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64" r:id="rId4"/>
    <p:sldId id="265" r:id="rId5"/>
    <p:sldId id="266" r:id="rId6"/>
    <p:sldId id="267" r:id="rId7"/>
    <p:sldId id="268" r:id="rId8"/>
    <p:sldId id="269" r:id="rId9"/>
    <p:sldId id="270" r:id="rId10"/>
    <p:sldId id="271" r:id="rId11"/>
    <p:sldId id="272" r:id="rId12"/>
    <p:sldId id="273" r:id="rId13"/>
    <p:sldId id="275" r:id="rId14"/>
    <p:sldId id="274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84C8C00E-56F2-4E80-972A-A5BCA65B9FF5}" type="datetimeFigureOut">
              <a:rPr lang="en-GB" smtClean="0"/>
              <a:pPr/>
              <a:t>08/12/2011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Rectangle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Rectangle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08/12/2011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84C8C00E-56F2-4E80-972A-A5BCA65B9FF5}" type="datetimeFigureOut">
              <a:rPr lang="en-GB" smtClean="0"/>
              <a:pPr/>
              <a:t>08/12/2011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08/12/2011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08/12/2011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08/12/2011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08/12/2011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08/12/2011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08/12/2011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08/12/2011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08/12/2011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Isosceles Triangle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4C8C00E-56F2-4E80-972A-A5BCA65B9FF5}" type="datetimeFigureOut">
              <a:rPr lang="en-GB" smtClean="0"/>
              <a:pPr/>
              <a:t>08/12/2011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8" name="Straight Connector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Straight Connector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Isosceles Triangle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Rich Internet Application Development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Recap and building a RIA from scratch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RIA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RIA stands for Rich Internet Application</a:t>
            </a:r>
          </a:p>
          <a:p>
            <a:endParaRPr lang="en-GB" dirty="0" smtClean="0"/>
          </a:p>
          <a:p>
            <a:r>
              <a:rPr lang="en-GB" dirty="0" smtClean="0"/>
              <a:t>This differs significantly from a standard web site, and the normal page based constraints no longer apply</a:t>
            </a:r>
          </a:p>
          <a:p>
            <a:endParaRPr lang="en-GB" dirty="0" smtClean="0"/>
          </a:p>
          <a:p>
            <a:r>
              <a:rPr lang="en-GB" dirty="0" err="1" smtClean="0"/>
              <a:t>iPad</a:t>
            </a:r>
            <a:r>
              <a:rPr lang="en-GB" dirty="0" smtClean="0"/>
              <a:t> and </a:t>
            </a:r>
            <a:r>
              <a:rPr lang="en-GB" dirty="0" err="1" smtClean="0"/>
              <a:t>Andriod</a:t>
            </a:r>
            <a:r>
              <a:rPr lang="en-GB" dirty="0" smtClean="0"/>
              <a:t> apps are in many ways a type of RIA</a:t>
            </a:r>
          </a:p>
          <a:p>
            <a:pPr lvl="1"/>
            <a:r>
              <a:rPr lang="en-GB" dirty="0" smtClean="0"/>
              <a:t>They allow for web content to be delivered in a more application centric way</a:t>
            </a:r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Week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Where were you?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Week 2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556792"/>
            <a:ext cx="4352925" cy="392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Week 3</a:t>
            </a:r>
            <a:endParaRPr lang="en-GB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340768"/>
            <a:ext cx="6960121" cy="4827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Week 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Some homework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Week 5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340768"/>
            <a:ext cx="6888113" cy="4777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Week 6</a:t>
            </a: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340768"/>
            <a:ext cx="6912768" cy="47947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Week 7</a:t>
            </a:r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337717"/>
            <a:ext cx="6960121" cy="4827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Week 8</a:t>
            </a:r>
            <a:endParaRPr lang="en-GB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340768"/>
            <a:ext cx="5609181" cy="38905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1196752"/>
            <a:ext cx="4464120" cy="30963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3356992"/>
            <a:ext cx="4155747" cy="2882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1600" y="4725144"/>
            <a:ext cx="2287045" cy="15863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Week 9</a:t>
            </a:r>
            <a:endParaRPr lang="en-GB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1268760"/>
            <a:ext cx="2922799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6057" y="1340768"/>
            <a:ext cx="4083935" cy="27324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2348880"/>
            <a:ext cx="4104457" cy="27461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7" y="3645024"/>
            <a:ext cx="4104456" cy="27461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Week 10</a:t>
            </a:r>
            <a:endParaRPr lang="en-GB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268760"/>
            <a:ext cx="7558807" cy="49612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Week 11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Build an application that uses…</a:t>
            </a:r>
          </a:p>
          <a:p>
            <a:pPr lvl="1"/>
            <a:r>
              <a:rPr lang="en-GB" dirty="0" smtClean="0"/>
              <a:t>User controls</a:t>
            </a:r>
          </a:p>
          <a:p>
            <a:pPr lvl="1"/>
            <a:r>
              <a:rPr lang="en-GB" dirty="0" smtClean="0"/>
              <a:t>Storyboards</a:t>
            </a:r>
          </a:p>
          <a:p>
            <a:pPr lvl="1"/>
            <a:r>
              <a:rPr lang="en-GB" dirty="0" smtClean="0"/>
              <a:t>Transformations</a:t>
            </a:r>
          </a:p>
          <a:p>
            <a:pPr lvl="1"/>
            <a:r>
              <a:rPr lang="en-GB" dirty="0" smtClean="0"/>
              <a:t>Media</a:t>
            </a:r>
          </a:p>
          <a:p>
            <a:pPr lvl="1"/>
            <a:r>
              <a:rPr lang="en-GB" dirty="0" smtClean="0"/>
              <a:t>Navigation in code</a:t>
            </a:r>
          </a:p>
          <a:p>
            <a:r>
              <a:rPr lang="en-GB" dirty="0" smtClean="0"/>
              <a:t>We wont cover...</a:t>
            </a:r>
          </a:p>
          <a:p>
            <a:pPr lvl="1"/>
            <a:r>
              <a:rPr lang="en-GB" dirty="0" smtClean="0"/>
              <a:t>Themes and Styles</a:t>
            </a:r>
          </a:p>
          <a:p>
            <a:pPr lvl="1"/>
            <a:r>
              <a:rPr lang="en-GB" dirty="0" smtClean="0"/>
              <a:t>User controls through code</a:t>
            </a:r>
          </a:p>
          <a:p>
            <a:pPr lvl="1"/>
            <a:r>
              <a:rPr lang="en-GB" dirty="0" smtClean="0"/>
              <a:t>Navigation framework or tab-control</a:t>
            </a:r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Week 11</a:t>
            </a:r>
            <a:endParaRPr lang="en-GB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315262"/>
            <a:ext cx="7128792" cy="48545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gin">
  <a:themeElements>
    <a:clrScheme name="Origin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Origin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rigin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798</TotalTime>
  <Words>121</Words>
  <Application>Microsoft Office PowerPoint</Application>
  <PresentationFormat>On-screen Show (4:3)</PresentationFormat>
  <Paragraphs>33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Origin</vt:lpstr>
      <vt:lpstr>Rich Internet Application Development</vt:lpstr>
      <vt:lpstr>RIA</vt:lpstr>
      <vt:lpstr>Week 1</vt:lpstr>
      <vt:lpstr>Week 2</vt:lpstr>
      <vt:lpstr>Week 3</vt:lpstr>
      <vt:lpstr>Week 4</vt:lpstr>
      <vt:lpstr>Week 5</vt:lpstr>
      <vt:lpstr>Week 6</vt:lpstr>
      <vt:lpstr>Week 7</vt:lpstr>
      <vt:lpstr>Week 8</vt:lpstr>
      <vt:lpstr>Week 9</vt:lpstr>
      <vt:lpstr>Week 10</vt:lpstr>
      <vt:lpstr>Week 11</vt:lpstr>
      <vt:lpstr>Week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Rich Internet Application Development</dc:title>
  <dc:creator>Mark Sutcliffe</dc:creator>
  <cp:lastModifiedBy>Daddy</cp:lastModifiedBy>
  <cp:revision>216</cp:revision>
  <dcterms:created xsi:type="dcterms:W3CDTF">2010-09-15T13:03:21Z</dcterms:created>
  <dcterms:modified xsi:type="dcterms:W3CDTF">2011-12-08T10:55:31Z</dcterms:modified>
</cp:coreProperties>
</file>