
<file path=[Content_Types].xml><?xml version="1.0" encoding="utf-8"?>
<Types xmlns="http://schemas.openxmlformats.org/package/2006/content-types">
  <Default Extension="jpeg" ContentType="image/jpeg"/>
  <Default Extension="png" ContentType="image/png"/>
  <Default Extension="emf" ContentType="image/x-emf"/>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handoutMasters/handoutMaster1.xml" ContentType="application/vnd.openxmlformats-officedocument.presentationml.handoutMaster+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 id="2147483660" r:id="rId3"/>
    <p:sldMasterId id="2147483678" r:id="rId4"/>
  </p:sldMasterIdLst>
  <p:notesMasterIdLst>
    <p:notesMasterId r:id="rId7"/>
  </p:notesMasterIdLst>
  <p:handoutMasterIdLst>
    <p:handoutMasterId r:id="rId23"/>
  </p:handoutMasterIdLst>
  <p:sldIdLst>
    <p:sldId id="256" r:id="rId5"/>
    <p:sldId id="268" r:id="rId6"/>
    <p:sldId id="262" r:id="rId8"/>
    <p:sldId id="275" r:id="rId9"/>
    <p:sldId id="264" r:id="rId10"/>
    <p:sldId id="278" r:id="rId11"/>
    <p:sldId id="279" r:id="rId12"/>
    <p:sldId id="282" r:id="rId13"/>
    <p:sldId id="284" r:id="rId14"/>
    <p:sldId id="285" r:id="rId15"/>
    <p:sldId id="286" r:id="rId16"/>
    <p:sldId id="287" r:id="rId17"/>
    <p:sldId id="289" r:id="rId18"/>
    <p:sldId id="290" r:id="rId19"/>
    <p:sldId id="291" r:id="rId20"/>
    <p:sldId id="292" r:id="rId21"/>
    <p:sldId id="293"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68" d="100"/>
          <a:sy n="68" d="100"/>
        </p:scale>
        <p:origin x="616"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4.xml"/><Relationship Id="rId8" Type="http://schemas.openxmlformats.org/officeDocument/2006/relationships/slide" Target="slides/slide3.xml"/><Relationship Id="rId7" Type="http://schemas.openxmlformats.org/officeDocument/2006/relationships/notesMaster" Target="notesMasters/notesMaster1.xml"/><Relationship Id="rId6" Type="http://schemas.openxmlformats.org/officeDocument/2006/relationships/slide" Target="slides/slide2.xml"/><Relationship Id="rId5" Type="http://schemas.openxmlformats.org/officeDocument/2006/relationships/slide" Target="slides/slide1.xml"/><Relationship Id="rId4" Type="http://schemas.openxmlformats.org/officeDocument/2006/relationships/slideMaster" Target="slideMasters/slideMaster3.xml"/><Relationship Id="rId3" Type="http://schemas.openxmlformats.org/officeDocument/2006/relationships/slideMaster" Target="slideMasters/slideMaster2.xml"/><Relationship Id="rId26" Type="http://schemas.openxmlformats.org/officeDocument/2006/relationships/tableStyles" Target="tableStyles.xml"/><Relationship Id="rId25" Type="http://schemas.openxmlformats.org/officeDocument/2006/relationships/viewProps" Target="viewProps.xml"/><Relationship Id="rId24" Type="http://schemas.openxmlformats.org/officeDocument/2006/relationships/presProps" Target="presProps.xml"/><Relationship Id="rId23" Type="http://schemas.openxmlformats.org/officeDocument/2006/relationships/handoutMaster" Target="handoutMasters/handoutMaster1.xml"/><Relationship Id="rId22" Type="http://schemas.openxmlformats.org/officeDocument/2006/relationships/slide" Target="slides/slide17.xml"/><Relationship Id="rId21" Type="http://schemas.openxmlformats.org/officeDocument/2006/relationships/slide" Target="slides/slide16.xml"/><Relationship Id="rId20" Type="http://schemas.openxmlformats.org/officeDocument/2006/relationships/slide" Target="slides/slide15.xml"/><Relationship Id="rId2" Type="http://schemas.openxmlformats.org/officeDocument/2006/relationships/theme" Target="theme/theme1.xml"/><Relationship Id="rId19" Type="http://schemas.openxmlformats.org/officeDocument/2006/relationships/slide" Target="slides/slide14.xml"/><Relationship Id="rId18" Type="http://schemas.openxmlformats.org/officeDocument/2006/relationships/slide" Target="slides/slide13.xml"/><Relationship Id="rId17" Type="http://schemas.openxmlformats.org/officeDocument/2006/relationships/slide" Target="slides/slide12.xml"/><Relationship Id="rId16" Type="http://schemas.openxmlformats.org/officeDocument/2006/relationships/slide" Target="slides/slide11.xml"/><Relationship Id="rId15" Type="http://schemas.openxmlformats.org/officeDocument/2006/relationships/slide" Target="slides/slide10.xml"/><Relationship Id="rId14" Type="http://schemas.openxmlformats.org/officeDocument/2006/relationships/slide" Target="slides/slide9.xml"/><Relationship Id="rId13" Type="http://schemas.openxmlformats.org/officeDocument/2006/relationships/slide" Target="slides/slide8.xml"/><Relationship Id="rId12" Type="http://schemas.openxmlformats.org/officeDocument/2006/relationships/slide" Target="slides/slide7.xml"/><Relationship Id="rId11" Type="http://schemas.openxmlformats.org/officeDocument/2006/relationships/slide" Target="slides/slide6.xml"/><Relationship Id="rId10" Type="http://schemas.openxmlformats.org/officeDocument/2006/relationships/slide" Target="slides/slide5.xml"/><Relationship Id="rId1" Type="http://schemas.openxmlformats.org/officeDocument/2006/relationships/slideMaster" Target="slideMasters/slide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696C064A-D61B-4B21-B757-51A9B82445B8}" type="datetimeFigureOut">
              <a:rPr lang="en-US" smtClean="0"/>
            </a:fld>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50305E07-67EA-4042-A3F6-853A8AD8D209}" type="slidenum">
              <a:rPr lang="en-US" smtClean="0"/>
            </a:fld>
            <a:endParaRPr 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EFD42F7-718C-4B98-AAEC-167E6DDD60A7}" type="datetimeFigureOut">
              <a:rPr lang="en-US" smtClean="0"/>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1B2AA4F-B828-4D7C-AFD3-893933DAFCB4}" type="slidenum">
              <a:rPr lang="en-US" smtClean="0"/>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Slide Image Placeholder 1"/>
          <p:cNvSpPr/>
          <p:nvPr>
            <p:ph type="sldImg" idx="2"/>
          </p:nvPr>
        </p:nvSpPr>
        <p:spPr/>
      </p:sp>
      <p:sp>
        <p:nvSpPr>
          <p:cNvPr id="3" name="Text Placeholder 2"/>
          <p:cNvSpPr/>
          <p:nvPr>
            <p:ph type="body" idx="3"/>
          </p:nvPr>
        </p:nvSpPr>
        <p:spPr/>
        <p:txBody>
          <a:bodyPr/>
          <a:p>
            <a:endParaRPr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74423" y="802298"/>
            <a:ext cx="8637073" cy="2920713"/>
          </a:xfrm>
        </p:spPr>
        <p:txBody>
          <a:bodyPr bIns="0" anchor="b">
            <a:normAutofit/>
          </a:bodyPr>
          <a:lstStyle>
            <a:lvl1pPr algn="ctr">
              <a:defRPr sz="6600"/>
            </a:lvl1pPr>
          </a:lstStyle>
          <a:p>
            <a:r>
              <a:rPr lang="en-US"/>
              <a:t>Click to edit Master title style</a:t>
            </a:r>
            <a:endParaRPr lang="en-US" dirty="0"/>
          </a:p>
        </p:txBody>
      </p:sp>
      <p:sp>
        <p:nvSpPr>
          <p:cNvPr id="3" name="Subtitle 2"/>
          <p:cNvSpPr>
            <a:spLocks noGrp="1"/>
          </p:cNvSpPr>
          <p:nvPr>
            <p:ph type="subTitle" idx="1"/>
          </p:nvPr>
        </p:nvSpPr>
        <p:spPr>
          <a:xfrm>
            <a:off x="1774424" y="3724074"/>
            <a:ext cx="8637072" cy="977621"/>
          </a:xfrm>
        </p:spPr>
        <p:txBody>
          <a:bodyPr tIns="91440" bIns="91440">
            <a:normAutofit/>
          </a:bodyPr>
          <a:lstStyle>
            <a:lvl1pPr marL="0" indent="0" algn="ctr">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FCCBBED-9B7D-4DCC-8299-9DBE6007F3DC}" type="datetimeFigureOut">
              <a:rPr lang="en-GB" smtClean="0"/>
            </a:fld>
            <a:endParaRPr lang="en-GB"/>
          </a:p>
        </p:txBody>
      </p:sp>
      <p:sp>
        <p:nvSpPr>
          <p:cNvPr id="5" name="Footer Placeholder 4"/>
          <p:cNvSpPr>
            <a:spLocks noGrp="1"/>
          </p:cNvSpPr>
          <p:nvPr>
            <p:ph type="ftr" sz="quarter" idx="11"/>
          </p:nvPr>
        </p:nvSpPr>
        <p:spPr>
          <a:xfrm>
            <a:off x="1451579" y="329307"/>
            <a:ext cx="5626774" cy="309201"/>
          </a:xfrm>
        </p:spPr>
        <p:txBody>
          <a:bodyPr/>
          <a:lstStyle/>
          <a:p>
            <a:endParaRPr lang="en-GB"/>
          </a:p>
        </p:txBody>
      </p:sp>
      <p:sp>
        <p:nvSpPr>
          <p:cNvPr id="6" name="Slide Number Placeholder 5"/>
          <p:cNvSpPr>
            <a:spLocks noGrp="1"/>
          </p:cNvSpPr>
          <p:nvPr>
            <p:ph type="sldNum" sz="quarter" idx="12"/>
          </p:nvPr>
        </p:nvSpPr>
        <p:spPr>
          <a:xfrm>
            <a:off x="476834" y="798973"/>
            <a:ext cx="811019" cy="503578"/>
          </a:xfrm>
        </p:spPr>
        <p:txBody>
          <a:bodyPr/>
          <a:lstStyle/>
          <a:p>
            <a:fld id="{05D7A2A0-109A-42EE-89DA-9CB12BC0BBA9}" type="slidenum">
              <a:rPr lang="en-GB" smtClean="0"/>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Date Placeholder 3"/>
          <p:cNvSpPr>
            <a:spLocks noGrp="1"/>
          </p:cNvSpPr>
          <p:nvPr>
            <p:ph type="dt" sz="half" idx="10"/>
          </p:nvPr>
        </p:nvSpPr>
        <p:spPr/>
        <p:txBody>
          <a:bodyPr/>
          <a:lstStyle/>
          <a:p>
            <a:fld id="{0FCCBBED-9B7D-4DCC-8299-9DBE6007F3DC}" type="datetimeFigureOut">
              <a:rPr lang="en-GB" smtClean="0"/>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D7A2A0-109A-42EE-89DA-9CB12BC0BBA9}" type="slidenum">
              <a:rPr lang="en-GB" smtClean="0"/>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774423" y="1756130"/>
            <a:ext cx="8643154" cy="1969007"/>
          </a:xfrm>
        </p:spPr>
        <p:txBody>
          <a:bodyPr anchor="b">
            <a:normAutofit/>
          </a:bodyPr>
          <a:lstStyle>
            <a:lvl1pPr algn="ctr">
              <a:defRPr sz="3600"/>
            </a:lvl1pPr>
          </a:lstStyle>
          <a:p>
            <a:r>
              <a:rPr lang="en-US"/>
              <a:t>Click to edit Master title style</a:t>
            </a:r>
            <a:endParaRPr lang="en-US" dirty="0"/>
          </a:p>
        </p:txBody>
      </p:sp>
      <p:sp>
        <p:nvSpPr>
          <p:cNvPr id="3" name="Text Placeholder 2"/>
          <p:cNvSpPr>
            <a:spLocks noGrp="1"/>
          </p:cNvSpPr>
          <p:nvPr>
            <p:ph type="body" idx="1"/>
          </p:nvPr>
        </p:nvSpPr>
        <p:spPr>
          <a:xfrm>
            <a:off x="1774423" y="3725137"/>
            <a:ext cx="8643154" cy="1093987"/>
          </a:xfrm>
        </p:spPr>
        <p:txBody>
          <a:bodyPr tIns="91440">
            <a:normAutofit/>
          </a:bodyPr>
          <a:lstStyle>
            <a:lvl1pPr marL="0" indent="0" algn="ctr">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endParaRPr lang="en-US"/>
          </a:p>
        </p:txBody>
      </p:sp>
      <p:sp>
        <p:nvSpPr>
          <p:cNvPr id="4" name="Date Placeholder 3"/>
          <p:cNvSpPr>
            <a:spLocks noGrp="1"/>
          </p:cNvSpPr>
          <p:nvPr>
            <p:ph type="dt" sz="half" idx="10"/>
          </p:nvPr>
        </p:nvSpPr>
        <p:spPr/>
        <p:txBody>
          <a:bodyPr/>
          <a:lstStyle/>
          <a:p>
            <a:fld id="{0FCCBBED-9B7D-4DCC-8299-9DBE6007F3DC}" type="datetimeFigureOut">
              <a:rPr lang="en-GB" smtClean="0"/>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D7A2A0-109A-42EE-89DA-9CB12BC0BBA9}" type="slidenum">
              <a:rPr lang="en-GB" smtClean="0"/>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293577"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488654" cy="3448595"/>
          </a:xfrm>
        </p:spPr>
        <p:txBody>
          <a:bodyPr/>
          <a:lstStyle/>
          <a:p>
            <a:pPr lvl="0"/>
            <a:r>
              <a:rPr lang="en-US"/>
              <a:t>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Content Placeholder 3"/>
          <p:cNvSpPr>
            <a:spLocks noGrp="1"/>
          </p:cNvSpPr>
          <p:nvPr>
            <p:ph sz="half" idx="2"/>
          </p:nvPr>
        </p:nvSpPr>
        <p:spPr>
          <a:xfrm>
            <a:off x="6254140" y="2017343"/>
            <a:ext cx="4488654" cy="3441520"/>
          </a:xfrm>
        </p:spPr>
        <p:txBody>
          <a:bodyPr/>
          <a:lstStyle/>
          <a:p>
            <a:pPr lvl="0"/>
            <a:r>
              <a:rPr lang="en-US"/>
              <a:t>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5" name="Date Placeholder 4"/>
          <p:cNvSpPr>
            <a:spLocks noGrp="1"/>
          </p:cNvSpPr>
          <p:nvPr>
            <p:ph type="dt" sz="half" idx="10"/>
          </p:nvPr>
        </p:nvSpPr>
        <p:spPr/>
        <p:txBody>
          <a:bodyPr/>
          <a:lstStyle/>
          <a:p>
            <a:fld id="{0FCCBBED-9B7D-4DCC-8299-9DBE6007F3DC}" type="datetimeFigureOut">
              <a:rPr lang="en-GB" smtClean="0"/>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5D7A2A0-109A-42EE-89DA-9CB12BC0BBA9}" type="slidenum">
              <a:rPr lang="en-GB" smtClean="0"/>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295603"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488794"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endParaRPr lang="en-US"/>
          </a:p>
        </p:txBody>
      </p:sp>
      <p:sp>
        <p:nvSpPr>
          <p:cNvPr id="4" name="Content Placeholder 3"/>
          <p:cNvSpPr>
            <a:spLocks noGrp="1"/>
          </p:cNvSpPr>
          <p:nvPr>
            <p:ph sz="half" idx="2"/>
          </p:nvPr>
        </p:nvSpPr>
        <p:spPr>
          <a:xfrm>
            <a:off x="1447191" y="2824269"/>
            <a:ext cx="4488794" cy="2644457"/>
          </a:xfrm>
        </p:spPr>
        <p:txBody>
          <a:bodyPr/>
          <a:lstStyle/>
          <a:p>
            <a:pPr lvl="0"/>
            <a:r>
              <a:rPr lang="en-US"/>
              <a:t>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5" name="Text Placeholder 4"/>
          <p:cNvSpPr>
            <a:spLocks noGrp="1"/>
          </p:cNvSpPr>
          <p:nvPr>
            <p:ph type="body" sz="quarter" idx="3"/>
          </p:nvPr>
        </p:nvSpPr>
        <p:spPr>
          <a:xfrm>
            <a:off x="6256025" y="2023003"/>
            <a:ext cx="4488794"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endParaRPr lang="en-US"/>
          </a:p>
        </p:txBody>
      </p:sp>
      <p:sp>
        <p:nvSpPr>
          <p:cNvPr id="6" name="Content Placeholder 5"/>
          <p:cNvSpPr>
            <a:spLocks noGrp="1"/>
          </p:cNvSpPr>
          <p:nvPr>
            <p:ph sz="quarter" idx="4"/>
          </p:nvPr>
        </p:nvSpPr>
        <p:spPr>
          <a:xfrm>
            <a:off x="6256025" y="2821491"/>
            <a:ext cx="4488794" cy="2637371"/>
          </a:xfrm>
        </p:spPr>
        <p:txBody>
          <a:bodyPr/>
          <a:lstStyle/>
          <a:p>
            <a:pPr lvl="0"/>
            <a:r>
              <a:rPr lang="en-US"/>
              <a:t>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7" name="Date Placeholder 6"/>
          <p:cNvSpPr>
            <a:spLocks noGrp="1"/>
          </p:cNvSpPr>
          <p:nvPr>
            <p:ph type="dt" sz="half" idx="10"/>
          </p:nvPr>
        </p:nvSpPr>
        <p:spPr/>
        <p:txBody>
          <a:bodyPr/>
          <a:lstStyle/>
          <a:p>
            <a:fld id="{0FCCBBED-9B7D-4DCC-8299-9DBE6007F3DC}" type="datetimeFigureOut">
              <a:rPr lang="en-GB" smtClean="0"/>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5D7A2A0-109A-42EE-89DA-9CB12BC0BBA9}" type="slidenum">
              <a:rPr lang="en-GB" smtClean="0"/>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FCCBBED-9B7D-4DCC-8299-9DBE6007F3DC}" type="datetimeFigureOut">
              <a:rPr lang="en-GB" smtClean="0"/>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5D7A2A0-109A-42EE-89DA-9CB12BC0BBA9}" type="slidenum">
              <a:rPr lang="en-GB" smtClean="0"/>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FCCBBED-9B7D-4DCC-8299-9DBE6007F3DC}" type="datetimeFigureOut">
              <a:rPr lang="en-GB" smtClean="0"/>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5D7A2A0-109A-42EE-89DA-9CB12BC0BBA9}" type="slidenum">
              <a:rPr lang="en-GB" smtClean="0"/>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2961967" cy="2406518"/>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4730324" y="798974"/>
            <a:ext cx="6012470" cy="4658826"/>
          </a:xfrm>
        </p:spPr>
        <p:txBody>
          <a:bodyPr anchor="ctr"/>
          <a:lstStyle/>
          <a:p>
            <a:pPr lvl="0"/>
            <a:r>
              <a:rPr lang="en-US"/>
              <a:t>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Text Placeholder 3"/>
          <p:cNvSpPr>
            <a:spLocks noGrp="1"/>
          </p:cNvSpPr>
          <p:nvPr>
            <p:ph type="body" sz="half" idx="2"/>
          </p:nvPr>
        </p:nvSpPr>
        <p:spPr>
          <a:xfrm>
            <a:off x="1444671" y="3205491"/>
            <a:ext cx="2961967"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endParaRPr lang="en-US"/>
          </a:p>
        </p:txBody>
      </p:sp>
      <p:sp>
        <p:nvSpPr>
          <p:cNvPr id="5" name="Date Placeholder 4"/>
          <p:cNvSpPr>
            <a:spLocks noGrp="1"/>
          </p:cNvSpPr>
          <p:nvPr>
            <p:ph type="dt" sz="half" idx="10"/>
          </p:nvPr>
        </p:nvSpPr>
        <p:spPr/>
        <p:txBody>
          <a:bodyPr/>
          <a:lstStyle/>
          <a:p>
            <a:fld id="{0FCCBBED-9B7D-4DCC-8299-9DBE6007F3DC}" type="datetimeFigureOut">
              <a:rPr lang="en-GB" smtClean="0"/>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5D7A2A0-109A-42EE-89DA-9CB12BC0BBA9}" type="slidenum">
              <a:rPr lang="en-GB" smtClean="0"/>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7477387" y="482170"/>
            <a:ext cx="4074533" cy="5149101"/>
            <a:chOff x="7477387" y="482170"/>
            <a:chExt cx="4074533" cy="5149101"/>
          </a:xfrm>
        </p:grpSpPr>
        <p:sp>
          <p:nvSpPr>
            <p:cNvPr id="18" name="Rectangle 17"/>
            <p:cNvSpPr/>
            <p:nvPr/>
          </p:nvSpPr>
          <p:spPr>
            <a:xfrm>
              <a:off x="7477387" y="482170"/>
              <a:ext cx="4074533" cy="5149101"/>
            </a:xfrm>
            <a:prstGeom prst="rect">
              <a:avLst/>
            </a:prstGeom>
            <a:blipFill dpi="0" rotWithShape="1">
              <a:blip r:embed="rId2">
                <a:alphaModFix amt="30000"/>
              </a:blip>
              <a:srcRect/>
              <a:tile tx="0" ty="0" sx="100000" sy="100000" flip="none" algn="ctr"/>
            </a:blip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extrusionH="76200" contourW="12700" prstMaterial="matte">
              <a:bevelT w="152400" h="50800" prst="softRound"/>
              <a:extrusionClr>
                <a:schemeClr val="tx2"/>
              </a:extrusionClr>
              <a:contourClr>
                <a:schemeClr val="bg2"/>
              </a:contourClr>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7790446" y="812506"/>
              <a:ext cx="3450289" cy="4466452"/>
            </a:xfrm>
            <a:prstGeom prst="rect">
              <a:avLst/>
            </a:prstGeom>
            <a:gradFill>
              <a:gsLst>
                <a:gs pos="0">
                  <a:srgbClr val="DADADA"/>
                </a:gs>
                <a:gs pos="100000">
                  <a:srgbClr val="FFFFFE"/>
                </a:gs>
              </a:gsLst>
              <a:lin ang="16200000" scaled="0"/>
            </a:gradFill>
            <a:ln w="38100" cmpd="sng">
              <a:solidFill>
                <a:schemeClr val="tx2">
                  <a:lumMod val="25000"/>
                </a:schemeClr>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2"/>
            <a:ext cx="5532328" cy="1922299"/>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50000"/>
              <a:lumOff val="50000"/>
              <a:alpha val="80000"/>
            </a:schemeClr>
          </a:solidFill>
          <a:ln w="9525" cap="sq">
            <a:noFill/>
            <a:miter lim="800000"/>
          </a:ln>
          <a:effectLst/>
        </p:spPr>
        <p:txBody>
          <a:bodyPr vert="horz" lIns="91440" tIns="45720" rIns="91440" bIns="45720" rtlCol="0" anchor="t">
            <a:normAutofit/>
          </a:bodyPr>
          <a:lstStyle>
            <a:lvl1pPr>
              <a:defRPr lang="en-US" sz="3200" dirty="0"/>
            </a:lvl1pPr>
          </a:lstStyle>
          <a:p>
            <a:pPr lvl="0" algn="ctr"/>
            <a:r>
              <a:rPr lang="en-US"/>
              <a:t>Click icon to add picture</a:t>
            </a:r>
            <a:endParaRPr lang="en-US" dirty="0"/>
          </a:p>
        </p:txBody>
      </p:sp>
      <p:sp>
        <p:nvSpPr>
          <p:cNvPr id="4" name="Text Placeholder 3"/>
          <p:cNvSpPr>
            <a:spLocks noGrp="1"/>
          </p:cNvSpPr>
          <p:nvPr>
            <p:ph type="body" sz="half" idx="2"/>
          </p:nvPr>
        </p:nvSpPr>
        <p:spPr>
          <a:xfrm>
            <a:off x="1450329" y="3059600"/>
            <a:ext cx="5524404" cy="2090134"/>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endParaRPr lang="en-US"/>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0FCCBBED-9B7D-4DCC-8299-9DBE6007F3DC}" type="datetimeFigureOut">
              <a:rPr lang="en-GB" smtClean="0"/>
            </a:fld>
            <a:endParaRPr lang="en-GB"/>
          </a:p>
        </p:txBody>
      </p:sp>
      <p:sp>
        <p:nvSpPr>
          <p:cNvPr id="6" name="Footer Placeholder 5"/>
          <p:cNvSpPr>
            <a:spLocks noGrp="1"/>
          </p:cNvSpPr>
          <p:nvPr>
            <p:ph type="ftr" sz="quarter" idx="11"/>
          </p:nvPr>
        </p:nvSpPr>
        <p:spPr>
          <a:xfrm>
            <a:off x="1447382" y="318640"/>
            <a:ext cx="5541004" cy="320931"/>
          </a:xfrm>
        </p:spPr>
        <p:txBody>
          <a:bodyPr/>
          <a:lstStyle/>
          <a:p>
            <a:endParaRPr lang="en-GB"/>
          </a:p>
        </p:txBody>
      </p:sp>
      <p:sp>
        <p:nvSpPr>
          <p:cNvPr id="7" name="Slide Number Placeholder 6"/>
          <p:cNvSpPr>
            <a:spLocks noGrp="1"/>
          </p:cNvSpPr>
          <p:nvPr>
            <p:ph type="sldNum" sz="quarter" idx="12"/>
          </p:nvPr>
        </p:nvSpPr>
        <p:spPr/>
        <p:txBody>
          <a:bodyPr/>
          <a:lstStyle/>
          <a:p>
            <a:fld id="{05D7A2A0-109A-42EE-89DA-9CB12BC0BBA9}" type="slidenum">
              <a:rPr lang="en-GB" smtClean="0"/>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Date Placeholder 3"/>
          <p:cNvSpPr>
            <a:spLocks noGrp="1"/>
          </p:cNvSpPr>
          <p:nvPr>
            <p:ph type="dt" sz="half" idx="10"/>
          </p:nvPr>
        </p:nvSpPr>
        <p:spPr/>
        <p:txBody>
          <a:bodyPr/>
          <a:lstStyle/>
          <a:p>
            <a:fld id="{0FCCBBED-9B7D-4DCC-8299-9DBE6007F3DC}" type="datetimeFigureOut">
              <a:rPr lang="en-GB" smtClean="0"/>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D7A2A0-109A-42EE-89DA-9CB12BC0BBA9}" type="slidenum">
              <a:rPr lang="en-GB" smtClean="0"/>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27052"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518654" cy="4659889"/>
          </a:xfrm>
        </p:spPr>
        <p:txBody>
          <a:bodyPr vert="eaVert"/>
          <a:lstStyle/>
          <a:p>
            <a:pPr lvl="0"/>
            <a:r>
              <a:rPr lang="en-US"/>
              <a:t>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Date Placeholder 3"/>
          <p:cNvSpPr>
            <a:spLocks noGrp="1"/>
          </p:cNvSpPr>
          <p:nvPr>
            <p:ph type="dt" sz="half" idx="10"/>
          </p:nvPr>
        </p:nvSpPr>
        <p:spPr/>
        <p:txBody>
          <a:bodyPr/>
          <a:lstStyle/>
          <a:p>
            <a:fld id="{0FCCBBED-9B7D-4DCC-8299-9DBE6007F3DC}" type="datetimeFigureOut">
              <a:rPr lang="en-GB" smtClean="0"/>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D7A2A0-109A-42EE-89DA-9CB12BC0BBA9}" type="slidenum">
              <a:rPr lang="en-GB" smtClean="0"/>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showMasterSp="0">
  <p:cSld name="Title Slide">
    <p:spTree>
      <p:nvGrpSpPr>
        <p:cNvPr id="1" name=""/>
        <p:cNvGrpSpPr/>
        <p:nvPr/>
      </p:nvGrpSpPr>
      <p:grpSpPr>
        <a:xfrm>
          <a:off x="0" y="0"/>
          <a:ext cx="0" cy="0"/>
          <a:chOff x="0" y="0"/>
          <a:chExt cx="0" cy="0"/>
        </a:xfrm>
      </p:grpSpPr>
      <p:pic>
        <p:nvPicPr>
          <p:cNvPr id="7" name="Picture 6" descr="Brickwork-HD-R1a.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2" name="Freeform 11"/>
          <p:cNvSpPr/>
          <p:nvPr/>
        </p:nvSpPr>
        <p:spPr>
          <a:xfrm>
            <a:off x="-15875" y="0"/>
            <a:ext cx="11683810" cy="6588125"/>
          </a:xfrm>
          <a:custGeom>
            <a:avLst/>
            <a:gdLst/>
            <a:ahLst/>
            <a:cxnLst/>
            <a:rect l="l" t="t" r="r" b="b"/>
            <a:pathLst>
              <a:path w="11683810" h="6588125">
                <a:moveTo>
                  <a:pt x="0" y="0"/>
                </a:moveTo>
                <a:lnTo>
                  <a:pt x="11318691" y="0"/>
                </a:lnTo>
                <a:lnTo>
                  <a:pt x="11683810" y="5976938"/>
                </a:lnTo>
                <a:lnTo>
                  <a:pt x="15875" y="6588125"/>
                </a:lnTo>
                <a:cubicBezTo>
                  <a:pt x="10583" y="4386792"/>
                  <a:pt x="5292" y="2185458"/>
                  <a:pt x="0" y="0"/>
                </a:cubicBezTo>
                <a:close/>
              </a:path>
            </a:pathLst>
          </a:custGeom>
          <a:ln>
            <a:noFill/>
          </a:ln>
          <a:effectLst>
            <a:outerShdw blurRad="101600" dist="152400" dir="4380000" algn="tl" rotWithShape="0">
              <a:srgbClr val="000000">
                <a:alpha val="43000"/>
              </a:srgbClr>
            </a:outerShdw>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0" y="4282257"/>
            <a:ext cx="11329257" cy="2028845"/>
          </a:xfrm>
          <a:custGeom>
            <a:avLst/>
            <a:gdLst/>
            <a:ahLst/>
            <a:cxnLst/>
            <a:rect l="l" t="t" r="r" b="b"/>
            <a:pathLst>
              <a:path w="11329257" h="2028845">
                <a:moveTo>
                  <a:pt x="0" y="588520"/>
                </a:moveTo>
                <a:lnTo>
                  <a:pt x="11244075" y="0"/>
                </a:lnTo>
                <a:lnTo>
                  <a:pt x="11329257" y="1424838"/>
                </a:lnTo>
                <a:lnTo>
                  <a:pt x="0" y="2028845"/>
                </a:lnTo>
                <a:lnTo>
                  <a:pt x="0" y="58852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26" name="Freeform 25"/>
          <p:cNvSpPr/>
          <p:nvPr/>
        </p:nvSpPr>
        <p:spPr>
          <a:xfrm>
            <a:off x="0" y="0"/>
            <a:ext cx="8719579" cy="456877"/>
          </a:xfrm>
          <a:custGeom>
            <a:avLst/>
            <a:gdLst/>
            <a:ahLst/>
            <a:cxnLst/>
            <a:rect l="l" t="t" r="r" b="b"/>
            <a:pathLst>
              <a:path w="8719579" h="456877">
                <a:moveTo>
                  <a:pt x="0" y="0"/>
                </a:moveTo>
                <a:lnTo>
                  <a:pt x="8719579" y="0"/>
                </a:lnTo>
                <a:lnTo>
                  <a:pt x="0" y="456877"/>
                </a:lnTo>
                <a:lnTo>
                  <a:pt x="0" y="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rot="21420000">
            <a:off x="-161800" y="293317"/>
            <a:ext cx="11367116" cy="5751804"/>
          </a:xfrm>
          <a:custGeom>
            <a:avLst/>
            <a:gdLst/>
            <a:ahLst/>
            <a:cxnLst/>
            <a:rect l="l" t="t" r="r" b="b"/>
            <a:pathLst>
              <a:path w="11367116" h="5751804">
                <a:moveTo>
                  <a:pt x="11346705" y="0"/>
                </a:moveTo>
                <a:cubicBezTo>
                  <a:pt x="11353509" y="1915114"/>
                  <a:pt x="11360312" y="3830229"/>
                  <a:pt x="11367116" y="5745343"/>
                </a:cubicBezTo>
                <a:lnTo>
                  <a:pt x="0" y="5751804"/>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2" name="Title 1"/>
          <p:cNvSpPr>
            <a:spLocks noGrp="1"/>
          </p:cNvSpPr>
          <p:nvPr>
            <p:ph type="ctrTitle"/>
          </p:nvPr>
        </p:nvSpPr>
        <p:spPr>
          <a:xfrm rot="21420000">
            <a:off x="891201" y="662656"/>
            <a:ext cx="9755187" cy="2766528"/>
          </a:xfrm>
        </p:spPr>
        <p:txBody>
          <a:bodyPr anchor="b">
            <a:normAutofit/>
          </a:bodyPr>
          <a:lstStyle>
            <a:lvl1pPr algn="r">
              <a:defRPr sz="8000"/>
            </a:lvl1pPr>
          </a:lstStyle>
          <a:p>
            <a:r>
              <a:rPr lang="en-US"/>
              <a:t>Click to edit Master title style</a:t>
            </a:r>
            <a:endParaRPr lang="en-US" dirty="0"/>
          </a:p>
        </p:txBody>
      </p:sp>
      <p:sp>
        <p:nvSpPr>
          <p:cNvPr id="3" name="Subtitle 2"/>
          <p:cNvSpPr>
            <a:spLocks noGrp="1"/>
          </p:cNvSpPr>
          <p:nvPr>
            <p:ph type="subTitle" idx="1"/>
          </p:nvPr>
        </p:nvSpPr>
        <p:spPr>
          <a:xfrm rot="21420000">
            <a:off x="983062" y="3505209"/>
            <a:ext cx="9755187" cy="550333"/>
          </a:xfrm>
        </p:spPr>
        <p:txBody>
          <a:bodyPr anchor="t">
            <a:noAutofit/>
          </a:bodyPr>
          <a:lstStyle>
            <a:lvl1pPr marL="0" indent="0" algn="r">
              <a:buNone/>
              <a:defRPr sz="28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rot="21420000">
            <a:off x="4948541" y="4578463"/>
            <a:ext cx="6143653" cy="1163112"/>
          </a:xfrm>
        </p:spPr>
        <p:txBody>
          <a:bodyPr/>
          <a:lstStyle>
            <a:lvl1pPr algn="ctr">
              <a:defRPr sz="5400">
                <a:solidFill>
                  <a:schemeClr val="accent1">
                    <a:lumMod val="50000"/>
                  </a:schemeClr>
                </a:solidFill>
              </a:defRPr>
            </a:lvl1pPr>
          </a:lstStyle>
          <a:p>
            <a:fld id="{0FCCBBED-9B7D-4DCC-8299-9DBE6007F3DC}" type="datetimeFigureOut">
              <a:rPr lang="en-GB" smtClean="0"/>
            </a:fld>
            <a:endParaRPr lang="en-GB"/>
          </a:p>
        </p:txBody>
      </p:sp>
      <p:sp>
        <p:nvSpPr>
          <p:cNvPr id="5" name="Footer Placeholder 4"/>
          <p:cNvSpPr>
            <a:spLocks noGrp="1"/>
          </p:cNvSpPr>
          <p:nvPr>
            <p:ph type="ftr" sz="quarter" idx="11"/>
          </p:nvPr>
        </p:nvSpPr>
        <p:spPr>
          <a:xfrm rot="21420000">
            <a:off x="-5560" y="4883024"/>
            <a:ext cx="4047239" cy="1195538"/>
          </a:xfrm>
        </p:spPr>
        <p:txBody>
          <a:bodyPr vert="horz" lIns="91440" tIns="45720" rIns="91440" bIns="45720" rtlCol="0" anchor="ctr"/>
          <a:lstStyle>
            <a:lvl1pPr algn="r">
              <a:defRPr lang="en-US" sz="5400" dirty="0"/>
            </a:lvl1pPr>
          </a:lstStyle>
          <a:p>
            <a:endParaRPr lang="en-GB"/>
          </a:p>
        </p:txBody>
      </p:sp>
      <p:sp>
        <p:nvSpPr>
          <p:cNvPr id="6" name="Slide Number Placeholder 5"/>
          <p:cNvSpPr>
            <a:spLocks noGrp="1"/>
          </p:cNvSpPr>
          <p:nvPr>
            <p:ph type="sldNum" sz="quarter" idx="12"/>
          </p:nvPr>
        </p:nvSpPr>
        <p:spPr>
          <a:xfrm rot="21420000">
            <a:off x="9851758" y="3832648"/>
            <a:ext cx="907186" cy="498470"/>
          </a:xfrm>
        </p:spPr>
        <p:txBody>
          <a:bodyPr/>
          <a:lstStyle>
            <a:lvl1pPr>
              <a:defRPr sz="2400">
                <a:solidFill>
                  <a:schemeClr val="tx1">
                    <a:lumMod val="75000"/>
                    <a:lumOff val="25000"/>
                  </a:schemeClr>
                </a:solidFill>
              </a:defRPr>
            </a:lvl1pPr>
          </a:lstStyle>
          <a:p>
            <a:fld id="{05D7A2A0-109A-42EE-89DA-9CB12BC0BBA9}" type="slidenum">
              <a:rPr lang="en-GB" smtClean="0"/>
            </a:fld>
            <a:endParaRPr lang="en-GB"/>
          </a:p>
        </p:txBody>
      </p:sp>
      <p:sp>
        <p:nvSpPr>
          <p:cNvPr id="25" name="5-Point Star 24"/>
          <p:cNvSpPr/>
          <p:nvPr/>
        </p:nvSpPr>
        <p:spPr>
          <a:xfrm rot="21420000">
            <a:off x="4221385" y="5111356"/>
            <a:ext cx="515386" cy="515386"/>
          </a:xfrm>
          <a:prstGeom prst="star5">
            <a:avLst>
              <a:gd name="adj" fmla="val 26693"/>
              <a:gd name="hf" fmla="val 105146"/>
              <a:gd name="vf" fmla="val 110557"/>
            </a:avLst>
          </a:prstGeom>
          <a:solidFill>
            <a:schemeClr val="tx1">
              <a:alpha val="40000"/>
            </a:schemeClr>
          </a:solidFill>
          <a:ln>
            <a:noFill/>
          </a:ln>
        </p:spPr>
        <p:style>
          <a:lnRef idx="1">
            <a:schemeClr val="accent1"/>
          </a:lnRef>
          <a:fillRef idx="3">
            <a:schemeClr val="accent1"/>
          </a:fillRef>
          <a:effectRef idx="2">
            <a:schemeClr val="accent1"/>
          </a:effectRef>
          <a:fontRef idx="minor">
            <a:schemeClr val="lt1"/>
          </a:fontRef>
        </p:style>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685800" y="2063396"/>
            <a:ext cx="10394707" cy="3311189"/>
          </a:xfrm>
        </p:spPr>
        <p:txBody>
          <a:bodyPr/>
          <a:lstStyle/>
          <a:p>
            <a:pPr lvl="0"/>
            <a:r>
              <a:rPr lang="en-US"/>
              <a:t>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Date Placeholder 3"/>
          <p:cNvSpPr>
            <a:spLocks noGrp="1"/>
          </p:cNvSpPr>
          <p:nvPr>
            <p:ph type="dt" sz="half" idx="10"/>
          </p:nvPr>
        </p:nvSpPr>
        <p:spPr/>
        <p:txBody>
          <a:bodyPr/>
          <a:lstStyle/>
          <a:p>
            <a:fld id="{0FCCBBED-9B7D-4DCC-8299-9DBE6007F3DC}" type="datetimeFigureOut">
              <a:rPr lang="en-GB" smtClean="0"/>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D7A2A0-109A-42EE-89DA-9CB12BC0BBA9}" type="slidenum">
              <a:rPr lang="en-GB" smtClean="0"/>
            </a:fld>
            <a:endParaRPr lang="en-GB"/>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4707" cy="3193487"/>
          </a:xfrm>
        </p:spPr>
        <p:txBody>
          <a:bodyPr anchor="b">
            <a:normAutofit/>
          </a:bodyPr>
          <a:lstStyle>
            <a:lvl1pPr algn="l">
              <a:defRPr sz="5400"/>
            </a:lvl1pPr>
          </a:lstStyle>
          <a:p>
            <a:r>
              <a:rPr lang="en-US"/>
              <a:t>Click to edit Master title style</a:t>
            </a:r>
            <a:endParaRPr lang="en-US" dirty="0"/>
          </a:p>
        </p:txBody>
      </p:sp>
      <p:sp>
        <p:nvSpPr>
          <p:cNvPr id="3" name="Text Placeholder 2"/>
          <p:cNvSpPr>
            <a:spLocks noGrp="1"/>
          </p:cNvSpPr>
          <p:nvPr>
            <p:ph type="body" idx="1"/>
          </p:nvPr>
        </p:nvSpPr>
        <p:spPr>
          <a:xfrm>
            <a:off x="685801" y="3742267"/>
            <a:ext cx="10394707" cy="1639614"/>
          </a:xfrm>
        </p:spPr>
        <p:txBody>
          <a:bodyPr anchor="t">
            <a:normAutofit/>
          </a:bodyPr>
          <a:lstStyle>
            <a:lvl1pPr marL="0" indent="0" algn="l">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endParaRPr lang="en-US"/>
          </a:p>
        </p:txBody>
      </p:sp>
      <p:sp>
        <p:nvSpPr>
          <p:cNvPr id="4" name="Date Placeholder 3"/>
          <p:cNvSpPr>
            <a:spLocks noGrp="1"/>
          </p:cNvSpPr>
          <p:nvPr>
            <p:ph type="dt" sz="half" idx="10"/>
          </p:nvPr>
        </p:nvSpPr>
        <p:spPr/>
        <p:txBody>
          <a:bodyPr/>
          <a:lstStyle/>
          <a:p>
            <a:fld id="{0FCCBBED-9B7D-4DCC-8299-9DBE6007F3DC}" type="datetimeFigureOut">
              <a:rPr lang="en-GB" smtClean="0"/>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D7A2A0-109A-42EE-89DA-9CB12BC0BBA9}" type="slidenum">
              <a:rPr lang="en-GB" smtClean="0"/>
            </a:fld>
            <a:endParaRPr lang="en-GB"/>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4" name="Title 1"/>
          <p:cNvSpPr>
            <a:spLocks noGrp="1"/>
          </p:cNvSpPr>
          <p:nvPr>
            <p:ph type="title"/>
          </p:nvPr>
        </p:nvSpPr>
        <p:spPr>
          <a:xfrm>
            <a:off x="685801" y="685800"/>
            <a:ext cx="10396882" cy="1158140"/>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685800" y="2063396"/>
            <a:ext cx="5088714" cy="3311189"/>
          </a:xfrm>
        </p:spPr>
        <p:txBody>
          <a:bodyPr anchor="t"/>
          <a:lstStyle/>
          <a:p>
            <a:pPr lvl="0"/>
            <a:r>
              <a:rPr lang="en-US"/>
              <a:t>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13" name="Content Placeholder 3"/>
          <p:cNvSpPr>
            <a:spLocks noGrp="1"/>
          </p:cNvSpPr>
          <p:nvPr>
            <p:ph sz="quarter" idx="14"/>
          </p:nvPr>
        </p:nvSpPr>
        <p:spPr>
          <a:xfrm>
            <a:off x="5993971" y="2063396"/>
            <a:ext cx="5086538" cy="3311189"/>
          </a:xfrm>
        </p:spPr>
        <p:txBody>
          <a:bodyPr anchor="t"/>
          <a:lstStyle/>
          <a:p>
            <a:pPr lvl="0"/>
            <a:r>
              <a:rPr lang="en-US"/>
              <a:t>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5" name="Date Placeholder 4"/>
          <p:cNvSpPr>
            <a:spLocks noGrp="1"/>
          </p:cNvSpPr>
          <p:nvPr>
            <p:ph type="dt" sz="half" idx="10"/>
          </p:nvPr>
        </p:nvSpPr>
        <p:spPr/>
        <p:txBody>
          <a:bodyPr/>
          <a:lstStyle/>
          <a:p>
            <a:fld id="{0FCCBBED-9B7D-4DCC-8299-9DBE6007F3DC}" type="datetimeFigureOut">
              <a:rPr lang="en-GB" smtClean="0"/>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5D7A2A0-109A-42EE-89DA-9CB12BC0BBA9}" type="slidenum">
              <a:rPr lang="en-GB" smtClean="0"/>
            </a:fld>
            <a:endParaRPr lang="en-GB"/>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4" name="Title 1"/>
          <p:cNvSpPr>
            <a:spLocks noGrp="1"/>
          </p:cNvSpPr>
          <p:nvPr>
            <p:ph type="title"/>
          </p:nvPr>
        </p:nvSpPr>
        <p:spPr>
          <a:xfrm>
            <a:off x="685801" y="685800"/>
            <a:ext cx="10394707" cy="115814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8356" y="2063396"/>
            <a:ext cx="4856158" cy="679994"/>
          </a:xfrm>
        </p:spPr>
        <p:txBody>
          <a:bodyPr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endParaRPr lang="en-US"/>
          </a:p>
        </p:txBody>
      </p:sp>
      <p:sp>
        <p:nvSpPr>
          <p:cNvPr id="12" name="Content Placeholder 3"/>
          <p:cNvSpPr>
            <a:spLocks noGrp="1"/>
          </p:cNvSpPr>
          <p:nvPr>
            <p:ph sz="quarter" idx="13"/>
          </p:nvPr>
        </p:nvSpPr>
        <p:spPr>
          <a:xfrm>
            <a:off x="685802" y="2861733"/>
            <a:ext cx="5088712" cy="2512852"/>
          </a:xfrm>
        </p:spPr>
        <p:txBody>
          <a:bodyPr anchor="t"/>
          <a:lstStyle/>
          <a:p>
            <a:pPr lvl="0"/>
            <a:r>
              <a:rPr lang="en-US"/>
              <a:t>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5" name="Text Placeholder 4"/>
          <p:cNvSpPr>
            <a:spLocks noGrp="1"/>
          </p:cNvSpPr>
          <p:nvPr>
            <p:ph type="body" sz="quarter" idx="3"/>
          </p:nvPr>
        </p:nvSpPr>
        <p:spPr>
          <a:xfrm>
            <a:off x="6218191" y="2063396"/>
            <a:ext cx="4864491" cy="679994"/>
          </a:xfrm>
        </p:spPr>
        <p:txBody>
          <a:bodyPr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endParaRPr lang="en-US"/>
          </a:p>
        </p:txBody>
      </p:sp>
      <p:sp>
        <p:nvSpPr>
          <p:cNvPr id="13" name="Content Placeholder 5"/>
          <p:cNvSpPr>
            <a:spLocks noGrp="1"/>
          </p:cNvSpPr>
          <p:nvPr>
            <p:ph sz="quarter" idx="14"/>
          </p:nvPr>
        </p:nvSpPr>
        <p:spPr>
          <a:xfrm>
            <a:off x="5993969" y="2861733"/>
            <a:ext cx="5088713" cy="2512852"/>
          </a:xfrm>
        </p:spPr>
        <p:txBody>
          <a:bodyPr anchor="t"/>
          <a:lstStyle/>
          <a:p>
            <a:pPr lvl="0"/>
            <a:r>
              <a:rPr lang="en-US"/>
              <a:t>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7" name="Date Placeholder 6"/>
          <p:cNvSpPr>
            <a:spLocks noGrp="1"/>
          </p:cNvSpPr>
          <p:nvPr>
            <p:ph type="dt" sz="half" idx="10"/>
          </p:nvPr>
        </p:nvSpPr>
        <p:spPr/>
        <p:txBody>
          <a:bodyPr/>
          <a:lstStyle/>
          <a:p>
            <a:fld id="{0FCCBBED-9B7D-4DCC-8299-9DBE6007F3DC}" type="datetimeFigureOut">
              <a:rPr lang="en-GB" smtClean="0"/>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5D7A2A0-109A-42EE-89DA-9CB12BC0BBA9}" type="slidenum">
              <a:rPr lang="en-GB" smtClean="0"/>
            </a:fld>
            <a:endParaRPr lang="en-GB"/>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FCCBBED-9B7D-4DCC-8299-9DBE6007F3DC}" type="datetimeFigureOut">
              <a:rPr lang="en-GB" smtClean="0"/>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5D7A2A0-109A-42EE-89DA-9CB12BC0BBA9}" type="slidenum">
              <a:rPr lang="en-GB" smtClean="0"/>
            </a:fld>
            <a:endParaRPr lang="en-GB"/>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FCCBBED-9B7D-4DCC-8299-9DBE6007F3DC}" type="datetimeFigureOut">
              <a:rPr lang="en-GB" smtClean="0"/>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5D7A2A0-109A-42EE-89DA-9CB12BC0BBA9}" type="slidenum">
              <a:rPr lang="en-GB" smtClean="0"/>
            </a:fld>
            <a:endParaRPr lang="en-GB"/>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93643" y="685800"/>
            <a:ext cx="4126860" cy="2023252"/>
          </a:xfrm>
        </p:spPr>
        <p:txBody>
          <a:bodyPr anchor="b">
            <a:normAutofit/>
          </a:bodyPr>
          <a:lstStyle>
            <a:lvl1pPr algn="ctr">
              <a:defRPr sz="3600"/>
            </a:lvl1pPr>
          </a:lstStyle>
          <a:p>
            <a:r>
              <a:rPr lang="en-US"/>
              <a:t>Click to edit Master title style</a:t>
            </a:r>
            <a:endParaRPr lang="en-US" dirty="0"/>
          </a:p>
        </p:txBody>
      </p:sp>
      <p:sp>
        <p:nvSpPr>
          <p:cNvPr id="10" name="Content Placeholder 2"/>
          <p:cNvSpPr>
            <a:spLocks noGrp="1"/>
          </p:cNvSpPr>
          <p:nvPr>
            <p:ph sz="quarter" idx="13"/>
          </p:nvPr>
        </p:nvSpPr>
        <p:spPr>
          <a:xfrm>
            <a:off x="5046132" y="685800"/>
            <a:ext cx="6034375" cy="4688785"/>
          </a:xfrm>
        </p:spPr>
        <p:txBody>
          <a:bodyPr/>
          <a:lstStyle/>
          <a:p>
            <a:pPr lvl="0"/>
            <a:r>
              <a:rPr lang="en-US"/>
              <a:t>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Text Placeholder 3"/>
          <p:cNvSpPr>
            <a:spLocks noGrp="1"/>
          </p:cNvSpPr>
          <p:nvPr>
            <p:ph type="body" sz="half" idx="2"/>
          </p:nvPr>
        </p:nvSpPr>
        <p:spPr>
          <a:xfrm>
            <a:off x="693642" y="2709052"/>
            <a:ext cx="4126861" cy="2665533"/>
          </a:xfrm>
        </p:spPr>
        <p:txBody>
          <a:bodyPr anchor="t">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endParaRPr lang="en-US"/>
          </a:p>
        </p:txBody>
      </p:sp>
      <p:sp>
        <p:nvSpPr>
          <p:cNvPr id="5" name="Date Placeholder 4"/>
          <p:cNvSpPr>
            <a:spLocks noGrp="1"/>
          </p:cNvSpPr>
          <p:nvPr>
            <p:ph type="dt" sz="half" idx="10"/>
          </p:nvPr>
        </p:nvSpPr>
        <p:spPr/>
        <p:txBody>
          <a:bodyPr/>
          <a:lstStyle/>
          <a:p>
            <a:fld id="{0FCCBBED-9B7D-4DCC-8299-9DBE6007F3DC}" type="datetimeFigureOut">
              <a:rPr lang="en-GB" smtClean="0"/>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5D7A2A0-109A-42EE-89DA-9CB12BC0BBA9}" type="slidenum">
              <a:rPr lang="en-GB" smtClean="0"/>
            </a:fld>
            <a:endParaRPr lang="en-GB"/>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685800"/>
            <a:ext cx="6345302" cy="2023252"/>
          </a:xfrm>
        </p:spPr>
        <p:txBody>
          <a:bodyPr anchor="b">
            <a:normAutofit/>
          </a:bodyPr>
          <a:lstStyle>
            <a:lvl1pPr algn="ct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82362" y="0"/>
            <a:ext cx="3598146" cy="5071533"/>
          </a:xfrm>
          <a:ln w="57150" cmpd="thinThick">
            <a:solidFill>
              <a:schemeClr val="bg1">
                <a:lumMod val="50000"/>
              </a:schemeClr>
            </a:solidFill>
            <a:miter lim="800000"/>
          </a:ln>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1" y="2709052"/>
            <a:ext cx="6345301" cy="2362481"/>
          </a:xfrm>
        </p:spPr>
        <p:txBody>
          <a:bodyPr anchor="t">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endParaRPr lang="en-US"/>
          </a:p>
        </p:txBody>
      </p:sp>
      <p:sp>
        <p:nvSpPr>
          <p:cNvPr id="5" name="Date Placeholder 4"/>
          <p:cNvSpPr>
            <a:spLocks noGrp="1"/>
          </p:cNvSpPr>
          <p:nvPr>
            <p:ph type="dt" sz="half" idx="10"/>
          </p:nvPr>
        </p:nvSpPr>
        <p:spPr/>
        <p:txBody>
          <a:bodyPr/>
          <a:lstStyle/>
          <a:p>
            <a:fld id="{0FCCBBED-9B7D-4DCC-8299-9DBE6007F3DC}" type="datetimeFigureOut">
              <a:rPr lang="en-GB" smtClean="0"/>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5D7A2A0-109A-42EE-89DA-9CB12BC0BBA9}" type="slidenum">
              <a:rPr lang="en-GB" smtClean="0"/>
            </a:fld>
            <a:endParaRPr lang="en-GB"/>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4106333"/>
            <a:ext cx="10394708" cy="58884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5801" y="685799"/>
            <a:ext cx="10392513" cy="3194903"/>
          </a:xfrm>
          <a:ln w="57150" cmpd="thinThick">
            <a:solidFill>
              <a:schemeClr val="bg1">
                <a:lumMod val="50000"/>
              </a:schemeClr>
            </a:solidFill>
            <a:miter lim="800000"/>
          </a:ln>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780" y="4702923"/>
            <a:ext cx="10394728" cy="682472"/>
          </a:xfrm>
        </p:spPr>
        <p:txBody>
          <a:bodyPr anchor="t"/>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endParaRPr lang="en-US"/>
          </a:p>
        </p:txBody>
      </p:sp>
      <p:sp>
        <p:nvSpPr>
          <p:cNvPr id="5" name="Date Placeholder 4"/>
          <p:cNvSpPr>
            <a:spLocks noGrp="1"/>
          </p:cNvSpPr>
          <p:nvPr>
            <p:ph type="dt" sz="half" idx="10"/>
          </p:nvPr>
        </p:nvSpPr>
        <p:spPr/>
        <p:txBody>
          <a:bodyPr/>
          <a:lstStyle/>
          <a:p>
            <a:fld id="{0FCCBBED-9B7D-4DCC-8299-9DBE6007F3DC}" type="datetimeFigureOut">
              <a:rPr lang="en-GB" smtClean="0"/>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5D7A2A0-109A-42EE-89DA-9CB12BC0BBA9}" type="slidenum">
              <a:rPr lang="en-GB" smtClean="0"/>
            </a:fld>
            <a:endParaRPr lang="en-GB"/>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6902" cy="3194903"/>
          </a:xfrm>
        </p:spPr>
        <p:txBody>
          <a:bodyPr anchor="ctr">
            <a:normAutofit/>
          </a:bodyPr>
          <a:lstStyle>
            <a:lvl1pPr algn="ctr">
              <a:defRPr sz="4800"/>
            </a:lvl1pPr>
          </a:lstStyle>
          <a:p>
            <a:r>
              <a:rPr lang="en-US"/>
              <a:t>Click to edit Master title style</a:t>
            </a:r>
            <a:endParaRPr lang="en-US" dirty="0"/>
          </a:p>
        </p:txBody>
      </p:sp>
      <p:sp>
        <p:nvSpPr>
          <p:cNvPr id="4" name="Text Placeholder 3"/>
          <p:cNvSpPr>
            <a:spLocks noGrp="1"/>
          </p:cNvSpPr>
          <p:nvPr>
            <p:ph type="body" sz="half" idx="2"/>
          </p:nvPr>
        </p:nvSpPr>
        <p:spPr>
          <a:xfrm>
            <a:off x="685779" y="4106333"/>
            <a:ext cx="10394729" cy="1273606"/>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endParaRPr lang="en-US"/>
          </a:p>
        </p:txBody>
      </p:sp>
      <p:sp>
        <p:nvSpPr>
          <p:cNvPr id="5" name="Date Placeholder 4"/>
          <p:cNvSpPr>
            <a:spLocks noGrp="1"/>
          </p:cNvSpPr>
          <p:nvPr>
            <p:ph type="dt" sz="half" idx="10"/>
          </p:nvPr>
        </p:nvSpPr>
        <p:spPr/>
        <p:txBody>
          <a:bodyPr/>
          <a:lstStyle/>
          <a:p>
            <a:fld id="{0FCCBBED-9B7D-4DCC-8299-9DBE6007F3DC}" type="datetimeFigureOut">
              <a:rPr lang="en-GB" smtClean="0"/>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5D7A2A0-109A-42EE-89DA-9CB12BC0BBA9}" type="slidenum">
              <a:rPr lang="en-GB" smtClean="0"/>
            </a:fld>
            <a:endParaRPr lang="en-GB"/>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21732" y="685800"/>
            <a:ext cx="9525020" cy="2916704"/>
          </a:xfrm>
        </p:spPr>
        <p:txBody>
          <a:bodyPr anchor="ctr">
            <a:normAutofit/>
          </a:bodyPr>
          <a:lstStyle>
            <a:lvl1pPr algn="ctr">
              <a:defRPr sz="4800"/>
            </a:lvl1pPr>
          </a:lstStyle>
          <a:p>
            <a:r>
              <a:rPr lang="en-US"/>
              <a:t>Click to edit Master title style</a:t>
            </a:r>
            <a:endParaRPr lang="en-US" dirty="0"/>
          </a:p>
        </p:txBody>
      </p:sp>
      <p:sp>
        <p:nvSpPr>
          <p:cNvPr id="12" name="Text Placeholder 3"/>
          <p:cNvSpPr>
            <a:spLocks noGrp="1"/>
          </p:cNvSpPr>
          <p:nvPr>
            <p:ph type="body" sz="half" idx="13"/>
          </p:nvPr>
        </p:nvSpPr>
        <p:spPr>
          <a:xfrm>
            <a:off x="1550264" y="3610032"/>
            <a:ext cx="8667956" cy="377768"/>
          </a:xfrm>
        </p:spPr>
        <p:txBody>
          <a:bodyPr anchor="t">
            <a:normAutofit/>
          </a:bodyPr>
          <a:lstStyle>
            <a:lvl1pPr marL="0" indent="0" algn="r">
              <a:buNone/>
              <a:defRPr sz="1400">
                <a:solidFill>
                  <a:schemeClr val="tx1">
                    <a:lumMod val="50000"/>
                    <a:lumOff val="50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endParaRPr lang="en-US"/>
          </a:p>
        </p:txBody>
      </p:sp>
      <p:sp>
        <p:nvSpPr>
          <p:cNvPr id="4" name="Text Placeholder 3"/>
          <p:cNvSpPr>
            <a:spLocks noGrp="1"/>
          </p:cNvSpPr>
          <p:nvPr>
            <p:ph type="body" sz="half" idx="2"/>
          </p:nvPr>
        </p:nvSpPr>
        <p:spPr>
          <a:xfrm>
            <a:off x="685801" y="4106334"/>
            <a:ext cx="10396882" cy="1268252"/>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endParaRPr lang="en-US"/>
          </a:p>
        </p:txBody>
      </p:sp>
      <p:sp>
        <p:nvSpPr>
          <p:cNvPr id="5" name="Date Placeholder 4"/>
          <p:cNvSpPr>
            <a:spLocks noGrp="1"/>
          </p:cNvSpPr>
          <p:nvPr>
            <p:ph type="dt" sz="half" idx="10"/>
          </p:nvPr>
        </p:nvSpPr>
        <p:spPr/>
        <p:txBody>
          <a:bodyPr/>
          <a:lstStyle/>
          <a:p>
            <a:fld id="{0FCCBBED-9B7D-4DCC-8299-9DBE6007F3DC}" type="datetimeFigureOut">
              <a:rPr lang="en-GB" smtClean="0"/>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5D7A2A0-109A-42EE-89DA-9CB12BC0BBA9}" type="slidenum">
              <a:rPr lang="en-GB" smtClean="0"/>
            </a:fld>
            <a:endParaRPr lang="en-GB"/>
          </a:p>
        </p:txBody>
      </p:sp>
      <p:sp>
        <p:nvSpPr>
          <p:cNvPr id="13" name="TextBox 12"/>
          <p:cNvSpPr txBox="1"/>
          <p:nvPr/>
        </p:nvSpPr>
        <p:spPr>
          <a:xfrm>
            <a:off x="685801" y="89262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endParaRPr lang="en-US" sz="8000" dirty="0">
              <a:solidFill>
                <a:schemeClr val="tx1"/>
              </a:solidFill>
              <a:effectLst/>
            </a:endParaRPr>
          </a:p>
        </p:txBody>
      </p:sp>
      <p:sp>
        <p:nvSpPr>
          <p:cNvPr id="14" name="TextBox 13"/>
          <p:cNvSpPr txBox="1"/>
          <p:nvPr/>
        </p:nvSpPr>
        <p:spPr>
          <a:xfrm>
            <a:off x="10473083" y="292282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endParaRPr lang="en-US" sz="8000" dirty="0">
              <a:solidFill>
                <a:schemeClr val="tx1"/>
              </a:solidFill>
              <a:effectLst/>
            </a:endParaRPr>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5800" y="1723854"/>
            <a:ext cx="10394707" cy="2511835"/>
          </a:xfrm>
        </p:spPr>
        <p:txBody>
          <a:bodyPr anchor="b">
            <a:normAutofit/>
          </a:bodyPr>
          <a:lstStyle>
            <a:lvl1pPr algn="l">
              <a:defRPr sz="4800"/>
            </a:lvl1pPr>
          </a:lstStyle>
          <a:p>
            <a:r>
              <a:rPr lang="en-US"/>
              <a:t>Click to edit Master title style</a:t>
            </a:r>
            <a:endParaRPr lang="en-US" dirty="0"/>
          </a:p>
        </p:txBody>
      </p:sp>
      <p:sp>
        <p:nvSpPr>
          <p:cNvPr id="4" name="Text Placeholder 3"/>
          <p:cNvSpPr>
            <a:spLocks noGrp="1"/>
          </p:cNvSpPr>
          <p:nvPr>
            <p:ph type="body" sz="half" idx="2"/>
          </p:nvPr>
        </p:nvSpPr>
        <p:spPr>
          <a:xfrm>
            <a:off x="685800" y="4247468"/>
            <a:ext cx="10394707" cy="1140644"/>
          </a:xfrm>
        </p:spPr>
        <p:txBody>
          <a:bodyPr anchor="t">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endParaRPr lang="en-US"/>
          </a:p>
        </p:txBody>
      </p:sp>
      <p:sp>
        <p:nvSpPr>
          <p:cNvPr id="5" name="Date Placeholder 4"/>
          <p:cNvSpPr>
            <a:spLocks noGrp="1"/>
          </p:cNvSpPr>
          <p:nvPr>
            <p:ph type="dt" sz="half" idx="10"/>
          </p:nvPr>
        </p:nvSpPr>
        <p:spPr/>
        <p:txBody>
          <a:bodyPr/>
          <a:lstStyle/>
          <a:p>
            <a:fld id="{0FCCBBED-9B7D-4DCC-8299-9DBE6007F3DC}" type="datetimeFigureOut">
              <a:rPr lang="en-GB" smtClean="0"/>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5D7A2A0-109A-42EE-89DA-9CB12BC0BBA9}" type="slidenum">
              <a:rPr lang="en-GB" smtClean="0"/>
            </a:fld>
            <a:endParaRPr lang="en-GB"/>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685802" y="685800"/>
            <a:ext cx="10394706" cy="1151965"/>
          </a:xfrm>
        </p:spPr>
        <p:txBody>
          <a:bodyPr/>
          <a:lstStyle>
            <a:lvl1pPr algn="ctr">
              <a:defRPr/>
            </a:lvl1pPr>
          </a:lstStyle>
          <a:p>
            <a:r>
              <a:rPr lang="en-US"/>
              <a:t>Click to edit Master title style</a:t>
            </a:r>
            <a:endParaRPr lang="en-US" dirty="0"/>
          </a:p>
        </p:txBody>
      </p:sp>
      <p:sp>
        <p:nvSpPr>
          <p:cNvPr id="7" name="Text Placeholder 2"/>
          <p:cNvSpPr>
            <a:spLocks noGrp="1"/>
          </p:cNvSpPr>
          <p:nvPr>
            <p:ph type="body" idx="1"/>
          </p:nvPr>
        </p:nvSpPr>
        <p:spPr>
          <a:xfrm>
            <a:off x="685802"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endParaRPr lang="en-US"/>
          </a:p>
        </p:txBody>
      </p:sp>
      <p:sp>
        <p:nvSpPr>
          <p:cNvPr id="8" name="Text Placeholder 3"/>
          <p:cNvSpPr>
            <a:spLocks noGrp="1"/>
          </p:cNvSpPr>
          <p:nvPr>
            <p:ph type="body" sz="half" idx="15"/>
          </p:nvPr>
        </p:nvSpPr>
        <p:spPr>
          <a:xfrm>
            <a:off x="685802"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endParaRPr lang="en-US"/>
          </a:p>
        </p:txBody>
      </p:sp>
      <p:sp>
        <p:nvSpPr>
          <p:cNvPr id="9" name="Text Placeholder 4"/>
          <p:cNvSpPr>
            <a:spLocks noGrp="1"/>
          </p:cNvSpPr>
          <p:nvPr>
            <p:ph type="body" sz="quarter" idx="3"/>
          </p:nvPr>
        </p:nvSpPr>
        <p:spPr>
          <a:xfrm>
            <a:off x="4234622"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endParaRPr lang="en-US"/>
          </a:p>
        </p:txBody>
      </p:sp>
      <p:sp>
        <p:nvSpPr>
          <p:cNvPr id="10" name="Text Placeholder 3"/>
          <p:cNvSpPr>
            <a:spLocks noGrp="1"/>
          </p:cNvSpPr>
          <p:nvPr>
            <p:ph type="body" sz="half" idx="16"/>
          </p:nvPr>
        </p:nvSpPr>
        <p:spPr>
          <a:xfrm>
            <a:off x="4234621"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endParaRPr lang="en-US"/>
          </a:p>
        </p:txBody>
      </p:sp>
      <p:sp>
        <p:nvSpPr>
          <p:cNvPr id="11" name="Text Placeholder 4"/>
          <p:cNvSpPr>
            <a:spLocks noGrp="1"/>
          </p:cNvSpPr>
          <p:nvPr>
            <p:ph type="body" sz="quarter" idx="13"/>
          </p:nvPr>
        </p:nvSpPr>
        <p:spPr>
          <a:xfrm>
            <a:off x="7770380"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endParaRPr lang="en-US"/>
          </a:p>
        </p:txBody>
      </p:sp>
      <p:sp>
        <p:nvSpPr>
          <p:cNvPr id="12" name="Text Placeholder 3"/>
          <p:cNvSpPr>
            <a:spLocks noGrp="1"/>
          </p:cNvSpPr>
          <p:nvPr>
            <p:ph type="body" sz="half" idx="17"/>
          </p:nvPr>
        </p:nvSpPr>
        <p:spPr>
          <a:xfrm>
            <a:off x="7770380"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endParaRPr lang="en-US"/>
          </a:p>
        </p:txBody>
      </p:sp>
      <p:sp>
        <p:nvSpPr>
          <p:cNvPr id="3" name="Date Placeholder 2"/>
          <p:cNvSpPr>
            <a:spLocks noGrp="1"/>
          </p:cNvSpPr>
          <p:nvPr>
            <p:ph type="dt" sz="half" idx="10"/>
          </p:nvPr>
        </p:nvSpPr>
        <p:spPr/>
        <p:txBody>
          <a:bodyPr/>
          <a:lstStyle/>
          <a:p>
            <a:fld id="{0FCCBBED-9B7D-4DCC-8299-9DBE6007F3DC}" type="datetimeFigureOut">
              <a:rPr lang="en-GB" smtClean="0"/>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5D7A2A0-109A-42EE-89DA-9CB12BC0BBA9}" type="slidenum">
              <a:rPr lang="en-GB" smtClean="0"/>
            </a:fld>
            <a:endParaRPr lang="en-GB"/>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685801" y="685800"/>
            <a:ext cx="10396882" cy="1151965"/>
          </a:xfrm>
        </p:spPr>
        <p:txBody>
          <a:bodyPr/>
          <a:lstStyle>
            <a:lvl1pPr algn="ctr">
              <a:defRPr/>
            </a:lvl1pPr>
          </a:lstStyle>
          <a:p>
            <a:r>
              <a:rPr lang="en-US"/>
              <a:t>Click to edit Master title style</a:t>
            </a:r>
            <a:endParaRPr lang="en-US" dirty="0"/>
          </a:p>
        </p:txBody>
      </p:sp>
      <p:sp>
        <p:nvSpPr>
          <p:cNvPr id="19" name="Text Placeholder 2"/>
          <p:cNvSpPr>
            <a:spLocks noGrp="1"/>
          </p:cNvSpPr>
          <p:nvPr>
            <p:ph type="body" idx="1"/>
          </p:nvPr>
        </p:nvSpPr>
        <p:spPr>
          <a:xfrm>
            <a:off x="691840"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endParaRPr lang="en-US"/>
          </a:p>
        </p:txBody>
      </p:sp>
      <p:sp>
        <p:nvSpPr>
          <p:cNvPr id="20" name="Picture Placeholder 2"/>
          <p:cNvSpPr>
            <a:spLocks noGrp="1" noChangeAspect="1"/>
          </p:cNvSpPr>
          <p:nvPr>
            <p:ph type="pic" idx="15"/>
          </p:nvPr>
        </p:nvSpPr>
        <p:spPr>
          <a:xfrm>
            <a:off x="685780" y="2063395"/>
            <a:ext cx="3310128" cy="1536725"/>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91840" y="4389287"/>
            <a:ext cx="3310128" cy="98529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endParaRPr lang="en-US"/>
          </a:p>
        </p:txBody>
      </p:sp>
      <p:sp>
        <p:nvSpPr>
          <p:cNvPr id="22" name="Text Placeholder 4"/>
          <p:cNvSpPr>
            <a:spLocks noGrp="1"/>
          </p:cNvSpPr>
          <p:nvPr>
            <p:ph type="body" sz="quarter" idx="3"/>
          </p:nvPr>
        </p:nvSpPr>
        <p:spPr>
          <a:xfrm>
            <a:off x="4237410"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endParaRPr lang="en-US"/>
          </a:p>
        </p:txBody>
      </p:sp>
      <p:sp>
        <p:nvSpPr>
          <p:cNvPr id="23" name="Picture Placeholder 2"/>
          <p:cNvSpPr>
            <a:spLocks noGrp="1" noChangeAspect="1"/>
          </p:cNvSpPr>
          <p:nvPr>
            <p:ph type="pic" idx="21"/>
          </p:nvPr>
        </p:nvSpPr>
        <p:spPr>
          <a:xfrm>
            <a:off x="4235999" y="2063395"/>
            <a:ext cx="3310128" cy="1535237"/>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235999" y="4389286"/>
            <a:ext cx="3310128" cy="98530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endParaRPr lang="en-US"/>
          </a:p>
        </p:txBody>
      </p:sp>
      <p:sp>
        <p:nvSpPr>
          <p:cNvPr id="25" name="Text Placeholder 4"/>
          <p:cNvSpPr>
            <a:spLocks noGrp="1"/>
          </p:cNvSpPr>
          <p:nvPr>
            <p:ph type="body" sz="quarter" idx="13"/>
          </p:nvPr>
        </p:nvSpPr>
        <p:spPr>
          <a:xfrm>
            <a:off x="7768944"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endParaRPr lang="en-US"/>
          </a:p>
        </p:txBody>
      </p:sp>
      <p:sp>
        <p:nvSpPr>
          <p:cNvPr id="26" name="Picture Placeholder 2"/>
          <p:cNvSpPr>
            <a:spLocks noGrp="1" noChangeAspect="1"/>
          </p:cNvSpPr>
          <p:nvPr>
            <p:ph type="pic" idx="22"/>
          </p:nvPr>
        </p:nvSpPr>
        <p:spPr>
          <a:xfrm>
            <a:off x="7768819" y="2063394"/>
            <a:ext cx="3310128" cy="1537196"/>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768819" y="4389284"/>
            <a:ext cx="3310128" cy="985302"/>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endParaRPr lang="en-US"/>
          </a:p>
        </p:txBody>
      </p:sp>
      <p:sp>
        <p:nvSpPr>
          <p:cNvPr id="3" name="Date Placeholder 2"/>
          <p:cNvSpPr>
            <a:spLocks noGrp="1"/>
          </p:cNvSpPr>
          <p:nvPr>
            <p:ph type="dt" sz="half" idx="10"/>
          </p:nvPr>
        </p:nvSpPr>
        <p:spPr/>
        <p:txBody>
          <a:bodyPr/>
          <a:lstStyle/>
          <a:p>
            <a:fld id="{0FCCBBED-9B7D-4DCC-8299-9DBE6007F3DC}" type="datetimeFigureOut">
              <a:rPr lang="en-GB" smtClean="0"/>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5D7A2A0-109A-42EE-89DA-9CB12BC0BBA9}" type="slidenum">
              <a:rPr lang="en-GB" smtClean="0"/>
            </a:fld>
            <a:endParaRPr lang="en-GB"/>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685800" y="2063396"/>
            <a:ext cx="10394707" cy="3311190"/>
          </a:xfrm>
        </p:spPr>
        <p:txBody>
          <a:bodyPr vert="eaVert" anchor="t"/>
          <a:lstStyle/>
          <a:p>
            <a:pPr lvl="0"/>
            <a:r>
              <a:rPr lang="en-US"/>
              <a:t>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Date Placeholder 3"/>
          <p:cNvSpPr>
            <a:spLocks noGrp="1"/>
          </p:cNvSpPr>
          <p:nvPr>
            <p:ph type="dt" sz="half" idx="10"/>
          </p:nvPr>
        </p:nvSpPr>
        <p:spPr/>
        <p:txBody>
          <a:bodyPr/>
          <a:lstStyle/>
          <a:p>
            <a:fld id="{0FCCBBED-9B7D-4DCC-8299-9DBE6007F3DC}" type="datetimeFigureOut">
              <a:rPr lang="en-GB" smtClean="0"/>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D7A2A0-109A-42EE-89DA-9CB12BC0BBA9}" type="slidenum">
              <a:rPr lang="en-GB" smtClean="0"/>
            </a:fld>
            <a:endParaRPr lang="en-GB"/>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15862" y="685800"/>
            <a:ext cx="2264646" cy="4688785"/>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685800" y="685800"/>
            <a:ext cx="7904431" cy="4688785"/>
          </a:xfrm>
        </p:spPr>
        <p:txBody>
          <a:bodyPr vert="eaVert" anchor="t"/>
          <a:lstStyle/>
          <a:p>
            <a:pPr lvl="0"/>
            <a:r>
              <a:rPr lang="en-US"/>
              <a:t>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Date Placeholder 3"/>
          <p:cNvSpPr>
            <a:spLocks noGrp="1"/>
          </p:cNvSpPr>
          <p:nvPr>
            <p:ph type="dt" sz="half" idx="10"/>
          </p:nvPr>
        </p:nvSpPr>
        <p:spPr/>
        <p:txBody>
          <a:bodyPr/>
          <a:lstStyle/>
          <a:p>
            <a:fld id="{0FCCBBED-9B7D-4DCC-8299-9DBE6007F3DC}" type="datetimeFigureOut">
              <a:rPr lang="en-GB" smtClean="0"/>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D7A2A0-109A-42EE-89DA-9CB12BC0BBA9}" type="slidenum">
              <a:rPr lang="en-GB" smtClean="0"/>
            </a:fld>
            <a:endParaRPr lang="en-GB"/>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28403" y="945913"/>
            <a:ext cx="8637073" cy="2618554"/>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1128404" y="3564467"/>
            <a:ext cx="8637072" cy="1071095"/>
          </a:xfrm>
        </p:spPr>
        <p:txBody>
          <a:bodyPr tIns="91440" bIns="91440">
            <a:normAutofit/>
          </a:bodyPr>
          <a:lstStyle>
            <a:lvl1pPr marL="0" indent="0" algn="l">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FCCBBED-9B7D-4DCC-8299-9DBE6007F3DC}" type="datetimeFigureOut">
              <a:rPr lang="en-GB" smtClean="0"/>
            </a:fld>
            <a:endParaRPr lang="en-GB"/>
          </a:p>
        </p:txBody>
      </p:sp>
      <p:sp>
        <p:nvSpPr>
          <p:cNvPr id="5" name="Footer Placeholder 4"/>
          <p:cNvSpPr>
            <a:spLocks noGrp="1"/>
          </p:cNvSpPr>
          <p:nvPr>
            <p:ph type="ftr" sz="quarter" idx="11"/>
          </p:nvPr>
        </p:nvSpPr>
        <p:spPr>
          <a:xfrm>
            <a:off x="1127124" y="329307"/>
            <a:ext cx="5943668" cy="309201"/>
          </a:xfrm>
        </p:spPr>
        <p:txBody>
          <a:bodyPr/>
          <a:lstStyle/>
          <a:p>
            <a:endParaRPr lang="en-GB"/>
          </a:p>
        </p:txBody>
      </p:sp>
      <p:sp>
        <p:nvSpPr>
          <p:cNvPr id="6" name="Slide Number Placeholder 5"/>
          <p:cNvSpPr>
            <a:spLocks noGrp="1"/>
          </p:cNvSpPr>
          <p:nvPr>
            <p:ph type="sldNum" sz="quarter" idx="12"/>
          </p:nvPr>
        </p:nvSpPr>
        <p:spPr>
          <a:xfrm>
            <a:off x="9924392" y="134930"/>
            <a:ext cx="811019" cy="503578"/>
          </a:xfrm>
        </p:spPr>
        <p:txBody>
          <a:bodyPr/>
          <a:lstStyle/>
          <a:p>
            <a:fld id="{05D7A2A0-109A-42EE-89DA-9CB12BC0BBA9}" type="slidenum">
              <a:rPr lang="en-GB" smtClean="0"/>
            </a:fld>
            <a:endParaRPr lang="en-GB"/>
          </a:p>
        </p:txBody>
      </p:sp>
      <p:pic>
        <p:nvPicPr>
          <p:cNvPr id="16" name="Picture 15" descr="RedHashing.emf"/>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a:fillRect/>
          </a:stretch>
        </p:blipFill>
        <p:spPr>
          <a:xfrm>
            <a:off x="1125460" y="643464"/>
            <a:ext cx="9610344" cy="155448"/>
          </a:xfrm>
          <a:prstGeom prst="rect">
            <a:avLst/>
          </a:prstGeom>
          <a:noFill/>
          <a:ln>
            <a:noFill/>
          </a:ln>
        </p:spPr>
      </p:pic>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Date Placeholder 3"/>
          <p:cNvSpPr>
            <a:spLocks noGrp="1"/>
          </p:cNvSpPr>
          <p:nvPr>
            <p:ph type="dt" sz="half" idx="10"/>
          </p:nvPr>
        </p:nvSpPr>
        <p:spPr/>
        <p:txBody>
          <a:bodyPr/>
          <a:lstStyle>
            <a:lvl1pPr>
              <a:defRPr sz="1200"/>
            </a:lvl1pPr>
          </a:lstStyle>
          <a:p>
            <a:fld id="{0FCCBBED-9B7D-4DCC-8299-9DBE6007F3DC}" type="datetimeFigureOut">
              <a:rPr lang="en-GB" smtClean="0"/>
            </a:fld>
            <a:endParaRPr lang="en-GB"/>
          </a:p>
        </p:txBody>
      </p:sp>
      <p:sp>
        <p:nvSpPr>
          <p:cNvPr id="5" name="Footer Placeholder 4"/>
          <p:cNvSpPr>
            <a:spLocks noGrp="1"/>
          </p:cNvSpPr>
          <p:nvPr>
            <p:ph type="ftr" sz="quarter" idx="11"/>
          </p:nvPr>
        </p:nvSpPr>
        <p:spPr/>
        <p:txBody>
          <a:bodyPr/>
          <a:lstStyle>
            <a:lvl1pPr>
              <a:defRPr sz="1200"/>
            </a:lvl1pPr>
          </a:lstStyle>
          <a:p>
            <a:endParaRPr lang="en-GB"/>
          </a:p>
        </p:txBody>
      </p:sp>
      <p:sp>
        <p:nvSpPr>
          <p:cNvPr id="6" name="Slide Number Placeholder 5"/>
          <p:cNvSpPr>
            <a:spLocks noGrp="1"/>
          </p:cNvSpPr>
          <p:nvPr>
            <p:ph type="sldNum" sz="quarter" idx="12"/>
          </p:nvPr>
        </p:nvSpPr>
        <p:spPr/>
        <p:txBody>
          <a:bodyPr/>
          <a:lstStyle/>
          <a:p>
            <a:fld id="{05D7A2A0-109A-42EE-89DA-9CB12BC0BBA9}" type="slidenum">
              <a:rPr lang="en-GB" smtClean="0"/>
            </a:fld>
            <a:endParaRPr lang="en-GB"/>
          </a:p>
        </p:txBody>
      </p:sp>
      <p:pic>
        <p:nvPicPr>
          <p:cNvPr id="24" name="Picture 23" descr="RedHashing.emf"/>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a:fillRect/>
          </a:stretch>
        </p:blipFill>
        <p:spPr>
          <a:xfrm>
            <a:off x="1125460" y="643464"/>
            <a:ext cx="9610344" cy="155448"/>
          </a:xfrm>
          <a:prstGeom prst="rect">
            <a:avLst/>
          </a:prstGeom>
          <a:noFill/>
          <a:ln>
            <a:noFill/>
          </a:ln>
        </p:spPr>
      </p:pic>
    </p:spTree>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29167" y="1756129"/>
            <a:ext cx="8619060" cy="2050065"/>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hasCustomPrompt="1"/>
          </p:nvPr>
        </p:nvSpPr>
        <p:spPr>
          <a:xfrm>
            <a:off x="1129166" y="3806195"/>
            <a:ext cx="8619060"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endParaRPr lang="en-US" dirty="0"/>
          </a:p>
        </p:txBody>
      </p:sp>
      <p:sp>
        <p:nvSpPr>
          <p:cNvPr id="4" name="Date Placeholder 3"/>
          <p:cNvSpPr>
            <a:spLocks noGrp="1"/>
          </p:cNvSpPr>
          <p:nvPr>
            <p:ph type="dt" sz="half" idx="10"/>
          </p:nvPr>
        </p:nvSpPr>
        <p:spPr/>
        <p:txBody>
          <a:bodyPr/>
          <a:lstStyle/>
          <a:p>
            <a:fld id="{0FCCBBED-9B7D-4DCC-8299-9DBE6007F3DC}" type="datetimeFigureOut">
              <a:rPr lang="en-GB" smtClean="0"/>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D7A2A0-109A-42EE-89DA-9CB12BC0BBA9}" type="slidenum">
              <a:rPr lang="en-GB" smtClean="0"/>
            </a:fld>
            <a:endParaRPr lang="en-GB"/>
          </a:p>
        </p:txBody>
      </p:sp>
      <p:pic>
        <p:nvPicPr>
          <p:cNvPr id="16" name="Picture 15" descr="RedHashing.emf"/>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a:fillRect/>
          </a:stretch>
        </p:blipFill>
        <p:spPr>
          <a:xfrm>
            <a:off x="1125460" y="643464"/>
            <a:ext cx="9610344" cy="155448"/>
          </a:xfrm>
          <a:prstGeom prst="rect">
            <a:avLst/>
          </a:prstGeom>
          <a:noFill/>
          <a:ln>
            <a:noFill/>
          </a:ln>
        </p:spPr>
      </p:pic>
    </p:spTree>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131052" y="958037"/>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129166" y="2165621"/>
            <a:ext cx="4645152" cy="3293852"/>
          </a:xfrm>
        </p:spPr>
        <p:txBody>
          <a:bodyPr/>
          <a:lstStyle/>
          <a:p>
            <a:pPr lvl="0"/>
            <a:r>
              <a:rPr lang="en-US"/>
              <a:t>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Content Placeholder 3"/>
          <p:cNvSpPr>
            <a:spLocks noGrp="1"/>
          </p:cNvSpPr>
          <p:nvPr>
            <p:ph sz="half" idx="2"/>
          </p:nvPr>
        </p:nvSpPr>
        <p:spPr>
          <a:xfrm>
            <a:off x="6095606" y="2171769"/>
            <a:ext cx="4645152" cy="3287094"/>
          </a:xfrm>
        </p:spPr>
        <p:txBody>
          <a:bodyPr/>
          <a:lstStyle/>
          <a:p>
            <a:pPr lvl="0"/>
            <a:r>
              <a:rPr lang="en-US"/>
              <a:t>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5" name="Date Placeholder 4"/>
          <p:cNvSpPr>
            <a:spLocks noGrp="1"/>
          </p:cNvSpPr>
          <p:nvPr>
            <p:ph type="dt" sz="half" idx="10"/>
          </p:nvPr>
        </p:nvSpPr>
        <p:spPr/>
        <p:txBody>
          <a:bodyPr/>
          <a:lstStyle/>
          <a:p>
            <a:fld id="{0FCCBBED-9B7D-4DCC-8299-9DBE6007F3DC}" type="datetimeFigureOut">
              <a:rPr lang="en-GB" smtClean="0"/>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5D7A2A0-109A-42EE-89DA-9CB12BC0BBA9}" type="slidenum">
              <a:rPr lang="en-GB" smtClean="0"/>
            </a:fld>
            <a:endParaRPr lang="en-GB"/>
          </a:p>
        </p:txBody>
      </p:sp>
      <p:pic>
        <p:nvPicPr>
          <p:cNvPr id="16" name="Picture 15" descr="RedHashing.emf"/>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a:fillRect/>
          </a:stretch>
        </p:blipFill>
        <p:spPr>
          <a:xfrm>
            <a:off x="1125460" y="643464"/>
            <a:ext cx="9610344" cy="155448"/>
          </a:xfrm>
          <a:prstGeom prst="rect">
            <a:avLst/>
          </a:prstGeom>
          <a:noFill/>
          <a:ln>
            <a:noFill/>
          </a:ln>
        </p:spPr>
      </p:pic>
    </p:spTree>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29166" y="953336"/>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29166" y="2169727"/>
            <a:ext cx="4645152" cy="801943"/>
          </a:xfrm>
        </p:spPr>
        <p:txBody>
          <a:bodyPr anchor="b">
            <a:normAutofit/>
          </a:bodyPr>
          <a:lstStyle>
            <a:lvl1pPr marL="0" indent="0">
              <a:lnSpc>
                <a:spcPct val="100000"/>
              </a:lnSpc>
              <a:buNone/>
              <a:defRPr sz="2800" b="0" cap="none"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endParaRPr lang="en-US"/>
          </a:p>
        </p:txBody>
      </p:sp>
      <p:sp>
        <p:nvSpPr>
          <p:cNvPr id="4" name="Content Placeholder 3"/>
          <p:cNvSpPr>
            <a:spLocks noGrp="1"/>
          </p:cNvSpPr>
          <p:nvPr>
            <p:ph sz="half" idx="2"/>
          </p:nvPr>
        </p:nvSpPr>
        <p:spPr>
          <a:xfrm>
            <a:off x="1129166" y="2974448"/>
            <a:ext cx="4645152" cy="2493876"/>
          </a:xfrm>
        </p:spPr>
        <p:txBody>
          <a:bodyPr/>
          <a:lstStyle/>
          <a:p>
            <a:pPr lvl="0"/>
            <a:r>
              <a:rPr lang="en-US"/>
              <a:t>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5" name="Text Placeholder 4"/>
          <p:cNvSpPr>
            <a:spLocks noGrp="1"/>
          </p:cNvSpPr>
          <p:nvPr>
            <p:ph type="body" sz="quarter" idx="3"/>
          </p:nvPr>
        </p:nvSpPr>
        <p:spPr>
          <a:xfrm>
            <a:off x="6094337" y="2173181"/>
            <a:ext cx="4645152" cy="802237"/>
          </a:xfrm>
        </p:spPr>
        <p:txBody>
          <a:bodyPr anchor="b">
            <a:normAutofit/>
          </a:bodyPr>
          <a:lstStyle>
            <a:lvl1pPr marL="0" indent="0">
              <a:lnSpc>
                <a:spcPct val="100000"/>
              </a:lnSpc>
              <a:buNone/>
              <a:defRPr sz="2800" b="0" cap="none"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endParaRPr lang="en-US"/>
          </a:p>
        </p:txBody>
      </p:sp>
      <p:sp>
        <p:nvSpPr>
          <p:cNvPr id="6" name="Content Placeholder 5"/>
          <p:cNvSpPr>
            <a:spLocks noGrp="1"/>
          </p:cNvSpPr>
          <p:nvPr>
            <p:ph sz="quarter" idx="4"/>
          </p:nvPr>
        </p:nvSpPr>
        <p:spPr>
          <a:xfrm>
            <a:off x="6094337" y="2971669"/>
            <a:ext cx="4645152" cy="2487193"/>
          </a:xfrm>
        </p:spPr>
        <p:txBody>
          <a:bodyPr/>
          <a:lstStyle/>
          <a:p>
            <a:pPr lvl="0"/>
            <a:r>
              <a:rPr lang="en-US"/>
              <a:t>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7" name="Date Placeholder 6"/>
          <p:cNvSpPr>
            <a:spLocks noGrp="1"/>
          </p:cNvSpPr>
          <p:nvPr>
            <p:ph type="dt" sz="half" idx="10"/>
          </p:nvPr>
        </p:nvSpPr>
        <p:spPr/>
        <p:txBody>
          <a:bodyPr/>
          <a:lstStyle/>
          <a:p>
            <a:fld id="{0FCCBBED-9B7D-4DCC-8299-9DBE6007F3DC}" type="datetimeFigureOut">
              <a:rPr lang="en-GB" smtClean="0"/>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5D7A2A0-109A-42EE-89DA-9CB12BC0BBA9}" type="slidenum">
              <a:rPr lang="en-GB" smtClean="0"/>
            </a:fld>
            <a:endParaRPr lang="en-GB"/>
          </a:p>
        </p:txBody>
      </p:sp>
      <p:pic>
        <p:nvPicPr>
          <p:cNvPr id="18" name="Picture 17" descr="RedHashing.emf"/>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a:fillRect/>
          </a:stretch>
        </p:blipFill>
        <p:spPr>
          <a:xfrm>
            <a:off x="1125460" y="643464"/>
            <a:ext cx="9610344" cy="155448"/>
          </a:xfrm>
          <a:prstGeom prst="rect">
            <a:avLst/>
          </a:prstGeom>
          <a:noFill/>
          <a:ln>
            <a:noFill/>
          </a:ln>
        </p:spPr>
      </p:pic>
    </p:spTree>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FCCBBED-9B7D-4DCC-8299-9DBE6007F3DC}" type="datetimeFigureOut">
              <a:rPr lang="en-GB" smtClean="0"/>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5D7A2A0-109A-42EE-89DA-9CB12BC0BBA9}" type="slidenum">
              <a:rPr lang="en-GB" smtClean="0"/>
            </a:fld>
            <a:endParaRPr lang="en-GB"/>
          </a:p>
        </p:txBody>
      </p:sp>
      <p:pic>
        <p:nvPicPr>
          <p:cNvPr id="14" name="Picture 13" descr="RedHashing.emf"/>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a:fillRect/>
          </a:stretch>
        </p:blipFill>
        <p:spPr>
          <a:xfrm>
            <a:off x="1125460" y="643464"/>
            <a:ext cx="9610344" cy="155448"/>
          </a:xfrm>
          <a:prstGeom prst="rect">
            <a:avLst/>
          </a:prstGeom>
          <a:noFill/>
          <a:ln>
            <a:noFill/>
          </a:ln>
        </p:spPr>
      </p:pic>
    </p:spTree>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FCCBBED-9B7D-4DCC-8299-9DBE6007F3DC}" type="datetimeFigureOut">
              <a:rPr lang="en-GB" smtClean="0"/>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5D7A2A0-109A-42EE-89DA-9CB12BC0BBA9}" type="slidenum">
              <a:rPr lang="en-GB" smtClean="0"/>
            </a:fld>
            <a:endParaRPr lang="en-GB"/>
          </a:p>
        </p:txBody>
      </p:sp>
    </p:spTree>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24291" y="952578"/>
            <a:ext cx="3275013" cy="2322176"/>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4723334" y="952578"/>
            <a:ext cx="6012470" cy="4505221"/>
          </a:xfrm>
        </p:spPr>
        <p:txBody>
          <a:bodyPr anchor="ctr"/>
          <a:lstStyle/>
          <a:p>
            <a:pPr lvl="0"/>
            <a:r>
              <a:rPr lang="en-US"/>
              <a:t>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Text Placeholder 3"/>
          <p:cNvSpPr>
            <a:spLocks noGrp="1"/>
          </p:cNvSpPr>
          <p:nvPr>
            <p:ph type="body" sz="half" idx="2"/>
          </p:nvPr>
        </p:nvSpPr>
        <p:spPr>
          <a:xfrm>
            <a:off x="1124291" y="3274754"/>
            <a:ext cx="3275013" cy="2178918"/>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endParaRPr lang="en-US"/>
          </a:p>
        </p:txBody>
      </p:sp>
      <p:sp>
        <p:nvSpPr>
          <p:cNvPr id="5" name="Date Placeholder 4"/>
          <p:cNvSpPr>
            <a:spLocks noGrp="1"/>
          </p:cNvSpPr>
          <p:nvPr>
            <p:ph type="dt" sz="half" idx="10"/>
          </p:nvPr>
        </p:nvSpPr>
        <p:spPr/>
        <p:txBody>
          <a:bodyPr/>
          <a:lstStyle/>
          <a:p>
            <a:fld id="{0FCCBBED-9B7D-4DCC-8299-9DBE6007F3DC}" type="datetimeFigureOut">
              <a:rPr lang="en-GB" smtClean="0"/>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5D7A2A0-109A-42EE-89DA-9CB12BC0BBA9}" type="slidenum">
              <a:rPr lang="en-GB" smtClean="0"/>
            </a:fld>
            <a:endParaRPr lang="en-GB"/>
          </a:p>
        </p:txBody>
      </p:sp>
      <p:pic>
        <p:nvPicPr>
          <p:cNvPr id="16" name="Picture 15" descr="RedHashing.emf"/>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a:fillRect/>
          </a:stretch>
        </p:blipFill>
        <p:spPr>
          <a:xfrm>
            <a:off x="1125460" y="643464"/>
            <a:ext cx="9610344" cy="155448"/>
          </a:xfrm>
          <a:prstGeom prst="rect">
            <a:avLst/>
          </a:prstGeom>
          <a:noFill/>
          <a:ln>
            <a:noFill/>
          </a:ln>
        </p:spPr>
      </p:pic>
    </p:spTree>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a:xfrm>
              <a:off x="7477387" y="482170"/>
              <a:ext cx="4074533" cy="5149101"/>
            </a:xfrm>
            <a:prstGeom prst="rect">
              <a:avLst/>
            </a:prstGeom>
            <a:gradFill>
              <a:gsLst>
                <a:gs pos="0">
                  <a:schemeClr val="tx1">
                    <a:lumMod val="85000"/>
                    <a:lumOff val="15000"/>
                  </a:schemeClr>
                </a:gs>
                <a:gs pos="100000">
                  <a:schemeClr val="tx1">
                    <a:lumMod val="95000"/>
                    <a:lumOff val="5000"/>
                  </a:schemeClr>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14300" prst="artDeco"/>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129124" y="1129513"/>
            <a:ext cx="5854872" cy="1924208"/>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28247" y="3053721"/>
            <a:ext cx="5846486" cy="2096013"/>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endParaRPr lang="en-US"/>
          </a:p>
        </p:txBody>
      </p:sp>
      <p:sp>
        <p:nvSpPr>
          <p:cNvPr id="5" name="Date Placeholder 4"/>
          <p:cNvSpPr>
            <a:spLocks noGrp="1"/>
          </p:cNvSpPr>
          <p:nvPr>
            <p:ph type="dt" sz="half" idx="10"/>
          </p:nvPr>
        </p:nvSpPr>
        <p:spPr>
          <a:xfrm>
            <a:off x="1125300" y="5469856"/>
            <a:ext cx="5849605" cy="320123"/>
          </a:xfrm>
        </p:spPr>
        <p:txBody>
          <a:bodyPr/>
          <a:lstStyle>
            <a:lvl1pPr algn="l">
              <a:defRPr/>
            </a:lvl1pPr>
          </a:lstStyle>
          <a:p>
            <a:fld id="{0FCCBBED-9B7D-4DCC-8299-9DBE6007F3DC}" type="datetimeFigureOut">
              <a:rPr lang="en-GB" smtClean="0"/>
            </a:fld>
            <a:endParaRPr lang="en-GB"/>
          </a:p>
        </p:txBody>
      </p:sp>
      <p:sp>
        <p:nvSpPr>
          <p:cNvPr id="6" name="Footer Placeholder 5"/>
          <p:cNvSpPr>
            <a:spLocks noGrp="1"/>
          </p:cNvSpPr>
          <p:nvPr>
            <p:ph type="ftr" sz="quarter" idx="11"/>
          </p:nvPr>
        </p:nvSpPr>
        <p:spPr>
          <a:xfrm>
            <a:off x="1125300" y="318640"/>
            <a:ext cx="4877818" cy="320931"/>
          </a:xfrm>
        </p:spPr>
        <p:txBody>
          <a:bodyPr/>
          <a:lstStyle/>
          <a:p>
            <a:endParaRPr lang="en-GB"/>
          </a:p>
        </p:txBody>
      </p:sp>
      <p:sp>
        <p:nvSpPr>
          <p:cNvPr id="7" name="Slide Number Placeholder 6"/>
          <p:cNvSpPr>
            <a:spLocks noGrp="1"/>
          </p:cNvSpPr>
          <p:nvPr>
            <p:ph type="sldNum" sz="quarter" idx="12"/>
          </p:nvPr>
        </p:nvSpPr>
        <p:spPr>
          <a:xfrm>
            <a:off x="6176794" y="137408"/>
            <a:ext cx="811019" cy="503578"/>
          </a:xfrm>
        </p:spPr>
        <p:txBody>
          <a:bodyPr/>
          <a:lstStyle/>
          <a:p>
            <a:fld id="{05D7A2A0-109A-42EE-89DA-9CB12BC0BBA9}" type="slidenum">
              <a:rPr lang="en-GB" smtClean="0"/>
            </a:fld>
            <a:endParaRPr lang="en-GB"/>
          </a:p>
        </p:txBody>
      </p:sp>
      <p:pic>
        <p:nvPicPr>
          <p:cNvPr id="22" name="Picture 21" descr="RedHashing.emf"/>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6" t="474" r="48549" b="36564"/>
          <a:stretch>
            <a:fillRect/>
          </a:stretch>
        </p:blipFill>
        <p:spPr>
          <a:xfrm>
            <a:off x="1125460" y="643464"/>
            <a:ext cx="5879592" cy="155448"/>
          </a:xfrm>
          <a:prstGeom prst="rect">
            <a:avLst/>
          </a:prstGeom>
          <a:noFill/>
          <a:ln>
            <a:noFill/>
          </a:ln>
        </p:spPr>
      </p:pic>
    </p:spTree>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Date Placeholder 3"/>
          <p:cNvSpPr>
            <a:spLocks noGrp="1"/>
          </p:cNvSpPr>
          <p:nvPr>
            <p:ph type="dt" sz="half" idx="10"/>
          </p:nvPr>
        </p:nvSpPr>
        <p:spPr/>
        <p:txBody>
          <a:bodyPr/>
          <a:lstStyle/>
          <a:p>
            <a:fld id="{0FCCBBED-9B7D-4DCC-8299-9DBE6007F3DC}" type="datetimeFigureOut">
              <a:rPr lang="en-GB" smtClean="0"/>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D7A2A0-109A-42EE-89DA-9CB12BC0BBA9}" type="slidenum">
              <a:rPr lang="en-GB" smtClean="0"/>
            </a:fld>
            <a:endParaRPr lang="en-GB"/>
          </a:p>
        </p:txBody>
      </p:sp>
      <p:pic>
        <p:nvPicPr>
          <p:cNvPr id="15" name="Picture 14" descr="RedHashing.emf"/>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a:fillRect/>
          </a:stretch>
        </p:blipFill>
        <p:spPr>
          <a:xfrm>
            <a:off x="1125460" y="643464"/>
            <a:ext cx="9610344" cy="155448"/>
          </a:xfrm>
          <a:prstGeom prst="rect">
            <a:avLst/>
          </a:prstGeom>
          <a:noFill/>
          <a:ln>
            <a:noFill/>
          </a:ln>
        </p:spPr>
      </p:pic>
    </p:spTree>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24709"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130270" y="798973"/>
            <a:ext cx="7828830" cy="4659889"/>
          </a:xfrm>
        </p:spPr>
        <p:txBody>
          <a:bodyPr vert="eaVert"/>
          <a:lstStyle/>
          <a:p>
            <a:pPr lvl="0"/>
            <a:r>
              <a:rPr lang="en-US"/>
              <a:t>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Date Placeholder 3"/>
          <p:cNvSpPr>
            <a:spLocks noGrp="1"/>
          </p:cNvSpPr>
          <p:nvPr>
            <p:ph type="dt" sz="half" idx="10"/>
          </p:nvPr>
        </p:nvSpPr>
        <p:spPr/>
        <p:txBody>
          <a:bodyPr/>
          <a:lstStyle/>
          <a:p>
            <a:fld id="{0FCCBBED-9B7D-4DCC-8299-9DBE6007F3DC}" type="datetimeFigureOut">
              <a:rPr lang="en-GB" smtClean="0"/>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D7A2A0-109A-42EE-89DA-9CB12BC0BBA9}" type="slidenum">
              <a:rPr lang="en-GB" smtClean="0"/>
            </a:fld>
            <a:endParaRPr lang="en-GB"/>
          </a:p>
        </p:txBody>
      </p:sp>
      <p:pic>
        <p:nvPicPr>
          <p:cNvPr id="17" name="Picture 16" descr="RedHashing.emf"/>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59215" b="36435"/>
          <a:stretch>
            <a:fillRect/>
          </a:stretch>
        </p:blipFill>
        <p:spPr>
          <a:xfrm rot="5400000">
            <a:off x="8642279" y="3046916"/>
            <a:ext cx="4663440" cy="155448"/>
          </a:xfrm>
          <a:prstGeom prst="rect">
            <a:avLst/>
          </a:prstGeom>
          <a:noFill/>
          <a:ln>
            <a:noFill/>
          </a:ln>
        </p:spPr>
      </p:pic>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3" Type="http://schemas.openxmlformats.org/officeDocument/2006/relationships/theme" Target="../theme/theme1.xml"/><Relationship Id="rId12" Type="http://schemas.openxmlformats.org/officeDocument/2006/relationships/image" Target="../media/image2.jpeg"/><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9" Type="http://schemas.openxmlformats.org/officeDocument/2006/relationships/slideLayout" Target="../slideLayouts/slideLayout20.xml"/><Relationship Id="rId8" Type="http://schemas.openxmlformats.org/officeDocument/2006/relationships/slideLayout" Target="../slideLayouts/slideLayout19.xml"/><Relationship Id="rId7" Type="http://schemas.openxmlformats.org/officeDocument/2006/relationships/slideLayout" Target="../slideLayouts/slideLayout18.xml"/><Relationship Id="rId6" Type="http://schemas.openxmlformats.org/officeDocument/2006/relationships/slideLayout" Target="../slideLayouts/slideLayout17.xml"/><Relationship Id="rId5" Type="http://schemas.openxmlformats.org/officeDocument/2006/relationships/slideLayout" Target="../slideLayouts/slideLayout16.xml"/><Relationship Id="rId4" Type="http://schemas.openxmlformats.org/officeDocument/2006/relationships/slideLayout" Target="../slideLayouts/slideLayout15.xml"/><Relationship Id="rId3" Type="http://schemas.openxmlformats.org/officeDocument/2006/relationships/slideLayout" Target="../slideLayouts/slideLayout14.xml"/><Relationship Id="rId2" Type="http://schemas.openxmlformats.org/officeDocument/2006/relationships/slideLayout" Target="../slideLayouts/slideLayout13.xml"/><Relationship Id="rId19" Type="http://schemas.openxmlformats.org/officeDocument/2006/relationships/theme" Target="../theme/theme2.xml"/><Relationship Id="rId18" Type="http://schemas.openxmlformats.org/officeDocument/2006/relationships/image" Target="../media/image3.jpeg"/><Relationship Id="rId17" Type="http://schemas.openxmlformats.org/officeDocument/2006/relationships/slideLayout" Target="../slideLayouts/slideLayout28.xml"/><Relationship Id="rId16" Type="http://schemas.openxmlformats.org/officeDocument/2006/relationships/slideLayout" Target="../slideLayouts/slideLayout27.xml"/><Relationship Id="rId15" Type="http://schemas.openxmlformats.org/officeDocument/2006/relationships/slideLayout" Target="../slideLayouts/slideLayout26.xml"/><Relationship Id="rId14" Type="http://schemas.openxmlformats.org/officeDocument/2006/relationships/slideLayout" Target="../slideLayouts/slideLayout25.xml"/><Relationship Id="rId13" Type="http://schemas.openxmlformats.org/officeDocument/2006/relationships/slideLayout" Target="../slideLayouts/slideLayout24.xml"/><Relationship Id="rId12" Type="http://schemas.openxmlformats.org/officeDocument/2006/relationships/slideLayout" Target="../slideLayouts/slideLayout23.xml"/><Relationship Id="rId11" Type="http://schemas.openxmlformats.org/officeDocument/2006/relationships/slideLayout" Target="../slideLayouts/slideLayout22.xml"/><Relationship Id="rId10" Type="http://schemas.openxmlformats.org/officeDocument/2006/relationships/slideLayout" Target="../slideLayouts/slideLayout21.xml"/><Relationship Id="rId1" Type="http://schemas.openxmlformats.org/officeDocument/2006/relationships/slideLayout" Target="../slideLayouts/slideLayout12.xml"/></Relationships>
</file>

<file path=ppt/slideMasters/_rels/slideMaster3.xml.rels><?xml version="1.0" encoding="UTF-8" standalone="yes"?>
<Relationships xmlns="http://schemas.openxmlformats.org/package/2006/relationships"><Relationship Id="rId9" Type="http://schemas.openxmlformats.org/officeDocument/2006/relationships/slideLayout" Target="../slideLayouts/slideLayout37.xml"/><Relationship Id="rId8" Type="http://schemas.openxmlformats.org/officeDocument/2006/relationships/slideLayout" Target="../slideLayouts/slideLayout36.xml"/><Relationship Id="rId7" Type="http://schemas.openxmlformats.org/officeDocument/2006/relationships/slideLayout" Target="../slideLayouts/slideLayout35.xml"/><Relationship Id="rId6" Type="http://schemas.openxmlformats.org/officeDocument/2006/relationships/slideLayout" Target="../slideLayouts/slideLayout34.xml"/><Relationship Id="rId5" Type="http://schemas.openxmlformats.org/officeDocument/2006/relationships/slideLayout" Target="../slideLayouts/slideLayout33.xml"/><Relationship Id="rId4" Type="http://schemas.openxmlformats.org/officeDocument/2006/relationships/slideLayout" Target="../slideLayouts/slideLayout32.xml"/><Relationship Id="rId3" Type="http://schemas.openxmlformats.org/officeDocument/2006/relationships/slideLayout" Target="../slideLayouts/slideLayout31.xml"/><Relationship Id="rId2" Type="http://schemas.openxmlformats.org/officeDocument/2006/relationships/slideLayout" Target="../slideLayouts/slideLayout30.xml"/><Relationship Id="rId13" Type="http://schemas.openxmlformats.org/officeDocument/2006/relationships/theme" Target="../theme/theme3.xml"/><Relationship Id="rId12" Type="http://schemas.openxmlformats.org/officeDocument/2006/relationships/image" Target="../media/image7.jpeg"/><Relationship Id="rId11" Type="http://schemas.openxmlformats.org/officeDocument/2006/relationships/slideLayout" Target="../slideLayouts/slideLayout39.xml"/><Relationship Id="rId10" Type="http://schemas.openxmlformats.org/officeDocument/2006/relationships/slideLayout" Target="../slideLayouts/slideLayout38.xml"/><Relationship Id="rId1" Type="http://schemas.openxmlformats.org/officeDocument/2006/relationships/slideLayout" Target="../slideLayouts/slideLayout2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51579" y="804519"/>
            <a:ext cx="9291215" cy="1049235"/>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291215" cy="3450613"/>
          </a:xfrm>
          <a:prstGeom prst="rect">
            <a:avLst/>
          </a:prstGeom>
        </p:spPr>
        <p:txBody>
          <a:bodyPr vert="horz" lIns="91440" tIns="45720" rIns="91440" bIns="45720" rtlCol="0">
            <a:normAutofit/>
          </a:bodyPr>
          <a:lstStyle/>
          <a:p>
            <a:pPr lvl="0"/>
            <a:r>
              <a:rPr lang="en-US" dirty="0"/>
              <a:t>Edit Master text styles</a:t>
            </a:r>
            <a:endParaRPr lang="en-US" dirty="0"/>
          </a:p>
          <a:p>
            <a:pPr lvl="1"/>
            <a:r>
              <a:rPr lang="en-US" dirty="0"/>
              <a:t>Second level</a:t>
            </a:r>
            <a:endParaRPr lang="en-US" dirty="0"/>
          </a:p>
          <a:p>
            <a:pPr lvl="2"/>
            <a:r>
              <a:rPr lang="en-US" dirty="0"/>
              <a:t>Third level</a:t>
            </a:r>
            <a:endParaRPr lang="en-US" dirty="0"/>
          </a:p>
          <a:p>
            <a:pPr lvl="3"/>
            <a:r>
              <a:rPr lang="en-US" dirty="0"/>
              <a:t>Fourth level</a:t>
            </a:r>
            <a:endParaRPr lang="en-US" dirty="0"/>
          </a:p>
          <a:p>
            <a:pPr lvl="4"/>
            <a:r>
              <a:rPr lang="en-US" dirty="0"/>
              <a:t>Fifth level</a:t>
            </a:r>
            <a:endParaRPr lang="en-US" dirty="0"/>
          </a:p>
        </p:txBody>
      </p:sp>
      <p:sp>
        <p:nvSpPr>
          <p:cNvPr id="4" name="Date Placeholder 3"/>
          <p:cNvSpPr>
            <a:spLocks noGrp="1"/>
          </p:cNvSpPr>
          <p:nvPr>
            <p:ph type="dt" sz="half" idx="2"/>
          </p:nvPr>
        </p:nvSpPr>
        <p:spPr>
          <a:xfrm>
            <a:off x="7242079"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0FCCBBED-9B7D-4DCC-8299-9DBE6007F3DC}" type="datetimeFigureOut">
              <a:rPr lang="en-GB" smtClean="0"/>
            </a:fld>
            <a:endParaRPr lang="en-GB"/>
          </a:p>
        </p:txBody>
      </p:sp>
      <p:sp>
        <p:nvSpPr>
          <p:cNvPr id="5" name="Footer Placeholder 4"/>
          <p:cNvSpPr>
            <a:spLocks noGrp="1"/>
          </p:cNvSpPr>
          <p:nvPr>
            <p:ph type="ftr" sz="quarter" idx="3"/>
          </p:nvPr>
        </p:nvSpPr>
        <p:spPr>
          <a:xfrm>
            <a:off x="1451579" y="329307"/>
            <a:ext cx="5626774"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05D7A2A0-109A-42EE-89DA-9CB12BC0BBA9}" type="slidenum">
              <a:rPr lang="en-GB" smtClean="0"/>
            </a:fld>
            <a:endParaRPr lang="en-GB"/>
          </a:p>
        </p:txBody>
      </p:sp>
      <p:sp>
        <p:nvSpPr>
          <p:cNvPr id="9" name="Rectangle 8"/>
          <p:cNvSpPr/>
          <p:nvPr/>
        </p:nvSpPr>
        <p:spPr>
          <a:xfrm>
            <a:off x="0" y="3622291"/>
            <a:ext cx="12192000" cy="2505984"/>
          </a:xfrm>
          <a:prstGeom prst="rect">
            <a:avLst/>
          </a:prstGeom>
          <a:gradFill flip="none" rotWithShape="1">
            <a:gsLst>
              <a:gs pos="0">
                <a:schemeClr val="bg2">
                  <a:alpha val="0"/>
                </a:schemeClr>
              </a:gs>
              <a:gs pos="100000">
                <a:schemeClr val="bg2">
                  <a:alpha val="80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0" name="Picture 9"/>
          <p:cNvPicPr>
            <a:picLocks noChangeAspect="1"/>
          </p:cNvPicPr>
          <p:nvPr/>
        </p:nvPicPr>
        <p:blipFill rotWithShape="1">
          <a:blip r:embed="rId12">
            <a:extLst>
              <a:ext uri="{28A0092B-C50C-407E-A947-70E740481C1C}">
                <a14:useLocalDpi xmlns:a14="http://schemas.microsoft.com/office/drawing/2010/main" val="0"/>
              </a:ext>
            </a:extLst>
          </a:blip>
          <a:srcRect t="1538" b="-1538"/>
          <a:stretch>
            <a:fillRect/>
          </a:stretch>
        </p:blipFill>
        <p:spPr>
          <a:xfrm>
            <a:off x="0" y="6129338"/>
            <a:ext cx="12192000" cy="742950"/>
          </a:xfrm>
          <a:prstGeom prst="rect">
            <a:avLst/>
          </a:prstGeom>
        </p:spPr>
      </p:pic>
      <p:cxnSp>
        <p:nvCxnSpPr>
          <p:cNvPr id="12" name="Straight Connector 11"/>
          <p:cNvCxnSpPr/>
          <p:nvPr/>
        </p:nvCxnSpPr>
        <p:spPr>
          <a:xfrm>
            <a:off x="0" y="6138142"/>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lnSpc>
          <a:spcPct val="90000"/>
        </a:lnSpc>
        <a:spcBef>
          <a:spcPct val="0"/>
        </a:spcBef>
        <a:buNone/>
        <a:defRPr sz="3200" b="0" i="0" kern="1200" cap="all">
          <a:solidFill>
            <a:schemeClr val="accent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Brickwork-HD-R1a.jpg"/>
          <p:cNvPicPr>
            <a:picLocks noChangeAspect="1"/>
          </p:cNvPicPr>
          <p:nvPr/>
        </p:nvPicPr>
        <p:blipFill>
          <a:blip r:embed="rId18">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grpSp>
        <p:nvGrpSpPr>
          <p:cNvPr id="10" name="Group 9"/>
          <p:cNvGrpSpPr/>
          <p:nvPr/>
        </p:nvGrpSpPr>
        <p:grpSpPr>
          <a:xfrm>
            <a:off x="-25397" y="0"/>
            <a:ext cx="12005350" cy="6644081"/>
            <a:chOff x="-25397" y="0"/>
            <a:chExt cx="12005350" cy="6644081"/>
          </a:xfrm>
        </p:grpSpPr>
        <p:sp useBgFill="1">
          <p:nvSpPr>
            <p:cNvPr id="11" name="Rectangle 10"/>
            <p:cNvSpPr/>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13" name="Rectangle 12"/>
            <p:cNvSpPr/>
            <p:nvPr/>
          </p:nvSpPr>
          <p:spPr>
            <a:xfrm>
              <a:off x="1" y="5600215"/>
              <a:ext cx="11706512"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85801" y="685800"/>
            <a:ext cx="10396882" cy="1151965"/>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063396"/>
            <a:ext cx="10396883" cy="3311189"/>
          </a:xfrm>
          <a:prstGeom prst="rect">
            <a:avLst/>
          </a:prstGeom>
        </p:spPr>
        <p:txBody>
          <a:bodyPr vert="horz" lIns="91440" tIns="45720" rIns="91440" bIns="45720" rtlCol="0" anchor="ctr">
            <a:normAutofit/>
          </a:bodyPr>
          <a:lstStyle/>
          <a:p>
            <a:pPr lvl="0"/>
            <a:r>
              <a:rPr lang="en-US"/>
              <a:t>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Date Placeholder 3"/>
          <p:cNvSpPr>
            <a:spLocks noGrp="1"/>
          </p:cNvSpPr>
          <p:nvPr>
            <p:ph type="dt" sz="half" idx="2"/>
          </p:nvPr>
        </p:nvSpPr>
        <p:spPr>
          <a:xfrm>
            <a:off x="7298083" y="5757334"/>
            <a:ext cx="3784600" cy="498470"/>
          </a:xfrm>
          <a:prstGeom prst="rect">
            <a:avLst/>
          </a:prstGeom>
        </p:spPr>
        <p:txBody>
          <a:bodyPr vert="horz" lIns="91440" tIns="45720" rIns="91440" bIns="45720" rtlCol="0" anchor="ctr"/>
          <a:lstStyle>
            <a:lvl1pPr algn="r">
              <a:defRPr sz="3200" cap="all" baseline="0">
                <a:solidFill>
                  <a:schemeClr val="accent1">
                    <a:lumMod val="50000"/>
                  </a:schemeClr>
                </a:solidFill>
              </a:defRPr>
            </a:lvl1pPr>
          </a:lstStyle>
          <a:p>
            <a:fld id="{0FCCBBED-9B7D-4DCC-8299-9DBE6007F3DC}" type="datetimeFigureOut">
              <a:rPr lang="en-GB" smtClean="0"/>
            </a:fld>
            <a:endParaRPr lang="en-GB"/>
          </a:p>
        </p:txBody>
      </p:sp>
      <p:sp>
        <p:nvSpPr>
          <p:cNvPr id="5" name="Footer Placeholder 4"/>
          <p:cNvSpPr>
            <a:spLocks noGrp="1"/>
          </p:cNvSpPr>
          <p:nvPr>
            <p:ph type="ftr" sz="quarter" idx="3"/>
          </p:nvPr>
        </p:nvSpPr>
        <p:spPr>
          <a:xfrm>
            <a:off x="685801" y="5757334"/>
            <a:ext cx="5499719" cy="498470"/>
          </a:xfrm>
          <a:prstGeom prst="rect">
            <a:avLst/>
          </a:prstGeom>
        </p:spPr>
        <p:txBody>
          <a:bodyPr vert="horz" lIns="91440" tIns="45720" rIns="91440" bIns="45720" rtlCol="0" anchor="ctr"/>
          <a:lstStyle>
            <a:lvl1pPr algn="l">
              <a:defRPr sz="3200" cap="all" baseline="0">
                <a:solidFill>
                  <a:schemeClr val="accent1">
                    <a:lumMod val="50000"/>
                  </a:schemeClr>
                </a:solidFill>
              </a:defRPr>
            </a:lvl1pPr>
          </a:lstStyle>
          <a:p>
            <a:endParaRPr lang="en-GB"/>
          </a:p>
        </p:txBody>
      </p:sp>
      <p:sp>
        <p:nvSpPr>
          <p:cNvPr id="6" name="Slide Number Placeholder 5"/>
          <p:cNvSpPr>
            <a:spLocks noGrp="1"/>
          </p:cNvSpPr>
          <p:nvPr>
            <p:ph type="sldNum" sz="quarter" idx="4"/>
          </p:nvPr>
        </p:nvSpPr>
        <p:spPr>
          <a:xfrm>
            <a:off x="6287121" y="5757334"/>
            <a:ext cx="907186" cy="498470"/>
          </a:xfrm>
          <a:prstGeom prst="rect">
            <a:avLst/>
          </a:prstGeom>
        </p:spPr>
        <p:txBody>
          <a:bodyPr vert="horz" lIns="91440" tIns="45720" rIns="91440" bIns="45720" rtlCol="0" anchor="ctr"/>
          <a:lstStyle>
            <a:lvl1pPr algn="ctr">
              <a:defRPr sz="3200" cap="all" baseline="0">
                <a:solidFill>
                  <a:schemeClr val="accent1">
                    <a:lumMod val="50000"/>
                  </a:schemeClr>
                </a:solidFill>
              </a:defRPr>
            </a:lvl1pPr>
          </a:lstStyle>
          <a:p>
            <a:fld id="{05D7A2A0-109A-42EE-89DA-9CB12BC0BBA9}" type="slidenum">
              <a:rPr lang="en-GB" smtClean="0"/>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914400" rtl="0" eaLnBrk="1" latinLnBrk="0" hangingPunct="1">
        <a:lnSpc>
          <a:spcPct val="90000"/>
        </a:lnSpc>
        <a:spcBef>
          <a:spcPct val="0"/>
        </a:spcBef>
        <a:buNone/>
        <a:defRPr sz="5400" kern="1200" cap="all" baseline="0">
          <a:solidFill>
            <a:schemeClr val="accent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60000"/>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2" name="Picture 11"/>
          <p:cNvPicPr>
            <a:picLocks noChangeAspect="1"/>
          </p:cNvPicPr>
          <p:nvPr/>
        </p:nvPicPr>
        <p:blipFill rotWithShape="1">
          <a:blip r:embed="rId12">
            <a:extLst>
              <a:ext uri="{28A0092B-C50C-407E-A947-70E740481C1C}">
                <a14:useLocalDpi xmlns:a14="http://schemas.microsoft.com/office/drawing/2010/main" val="0"/>
              </a:ext>
            </a:extLst>
          </a:blip>
          <a:srcRect t="1538" b="-1538"/>
          <a:stretch>
            <a:fillRect/>
          </a:stretch>
        </p:blipFill>
        <p:spPr>
          <a:xfrm>
            <a:off x="0" y="6119336"/>
            <a:ext cx="12192000" cy="742950"/>
          </a:xfrm>
          <a:prstGeom prst="rect">
            <a:avLst/>
          </a:prstGeom>
        </p:spPr>
      </p:pic>
      <p:sp>
        <p:nvSpPr>
          <p:cNvPr id="13" name="Rectangle 12"/>
          <p:cNvSpPr/>
          <p:nvPr/>
        </p:nvSpPr>
        <p:spPr>
          <a:xfrm>
            <a:off x="0" y="468769"/>
            <a:ext cx="12192000" cy="5647024"/>
          </a:xfrm>
          <a:prstGeom prst="rect">
            <a:avLst/>
          </a:prstGeom>
          <a:gradFill flip="none" rotWithShape="1">
            <a:gsLst>
              <a:gs pos="0">
                <a:schemeClr val="bg2">
                  <a:alpha val="0"/>
                  <a:lumMod val="100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4" name="Straight Connector 13"/>
          <p:cNvCxnSpPr/>
          <p:nvPr/>
        </p:nvCxnSpPr>
        <p:spPr>
          <a:xfrm>
            <a:off x="0" y="6121269"/>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2" name="Title Placeholder 1"/>
          <p:cNvSpPr>
            <a:spLocks noGrp="1"/>
          </p:cNvSpPr>
          <p:nvPr>
            <p:ph type="title"/>
          </p:nvPr>
        </p:nvSpPr>
        <p:spPr>
          <a:xfrm>
            <a:off x="1130270" y="953324"/>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130270" y="2171769"/>
            <a:ext cx="9603275" cy="3294576"/>
          </a:xfrm>
          <a:prstGeom prst="rect">
            <a:avLst/>
          </a:prstGeom>
        </p:spPr>
        <p:txBody>
          <a:bodyPr vert="horz" lIns="91440" tIns="45720" rIns="91440" bIns="45720" rtlCol="0">
            <a:normAutofit/>
          </a:bodyPr>
          <a:lstStyle/>
          <a:p>
            <a:pPr lvl="0"/>
            <a:r>
              <a:rPr lang="en-US" dirty="0"/>
              <a:t>Edit Master text styles</a:t>
            </a:r>
            <a:endParaRPr lang="en-US" dirty="0"/>
          </a:p>
          <a:p>
            <a:pPr lvl="1"/>
            <a:r>
              <a:rPr lang="en-US" dirty="0"/>
              <a:t>Second level</a:t>
            </a:r>
            <a:endParaRPr lang="en-US" dirty="0"/>
          </a:p>
          <a:p>
            <a:pPr lvl="2"/>
            <a:r>
              <a:rPr lang="en-US" dirty="0"/>
              <a:t>Third level</a:t>
            </a:r>
            <a:endParaRPr lang="en-US" dirty="0"/>
          </a:p>
          <a:p>
            <a:pPr lvl="3"/>
            <a:r>
              <a:rPr lang="en-US" dirty="0"/>
              <a:t>Fourth level</a:t>
            </a:r>
            <a:endParaRPr lang="en-US" dirty="0"/>
          </a:p>
          <a:p>
            <a:pPr lvl="4"/>
            <a:r>
              <a:rPr lang="en-US" dirty="0"/>
              <a:t>Fifth level</a:t>
            </a:r>
            <a:endParaRPr lang="en-US" dirty="0"/>
          </a:p>
        </p:txBody>
      </p:sp>
      <p:sp>
        <p:nvSpPr>
          <p:cNvPr id="4" name="Date Placeholder 3"/>
          <p:cNvSpPr>
            <a:spLocks noGrp="1"/>
          </p:cNvSpPr>
          <p:nvPr>
            <p:ph type="dt" sz="half" idx="2"/>
          </p:nvPr>
        </p:nvSpPr>
        <p:spPr>
          <a:xfrm>
            <a:off x="7232830" y="330370"/>
            <a:ext cx="2515396"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0FCCBBED-9B7D-4DCC-8299-9DBE6007F3DC}" type="datetimeFigureOut">
              <a:rPr lang="en-GB" smtClean="0"/>
            </a:fld>
            <a:endParaRPr lang="en-GB"/>
          </a:p>
        </p:txBody>
      </p:sp>
      <p:sp>
        <p:nvSpPr>
          <p:cNvPr id="5" name="Footer Placeholder 4"/>
          <p:cNvSpPr>
            <a:spLocks noGrp="1"/>
          </p:cNvSpPr>
          <p:nvPr>
            <p:ph type="ftr" sz="quarter" idx="3"/>
          </p:nvPr>
        </p:nvSpPr>
        <p:spPr>
          <a:xfrm>
            <a:off x="1130270"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9918076" y="137408"/>
            <a:ext cx="811019" cy="503578"/>
          </a:xfrm>
          <a:prstGeom prst="rect">
            <a:avLst/>
          </a:prstGeom>
        </p:spPr>
        <p:txBody>
          <a:bodyPr vert="horz" lIns="91440" tIns="45720" rIns="91440" bIns="45720" rtlCol="0" anchor="t"/>
          <a:lstStyle>
            <a:lvl1pPr algn="r">
              <a:defRPr sz="2800">
                <a:solidFill>
                  <a:schemeClr val="accent1"/>
                </a:solidFill>
              </a:defRPr>
            </a:lvl1pPr>
          </a:lstStyle>
          <a:p>
            <a:fld id="{05D7A2A0-109A-42EE-89DA-9CB12BC0BBA9}" type="slidenum">
              <a:rPr lang="en-GB" smtClean="0"/>
            </a:fld>
            <a:endParaRPr lang="en-GB"/>
          </a:p>
        </p:txBody>
      </p:sp>
    </p:spTree>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Lst>
  <p:txStyles>
    <p:titleStyle>
      <a:lvl1pPr algn="l" defTabSz="914400" rtl="0" eaLnBrk="1" latinLnBrk="0" hangingPunct="1">
        <a:lnSpc>
          <a:spcPct val="90000"/>
        </a:lnSpc>
        <a:spcBef>
          <a:spcPct val="0"/>
        </a:spcBef>
        <a:buNone/>
        <a:defRPr sz="3200" b="0" i="0" kern="1200" cap="none">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8.xml"/><Relationship Id="rId1" Type="http://schemas.openxmlformats.org/officeDocument/2006/relationships/image" Target="../media/image8.jpeg"/></Relationships>
</file>

<file path=ppt/slides/_rels/slide3.xml.rels><?xml version="1.0" encoding="UTF-8" standalone="yes"?>
<Relationships xmlns="http://schemas.openxmlformats.org/package/2006/relationships"><Relationship Id="rId2" Type="http://schemas.openxmlformats.org/officeDocument/2006/relationships/slideLayout" Target="../slideLayouts/slideLayout30.xml"/><Relationship Id="rId1" Type="http://schemas.openxmlformats.org/officeDocument/2006/relationships/image" Target="../media/image9.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image" Target="../media/image11.png"/><Relationship Id="rId1" Type="http://schemas.openxmlformats.org/officeDocument/2006/relationships/image" Target="../media/image10.jpeg"/></Relationships>
</file>

<file path=ppt/slides/_rels/slide5.xml.rels><?xml version="1.0" encoding="UTF-8" standalone="yes"?>
<Relationships xmlns="http://schemas.openxmlformats.org/package/2006/relationships"><Relationship Id="rId6" Type="http://schemas.openxmlformats.org/officeDocument/2006/relationships/slideLayout" Target="../slideLayouts/slideLayout2.xml"/><Relationship Id="rId5" Type="http://schemas.openxmlformats.org/officeDocument/2006/relationships/hyperlink" Target="https://creativecommons.org/licenses/by-nc-nd/3.0/" TargetMode="External"/><Relationship Id="rId4" Type="http://schemas.openxmlformats.org/officeDocument/2006/relationships/hyperlink" Target="http://blogdelosmaestrosdeaudicionylenguaje.blogspot.mx/2013/09/jugamos-hacer-praxias-con-los-minions.html" TargetMode="External"/><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image" Target="../media/image12.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Shahida </a:t>
            </a:r>
            <a:endParaRPr lang="en-GB" dirty="0"/>
          </a:p>
        </p:txBody>
      </p:sp>
      <p:sp>
        <p:nvSpPr>
          <p:cNvPr id="3" name="Subtitle 2"/>
          <p:cNvSpPr>
            <a:spLocks noGrp="1"/>
          </p:cNvSpPr>
          <p:nvPr>
            <p:ph type="subTitle" idx="1"/>
          </p:nvPr>
        </p:nvSpPr>
        <p:spPr/>
        <p:txBody>
          <a:bodyPr>
            <a:normAutofit/>
          </a:bodyPr>
          <a:lstStyle/>
          <a:p>
            <a:r>
              <a:rPr lang="en-GB" sz="4400" dirty="0">
                <a:latin typeface="Cambria" panose="02040503050406030204" pitchFamily="18" charset="0"/>
                <a:ea typeface="Cambria" panose="02040503050406030204" pitchFamily="18" charset="0"/>
              </a:rPr>
              <a:t>Bulletin points</a:t>
            </a:r>
            <a:endParaRPr lang="en-GB" sz="4400" dirty="0">
              <a:latin typeface="Cambria" panose="02040503050406030204" pitchFamily="18" charset="0"/>
              <a:ea typeface="Cambria" panose="02040503050406030204" pitchFamily="18"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1"/>
          <a:srcRect t="1774" r="1" b="1398"/>
          <a:stretch>
            <a:fillRect/>
          </a:stretch>
        </p:blipFill>
        <p:spPr>
          <a:xfrm>
            <a:off x="884724" y="1031504"/>
            <a:ext cx="4825148" cy="3866172"/>
          </a:xfrm>
          <a:prstGeom prst="rect">
            <a:avLst/>
          </a:prstGeom>
          <a:ln w="190500" cap="sq">
            <a:solidFill>
              <a:srgbClr val="C8C6BD"/>
            </a:solidFill>
            <a:prstDash val="solid"/>
            <a:miter lim="800000"/>
            <a:headEnd/>
            <a:tailEnd/>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sp>
        <p:nvSpPr>
          <p:cNvPr id="3" name="Content Placeholder 2"/>
          <p:cNvSpPr>
            <a:spLocks noGrp="1"/>
          </p:cNvSpPr>
          <p:nvPr>
            <p:ph idx="4294967295"/>
          </p:nvPr>
        </p:nvSpPr>
        <p:spPr>
          <a:xfrm>
            <a:off x="5709920" y="1254760"/>
            <a:ext cx="5857875" cy="3967163"/>
          </a:xfrm>
        </p:spPr>
        <p:txBody>
          <a:bodyPr>
            <a:normAutofit/>
          </a:bodyPr>
          <a:lstStyle/>
          <a:p>
            <a:pPr>
              <a:buFont typeface="Wingdings" panose="05000000000000000000" pitchFamily="2" charset="2"/>
              <a:buChar char="q"/>
            </a:pPr>
            <a:r>
              <a:rPr lang="en-GB" sz="2400" b="1" dirty="0">
                <a:latin typeface="Cambria" panose="02040503050406030204" pitchFamily="18" charset="0"/>
                <a:ea typeface="Cambria" panose="02040503050406030204" pitchFamily="18" charset="0"/>
              </a:rPr>
              <a:t>Teamwork motivates unity</a:t>
            </a:r>
            <a:endParaRPr lang="en-GB" sz="2400" b="1" dirty="0">
              <a:latin typeface="Cambria" panose="02040503050406030204" pitchFamily="18" charset="0"/>
              <a:ea typeface="Cambria" panose="02040503050406030204" pitchFamily="18" charset="0"/>
            </a:endParaRPr>
          </a:p>
          <a:p>
            <a:pPr>
              <a:buFont typeface="Wingdings" panose="05000000000000000000" pitchFamily="2" charset="2"/>
              <a:buChar char="q"/>
            </a:pPr>
            <a:r>
              <a:rPr lang="en-GB" sz="2400" b="1" dirty="0">
                <a:latin typeface="Cambria" panose="02040503050406030204" pitchFamily="18" charset="0"/>
                <a:ea typeface="Cambria" panose="02040503050406030204" pitchFamily="18" charset="0"/>
              </a:rPr>
              <a:t>Offers differing perspectives and feedback</a:t>
            </a:r>
            <a:endParaRPr lang="en-GB" sz="2400" b="1" dirty="0">
              <a:latin typeface="Cambria" panose="02040503050406030204" pitchFamily="18" charset="0"/>
              <a:ea typeface="Cambria" panose="02040503050406030204" pitchFamily="18" charset="0"/>
            </a:endParaRPr>
          </a:p>
          <a:p>
            <a:pPr>
              <a:buFont typeface="Wingdings" panose="05000000000000000000" pitchFamily="2" charset="2"/>
              <a:buChar char="q"/>
            </a:pPr>
            <a:r>
              <a:rPr lang="en-GB" sz="2400" b="1" dirty="0">
                <a:latin typeface="Cambria" panose="02040503050406030204" pitchFamily="18" charset="0"/>
                <a:ea typeface="Cambria" panose="02040503050406030204" pitchFamily="18" charset="0"/>
              </a:rPr>
              <a:t>Improves efficiency and productivity</a:t>
            </a:r>
            <a:endParaRPr lang="en-GB" sz="2400" b="1" dirty="0">
              <a:latin typeface="Cambria" panose="02040503050406030204" pitchFamily="18" charset="0"/>
              <a:ea typeface="Cambria" panose="02040503050406030204" pitchFamily="18" charset="0"/>
            </a:endParaRPr>
          </a:p>
          <a:p>
            <a:pPr>
              <a:buFont typeface="Wingdings" panose="05000000000000000000" pitchFamily="2" charset="2"/>
              <a:buChar char="q"/>
            </a:pPr>
            <a:r>
              <a:rPr lang="en-GB" sz="2400" b="1" dirty="0">
                <a:latin typeface="Cambria" panose="02040503050406030204" pitchFamily="18" charset="0"/>
                <a:ea typeface="Cambria" panose="02040503050406030204" pitchFamily="18" charset="0"/>
              </a:rPr>
              <a:t>Great learning opportunities</a:t>
            </a:r>
            <a:endParaRPr lang="en-GB" sz="2400" b="1" dirty="0">
              <a:latin typeface="Cambria" panose="02040503050406030204" pitchFamily="18" charset="0"/>
              <a:ea typeface="Cambria" panose="02040503050406030204" pitchFamily="18" charset="0"/>
            </a:endParaRPr>
          </a:p>
          <a:p>
            <a:pPr marL="0" indent="0">
              <a:buNone/>
            </a:pPr>
            <a:endParaRPr lang="en-GB" sz="2400" dirty="0"/>
          </a:p>
        </p:txBody>
      </p:sp>
      <p:sp>
        <p:nvSpPr>
          <p:cNvPr id="2" name="Rectangle 1"/>
          <p:cNvSpPr/>
          <p:nvPr/>
        </p:nvSpPr>
        <p:spPr>
          <a:xfrm>
            <a:off x="4326160" y="4497566"/>
            <a:ext cx="1383712" cy="400110"/>
          </a:xfrm>
          <a:prstGeom prst="rect">
            <a:avLst/>
          </a:prstGeom>
        </p:spPr>
        <p:txBody>
          <a:bodyPr wrap="none">
            <a:spAutoFit/>
          </a:bodyPr>
          <a:lstStyle/>
          <a:p>
            <a:r>
              <a:rPr lang="en-GB" dirty="0"/>
              <a:t> </a:t>
            </a:r>
            <a:r>
              <a:rPr lang="en-GB" sz="2000" dirty="0">
                <a:solidFill>
                  <a:srgbClr val="C00000"/>
                </a:solidFill>
              </a:rPr>
              <a:t>by Shahida</a:t>
            </a:r>
            <a:endParaRPr lang="en-GB" sz="2000" dirty="0">
              <a:solidFill>
                <a:srgbClr val="C00000"/>
              </a:solidFill>
            </a:endParaRPr>
          </a:p>
        </p:txBody>
      </p:sp>
    </p:spTree>
  </p:cSld>
  <p:clrMapOvr>
    <a:masterClrMapping/>
  </p:clrMapOvr>
  <p:transition spd="slow">
    <p:randomBar dir="vert"/>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81804" y="133155"/>
            <a:ext cx="9015203" cy="1049235"/>
          </a:xfrm>
        </p:spPr>
        <p:txBody>
          <a:bodyPr>
            <a:normAutofit/>
          </a:bodyPr>
          <a:lstStyle/>
          <a:p>
            <a:r>
              <a:rPr lang="en-GB" b="1" dirty="0">
                <a:solidFill>
                  <a:srgbClr val="FFFFFE"/>
                </a:solidFill>
                <a:highlight>
                  <a:srgbClr val="808080"/>
                </a:highlight>
                <a:latin typeface="Cambria" panose="02040503050406030204" pitchFamily="18" charset="0"/>
              </a:rPr>
              <a:t>Effective conflict handling by Shahida</a:t>
            </a:r>
            <a:endParaRPr lang="en-GB" b="1" dirty="0">
              <a:solidFill>
                <a:srgbClr val="FFFFFE"/>
              </a:solidFill>
              <a:highlight>
                <a:srgbClr val="808080"/>
              </a:highlight>
              <a:latin typeface="Cambria" panose="02040503050406030204" pitchFamily="18" charset="0"/>
            </a:endParaRPr>
          </a:p>
        </p:txBody>
      </p:sp>
      <p:sp>
        <p:nvSpPr>
          <p:cNvPr id="3" name="Content Placeholder 2"/>
          <p:cNvSpPr>
            <a:spLocks noGrp="1"/>
          </p:cNvSpPr>
          <p:nvPr>
            <p:ph idx="1"/>
          </p:nvPr>
        </p:nvSpPr>
        <p:spPr>
          <a:xfrm>
            <a:off x="235670" y="1182390"/>
            <a:ext cx="12999563" cy="4354373"/>
          </a:xfrm>
        </p:spPr>
        <p:txBody>
          <a:bodyPr numCol="3">
            <a:noAutofit/>
          </a:bodyPr>
          <a:lstStyle/>
          <a:p>
            <a:pPr>
              <a:buClr>
                <a:srgbClr val="C00000"/>
              </a:buClr>
              <a:buFont typeface="Wingdings" panose="05000000000000000000" pitchFamily="2" charset="2"/>
              <a:buChar char="§"/>
            </a:pPr>
            <a:r>
              <a:rPr lang="en-GB" b="1" dirty="0">
                <a:solidFill>
                  <a:srgbClr val="FFFFFE"/>
                </a:solidFill>
                <a:highlight>
                  <a:srgbClr val="800000"/>
                </a:highlight>
                <a:latin typeface="Cambria" panose="02040503050406030204" pitchFamily="18" charset="0"/>
                <a:ea typeface="Cambria" panose="02040503050406030204" pitchFamily="18" charset="0"/>
              </a:rPr>
              <a:t>Investigator</a:t>
            </a:r>
            <a:endParaRPr lang="en-GB" b="1" dirty="0">
              <a:solidFill>
                <a:srgbClr val="FFFFFE"/>
              </a:solidFill>
              <a:highlight>
                <a:srgbClr val="800000"/>
              </a:highlight>
              <a:latin typeface="Cambria" panose="02040503050406030204" pitchFamily="18" charset="0"/>
              <a:ea typeface="Cambria" panose="02040503050406030204" pitchFamily="18" charset="0"/>
            </a:endParaRPr>
          </a:p>
          <a:p>
            <a:pPr>
              <a:buClr>
                <a:srgbClr val="C00000"/>
              </a:buClr>
              <a:buFont typeface="Wingdings" panose="05000000000000000000" pitchFamily="2" charset="2"/>
              <a:buChar char="§"/>
            </a:pPr>
            <a:r>
              <a:rPr lang="en-GB" b="1" dirty="0">
                <a:solidFill>
                  <a:srgbClr val="FFFFFE"/>
                </a:solidFill>
                <a:highlight>
                  <a:srgbClr val="800000"/>
                </a:highlight>
                <a:latin typeface="Cambria" panose="02040503050406030204" pitchFamily="18" charset="0"/>
                <a:ea typeface="Cambria" panose="02040503050406030204" pitchFamily="18" charset="0"/>
              </a:rPr>
              <a:t>Coordinator </a:t>
            </a:r>
            <a:endParaRPr lang="en-GB" b="1" dirty="0">
              <a:solidFill>
                <a:srgbClr val="FFFFFE"/>
              </a:solidFill>
              <a:highlight>
                <a:srgbClr val="800000"/>
              </a:highlight>
              <a:latin typeface="Cambria" panose="02040503050406030204" pitchFamily="18" charset="0"/>
              <a:ea typeface="Cambria" panose="02040503050406030204" pitchFamily="18" charset="0"/>
            </a:endParaRPr>
          </a:p>
          <a:p>
            <a:pPr marL="0" indent="0">
              <a:buClr>
                <a:srgbClr val="3DDDFF"/>
              </a:buClr>
              <a:buNone/>
            </a:pPr>
            <a:r>
              <a:rPr lang="en-GB" b="1" dirty="0">
                <a:latin typeface="Cambria" panose="02040503050406030204" pitchFamily="18" charset="0"/>
                <a:ea typeface="Cambria" panose="02040503050406030204" pitchFamily="18" charset="0"/>
              </a:rPr>
              <a:t>Belbin, (2018)</a:t>
            </a:r>
            <a:endParaRPr lang="en-GB" b="1" dirty="0">
              <a:latin typeface="Cambria" panose="02040503050406030204" pitchFamily="18" charset="0"/>
              <a:ea typeface="Cambria" panose="02040503050406030204" pitchFamily="18" charset="0"/>
            </a:endParaRPr>
          </a:p>
          <a:p>
            <a:pPr>
              <a:buClr>
                <a:srgbClr val="C00000"/>
              </a:buClr>
              <a:buFont typeface="Wingdings" panose="05000000000000000000" pitchFamily="2" charset="2"/>
              <a:buChar char="§"/>
            </a:pPr>
            <a:r>
              <a:rPr lang="en-GB" b="1" dirty="0">
                <a:solidFill>
                  <a:srgbClr val="FFFFFE"/>
                </a:solidFill>
                <a:highlight>
                  <a:srgbClr val="800000"/>
                </a:highlight>
                <a:latin typeface="Cambria" panose="02040503050406030204" pitchFamily="18" charset="0"/>
                <a:ea typeface="Cambria" panose="02040503050406030204" pitchFamily="18" charset="0"/>
              </a:rPr>
              <a:t>Ignoring it</a:t>
            </a:r>
            <a:endParaRPr lang="en-GB" b="1" dirty="0">
              <a:solidFill>
                <a:srgbClr val="FFFFFE"/>
              </a:solidFill>
              <a:highlight>
                <a:srgbClr val="800000"/>
              </a:highlight>
              <a:latin typeface="Cambria" panose="02040503050406030204" pitchFamily="18" charset="0"/>
              <a:ea typeface="Cambria" panose="02040503050406030204" pitchFamily="18" charset="0"/>
            </a:endParaRPr>
          </a:p>
          <a:p>
            <a:pPr>
              <a:buClr>
                <a:srgbClr val="C00000"/>
              </a:buClr>
              <a:buFont typeface="Wingdings" panose="05000000000000000000" pitchFamily="2" charset="2"/>
              <a:buChar char="§"/>
            </a:pPr>
            <a:r>
              <a:rPr lang="en-GB" b="1" dirty="0">
                <a:solidFill>
                  <a:srgbClr val="FFFFFE"/>
                </a:solidFill>
                <a:highlight>
                  <a:srgbClr val="800000"/>
                </a:highlight>
                <a:latin typeface="Cambria" panose="02040503050406030204" pitchFamily="18" charset="0"/>
                <a:ea typeface="Cambria" panose="02040503050406030204" pitchFamily="18" charset="0"/>
              </a:rPr>
              <a:t>Complaining about it</a:t>
            </a:r>
            <a:endParaRPr lang="en-GB" b="1" dirty="0">
              <a:solidFill>
                <a:srgbClr val="FFFFFE"/>
              </a:solidFill>
              <a:highlight>
                <a:srgbClr val="800000"/>
              </a:highlight>
              <a:latin typeface="Cambria" panose="02040503050406030204" pitchFamily="18" charset="0"/>
              <a:ea typeface="Cambria" panose="02040503050406030204" pitchFamily="18" charset="0"/>
            </a:endParaRPr>
          </a:p>
          <a:p>
            <a:pPr>
              <a:buClr>
                <a:srgbClr val="C00000"/>
              </a:buClr>
              <a:buFont typeface="Wingdings" panose="05000000000000000000" pitchFamily="2" charset="2"/>
              <a:buChar char="§"/>
            </a:pPr>
            <a:r>
              <a:rPr lang="en-GB" b="1" dirty="0">
                <a:solidFill>
                  <a:srgbClr val="FFFFFE"/>
                </a:solidFill>
                <a:highlight>
                  <a:srgbClr val="800000"/>
                </a:highlight>
                <a:latin typeface="Cambria" panose="02040503050406030204" pitchFamily="18" charset="0"/>
                <a:ea typeface="Cambria" panose="02040503050406030204" pitchFamily="18" charset="0"/>
              </a:rPr>
              <a:t>Blame someone for it</a:t>
            </a:r>
            <a:endParaRPr lang="en-GB" b="1" dirty="0">
              <a:solidFill>
                <a:srgbClr val="FFFFFE"/>
              </a:solidFill>
              <a:highlight>
                <a:srgbClr val="800000"/>
              </a:highlight>
              <a:latin typeface="Cambria" panose="02040503050406030204" pitchFamily="18" charset="0"/>
              <a:ea typeface="Cambria" panose="02040503050406030204" pitchFamily="18" charset="0"/>
            </a:endParaRPr>
          </a:p>
          <a:p>
            <a:pPr>
              <a:buClr>
                <a:srgbClr val="C00000"/>
              </a:buClr>
              <a:buFont typeface="Wingdings" panose="05000000000000000000" pitchFamily="2" charset="2"/>
              <a:buChar char="§"/>
            </a:pPr>
            <a:r>
              <a:rPr lang="en-GB" b="1" dirty="0">
                <a:solidFill>
                  <a:srgbClr val="FFFFFE"/>
                </a:solidFill>
                <a:highlight>
                  <a:srgbClr val="800000"/>
                </a:highlight>
                <a:latin typeface="Cambria" panose="02040503050406030204" pitchFamily="18" charset="0"/>
                <a:ea typeface="Cambria" panose="02040503050406030204" pitchFamily="18" charset="0"/>
              </a:rPr>
              <a:t>Deal with through suggestions and hints</a:t>
            </a:r>
            <a:endParaRPr lang="en-GB" b="1" dirty="0">
              <a:solidFill>
                <a:srgbClr val="FFFFFE"/>
              </a:solidFill>
              <a:highlight>
                <a:srgbClr val="800000"/>
              </a:highlight>
              <a:latin typeface="Cambria" panose="02040503050406030204" pitchFamily="18" charset="0"/>
              <a:ea typeface="Cambria" panose="02040503050406030204" pitchFamily="18" charset="0"/>
            </a:endParaRPr>
          </a:p>
          <a:p>
            <a:pPr>
              <a:buClr>
                <a:srgbClr val="C00000"/>
              </a:buClr>
              <a:buFont typeface="Wingdings" panose="05000000000000000000" pitchFamily="2" charset="2"/>
              <a:buChar char="§"/>
            </a:pPr>
            <a:r>
              <a:rPr lang="en-GB" b="1" dirty="0">
                <a:solidFill>
                  <a:srgbClr val="FFFFFE"/>
                </a:solidFill>
                <a:highlight>
                  <a:srgbClr val="800000"/>
                </a:highlight>
                <a:latin typeface="Cambria" panose="02040503050406030204" pitchFamily="18" charset="0"/>
                <a:ea typeface="Cambria" panose="02040503050406030204" pitchFamily="18" charset="0"/>
              </a:rPr>
              <a:t>Be direct, confront to clarify what’s going on</a:t>
            </a:r>
            <a:endParaRPr lang="en-GB" b="1" dirty="0">
              <a:solidFill>
                <a:srgbClr val="FFFFFE"/>
              </a:solidFill>
              <a:highlight>
                <a:srgbClr val="800000"/>
              </a:highlight>
              <a:latin typeface="Cambria" panose="02040503050406030204" pitchFamily="18" charset="0"/>
              <a:ea typeface="Cambria" panose="02040503050406030204" pitchFamily="18" charset="0"/>
            </a:endParaRPr>
          </a:p>
          <a:p>
            <a:pPr>
              <a:buClr>
                <a:srgbClr val="C00000"/>
              </a:buClr>
              <a:buFont typeface="Wingdings" panose="05000000000000000000" pitchFamily="2" charset="2"/>
              <a:buChar char="§"/>
            </a:pPr>
            <a:r>
              <a:rPr lang="en-GB" b="1" dirty="0">
                <a:solidFill>
                  <a:srgbClr val="FFFFFE"/>
                </a:solidFill>
                <a:highlight>
                  <a:srgbClr val="800000"/>
                </a:highlight>
                <a:latin typeface="Cambria" panose="02040503050406030204" pitchFamily="18" charset="0"/>
                <a:ea typeface="Cambria" panose="02040503050406030204" pitchFamily="18" charset="0"/>
              </a:rPr>
              <a:t>Negotiate or Compromise</a:t>
            </a:r>
            <a:endParaRPr lang="en-GB" b="1" dirty="0">
              <a:solidFill>
                <a:srgbClr val="FFFFFE"/>
              </a:solidFill>
              <a:highlight>
                <a:srgbClr val="800000"/>
              </a:highlight>
              <a:latin typeface="Cambria" panose="02040503050406030204" pitchFamily="18" charset="0"/>
              <a:ea typeface="Cambria" panose="02040503050406030204" pitchFamily="18" charset="0"/>
            </a:endParaRPr>
          </a:p>
          <a:p>
            <a:pPr>
              <a:buClr>
                <a:srgbClr val="C00000"/>
              </a:buClr>
              <a:buFont typeface="Wingdings" panose="05000000000000000000" pitchFamily="2" charset="2"/>
              <a:buChar char="§"/>
            </a:pPr>
            <a:r>
              <a:rPr lang="en-GB" b="1" dirty="0">
                <a:solidFill>
                  <a:srgbClr val="FFFFFE"/>
                </a:solidFill>
                <a:highlight>
                  <a:srgbClr val="800000"/>
                </a:highlight>
                <a:latin typeface="Cambria" panose="02040503050406030204" pitchFamily="18" charset="0"/>
                <a:ea typeface="Cambria" panose="02040503050406030204" pitchFamily="18" charset="0"/>
              </a:rPr>
              <a:t>(Mind tool 2018)</a:t>
            </a:r>
            <a:endParaRPr lang="en-GB" b="1" dirty="0">
              <a:solidFill>
                <a:srgbClr val="FFFFFE"/>
              </a:solidFill>
              <a:highlight>
                <a:srgbClr val="800000"/>
              </a:highlight>
              <a:latin typeface="Cambria" panose="02040503050406030204" pitchFamily="18" charset="0"/>
              <a:ea typeface="Cambria" panose="02040503050406030204" pitchFamily="18" charset="0"/>
            </a:endParaRPr>
          </a:p>
          <a:p>
            <a:pPr marL="0" indent="0">
              <a:buClr>
                <a:srgbClr val="3DDDFF"/>
              </a:buClr>
              <a:buNone/>
            </a:pPr>
            <a:endParaRPr lang="en-GB" b="1" dirty="0">
              <a:solidFill>
                <a:srgbClr val="FFFFFE"/>
              </a:solidFill>
              <a:highlight>
                <a:srgbClr val="800000"/>
              </a:highlight>
              <a:latin typeface="Cambria" panose="02040503050406030204" pitchFamily="18" charset="0"/>
              <a:ea typeface="Cambria" panose="02040503050406030204" pitchFamily="18" charset="0"/>
            </a:endParaRPr>
          </a:p>
          <a:p>
            <a:pPr marL="0" indent="0">
              <a:buClr>
                <a:srgbClr val="3DDDFF"/>
              </a:buClr>
              <a:buNone/>
            </a:pPr>
            <a:endParaRPr lang="en-GB" b="1" dirty="0">
              <a:solidFill>
                <a:srgbClr val="FFFFFE"/>
              </a:solidFill>
              <a:highlight>
                <a:srgbClr val="800000"/>
              </a:highlight>
              <a:latin typeface="Cambria" panose="02040503050406030204" pitchFamily="18" charset="0"/>
              <a:ea typeface="Cambria" panose="02040503050406030204" pitchFamily="18" charset="0"/>
            </a:endParaRPr>
          </a:p>
        </p:txBody>
      </p:sp>
      <p:pic>
        <p:nvPicPr>
          <p:cNvPr id="5" name="Picture 4"/>
          <p:cNvPicPr>
            <a:picLocks noChangeAspect="1"/>
          </p:cNvPicPr>
          <p:nvPr/>
        </p:nvPicPr>
        <p:blipFill>
          <a:blip r:embed="rId1"/>
          <a:stretch>
            <a:fillRect/>
          </a:stretch>
        </p:blipFill>
        <p:spPr>
          <a:xfrm>
            <a:off x="7505471" y="2183177"/>
            <a:ext cx="3255390" cy="2969443"/>
          </a:xfrm>
          <a:prstGeom prst="rect">
            <a:avLst/>
          </a:prstGeom>
          <a:ln w="190500" cap="sq">
            <a:solidFill>
              <a:srgbClr val="C8C6BD"/>
            </a:solidFill>
            <a:prstDash val="solid"/>
            <a:miter lim="800000"/>
            <a:headEnd/>
            <a:tailEnd/>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spTree>
  </p:cSld>
  <p:clrMapOvr>
    <a:masterClrMapping/>
  </p:clrMapOvr>
  <mc:AlternateContent xmlns:mc="http://schemas.openxmlformats.org/markup-compatibility/2006">
    <mc:Choice xmlns:p14="http://schemas.microsoft.com/office/powerpoint/2010/main" Requires="p14">
      <p:transition spd="slow" p14:dur="1600">
        <p14:gallery dir="l"/>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A close up of a toy&#10;&#10;Description generated with high confidence"/>
          <p:cNvPicPr>
            <a:picLocks noChangeAspect="1"/>
          </p:cNvPicPr>
          <p:nvPr/>
        </p:nvPicPr>
        <p:blipFill rotWithShape="1">
          <a:blip r:embed="rId1"/>
          <a:srcRect r="11134"/>
          <a:stretch>
            <a:fillRect/>
          </a:stretch>
        </p:blipFill>
        <p:spPr>
          <a:xfrm>
            <a:off x="169681" y="1445162"/>
            <a:ext cx="3007187" cy="4430598"/>
          </a:xfrm>
          <a:prstGeom prst="rect">
            <a:avLst/>
          </a:prstGeom>
          <a:ln w="190500" cap="sq">
            <a:solidFill>
              <a:srgbClr val="C8C6BD"/>
            </a:solidFill>
            <a:prstDash val="solid"/>
            <a:miter lim="800000"/>
            <a:headEnd/>
            <a:tailEnd/>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sp>
        <p:nvSpPr>
          <p:cNvPr id="2" name="Title 1"/>
          <p:cNvSpPr>
            <a:spLocks noGrp="1"/>
          </p:cNvSpPr>
          <p:nvPr>
            <p:ph type="title"/>
          </p:nvPr>
        </p:nvSpPr>
        <p:spPr>
          <a:xfrm>
            <a:off x="1428197" y="395927"/>
            <a:ext cx="9599093" cy="1049235"/>
          </a:xfrm>
        </p:spPr>
        <p:txBody>
          <a:bodyPr anchor="t">
            <a:normAutofit/>
          </a:bodyPr>
          <a:lstStyle/>
          <a:p>
            <a:r>
              <a:rPr lang="en-GB" b="1" dirty="0">
                <a:solidFill>
                  <a:srgbClr val="FFFFFE"/>
                </a:solidFill>
                <a:highlight>
                  <a:srgbClr val="808080"/>
                </a:highlight>
                <a:latin typeface="Cambria" panose="02040503050406030204" pitchFamily="18" charset="0"/>
              </a:rPr>
              <a:t>Effective conflict handling by shahida</a:t>
            </a:r>
            <a:endParaRPr lang="en-GB" dirty="0">
              <a:solidFill>
                <a:srgbClr val="FFFFFE"/>
              </a:solidFill>
              <a:highlight>
                <a:srgbClr val="808080"/>
              </a:highlight>
            </a:endParaRPr>
          </a:p>
        </p:txBody>
      </p:sp>
      <p:sp>
        <p:nvSpPr>
          <p:cNvPr id="3" name="Content Placeholder 2"/>
          <p:cNvSpPr>
            <a:spLocks noGrp="1"/>
          </p:cNvSpPr>
          <p:nvPr>
            <p:ph idx="1"/>
          </p:nvPr>
        </p:nvSpPr>
        <p:spPr>
          <a:xfrm>
            <a:off x="3176905" y="1867535"/>
            <a:ext cx="9113520" cy="3577590"/>
          </a:xfrm>
        </p:spPr>
        <p:txBody>
          <a:bodyPr numCol="2" anchor="t">
            <a:normAutofit lnSpcReduction="10000"/>
          </a:bodyPr>
          <a:lstStyle/>
          <a:p>
            <a:pPr marL="0" indent="0">
              <a:lnSpc>
                <a:spcPct val="110000"/>
              </a:lnSpc>
              <a:buClr>
                <a:srgbClr val="C00000"/>
              </a:buClr>
              <a:buFont typeface="Wingdings" panose="05000000000000000000" pitchFamily="2" charset="2"/>
              <a:buNone/>
            </a:pPr>
            <a:r>
              <a:rPr lang="en-GB" sz="2800" b="1" dirty="0">
                <a:highlight>
                  <a:srgbClr val="800000"/>
                </a:highlight>
                <a:latin typeface="Cambria" panose="02040503050406030204" pitchFamily="18" charset="0"/>
                <a:ea typeface="Cambria" panose="02040503050406030204" pitchFamily="18" charset="0"/>
              </a:rPr>
              <a:t>               </a:t>
            </a:r>
            <a:r>
              <a:rPr lang="en-GB" sz="3600" b="1" dirty="0">
                <a:highlight>
                  <a:srgbClr val="800000"/>
                </a:highlight>
                <a:latin typeface="Cambria" panose="02040503050406030204" pitchFamily="18" charset="0"/>
                <a:ea typeface="Cambria" panose="02040503050406030204" pitchFamily="18" charset="0"/>
              </a:rPr>
              <a:t>How to resolve it?</a:t>
            </a:r>
            <a:endParaRPr lang="en-GB" sz="3600" b="1" dirty="0">
              <a:highlight>
                <a:srgbClr val="800000"/>
              </a:highlight>
              <a:latin typeface="Cambria" panose="02040503050406030204" pitchFamily="18" charset="0"/>
              <a:ea typeface="Cambria" panose="02040503050406030204" pitchFamily="18" charset="0"/>
            </a:endParaRPr>
          </a:p>
          <a:p>
            <a:pPr>
              <a:lnSpc>
                <a:spcPct val="110000"/>
              </a:lnSpc>
              <a:buClr>
                <a:srgbClr val="C00000"/>
              </a:buClr>
              <a:buFont typeface="Wingdings" panose="05000000000000000000" pitchFamily="2" charset="2"/>
              <a:buChar char="q"/>
            </a:pPr>
            <a:r>
              <a:rPr lang="en-GB" sz="2800" b="1" dirty="0">
                <a:highlight>
                  <a:srgbClr val="800000"/>
                </a:highlight>
                <a:latin typeface="Cambria" panose="02040503050406030204" pitchFamily="18" charset="0"/>
                <a:ea typeface="Cambria" panose="02040503050406030204" pitchFamily="18" charset="0"/>
              </a:rPr>
              <a:t>Acknowledge the conflict</a:t>
            </a:r>
            <a:endParaRPr lang="en-GB" sz="2800" b="1" dirty="0">
              <a:highlight>
                <a:srgbClr val="800000"/>
              </a:highlight>
              <a:latin typeface="Cambria" panose="02040503050406030204" pitchFamily="18" charset="0"/>
              <a:ea typeface="Cambria" panose="02040503050406030204" pitchFamily="18" charset="0"/>
            </a:endParaRPr>
          </a:p>
          <a:p>
            <a:pPr>
              <a:lnSpc>
                <a:spcPct val="110000"/>
              </a:lnSpc>
              <a:buClr>
                <a:srgbClr val="C00000"/>
              </a:buClr>
              <a:buFont typeface="Wingdings" panose="05000000000000000000" pitchFamily="2" charset="2"/>
              <a:buChar char="q"/>
            </a:pPr>
            <a:r>
              <a:rPr lang="en-GB" sz="2800" b="1" dirty="0">
                <a:highlight>
                  <a:srgbClr val="800000"/>
                </a:highlight>
                <a:latin typeface="Cambria" panose="02040503050406030204" pitchFamily="18" charset="0"/>
                <a:ea typeface="Cambria" panose="02040503050406030204" pitchFamily="18" charset="0"/>
              </a:rPr>
              <a:t>Discuss the impact </a:t>
            </a:r>
            <a:endParaRPr lang="en-GB" sz="2800" b="1" dirty="0">
              <a:highlight>
                <a:srgbClr val="800000"/>
              </a:highlight>
              <a:latin typeface="Cambria" panose="02040503050406030204" pitchFamily="18" charset="0"/>
              <a:ea typeface="Cambria" panose="02040503050406030204" pitchFamily="18" charset="0"/>
            </a:endParaRPr>
          </a:p>
          <a:p>
            <a:pPr>
              <a:lnSpc>
                <a:spcPct val="110000"/>
              </a:lnSpc>
              <a:buClr>
                <a:srgbClr val="C00000"/>
              </a:buClr>
              <a:buFont typeface="Wingdings" panose="05000000000000000000" pitchFamily="2" charset="2"/>
              <a:buChar char="q"/>
            </a:pPr>
            <a:r>
              <a:rPr lang="en-GB" sz="2800" b="1" dirty="0">
                <a:highlight>
                  <a:srgbClr val="800000"/>
                </a:highlight>
                <a:latin typeface="Cambria" panose="02040503050406030204" pitchFamily="18" charset="0"/>
                <a:ea typeface="Cambria" panose="02040503050406030204" pitchFamily="18" charset="0"/>
              </a:rPr>
              <a:t>Agree to a cooperative process</a:t>
            </a:r>
            <a:endParaRPr lang="en-GB" sz="2800" b="1" dirty="0">
              <a:highlight>
                <a:srgbClr val="800000"/>
              </a:highlight>
              <a:latin typeface="Cambria" panose="02040503050406030204" pitchFamily="18" charset="0"/>
              <a:ea typeface="Cambria" panose="02040503050406030204" pitchFamily="18" charset="0"/>
            </a:endParaRPr>
          </a:p>
          <a:p>
            <a:pPr>
              <a:lnSpc>
                <a:spcPct val="110000"/>
              </a:lnSpc>
              <a:buClr>
                <a:srgbClr val="C00000"/>
              </a:buClr>
              <a:buFont typeface="Wingdings" panose="05000000000000000000" pitchFamily="2" charset="2"/>
              <a:buChar char="q"/>
            </a:pPr>
            <a:r>
              <a:rPr lang="en-GB" sz="2800" b="1" dirty="0">
                <a:highlight>
                  <a:srgbClr val="800000"/>
                </a:highlight>
                <a:latin typeface="Cambria" panose="02040503050406030204" pitchFamily="18" charset="0"/>
                <a:ea typeface="Cambria" panose="02040503050406030204" pitchFamily="18" charset="0"/>
              </a:rPr>
              <a:t>Agree to communication </a:t>
            </a:r>
            <a:endParaRPr lang="en-GB" sz="2800" b="1" dirty="0">
              <a:highlight>
                <a:srgbClr val="800000"/>
              </a:highlight>
              <a:latin typeface="Cambria" panose="02040503050406030204" pitchFamily="18" charset="0"/>
              <a:ea typeface="Cambria" panose="02040503050406030204" pitchFamily="18" charset="0"/>
            </a:endParaRPr>
          </a:p>
          <a:p>
            <a:pPr marL="0" indent="0">
              <a:lnSpc>
                <a:spcPct val="110000"/>
              </a:lnSpc>
              <a:buClr>
                <a:srgbClr val="C00000"/>
              </a:buClr>
              <a:buFont typeface="Wingdings" panose="05000000000000000000" pitchFamily="2" charset="2"/>
              <a:buNone/>
            </a:pPr>
            <a:r>
              <a:rPr lang="en-GB" sz="2800" b="1" dirty="0">
                <a:highlight>
                  <a:srgbClr val="800000"/>
                </a:highlight>
                <a:latin typeface="Cambria" panose="02040503050406030204" pitchFamily="18" charset="0"/>
                <a:ea typeface="Cambria" panose="02040503050406030204" pitchFamily="18" charset="0"/>
              </a:rPr>
              <a:t>         (</a:t>
            </a:r>
            <a:r>
              <a:rPr lang="en-GB" sz="2800" b="1" dirty="0">
                <a:latin typeface="Cambria" panose="02040503050406030204" pitchFamily="18" charset="0"/>
                <a:ea typeface="Cambria" panose="02040503050406030204" pitchFamily="18" charset="0"/>
              </a:rPr>
              <a:t>Mind Tool, 2018)</a:t>
            </a:r>
            <a:endParaRPr lang="en-GB" sz="2800" b="1" dirty="0">
              <a:latin typeface="Cambria" panose="02040503050406030204" pitchFamily="18" charset="0"/>
              <a:ea typeface="Cambria" panose="02040503050406030204" pitchFamily="18" charset="0"/>
            </a:endParaRPr>
          </a:p>
          <a:p>
            <a:pPr>
              <a:lnSpc>
                <a:spcPct val="110000"/>
              </a:lnSpc>
              <a:buClr>
                <a:srgbClr val="C00000"/>
              </a:buClr>
              <a:buFont typeface="Wingdings" panose="05000000000000000000" pitchFamily="2" charset="2"/>
              <a:buChar char="q"/>
            </a:pPr>
            <a:endParaRPr lang="en-GB" sz="2800" b="1" dirty="0">
              <a:solidFill>
                <a:schemeClr val="bg1"/>
              </a:solidFill>
              <a:highlight>
                <a:srgbClr val="800000"/>
              </a:highlight>
              <a:latin typeface="Cambria" panose="02040503050406030204" pitchFamily="18" charset="0"/>
              <a:ea typeface="Cambria" panose="02040503050406030204" pitchFamily="18" charset="0"/>
            </a:endParaRPr>
          </a:p>
          <a:p>
            <a:pPr marL="0" indent="0">
              <a:lnSpc>
                <a:spcPct val="110000"/>
              </a:lnSpc>
              <a:buClr>
                <a:srgbClr val="C00000"/>
              </a:buClr>
              <a:buNone/>
            </a:pPr>
            <a:endParaRPr lang="en-GB" sz="2800" b="1" dirty="0">
              <a:solidFill>
                <a:schemeClr val="bg1"/>
              </a:solidFill>
              <a:highlight>
                <a:srgbClr val="800000"/>
              </a:highlight>
              <a:latin typeface="Cambria" panose="02040503050406030204" pitchFamily="18" charset="0"/>
              <a:ea typeface="Cambria" panose="02040503050406030204" pitchFamily="18" charset="0"/>
            </a:endParaRPr>
          </a:p>
          <a:p>
            <a:pPr marL="0" indent="0">
              <a:lnSpc>
                <a:spcPct val="110000"/>
              </a:lnSpc>
              <a:buClr>
                <a:srgbClr val="FFF169"/>
              </a:buClr>
              <a:buNone/>
            </a:pPr>
            <a:endParaRPr lang="en-GB" sz="2800" b="1" dirty="0"/>
          </a:p>
          <a:p>
            <a:pPr>
              <a:lnSpc>
                <a:spcPct val="110000"/>
              </a:lnSpc>
              <a:buClr>
                <a:srgbClr val="FFF169"/>
              </a:buClr>
            </a:pPr>
            <a:endParaRPr lang="en-GB" sz="1100" dirty="0">
              <a:solidFill>
                <a:srgbClr val="FFFFFE"/>
              </a:solidFill>
            </a:endParaRPr>
          </a:p>
        </p:txBody>
      </p:sp>
      <p:pic>
        <p:nvPicPr>
          <p:cNvPr id="6" name="Picture 5" descr="A picture containing yellow&#10;&#10;Description generated with high confidence"/>
          <p:cNvPicPr>
            <a:picLocks noChangeAspect="1"/>
          </p:cNvPicPr>
          <p:nvPr/>
        </p:nvPicPr>
        <p:blipFill>
          <a:blip r:embed="rId2"/>
          <a:stretch>
            <a:fillRect/>
          </a:stretch>
        </p:blipFill>
        <p:spPr>
          <a:xfrm>
            <a:off x="7813573" y="4282403"/>
            <a:ext cx="3610466" cy="2311645"/>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87680" y="-1428582"/>
            <a:ext cx="9323108" cy="4699000"/>
          </a:xfrm>
        </p:spPr>
        <p:txBody>
          <a:bodyPr anchor="ctr">
            <a:normAutofit/>
          </a:bodyPr>
          <a:lstStyle/>
          <a:p>
            <a:r>
              <a:rPr lang="en-GB" b="1">
                <a:solidFill>
                  <a:schemeClr val="tx1"/>
                </a:solidFill>
                <a:highlight>
                  <a:srgbClr val="808080"/>
                </a:highlight>
                <a:latin typeface="Cambria" panose="02040503050406030204" pitchFamily="18" charset="0"/>
              </a:rPr>
              <a:t>Effective conflict handling by shahida</a:t>
            </a:r>
            <a:br>
              <a:rPr lang="en-GB" b="1">
                <a:highlight>
                  <a:srgbClr val="800000"/>
                </a:highlight>
                <a:latin typeface="Cambria" panose="02040503050406030204" pitchFamily="18" charset="0"/>
              </a:rPr>
            </a:br>
            <a:endParaRPr lang="en-GB" dirty="0"/>
          </a:p>
        </p:txBody>
      </p:sp>
      <p:sp>
        <p:nvSpPr>
          <p:cNvPr id="3" name="Content Placeholder 2"/>
          <p:cNvSpPr>
            <a:spLocks noGrp="1"/>
          </p:cNvSpPr>
          <p:nvPr>
            <p:ph idx="1"/>
          </p:nvPr>
        </p:nvSpPr>
        <p:spPr>
          <a:xfrm>
            <a:off x="3481254" y="-702980"/>
            <a:ext cx="7100929" cy="7720553"/>
          </a:xfrm>
        </p:spPr>
        <p:txBody>
          <a:bodyPr anchor="ctr">
            <a:normAutofit/>
          </a:bodyPr>
          <a:lstStyle/>
          <a:p>
            <a:pPr>
              <a:buFont typeface="Wingdings" panose="05000000000000000000" pitchFamily="2" charset="2"/>
              <a:buChar char="q"/>
            </a:pPr>
            <a:endParaRPr lang="en-GB" dirty="0">
              <a:highlight>
                <a:srgbClr val="800000"/>
              </a:highlight>
            </a:endParaRPr>
          </a:p>
          <a:p>
            <a:pPr marL="0" indent="0">
              <a:buNone/>
            </a:pPr>
            <a:r>
              <a:rPr lang="en-GB" sz="3200" b="1" dirty="0">
                <a:highlight>
                  <a:srgbClr val="808080"/>
                </a:highlight>
                <a:latin typeface="Cambria" panose="02040503050406030204" pitchFamily="18" charset="0"/>
              </a:rPr>
              <a:t>Check-list</a:t>
            </a:r>
            <a:endParaRPr lang="en-GB" sz="3200" b="1" dirty="0">
              <a:highlight>
                <a:srgbClr val="808080"/>
              </a:highlight>
              <a:latin typeface="Cambria" panose="02040503050406030204" pitchFamily="18" charset="0"/>
            </a:endParaRPr>
          </a:p>
          <a:p>
            <a:pPr>
              <a:buFont typeface="Wingdings" panose="05000000000000000000" pitchFamily="2" charset="2"/>
              <a:buChar char="q"/>
            </a:pPr>
            <a:r>
              <a:rPr lang="en-GB" sz="3200" b="1" dirty="0">
                <a:highlight>
                  <a:srgbClr val="800000"/>
                </a:highlight>
                <a:latin typeface="Cambria" panose="02040503050406030204" pitchFamily="18" charset="0"/>
              </a:rPr>
              <a:t>Ensure communication</a:t>
            </a:r>
            <a:endParaRPr lang="en-GB" sz="3200" b="1" dirty="0">
              <a:highlight>
                <a:srgbClr val="800000"/>
              </a:highlight>
              <a:latin typeface="Cambria" panose="02040503050406030204" pitchFamily="18" charset="0"/>
            </a:endParaRPr>
          </a:p>
          <a:p>
            <a:pPr>
              <a:buFont typeface="Wingdings" panose="05000000000000000000" pitchFamily="2" charset="2"/>
              <a:buChar char="q"/>
            </a:pPr>
            <a:r>
              <a:rPr lang="en-GB" sz="3200" b="1" dirty="0">
                <a:highlight>
                  <a:srgbClr val="800000"/>
                </a:highlight>
                <a:latin typeface="Cambria" panose="02040503050406030204" pitchFamily="18" charset="0"/>
              </a:rPr>
              <a:t>Use dispute resolution procedure</a:t>
            </a:r>
            <a:endParaRPr lang="en-GB" sz="3200" b="1" dirty="0">
              <a:highlight>
                <a:srgbClr val="800000"/>
              </a:highlight>
              <a:latin typeface="Cambria" panose="02040503050406030204" pitchFamily="18" charset="0"/>
            </a:endParaRPr>
          </a:p>
          <a:p>
            <a:pPr>
              <a:buFont typeface="Wingdings" panose="05000000000000000000" pitchFamily="2" charset="2"/>
              <a:buChar char="q"/>
            </a:pPr>
            <a:r>
              <a:rPr lang="en-GB" sz="3200" b="1" dirty="0">
                <a:highlight>
                  <a:srgbClr val="800000"/>
                </a:highlight>
                <a:latin typeface="Cambria" panose="02040503050406030204" pitchFamily="18" charset="0"/>
              </a:rPr>
              <a:t>Promote joint decision</a:t>
            </a:r>
            <a:endParaRPr lang="en-GB" sz="3200" b="1" dirty="0">
              <a:highlight>
                <a:srgbClr val="800000"/>
              </a:highlight>
              <a:latin typeface="Cambria" panose="02040503050406030204" pitchFamily="18" charset="0"/>
            </a:endParaRPr>
          </a:p>
          <a:p>
            <a:pPr>
              <a:buFont typeface="Wingdings" panose="05000000000000000000" pitchFamily="2" charset="2"/>
              <a:buChar char="q"/>
            </a:pPr>
            <a:r>
              <a:rPr lang="en-GB" sz="3200" b="1" dirty="0">
                <a:highlight>
                  <a:srgbClr val="800000"/>
                </a:highlight>
                <a:latin typeface="Cambria" panose="02040503050406030204" pitchFamily="18" charset="0"/>
              </a:rPr>
              <a:t>Use problem solving cycle</a:t>
            </a:r>
            <a:endParaRPr lang="en-GB" sz="3200" b="1" dirty="0">
              <a:highlight>
                <a:srgbClr val="800000"/>
              </a:highlight>
              <a:latin typeface="Cambria" panose="02040503050406030204" pitchFamily="18" charset="0"/>
            </a:endParaRPr>
          </a:p>
          <a:p>
            <a:pPr>
              <a:buFont typeface="Wingdings" panose="05000000000000000000" pitchFamily="2" charset="2"/>
              <a:buChar char="q"/>
            </a:pPr>
            <a:endParaRPr lang="en-GB" dirty="0"/>
          </a:p>
        </p:txBody>
      </p:sp>
      <p:pic>
        <p:nvPicPr>
          <p:cNvPr id="8" name="Picture 7" descr="A close up of a logo&#10;&#10;Description generated with high confidence"/>
          <p:cNvPicPr>
            <a:picLocks noChangeAspect="1"/>
          </p:cNvPicPr>
          <p:nvPr/>
        </p:nvPicPr>
        <p:blipFill>
          <a:blip r:embed="rId1"/>
          <a:stretch>
            <a:fillRect/>
          </a:stretch>
        </p:blipFill>
        <p:spPr>
          <a:xfrm>
            <a:off x="9215900" y="3587583"/>
            <a:ext cx="2330586" cy="2223733"/>
          </a:xfrm>
          <a:prstGeom prst="rect">
            <a:avLst/>
          </a:prstGeom>
        </p:spPr>
      </p:pic>
      <p:pic>
        <p:nvPicPr>
          <p:cNvPr id="11" name="Picture 10" descr="A picture containing table, chair&#10;&#10;Description generated with high confidence"/>
          <p:cNvPicPr>
            <a:picLocks noChangeAspect="1"/>
          </p:cNvPicPr>
          <p:nvPr/>
        </p:nvPicPr>
        <p:blipFill>
          <a:blip r:embed="rId2"/>
          <a:stretch>
            <a:fillRect/>
          </a:stretch>
        </p:blipFill>
        <p:spPr>
          <a:xfrm>
            <a:off x="552480" y="3421620"/>
            <a:ext cx="2635200" cy="2555657"/>
          </a:xfrm>
          <a:prstGeom prst="rect">
            <a:avLst/>
          </a:prstGeom>
          <a:ln w="190500" cap="sq">
            <a:solidFill>
              <a:srgbClr val="C8C6BD"/>
            </a:solidFill>
            <a:prstDash val="solid"/>
            <a:miter lim="800000"/>
            <a:headEnd/>
            <a:tailEnd/>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pic>
        <p:nvPicPr>
          <p:cNvPr id="5" name="Picture 4" descr="A drawing of a cartoon character&#10;&#10;Description generated with high confidence"/>
          <p:cNvPicPr>
            <a:picLocks noChangeAspect="1"/>
          </p:cNvPicPr>
          <p:nvPr/>
        </p:nvPicPr>
        <p:blipFill>
          <a:blip r:embed="rId3"/>
          <a:stretch>
            <a:fillRect/>
          </a:stretch>
        </p:blipFill>
        <p:spPr>
          <a:xfrm>
            <a:off x="160256" y="366107"/>
            <a:ext cx="3320998" cy="2555658"/>
          </a:xfrm>
          <a:prstGeom prst="rect">
            <a:avLst/>
          </a:prstGeom>
          <a:ln w="190500" cap="sq">
            <a:solidFill>
              <a:srgbClr val="C8C6BD"/>
            </a:solidFill>
            <a:prstDash val="solid"/>
            <a:miter lim="800000"/>
            <a:headEnd/>
            <a:tailEnd/>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sp>
        <p:nvSpPr>
          <p:cNvPr id="6" name="TextBox 5"/>
          <p:cNvSpPr txBox="1"/>
          <p:nvPr/>
        </p:nvSpPr>
        <p:spPr>
          <a:xfrm>
            <a:off x="3770721" y="6858000"/>
            <a:ext cx="4480875" cy="230832"/>
          </a:xfrm>
          <a:prstGeom prst="rect">
            <a:avLst/>
          </a:prstGeom>
          <a:noFill/>
        </p:spPr>
        <p:txBody>
          <a:bodyPr wrap="square" rtlCol="0">
            <a:spAutoFit/>
          </a:bodyPr>
          <a:lstStyle/>
          <a:p>
            <a:r>
              <a:rPr lang="en-GB" sz="900">
                <a:hlinkClick r:id="rId4" tooltip="http://blogdelosmaestrosdeaudicionylenguaje.blogspot.mx/2013/09/jugamos-hacer-praxias-con-los-minions.html"/>
              </a:rPr>
              <a:t>This Photo</a:t>
            </a:r>
            <a:r>
              <a:rPr lang="en-GB" sz="900"/>
              <a:t> by Unknown Author is licensed under </a:t>
            </a:r>
            <a:r>
              <a:rPr lang="en-GB" sz="900">
                <a:hlinkClick r:id="rId5" tooltip="https://creativecommons.org/licenses/by-nc-nd/3.0/"/>
              </a:rPr>
              <a:t>CC BY-NC-ND</a:t>
            </a:r>
            <a:endParaRPr lang="en-GB" sz="900"/>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GB" altLang="en-US"/>
              <a:t>Presentation notes</a:t>
            </a:r>
            <a:br>
              <a:rPr lang="en-GB" altLang="en-US"/>
            </a:br>
            <a:r>
              <a:rPr lang="en-GB" altLang="en-US" sz="2400"/>
              <a:t>Shahida miah 1710331</a:t>
            </a:r>
            <a:endParaRPr lang="en-GB" altLang="en-US" sz="2400"/>
          </a:p>
        </p:txBody>
      </p:sp>
      <p:sp>
        <p:nvSpPr>
          <p:cNvPr id="3" name="Content Placeholder 2"/>
          <p:cNvSpPr>
            <a:spLocks noGrp="1"/>
          </p:cNvSpPr>
          <p:nvPr>
            <p:ph idx="1"/>
          </p:nvPr>
        </p:nvSpPr>
        <p:spPr>
          <a:xfrm>
            <a:off x="1451610" y="1744980"/>
            <a:ext cx="9571990" cy="4488180"/>
          </a:xfrm>
        </p:spPr>
        <p:txBody>
          <a:bodyPr>
            <a:noAutofit/>
          </a:bodyPr>
          <a:p>
            <a:pPr marL="0" indent="0">
              <a:buNone/>
            </a:pPr>
            <a:r>
              <a:rPr lang="en-GB" altLang="en-US" sz="2400"/>
              <a:t>Introduction:</a:t>
            </a:r>
            <a:endParaRPr lang="en-GB" altLang="en-US" sz="2400"/>
          </a:p>
          <a:p>
            <a:pPr marL="0" indent="0">
              <a:buNone/>
            </a:pPr>
            <a:r>
              <a:rPr lang="en-GB" altLang="en-US" sz="1600"/>
              <a:t>Good morning everyone, today we will be talking about How to Create and Maintain an Effective team. We are:- Fulma, Zahide, Mehek and myself Shahida. </a:t>
            </a:r>
            <a:endParaRPr lang="en-GB" altLang="en-US" sz="1600"/>
          </a:p>
          <a:p>
            <a:pPr marL="0" indent="0">
              <a:buNone/>
            </a:pPr>
            <a:r>
              <a:rPr lang="en-GB" altLang="en-US" sz="1600"/>
              <a:t>According to Know-how-non-profit, (2017) the importance of teams is for high performance. An effective team shows how the team are working towards a common goal and great team work creates synergy.</a:t>
            </a:r>
            <a:endParaRPr lang="en-GB" altLang="en-US" sz="1600"/>
          </a:p>
          <a:p>
            <a:pPr marL="0" indent="0">
              <a:buNone/>
            </a:pPr>
            <a:r>
              <a:rPr lang="en-GB" altLang="en-US" sz="1600"/>
              <a:t> Teamwork motivates unity</a:t>
            </a:r>
            <a:endParaRPr lang="en-GB" altLang="en-US" sz="1600"/>
          </a:p>
          <a:p>
            <a:pPr marL="0" indent="0">
              <a:buNone/>
            </a:pPr>
            <a:r>
              <a:rPr lang="en-GB" altLang="en-US" sz="1600"/>
              <a:t> Offers differing perspective and feedback</a:t>
            </a:r>
            <a:endParaRPr lang="en-GB" altLang="en-US" sz="1600"/>
          </a:p>
          <a:p>
            <a:pPr marL="0" indent="0">
              <a:buNone/>
            </a:pPr>
            <a:r>
              <a:rPr lang="en-GB" altLang="en-US" sz="1600"/>
              <a:t> Provides improved efficiency and productivity</a:t>
            </a:r>
            <a:endParaRPr lang="en-GB" altLang="en-US" sz="1600"/>
          </a:p>
          <a:p>
            <a:pPr marL="0" indent="0">
              <a:buNone/>
            </a:pPr>
            <a:r>
              <a:rPr lang="en-GB" altLang="en-US" sz="1600"/>
              <a:t> Provides great learning opportunities</a:t>
            </a:r>
            <a:endParaRPr lang="en-GB" altLang="en-US" sz="1600"/>
          </a:p>
          <a:p>
            <a:pPr marL="0" indent="0">
              <a:buNone/>
            </a:pPr>
            <a:r>
              <a:rPr lang="en-GB" altLang="en-US" sz="1600"/>
              <a:t>Now I will like to pass it onto Fulma.</a:t>
            </a:r>
            <a:endParaRPr lang="en-GB" altLang="en-US" sz="160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GB" altLang="en-US"/>
              <a:t>notes </a:t>
            </a:r>
            <a:br>
              <a:rPr lang="en-GB" altLang="en-US"/>
            </a:br>
            <a:r>
              <a:rPr lang="en-GB" altLang="en-US"/>
              <a:t>effective conflict handling </a:t>
            </a:r>
            <a:r>
              <a:rPr lang="en-GB" altLang="en-US" sz="1000"/>
              <a:t>part 1</a:t>
            </a:r>
            <a:endParaRPr lang="en-GB" altLang="en-US" sz="1000"/>
          </a:p>
        </p:txBody>
      </p:sp>
      <p:sp>
        <p:nvSpPr>
          <p:cNvPr id="3" name="Content Placeholder 2"/>
          <p:cNvSpPr>
            <a:spLocks noGrp="1"/>
          </p:cNvSpPr>
          <p:nvPr>
            <p:ph idx="1"/>
          </p:nvPr>
        </p:nvSpPr>
        <p:spPr>
          <a:xfrm>
            <a:off x="596900" y="1731645"/>
            <a:ext cx="10827385" cy="4093210"/>
          </a:xfrm>
        </p:spPr>
        <p:txBody>
          <a:bodyPr>
            <a:normAutofit fontScale="90000" lnSpcReduction="10000"/>
          </a:bodyPr>
          <a:p>
            <a:pPr marL="0" indent="0">
              <a:buNone/>
            </a:pPr>
            <a:r>
              <a:rPr lang="en-GB" altLang="en-US" sz="1800"/>
              <a:t>Hi I am Shahida and I will be talking about how to handle conflicts effectively.  Teamwork can be quite complex, its hard to balance personalities and work responsibilities, causing disagreement and resentment. Its good to look out for symptoms of conflicts, these can vary from motivational level dropping, behaviour changing to productivity failing. Conflicts can be caused by unfair treatment, poor communication, bullying, harassment and lack of equal opportunities.</a:t>
            </a:r>
            <a:endParaRPr lang="en-GB" altLang="en-US" sz="1800"/>
          </a:p>
          <a:p>
            <a:pPr marL="0" indent="0">
              <a:buNone/>
            </a:pPr>
            <a:r>
              <a:rPr lang="en-GB" altLang="en-US" sz="1800"/>
              <a:t>Behaviour can be another reason for conflicts, as Belbin, (2018) explained there is nine key points of behaviour, an individual team member can have more than one behaviour, some may even have all traits.  If there was for example an:</a:t>
            </a:r>
            <a:endParaRPr lang="en-GB" altLang="en-US" sz="1800"/>
          </a:p>
          <a:p>
            <a:pPr marL="0" indent="0">
              <a:buNone/>
            </a:pPr>
            <a:r>
              <a:rPr lang="en-GB" altLang="en-US" sz="1800"/>
              <a:t>Investigator</a:t>
            </a:r>
            <a:endParaRPr lang="en-GB" altLang="en-US" sz="1800"/>
          </a:p>
          <a:p>
            <a:pPr marL="0" indent="0">
              <a:buNone/>
            </a:pPr>
            <a:r>
              <a:rPr lang="en-GB" altLang="en-US" sz="1800"/>
              <a:t>Who finds ideas and brings it back to the team, and there might be an:</a:t>
            </a:r>
            <a:endParaRPr lang="en-GB" altLang="en-US" sz="1800"/>
          </a:p>
          <a:p>
            <a:pPr marL="0" indent="0">
              <a:buNone/>
            </a:pPr>
            <a:r>
              <a:rPr lang="en-GB" altLang="en-US" sz="1800"/>
              <a:t>Coordinator</a:t>
            </a:r>
            <a:endParaRPr lang="en-GB" altLang="en-US" sz="1800"/>
          </a:p>
          <a:p>
            <a:pPr marL="0" indent="0">
              <a:buNone/>
            </a:pPr>
            <a:r>
              <a:rPr lang="en-GB" altLang="en-US" sz="1800"/>
              <a:t>Who likes to pass on their own share of the work to others which then lead to clashing.</a:t>
            </a:r>
            <a:endParaRPr lang="en-GB" altLang="en-US" sz="180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a:xfrm>
            <a:off x="1451610" y="804545"/>
            <a:ext cx="9291320" cy="76200"/>
          </a:xfrm>
        </p:spPr>
        <p:txBody>
          <a:bodyPr/>
          <a:p>
            <a:r>
              <a:rPr lang="en-GB" altLang="en-US" sz="1400"/>
              <a:t>part 2</a:t>
            </a:r>
            <a:endParaRPr lang="en-GB" altLang="en-US" sz="1400"/>
          </a:p>
        </p:txBody>
      </p:sp>
      <p:sp>
        <p:nvSpPr>
          <p:cNvPr id="3" name="Content Placeholder 2"/>
          <p:cNvSpPr>
            <a:spLocks noGrp="1"/>
          </p:cNvSpPr>
          <p:nvPr>
            <p:ph idx="1"/>
          </p:nvPr>
        </p:nvSpPr>
        <p:spPr>
          <a:xfrm>
            <a:off x="1451610" y="966470"/>
            <a:ext cx="9479280" cy="4973955"/>
          </a:xfrm>
        </p:spPr>
        <p:txBody>
          <a:bodyPr>
            <a:normAutofit lnSpcReduction="20000"/>
          </a:bodyPr>
          <a:p>
            <a:pPr marL="0" indent="0">
              <a:buNone/>
            </a:pPr>
            <a:r>
              <a:rPr lang="en-GB" altLang="en-US" sz="1600"/>
              <a:t>Conflict are unavoidable stated Mind Tools, (2018) as people have different viewpoints which escalate to conflicts. When handling a conflict you have to see how it would be an advantage for the team so this can be done by:</a:t>
            </a:r>
            <a:endParaRPr lang="en-GB" altLang="en-US" sz="1600"/>
          </a:p>
          <a:p>
            <a:pPr marL="0" indent="0">
              <a:buNone/>
            </a:pPr>
            <a:r>
              <a:rPr lang="en-GB" altLang="en-US" sz="1600"/>
              <a:t>Ignoring it </a:t>
            </a:r>
            <a:endParaRPr lang="en-GB" altLang="en-US" sz="1600"/>
          </a:p>
          <a:p>
            <a:pPr marL="0" indent="0">
              <a:buNone/>
            </a:pPr>
            <a:r>
              <a:rPr lang="en-GB" altLang="en-US" sz="1600"/>
              <a:t>Complaining about it</a:t>
            </a:r>
            <a:endParaRPr lang="en-GB" altLang="en-US" sz="1600"/>
          </a:p>
          <a:p>
            <a:pPr marL="0" indent="0">
              <a:buNone/>
            </a:pPr>
            <a:r>
              <a:rPr lang="en-GB" altLang="en-US" sz="1600"/>
              <a:t>Blame someone for it</a:t>
            </a:r>
            <a:endParaRPr lang="en-GB" altLang="en-US" sz="1600"/>
          </a:p>
          <a:p>
            <a:pPr marL="0" indent="0">
              <a:buNone/>
            </a:pPr>
            <a:r>
              <a:rPr lang="en-GB" altLang="en-US" sz="1600"/>
              <a:t>Deal with it through suggestions and hints</a:t>
            </a:r>
            <a:endParaRPr lang="en-GB" altLang="en-US" sz="1600"/>
          </a:p>
          <a:p>
            <a:pPr marL="0" indent="0">
              <a:buNone/>
            </a:pPr>
            <a:r>
              <a:rPr lang="en-GB" altLang="en-US" sz="1600"/>
              <a:t>Be direct, confront to clarify what’s going on</a:t>
            </a:r>
            <a:endParaRPr lang="en-GB" altLang="en-US" sz="1600"/>
          </a:p>
          <a:p>
            <a:pPr marL="0" indent="0">
              <a:buNone/>
            </a:pPr>
            <a:r>
              <a:rPr lang="en-GB" altLang="en-US" sz="1600"/>
              <a:t>Negotiate or</a:t>
            </a:r>
            <a:endParaRPr lang="en-GB" altLang="en-US" sz="1600"/>
          </a:p>
          <a:p>
            <a:pPr marL="0" indent="0">
              <a:buNone/>
            </a:pPr>
            <a:r>
              <a:rPr lang="en-GB" altLang="en-US" sz="1600"/>
              <a:t>Compromise.</a:t>
            </a:r>
            <a:endParaRPr lang="en-GB" altLang="en-US" sz="1600"/>
          </a:p>
          <a:p>
            <a:pPr marL="0" indent="0">
              <a:buNone/>
            </a:pPr>
            <a:r>
              <a:rPr lang="en-GB" altLang="en-US" sz="1600"/>
              <a:t>The thing with conflicts is you have to deal with it very constructively with a strategy otherwise there is a big chance you can be pulled into the conflict and become a subject yourself.</a:t>
            </a:r>
            <a:endParaRPr lang="en-GB" altLang="en-US" sz="1600"/>
          </a:p>
          <a:p>
            <a:pPr marL="0" indent="0">
              <a:buNone/>
            </a:pPr>
            <a:r>
              <a:rPr lang="en-GB" altLang="en-US" sz="1600"/>
              <a:t>Conflict can also be a good thing as a high functioning healthy and constructive team. Conflicts comes from different opinions and ideas of people which make diverse team more effective rather than people with similar experiences.</a:t>
            </a:r>
            <a:endParaRPr lang="en-GB" altLang="en-US" sz="160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a:xfrm>
            <a:off x="1451610" y="132715"/>
            <a:ext cx="9291320" cy="402590"/>
          </a:xfrm>
        </p:spPr>
        <p:txBody>
          <a:bodyPr>
            <a:noAutofit/>
          </a:bodyPr>
          <a:p>
            <a:r>
              <a:rPr lang="en-GB" altLang="en-US" sz="1400"/>
              <a:t>part 3</a:t>
            </a:r>
            <a:endParaRPr lang="en-GB" altLang="en-US" sz="1400"/>
          </a:p>
        </p:txBody>
      </p:sp>
      <p:sp>
        <p:nvSpPr>
          <p:cNvPr id="3" name="Content Placeholder 2"/>
          <p:cNvSpPr>
            <a:spLocks noGrp="1"/>
          </p:cNvSpPr>
          <p:nvPr>
            <p:ph idx="1"/>
          </p:nvPr>
        </p:nvSpPr>
        <p:spPr>
          <a:xfrm>
            <a:off x="414020" y="535305"/>
            <a:ext cx="11565890" cy="5583555"/>
          </a:xfrm>
        </p:spPr>
        <p:txBody>
          <a:bodyPr>
            <a:noAutofit/>
          </a:bodyPr>
          <a:p>
            <a:pPr marL="0" indent="0">
              <a:buNone/>
            </a:pPr>
            <a:r>
              <a:rPr lang="en-GB" altLang="en-US" sz="1600"/>
              <a:t>How to resolve it?</a:t>
            </a:r>
            <a:endParaRPr lang="en-GB" altLang="en-US" sz="1600"/>
          </a:p>
          <a:p>
            <a:pPr marL="0" indent="0">
              <a:buNone/>
            </a:pPr>
            <a:r>
              <a:rPr lang="en-GB" altLang="en-US" sz="1600"/>
              <a:t>Well understanding various viewpoints involved in conflicts is the key factor.</a:t>
            </a:r>
            <a:endParaRPr lang="en-GB" altLang="en-US" sz="1600"/>
          </a:p>
          <a:p>
            <a:pPr marL="0" indent="0">
              <a:buNone/>
            </a:pPr>
            <a:r>
              <a:rPr lang="en-GB" altLang="en-US" sz="1600"/>
              <a:t>Acknowledge the conflict</a:t>
            </a:r>
            <a:endParaRPr lang="en-GB" altLang="en-US" sz="1600"/>
          </a:p>
          <a:p>
            <a:pPr marL="0" indent="0">
              <a:buNone/>
            </a:pPr>
            <a:r>
              <a:rPr lang="en-GB" altLang="en-US" sz="1600"/>
              <a:t>In most cases the first sign of conflicts is ignored as a normal healthy debate the team can thrive on, but if it is a matter of concern then this should be acknowledged.</a:t>
            </a:r>
            <a:endParaRPr lang="en-GB" altLang="en-US" sz="1600"/>
          </a:p>
          <a:p>
            <a:pPr marL="0" indent="0">
              <a:buNone/>
            </a:pPr>
            <a:r>
              <a:rPr lang="en-GB" altLang="en-US" sz="1600"/>
              <a:t>Discuss the impact</a:t>
            </a:r>
            <a:endParaRPr lang="en-GB" altLang="en-US" sz="1600"/>
          </a:p>
          <a:p>
            <a:pPr marL="0" indent="0">
              <a:buNone/>
            </a:pPr>
            <a:r>
              <a:rPr lang="en-GB" altLang="en-US" sz="1600"/>
              <a:t>Sit with the team and talk about how this is effecting the teams performance.</a:t>
            </a:r>
            <a:endParaRPr lang="en-GB" altLang="en-US" sz="1600"/>
          </a:p>
          <a:p>
            <a:pPr marL="0" indent="0">
              <a:buNone/>
            </a:pPr>
            <a:r>
              <a:rPr lang="en-GB" altLang="en-US" sz="1600"/>
              <a:t>Agree to Communicate</a:t>
            </a:r>
            <a:endParaRPr lang="en-GB" altLang="en-US" sz="1600"/>
          </a:p>
          <a:p>
            <a:pPr marL="0" indent="0">
              <a:buNone/>
            </a:pPr>
            <a:r>
              <a:rPr lang="en-GB" altLang="en-US" sz="1600"/>
              <a:t>The key to resolution is communication by talking about issues and feelings also listening and understanding were the team members are coming from.</a:t>
            </a:r>
            <a:endParaRPr lang="en-GB" altLang="en-US" sz="1600"/>
          </a:p>
          <a:p>
            <a:pPr marL="0" indent="0">
              <a:buNone/>
            </a:pPr>
            <a:r>
              <a:rPr lang="en-GB" altLang="en-US" sz="1600"/>
              <a:t>When the team is ready to resolve the conflict, each persons point of view must be listened to. Clarify peoples position, analyse in smaller groups to understand which facts and assumptions are true, try to remain open and not criticise or judge other people. Listen to all solutions and ideas, convene back as a team once everything is discussed for each side to reach an agreement and decide what course of action to take.</a:t>
            </a:r>
            <a:endParaRPr lang="en-GB" altLang="en-US" sz="1600"/>
          </a:p>
          <a:p>
            <a:pPr marL="0" indent="0">
              <a:buNone/>
            </a:pPr>
            <a:r>
              <a:rPr lang="en-GB" altLang="en-US" sz="1600"/>
              <a:t> </a:t>
            </a:r>
            <a:endParaRPr lang="en-GB" altLang="en-US" sz="160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GB" altLang="en-US" sz="1400"/>
              <a:t>part 4</a:t>
            </a:r>
            <a:endParaRPr lang="en-GB" altLang="en-US" sz="1400"/>
          </a:p>
        </p:txBody>
      </p:sp>
      <p:sp>
        <p:nvSpPr>
          <p:cNvPr id="3" name="Content Placeholder 2"/>
          <p:cNvSpPr>
            <a:spLocks noGrp="1"/>
          </p:cNvSpPr>
          <p:nvPr>
            <p:ph idx="1"/>
          </p:nvPr>
        </p:nvSpPr>
        <p:spPr>
          <a:xfrm>
            <a:off x="1096010" y="1719580"/>
            <a:ext cx="9953625" cy="4210685"/>
          </a:xfrm>
        </p:spPr>
        <p:txBody>
          <a:bodyPr>
            <a:normAutofit/>
          </a:bodyPr>
          <a:p>
            <a:pPr marL="0" indent="0">
              <a:buNone/>
            </a:pPr>
            <a:r>
              <a:rPr lang="en-GB" altLang="en-US">
                <a:sym typeface="+mn-ea"/>
              </a:rPr>
              <a:t>The whole process of the conflict is known as the storming stage which is one of the formation identified by Bruce Tuckman. Once the conflicts are handled effectively, this is when the norming stage kicks in! The team can then start Performing and reach goals. </a:t>
            </a:r>
            <a:endParaRPr lang="en-GB" altLang="en-US"/>
          </a:p>
          <a:p>
            <a:pPr marL="0" indent="0">
              <a:buNone/>
            </a:pPr>
            <a:r>
              <a:rPr lang="en-GB" altLang="en-US">
                <a:sym typeface="+mn-ea"/>
              </a:rPr>
              <a:t>To avoid future conflicts a check-list can be kept to:</a:t>
            </a:r>
            <a:endParaRPr lang="en-GB" altLang="en-US"/>
          </a:p>
          <a:p>
            <a:pPr marL="0" indent="0">
              <a:buNone/>
            </a:pPr>
            <a:r>
              <a:rPr lang="en-GB" altLang="en-US">
                <a:sym typeface="+mn-ea"/>
              </a:rPr>
              <a:t>Ensure communication </a:t>
            </a:r>
            <a:endParaRPr lang="en-GB" altLang="en-US"/>
          </a:p>
          <a:p>
            <a:pPr marL="0" indent="0">
              <a:buNone/>
            </a:pPr>
            <a:r>
              <a:rPr lang="en-GB" altLang="en-US">
                <a:sym typeface="+mn-ea"/>
              </a:rPr>
              <a:t>Use dispute resolution procedure </a:t>
            </a:r>
            <a:endParaRPr lang="en-GB" altLang="en-US"/>
          </a:p>
          <a:p>
            <a:pPr marL="0" indent="0">
              <a:buNone/>
            </a:pPr>
            <a:r>
              <a:rPr lang="en-GB" altLang="en-US">
                <a:sym typeface="+mn-ea"/>
              </a:rPr>
              <a:t>Promote joint decision making </a:t>
            </a:r>
            <a:endParaRPr lang="en-GB" altLang="en-US"/>
          </a:p>
          <a:p>
            <a:pPr marL="0" indent="0">
              <a:buNone/>
            </a:pPr>
            <a:r>
              <a:rPr lang="en-GB" altLang="en-US">
                <a:sym typeface="+mn-ea"/>
              </a:rPr>
              <a:t>Use problem solving cycle.</a:t>
            </a:r>
            <a:endParaRPr lang="en-GB" altLang="en-US"/>
          </a:p>
          <a:p>
            <a:pPr marL="0" indent="0">
              <a:buNone/>
            </a:pPr>
            <a:endParaRPr lang="en-GB" altLang="en-US"/>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GB" altLang="en-US" sz="2800"/>
              <a:t>contribution skill audit</a:t>
            </a:r>
            <a:br>
              <a:rPr lang="en-GB" altLang="en-US" sz="2800"/>
            </a:br>
            <a:endParaRPr lang="en-GB" altLang="en-US" sz="2800"/>
          </a:p>
        </p:txBody>
      </p:sp>
      <p:sp>
        <p:nvSpPr>
          <p:cNvPr id="4" name="Content Placeholder 3"/>
          <p:cNvSpPr/>
          <p:nvPr>
            <p:ph idx="1"/>
          </p:nvPr>
        </p:nvSpPr>
        <p:spPr/>
        <p:txBody>
          <a:bodyPr>
            <a:normAutofit lnSpcReduction="20000"/>
          </a:bodyPr>
          <a:p>
            <a:pPr marL="0" indent="0">
              <a:buNone/>
            </a:pPr>
            <a:endParaRPr lang="en-GB" altLang="en-US"/>
          </a:p>
          <a:p>
            <a:pPr marL="0" indent="0">
              <a:buNone/>
            </a:pPr>
            <a:r>
              <a:rPr lang="en-GB" altLang="en-US"/>
              <a:t>Shahida Miah   1710331                                     Team Name: The Minions        </a:t>
            </a:r>
            <a:endParaRPr lang="en-GB" altLang="en-US"/>
          </a:p>
          <a:p>
            <a:pPr marL="0" indent="0">
              <a:buNone/>
            </a:pPr>
            <a:r>
              <a:rPr lang="en-GB" altLang="en-US"/>
              <a:t>Zahide Ahmed  1710173</a:t>
            </a:r>
            <a:endParaRPr lang="en-GB" altLang="en-US"/>
          </a:p>
          <a:p>
            <a:pPr marL="0" indent="0">
              <a:buNone/>
            </a:pPr>
            <a:r>
              <a:rPr lang="en-GB" altLang="en-US"/>
              <a:t>Fulmodina Hannan  1709529</a:t>
            </a:r>
            <a:endParaRPr lang="en-GB" altLang="en-US"/>
          </a:p>
          <a:p>
            <a:pPr marL="0" indent="0">
              <a:buNone/>
            </a:pPr>
            <a:r>
              <a:rPr lang="en-GB" altLang="en-US"/>
              <a:t>Mehek Sayeed  1709656</a:t>
            </a:r>
            <a:endParaRPr lang="en-GB" altLang="en-US"/>
          </a:p>
          <a:p>
            <a:pPr marL="0" indent="0">
              <a:buNone/>
            </a:pPr>
            <a:endParaRPr lang="en-GB" altLang="en-US"/>
          </a:p>
          <a:p>
            <a:pPr marL="0" indent="0">
              <a:buNone/>
            </a:pPr>
            <a:r>
              <a:rPr lang="en-GB" altLang="en-US"/>
              <a:t>Start Date: 02/05/2018</a:t>
            </a:r>
            <a:endParaRPr lang="en-GB" altLang="en-US"/>
          </a:p>
          <a:p>
            <a:pPr marL="0" indent="0">
              <a:buNone/>
            </a:pPr>
            <a:r>
              <a:rPr lang="en-GB" altLang="en-US"/>
              <a:t>Completion Date: 06/05/2018</a:t>
            </a:r>
            <a:endParaRPr lang="en-GB" altLang="en-US"/>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GB" altLang="en-US" sz="2000"/>
              <a:t>week 1</a:t>
            </a:r>
            <a:endParaRPr lang="en-GB" altLang="en-US" sz="2000"/>
          </a:p>
        </p:txBody>
      </p:sp>
      <p:sp>
        <p:nvSpPr>
          <p:cNvPr id="3" name="Content Placeholder 2"/>
          <p:cNvSpPr>
            <a:spLocks noGrp="1"/>
          </p:cNvSpPr>
          <p:nvPr>
            <p:ph idx="1"/>
          </p:nvPr>
        </p:nvSpPr>
        <p:spPr>
          <a:xfrm>
            <a:off x="987425" y="1708785"/>
            <a:ext cx="10041890" cy="4004310"/>
          </a:xfrm>
        </p:spPr>
        <p:txBody>
          <a:bodyPr>
            <a:normAutofit/>
          </a:bodyPr>
          <a:p>
            <a:pPr marL="0" indent="0">
              <a:buNone/>
            </a:pPr>
            <a:r>
              <a:rPr lang="en-GB" altLang="en-US"/>
              <a:t>Task: Was allocated in groups. The Planning Mode, Member’s assigned with topic to research by me. Fulma was given, Difference between Groups and Teams and the conclusion, Mehek was in charge of The Characteristics of Effective Teams and the power point with all of us providing all the information required for our own slides. Zahide was given Group Dynamics, I was doing Effective Conflict Handling and the Introduction. I created a group on whats app to have high communication at all times.</a:t>
            </a:r>
            <a:endParaRPr lang="en-GB" altLang="en-US"/>
          </a:p>
          <a:p>
            <a:pPr marL="0" indent="0">
              <a:buNone/>
            </a:pPr>
            <a:r>
              <a:rPr lang="en-GB" altLang="en-US"/>
              <a:t>Start Date: 02/05/2018</a:t>
            </a:r>
            <a:endParaRPr lang="en-GB" altLang="en-US"/>
          </a:p>
          <a:p>
            <a:pPr marL="0" indent="0">
              <a:buNone/>
            </a:pPr>
            <a:r>
              <a:rPr lang="en-GB" altLang="en-US"/>
              <a:t>Completion Date: 23/05/2018</a:t>
            </a:r>
            <a:endParaRPr lang="en-GB" altLang="en-US"/>
          </a:p>
          <a:p>
            <a:pPr marL="0" indent="0">
              <a:buNone/>
            </a:pPr>
            <a:r>
              <a:rPr lang="en-GB" altLang="en-US"/>
              <a:t>Team Members Name: All</a:t>
            </a:r>
            <a:endParaRPr lang="en-GB" altLang="en-US"/>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GB" altLang="en-US" sz="2000"/>
              <a:t>week 2</a:t>
            </a:r>
            <a:endParaRPr lang="en-GB" altLang="en-US" sz="2000"/>
          </a:p>
        </p:txBody>
      </p:sp>
      <p:sp>
        <p:nvSpPr>
          <p:cNvPr id="3" name="Content Placeholder 2"/>
          <p:cNvSpPr>
            <a:spLocks noGrp="1"/>
          </p:cNvSpPr>
          <p:nvPr>
            <p:ph idx="1"/>
          </p:nvPr>
        </p:nvSpPr>
        <p:spPr/>
        <p:txBody>
          <a:bodyPr>
            <a:normAutofit lnSpcReduction="10000"/>
          </a:bodyPr>
          <a:p>
            <a:pPr marL="0" indent="0">
              <a:buNone/>
            </a:pPr>
            <a:endParaRPr lang="en-GB" altLang="en-US"/>
          </a:p>
          <a:p>
            <a:pPr marL="0" indent="0">
              <a:buNone/>
            </a:pPr>
            <a:r>
              <a:rPr lang="en-GB" altLang="en-US"/>
              <a:t>Task : Checked Progress, Discussed how far everyone is, we all yet to do more research. and requirements of each slide, I helped Zahide to extract more information for his part as he done minimal research.  Mehek yet to complete slides. </a:t>
            </a:r>
            <a:endParaRPr lang="en-GB" altLang="en-US"/>
          </a:p>
          <a:p>
            <a:pPr marL="0" indent="0">
              <a:buNone/>
            </a:pPr>
            <a:r>
              <a:rPr lang="en-GB" altLang="en-US"/>
              <a:t>Start Date: 09/05/2018</a:t>
            </a:r>
            <a:endParaRPr lang="en-GB" altLang="en-US"/>
          </a:p>
          <a:p>
            <a:pPr marL="0" indent="0">
              <a:buNone/>
            </a:pPr>
            <a:r>
              <a:rPr lang="en-GB" altLang="en-US"/>
              <a:t>Completion Date: 23/05/2018</a:t>
            </a:r>
            <a:endParaRPr lang="en-GB" altLang="en-US"/>
          </a:p>
          <a:p>
            <a:pPr marL="0" indent="0">
              <a:buNone/>
            </a:pPr>
            <a:r>
              <a:rPr lang="en-GB" altLang="en-US"/>
              <a:t>Team Members Name: All</a:t>
            </a:r>
            <a:endParaRPr lang="en-GB" altLang="en-US"/>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GB" altLang="en-US" sz="2000"/>
              <a:t>week 3</a:t>
            </a:r>
            <a:endParaRPr lang="en-GB" altLang="en-US" sz="2000"/>
          </a:p>
        </p:txBody>
      </p:sp>
      <p:sp>
        <p:nvSpPr>
          <p:cNvPr id="3" name="Content Placeholder 2"/>
          <p:cNvSpPr>
            <a:spLocks noGrp="1"/>
          </p:cNvSpPr>
          <p:nvPr>
            <p:ph idx="1"/>
          </p:nvPr>
        </p:nvSpPr>
        <p:spPr/>
        <p:txBody>
          <a:bodyPr>
            <a:normAutofit fontScale="90000"/>
          </a:bodyPr>
          <a:p>
            <a:pPr marL="0" indent="0">
              <a:buNone/>
            </a:pPr>
            <a:r>
              <a:rPr lang="en-GB" altLang="en-US"/>
              <a:t>Task: Checked further process, I completed my parts which includes my section along with the introduction. Fulma and Mehek have last minute information to add.  I Provided mehek all the information of my slides explaining how many bullet points, what exactly they are with references and my preference of design. Everyone to practice and time ourself at home and inform each other on the group chat of the timing. Zahide had not attended class.</a:t>
            </a:r>
            <a:endParaRPr lang="en-GB" altLang="en-US"/>
          </a:p>
          <a:p>
            <a:pPr marL="0" indent="0">
              <a:buNone/>
            </a:pPr>
            <a:r>
              <a:rPr lang="en-GB" altLang="en-US"/>
              <a:t>Start Date: 16/05/2018</a:t>
            </a:r>
            <a:endParaRPr lang="en-GB" altLang="en-US"/>
          </a:p>
          <a:p>
            <a:pPr marL="0" indent="0">
              <a:buNone/>
            </a:pPr>
            <a:r>
              <a:rPr lang="en-GB" altLang="en-US"/>
              <a:t>Completion Date: 23/05/2018</a:t>
            </a:r>
            <a:endParaRPr lang="en-GB" altLang="en-US"/>
          </a:p>
          <a:p>
            <a:pPr marL="0" indent="0">
              <a:buNone/>
            </a:pPr>
            <a:r>
              <a:rPr lang="en-GB" altLang="en-US"/>
              <a:t>Team Members name: All</a:t>
            </a:r>
            <a:endParaRPr lang="en-GB" altLang="en-US"/>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GB" altLang="en-US" sz="2000"/>
              <a:t>week 4</a:t>
            </a:r>
            <a:endParaRPr lang="en-GB" altLang="en-US" sz="2000"/>
          </a:p>
        </p:txBody>
      </p:sp>
      <p:sp>
        <p:nvSpPr>
          <p:cNvPr id="3" name="Content Placeholder 2"/>
          <p:cNvSpPr>
            <a:spLocks noGrp="1"/>
          </p:cNvSpPr>
          <p:nvPr>
            <p:ph idx="1"/>
          </p:nvPr>
        </p:nvSpPr>
        <p:spPr>
          <a:xfrm>
            <a:off x="1451610" y="2015490"/>
            <a:ext cx="9291320" cy="4231640"/>
          </a:xfrm>
        </p:spPr>
        <p:txBody>
          <a:bodyPr>
            <a:normAutofit lnSpcReduction="10000"/>
          </a:bodyPr>
          <a:p>
            <a:pPr marL="0" indent="0">
              <a:buNone/>
            </a:pPr>
            <a:r>
              <a:rPr lang="en-GB" altLang="en-US"/>
              <a:t>Task: Mehek, Fulma and my part of the presentation went over time limit, everyone was asked to cut down on words and have maximum of three minutes thirty seconds. There was a conflict within the group as Mehek wished for me to cut mine down to less than three minutes as i was reading the introduction which I felt was unfair.  Had a practice session in class. Any last minute editing was done on the power point. Everybody's notes were complete. </a:t>
            </a:r>
            <a:endParaRPr lang="en-GB" altLang="en-US"/>
          </a:p>
          <a:p>
            <a:pPr marL="0" indent="0">
              <a:buNone/>
            </a:pPr>
            <a:r>
              <a:rPr lang="en-GB" altLang="en-US"/>
              <a:t>Start Date: 23/05/2018</a:t>
            </a:r>
            <a:endParaRPr lang="en-GB" altLang="en-US"/>
          </a:p>
          <a:p>
            <a:pPr marL="0" indent="0">
              <a:buNone/>
            </a:pPr>
            <a:r>
              <a:rPr lang="en-GB" altLang="en-US"/>
              <a:t>Completion Date: 30/05/2018</a:t>
            </a:r>
            <a:endParaRPr lang="en-GB" altLang="en-US"/>
          </a:p>
          <a:p>
            <a:pPr marL="0" indent="0">
              <a:buNone/>
            </a:pPr>
            <a:r>
              <a:rPr lang="en-GB" altLang="en-US"/>
              <a:t>Team Members: All</a:t>
            </a:r>
            <a:endParaRPr lang="en-GB" altLang="en-US"/>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GB" altLang="en-US" sz="2000"/>
              <a:t>week 5</a:t>
            </a:r>
            <a:endParaRPr lang="en-GB" altLang="en-US" sz="2000"/>
          </a:p>
        </p:txBody>
      </p:sp>
      <p:sp>
        <p:nvSpPr>
          <p:cNvPr id="3" name="Content Placeholder 2"/>
          <p:cNvSpPr>
            <a:spLocks noGrp="1"/>
          </p:cNvSpPr>
          <p:nvPr>
            <p:ph idx="1"/>
          </p:nvPr>
        </p:nvSpPr>
        <p:spPr>
          <a:xfrm>
            <a:off x="1451610" y="2015490"/>
            <a:ext cx="9291320" cy="4064000"/>
          </a:xfrm>
        </p:spPr>
        <p:txBody>
          <a:bodyPr>
            <a:normAutofit lnSpcReduction="10000"/>
          </a:bodyPr>
          <a:p>
            <a:pPr marL="0" indent="0">
              <a:buNone/>
            </a:pPr>
            <a:r>
              <a:rPr lang="en-GB" altLang="en-US"/>
              <a:t>Task: Practised on our presentation after I cut mine down to three minutes forty seconds and another 40 seconds for the introduction, Fulma was still going over time which was asked to rectify. Mehek also had cut down. Zahides participation was very minimal he was doing just as he was told. Mehek was paying too much attention on making the power point to look colourful and less on the actual content. I had errors on the slides which I had to ask them to be rectified.</a:t>
            </a:r>
            <a:endParaRPr lang="en-GB" altLang="en-US"/>
          </a:p>
          <a:p>
            <a:pPr marL="0" indent="0">
              <a:buNone/>
            </a:pPr>
            <a:r>
              <a:rPr lang="en-GB" altLang="en-US"/>
              <a:t>Start Date: 30/05/2018</a:t>
            </a:r>
            <a:endParaRPr lang="en-GB" altLang="en-US"/>
          </a:p>
          <a:p>
            <a:pPr marL="0" indent="0">
              <a:buNone/>
            </a:pPr>
            <a:r>
              <a:rPr lang="en-GB" altLang="en-US"/>
              <a:t>Completion Date: 06/06/2018</a:t>
            </a:r>
            <a:endParaRPr lang="en-GB" altLang="en-US"/>
          </a:p>
          <a:p>
            <a:pPr marL="0" indent="0">
              <a:buNone/>
            </a:pPr>
            <a:r>
              <a:rPr lang="en-GB" altLang="en-US"/>
              <a:t>Team Members: All</a:t>
            </a:r>
            <a:endParaRPr lang="en-GB" altLang="en-US"/>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GB" altLang="en-US" sz="2000"/>
              <a:t>week 6</a:t>
            </a:r>
            <a:endParaRPr lang="en-GB" altLang="en-US" sz="2000"/>
          </a:p>
        </p:txBody>
      </p:sp>
      <p:sp>
        <p:nvSpPr>
          <p:cNvPr id="3" name="Content Placeholder 2"/>
          <p:cNvSpPr>
            <a:spLocks noGrp="1"/>
          </p:cNvSpPr>
          <p:nvPr>
            <p:ph idx="1"/>
          </p:nvPr>
        </p:nvSpPr>
        <p:spPr>
          <a:xfrm>
            <a:off x="659765" y="1590675"/>
            <a:ext cx="10656570" cy="4241800"/>
          </a:xfrm>
        </p:spPr>
        <p:txBody>
          <a:bodyPr>
            <a:normAutofit fontScale="90000"/>
          </a:bodyPr>
          <a:p>
            <a:pPr marL="0" indent="0">
              <a:buNone/>
            </a:pPr>
            <a:r>
              <a:rPr lang="en-GB" altLang="en-US"/>
              <a:t>Task: Presentation day! Had a brief practice before session. After the presentation, Fulma did not cut down causing me to cut bits off my part when this was clarified before hand. Time was just about managed due to me cutting points out. Tme was not balanced equally after many times I suggested this and even had conflicts over in the group chat. Problem with my group was they worked together as well as against eachother to achieve the best on only their parts not caring how this can take effect on other members. Mehek just wanted to highlight her powerpoint styles, Fulma wanted to read anything and everything even though it may not be part of her section, Zahide was too layed back and I unfortunately enough lost out on crucial information.</a:t>
            </a:r>
            <a:endParaRPr lang="en-GB" altLang="en-US"/>
          </a:p>
          <a:p>
            <a:pPr marL="0" indent="0">
              <a:buNone/>
            </a:pPr>
            <a:r>
              <a:rPr lang="en-GB" altLang="en-US"/>
              <a:t>Start Date: 06/06/2018</a:t>
            </a:r>
            <a:endParaRPr lang="en-GB" altLang="en-US"/>
          </a:p>
          <a:p>
            <a:pPr marL="0" indent="0">
              <a:buNone/>
            </a:pPr>
            <a:r>
              <a:rPr lang="en-GB" altLang="en-US"/>
              <a:t>Completion Date: 06/06/2018</a:t>
            </a:r>
            <a:endParaRPr lang="en-GB" altLang="en-US"/>
          </a:p>
          <a:p>
            <a:pPr marL="0" indent="0">
              <a:buNone/>
            </a:pPr>
            <a:endParaRPr lang="en-GB" altLang="en-US"/>
          </a:p>
        </p:txBody>
      </p:sp>
    </p:spTree>
  </p:cSld>
  <p:clrMapOvr>
    <a:masterClrMapping/>
  </p:clrMapOvr>
</p:sld>
</file>

<file path=ppt/theme/_rels/theme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image" Target="../media/image4.jpeg"/></Relationships>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9D5"/>
      </a:lt2>
      <a:accent1>
        <a:srgbClr val="FB8C29"/>
      </a:accent1>
      <a:accent2>
        <a:srgbClr val="F2C351"/>
      </a:accent2>
      <a:accent3>
        <a:srgbClr val="D0CBA5"/>
      </a:accent3>
      <a:accent4>
        <a:srgbClr val="A2C476"/>
      </a:accent4>
      <a:accent5>
        <a:srgbClr val="57C293"/>
      </a:accent5>
      <a:accent6>
        <a:srgbClr val="06BFDE"/>
      </a:accent6>
      <a:hlink>
        <a:srgbClr val="FBAE29"/>
      </a:hlink>
      <a:folHlink>
        <a:srgbClr val="EDC47E"/>
      </a:folHlink>
    </a:clrScheme>
    <a:fontScheme name="Gallery">
      <a:majorFont>
        <a:latin typeface="Rockwell"/>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Main Event">
  <a:themeElements>
    <a:clrScheme name="Main Event">
      <a:dk1>
        <a:sysClr val="windowText" lastClr="000000"/>
      </a:dk1>
      <a:lt1>
        <a:sysClr val="window" lastClr="FFFFFF"/>
      </a:lt1>
      <a:dk2>
        <a:srgbClr val="424242"/>
      </a:dk2>
      <a:lt2>
        <a:srgbClr val="C8C8C8"/>
      </a:lt2>
      <a:accent1>
        <a:srgbClr val="B80E0F"/>
      </a:accent1>
      <a:accent2>
        <a:srgbClr val="A6987D"/>
      </a:accent2>
      <a:accent3>
        <a:srgbClr val="7F9A71"/>
      </a:accent3>
      <a:accent4>
        <a:srgbClr val="64969F"/>
      </a:accent4>
      <a:accent5>
        <a:srgbClr val="9B75B2"/>
      </a:accent5>
      <a:accent6>
        <a:srgbClr val="80737A"/>
      </a:accent6>
      <a:hlink>
        <a:srgbClr val="F21213"/>
      </a:hlink>
      <a:folHlink>
        <a:srgbClr val="B6A394"/>
      </a:folHlink>
    </a:clrScheme>
    <a:fontScheme name="Main Event">
      <a:majorFont>
        <a:latin typeface="Impac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Impact"/>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in Event">
      <a:fillStyleLst>
        <a:solidFill>
          <a:schemeClr val="phClr"/>
        </a:solidFill>
        <a:solidFill>
          <a:schemeClr val="phClr">
            <a:tint val="69000"/>
            <a:satMod val="105000"/>
            <a:lumMod val="110000"/>
          </a:schemeClr>
        </a:solidFill>
        <a:blipFill>
          <a:blip xmlns:r="http://schemas.openxmlformats.org/officeDocument/2006/relationships" r:embed="rId1">
            <a:duotone>
              <a:schemeClr val="phClr">
                <a:shade val="88000"/>
                <a:lumMod val="88000"/>
              </a:schemeClr>
              <a:schemeClr val="phClr"/>
            </a:duotone>
          </a:blip>
          <a:tile tx="0" ty="0" sx="100000" sy="100000" flip="none" algn="tl"/>
        </a:blipFill>
      </a:fillStyleLst>
      <a:lnStyleLst>
        <a:ln w="9525" cap="flat" cmpd="sng" algn="ctr">
          <a:solidFill>
            <a:schemeClr val="phClr">
              <a:shade val="60000"/>
            </a:scheme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25400" dist="127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88000"/>
              </a:schemeClr>
            </a:gs>
          </a:gsLst>
          <a:lin ang="5400000" scaled="0"/>
        </a:gradFill>
        <a:blipFill>
          <a:blip xmlns:r="http://schemas.openxmlformats.org/officeDocument/2006/relationships" r:embed="rId2">
            <a:duotone>
              <a:schemeClr val="phClr">
                <a:shade val="48000"/>
                <a:satMod val="110000"/>
                <a:lumMod val="40000"/>
              </a:schemeClr>
              <a:schemeClr val="phClr">
                <a:tint val="90000"/>
                <a:lumMod val="106000"/>
              </a:schemeClr>
            </a:duotone>
          </a:blip>
          <a:stretch>
            <a:fillRect/>
          </a:stretch>
        </a:blip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Gallery">
  <a:themeElements>
    <a:clrScheme name="Gallery">
      <a:dk1>
        <a:sysClr val="windowText" lastClr="000000"/>
      </a:dk1>
      <a:lt1>
        <a:sysClr val="window" lastClr="FFFFFF"/>
      </a:lt1>
      <a:dk2>
        <a:srgbClr val="454545"/>
      </a:dk2>
      <a:lt2>
        <a:srgbClr val="DCDCE0"/>
      </a:lt2>
      <a:accent1>
        <a:srgbClr val="415588"/>
      </a:accent1>
      <a:accent2>
        <a:srgbClr val="4294B6"/>
      </a:accent2>
      <a:accent3>
        <a:srgbClr val="087D7C"/>
      </a:accent3>
      <a:accent4>
        <a:srgbClr val="2CB663"/>
      </a:accent4>
      <a:accent5>
        <a:srgbClr val="DF8822"/>
      </a:accent5>
      <a:accent6>
        <a:srgbClr val="BC410A"/>
      </a:accent6>
      <a:hlink>
        <a:srgbClr val="5977C4"/>
      </a:hlink>
      <a:folHlink>
        <a:srgbClr val="A1A9BF"/>
      </a:folHlink>
    </a:clrScheme>
    <a:fontScheme name="Gallery">
      <a:majorFont>
        <a:latin typeface="Century Gothic"/>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lumMod val="108000"/>
              </a:schemeClr>
            </a:gs>
          </a:gsLst>
          <a:path path="circle">
            <a:fillToRect l="43000" r="43000" b="10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TM04033927[[fn=Main Event]]</Template>
  <TotalTime>0</TotalTime>
  <Words>8077</Words>
  <Application>WPS Presentation</Application>
  <PresentationFormat>Widescreen</PresentationFormat>
  <Paragraphs>159</Paragraphs>
  <Slides>17</Slides>
  <Notes>0</Notes>
  <HiddenSlides>0</HiddenSlides>
  <MMClips>0</MMClips>
  <ScaleCrop>false</ScaleCrop>
  <HeadingPairs>
    <vt:vector size="6" baseType="variant">
      <vt:variant>
        <vt:lpstr>已用的字体</vt:lpstr>
      </vt:variant>
      <vt:variant>
        <vt:i4>11</vt:i4>
      </vt:variant>
      <vt:variant>
        <vt:lpstr>主题</vt:lpstr>
      </vt:variant>
      <vt:variant>
        <vt:i4>3</vt:i4>
      </vt:variant>
      <vt:variant>
        <vt:lpstr>幻灯片标题</vt:lpstr>
      </vt:variant>
      <vt:variant>
        <vt:i4>17</vt:i4>
      </vt:variant>
    </vt:vector>
  </HeadingPairs>
  <TitlesOfParts>
    <vt:vector size="31" baseType="lpstr">
      <vt:lpstr>Arial</vt:lpstr>
      <vt:lpstr>SimSun</vt:lpstr>
      <vt:lpstr>Wingdings</vt:lpstr>
      <vt:lpstr>Cambria</vt:lpstr>
      <vt:lpstr>Rockwell</vt:lpstr>
      <vt:lpstr>Microsoft YaHei</vt:lpstr>
      <vt:lpstr/>
      <vt:lpstr>Arial Unicode MS</vt:lpstr>
      <vt:lpstr>Calibri</vt:lpstr>
      <vt:lpstr>Impact</vt:lpstr>
      <vt:lpstr>Segoe Print</vt:lpstr>
      <vt:lpstr>Gallery</vt:lpstr>
      <vt:lpstr>Main Event</vt:lpstr>
      <vt:lpstr>1_Gallery</vt:lpstr>
      <vt:lpstr>Shahida </vt:lpstr>
      <vt:lpstr>PowerPoint 演示文稿</vt:lpstr>
      <vt:lpstr>Effective conflict handling by Shahida</vt:lpstr>
      <vt:lpstr>Effective conflict handling by shahida</vt:lpstr>
      <vt:lpstr>Effective conflict handling by shahida </vt:lpstr>
      <vt:lpstr>Presentation notes Shahida miah 1710331</vt:lpstr>
      <vt:lpstr>notes  effective conflict handling part 1</vt:lpstr>
      <vt:lpstr>part 2</vt:lpstr>
      <vt:lpstr>part 3</vt:lpstr>
      <vt:lpstr>part 4</vt:lpstr>
      <vt:lpstr>contribution skill audit </vt:lpstr>
      <vt:lpstr>week 1</vt:lpstr>
      <vt:lpstr>week 2</vt:lpstr>
      <vt:lpstr>week 3</vt:lpstr>
      <vt:lpstr>week 4</vt:lpstr>
      <vt:lpstr>week 5</vt:lpstr>
      <vt:lpstr>week 6</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Shahida </dc:title>
  <dc:creator>Mehek Sayeed (1709656)</dc:creator>
  <cp:lastModifiedBy>shahi</cp:lastModifiedBy>
  <cp:revision>6</cp:revision>
  <dcterms:created xsi:type="dcterms:W3CDTF">2018-06-09T12:25:00Z</dcterms:created>
  <dcterms:modified xsi:type="dcterms:W3CDTF">2018-06-12T21:32:42Z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2057-10.2.0.5965</vt:lpwstr>
  </property>
</Properties>
</file>