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4609" r:id="rId4"/>
    <p:sldMasterId id="2147484628" r:id="rId5"/>
  </p:sldMasterIdLst>
  <p:notesMasterIdLst>
    <p:notesMasterId r:id="rId20"/>
  </p:notesMasterIdLst>
  <p:handoutMasterIdLst>
    <p:handoutMasterId r:id="rId21"/>
  </p:handoutMasterIdLst>
  <p:sldIdLst>
    <p:sldId id="300" r:id="rId6"/>
    <p:sldId id="312" r:id="rId7"/>
    <p:sldId id="314" r:id="rId8"/>
    <p:sldId id="317" r:id="rId9"/>
    <p:sldId id="316" r:id="rId10"/>
    <p:sldId id="256" r:id="rId11"/>
    <p:sldId id="257" r:id="rId12"/>
    <p:sldId id="258" r:id="rId13"/>
    <p:sldId id="259" r:id="rId14"/>
    <p:sldId id="260" r:id="rId15"/>
    <p:sldId id="261" r:id="rId16"/>
    <p:sldId id="262" r:id="rId17"/>
    <p:sldId id="263" r:id="rId18"/>
    <p:sldId id="264"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6C8022-E7EF-4010-88C7-33F2A47B4AD7}" v="601" dt="2026-03-16T20:57:26.483"/>
  </p1510:revLst>
</p1510:revInfo>
</file>

<file path=ppt/tableStyles.xml><?xml version="1.0" encoding="utf-8"?>
<a:tblStyleLst xmlns:a="http://schemas.openxmlformats.org/drawingml/2006/main" def="{C083E6E3-FA7D-4D7B-A595-EF9225AFEA82}">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2840" autoAdjust="0"/>
  </p:normalViewPr>
  <p:slideViewPr>
    <p:cSldViewPr snapToGrid="0">
      <p:cViewPr varScale="1">
        <p:scale>
          <a:sx n="70" d="100"/>
          <a:sy n="70" d="100"/>
        </p:scale>
        <p:origin x="1164" y="68"/>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tha De Leon Joson (2508286)" userId="68c054fd-6176-4f27-9e9a-2dfe93ef42dd" providerId="ADAL" clId="{2840F065-9604-415F-BC72-6789A88A2C5C}"/>
    <pc:docChg chg="undo redo custSel addSld delSld modSld sldOrd delMainMaster modMainMaster modNotesMaster">
      <pc:chgData name="Martha De Leon Joson (2508286)" userId="68c054fd-6176-4f27-9e9a-2dfe93ef42dd" providerId="ADAL" clId="{2840F065-9604-415F-BC72-6789A88A2C5C}" dt="2026-03-16T20:58:00.703" v="27850" actId="1076"/>
      <pc:docMkLst>
        <pc:docMk/>
      </pc:docMkLst>
      <pc:sldChg chg="add">
        <pc:chgData name="Martha De Leon Joson (2508286)" userId="68c054fd-6176-4f27-9e9a-2dfe93ef42dd" providerId="ADAL" clId="{2840F065-9604-415F-BC72-6789A88A2C5C}" dt="2026-03-16T20:55:13.403" v="27809"/>
        <pc:sldMkLst>
          <pc:docMk/>
          <pc:sldMk cId="0" sldId="256"/>
        </pc:sldMkLst>
      </pc:sldChg>
      <pc:sldChg chg="add">
        <pc:chgData name="Martha De Leon Joson (2508286)" userId="68c054fd-6176-4f27-9e9a-2dfe93ef42dd" providerId="ADAL" clId="{2840F065-9604-415F-BC72-6789A88A2C5C}" dt="2026-03-16T20:55:13.403" v="27809"/>
        <pc:sldMkLst>
          <pc:docMk/>
          <pc:sldMk cId="0" sldId="257"/>
        </pc:sldMkLst>
      </pc:sldChg>
      <pc:sldChg chg="add">
        <pc:chgData name="Martha De Leon Joson (2508286)" userId="68c054fd-6176-4f27-9e9a-2dfe93ef42dd" providerId="ADAL" clId="{2840F065-9604-415F-BC72-6789A88A2C5C}" dt="2026-03-16T20:55:13.403" v="27809"/>
        <pc:sldMkLst>
          <pc:docMk/>
          <pc:sldMk cId="0" sldId="258"/>
        </pc:sldMkLst>
      </pc:sldChg>
      <pc:sldChg chg="add">
        <pc:chgData name="Martha De Leon Joson (2508286)" userId="68c054fd-6176-4f27-9e9a-2dfe93ef42dd" providerId="ADAL" clId="{2840F065-9604-415F-BC72-6789A88A2C5C}" dt="2026-03-16T20:55:13.403" v="27809"/>
        <pc:sldMkLst>
          <pc:docMk/>
          <pc:sldMk cId="0" sldId="259"/>
        </pc:sldMkLst>
      </pc:sldChg>
      <pc:sldChg chg="add">
        <pc:chgData name="Martha De Leon Joson (2508286)" userId="68c054fd-6176-4f27-9e9a-2dfe93ef42dd" providerId="ADAL" clId="{2840F065-9604-415F-BC72-6789A88A2C5C}" dt="2026-03-16T20:55:13.403" v="27809"/>
        <pc:sldMkLst>
          <pc:docMk/>
          <pc:sldMk cId="0" sldId="260"/>
        </pc:sldMkLst>
      </pc:sldChg>
      <pc:sldChg chg="modSp add mod">
        <pc:chgData name="Martha De Leon Joson (2508286)" userId="68c054fd-6176-4f27-9e9a-2dfe93ef42dd" providerId="ADAL" clId="{2840F065-9604-415F-BC72-6789A88A2C5C}" dt="2026-03-16T20:55:13.610" v="27810" actId="27636"/>
        <pc:sldMkLst>
          <pc:docMk/>
          <pc:sldMk cId="0" sldId="261"/>
        </pc:sldMkLst>
        <pc:spChg chg="mod">
          <ac:chgData name="Martha De Leon Joson (2508286)" userId="68c054fd-6176-4f27-9e9a-2dfe93ef42dd" providerId="ADAL" clId="{2840F065-9604-415F-BC72-6789A88A2C5C}" dt="2026-03-16T20:55:13.610" v="27810" actId="27636"/>
          <ac:spMkLst>
            <pc:docMk/>
            <pc:sldMk cId="0" sldId="261"/>
            <ac:spMk id="2" creationId="{00000000-0000-0000-0000-000000000000}"/>
          </ac:spMkLst>
        </pc:spChg>
      </pc:sldChg>
      <pc:sldChg chg="add">
        <pc:chgData name="Martha De Leon Joson (2508286)" userId="68c054fd-6176-4f27-9e9a-2dfe93ef42dd" providerId="ADAL" clId="{2840F065-9604-415F-BC72-6789A88A2C5C}" dt="2026-03-16T20:55:13.403" v="27809"/>
        <pc:sldMkLst>
          <pc:docMk/>
          <pc:sldMk cId="0" sldId="262"/>
        </pc:sldMkLst>
      </pc:sldChg>
      <pc:sldChg chg="add">
        <pc:chgData name="Martha De Leon Joson (2508286)" userId="68c054fd-6176-4f27-9e9a-2dfe93ef42dd" providerId="ADAL" clId="{2840F065-9604-415F-BC72-6789A88A2C5C}" dt="2026-03-16T20:55:13.403" v="27809"/>
        <pc:sldMkLst>
          <pc:docMk/>
          <pc:sldMk cId="0" sldId="263"/>
        </pc:sldMkLst>
      </pc:sldChg>
      <pc:sldChg chg="modSp add mod">
        <pc:chgData name="Martha De Leon Joson (2508286)" userId="68c054fd-6176-4f27-9e9a-2dfe93ef42dd" providerId="ADAL" clId="{2840F065-9604-415F-BC72-6789A88A2C5C}" dt="2026-03-16T20:55:13.657" v="27811" actId="27636"/>
        <pc:sldMkLst>
          <pc:docMk/>
          <pc:sldMk cId="0" sldId="264"/>
        </pc:sldMkLst>
        <pc:spChg chg="mod">
          <ac:chgData name="Martha De Leon Joson (2508286)" userId="68c054fd-6176-4f27-9e9a-2dfe93ef42dd" providerId="ADAL" clId="{2840F065-9604-415F-BC72-6789A88A2C5C}" dt="2026-03-16T20:55:13.657" v="27811" actId="27636"/>
          <ac:spMkLst>
            <pc:docMk/>
            <pc:sldMk cId="0" sldId="264"/>
            <ac:spMk id="3" creationId="{00000000-0000-0000-0000-000000000000}"/>
          </ac:spMkLst>
        </pc:spChg>
      </pc:sldChg>
      <pc:sldChg chg="addSp delSp modSp mod chgLayout modNotes">
        <pc:chgData name="Martha De Leon Joson (2508286)" userId="68c054fd-6176-4f27-9e9a-2dfe93ef42dd" providerId="ADAL" clId="{2840F065-9604-415F-BC72-6789A88A2C5C}" dt="2026-03-16T20:58:00.703" v="27850" actId="1076"/>
        <pc:sldMkLst>
          <pc:docMk/>
          <pc:sldMk cId="1068343606" sldId="300"/>
        </pc:sldMkLst>
        <pc:spChg chg="del mod ord">
          <ac:chgData name="Martha De Leon Joson (2508286)" userId="68c054fd-6176-4f27-9e9a-2dfe93ef42dd" providerId="ADAL" clId="{2840F065-9604-415F-BC72-6789A88A2C5C}" dt="2026-03-16T20:56:08.636" v="27821" actId="478"/>
          <ac:spMkLst>
            <pc:docMk/>
            <pc:sldMk cId="1068343606" sldId="300"/>
            <ac:spMk id="2" creationId="{1E440570-13B1-E20C-28EA-4514891DB373}"/>
          </ac:spMkLst>
        </pc:spChg>
        <pc:spChg chg="del mod ord">
          <ac:chgData name="Martha De Leon Joson (2508286)" userId="68c054fd-6176-4f27-9e9a-2dfe93ef42dd" providerId="ADAL" clId="{2840F065-9604-415F-BC72-6789A88A2C5C}" dt="2026-03-15T20:43:52.976" v="22657" actId="478"/>
          <ac:spMkLst>
            <pc:docMk/>
            <pc:sldMk cId="1068343606" sldId="300"/>
            <ac:spMk id="3" creationId="{E9D97285-76D8-7E4B-5301-2C5C7F50D0A6}"/>
          </ac:spMkLst>
        </pc:spChg>
        <pc:spChg chg="add del mod">
          <ac:chgData name="Martha De Leon Joson (2508286)" userId="68c054fd-6176-4f27-9e9a-2dfe93ef42dd" providerId="ADAL" clId="{2840F065-9604-415F-BC72-6789A88A2C5C}" dt="2026-03-16T20:55:38.223" v="27813" actId="478"/>
          <ac:spMkLst>
            <pc:docMk/>
            <pc:sldMk cId="1068343606" sldId="300"/>
            <ac:spMk id="4" creationId="{84F7168C-F544-D016-9922-50B85185F56E}"/>
          </ac:spMkLst>
        </pc:spChg>
        <pc:spChg chg="add del mod">
          <ac:chgData name="Martha De Leon Joson (2508286)" userId="68c054fd-6176-4f27-9e9a-2dfe93ef42dd" providerId="ADAL" clId="{2840F065-9604-415F-BC72-6789A88A2C5C}" dt="2026-03-16T20:56:05.230" v="27820" actId="478"/>
          <ac:spMkLst>
            <pc:docMk/>
            <pc:sldMk cId="1068343606" sldId="300"/>
            <ac:spMk id="5" creationId="{02F24558-16D8-3CA8-40C0-679BF1043365}"/>
          </ac:spMkLst>
        </pc:spChg>
        <pc:spChg chg="add del mod">
          <ac:chgData name="Martha De Leon Joson (2508286)" userId="68c054fd-6176-4f27-9e9a-2dfe93ef42dd" providerId="ADAL" clId="{2840F065-9604-415F-BC72-6789A88A2C5C}" dt="2026-03-15T20:54:40.754" v="22797" actId="478"/>
          <ac:spMkLst>
            <pc:docMk/>
            <pc:sldMk cId="1068343606" sldId="300"/>
            <ac:spMk id="6" creationId="{586AA093-4F51-03F6-63BC-7226242FF313}"/>
          </ac:spMkLst>
        </pc:spChg>
        <pc:spChg chg="add del mod">
          <ac:chgData name="Martha De Leon Joson (2508286)" userId="68c054fd-6176-4f27-9e9a-2dfe93ef42dd" providerId="ADAL" clId="{2840F065-9604-415F-BC72-6789A88A2C5C}" dt="2026-03-16T20:55:42.240" v="27815" actId="478"/>
          <ac:spMkLst>
            <pc:docMk/>
            <pc:sldMk cId="1068343606" sldId="300"/>
            <ac:spMk id="7" creationId="{346E0378-8334-A20E-B06B-C9F5E6D2904A}"/>
          </ac:spMkLst>
        </pc:spChg>
        <pc:spChg chg="add del mod">
          <ac:chgData name="Martha De Leon Joson (2508286)" userId="68c054fd-6176-4f27-9e9a-2dfe93ef42dd" providerId="ADAL" clId="{2840F065-9604-415F-BC72-6789A88A2C5C}" dt="2026-03-15T20:54:40.783" v="22799"/>
          <ac:spMkLst>
            <pc:docMk/>
            <pc:sldMk cId="1068343606" sldId="300"/>
            <ac:spMk id="7" creationId="{3B3DBEE3-DA6B-EBC8-BF4D-3E6EFF7210C4}"/>
          </ac:spMkLst>
        </pc:spChg>
        <pc:spChg chg="add del mod">
          <ac:chgData name="Martha De Leon Joson (2508286)" userId="68c054fd-6176-4f27-9e9a-2dfe93ef42dd" providerId="ADAL" clId="{2840F065-9604-415F-BC72-6789A88A2C5C}" dt="2026-03-15T20:59:51.916" v="22888"/>
          <ac:spMkLst>
            <pc:docMk/>
            <pc:sldMk cId="1068343606" sldId="300"/>
            <ac:spMk id="8" creationId="{C9F9F80C-EDEE-1AAE-5E9D-19F69A5A6036}"/>
          </ac:spMkLst>
        </pc:spChg>
        <pc:spChg chg="add del mod">
          <ac:chgData name="Martha De Leon Joson (2508286)" userId="68c054fd-6176-4f27-9e9a-2dfe93ef42dd" providerId="ADAL" clId="{2840F065-9604-415F-BC72-6789A88A2C5C}" dt="2026-03-15T21:02:05.058" v="22920"/>
          <ac:spMkLst>
            <pc:docMk/>
            <pc:sldMk cId="1068343606" sldId="300"/>
            <ac:spMk id="9" creationId="{3FD337C2-8E2F-122E-D9E6-36B464441E50}"/>
          </ac:spMkLst>
        </pc:spChg>
        <pc:spChg chg="add del mod">
          <ac:chgData name="Martha De Leon Joson (2508286)" userId="68c054fd-6176-4f27-9e9a-2dfe93ef42dd" providerId="ADAL" clId="{2840F065-9604-415F-BC72-6789A88A2C5C}" dt="2026-03-16T20:55:45.642" v="27817" actId="478"/>
          <ac:spMkLst>
            <pc:docMk/>
            <pc:sldMk cId="1068343606" sldId="300"/>
            <ac:spMk id="9" creationId="{57F08B5E-7D01-A9FA-3A49-A476500A436F}"/>
          </ac:spMkLst>
        </pc:spChg>
        <pc:spChg chg="add del mod">
          <ac:chgData name="Martha De Leon Joson (2508286)" userId="68c054fd-6176-4f27-9e9a-2dfe93ef42dd" providerId="ADAL" clId="{2840F065-9604-415F-BC72-6789A88A2C5C}" dt="2026-03-15T21:02:05.058" v="22922"/>
          <ac:spMkLst>
            <pc:docMk/>
            <pc:sldMk cId="1068343606" sldId="300"/>
            <ac:spMk id="10" creationId="{5C07041E-CCDA-C523-5EEF-C88ACB3127F3}"/>
          </ac:spMkLst>
        </pc:spChg>
        <pc:spChg chg="add del mod">
          <ac:chgData name="Martha De Leon Joson (2508286)" userId="68c054fd-6176-4f27-9e9a-2dfe93ef42dd" providerId="ADAL" clId="{2840F065-9604-415F-BC72-6789A88A2C5C}" dt="2026-03-16T20:56:10.783" v="27822" actId="478"/>
          <ac:spMkLst>
            <pc:docMk/>
            <pc:sldMk cId="1068343606" sldId="300"/>
            <ac:spMk id="11" creationId="{BD58BA47-53E3-E8E5-DDC2-4AF38D527F4C}"/>
          </ac:spMkLst>
        </pc:spChg>
        <pc:spChg chg="add mod">
          <ac:chgData name="Martha De Leon Joson (2508286)" userId="68c054fd-6176-4f27-9e9a-2dfe93ef42dd" providerId="ADAL" clId="{2840F065-9604-415F-BC72-6789A88A2C5C}" dt="2026-03-16T20:58:00.703" v="27850" actId="1076"/>
          <ac:spMkLst>
            <pc:docMk/>
            <pc:sldMk cId="1068343606" sldId="300"/>
            <ac:spMk id="12" creationId="{955031C4-746B-0782-D083-6C8E00BC4654}"/>
          </ac:spMkLst>
        </pc:spChg>
      </pc:sldChg>
      <pc:sldChg chg="addSp delSp modSp add del mod ord setBg addAnim delDesignElem">
        <pc:chgData name="Martha De Leon Joson (2508286)" userId="68c054fd-6176-4f27-9e9a-2dfe93ef42dd" providerId="ADAL" clId="{2840F065-9604-415F-BC72-6789A88A2C5C}" dt="2026-03-16T20:41:46.620" v="27808" actId="20577"/>
        <pc:sldMkLst>
          <pc:docMk/>
          <pc:sldMk cId="4235689170" sldId="312"/>
        </pc:sldMkLst>
        <pc:spChg chg="add mod">
          <ac:chgData name="Martha De Leon Joson (2508286)" userId="68c054fd-6176-4f27-9e9a-2dfe93ef42dd" providerId="ADAL" clId="{2840F065-9604-415F-BC72-6789A88A2C5C}" dt="2026-03-14T12:18:16.200" v="20646" actId="26606"/>
          <ac:spMkLst>
            <pc:docMk/>
            <pc:sldMk cId="4235689170" sldId="312"/>
            <ac:spMk id="2" creationId="{91E41495-D6E9-A166-7448-AA27BA54B679}"/>
          </ac:spMkLst>
        </pc:spChg>
        <pc:spChg chg="add mod">
          <ac:chgData name="Martha De Leon Joson (2508286)" userId="68c054fd-6176-4f27-9e9a-2dfe93ef42dd" providerId="ADAL" clId="{2840F065-9604-415F-BC72-6789A88A2C5C}" dt="2026-03-14T12:46:12.899" v="20851" actId="1076"/>
          <ac:spMkLst>
            <pc:docMk/>
            <pc:sldMk cId="4235689170" sldId="312"/>
            <ac:spMk id="4" creationId="{5D58F7AC-C336-B5D5-2B6E-A36185232172}"/>
          </ac:spMkLst>
        </pc:spChg>
        <pc:spChg chg="add mod">
          <ac:chgData name="Martha De Leon Joson (2508286)" userId="68c054fd-6176-4f27-9e9a-2dfe93ef42dd" providerId="ADAL" clId="{2840F065-9604-415F-BC72-6789A88A2C5C}" dt="2026-03-13T23:37:39.538" v="19498" actId="767"/>
          <ac:spMkLst>
            <pc:docMk/>
            <pc:sldMk cId="4235689170" sldId="312"/>
            <ac:spMk id="5" creationId="{E93C5E31-21AE-A7B0-D5D0-AB160AF9F770}"/>
          </ac:spMkLst>
        </pc:spChg>
        <pc:spChg chg="add mod">
          <ac:chgData name="Martha De Leon Joson (2508286)" userId="68c054fd-6176-4f27-9e9a-2dfe93ef42dd" providerId="ADAL" clId="{2840F065-9604-415F-BC72-6789A88A2C5C}" dt="2026-03-16T00:22:27.882" v="26556" actId="1076"/>
          <ac:spMkLst>
            <pc:docMk/>
            <pc:sldMk cId="4235689170" sldId="312"/>
            <ac:spMk id="7" creationId="{3E52D2E5-5B1A-819E-B91E-B560FD545057}"/>
          </ac:spMkLst>
        </pc:spChg>
        <pc:spChg chg="add mod">
          <ac:chgData name="Martha De Leon Joson (2508286)" userId="68c054fd-6176-4f27-9e9a-2dfe93ef42dd" providerId="ADAL" clId="{2840F065-9604-415F-BC72-6789A88A2C5C}" dt="2026-03-16T00:40:36.481" v="26965" actId="20577"/>
          <ac:spMkLst>
            <pc:docMk/>
            <pc:sldMk cId="4235689170" sldId="312"/>
            <ac:spMk id="9" creationId="{BF5216E7-2F32-9F6E-E5FA-8CF2D29EDC04}"/>
          </ac:spMkLst>
        </pc:spChg>
        <pc:spChg chg="add mod">
          <ac:chgData name="Martha De Leon Joson (2508286)" userId="68c054fd-6176-4f27-9e9a-2dfe93ef42dd" providerId="ADAL" clId="{2840F065-9604-415F-BC72-6789A88A2C5C}" dt="2026-03-16T20:41:46.620" v="27808" actId="20577"/>
          <ac:spMkLst>
            <pc:docMk/>
            <pc:sldMk cId="4235689170" sldId="312"/>
            <ac:spMk id="10" creationId="{71E9DFA2-E5A6-E4F6-CCAB-EBE6A9FF13D5}"/>
          </ac:spMkLst>
        </pc:spChg>
        <pc:picChg chg="add mod">
          <ac:chgData name="Martha De Leon Joson (2508286)" userId="68c054fd-6176-4f27-9e9a-2dfe93ef42dd" providerId="ADAL" clId="{2840F065-9604-415F-BC72-6789A88A2C5C}" dt="2026-03-16T00:40:41.094" v="26966" actId="1076"/>
          <ac:picMkLst>
            <pc:docMk/>
            <pc:sldMk cId="4235689170" sldId="312"/>
            <ac:picMk id="6" creationId="{EE9B98A5-4909-C274-1601-4A27EFB180F1}"/>
          </ac:picMkLst>
        </pc:picChg>
      </pc:sldChg>
      <pc:sldChg chg="addSp delSp modSp new mod ord chgLayout modNotesTx">
        <pc:chgData name="Martha De Leon Joson (2508286)" userId="68c054fd-6176-4f27-9e9a-2dfe93ef42dd" providerId="ADAL" clId="{2840F065-9604-415F-BC72-6789A88A2C5C}" dt="2026-03-16T00:16:04.119" v="26496"/>
        <pc:sldMkLst>
          <pc:docMk/>
          <pc:sldMk cId="3860334997" sldId="314"/>
        </pc:sldMkLst>
        <pc:spChg chg="add del mod">
          <ac:chgData name="Martha De Leon Joson (2508286)" userId="68c054fd-6176-4f27-9e9a-2dfe93ef42dd" providerId="ADAL" clId="{2840F065-9604-415F-BC72-6789A88A2C5C}" dt="2026-03-16T00:15:34.637" v="26489" actId="20577"/>
          <ac:spMkLst>
            <pc:docMk/>
            <pc:sldMk cId="3860334997" sldId="314"/>
            <ac:spMk id="3" creationId="{383B2499-1614-C802-6BD7-06DDC4F3077C}"/>
          </ac:spMkLst>
        </pc:spChg>
        <pc:spChg chg="add mod ord">
          <ac:chgData name="Martha De Leon Joson (2508286)" userId="68c054fd-6176-4f27-9e9a-2dfe93ef42dd" providerId="ADAL" clId="{2840F065-9604-415F-BC72-6789A88A2C5C}" dt="2026-03-16T00:13:55.852" v="26463" actId="20577"/>
          <ac:spMkLst>
            <pc:docMk/>
            <pc:sldMk cId="3860334997" sldId="314"/>
            <ac:spMk id="11" creationId="{80210784-6466-04B0-09B0-E3D9573FE907}"/>
          </ac:spMkLst>
        </pc:spChg>
      </pc:sldChg>
      <pc:sldChg chg="addSp delSp modSp new del mod ord">
        <pc:chgData name="Martha De Leon Joson (2508286)" userId="68c054fd-6176-4f27-9e9a-2dfe93ef42dd" providerId="ADAL" clId="{2840F065-9604-415F-BC72-6789A88A2C5C}" dt="2026-03-15T23:04:01.317" v="24982" actId="2696"/>
        <pc:sldMkLst>
          <pc:docMk/>
          <pc:sldMk cId="403822252" sldId="315"/>
        </pc:sldMkLst>
        <pc:spChg chg="del mod">
          <ac:chgData name="Martha De Leon Joson (2508286)" userId="68c054fd-6176-4f27-9e9a-2dfe93ef42dd" providerId="ADAL" clId="{2840F065-9604-415F-BC72-6789A88A2C5C}" dt="2026-03-15T22:56:06.937" v="24932" actId="478"/>
          <ac:spMkLst>
            <pc:docMk/>
            <pc:sldMk cId="403822252" sldId="315"/>
            <ac:spMk id="2" creationId="{897FC965-69AC-C6E9-6D74-9B19E6B096D3}"/>
          </ac:spMkLst>
        </pc:spChg>
        <pc:spChg chg="add del mod">
          <ac:chgData name="Martha De Leon Joson (2508286)" userId="68c054fd-6176-4f27-9e9a-2dfe93ef42dd" providerId="ADAL" clId="{2840F065-9604-415F-BC72-6789A88A2C5C}" dt="2026-03-15T22:22:39.806" v="24318"/>
          <ac:spMkLst>
            <pc:docMk/>
            <pc:sldMk cId="403822252" sldId="315"/>
            <ac:spMk id="3" creationId="{6FBF9F7D-23F4-8527-AF7C-584FCC05AB80}"/>
          </ac:spMkLst>
        </pc:spChg>
        <pc:spChg chg="add del mod">
          <ac:chgData name="Martha De Leon Joson (2508286)" userId="68c054fd-6176-4f27-9e9a-2dfe93ef42dd" providerId="ADAL" clId="{2840F065-9604-415F-BC72-6789A88A2C5C}" dt="2026-03-15T22:25:27.744" v="24324"/>
          <ac:spMkLst>
            <pc:docMk/>
            <pc:sldMk cId="403822252" sldId="315"/>
            <ac:spMk id="4" creationId="{3ED9A36A-0D5F-7D75-EA26-2D5B5173E594}"/>
          </ac:spMkLst>
        </pc:spChg>
        <pc:spChg chg="add del mod">
          <ac:chgData name="Martha De Leon Joson (2508286)" userId="68c054fd-6176-4f27-9e9a-2dfe93ef42dd" providerId="ADAL" clId="{2840F065-9604-415F-BC72-6789A88A2C5C}" dt="2026-03-15T22:26:39.331" v="24327"/>
          <ac:spMkLst>
            <pc:docMk/>
            <pc:sldMk cId="403822252" sldId="315"/>
            <ac:spMk id="5" creationId="{7091D8BE-D216-4BE5-9CC2-B1DC20657683}"/>
          </ac:spMkLst>
        </pc:spChg>
        <pc:spChg chg="add del mod">
          <ac:chgData name="Martha De Leon Joson (2508286)" userId="68c054fd-6176-4f27-9e9a-2dfe93ef42dd" providerId="ADAL" clId="{2840F065-9604-415F-BC72-6789A88A2C5C}" dt="2026-03-15T22:49:20.146" v="24896" actId="478"/>
          <ac:spMkLst>
            <pc:docMk/>
            <pc:sldMk cId="403822252" sldId="315"/>
            <ac:spMk id="6" creationId="{051EC66F-89BC-5EA9-A3F8-7AF3BA9AF1F7}"/>
          </ac:spMkLst>
        </pc:spChg>
        <pc:spChg chg="add del mod">
          <ac:chgData name="Martha De Leon Joson (2508286)" userId="68c054fd-6176-4f27-9e9a-2dfe93ef42dd" providerId="ADAL" clId="{2840F065-9604-415F-BC72-6789A88A2C5C}" dt="2026-03-15T22:55:10.055" v="24919"/>
          <ac:spMkLst>
            <pc:docMk/>
            <pc:sldMk cId="403822252" sldId="315"/>
            <ac:spMk id="7" creationId="{9D13BA01-22F7-A8F9-F8EF-0484D7C4C8F6}"/>
          </ac:spMkLst>
        </pc:spChg>
        <pc:spChg chg="add del mod">
          <ac:chgData name="Martha De Leon Joson (2508286)" userId="68c054fd-6176-4f27-9e9a-2dfe93ef42dd" providerId="ADAL" clId="{2840F065-9604-415F-BC72-6789A88A2C5C}" dt="2026-03-15T22:59:01.367" v="24935"/>
          <ac:spMkLst>
            <pc:docMk/>
            <pc:sldMk cId="403822252" sldId="315"/>
            <ac:spMk id="8" creationId="{FDAB3B11-4A2D-C21A-13D0-550D9D3DCE3D}"/>
          </ac:spMkLst>
        </pc:spChg>
        <pc:spChg chg="add mod">
          <ac:chgData name="Martha De Leon Joson (2508286)" userId="68c054fd-6176-4f27-9e9a-2dfe93ef42dd" providerId="ADAL" clId="{2840F065-9604-415F-BC72-6789A88A2C5C}" dt="2026-03-15T23:03:58.611" v="24981" actId="1076"/>
          <ac:spMkLst>
            <pc:docMk/>
            <pc:sldMk cId="403822252" sldId="315"/>
            <ac:spMk id="9" creationId="{C36B099A-1946-86EA-5756-998016473E64}"/>
          </ac:spMkLst>
        </pc:spChg>
      </pc:sldChg>
      <pc:sldChg chg="addSp delSp modSp new del mod">
        <pc:chgData name="Martha De Leon Joson (2508286)" userId="68c054fd-6176-4f27-9e9a-2dfe93ef42dd" providerId="ADAL" clId="{2840F065-9604-415F-BC72-6789A88A2C5C}" dt="2026-03-15T22:19:42.038" v="24307" actId="2696"/>
        <pc:sldMkLst>
          <pc:docMk/>
          <pc:sldMk cId="4090731663" sldId="315"/>
        </pc:sldMkLst>
        <pc:spChg chg="mod">
          <ac:chgData name="Martha De Leon Joson (2508286)" userId="68c054fd-6176-4f27-9e9a-2dfe93ef42dd" providerId="ADAL" clId="{2840F065-9604-415F-BC72-6789A88A2C5C}" dt="2026-03-15T22:16:20.966" v="24295" actId="20577"/>
          <ac:spMkLst>
            <pc:docMk/>
            <pc:sldMk cId="4090731663" sldId="315"/>
            <ac:spMk id="2" creationId="{DBE257F8-8B16-8467-91E8-0A32AA2A25D3}"/>
          </ac:spMkLst>
        </pc:spChg>
        <pc:spChg chg="mod">
          <ac:chgData name="Martha De Leon Joson (2508286)" userId="68c054fd-6176-4f27-9e9a-2dfe93ef42dd" providerId="ADAL" clId="{2840F065-9604-415F-BC72-6789A88A2C5C}" dt="2026-03-15T22:19:36.382" v="24306" actId="1076"/>
          <ac:spMkLst>
            <pc:docMk/>
            <pc:sldMk cId="4090731663" sldId="315"/>
            <ac:spMk id="3" creationId="{765D1870-3EC7-E64A-EBAC-7B4C08C1856A}"/>
          </ac:spMkLst>
        </pc:spChg>
        <pc:spChg chg="add del mod">
          <ac:chgData name="Martha De Leon Joson (2508286)" userId="68c054fd-6176-4f27-9e9a-2dfe93ef42dd" providerId="ADAL" clId="{2840F065-9604-415F-BC72-6789A88A2C5C}" dt="2026-03-15T22:07:32.288" v="24039" actId="478"/>
          <ac:spMkLst>
            <pc:docMk/>
            <pc:sldMk cId="4090731663" sldId="315"/>
            <ac:spMk id="4" creationId="{BBD66DBA-371B-0D34-7832-599E8270E31E}"/>
          </ac:spMkLst>
        </pc:spChg>
      </pc:sldChg>
      <pc:sldChg chg="addSp delSp modSp new mod ord setBg">
        <pc:chgData name="Martha De Leon Joson (2508286)" userId="68c054fd-6176-4f27-9e9a-2dfe93ef42dd" providerId="ADAL" clId="{2840F065-9604-415F-BC72-6789A88A2C5C}" dt="2026-03-16T00:15:58.751" v="26494"/>
        <pc:sldMkLst>
          <pc:docMk/>
          <pc:sldMk cId="2955522596" sldId="316"/>
        </pc:sldMkLst>
        <pc:spChg chg="mod">
          <ac:chgData name="Martha De Leon Joson (2508286)" userId="68c054fd-6176-4f27-9e9a-2dfe93ef42dd" providerId="ADAL" clId="{2840F065-9604-415F-BC72-6789A88A2C5C}" dt="2026-03-15T22:22:52.717" v="24319"/>
          <ac:spMkLst>
            <pc:docMk/>
            <pc:sldMk cId="2955522596" sldId="316"/>
            <ac:spMk id="2" creationId="{3C14232B-D94A-F2B1-AA5A-1190B2E7478F}"/>
          </ac:spMkLst>
        </pc:spChg>
        <pc:spChg chg="add del mod">
          <ac:chgData name="Martha De Leon Joson (2508286)" userId="68c054fd-6176-4f27-9e9a-2dfe93ef42dd" providerId="ADAL" clId="{2840F065-9604-415F-BC72-6789A88A2C5C}" dt="2026-03-15T23:17:51.243" v="25056" actId="478"/>
          <ac:spMkLst>
            <pc:docMk/>
            <pc:sldMk cId="2955522596" sldId="316"/>
            <ac:spMk id="3" creationId="{16426572-161C-3F73-2146-BFA7060738B0}"/>
          </ac:spMkLst>
        </pc:spChg>
        <pc:spChg chg="add del mod">
          <ac:chgData name="Martha De Leon Joson (2508286)" userId="68c054fd-6176-4f27-9e9a-2dfe93ef42dd" providerId="ADAL" clId="{2840F065-9604-415F-BC72-6789A88A2C5C}" dt="2026-03-15T23:09:36.628" v="25008"/>
          <ac:spMkLst>
            <pc:docMk/>
            <pc:sldMk cId="2955522596" sldId="316"/>
            <ac:spMk id="4" creationId="{C9B81D18-0837-C94C-10B2-18E2846D8681}"/>
          </ac:spMkLst>
        </pc:spChg>
        <pc:spChg chg="add mod">
          <ac:chgData name="Martha De Leon Joson (2508286)" userId="68c054fd-6176-4f27-9e9a-2dfe93ef42dd" providerId="ADAL" clId="{2840F065-9604-415F-BC72-6789A88A2C5C}" dt="2026-03-16T00:11:56.413" v="26443" actId="5793"/>
          <ac:spMkLst>
            <pc:docMk/>
            <pc:sldMk cId="2955522596" sldId="316"/>
            <ac:spMk id="5" creationId="{5B1ECB71-D7A8-E9DA-29F8-C48DB86067EC}"/>
          </ac:spMkLst>
        </pc:spChg>
        <pc:spChg chg="add del mod">
          <ac:chgData name="Martha De Leon Joson (2508286)" userId="68c054fd-6176-4f27-9e9a-2dfe93ef42dd" providerId="ADAL" clId="{2840F065-9604-415F-BC72-6789A88A2C5C}" dt="2026-03-15T23:53:12.698" v="25823"/>
          <ac:spMkLst>
            <pc:docMk/>
            <pc:sldMk cId="2955522596" sldId="316"/>
            <ac:spMk id="6" creationId="{D34E17F9-4458-B8CE-857A-2F03AA57A362}"/>
          </ac:spMkLst>
        </pc:spChg>
      </pc:sldChg>
      <pc:sldChg chg="delSp modSp new mod">
        <pc:chgData name="Martha De Leon Joson (2508286)" userId="68c054fd-6176-4f27-9e9a-2dfe93ef42dd" providerId="ADAL" clId="{2840F065-9604-415F-BC72-6789A88A2C5C}" dt="2026-03-16T01:06:53.592" v="27782" actId="313"/>
        <pc:sldMkLst>
          <pc:docMk/>
          <pc:sldMk cId="175972779" sldId="317"/>
        </pc:sldMkLst>
        <pc:spChg chg="mod">
          <ac:chgData name="Martha De Leon Joson (2508286)" userId="68c054fd-6176-4f27-9e9a-2dfe93ef42dd" providerId="ADAL" clId="{2840F065-9604-415F-BC72-6789A88A2C5C}" dt="2026-03-16T01:06:53.592" v="27782" actId="313"/>
          <ac:spMkLst>
            <pc:docMk/>
            <pc:sldMk cId="175972779" sldId="317"/>
            <ac:spMk id="2" creationId="{3FF0CDEF-CA2D-581A-25A5-2D2D3D5D6741}"/>
          </ac:spMkLst>
        </pc:spChg>
        <pc:spChg chg="del mod">
          <ac:chgData name="Martha De Leon Joson (2508286)" userId="68c054fd-6176-4f27-9e9a-2dfe93ef42dd" providerId="ADAL" clId="{2840F065-9604-415F-BC72-6789A88A2C5C}" dt="2026-03-16T01:05:38.354" v="27708" actId="21"/>
          <ac:spMkLst>
            <pc:docMk/>
            <pc:sldMk cId="175972779" sldId="317"/>
            <ac:spMk id="3" creationId="{0953B3D8-9341-50BD-DE7A-9D7A02F626AE}"/>
          </ac:spMkLst>
        </pc:spChg>
      </pc:sldChg>
      <pc:sldChg chg="addSp delSp modSp new del mod">
        <pc:chgData name="Martha De Leon Joson (2508286)" userId="68c054fd-6176-4f27-9e9a-2dfe93ef42dd" providerId="ADAL" clId="{2840F065-9604-415F-BC72-6789A88A2C5C}" dt="2026-03-15T23:51:47.311" v="25812" actId="2696"/>
        <pc:sldMkLst>
          <pc:docMk/>
          <pc:sldMk cId="979270045" sldId="317"/>
        </pc:sldMkLst>
        <pc:spChg chg="del mod">
          <ac:chgData name="Martha De Leon Joson (2508286)" userId="68c054fd-6176-4f27-9e9a-2dfe93ef42dd" providerId="ADAL" clId="{2840F065-9604-415F-BC72-6789A88A2C5C}" dt="2026-03-15T23:30:39.197" v="25312" actId="478"/>
          <ac:spMkLst>
            <pc:docMk/>
            <pc:sldMk cId="979270045" sldId="317"/>
            <ac:spMk id="2" creationId="{A284C56B-3E9A-F1FF-C56E-8FEE6AEE73F5}"/>
          </ac:spMkLst>
        </pc:spChg>
        <pc:spChg chg="mod">
          <ac:chgData name="Martha De Leon Joson (2508286)" userId="68c054fd-6176-4f27-9e9a-2dfe93ef42dd" providerId="ADAL" clId="{2840F065-9604-415F-BC72-6789A88A2C5C}" dt="2026-03-15T23:49:50.836" v="25795" actId="1076"/>
          <ac:spMkLst>
            <pc:docMk/>
            <pc:sldMk cId="979270045" sldId="317"/>
            <ac:spMk id="3" creationId="{5B7538B9-6BD9-D2FC-287B-712FDBD7A6B2}"/>
          </ac:spMkLst>
        </pc:spChg>
        <pc:spChg chg="add del mod">
          <ac:chgData name="Martha De Leon Joson (2508286)" userId="68c054fd-6176-4f27-9e9a-2dfe93ef42dd" providerId="ADAL" clId="{2840F065-9604-415F-BC72-6789A88A2C5C}" dt="2026-03-15T23:31:34.826" v="25329" actId="478"/>
          <ac:spMkLst>
            <pc:docMk/>
            <pc:sldMk cId="979270045" sldId="317"/>
            <ac:spMk id="6" creationId="{5E440817-1605-2EAD-E7D5-0335AF0ACE2B}"/>
          </ac:spMkLst>
        </pc:spChg>
        <pc:spChg chg="add del mod">
          <ac:chgData name="Martha De Leon Joson (2508286)" userId="68c054fd-6176-4f27-9e9a-2dfe93ef42dd" providerId="ADAL" clId="{2840F065-9604-415F-BC72-6789A88A2C5C}" dt="2026-03-15T23:32:13.056" v="25332" actId="478"/>
          <ac:spMkLst>
            <pc:docMk/>
            <pc:sldMk cId="979270045" sldId="317"/>
            <ac:spMk id="8" creationId="{0CC36542-AEBF-C2BD-A99B-BDFD24C1DAA6}"/>
          </ac:spMkLst>
        </pc:spChg>
        <pc:spChg chg="add del mod">
          <ac:chgData name="Martha De Leon Joson (2508286)" userId="68c054fd-6176-4f27-9e9a-2dfe93ef42dd" providerId="ADAL" clId="{2840F065-9604-415F-BC72-6789A88A2C5C}" dt="2026-03-15T23:40:52.611" v="25548" actId="478"/>
          <ac:spMkLst>
            <pc:docMk/>
            <pc:sldMk cId="979270045" sldId="317"/>
            <ac:spMk id="10" creationId="{95FBFCED-1FBF-81F4-863B-9EF354BD07E6}"/>
          </ac:spMkLst>
        </pc:spChg>
        <pc:spChg chg="add mod">
          <ac:chgData name="Martha De Leon Joson (2508286)" userId="68c054fd-6176-4f27-9e9a-2dfe93ef42dd" providerId="ADAL" clId="{2840F065-9604-415F-BC72-6789A88A2C5C}" dt="2026-03-15T23:51:21.993" v="25811" actId="20577"/>
          <ac:spMkLst>
            <pc:docMk/>
            <pc:sldMk cId="979270045" sldId="317"/>
            <ac:spMk id="12" creationId="{D79CFCBC-86D5-1BF8-AF66-8330B32573E9}"/>
          </ac:spMkLst>
        </pc:spChg>
      </pc:sldChg>
      <pc:sldChg chg="addSp delSp modSp new del mod ord setBg addAnim">
        <pc:chgData name="Martha De Leon Joson (2508286)" userId="68c054fd-6176-4f27-9e9a-2dfe93ef42dd" providerId="ADAL" clId="{2840F065-9604-415F-BC72-6789A88A2C5C}" dt="2026-03-16T00:20:48.743" v="26554" actId="2696"/>
        <pc:sldMkLst>
          <pc:docMk/>
          <pc:sldMk cId="1021202486" sldId="317"/>
        </pc:sldMkLst>
        <pc:spChg chg="del mod">
          <ac:chgData name="Martha De Leon Joson (2508286)" userId="68c054fd-6176-4f27-9e9a-2dfe93ef42dd" providerId="ADAL" clId="{2840F065-9604-415F-BC72-6789A88A2C5C}" dt="2026-03-16T00:16:43.980" v="26520" actId="478"/>
          <ac:spMkLst>
            <pc:docMk/>
            <pc:sldMk cId="1021202486" sldId="317"/>
            <ac:spMk id="2" creationId="{9F692198-3EF2-5612-2BFF-D5CE589D878A}"/>
          </ac:spMkLst>
        </pc:spChg>
        <pc:spChg chg="mod ord">
          <ac:chgData name="Martha De Leon Joson (2508286)" userId="68c054fd-6176-4f27-9e9a-2dfe93ef42dd" providerId="ADAL" clId="{2840F065-9604-415F-BC72-6789A88A2C5C}" dt="2026-03-16T00:20:23.822" v="26552" actId="26606"/>
          <ac:spMkLst>
            <pc:docMk/>
            <pc:sldMk cId="1021202486" sldId="317"/>
            <ac:spMk id="3" creationId="{DD41EA11-385F-022C-07A5-7C3F7FC355DF}"/>
          </ac:spMkLst>
        </pc:spChg>
        <pc:spChg chg="mod ord">
          <ac:chgData name="Martha De Leon Joson (2508286)" userId="68c054fd-6176-4f27-9e9a-2dfe93ef42dd" providerId="ADAL" clId="{2840F065-9604-415F-BC72-6789A88A2C5C}" dt="2026-03-16T00:20:23.822" v="26552" actId="26606"/>
          <ac:spMkLst>
            <pc:docMk/>
            <pc:sldMk cId="1021202486" sldId="317"/>
            <ac:spMk id="4" creationId="{B62DF391-271A-2E16-1201-81CE481A9A5A}"/>
          </ac:spMkLst>
        </pc:spChg>
        <pc:spChg chg="add mod">
          <ac:chgData name="Martha De Leon Joson (2508286)" userId="68c054fd-6176-4f27-9e9a-2dfe93ef42dd" providerId="ADAL" clId="{2840F065-9604-415F-BC72-6789A88A2C5C}" dt="2026-03-16T00:20:23.822" v="26552" actId="26606"/>
          <ac:spMkLst>
            <pc:docMk/>
            <pc:sldMk cId="1021202486" sldId="317"/>
            <ac:spMk id="6" creationId="{5CAA1A11-02B7-683D-02BD-958B274DADA2}"/>
          </ac:spMkLst>
        </pc:spChg>
        <pc:spChg chg="add mod">
          <ac:chgData name="Martha De Leon Joson (2508286)" userId="68c054fd-6176-4f27-9e9a-2dfe93ef42dd" providerId="ADAL" clId="{2840F065-9604-415F-BC72-6789A88A2C5C}" dt="2026-03-16T00:20:23.822" v="26552" actId="26606"/>
          <ac:spMkLst>
            <pc:docMk/>
            <pc:sldMk cId="1021202486" sldId="317"/>
            <ac:spMk id="9" creationId="{C16B1738-B21A-B733-F6EA-268087BEE87E}"/>
          </ac:spMkLst>
        </pc:spChg>
        <pc:picChg chg="add mod">
          <ac:chgData name="Martha De Leon Joson (2508286)" userId="68c054fd-6176-4f27-9e9a-2dfe93ef42dd" providerId="ADAL" clId="{2840F065-9604-415F-BC72-6789A88A2C5C}" dt="2026-03-16T00:20:23.822" v="26552" actId="26606"/>
          <ac:picMkLst>
            <pc:docMk/>
            <pc:sldMk cId="1021202486" sldId="317"/>
            <ac:picMk id="8" creationId="{47C1E2C5-50C4-090E-B357-80362AE327DB}"/>
          </ac:picMkLst>
        </pc:picChg>
      </pc:sldChg>
      <pc:sldChg chg="addSp delSp modSp new del mod ord setBg addAnim delDesignElem">
        <pc:chgData name="Martha De Leon Joson (2508286)" userId="68c054fd-6176-4f27-9e9a-2dfe93ef42dd" providerId="ADAL" clId="{2840F065-9604-415F-BC72-6789A88A2C5C}" dt="2026-03-15T21:56:16.570" v="23950" actId="2696"/>
        <pc:sldMkLst>
          <pc:docMk/>
          <pc:sldMk cId="3023892341" sldId="317"/>
        </pc:sldMkLst>
        <pc:spChg chg="add del mod">
          <ac:chgData name="Martha De Leon Joson (2508286)" userId="68c054fd-6176-4f27-9e9a-2dfe93ef42dd" providerId="ADAL" clId="{2840F065-9604-415F-BC72-6789A88A2C5C}" dt="2026-03-15T21:21:00.935" v="23486"/>
          <ac:spMkLst>
            <pc:docMk/>
            <pc:sldMk cId="3023892341" sldId="317"/>
            <ac:spMk id="2" creationId="{909FE266-E696-FEC3-BB8D-B55D8C2D263D}"/>
          </ac:spMkLst>
        </pc:spChg>
        <pc:spChg chg="add del mod">
          <ac:chgData name="Martha De Leon Joson (2508286)" userId="68c054fd-6176-4f27-9e9a-2dfe93ef42dd" providerId="ADAL" clId="{2840F065-9604-415F-BC72-6789A88A2C5C}" dt="2026-03-15T21:21:00.937" v="23488"/>
          <ac:spMkLst>
            <pc:docMk/>
            <pc:sldMk cId="3023892341" sldId="317"/>
            <ac:spMk id="3" creationId="{465BB2D5-38FE-C46E-7D36-BF41F5589EBF}"/>
          </ac:spMkLst>
        </pc:spChg>
        <pc:spChg chg="add del mod">
          <ac:chgData name="Martha De Leon Joson (2508286)" userId="68c054fd-6176-4f27-9e9a-2dfe93ef42dd" providerId="ADAL" clId="{2840F065-9604-415F-BC72-6789A88A2C5C}" dt="2026-03-15T21:21:28.896" v="23491"/>
          <ac:spMkLst>
            <pc:docMk/>
            <pc:sldMk cId="3023892341" sldId="317"/>
            <ac:spMk id="4" creationId="{677B51B4-5930-C4A0-311F-2087EFD6E69B}"/>
          </ac:spMkLst>
        </pc:spChg>
        <pc:spChg chg="add del mod">
          <ac:chgData name="Martha De Leon Joson (2508286)" userId="68c054fd-6176-4f27-9e9a-2dfe93ef42dd" providerId="ADAL" clId="{2840F065-9604-415F-BC72-6789A88A2C5C}" dt="2026-03-15T21:46:27.189" v="23842"/>
          <ac:spMkLst>
            <pc:docMk/>
            <pc:sldMk cId="3023892341" sldId="317"/>
            <ac:spMk id="5" creationId="{BA5DA347-EBA8-D79C-DA85-45B57BBF7AB4}"/>
          </ac:spMkLst>
        </pc:spChg>
        <pc:spChg chg="add del mod">
          <ac:chgData name="Martha De Leon Joson (2508286)" userId="68c054fd-6176-4f27-9e9a-2dfe93ef42dd" providerId="ADAL" clId="{2840F065-9604-415F-BC72-6789A88A2C5C}" dt="2026-03-15T21:54:57.668" v="23946"/>
          <ac:spMkLst>
            <pc:docMk/>
            <pc:sldMk cId="3023892341" sldId="317"/>
            <ac:spMk id="6" creationId="{D5BC6C41-3C0C-5C9A-3447-2DFFC4E5211F}"/>
          </ac:spMkLst>
        </pc:spChg>
        <pc:spChg chg="add mod">
          <ac:chgData name="Martha De Leon Joson (2508286)" userId="68c054fd-6176-4f27-9e9a-2dfe93ef42dd" providerId="ADAL" clId="{2840F065-9604-415F-BC72-6789A88A2C5C}" dt="2026-03-15T21:54:54.544" v="23944" actId="14100"/>
          <ac:spMkLst>
            <pc:docMk/>
            <pc:sldMk cId="3023892341" sldId="317"/>
            <ac:spMk id="7" creationId="{71EE3BF1-8993-3CBC-9EFB-1A12DA5AA5E0}"/>
          </ac:spMkLst>
        </pc:spChg>
      </pc:sldChg>
      <pc:sldChg chg="addSp delSp modSp new del mod">
        <pc:chgData name="Martha De Leon Joson (2508286)" userId="68c054fd-6176-4f27-9e9a-2dfe93ef42dd" providerId="ADAL" clId="{2840F065-9604-415F-BC72-6789A88A2C5C}" dt="2026-03-15T22:03:22.404" v="24019" actId="2696"/>
        <pc:sldMkLst>
          <pc:docMk/>
          <pc:sldMk cId="852301173" sldId="318"/>
        </pc:sldMkLst>
        <pc:spChg chg="mod">
          <ac:chgData name="Martha De Leon Joson (2508286)" userId="68c054fd-6176-4f27-9e9a-2dfe93ef42dd" providerId="ADAL" clId="{2840F065-9604-415F-BC72-6789A88A2C5C}" dt="2026-03-15T22:03:18.520" v="24018" actId="14100"/>
          <ac:spMkLst>
            <pc:docMk/>
            <pc:sldMk cId="852301173" sldId="318"/>
            <ac:spMk id="2" creationId="{EB4D9F3D-FFAD-2B49-4667-5F79B45E1044}"/>
          </ac:spMkLst>
        </pc:spChg>
        <pc:spChg chg="del mod">
          <ac:chgData name="Martha De Leon Joson (2508286)" userId="68c054fd-6176-4f27-9e9a-2dfe93ef42dd" providerId="ADAL" clId="{2840F065-9604-415F-BC72-6789A88A2C5C}" dt="2026-03-15T22:00:03.285" v="23982" actId="478"/>
          <ac:spMkLst>
            <pc:docMk/>
            <pc:sldMk cId="852301173" sldId="318"/>
            <ac:spMk id="3" creationId="{F010AA85-652D-F954-98D1-DFA446F42CB2}"/>
          </ac:spMkLst>
        </pc:spChg>
        <pc:spChg chg="add del mod">
          <ac:chgData name="Martha De Leon Joson (2508286)" userId="68c054fd-6176-4f27-9e9a-2dfe93ef42dd" providerId="ADAL" clId="{2840F065-9604-415F-BC72-6789A88A2C5C}" dt="2026-03-15T21:57:44.568" v="23957" actId="478"/>
          <ac:spMkLst>
            <pc:docMk/>
            <pc:sldMk cId="852301173" sldId="318"/>
            <ac:spMk id="4" creationId="{010E54C0-65C2-CFA4-600B-F809F52512BF}"/>
          </ac:spMkLst>
        </pc:spChg>
        <pc:spChg chg="add mod">
          <ac:chgData name="Martha De Leon Joson (2508286)" userId="68c054fd-6176-4f27-9e9a-2dfe93ef42dd" providerId="ADAL" clId="{2840F065-9604-415F-BC72-6789A88A2C5C}" dt="2026-03-15T22:02:25.058" v="24006" actId="1076"/>
          <ac:spMkLst>
            <pc:docMk/>
            <pc:sldMk cId="852301173" sldId="318"/>
            <ac:spMk id="6" creationId="{5ADA57F8-84BE-38C8-EFF5-DBEA372B337A}"/>
          </ac:spMkLst>
        </pc:spChg>
        <pc:spChg chg="add del mod">
          <ac:chgData name="Martha De Leon Joson (2508286)" userId="68c054fd-6176-4f27-9e9a-2dfe93ef42dd" providerId="ADAL" clId="{2840F065-9604-415F-BC72-6789A88A2C5C}" dt="2026-03-15T22:00:55.884" v="23987" actId="478"/>
          <ac:spMkLst>
            <pc:docMk/>
            <pc:sldMk cId="852301173" sldId="318"/>
            <ac:spMk id="7" creationId="{5B32AF88-F91A-0569-DEC9-DCAB43231CEC}"/>
          </ac:spMkLst>
        </pc:spChg>
      </pc:sldChg>
      <pc:sldMasterChg chg="addSp">
        <pc:chgData name="Martha De Leon Joson (2508286)" userId="68c054fd-6176-4f27-9e9a-2dfe93ef42dd" providerId="ADAL" clId="{2840F065-9604-415F-BC72-6789A88A2C5C}" dt="2026-03-15T21:21:59.215" v="23492"/>
        <pc:sldMasterMkLst>
          <pc:docMk/>
          <pc:sldMasterMk cId="905514051" sldId="2147484211"/>
        </pc:sldMasterMkLst>
        <pc:spChg chg="add">
          <ac:chgData name="Martha De Leon Joson (2508286)" userId="68c054fd-6176-4f27-9e9a-2dfe93ef42dd" providerId="ADAL" clId="{2840F065-9604-415F-BC72-6789A88A2C5C}" dt="2026-03-15T21:21:59.215" v="23492"/>
          <ac:spMkLst>
            <pc:docMk/>
            <pc:sldMasterMk cId="905514051" sldId="2147484211"/>
            <ac:spMk id="18" creationId="{987F0374-F1A6-3FCB-5FE3-2E48E114AEB0}"/>
          </ac:spMkLst>
        </pc:spChg>
        <pc:cxnChg chg="add">
          <ac:chgData name="Martha De Leon Joson (2508286)" userId="68c054fd-6176-4f27-9e9a-2dfe93ef42dd" providerId="ADAL" clId="{2840F065-9604-415F-BC72-6789A88A2C5C}" dt="2026-03-15T21:21:59.215" v="23492"/>
          <ac:cxnSpMkLst>
            <pc:docMk/>
            <pc:sldMasterMk cId="905514051" sldId="2147484211"/>
            <ac:cxnSpMk id="19" creationId="{78E3F9CA-8554-7FFD-B477-45B401459164}"/>
          </ac:cxnSpMkLst>
        </pc:cxnChg>
        <pc:cxnChg chg="add">
          <ac:chgData name="Martha De Leon Joson (2508286)" userId="68c054fd-6176-4f27-9e9a-2dfe93ef42dd" providerId="ADAL" clId="{2840F065-9604-415F-BC72-6789A88A2C5C}" dt="2026-03-15T21:21:59.215" v="23492"/>
          <ac:cxnSpMkLst>
            <pc:docMk/>
            <pc:sldMasterMk cId="905514051" sldId="2147484211"/>
            <ac:cxnSpMk id="20" creationId="{EDE225BD-635F-EEE6-77E3-73FAD437E8C1}"/>
          </ac:cxnSpMkLst>
        </pc:cxnChg>
      </pc:sldMasterChg>
      <pc:sldMasterChg chg="addSp">
        <pc:chgData name="Martha De Leon Joson (2508286)" userId="68c054fd-6176-4f27-9e9a-2dfe93ef42dd" providerId="ADAL" clId="{2840F065-9604-415F-BC72-6789A88A2C5C}" dt="2026-03-15T21:22:01.760" v="23493"/>
        <pc:sldMasterMkLst>
          <pc:docMk/>
          <pc:sldMasterMk cId="4178717798" sldId="2147484230"/>
        </pc:sldMasterMkLst>
        <pc:spChg chg="add">
          <ac:chgData name="Martha De Leon Joson (2508286)" userId="68c054fd-6176-4f27-9e9a-2dfe93ef42dd" providerId="ADAL" clId="{2840F065-9604-415F-BC72-6789A88A2C5C}" dt="2026-03-15T21:22:01.760" v="23493"/>
          <ac:spMkLst>
            <pc:docMk/>
            <pc:sldMasterMk cId="4178717798" sldId="2147484230"/>
            <ac:spMk id="7" creationId="{ED5A17B0-91FF-9198-72A0-B5D653744EC1}"/>
          </ac:spMkLst>
        </pc:spChg>
        <pc:cxnChg chg="add">
          <ac:chgData name="Martha De Leon Joson (2508286)" userId="68c054fd-6176-4f27-9e9a-2dfe93ef42dd" providerId="ADAL" clId="{2840F065-9604-415F-BC72-6789A88A2C5C}" dt="2026-03-15T21:22:01.760" v="23493"/>
          <ac:cxnSpMkLst>
            <pc:docMk/>
            <pc:sldMasterMk cId="4178717798" sldId="2147484230"/>
            <ac:cxnSpMk id="8" creationId="{9A682E0B-DB5A-46D1-8AC6-765D81BAE1CD}"/>
          </ac:cxnSpMkLst>
        </pc:cxnChg>
        <pc:cxnChg chg="add">
          <ac:chgData name="Martha De Leon Joson (2508286)" userId="68c054fd-6176-4f27-9e9a-2dfe93ef42dd" providerId="ADAL" clId="{2840F065-9604-415F-BC72-6789A88A2C5C}" dt="2026-03-15T21:22:01.760" v="23493"/>
          <ac:cxnSpMkLst>
            <pc:docMk/>
            <pc:sldMasterMk cId="4178717798" sldId="2147484230"/>
            <ac:cxnSpMk id="9" creationId="{733E8F8F-2905-0ECC-3243-044F2A29A825}"/>
          </ac:cxnSpMkLst>
        </pc:cxnChg>
      </pc:sldMasterChg>
      <pc:sldMasterChg chg="addSp">
        <pc:chgData name="Martha De Leon Joson (2508286)" userId="68c054fd-6176-4f27-9e9a-2dfe93ef42dd" providerId="ADAL" clId="{2840F065-9604-415F-BC72-6789A88A2C5C}" dt="2026-03-15T21:22:05.520" v="23494"/>
        <pc:sldMasterMkLst>
          <pc:docMk/>
          <pc:sldMasterMk cId="1034093393" sldId="2147484244"/>
        </pc:sldMasterMkLst>
        <pc:spChg chg="add">
          <ac:chgData name="Martha De Leon Joson (2508286)" userId="68c054fd-6176-4f27-9e9a-2dfe93ef42dd" providerId="ADAL" clId="{2840F065-9604-415F-BC72-6789A88A2C5C}" dt="2026-03-15T21:22:05.520" v="23494"/>
          <ac:spMkLst>
            <pc:docMk/>
            <pc:sldMasterMk cId="1034093393" sldId="2147484244"/>
            <ac:spMk id="7" creationId="{4811A428-DE4D-C6F5-9C85-6AFD639F19FF}"/>
          </ac:spMkLst>
        </pc:spChg>
        <pc:cxnChg chg="add">
          <ac:chgData name="Martha De Leon Joson (2508286)" userId="68c054fd-6176-4f27-9e9a-2dfe93ef42dd" providerId="ADAL" clId="{2840F065-9604-415F-BC72-6789A88A2C5C}" dt="2026-03-15T21:22:05.520" v="23494"/>
          <ac:cxnSpMkLst>
            <pc:docMk/>
            <pc:sldMasterMk cId="1034093393" sldId="2147484244"/>
            <ac:cxnSpMk id="8" creationId="{CDEB2361-F14E-9D07-6E76-62018E878F44}"/>
          </ac:cxnSpMkLst>
        </pc:cxnChg>
        <pc:cxnChg chg="add">
          <ac:chgData name="Martha De Leon Joson (2508286)" userId="68c054fd-6176-4f27-9e9a-2dfe93ef42dd" providerId="ADAL" clId="{2840F065-9604-415F-BC72-6789A88A2C5C}" dt="2026-03-15T21:22:05.520" v="23494"/>
          <ac:cxnSpMkLst>
            <pc:docMk/>
            <pc:sldMasterMk cId="1034093393" sldId="2147484244"/>
            <ac:cxnSpMk id="9" creationId="{5EA4B581-271C-DEE9-F609-296549F56122}"/>
          </ac:cxnSpMkLst>
        </pc:cxnChg>
      </pc:sldMasterChg>
      <pc:sldMasterChg chg="addSp">
        <pc:chgData name="Martha De Leon Joson (2508286)" userId="68c054fd-6176-4f27-9e9a-2dfe93ef42dd" providerId="ADAL" clId="{2840F065-9604-415F-BC72-6789A88A2C5C}" dt="2026-03-15T21:22:07.575" v="23495"/>
        <pc:sldMasterMkLst>
          <pc:docMk/>
          <pc:sldMasterMk cId="91152260" sldId="2147484258"/>
        </pc:sldMasterMkLst>
        <pc:spChg chg="add">
          <ac:chgData name="Martha De Leon Joson (2508286)" userId="68c054fd-6176-4f27-9e9a-2dfe93ef42dd" providerId="ADAL" clId="{2840F065-9604-415F-BC72-6789A88A2C5C}" dt="2026-03-15T21:22:07.575" v="23495"/>
          <ac:spMkLst>
            <pc:docMk/>
            <pc:sldMasterMk cId="91152260" sldId="2147484258"/>
            <ac:spMk id="7" creationId="{3D7F9A1B-EE94-EF7F-0132-DB618D2E355A}"/>
          </ac:spMkLst>
        </pc:spChg>
        <pc:cxnChg chg="add">
          <ac:chgData name="Martha De Leon Joson (2508286)" userId="68c054fd-6176-4f27-9e9a-2dfe93ef42dd" providerId="ADAL" clId="{2840F065-9604-415F-BC72-6789A88A2C5C}" dt="2026-03-15T21:22:07.575" v="23495"/>
          <ac:cxnSpMkLst>
            <pc:docMk/>
            <pc:sldMasterMk cId="91152260" sldId="2147484258"/>
            <ac:cxnSpMk id="8" creationId="{98D2560B-A2B5-36BB-B0BA-70E126B0D8C7}"/>
          </ac:cxnSpMkLst>
        </pc:cxnChg>
        <pc:cxnChg chg="add">
          <ac:chgData name="Martha De Leon Joson (2508286)" userId="68c054fd-6176-4f27-9e9a-2dfe93ef42dd" providerId="ADAL" clId="{2840F065-9604-415F-BC72-6789A88A2C5C}" dt="2026-03-15T21:22:07.575" v="23495"/>
          <ac:cxnSpMkLst>
            <pc:docMk/>
            <pc:sldMasterMk cId="91152260" sldId="2147484258"/>
            <ac:cxnSpMk id="9" creationId="{E203CE5F-413A-F455-D490-50597BC56237}"/>
          </ac:cxnSpMkLst>
        </pc:cxnChg>
      </pc:sldMasterChg>
      <pc:sldMasterChg chg="addSp">
        <pc:chgData name="Martha De Leon Joson (2508286)" userId="68c054fd-6176-4f27-9e9a-2dfe93ef42dd" providerId="ADAL" clId="{2840F065-9604-415F-BC72-6789A88A2C5C}" dt="2026-03-15T21:22:09.227" v="23496"/>
        <pc:sldMasterMkLst>
          <pc:docMk/>
          <pc:sldMasterMk cId="857901189" sldId="2147484272"/>
        </pc:sldMasterMkLst>
        <pc:spChg chg="add">
          <ac:chgData name="Martha De Leon Joson (2508286)" userId="68c054fd-6176-4f27-9e9a-2dfe93ef42dd" providerId="ADAL" clId="{2840F065-9604-415F-BC72-6789A88A2C5C}" dt="2026-03-15T21:22:09.227" v="23496"/>
          <ac:spMkLst>
            <pc:docMk/>
            <pc:sldMasterMk cId="857901189" sldId="2147484272"/>
            <ac:spMk id="7" creationId="{221F2FF2-36F6-3B97-86FA-DA16F9B868E0}"/>
          </ac:spMkLst>
        </pc:spChg>
        <pc:cxnChg chg="add">
          <ac:chgData name="Martha De Leon Joson (2508286)" userId="68c054fd-6176-4f27-9e9a-2dfe93ef42dd" providerId="ADAL" clId="{2840F065-9604-415F-BC72-6789A88A2C5C}" dt="2026-03-15T21:22:09.227" v="23496"/>
          <ac:cxnSpMkLst>
            <pc:docMk/>
            <pc:sldMasterMk cId="857901189" sldId="2147484272"/>
            <ac:cxnSpMk id="8" creationId="{66DFF54B-F76F-DBA5-6C6B-55E489391DD9}"/>
          </ac:cxnSpMkLst>
        </pc:cxnChg>
        <pc:cxnChg chg="add">
          <ac:chgData name="Martha De Leon Joson (2508286)" userId="68c054fd-6176-4f27-9e9a-2dfe93ef42dd" providerId="ADAL" clId="{2840F065-9604-415F-BC72-6789A88A2C5C}" dt="2026-03-15T21:22:09.227" v="23496"/>
          <ac:cxnSpMkLst>
            <pc:docMk/>
            <pc:sldMasterMk cId="857901189" sldId="2147484272"/>
            <ac:cxnSpMk id="9" creationId="{98F9C226-9586-C76A-34FB-442F78680061}"/>
          </ac:cxnSpMkLst>
        </pc:cxnChg>
      </pc:sldMasterChg>
      <pc:sldMasterChg chg="addSp">
        <pc:chgData name="Martha De Leon Joson (2508286)" userId="68c054fd-6176-4f27-9e9a-2dfe93ef42dd" providerId="ADAL" clId="{2840F065-9604-415F-BC72-6789A88A2C5C}" dt="2026-03-15T21:22:51.861" v="23497"/>
        <pc:sldMasterMkLst>
          <pc:docMk/>
          <pc:sldMasterMk cId="2315147966" sldId="2147484286"/>
        </pc:sldMasterMkLst>
        <pc:spChg chg="add">
          <ac:chgData name="Martha De Leon Joson (2508286)" userId="68c054fd-6176-4f27-9e9a-2dfe93ef42dd" providerId="ADAL" clId="{2840F065-9604-415F-BC72-6789A88A2C5C}" dt="2026-03-15T21:22:51.861" v="23497"/>
          <ac:spMkLst>
            <pc:docMk/>
            <pc:sldMasterMk cId="2315147966" sldId="2147484286"/>
            <ac:spMk id="48" creationId="{BBD793F0-AD11-A552-18AE-CDD6829344D2}"/>
          </ac:spMkLst>
        </pc:spChg>
        <pc:cxnChg chg="add">
          <ac:chgData name="Martha De Leon Joson (2508286)" userId="68c054fd-6176-4f27-9e9a-2dfe93ef42dd" providerId="ADAL" clId="{2840F065-9604-415F-BC72-6789A88A2C5C}" dt="2026-03-15T21:22:51.861" v="23497"/>
          <ac:cxnSpMkLst>
            <pc:docMk/>
            <pc:sldMasterMk cId="2315147966" sldId="2147484286"/>
            <ac:cxnSpMk id="49" creationId="{E569F8FC-DC40-94A6-ECD5-38D9CC79BCEC}"/>
          </ac:cxnSpMkLst>
        </pc:cxnChg>
        <pc:cxnChg chg="add">
          <ac:chgData name="Martha De Leon Joson (2508286)" userId="68c054fd-6176-4f27-9e9a-2dfe93ef42dd" providerId="ADAL" clId="{2840F065-9604-415F-BC72-6789A88A2C5C}" dt="2026-03-15T21:22:51.861" v="23497"/>
          <ac:cxnSpMkLst>
            <pc:docMk/>
            <pc:sldMasterMk cId="2315147966" sldId="2147484286"/>
            <ac:cxnSpMk id="50" creationId="{BA7AEACF-25CC-6077-BD1B-3D5E1977F954}"/>
          </ac:cxnSpMkLst>
        </pc:cxnChg>
      </pc:sldMasterChg>
      <pc:sldMasterChg chg="addSp">
        <pc:chgData name="Martha De Leon Joson (2508286)" userId="68c054fd-6176-4f27-9e9a-2dfe93ef42dd" providerId="ADAL" clId="{2840F065-9604-415F-BC72-6789A88A2C5C}" dt="2026-03-15T21:23:08.560" v="23498"/>
        <pc:sldMasterMkLst>
          <pc:docMk/>
          <pc:sldMasterMk cId="1799204443" sldId="2147484306"/>
        </pc:sldMasterMkLst>
        <pc:spChg chg="add">
          <ac:chgData name="Martha De Leon Joson (2508286)" userId="68c054fd-6176-4f27-9e9a-2dfe93ef42dd" providerId="ADAL" clId="{2840F065-9604-415F-BC72-6789A88A2C5C}" dt="2026-03-15T21:23:08.560" v="23498"/>
          <ac:spMkLst>
            <pc:docMk/>
            <pc:sldMasterMk cId="1799204443" sldId="2147484306"/>
            <ac:spMk id="18" creationId="{D19A3060-7DD0-9397-1EC5-734B99A14321}"/>
          </ac:spMkLst>
        </pc:spChg>
        <pc:cxnChg chg="add">
          <ac:chgData name="Martha De Leon Joson (2508286)" userId="68c054fd-6176-4f27-9e9a-2dfe93ef42dd" providerId="ADAL" clId="{2840F065-9604-415F-BC72-6789A88A2C5C}" dt="2026-03-15T21:23:08.560" v="23498"/>
          <ac:cxnSpMkLst>
            <pc:docMk/>
            <pc:sldMasterMk cId="1799204443" sldId="2147484306"/>
            <ac:cxnSpMk id="19" creationId="{753A5AC2-4AD5-78AD-93C6-9316049B041E}"/>
          </ac:cxnSpMkLst>
        </pc:cxnChg>
        <pc:cxnChg chg="add">
          <ac:chgData name="Martha De Leon Joson (2508286)" userId="68c054fd-6176-4f27-9e9a-2dfe93ef42dd" providerId="ADAL" clId="{2840F065-9604-415F-BC72-6789A88A2C5C}" dt="2026-03-15T21:23:08.560" v="23498"/>
          <ac:cxnSpMkLst>
            <pc:docMk/>
            <pc:sldMasterMk cId="1799204443" sldId="2147484306"/>
            <ac:cxnSpMk id="20" creationId="{BBF3F9D8-57A6-B8B9-5D1E-9600FDF70E3A}"/>
          </ac:cxnSpMkLst>
        </pc:cxnChg>
      </pc:sldMasterChg>
      <pc:sldMasterChg chg="addSp">
        <pc:chgData name="Martha De Leon Joson (2508286)" userId="68c054fd-6176-4f27-9e9a-2dfe93ef42dd" providerId="ADAL" clId="{2840F065-9604-415F-BC72-6789A88A2C5C}" dt="2026-03-15T21:23:14.026" v="23499"/>
        <pc:sldMasterMkLst>
          <pc:docMk/>
          <pc:sldMasterMk cId="3077764277" sldId="2147484325"/>
        </pc:sldMasterMkLst>
        <pc:spChg chg="add">
          <ac:chgData name="Martha De Leon Joson (2508286)" userId="68c054fd-6176-4f27-9e9a-2dfe93ef42dd" providerId="ADAL" clId="{2840F065-9604-415F-BC72-6789A88A2C5C}" dt="2026-03-15T21:23:14.026" v="23499"/>
          <ac:spMkLst>
            <pc:docMk/>
            <pc:sldMasterMk cId="3077764277" sldId="2147484325"/>
            <ac:spMk id="18" creationId="{BDA3FEFF-D28A-71FC-4953-7B9844A09591}"/>
          </ac:spMkLst>
        </pc:spChg>
        <pc:cxnChg chg="add">
          <ac:chgData name="Martha De Leon Joson (2508286)" userId="68c054fd-6176-4f27-9e9a-2dfe93ef42dd" providerId="ADAL" clId="{2840F065-9604-415F-BC72-6789A88A2C5C}" dt="2026-03-15T21:23:14.026" v="23499"/>
          <ac:cxnSpMkLst>
            <pc:docMk/>
            <pc:sldMasterMk cId="3077764277" sldId="2147484325"/>
            <ac:cxnSpMk id="19" creationId="{055F2200-1C7D-48C9-CB1A-25DFC5D2AF6E}"/>
          </ac:cxnSpMkLst>
        </pc:cxnChg>
        <pc:cxnChg chg="add">
          <ac:chgData name="Martha De Leon Joson (2508286)" userId="68c054fd-6176-4f27-9e9a-2dfe93ef42dd" providerId="ADAL" clId="{2840F065-9604-415F-BC72-6789A88A2C5C}" dt="2026-03-15T21:23:14.026" v="23499"/>
          <ac:cxnSpMkLst>
            <pc:docMk/>
            <pc:sldMasterMk cId="3077764277" sldId="2147484325"/>
            <ac:cxnSpMk id="20" creationId="{4894B442-214C-B70E-1C05-63D502F04273}"/>
          </ac:cxnSpMkLst>
        </pc:cxnChg>
      </pc:sldMasterChg>
      <pc:sldMasterChg chg="addSp">
        <pc:chgData name="Martha De Leon Joson (2508286)" userId="68c054fd-6176-4f27-9e9a-2dfe93ef42dd" providerId="ADAL" clId="{2840F065-9604-415F-BC72-6789A88A2C5C}" dt="2026-03-15T21:23:16.785" v="23500"/>
        <pc:sldMasterMkLst>
          <pc:docMk/>
          <pc:sldMasterMk cId="3565747152" sldId="2147484344"/>
        </pc:sldMasterMkLst>
        <pc:spChg chg="add">
          <ac:chgData name="Martha De Leon Joson (2508286)" userId="68c054fd-6176-4f27-9e9a-2dfe93ef42dd" providerId="ADAL" clId="{2840F065-9604-415F-BC72-6789A88A2C5C}" dt="2026-03-15T21:23:16.785" v="23500"/>
          <ac:spMkLst>
            <pc:docMk/>
            <pc:sldMasterMk cId="3565747152" sldId="2147484344"/>
            <ac:spMk id="18" creationId="{0D28301D-973E-6B0A-B6C8-72BABBD5C974}"/>
          </ac:spMkLst>
        </pc:spChg>
        <pc:cxnChg chg="add">
          <ac:chgData name="Martha De Leon Joson (2508286)" userId="68c054fd-6176-4f27-9e9a-2dfe93ef42dd" providerId="ADAL" clId="{2840F065-9604-415F-BC72-6789A88A2C5C}" dt="2026-03-15T21:23:16.785" v="23500"/>
          <ac:cxnSpMkLst>
            <pc:docMk/>
            <pc:sldMasterMk cId="3565747152" sldId="2147484344"/>
            <ac:cxnSpMk id="19" creationId="{2199397F-537D-542A-582E-E4B2AE4DCD2A}"/>
          </ac:cxnSpMkLst>
        </pc:cxnChg>
        <pc:cxnChg chg="add">
          <ac:chgData name="Martha De Leon Joson (2508286)" userId="68c054fd-6176-4f27-9e9a-2dfe93ef42dd" providerId="ADAL" clId="{2840F065-9604-415F-BC72-6789A88A2C5C}" dt="2026-03-15T21:23:16.785" v="23500"/>
          <ac:cxnSpMkLst>
            <pc:docMk/>
            <pc:sldMasterMk cId="3565747152" sldId="2147484344"/>
            <ac:cxnSpMk id="20" creationId="{1A468A67-87D8-AFEA-D584-9C0812E5BC2E}"/>
          </ac:cxnSpMkLst>
        </pc:cxnChg>
      </pc:sldMasterChg>
      <pc:sldMasterChg chg="addSp">
        <pc:chgData name="Martha De Leon Joson (2508286)" userId="68c054fd-6176-4f27-9e9a-2dfe93ef42dd" providerId="ADAL" clId="{2840F065-9604-415F-BC72-6789A88A2C5C}" dt="2026-03-15T21:24:13.387" v="23501"/>
        <pc:sldMasterMkLst>
          <pc:docMk/>
          <pc:sldMasterMk cId="1132260155" sldId="2147484363"/>
        </pc:sldMasterMkLst>
        <pc:spChg chg="add">
          <ac:chgData name="Martha De Leon Joson (2508286)" userId="68c054fd-6176-4f27-9e9a-2dfe93ef42dd" providerId="ADAL" clId="{2840F065-9604-415F-BC72-6789A88A2C5C}" dt="2026-03-15T21:24:13.387" v="23501"/>
          <ac:spMkLst>
            <pc:docMk/>
            <pc:sldMasterMk cId="1132260155" sldId="2147484363"/>
            <ac:spMk id="7" creationId="{E610765E-2334-6510-74EE-E49473263218}"/>
          </ac:spMkLst>
        </pc:spChg>
        <pc:cxnChg chg="add">
          <ac:chgData name="Martha De Leon Joson (2508286)" userId="68c054fd-6176-4f27-9e9a-2dfe93ef42dd" providerId="ADAL" clId="{2840F065-9604-415F-BC72-6789A88A2C5C}" dt="2026-03-15T21:24:13.387" v="23501"/>
          <ac:cxnSpMkLst>
            <pc:docMk/>
            <pc:sldMasterMk cId="1132260155" sldId="2147484363"/>
            <ac:cxnSpMk id="8" creationId="{707B7B4D-2C6E-94A1-0331-29651E89B2FF}"/>
          </ac:cxnSpMkLst>
        </pc:cxnChg>
        <pc:cxnChg chg="add">
          <ac:chgData name="Martha De Leon Joson (2508286)" userId="68c054fd-6176-4f27-9e9a-2dfe93ef42dd" providerId="ADAL" clId="{2840F065-9604-415F-BC72-6789A88A2C5C}" dt="2026-03-15T21:24:13.387" v="23501"/>
          <ac:cxnSpMkLst>
            <pc:docMk/>
            <pc:sldMasterMk cId="1132260155" sldId="2147484363"/>
            <ac:cxnSpMk id="9" creationId="{D83B5F4A-2099-96C5-5A26-1BD3D8921B41}"/>
          </ac:cxnSpMkLst>
        </pc:cxnChg>
      </pc:sldMasterChg>
      <pc:sldMasterChg chg="addSp">
        <pc:chgData name="Martha De Leon Joson (2508286)" userId="68c054fd-6176-4f27-9e9a-2dfe93ef42dd" providerId="ADAL" clId="{2840F065-9604-415F-BC72-6789A88A2C5C}" dt="2026-03-15T21:24:20.027" v="23502"/>
        <pc:sldMasterMkLst>
          <pc:docMk/>
          <pc:sldMasterMk cId="4215091259" sldId="2147484382"/>
        </pc:sldMasterMkLst>
        <pc:spChg chg="add">
          <ac:chgData name="Martha De Leon Joson (2508286)" userId="68c054fd-6176-4f27-9e9a-2dfe93ef42dd" providerId="ADAL" clId="{2840F065-9604-415F-BC72-6789A88A2C5C}" dt="2026-03-15T21:24:20.027" v="23502"/>
          <ac:spMkLst>
            <pc:docMk/>
            <pc:sldMasterMk cId="4215091259" sldId="2147484382"/>
            <ac:spMk id="18" creationId="{647DAC1F-BF10-0C56-95CB-709E61F405BA}"/>
          </ac:spMkLst>
        </pc:spChg>
        <pc:cxnChg chg="add">
          <ac:chgData name="Martha De Leon Joson (2508286)" userId="68c054fd-6176-4f27-9e9a-2dfe93ef42dd" providerId="ADAL" clId="{2840F065-9604-415F-BC72-6789A88A2C5C}" dt="2026-03-15T21:24:20.027" v="23502"/>
          <ac:cxnSpMkLst>
            <pc:docMk/>
            <pc:sldMasterMk cId="4215091259" sldId="2147484382"/>
            <ac:cxnSpMk id="19" creationId="{CE955080-B801-5E65-28B2-9DA291C42030}"/>
          </ac:cxnSpMkLst>
        </pc:cxnChg>
        <pc:cxnChg chg="add">
          <ac:chgData name="Martha De Leon Joson (2508286)" userId="68c054fd-6176-4f27-9e9a-2dfe93ef42dd" providerId="ADAL" clId="{2840F065-9604-415F-BC72-6789A88A2C5C}" dt="2026-03-15T21:24:20.027" v="23502"/>
          <ac:cxnSpMkLst>
            <pc:docMk/>
            <pc:sldMasterMk cId="4215091259" sldId="2147484382"/>
            <ac:cxnSpMk id="20" creationId="{C49D89FA-E622-144F-784D-D996173A0125}"/>
          </ac:cxnSpMkLst>
        </pc:cxnChg>
      </pc:sldMasterChg>
      <pc:sldMasterChg chg="addSp">
        <pc:chgData name="Martha De Leon Joson (2508286)" userId="68c054fd-6176-4f27-9e9a-2dfe93ef42dd" providerId="ADAL" clId="{2840F065-9604-415F-BC72-6789A88A2C5C}" dt="2026-03-15T21:24:21.475" v="23503"/>
        <pc:sldMasterMkLst>
          <pc:docMk/>
          <pc:sldMasterMk cId="3301035595" sldId="2147484401"/>
        </pc:sldMasterMkLst>
        <pc:spChg chg="add">
          <ac:chgData name="Martha De Leon Joson (2508286)" userId="68c054fd-6176-4f27-9e9a-2dfe93ef42dd" providerId="ADAL" clId="{2840F065-9604-415F-BC72-6789A88A2C5C}" dt="2026-03-15T21:24:21.475" v="23503"/>
          <ac:spMkLst>
            <pc:docMk/>
            <pc:sldMasterMk cId="3301035595" sldId="2147484401"/>
            <ac:spMk id="7" creationId="{5C2B9101-8A7A-8F03-A66E-2CA0705F1C99}"/>
          </ac:spMkLst>
        </pc:spChg>
        <pc:cxnChg chg="add">
          <ac:chgData name="Martha De Leon Joson (2508286)" userId="68c054fd-6176-4f27-9e9a-2dfe93ef42dd" providerId="ADAL" clId="{2840F065-9604-415F-BC72-6789A88A2C5C}" dt="2026-03-15T21:24:21.475" v="23503"/>
          <ac:cxnSpMkLst>
            <pc:docMk/>
            <pc:sldMasterMk cId="3301035595" sldId="2147484401"/>
            <ac:cxnSpMk id="8" creationId="{05D66D14-9FF3-DFE6-4AE1-3777EC8A621A}"/>
          </ac:cxnSpMkLst>
        </pc:cxnChg>
        <pc:cxnChg chg="add">
          <ac:chgData name="Martha De Leon Joson (2508286)" userId="68c054fd-6176-4f27-9e9a-2dfe93ef42dd" providerId="ADAL" clId="{2840F065-9604-415F-BC72-6789A88A2C5C}" dt="2026-03-15T21:24:21.475" v="23503"/>
          <ac:cxnSpMkLst>
            <pc:docMk/>
            <pc:sldMasterMk cId="3301035595" sldId="2147484401"/>
            <ac:cxnSpMk id="9" creationId="{7E77F978-8628-B0C8-7A3F-202BC9AA006B}"/>
          </ac:cxnSpMkLst>
        </pc:cxnChg>
      </pc:sldMasterChg>
      <pc:sldMasterChg chg="addSp">
        <pc:chgData name="Martha De Leon Joson (2508286)" userId="68c054fd-6176-4f27-9e9a-2dfe93ef42dd" providerId="ADAL" clId="{2840F065-9604-415F-BC72-6789A88A2C5C}" dt="2026-03-15T21:24:33.057" v="23504"/>
        <pc:sldMasterMkLst>
          <pc:docMk/>
          <pc:sldMasterMk cId="683370557" sldId="2147484415"/>
        </pc:sldMasterMkLst>
        <pc:spChg chg="add">
          <ac:chgData name="Martha De Leon Joson (2508286)" userId="68c054fd-6176-4f27-9e9a-2dfe93ef42dd" providerId="ADAL" clId="{2840F065-9604-415F-BC72-6789A88A2C5C}" dt="2026-03-15T21:24:33.057" v="23504"/>
          <ac:spMkLst>
            <pc:docMk/>
            <pc:sldMasterMk cId="683370557" sldId="2147484415"/>
            <ac:spMk id="13" creationId="{855D990B-09A3-63EE-FB4C-E412145D57D4}"/>
          </ac:spMkLst>
        </pc:spChg>
        <pc:cxnChg chg="add">
          <ac:chgData name="Martha De Leon Joson (2508286)" userId="68c054fd-6176-4f27-9e9a-2dfe93ef42dd" providerId="ADAL" clId="{2840F065-9604-415F-BC72-6789A88A2C5C}" dt="2026-03-15T21:24:33.057" v="23504"/>
          <ac:cxnSpMkLst>
            <pc:docMk/>
            <pc:sldMasterMk cId="683370557" sldId="2147484415"/>
            <ac:cxnSpMk id="14" creationId="{79F991EC-D37A-774F-DB5C-52D5C5D01B29}"/>
          </ac:cxnSpMkLst>
        </pc:cxnChg>
        <pc:cxnChg chg="add">
          <ac:chgData name="Martha De Leon Joson (2508286)" userId="68c054fd-6176-4f27-9e9a-2dfe93ef42dd" providerId="ADAL" clId="{2840F065-9604-415F-BC72-6789A88A2C5C}" dt="2026-03-15T21:24:33.057" v="23504"/>
          <ac:cxnSpMkLst>
            <pc:docMk/>
            <pc:sldMasterMk cId="683370557" sldId="2147484415"/>
            <ac:cxnSpMk id="15" creationId="{71F5FCF3-1D52-B71D-0ADC-DA4AA128B42A}"/>
          </ac:cxnSpMkLst>
        </pc:cxnChg>
      </pc:sldMasterChg>
      <pc:sldMasterChg chg="addSp">
        <pc:chgData name="Martha De Leon Joson (2508286)" userId="68c054fd-6176-4f27-9e9a-2dfe93ef42dd" providerId="ADAL" clId="{2840F065-9604-415F-BC72-6789A88A2C5C}" dt="2026-03-15T21:25:46.111" v="23505"/>
        <pc:sldMasterMkLst>
          <pc:docMk/>
          <pc:sldMasterMk cId="1406235843" sldId="2147484435"/>
        </pc:sldMasterMkLst>
        <pc:spChg chg="add">
          <ac:chgData name="Martha De Leon Joson (2508286)" userId="68c054fd-6176-4f27-9e9a-2dfe93ef42dd" providerId="ADAL" clId="{2840F065-9604-415F-BC72-6789A88A2C5C}" dt="2026-03-15T21:25:46.111" v="23505"/>
          <ac:spMkLst>
            <pc:docMk/>
            <pc:sldMasterMk cId="1406235843" sldId="2147484435"/>
            <ac:spMk id="7" creationId="{3D4C06DB-94CB-164A-8FCD-828622B00550}"/>
          </ac:spMkLst>
        </pc:spChg>
        <pc:cxnChg chg="add">
          <ac:chgData name="Martha De Leon Joson (2508286)" userId="68c054fd-6176-4f27-9e9a-2dfe93ef42dd" providerId="ADAL" clId="{2840F065-9604-415F-BC72-6789A88A2C5C}" dt="2026-03-15T21:25:46.111" v="23505"/>
          <ac:cxnSpMkLst>
            <pc:docMk/>
            <pc:sldMasterMk cId="1406235843" sldId="2147484435"/>
            <ac:cxnSpMk id="8" creationId="{E31A1B6C-F660-73FD-3F9B-7123FC33784C}"/>
          </ac:cxnSpMkLst>
        </pc:cxnChg>
        <pc:cxnChg chg="add">
          <ac:chgData name="Martha De Leon Joson (2508286)" userId="68c054fd-6176-4f27-9e9a-2dfe93ef42dd" providerId="ADAL" clId="{2840F065-9604-415F-BC72-6789A88A2C5C}" dt="2026-03-15T21:25:46.111" v="23505"/>
          <ac:cxnSpMkLst>
            <pc:docMk/>
            <pc:sldMasterMk cId="1406235843" sldId="2147484435"/>
            <ac:cxnSpMk id="9" creationId="{25139A65-B64E-9F84-A3B1-D24BE0C50B89}"/>
          </ac:cxnSpMkLst>
        </pc:cxnChg>
      </pc:sldMasterChg>
      <pc:sldMasterChg chg="addSp">
        <pc:chgData name="Martha De Leon Joson (2508286)" userId="68c054fd-6176-4f27-9e9a-2dfe93ef42dd" providerId="ADAL" clId="{2840F065-9604-415F-BC72-6789A88A2C5C}" dt="2026-03-15T21:26:22.568" v="23506"/>
        <pc:sldMasterMkLst>
          <pc:docMk/>
          <pc:sldMasterMk cId="985893487" sldId="2147484455"/>
        </pc:sldMasterMkLst>
        <pc:spChg chg="add">
          <ac:chgData name="Martha De Leon Joson (2508286)" userId="68c054fd-6176-4f27-9e9a-2dfe93ef42dd" providerId="ADAL" clId="{2840F065-9604-415F-BC72-6789A88A2C5C}" dt="2026-03-15T21:26:22.568" v="23506"/>
          <ac:spMkLst>
            <pc:docMk/>
            <pc:sldMasterMk cId="985893487" sldId="2147484455"/>
            <ac:spMk id="8" creationId="{2E4A97A7-E29B-3969-88EB-73459216881D}"/>
          </ac:spMkLst>
        </pc:spChg>
        <pc:cxnChg chg="add">
          <ac:chgData name="Martha De Leon Joson (2508286)" userId="68c054fd-6176-4f27-9e9a-2dfe93ef42dd" providerId="ADAL" clId="{2840F065-9604-415F-BC72-6789A88A2C5C}" dt="2026-03-15T21:26:22.568" v="23506"/>
          <ac:cxnSpMkLst>
            <pc:docMk/>
            <pc:sldMasterMk cId="985893487" sldId="2147484455"/>
            <ac:cxnSpMk id="11" creationId="{940916A1-45CB-FBE7-799E-361ED19F67A7}"/>
          </ac:cxnSpMkLst>
        </pc:cxnChg>
        <pc:cxnChg chg="add">
          <ac:chgData name="Martha De Leon Joson (2508286)" userId="68c054fd-6176-4f27-9e9a-2dfe93ef42dd" providerId="ADAL" clId="{2840F065-9604-415F-BC72-6789A88A2C5C}" dt="2026-03-15T21:26:22.568" v="23506"/>
          <ac:cxnSpMkLst>
            <pc:docMk/>
            <pc:sldMasterMk cId="985893487" sldId="2147484455"/>
            <ac:cxnSpMk id="12" creationId="{0FCCB60C-D20F-C31C-FFB4-965303EB20D2}"/>
          </ac:cxnSpMkLst>
        </pc:cxnChg>
      </pc:sldMasterChg>
      <pc:sldMasterChg chg="addSp">
        <pc:chgData name="Martha De Leon Joson (2508286)" userId="68c054fd-6176-4f27-9e9a-2dfe93ef42dd" providerId="ADAL" clId="{2840F065-9604-415F-BC72-6789A88A2C5C}" dt="2026-03-15T21:26:41.947" v="23508"/>
        <pc:sldMasterMkLst>
          <pc:docMk/>
          <pc:sldMasterMk cId="3185501153" sldId="2147484469"/>
        </pc:sldMasterMkLst>
        <pc:spChg chg="add">
          <ac:chgData name="Martha De Leon Joson (2508286)" userId="68c054fd-6176-4f27-9e9a-2dfe93ef42dd" providerId="ADAL" clId="{2840F065-9604-415F-BC72-6789A88A2C5C}" dt="2026-03-15T21:26:41.947" v="23508"/>
          <ac:spMkLst>
            <pc:docMk/>
            <pc:sldMasterMk cId="3185501153" sldId="2147484469"/>
            <ac:spMk id="7" creationId="{0293CF51-9DE1-E925-17A5-D23007CC351A}"/>
          </ac:spMkLst>
        </pc:spChg>
        <pc:cxnChg chg="add">
          <ac:chgData name="Martha De Leon Joson (2508286)" userId="68c054fd-6176-4f27-9e9a-2dfe93ef42dd" providerId="ADAL" clId="{2840F065-9604-415F-BC72-6789A88A2C5C}" dt="2026-03-15T21:26:41.947" v="23508"/>
          <ac:cxnSpMkLst>
            <pc:docMk/>
            <pc:sldMasterMk cId="3185501153" sldId="2147484469"/>
            <ac:cxnSpMk id="8" creationId="{B0CF47F9-05CC-D993-C5BA-6D95F7C7F6B0}"/>
          </ac:cxnSpMkLst>
        </pc:cxnChg>
        <pc:cxnChg chg="add">
          <ac:chgData name="Martha De Leon Joson (2508286)" userId="68c054fd-6176-4f27-9e9a-2dfe93ef42dd" providerId="ADAL" clId="{2840F065-9604-415F-BC72-6789A88A2C5C}" dt="2026-03-15T21:26:41.947" v="23508"/>
          <ac:cxnSpMkLst>
            <pc:docMk/>
            <pc:sldMasterMk cId="3185501153" sldId="2147484469"/>
            <ac:cxnSpMk id="9" creationId="{162D0B70-DF8E-6107-35D7-0F37603984BF}"/>
          </ac:cxnSpMkLst>
        </pc:cxnChg>
      </pc:sldMasterChg>
      <pc:sldMasterChg chg="addSp">
        <pc:chgData name="Martha De Leon Joson (2508286)" userId="68c054fd-6176-4f27-9e9a-2dfe93ef42dd" providerId="ADAL" clId="{2840F065-9604-415F-BC72-6789A88A2C5C}" dt="2026-03-15T21:26:54.638" v="23509"/>
        <pc:sldMasterMkLst>
          <pc:docMk/>
          <pc:sldMasterMk cId="3993952482" sldId="2147484483"/>
        </pc:sldMasterMkLst>
        <pc:spChg chg="add">
          <ac:chgData name="Martha De Leon Joson (2508286)" userId="68c054fd-6176-4f27-9e9a-2dfe93ef42dd" providerId="ADAL" clId="{2840F065-9604-415F-BC72-6789A88A2C5C}" dt="2026-03-15T21:26:54.638" v="23509"/>
          <ac:spMkLst>
            <pc:docMk/>
            <pc:sldMasterMk cId="3993952482" sldId="2147484483"/>
            <ac:spMk id="7" creationId="{9173BB0B-EE17-99DA-8393-31BB53EF0CA3}"/>
          </ac:spMkLst>
        </pc:spChg>
        <pc:cxnChg chg="add">
          <ac:chgData name="Martha De Leon Joson (2508286)" userId="68c054fd-6176-4f27-9e9a-2dfe93ef42dd" providerId="ADAL" clId="{2840F065-9604-415F-BC72-6789A88A2C5C}" dt="2026-03-15T21:26:54.638" v="23509"/>
          <ac:cxnSpMkLst>
            <pc:docMk/>
            <pc:sldMasterMk cId="3993952482" sldId="2147484483"/>
            <ac:cxnSpMk id="8" creationId="{7BAD22CD-4501-FC44-46D3-8DF8D5A2CD96}"/>
          </ac:cxnSpMkLst>
        </pc:cxnChg>
        <pc:cxnChg chg="add">
          <ac:chgData name="Martha De Leon Joson (2508286)" userId="68c054fd-6176-4f27-9e9a-2dfe93ef42dd" providerId="ADAL" clId="{2840F065-9604-415F-BC72-6789A88A2C5C}" dt="2026-03-15T21:26:54.638" v="23509"/>
          <ac:cxnSpMkLst>
            <pc:docMk/>
            <pc:sldMasterMk cId="3993952482" sldId="2147484483"/>
            <ac:cxnSpMk id="9" creationId="{F8B1F971-C219-5E47-FD2A-BB87AD0ACA6E}"/>
          </ac:cxnSpMkLst>
        </pc:cxnChg>
      </pc:sldMasterChg>
      <pc:sldMasterChg chg="addSp">
        <pc:chgData name="Martha De Leon Joson (2508286)" userId="68c054fd-6176-4f27-9e9a-2dfe93ef42dd" providerId="ADAL" clId="{2840F065-9604-415F-BC72-6789A88A2C5C}" dt="2026-03-15T21:26:57.639" v="23510"/>
        <pc:sldMasterMkLst>
          <pc:docMk/>
          <pc:sldMasterMk cId="3360179886" sldId="2147484497"/>
        </pc:sldMasterMkLst>
        <pc:spChg chg="add">
          <ac:chgData name="Martha De Leon Joson (2508286)" userId="68c054fd-6176-4f27-9e9a-2dfe93ef42dd" providerId="ADAL" clId="{2840F065-9604-415F-BC72-6789A88A2C5C}" dt="2026-03-15T21:26:57.639" v="23510"/>
          <ac:spMkLst>
            <pc:docMk/>
            <pc:sldMasterMk cId="3360179886" sldId="2147484497"/>
            <ac:spMk id="7" creationId="{9B98C483-5286-DD25-B33F-4A4BE5C8AD7D}"/>
          </ac:spMkLst>
        </pc:spChg>
        <pc:cxnChg chg="add">
          <ac:chgData name="Martha De Leon Joson (2508286)" userId="68c054fd-6176-4f27-9e9a-2dfe93ef42dd" providerId="ADAL" clId="{2840F065-9604-415F-BC72-6789A88A2C5C}" dt="2026-03-15T21:26:57.639" v="23510"/>
          <ac:cxnSpMkLst>
            <pc:docMk/>
            <pc:sldMasterMk cId="3360179886" sldId="2147484497"/>
            <ac:cxnSpMk id="8" creationId="{76B8C4C1-86CC-BB23-35D0-E69390E4B18E}"/>
          </ac:cxnSpMkLst>
        </pc:cxnChg>
        <pc:cxnChg chg="add">
          <ac:chgData name="Martha De Leon Joson (2508286)" userId="68c054fd-6176-4f27-9e9a-2dfe93ef42dd" providerId="ADAL" clId="{2840F065-9604-415F-BC72-6789A88A2C5C}" dt="2026-03-15T21:26:57.639" v="23510"/>
          <ac:cxnSpMkLst>
            <pc:docMk/>
            <pc:sldMasterMk cId="3360179886" sldId="2147484497"/>
            <ac:cxnSpMk id="9" creationId="{E1F8C822-E857-5EEA-3378-9A941B245BEA}"/>
          </ac:cxnSpMkLst>
        </pc:cxnChg>
      </pc:sldMasterChg>
      <pc:sldMasterChg chg="addSp">
        <pc:chgData name="Martha De Leon Joson (2508286)" userId="68c054fd-6176-4f27-9e9a-2dfe93ef42dd" providerId="ADAL" clId="{2840F065-9604-415F-BC72-6789A88A2C5C}" dt="2026-03-15T21:26:59.467" v="23511"/>
        <pc:sldMasterMkLst>
          <pc:docMk/>
          <pc:sldMasterMk cId="1306231941" sldId="2147484511"/>
        </pc:sldMasterMkLst>
        <pc:spChg chg="add">
          <ac:chgData name="Martha De Leon Joson (2508286)" userId="68c054fd-6176-4f27-9e9a-2dfe93ef42dd" providerId="ADAL" clId="{2840F065-9604-415F-BC72-6789A88A2C5C}" dt="2026-03-15T21:26:59.467" v="23511"/>
          <ac:spMkLst>
            <pc:docMk/>
            <pc:sldMasterMk cId="1306231941" sldId="2147484511"/>
            <ac:spMk id="7" creationId="{7A36B914-B76E-854B-BB5E-73EAF1B63192}"/>
          </ac:spMkLst>
        </pc:spChg>
        <pc:cxnChg chg="add">
          <ac:chgData name="Martha De Leon Joson (2508286)" userId="68c054fd-6176-4f27-9e9a-2dfe93ef42dd" providerId="ADAL" clId="{2840F065-9604-415F-BC72-6789A88A2C5C}" dt="2026-03-15T21:26:59.467" v="23511"/>
          <ac:cxnSpMkLst>
            <pc:docMk/>
            <pc:sldMasterMk cId="1306231941" sldId="2147484511"/>
            <ac:cxnSpMk id="8" creationId="{7C58E7D4-A785-F328-CDA2-1BD5720D287A}"/>
          </ac:cxnSpMkLst>
        </pc:cxnChg>
        <pc:cxnChg chg="add">
          <ac:chgData name="Martha De Leon Joson (2508286)" userId="68c054fd-6176-4f27-9e9a-2dfe93ef42dd" providerId="ADAL" clId="{2840F065-9604-415F-BC72-6789A88A2C5C}" dt="2026-03-15T21:26:59.467" v="23511"/>
          <ac:cxnSpMkLst>
            <pc:docMk/>
            <pc:sldMasterMk cId="1306231941" sldId="2147484511"/>
            <ac:cxnSpMk id="9" creationId="{927D48EC-4737-F0F7-003F-94115DD7DD9B}"/>
          </ac:cxnSpMkLst>
        </pc:cxnChg>
      </pc:sldMasterChg>
      <pc:sldMasterChg chg="addSp">
        <pc:chgData name="Martha De Leon Joson (2508286)" userId="68c054fd-6176-4f27-9e9a-2dfe93ef42dd" providerId="ADAL" clId="{2840F065-9604-415F-BC72-6789A88A2C5C}" dt="2026-03-15T21:27:13.633" v="23512"/>
        <pc:sldMasterMkLst>
          <pc:docMk/>
          <pc:sldMasterMk cId="263403455" sldId="2147484525"/>
        </pc:sldMasterMkLst>
        <pc:spChg chg="add">
          <ac:chgData name="Martha De Leon Joson (2508286)" userId="68c054fd-6176-4f27-9e9a-2dfe93ef42dd" providerId="ADAL" clId="{2840F065-9604-415F-BC72-6789A88A2C5C}" dt="2026-03-15T21:27:13.633" v="23512"/>
          <ac:spMkLst>
            <pc:docMk/>
            <pc:sldMasterMk cId="263403455" sldId="2147484525"/>
            <ac:spMk id="8" creationId="{97929208-68A3-8E34-E2AB-2D45B1AE5006}"/>
          </ac:spMkLst>
        </pc:spChg>
        <pc:cxnChg chg="add">
          <ac:chgData name="Martha De Leon Joson (2508286)" userId="68c054fd-6176-4f27-9e9a-2dfe93ef42dd" providerId="ADAL" clId="{2840F065-9604-415F-BC72-6789A88A2C5C}" dt="2026-03-15T21:27:13.633" v="23512"/>
          <ac:cxnSpMkLst>
            <pc:docMk/>
            <pc:sldMasterMk cId="263403455" sldId="2147484525"/>
            <ac:cxnSpMk id="9" creationId="{30D90D96-93BF-E189-E7F7-C23AE304A5F7}"/>
          </ac:cxnSpMkLst>
        </pc:cxnChg>
        <pc:cxnChg chg="add">
          <ac:chgData name="Martha De Leon Joson (2508286)" userId="68c054fd-6176-4f27-9e9a-2dfe93ef42dd" providerId="ADAL" clId="{2840F065-9604-415F-BC72-6789A88A2C5C}" dt="2026-03-15T21:27:13.633" v="23512"/>
          <ac:cxnSpMkLst>
            <pc:docMk/>
            <pc:sldMasterMk cId="263403455" sldId="2147484525"/>
            <ac:cxnSpMk id="10" creationId="{937FA340-191B-DD6A-E12B-2D7B0A5917EB}"/>
          </ac:cxnSpMkLst>
        </pc:cxnChg>
      </pc:sldMasterChg>
      <pc:sldMasterChg chg="addSp">
        <pc:chgData name="Martha De Leon Joson (2508286)" userId="68c054fd-6176-4f27-9e9a-2dfe93ef42dd" providerId="ADAL" clId="{2840F065-9604-415F-BC72-6789A88A2C5C}" dt="2026-03-15T21:28:54.045" v="23556"/>
        <pc:sldMasterMkLst>
          <pc:docMk/>
          <pc:sldMasterMk cId="1528375277" sldId="2147484539"/>
        </pc:sldMasterMkLst>
        <pc:spChg chg="add">
          <ac:chgData name="Martha De Leon Joson (2508286)" userId="68c054fd-6176-4f27-9e9a-2dfe93ef42dd" providerId="ADAL" clId="{2840F065-9604-415F-BC72-6789A88A2C5C}" dt="2026-03-15T21:28:54.045" v="23556"/>
          <ac:spMkLst>
            <pc:docMk/>
            <pc:sldMasterMk cId="1528375277" sldId="2147484539"/>
            <ac:spMk id="7" creationId="{052608A5-C889-2987-4008-E5FF7F53DB83}"/>
          </ac:spMkLst>
        </pc:spChg>
        <pc:cxnChg chg="add">
          <ac:chgData name="Martha De Leon Joson (2508286)" userId="68c054fd-6176-4f27-9e9a-2dfe93ef42dd" providerId="ADAL" clId="{2840F065-9604-415F-BC72-6789A88A2C5C}" dt="2026-03-15T21:28:54.045" v="23556"/>
          <ac:cxnSpMkLst>
            <pc:docMk/>
            <pc:sldMasterMk cId="1528375277" sldId="2147484539"/>
            <ac:cxnSpMk id="8" creationId="{7F94AD92-36FE-3DE8-7F73-7B011B07B3BA}"/>
          </ac:cxnSpMkLst>
        </pc:cxnChg>
        <pc:cxnChg chg="add">
          <ac:chgData name="Martha De Leon Joson (2508286)" userId="68c054fd-6176-4f27-9e9a-2dfe93ef42dd" providerId="ADAL" clId="{2840F065-9604-415F-BC72-6789A88A2C5C}" dt="2026-03-15T21:28:54.045" v="23556"/>
          <ac:cxnSpMkLst>
            <pc:docMk/>
            <pc:sldMasterMk cId="1528375277" sldId="2147484539"/>
            <ac:cxnSpMk id="9" creationId="{89A58E41-3ABF-A739-400F-261149B9D672}"/>
          </ac:cxnSpMkLst>
        </pc:cxnChg>
      </pc:sldMasterChg>
      <pc:sldMasterChg chg="addSp">
        <pc:chgData name="Martha De Leon Joson (2508286)" userId="68c054fd-6176-4f27-9e9a-2dfe93ef42dd" providerId="ADAL" clId="{2840F065-9604-415F-BC72-6789A88A2C5C}" dt="2026-03-15T21:28:56.513" v="23557"/>
        <pc:sldMasterMkLst>
          <pc:docMk/>
          <pc:sldMasterMk cId="1520297539" sldId="2147484553"/>
        </pc:sldMasterMkLst>
        <pc:spChg chg="add">
          <ac:chgData name="Martha De Leon Joson (2508286)" userId="68c054fd-6176-4f27-9e9a-2dfe93ef42dd" providerId="ADAL" clId="{2840F065-9604-415F-BC72-6789A88A2C5C}" dt="2026-03-15T21:28:56.513" v="23557"/>
          <ac:spMkLst>
            <pc:docMk/>
            <pc:sldMasterMk cId="1520297539" sldId="2147484553"/>
            <ac:spMk id="8" creationId="{719B2013-9478-32AC-6943-89643B93DA0F}"/>
          </ac:spMkLst>
        </pc:spChg>
        <pc:cxnChg chg="add">
          <ac:chgData name="Martha De Leon Joson (2508286)" userId="68c054fd-6176-4f27-9e9a-2dfe93ef42dd" providerId="ADAL" clId="{2840F065-9604-415F-BC72-6789A88A2C5C}" dt="2026-03-15T21:28:56.513" v="23557"/>
          <ac:cxnSpMkLst>
            <pc:docMk/>
            <pc:sldMasterMk cId="1520297539" sldId="2147484553"/>
            <ac:cxnSpMk id="9" creationId="{6F28CB0E-87EE-1AF6-287B-D86A4ED36D67}"/>
          </ac:cxnSpMkLst>
        </pc:cxnChg>
        <pc:cxnChg chg="add">
          <ac:chgData name="Martha De Leon Joson (2508286)" userId="68c054fd-6176-4f27-9e9a-2dfe93ef42dd" providerId="ADAL" clId="{2840F065-9604-415F-BC72-6789A88A2C5C}" dt="2026-03-15T21:28:56.513" v="23557"/>
          <ac:cxnSpMkLst>
            <pc:docMk/>
            <pc:sldMasterMk cId="1520297539" sldId="2147484553"/>
            <ac:cxnSpMk id="10" creationId="{14A5ACAD-226F-29DA-09D9-9A896B9B7FCE}"/>
          </ac:cxnSpMkLst>
        </pc:cxnChg>
      </pc:sldMasterChg>
      <pc:sldMasterChg chg="addSp">
        <pc:chgData name="Martha De Leon Joson (2508286)" userId="68c054fd-6176-4f27-9e9a-2dfe93ef42dd" providerId="ADAL" clId="{2840F065-9604-415F-BC72-6789A88A2C5C}" dt="2026-03-15T21:28:59.880" v="23558"/>
        <pc:sldMasterMkLst>
          <pc:docMk/>
          <pc:sldMasterMk cId="1609370880" sldId="2147484567"/>
        </pc:sldMasterMkLst>
        <pc:spChg chg="add">
          <ac:chgData name="Martha De Leon Joson (2508286)" userId="68c054fd-6176-4f27-9e9a-2dfe93ef42dd" providerId="ADAL" clId="{2840F065-9604-415F-BC72-6789A88A2C5C}" dt="2026-03-15T21:28:59.880" v="23558"/>
          <ac:spMkLst>
            <pc:docMk/>
            <pc:sldMasterMk cId="1609370880" sldId="2147484567"/>
            <ac:spMk id="8" creationId="{E5C2884F-C54B-0B5D-C3ED-A18AA5E5E315}"/>
          </ac:spMkLst>
        </pc:spChg>
        <pc:cxnChg chg="add">
          <ac:chgData name="Martha De Leon Joson (2508286)" userId="68c054fd-6176-4f27-9e9a-2dfe93ef42dd" providerId="ADAL" clId="{2840F065-9604-415F-BC72-6789A88A2C5C}" dt="2026-03-15T21:28:59.880" v="23558"/>
          <ac:cxnSpMkLst>
            <pc:docMk/>
            <pc:sldMasterMk cId="1609370880" sldId="2147484567"/>
            <ac:cxnSpMk id="9" creationId="{58DED1BA-74D6-E469-6B66-9327DC1DB54F}"/>
          </ac:cxnSpMkLst>
        </pc:cxnChg>
        <pc:cxnChg chg="add">
          <ac:chgData name="Martha De Leon Joson (2508286)" userId="68c054fd-6176-4f27-9e9a-2dfe93ef42dd" providerId="ADAL" clId="{2840F065-9604-415F-BC72-6789A88A2C5C}" dt="2026-03-15T21:28:59.880" v="23558"/>
          <ac:cxnSpMkLst>
            <pc:docMk/>
            <pc:sldMasterMk cId="1609370880" sldId="2147484567"/>
            <ac:cxnSpMk id="10" creationId="{7979C2DB-C56E-C35A-22C7-E8605A6D87FA}"/>
          </ac:cxnSpMkLst>
        </pc:cxnChg>
      </pc:sldMasterChg>
      <pc:sldMasterChg chg="addSp">
        <pc:chgData name="Martha De Leon Joson (2508286)" userId="68c054fd-6176-4f27-9e9a-2dfe93ef42dd" providerId="ADAL" clId="{2840F065-9604-415F-BC72-6789A88A2C5C}" dt="2026-03-15T21:29:01.329" v="23559"/>
        <pc:sldMasterMkLst>
          <pc:docMk/>
          <pc:sldMasterMk cId="4174822485" sldId="2147484581"/>
        </pc:sldMasterMkLst>
        <pc:spChg chg="add">
          <ac:chgData name="Martha De Leon Joson (2508286)" userId="68c054fd-6176-4f27-9e9a-2dfe93ef42dd" providerId="ADAL" clId="{2840F065-9604-415F-BC72-6789A88A2C5C}" dt="2026-03-15T21:29:01.329" v="23559"/>
          <ac:spMkLst>
            <pc:docMk/>
            <pc:sldMasterMk cId="4174822485" sldId="2147484581"/>
            <ac:spMk id="8" creationId="{024E4E49-F783-9E8C-1343-59B4DB087900}"/>
          </ac:spMkLst>
        </pc:spChg>
        <pc:cxnChg chg="add">
          <ac:chgData name="Martha De Leon Joson (2508286)" userId="68c054fd-6176-4f27-9e9a-2dfe93ef42dd" providerId="ADAL" clId="{2840F065-9604-415F-BC72-6789A88A2C5C}" dt="2026-03-15T21:29:01.329" v="23559"/>
          <ac:cxnSpMkLst>
            <pc:docMk/>
            <pc:sldMasterMk cId="4174822485" sldId="2147484581"/>
            <ac:cxnSpMk id="9" creationId="{F4C6DFD1-43E0-24FC-AA4D-9B8EE222DBE9}"/>
          </ac:cxnSpMkLst>
        </pc:cxnChg>
        <pc:cxnChg chg="add">
          <ac:chgData name="Martha De Leon Joson (2508286)" userId="68c054fd-6176-4f27-9e9a-2dfe93ef42dd" providerId="ADAL" clId="{2840F065-9604-415F-BC72-6789A88A2C5C}" dt="2026-03-15T21:29:01.329" v="23559"/>
          <ac:cxnSpMkLst>
            <pc:docMk/>
            <pc:sldMasterMk cId="4174822485" sldId="2147484581"/>
            <ac:cxnSpMk id="10" creationId="{0B886890-175E-69AB-5A76-3306E324BB9C}"/>
          </ac:cxnSpMkLst>
        </pc:cxnChg>
      </pc:sldMasterChg>
      <pc:sldMasterChg chg="addSp setBg modSldLayout">
        <pc:chgData name="Martha De Leon Joson (2508286)" userId="68c054fd-6176-4f27-9e9a-2dfe93ef42dd" providerId="ADAL" clId="{2840F065-9604-415F-BC72-6789A88A2C5C}" dt="2026-03-15T21:29:44.319" v="23561"/>
        <pc:sldMasterMkLst>
          <pc:docMk/>
          <pc:sldMasterMk cId="2582079878" sldId="2147484595"/>
        </pc:sldMasterMkLst>
        <pc:spChg chg="add">
          <ac:chgData name="Martha De Leon Joson (2508286)" userId="68c054fd-6176-4f27-9e9a-2dfe93ef42dd" providerId="ADAL" clId="{2840F065-9604-415F-BC72-6789A88A2C5C}" dt="2026-03-15T21:29:04.260" v="23560"/>
          <ac:spMkLst>
            <pc:docMk/>
            <pc:sldMasterMk cId="2582079878" sldId="2147484595"/>
            <ac:spMk id="7" creationId="{044C6CDB-3291-3846-EE23-9438751AEC2D}"/>
          </ac:spMkLst>
        </pc:spChg>
        <pc:cxnChg chg="add">
          <ac:chgData name="Martha De Leon Joson (2508286)" userId="68c054fd-6176-4f27-9e9a-2dfe93ef42dd" providerId="ADAL" clId="{2840F065-9604-415F-BC72-6789A88A2C5C}" dt="2026-03-15T21:29:04.260" v="23560"/>
          <ac:cxnSpMkLst>
            <pc:docMk/>
            <pc:sldMasterMk cId="2582079878" sldId="2147484595"/>
            <ac:cxnSpMk id="9" creationId="{227C10E5-0A9B-C4D6-E483-FF463FC3FCA5}"/>
          </ac:cxnSpMkLst>
        </pc:cxnChg>
        <pc:cxnChg chg="add">
          <ac:chgData name="Martha De Leon Joson (2508286)" userId="68c054fd-6176-4f27-9e9a-2dfe93ef42dd" providerId="ADAL" clId="{2840F065-9604-415F-BC72-6789A88A2C5C}" dt="2026-03-15T21:29:04.260" v="23560"/>
          <ac:cxnSpMkLst>
            <pc:docMk/>
            <pc:sldMasterMk cId="2582079878" sldId="2147484595"/>
            <ac:cxnSpMk id="10" creationId="{E0132975-898D-765E-75A7-C866F36A6307}"/>
          </ac:cxnSpMkLst>
        </pc:cxnChg>
        <pc:sldLayoutChg chg="setBg">
          <pc:chgData name="Martha De Leon Joson (2508286)" userId="68c054fd-6176-4f27-9e9a-2dfe93ef42dd" providerId="ADAL" clId="{2840F065-9604-415F-BC72-6789A88A2C5C}" dt="2026-03-15T21:29:44.319" v="23561"/>
          <pc:sldLayoutMkLst>
            <pc:docMk/>
            <pc:sldMasterMk cId="2582079878" sldId="2147484595"/>
            <pc:sldLayoutMk cId="2132974201" sldId="2147484607"/>
          </pc:sldLayoutMkLst>
        </pc:sldLayoutChg>
        <pc:sldLayoutChg chg="setBg">
          <pc:chgData name="Martha De Leon Joson (2508286)" userId="68c054fd-6176-4f27-9e9a-2dfe93ef42dd" providerId="ADAL" clId="{2840F065-9604-415F-BC72-6789A88A2C5C}" dt="2026-03-15T21:29:44.319" v="23561"/>
          <pc:sldLayoutMkLst>
            <pc:docMk/>
            <pc:sldMasterMk cId="2582079878" sldId="2147484595"/>
            <pc:sldLayoutMk cId="1728844198" sldId="2147484608"/>
          </pc:sldLayoutMkLst>
        </pc:sldLayoutChg>
      </pc:sldMasterChg>
      <pc:sldMasterChg chg="addSp">
        <pc:chgData name="Martha De Leon Joson (2508286)" userId="68c054fd-6176-4f27-9e9a-2dfe93ef42dd" providerId="ADAL" clId="{2840F065-9604-415F-BC72-6789A88A2C5C}" dt="2026-03-15T22:22:52.717" v="24319"/>
        <pc:sldMasterMkLst>
          <pc:docMk/>
          <pc:sldMasterMk cId="106574938" sldId="2147484609"/>
        </pc:sldMasterMkLst>
        <pc:spChg chg="add">
          <ac:chgData name="Martha De Leon Joson (2508286)" userId="68c054fd-6176-4f27-9e9a-2dfe93ef42dd" providerId="ADAL" clId="{2840F065-9604-415F-BC72-6789A88A2C5C}" dt="2026-03-15T22:22:52.717" v="24319"/>
          <ac:spMkLst>
            <pc:docMk/>
            <pc:sldMasterMk cId="106574938" sldId="2147484609"/>
            <ac:spMk id="18" creationId="{98A2D9B7-0941-E590-9405-36CCABDEBDB7}"/>
          </ac:spMkLst>
        </pc:spChg>
        <pc:cxnChg chg="add">
          <ac:chgData name="Martha De Leon Joson (2508286)" userId="68c054fd-6176-4f27-9e9a-2dfe93ef42dd" providerId="ADAL" clId="{2840F065-9604-415F-BC72-6789A88A2C5C}" dt="2026-03-15T22:22:52.717" v="24319"/>
          <ac:cxnSpMkLst>
            <pc:docMk/>
            <pc:sldMasterMk cId="106574938" sldId="2147484609"/>
            <ac:cxnSpMk id="19" creationId="{308F08B7-98BE-338E-2889-7A737B387B3C}"/>
          </ac:cxnSpMkLst>
        </pc:cxnChg>
        <pc:cxnChg chg="add">
          <ac:chgData name="Martha De Leon Joson (2508286)" userId="68c054fd-6176-4f27-9e9a-2dfe93ef42dd" providerId="ADAL" clId="{2840F065-9604-415F-BC72-6789A88A2C5C}" dt="2026-03-15T22:22:52.717" v="24319"/>
          <ac:cxnSpMkLst>
            <pc:docMk/>
            <pc:sldMasterMk cId="106574938" sldId="2147484609"/>
            <ac:cxnSpMk id="20" creationId="{F595134D-BA54-0BF5-6853-7E67C8ED446A}"/>
          </ac:cxnSpMkLst>
        </pc:cxn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latin typeface="Abadi" panose="020B0604020104020204" pitchFamily="34" charset="0"/>
            </a:endParaRPr>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F4712B4-1AE0-734B-BD0B-ED5EB8FC3B80}" type="datetime1">
              <a:rPr lang="en-US" smtClean="0">
                <a:latin typeface="Abadi" panose="020B0604020104020204" pitchFamily="34" charset="0"/>
              </a:rPr>
              <a:t>3/16/2026</a:t>
            </a:fld>
            <a:endParaRPr lang="en-US" dirty="0">
              <a:latin typeface="Abadi" panose="020B0604020104020204" pitchFamily="34" charset="0"/>
            </a:endParaRPr>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r>
              <a:rPr lang="en-US" dirty="0">
                <a:latin typeface="Abadi" panose="020B0604020104020204" pitchFamily="34" charset="0"/>
              </a:rPr>
              <a:t>Add footer</a:t>
            </a:r>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latin typeface="Abadi" panose="020B0604020104020204" pitchFamily="34" charset="0"/>
              </a:rPr>
              <a:t>‹#›</a:t>
            </a:fld>
            <a:endParaRPr lang="en-US" dirty="0">
              <a:latin typeface="Abadi" panose="020B0604020104020204" pitchFamily="34" charset="0"/>
            </a:endParaRPr>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badi" panose="020B0604020104020204" pitchFamily="34" charset="0"/>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badi" panose="020B0604020104020204" pitchFamily="34" charset="0"/>
              </a:defRPr>
            </a:lvl1pPr>
          </a:lstStyle>
          <a:p>
            <a:fld id="{96709567-0710-7949-BFB0-34B4188750EB}" type="datetime1">
              <a:rPr lang="en-US" smtClean="0"/>
              <a:pPr/>
              <a:t>3/16/2026</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dirty="0"/>
              <a:t>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badi" panose="020B0604020104020204" pitchFamily="34" charset="0"/>
              </a:defRPr>
            </a:lvl1pPr>
          </a:lstStyle>
          <a:p>
            <a:r>
              <a:rPr lang="en-US" dirty="0"/>
              <a:t>Add footer</a:t>
            </a: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badi" panose="020B0604020104020204" pitchFamily="34" charset="0"/>
              </a:defRPr>
            </a:lvl1pPr>
          </a:lstStyle>
          <a:p>
            <a:fld id="{8530193B-564F-4854-8A52-728F3FB19C85}" type="slidenum">
              <a:rPr lang="en-US" smtClean="0"/>
              <a:pPr/>
              <a:t>‹#›</a:t>
            </a:fld>
            <a:endParaRPr lang="en-US" dirty="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Abadi" panose="020B0604020104020204" pitchFamily="34" charset="0"/>
        <a:ea typeface="+mn-ea"/>
        <a:cs typeface="+mn-cs"/>
      </a:defRPr>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r>
              <a:rPr lang="en-US" noProof="0" dirty="0"/>
              <a:t>Add footer</a:t>
            </a:r>
          </a:p>
        </p:txBody>
      </p:sp>
      <p:sp>
        <p:nvSpPr>
          <p:cNvPr id="5" name="Slide Number Placeholder 4"/>
          <p:cNvSpPr>
            <a:spLocks noGrp="1"/>
          </p:cNvSpPr>
          <p:nvPr>
            <p:ph type="sldNum" sz="quarter" idx="5"/>
          </p:nvPr>
        </p:nvSpPr>
        <p:spPr/>
        <p:txBody>
          <a:bodyPr/>
          <a:lstStyle/>
          <a:p>
            <a:fld id="{8530193B-564F-4854-8A52-728F3FB19C85}" type="slidenum">
              <a:rPr lang="en-US" noProof="0" smtClean="0"/>
              <a:t>1</a:t>
            </a:fld>
            <a:endParaRPr lang="en-US" noProof="0" dirty="0"/>
          </a:p>
        </p:txBody>
      </p:sp>
    </p:spTree>
    <p:extLst>
      <p:ext uri="{BB962C8B-B14F-4D97-AF65-F5344CB8AC3E}">
        <p14:creationId xmlns:p14="http://schemas.microsoft.com/office/powerpoint/2010/main" val="37389318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Footer Placeholder 3"/>
          <p:cNvSpPr>
            <a:spLocks noGrp="1"/>
          </p:cNvSpPr>
          <p:nvPr>
            <p:ph type="ftr" sz="quarter" idx="4"/>
          </p:nvPr>
        </p:nvSpPr>
        <p:spPr/>
        <p:txBody>
          <a:bodyPr/>
          <a:lstStyle/>
          <a:p>
            <a:r>
              <a:rPr lang="en-US" noProof="0" dirty="0"/>
              <a:t>Add footer</a:t>
            </a:r>
          </a:p>
        </p:txBody>
      </p:sp>
      <p:sp>
        <p:nvSpPr>
          <p:cNvPr id="5" name="Slide Number Placeholder 4"/>
          <p:cNvSpPr>
            <a:spLocks noGrp="1"/>
          </p:cNvSpPr>
          <p:nvPr>
            <p:ph type="sldNum" sz="quarter" idx="5"/>
          </p:nvPr>
        </p:nvSpPr>
        <p:spPr/>
        <p:txBody>
          <a:bodyPr/>
          <a:lstStyle/>
          <a:p>
            <a:fld id="{8530193B-564F-4854-8A52-728F3FB19C85}" type="slidenum">
              <a:rPr lang="en-US" noProof="0" smtClean="0"/>
              <a:t>2</a:t>
            </a:fld>
            <a:endParaRPr lang="en-US" noProof="0" dirty="0"/>
          </a:p>
        </p:txBody>
      </p:sp>
    </p:spTree>
    <p:extLst>
      <p:ext uri="{BB962C8B-B14F-4D97-AF65-F5344CB8AC3E}">
        <p14:creationId xmlns:p14="http://schemas.microsoft.com/office/powerpoint/2010/main" val="41960440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pPr algn="l"/>
            <a:endParaRPr lang="en-GB" dirty="0"/>
          </a:p>
        </p:txBody>
      </p:sp>
      <p:sp>
        <p:nvSpPr>
          <p:cNvPr id="4" name="Footer Placeholder 3"/>
          <p:cNvSpPr>
            <a:spLocks noGrp="1"/>
          </p:cNvSpPr>
          <p:nvPr>
            <p:ph type="ftr" sz="quarter" idx="4"/>
          </p:nvPr>
        </p:nvSpPr>
        <p:spPr/>
        <p:txBody>
          <a:bodyPr/>
          <a:lstStyle/>
          <a:p>
            <a:r>
              <a:rPr lang="en-US" noProof="0" dirty="0"/>
              <a:t>Add footer</a:t>
            </a:r>
          </a:p>
        </p:txBody>
      </p:sp>
      <p:sp>
        <p:nvSpPr>
          <p:cNvPr id="5" name="Slide Number Placeholder 4"/>
          <p:cNvSpPr>
            <a:spLocks noGrp="1"/>
          </p:cNvSpPr>
          <p:nvPr>
            <p:ph type="sldNum" sz="quarter" idx="5"/>
          </p:nvPr>
        </p:nvSpPr>
        <p:spPr/>
        <p:txBody>
          <a:bodyPr/>
          <a:lstStyle/>
          <a:p>
            <a:fld id="{8530193B-564F-4854-8A52-728F3FB19C85}" type="slidenum">
              <a:rPr lang="en-US" noProof="0" smtClean="0"/>
              <a:t>3</a:t>
            </a:fld>
            <a:endParaRPr lang="en-US" noProof="0" dirty="0"/>
          </a:p>
        </p:txBody>
      </p:sp>
    </p:spTree>
    <p:extLst>
      <p:ext uri="{BB962C8B-B14F-4D97-AF65-F5344CB8AC3E}">
        <p14:creationId xmlns:p14="http://schemas.microsoft.com/office/powerpoint/2010/main" val="14235831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Layouts/_rels/slideLayout18.xml.rels><?xml version="1.0" encoding="UTF-8" standalone="yes"?>
<Relationships xmlns="http://schemas.openxmlformats.org/package/2006/relationships"><Relationship Id="rId3" Type="http://schemas.openxmlformats.org/officeDocument/2006/relationships/image" Target="../media/image8.svg"/><Relationship Id="rId7" Type="http://schemas.openxmlformats.org/officeDocument/2006/relationships/image" Target="../media/image2.svg"/><Relationship Id="rId2" Type="http://schemas.openxmlformats.org/officeDocument/2006/relationships/image" Target="../media/image7.png"/><Relationship Id="rId1" Type="http://schemas.openxmlformats.org/officeDocument/2006/relationships/slideMaster" Target="../slideMasters/slideMaster1.xml"/><Relationship Id="rId6" Type="http://schemas.openxmlformats.org/officeDocument/2006/relationships/image" Target="../media/image1.png"/><Relationship Id="rId5" Type="http://schemas.openxmlformats.org/officeDocument/2006/relationships/image" Target="../media/image4.svg"/><Relationship Id="rId4" Type="http://schemas.openxmlformats.org/officeDocument/2006/relationships/image" Target="../media/image3.png"/></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3/16/2026</a:t>
            </a:fld>
            <a:endParaRPr lang="en-US" dirty="0"/>
          </a:p>
        </p:txBody>
      </p:sp>
      <p:sp>
        <p:nvSpPr>
          <p:cNvPr id="5" name="Footer Placeholder 4"/>
          <p:cNvSpPr>
            <a:spLocks noGrp="1"/>
          </p:cNvSpPr>
          <p:nvPr>
            <p:ph type="ftr" sz="quarter" idx="11"/>
          </p:nvPr>
        </p:nvSpPr>
        <p:spPr/>
        <p:txBody>
          <a:bodyPr/>
          <a:lstStyle/>
          <a:p>
            <a:r>
              <a:rPr lang="en-US"/>
              <a:t>Add Footer</a:t>
            </a:r>
            <a:endParaRPr lang="en-US" dirty="0"/>
          </a:p>
        </p:txBody>
      </p:sp>
      <p:sp>
        <p:nvSpPr>
          <p:cNvPr id="6" name="Slide Number Placeholder 5"/>
          <p:cNvSpPr>
            <a:spLocks noGrp="1"/>
          </p:cNvSpPr>
          <p:nvPr>
            <p:ph type="sldNum" sz="quarter" idx="12"/>
          </p:nvPr>
        </p:nvSpPr>
        <p:spPr/>
        <p:txBody>
          <a:bodyPr/>
          <a:lstStyle/>
          <a:p>
            <a:fld id="{19B51A1E-902D-48AF-9020-955120F399B6}" type="slidenum">
              <a:rPr lang="en-US" smtClean="0"/>
              <a:pPr/>
              <a:t>‹#›</a:t>
            </a:fld>
            <a:endParaRPr lang="en-US" dirty="0"/>
          </a:p>
        </p:txBody>
      </p:sp>
    </p:spTree>
    <p:extLst>
      <p:ext uri="{BB962C8B-B14F-4D97-AF65-F5344CB8AC3E}">
        <p14:creationId xmlns:p14="http://schemas.microsoft.com/office/powerpoint/2010/main" val="134798859"/>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3/16/2026</a:t>
            </a:fld>
            <a:endParaRPr lang="en-US" dirty="0"/>
          </a:p>
        </p:txBody>
      </p:sp>
      <p:sp>
        <p:nvSpPr>
          <p:cNvPr id="5" name="Footer Placeholder 4"/>
          <p:cNvSpPr>
            <a:spLocks noGrp="1"/>
          </p:cNvSpPr>
          <p:nvPr>
            <p:ph type="ftr" sz="quarter" idx="11"/>
          </p:nvPr>
        </p:nvSpPr>
        <p:spPr/>
        <p:txBody>
          <a:bodyPr/>
          <a:lstStyle/>
          <a:p>
            <a:r>
              <a:rPr lang="en-US"/>
              <a:t>Add Footer</a:t>
            </a:r>
            <a:endParaRPr lang="en-US" dirty="0"/>
          </a:p>
        </p:txBody>
      </p:sp>
      <p:sp>
        <p:nvSpPr>
          <p:cNvPr id="6" name="Slide Number Placeholder 5"/>
          <p:cNvSpPr>
            <a:spLocks noGrp="1"/>
          </p:cNvSpPr>
          <p:nvPr>
            <p:ph type="sldNum" sz="quarter" idx="12"/>
          </p:nvPr>
        </p:nvSpPr>
        <p:spPr/>
        <p:txBody>
          <a:bodyPr/>
          <a:lstStyle/>
          <a:p>
            <a:fld id="{19B51A1E-902D-48AF-9020-955120F399B6}" type="slidenum">
              <a:rPr lang="en-US" smtClean="0"/>
              <a:pPr/>
              <a:t>‹#›</a:t>
            </a:fld>
            <a:endParaRPr lang="en-US" dirty="0"/>
          </a:p>
        </p:txBody>
      </p:sp>
    </p:spTree>
    <p:extLst>
      <p:ext uri="{BB962C8B-B14F-4D97-AF65-F5344CB8AC3E}">
        <p14:creationId xmlns:p14="http://schemas.microsoft.com/office/powerpoint/2010/main" val="198073656"/>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3/16/2026</a:t>
            </a:fld>
            <a:endParaRPr lang="en-US" dirty="0"/>
          </a:p>
        </p:txBody>
      </p:sp>
      <p:sp>
        <p:nvSpPr>
          <p:cNvPr id="5" name="Footer Placeholder 4"/>
          <p:cNvSpPr>
            <a:spLocks noGrp="1"/>
          </p:cNvSpPr>
          <p:nvPr>
            <p:ph type="ftr" sz="quarter" idx="11"/>
          </p:nvPr>
        </p:nvSpPr>
        <p:spPr/>
        <p:txBody>
          <a:bodyPr/>
          <a:lstStyle/>
          <a:p>
            <a:r>
              <a:rPr lang="en-US"/>
              <a:t>Add Footer</a:t>
            </a:r>
            <a:endParaRPr lang="en-US" dirty="0"/>
          </a:p>
        </p:txBody>
      </p:sp>
      <p:sp>
        <p:nvSpPr>
          <p:cNvPr id="6" name="Slide Number Placeholder 5"/>
          <p:cNvSpPr>
            <a:spLocks noGrp="1"/>
          </p:cNvSpPr>
          <p:nvPr>
            <p:ph type="sldNum" sz="quarter" idx="12"/>
          </p:nvPr>
        </p:nvSpPr>
        <p:spPr/>
        <p:txBody>
          <a:bodyPr/>
          <a:lstStyle/>
          <a:p>
            <a:fld id="{19B51A1E-902D-48AF-9020-955120F399B6}" type="slidenum">
              <a:rPr lang="en-US" smtClean="0"/>
              <a:pPr/>
              <a:t>‹#›</a:t>
            </a:fld>
            <a:endParaRPr lang="en-US" dirty="0"/>
          </a:p>
        </p:txBody>
      </p:sp>
    </p:spTree>
    <p:extLst>
      <p:ext uri="{BB962C8B-B14F-4D97-AF65-F5344CB8AC3E}">
        <p14:creationId xmlns:p14="http://schemas.microsoft.com/office/powerpoint/2010/main" val="2717922725"/>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GB"/>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3/16/2026</a:t>
            </a:fld>
            <a:endParaRPr lang="en-US" dirty="0"/>
          </a:p>
        </p:txBody>
      </p:sp>
      <p:sp>
        <p:nvSpPr>
          <p:cNvPr id="6" name="Footer Placeholder 5"/>
          <p:cNvSpPr>
            <a:spLocks noGrp="1"/>
          </p:cNvSpPr>
          <p:nvPr>
            <p:ph type="ftr" sz="quarter" idx="11"/>
          </p:nvPr>
        </p:nvSpPr>
        <p:spPr/>
        <p:txBody>
          <a:bodyPr/>
          <a:lstStyle/>
          <a:p>
            <a:r>
              <a:rPr lang="en-US"/>
              <a:t>Add Footer</a:t>
            </a:r>
            <a:endParaRPr lang="en-US" dirty="0"/>
          </a:p>
        </p:txBody>
      </p:sp>
      <p:sp>
        <p:nvSpPr>
          <p:cNvPr id="7" name="Slide Number Placeholder 6"/>
          <p:cNvSpPr>
            <a:spLocks noGrp="1"/>
          </p:cNvSpPr>
          <p:nvPr>
            <p:ph type="sldNum" sz="quarter" idx="12"/>
          </p:nvPr>
        </p:nvSpPr>
        <p:spPr/>
        <p:txBody>
          <a:bodyPr/>
          <a:lstStyle/>
          <a:p>
            <a:fld id="{19B51A1E-902D-48AF-9020-955120F399B6}" type="slidenum">
              <a:rPr lang="en-US" smtClean="0"/>
              <a:pPr/>
              <a:t>‹#›</a:t>
            </a:fld>
            <a:endParaRPr lang="en-US" dirty="0"/>
          </a:p>
        </p:txBody>
      </p:sp>
    </p:spTree>
    <p:extLst>
      <p:ext uri="{BB962C8B-B14F-4D97-AF65-F5344CB8AC3E}">
        <p14:creationId xmlns:p14="http://schemas.microsoft.com/office/powerpoint/2010/main" val="203580137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3/16/2026</a:t>
            </a:fld>
            <a:endParaRPr lang="en-US" dirty="0"/>
          </a:p>
        </p:txBody>
      </p:sp>
      <p:sp>
        <p:nvSpPr>
          <p:cNvPr id="8" name="Footer Placeholder 7"/>
          <p:cNvSpPr>
            <a:spLocks noGrp="1"/>
          </p:cNvSpPr>
          <p:nvPr>
            <p:ph type="ftr" sz="quarter" idx="11"/>
          </p:nvPr>
        </p:nvSpPr>
        <p:spPr/>
        <p:txBody>
          <a:bodyPr/>
          <a:lstStyle/>
          <a:p>
            <a:r>
              <a:rPr lang="en-US"/>
              <a:t>Add Footer</a:t>
            </a:r>
            <a:endParaRPr lang="en-US" dirty="0"/>
          </a:p>
        </p:txBody>
      </p:sp>
      <p:sp>
        <p:nvSpPr>
          <p:cNvPr id="9" name="Slide Number Placeholder 8"/>
          <p:cNvSpPr>
            <a:spLocks noGrp="1"/>
          </p:cNvSpPr>
          <p:nvPr>
            <p:ph type="sldNum" sz="quarter" idx="12"/>
          </p:nvPr>
        </p:nvSpPr>
        <p:spPr/>
        <p:txBody>
          <a:bodyPr/>
          <a:lstStyle/>
          <a:p>
            <a:fld id="{19B51A1E-902D-48AF-9020-955120F399B6}" type="slidenum">
              <a:rPr lang="en-US" smtClean="0"/>
              <a:pPr/>
              <a:t>‹#›</a:t>
            </a:fld>
            <a:endParaRPr lang="en-US" dirty="0"/>
          </a:p>
        </p:txBody>
      </p:sp>
    </p:spTree>
    <p:extLst>
      <p:ext uri="{BB962C8B-B14F-4D97-AF65-F5344CB8AC3E}">
        <p14:creationId xmlns:p14="http://schemas.microsoft.com/office/powerpoint/2010/main" val="2619042916"/>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3/16/2026</a:t>
            </a:fld>
            <a:endParaRPr lang="en-US" dirty="0"/>
          </a:p>
        </p:txBody>
      </p:sp>
      <p:sp>
        <p:nvSpPr>
          <p:cNvPr id="4" name="Footer Placeholder 3"/>
          <p:cNvSpPr>
            <a:spLocks noGrp="1"/>
          </p:cNvSpPr>
          <p:nvPr>
            <p:ph type="ftr" sz="quarter" idx="11"/>
          </p:nvPr>
        </p:nvSpPr>
        <p:spPr/>
        <p:txBody>
          <a:bodyPr/>
          <a:lstStyle/>
          <a:p>
            <a:r>
              <a:rPr lang="en-US"/>
              <a:t>Add Footer</a:t>
            </a:r>
            <a:endParaRPr lang="en-US" dirty="0"/>
          </a:p>
        </p:txBody>
      </p:sp>
      <p:sp>
        <p:nvSpPr>
          <p:cNvPr id="5" name="Slide Number Placeholder 4"/>
          <p:cNvSpPr>
            <a:spLocks noGrp="1"/>
          </p:cNvSpPr>
          <p:nvPr>
            <p:ph type="sldNum" sz="quarter" idx="12"/>
          </p:nvPr>
        </p:nvSpPr>
        <p:spPr/>
        <p:txBody>
          <a:bodyPr/>
          <a:lstStyle/>
          <a:p>
            <a:fld id="{19B51A1E-902D-48AF-9020-955120F399B6}" type="slidenum">
              <a:rPr lang="en-US" smtClean="0"/>
              <a:pPr/>
              <a:t>‹#›</a:t>
            </a:fld>
            <a:endParaRPr lang="en-US" dirty="0"/>
          </a:p>
        </p:txBody>
      </p:sp>
    </p:spTree>
    <p:extLst>
      <p:ext uri="{BB962C8B-B14F-4D97-AF65-F5344CB8AC3E}">
        <p14:creationId xmlns:p14="http://schemas.microsoft.com/office/powerpoint/2010/main" val="1906577065"/>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3/16/2026</a:t>
            </a:fld>
            <a:endParaRPr lang="en-US" dirty="0"/>
          </a:p>
        </p:txBody>
      </p:sp>
      <p:sp>
        <p:nvSpPr>
          <p:cNvPr id="3" name="Footer Placeholder 2"/>
          <p:cNvSpPr>
            <a:spLocks noGrp="1"/>
          </p:cNvSpPr>
          <p:nvPr>
            <p:ph type="ftr" sz="quarter" idx="11"/>
          </p:nvPr>
        </p:nvSpPr>
        <p:spPr/>
        <p:txBody>
          <a:bodyPr/>
          <a:lstStyle/>
          <a:p>
            <a:r>
              <a:rPr lang="en-US"/>
              <a:t>Add Footer</a:t>
            </a:r>
            <a:endParaRPr lang="en-US" dirty="0"/>
          </a:p>
        </p:txBody>
      </p:sp>
      <p:sp>
        <p:nvSpPr>
          <p:cNvPr id="4" name="Slide Number Placeholder 3"/>
          <p:cNvSpPr>
            <a:spLocks noGrp="1"/>
          </p:cNvSpPr>
          <p:nvPr>
            <p:ph type="sldNum" sz="quarter" idx="12"/>
          </p:nvPr>
        </p:nvSpPr>
        <p:spPr/>
        <p:txBody>
          <a:bodyPr/>
          <a:lstStyle/>
          <a:p>
            <a:fld id="{19B51A1E-902D-48AF-9020-955120F399B6}" type="slidenum">
              <a:rPr lang="en-US" smtClean="0"/>
              <a:pPr/>
              <a:t>‹#›</a:t>
            </a:fld>
            <a:endParaRPr lang="en-US" dirty="0"/>
          </a:p>
        </p:txBody>
      </p:sp>
    </p:spTree>
    <p:extLst>
      <p:ext uri="{BB962C8B-B14F-4D97-AF65-F5344CB8AC3E}">
        <p14:creationId xmlns:p14="http://schemas.microsoft.com/office/powerpoint/2010/main" val="2890929364"/>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3/16/2026</a:t>
            </a:fld>
            <a:endParaRPr lang="en-US" dirty="0"/>
          </a:p>
        </p:txBody>
      </p:sp>
      <p:sp>
        <p:nvSpPr>
          <p:cNvPr id="6" name="Footer Placeholder 5"/>
          <p:cNvSpPr>
            <a:spLocks noGrp="1"/>
          </p:cNvSpPr>
          <p:nvPr>
            <p:ph type="ftr" sz="quarter" idx="11"/>
          </p:nvPr>
        </p:nvSpPr>
        <p:spPr/>
        <p:txBody>
          <a:bodyPr/>
          <a:lstStyle/>
          <a:p>
            <a:r>
              <a:rPr lang="en-US"/>
              <a:t>Add Footer</a:t>
            </a:r>
            <a:endParaRPr lang="en-US" dirty="0"/>
          </a:p>
        </p:txBody>
      </p:sp>
      <p:sp>
        <p:nvSpPr>
          <p:cNvPr id="7" name="Slide Number Placeholder 6"/>
          <p:cNvSpPr>
            <a:spLocks noGrp="1"/>
          </p:cNvSpPr>
          <p:nvPr>
            <p:ph type="sldNum" sz="quarter" idx="12"/>
          </p:nvPr>
        </p:nvSpPr>
        <p:spPr/>
        <p:txBody>
          <a:bodyPr/>
          <a:lstStyle/>
          <a:p>
            <a:fld id="{19B51A1E-902D-48AF-9020-955120F399B6}" type="slidenum">
              <a:rPr lang="en-US" smtClean="0"/>
              <a:pPr/>
              <a:t>‹#›</a:t>
            </a:fld>
            <a:endParaRPr lang="en-US" dirty="0"/>
          </a:p>
        </p:txBody>
      </p:sp>
    </p:spTree>
    <p:extLst>
      <p:ext uri="{BB962C8B-B14F-4D97-AF65-F5344CB8AC3E}">
        <p14:creationId xmlns:p14="http://schemas.microsoft.com/office/powerpoint/2010/main" val="1025175320"/>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3/16/2026</a:t>
            </a:fld>
            <a:endParaRPr lang="en-US" dirty="0"/>
          </a:p>
        </p:txBody>
      </p:sp>
      <p:sp>
        <p:nvSpPr>
          <p:cNvPr id="6" name="Footer Placeholder 5"/>
          <p:cNvSpPr>
            <a:spLocks noGrp="1"/>
          </p:cNvSpPr>
          <p:nvPr>
            <p:ph type="ftr" sz="quarter" idx="11"/>
          </p:nvPr>
        </p:nvSpPr>
        <p:spPr/>
        <p:txBody>
          <a:bodyPr/>
          <a:lstStyle/>
          <a:p>
            <a:r>
              <a:rPr lang="en-US"/>
              <a:t>Add Footer</a:t>
            </a:r>
            <a:endParaRPr lang="en-US" dirty="0"/>
          </a:p>
        </p:txBody>
      </p:sp>
      <p:sp>
        <p:nvSpPr>
          <p:cNvPr id="7" name="Slide Number Placeholder 6"/>
          <p:cNvSpPr>
            <a:spLocks noGrp="1"/>
          </p:cNvSpPr>
          <p:nvPr>
            <p:ph type="sldNum" sz="quarter" idx="12"/>
          </p:nvPr>
        </p:nvSpPr>
        <p:spPr/>
        <p:txBody>
          <a:bodyPr/>
          <a:lstStyle/>
          <a:p>
            <a:fld id="{19B51A1E-902D-48AF-9020-955120F399B6}" type="slidenum">
              <a:rPr lang="en-US" smtClean="0"/>
              <a:pPr/>
              <a:t>‹#›</a:t>
            </a:fld>
            <a:endParaRPr lang="en-US" dirty="0"/>
          </a:p>
        </p:txBody>
      </p:sp>
    </p:spTree>
    <p:extLst>
      <p:ext uri="{BB962C8B-B14F-4D97-AF65-F5344CB8AC3E}">
        <p14:creationId xmlns:p14="http://schemas.microsoft.com/office/powerpoint/2010/main" val="3097035211"/>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3/16/2026</a:t>
            </a:fld>
            <a:endParaRPr lang="en-US" dirty="0"/>
          </a:p>
        </p:txBody>
      </p:sp>
      <p:sp>
        <p:nvSpPr>
          <p:cNvPr id="5" name="Footer Placeholder 4"/>
          <p:cNvSpPr>
            <a:spLocks noGrp="1"/>
          </p:cNvSpPr>
          <p:nvPr>
            <p:ph type="ftr" sz="quarter" idx="11"/>
          </p:nvPr>
        </p:nvSpPr>
        <p:spPr/>
        <p:txBody>
          <a:bodyPr/>
          <a:lstStyle/>
          <a:p>
            <a:r>
              <a:rPr lang="en-US"/>
              <a:t>Add Footer</a:t>
            </a:r>
            <a:endParaRPr lang="en-US" dirty="0"/>
          </a:p>
        </p:txBody>
      </p:sp>
      <p:sp>
        <p:nvSpPr>
          <p:cNvPr id="6" name="Slide Number Placeholder 5"/>
          <p:cNvSpPr>
            <a:spLocks noGrp="1"/>
          </p:cNvSpPr>
          <p:nvPr>
            <p:ph type="sldNum" sz="quarter" idx="12"/>
          </p:nvPr>
        </p:nvSpPr>
        <p:spPr/>
        <p:txBody>
          <a:bodyPr/>
          <a:lstStyle/>
          <a:p>
            <a:fld id="{19B51A1E-902D-48AF-9020-955120F399B6}" type="slidenum">
              <a:rPr lang="en-US" smtClean="0"/>
              <a:pPr/>
              <a:t>‹#›</a:t>
            </a:fld>
            <a:endParaRPr lang="en-US" dirty="0"/>
          </a:p>
        </p:txBody>
      </p:sp>
    </p:spTree>
    <p:extLst>
      <p:ext uri="{BB962C8B-B14F-4D97-AF65-F5344CB8AC3E}">
        <p14:creationId xmlns:p14="http://schemas.microsoft.com/office/powerpoint/2010/main" val="1642746558"/>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3/16/2026</a:t>
            </a:fld>
            <a:endParaRPr lang="en-US" dirty="0"/>
          </a:p>
        </p:txBody>
      </p:sp>
      <p:sp>
        <p:nvSpPr>
          <p:cNvPr id="5" name="Footer Placeholder 4"/>
          <p:cNvSpPr>
            <a:spLocks noGrp="1"/>
          </p:cNvSpPr>
          <p:nvPr>
            <p:ph type="ftr" sz="quarter" idx="11"/>
          </p:nvPr>
        </p:nvSpPr>
        <p:spPr/>
        <p:txBody>
          <a:bodyPr/>
          <a:lstStyle/>
          <a:p>
            <a:r>
              <a:rPr lang="en-US"/>
              <a:t>Add Footer</a:t>
            </a:r>
            <a:endParaRPr lang="en-US" dirty="0"/>
          </a:p>
        </p:txBody>
      </p:sp>
      <p:sp>
        <p:nvSpPr>
          <p:cNvPr id="6" name="Slide Number Placeholder 5"/>
          <p:cNvSpPr>
            <a:spLocks noGrp="1"/>
          </p:cNvSpPr>
          <p:nvPr>
            <p:ph type="sldNum" sz="quarter" idx="12"/>
          </p:nvPr>
        </p:nvSpPr>
        <p:spPr/>
        <p:txBody>
          <a:bodyPr/>
          <a:lstStyle/>
          <a:p>
            <a:fld id="{19B51A1E-902D-48AF-9020-955120F399B6}" type="slidenum">
              <a:rPr lang="en-US" smtClean="0"/>
              <a:pPr/>
              <a:t>‹#›</a:t>
            </a:fld>
            <a:endParaRPr lang="en-US" dirty="0"/>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badi" panose="020B0604020104020204" pitchFamily="34" charset="0"/>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badi" panose="020B0604020104020204" pitchFamily="34" charset="0"/>
              </a:rPr>
              <a:t>”</a:t>
            </a:r>
          </a:p>
        </p:txBody>
      </p:sp>
    </p:spTree>
    <p:extLst>
      <p:ext uri="{BB962C8B-B14F-4D97-AF65-F5344CB8AC3E}">
        <p14:creationId xmlns:p14="http://schemas.microsoft.com/office/powerpoint/2010/main" val="2794540310"/>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3/16/2026</a:t>
            </a:fld>
            <a:endParaRPr lang="en-US" dirty="0"/>
          </a:p>
        </p:txBody>
      </p:sp>
      <p:sp>
        <p:nvSpPr>
          <p:cNvPr id="5" name="Footer Placeholder 4"/>
          <p:cNvSpPr>
            <a:spLocks noGrp="1"/>
          </p:cNvSpPr>
          <p:nvPr>
            <p:ph type="ftr" sz="quarter" idx="11"/>
          </p:nvPr>
        </p:nvSpPr>
        <p:spPr/>
        <p:txBody>
          <a:bodyPr/>
          <a:lstStyle/>
          <a:p>
            <a:r>
              <a:rPr lang="en-US"/>
              <a:t>Add Footer</a:t>
            </a:r>
            <a:endParaRPr lang="en-US" dirty="0"/>
          </a:p>
        </p:txBody>
      </p:sp>
      <p:sp>
        <p:nvSpPr>
          <p:cNvPr id="6" name="Slide Number Placeholder 5"/>
          <p:cNvSpPr>
            <a:spLocks noGrp="1"/>
          </p:cNvSpPr>
          <p:nvPr>
            <p:ph type="sldNum" sz="quarter" idx="12"/>
          </p:nvPr>
        </p:nvSpPr>
        <p:spPr/>
        <p:txBody>
          <a:bodyPr/>
          <a:lstStyle/>
          <a:p>
            <a:fld id="{19B51A1E-902D-48AF-9020-955120F399B6}" type="slidenum">
              <a:rPr lang="en-US" smtClean="0"/>
              <a:pPr/>
              <a:t>‹#›</a:t>
            </a:fld>
            <a:endParaRPr lang="en-US" dirty="0"/>
          </a:p>
        </p:txBody>
      </p:sp>
    </p:spTree>
    <p:extLst>
      <p:ext uri="{BB962C8B-B14F-4D97-AF65-F5344CB8AC3E}">
        <p14:creationId xmlns:p14="http://schemas.microsoft.com/office/powerpoint/2010/main" val="3487187505"/>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3/16/2026</a:t>
            </a:fld>
            <a:endParaRPr lang="en-US" dirty="0"/>
          </a:p>
        </p:txBody>
      </p:sp>
      <p:sp>
        <p:nvSpPr>
          <p:cNvPr id="5" name="Footer Placeholder 4"/>
          <p:cNvSpPr>
            <a:spLocks noGrp="1"/>
          </p:cNvSpPr>
          <p:nvPr>
            <p:ph type="ftr" sz="quarter" idx="11"/>
          </p:nvPr>
        </p:nvSpPr>
        <p:spPr/>
        <p:txBody>
          <a:bodyPr/>
          <a:lstStyle/>
          <a:p>
            <a:r>
              <a:rPr lang="en-US"/>
              <a:t>Add Footer</a:t>
            </a:r>
            <a:endParaRPr lang="en-US" dirty="0"/>
          </a:p>
        </p:txBody>
      </p:sp>
      <p:sp>
        <p:nvSpPr>
          <p:cNvPr id="6" name="Slide Number Placeholder 5"/>
          <p:cNvSpPr>
            <a:spLocks noGrp="1"/>
          </p:cNvSpPr>
          <p:nvPr>
            <p:ph type="sldNum" sz="quarter" idx="12"/>
          </p:nvPr>
        </p:nvSpPr>
        <p:spPr/>
        <p:txBody>
          <a:bodyPr/>
          <a:lstStyle/>
          <a:p>
            <a:fld id="{19B51A1E-902D-48AF-9020-955120F399B6}" type="slidenum">
              <a:rPr lang="en-US" smtClean="0"/>
              <a:pPr/>
              <a:t>‹#›</a:t>
            </a:fld>
            <a:endParaRPr lang="en-US" dirty="0"/>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badi" panose="020B0604020104020204" pitchFamily="34" charset="0"/>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badi" panose="020B0604020104020204" pitchFamily="34" charset="0"/>
              </a:rPr>
              <a:t>”</a:t>
            </a:r>
          </a:p>
        </p:txBody>
      </p:sp>
    </p:spTree>
    <p:extLst>
      <p:ext uri="{BB962C8B-B14F-4D97-AF65-F5344CB8AC3E}">
        <p14:creationId xmlns:p14="http://schemas.microsoft.com/office/powerpoint/2010/main" val="2038231656"/>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3/16/2026</a:t>
            </a:fld>
            <a:endParaRPr lang="en-US" dirty="0"/>
          </a:p>
        </p:txBody>
      </p:sp>
      <p:sp>
        <p:nvSpPr>
          <p:cNvPr id="5" name="Footer Placeholder 4"/>
          <p:cNvSpPr>
            <a:spLocks noGrp="1"/>
          </p:cNvSpPr>
          <p:nvPr>
            <p:ph type="ftr" sz="quarter" idx="11"/>
          </p:nvPr>
        </p:nvSpPr>
        <p:spPr/>
        <p:txBody>
          <a:bodyPr/>
          <a:lstStyle/>
          <a:p>
            <a:r>
              <a:rPr lang="en-US"/>
              <a:t>Add Footer</a:t>
            </a:r>
            <a:endParaRPr lang="en-US" dirty="0"/>
          </a:p>
        </p:txBody>
      </p:sp>
      <p:sp>
        <p:nvSpPr>
          <p:cNvPr id="6" name="Slide Number Placeholder 5"/>
          <p:cNvSpPr>
            <a:spLocks noGrp="1"/>
          </p:cNvSpPr>
          <p:nvPr>
            <p:ph type="sldNum" sz="quarter" idx="12"/>
          </p:nvPr>
        </p:nvSpPr>
        <p:spPr/>
        <p:txBody>
          <a:bodyPr/>
          <a:lstStyle/>
          <a:p>
            <a:fld id="{19B51A1E-902D-48AF-9020-955120F399B6}" type="slidenum">
              <a:rPr lang="en-US" smtClean="0"/>
              <a:pPr/>
              <a:t>‹#›</a:t>
            </a:fld>
            <a:endParaRPr lang="en-US" dirty="0"/>
          </a:p>
        </p:txBody>
      </p:sp>
    </p:spTree>
    <p:extLst>
      <p:ext uri="{BB962C8B-B14F-4D97-AF65-F5344CB8AC3E}">
        <p14:creationId xmlns:p14="http://schemas.microsoft.com/office/powerpoint/2010/main" val="3648166248"/>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3/16/2026</a:t>
            </a:fld>
            <a:endParaRPr lang="en-US" dirty="0"/>
          </a:p>
        </p:txBody>
      </p:sp>
      <p:sp>
        <p:nvSpPr>
          <p:cNvPr id="5" name="Footer Placeholder 4"/>
          <p:cNvSpPr>
            <a:spLocks noGrp="1"/>
          </p:cNvSpPr>
          <p:nvPr>
            <p:ph type="ftr" sz="quarter" idx="11"/>
          </p:nvPr>
        </p:nvSpPr>
        <p:spPr/>
        <p:txBody>
          <a:bodyPr/>
          <a:lstStyle/>
          <a:p>
            <a:r>
              <a:rPr lang="en-US"/>
              <a:t>Add Footer</a:t>
            </a:r>
            <a:endParaRPr lang="en-US" dirty="0"/>
          </a:p>
        </p:txBody>
      </p:sp>
      <p:sp>
        <p:nvSpPr>
          <p:cNvPr id="6" name="Slide Number Placeholder 5"/>
          <p:cNvSpPr>
            <a:spLocks noGrp="1"/>
          </p:cNvSpPr>
          <p:nvPr>
            <p:ph type="sldNum" sz="quarter" idx="12"/>
          </p:nvPr>
        </p:nvSpPr>
        <p:spPr/>
        <p:txBody>
          <a:bodyPr/>
          <a:lstStyle/>
          <a:p>
            <a:fld id="{19B51A1E-902D-48AF-9020-955120F399B6}" type="slidenum">
              <a:rPr lang="en-US" smtClean="0"/>
              <a:pPr/>
              <a:t>‹#›</a:t>
            </a:fld>
            <a:endParaRPr lang="en-US" dirty="0"/>
          </a:p>
        </p:txBody>
      </p:sp>
    </p:spTree>
    <p:extLst>
      <p:ext uri="{BB962C8B-B14F-4D97-AF65-F5344CB8AC3E}">
        <p14:creationId xmlns:p14="http://schemas.microsoft.com/office/powerpoint/2010/main" val="3268854059"/>
      </p:ext>
    </p:extLst>
  </p:cSld>
  <p:clrMapOvr>
    <a:masterClrMapping/>
  </p:clrMapOvr>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3/16/2026</a:t>
            </a:fld>
            <a:endParaRPr lang="en-US" dirty="0"/>
          </a:p>
        </p:txBody>
      </p:sp>
      <p:sp>
        <p:nvSpPr>
          <p:cNvPr id="5" name="Footer Placeholder 4"/>
          <p:cNvSpPr>
            <a:spLocks noGrp="1"/>
          </p:cNvSpPr>
          <p:nvPr>
            <p:ph type="ftr" sz="quarter" idx="11"/>
          </p:nvPr>
        </p:nvSpPr>
        <p:spPr/>
        <p:txBody>
          <a:bodyPr/>
          <a:lstStyle/>
          <a:p>
            <a:r>
              <a:rPr lang="en-US"/>
              <a:t>Add Footer</a:t>
            </a:r>
            <a:endParaRPr lang="en-US" dirty="0"/>
          </a:p>
        </p:txBody>
      </p:sp>
      <p:sp>
        <p:nvSpPr>
          <p:cNvPr id="6" name="Slide Number Placeholder 5"/>
          <p:cNvSpPr>
            <a:spLocks noGrp="1"/>
          </p:cNvSpPr>
          <p:nvPr>
            <p:ph type="sldNum" sz="quarter" idx="12"/>
          </p:nvPr>
        </p:nvSpPr>
        <p:spPr/>
        <p:txBody>
          <a:bodyPr/>
          <a:lstStyle/>
          <a:p>
            <a:fld id="{19B51A1E-902D-48AF-9020-955120F399B6}" type="slidenum">
              <a:rPr lang="en-US" smtClean="0"/>
              <a:pPr/>
              <a:t>‹#›</a:t>
            </a:fld>
            <a:endParaRPr lang="en-US" dirty="0"/>
          </a:p>
        </p:txBody>
      </p:sp>
    </p:spTree>
    <p:extLst>
      <p:ext uri="{BB962C8B-B14F-4D97-AF65-F5344CB8AC3E}">
        <p14:creationId xmlns:p14="http://schemas.microsoft.com/office/powerpoint/2010/main" val="1903361632"/>
      </p:ext>
    </p:extLst>
  </p:cSld>
  <p:clrMapOvr>
    <a:masterClrMapping/>
  </p:clrMapOvr>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576072" y="996696"/>
            <a:ext cx="8017002" cy="3383280"/>
          </a:xfrm>
        </p:spPr>
        <p:txBody>
          <a:bodyPr lIns="91440" tIns="45720" rIns="91440" bIns="45720" anchor="t"/>
          <a:lstStyle>
            <a:lvl1pPr>
              <a:defRPr sz="4500" b="1">
                <a:solidFill>
                  <a:schemeClr val="bg1"/>
                </a:solidFill>
              </a:defRPr>
            </a:lvl1pPr>
          </a:lstStyle>
          <a:p>
            <a:r>
              <a:rPr lang="en-GB"/>
              <a:t>Click to edit Master title style</a:t>
            </a:r>
            <a:endParaRPr lang="en-US"/>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4574286" y="4718304"/>
            <a:ext cx="4025646" cy="1371600"/>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pic>
        <p:nvPicPr>
          <p:cNvPr id="19" name="Graphic 18">
            <a:extLst>
              <a:ext uri="{FF2B5EF4-FFF2-40B4-BE49-F238E27FC236}">
                <a16:creationId xmlns:a16="http://schemas.microsoft.com/office/drawing/2014/main" id="{BD2B87EC-C19D-D312-C5D1-68C7B3D3F342}"/>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577" r="47068" b="26177"/>
          <a:stretch/>
        </p:blipFill>
        <p:spPr>
          <a:xfrm rot="5400000" flipH="1" flipV="1">
            <a:off x="5531261" y="359179"/>
            <a:ext cx="3971922" cy="3253561"/>
          </a:xfrm>
          <a:prstGeom prst="rect">
            <a:avLst/>
          </a:prstGeom>
        </p:spPr>
      </p:pic>
      <p:pic>
        <p:nvPicPr>
          <p:cNvPr id="17" name="Graphic 16">
            <a:extLst>
              <a:ext uri="{FF2B5EF4-FFF2-40B4-BE49-F238E27FC236}">
                <a16:creationId xmlns:a16="http://schemas.microsoft.com/office/drawing/2014/main" id="{CA27C1C0-4175-DDF3-7F04-05A1FF4F83EA}"/>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1" t="1" r="26660" b="31913"/>
          <a:stretch/>
        </p:blipFill>
        <p:spPr>
          <a:xfrm flipH="1">
            <a:off x="0" y="2786671"/>
            <a:ext cx="1970057" cy="4071330"/>
          </a:xfrm>
          <a:prstGeom prst="rect">
            <a:avLst/>
          </a:prstGeom>
        </p:spPr>
      </p:pic>
      <p:pic>
        <p:nvPicPr>
          <p:cNvPr id="15" name="Graphic 14">
            <a:extLst>
              <a:ext uri="{FF2B5EF4-FFF2-40B4-BE49-F238E27FC236}">
                <a16:creationId xmlns:a16="http://schemas.microsoft.com/office/drawing/2014/main" id="{8F59A96A-1EEC-D106-BC8B-FBC3D022D6C2}"/>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b="49606"/>
          <a:stretch/>
        </p:blipFill>
        <p:spPr>
          <a:xfrm flipH="1">
            <a:off x="1225704" y="4519948"/>
            <a:ext cx="2645992" cy="2338052"/>
          </a:xfrm>
          <a:prstGeom prst="rect">
            <a:avLst/>
          </a:prstGeom>
        </p:spPr>
      </p:pic>
    </p:spTree>
    <p:extLst>
      <p:ext uri="{BB962C8B-B14F-4D97-AF65-F5344CB8AC3E}">
        <p14:creationId xmlns:p14="http://schemas.microsoft.com/office/powerpoint/2010/main" val="75418910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FB901B-82D0-753E-153F-463C1DFF4EB8}"/>
              </a:ext>
            </a:extLst>
          </p:cNvPr>
          <p:cNvSpPr>
            <a:spLocks noGrp="1"/>
          </p:cNvSpPr>
          <p:nvPr>
            <p:ph type="title"/>
          </p:nvPr>
        </p:nvSpPr>
        <p:spPr>
          <a:xfrm>
            <a:off x="576072" y="996696"/>
            <a:ext cx="6501384" cy="2432304"/>
          </a:xfrm>
        </p:spPr>
        <p:txBody>
          <a:bodyPr lIns="91440" tIns="45720" rIns="91440" bIns="45720" anchor="t"/>
          <a:lstStyle>
            <a:lvl1pPr>
              <a:defRPr sz="4500" b="1">
                <a:solidFill>
                  <a:schemeClr val="bg1"/>
                </a:solidFill>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AB9FF1EC-CF79-CED7-3907-6CC3EC921B45}"/>
              </a:ext>
            </a:extLst>
          </p:cNvPr>
          <p:cNvSpPr>
            <a:spLocks noGrp="1"/>
          </p:cNvSpPr>
          <p:nvPr>
            <p:ph type="body" sz="quarter" idx="10"/>
          </p:nvPr>
        </p:nvSpPr>
        <p:spPr>
          <a:xfrm>
            <a:off x="4574286" y="3429000"/>
            <a:ext cx="4005072" cy="2660904"/>
          </a:xfrm>
        </p:spPr>
        <p:txBody>
          <a:bodyPr anchor="b"/>
          <a:lstStyle>
            <a:lvl1pPr marL="0" indent="0">
              <a:buNone/>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a:t>Click to edit Master text styles</a:t>
            </a:r>
          </a:p>
        </p:txBody>
      </p:sp>
      <p:pic>
        <p:nvPicPr>
          <p:cNvPr id="7" name="Graphic 6">
            <a:extLst>
              <a:ext uri="{FF2B5EF4-FFF2-40B4-BE49-F238E27FC236}">
                <a16:creationId xmlns:a16="http://schemas.microsoft.com/office/drawing/2014/main" id="{F291867A-07AF-138A-AC57-59D328A6095D}"/>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122" r="19404" b="26232"/>
          <a:stretch/>
        </p:blipFill>
        <p:spPr>
          <a:xfrm rot="5400000" flipH="1" flipV="1">
            <a:off x="5968208" y="989806"/>
            <a:ext cx="4165601" cy="2185989"/>
          </a:xfrm>
          <a:prstGeom prst="rect">
            <a:avLst/>
          </a:prstGeom>
        </p:spPr>
      </p:pic>
      <p:pic>
        <p:nvPicPr>
          <p:cNvPr id="8" name="Graphic 7">
            <a:extLst>
              <a:ext uri="{FF2B5EF4-FFF2-40B4-BE49-F238E27FC236}">
                <a16:creationId xmlns:a16="http://schemas.microsoft.com/office/drawing/2014/main" id="{1F7C5AD9-C0FD-61EF-DDC7-8F4701419940}"/>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l="533" t="-8495" r="43883" b="25558"/>
          <a:stretch/>
        </p:blipFill>
        <p:spPr>
          <a:xfrm>
            <a:off x="7650957" y="1898654"/>
            <a:ext cx="1493044" cy="4959349"/>
          </a:xfrm>
          <a:prstGeom prst="rect">
            <a:avLst/>
          </a:prstGeom>
        </p:spPr>
      </p:pic>
      <p:pic>
        <p:nvPicPr>
          <p:cNvPr id="9" name="Graphic 8">
            <a:extLst>
              <a:ext uri="{FF2B5EF4-FFF2-40B4-BE49-F238E27FC236}">
                <a16:creationId xmlns:a16="http://schemas.microsoft.com/office/drawing/2014/main" id="{3398A539-AF73-E115-3EDF-231BC59E68D3}"/>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l="1027" t="1169" r="27094" b="32980"/>
          <a:stretch/>
        </p:blipFill>
        <p:spPr>
          <a:xfrm rot="10800000" flipV="1">
            <a:off x="-1" y="2988379"/>
            <a:ext cx="4001688" cy="3869622"/>
          </a:xfrm>
          <a:prstGeom prst="rect">
            <a:avLst/>
          </a:prstGeom>
        </p:spPr>
      </p:pic>
    </p:spTree>
    <p:extLst>
      <p:ext uri="{BB962C8B-B14F-4D97-AF65-F5344CB8AC3E}">
        <p14:creationId xmlns:p14="http://schemas.microsoft.com/office/powerpoint/2010/main" val="39420927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6289241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5153672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1478218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5469842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3/16/2026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785769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3/16/2026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8849988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3/16/2026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1018581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1284823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3/16/2026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674103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4242067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3/16/2026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54527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theme" Target="../theme/theme2.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GB" dirty="0"/>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latin typeface="Abadi" panose="020B0604020104020204" pitchFamily="34" charset="0"/>
              </a:defRPr>
            </a:lvl1pPr>
          </a:lstStyle>
          <a:p>
            <a:fld id="{B61BEF0D-F0BB-DE4B-95CE-6DB70DBA9567}" type="datetimeFigureOut">
              <a:rPr lang="en-US" smtClean="0"/>
              <a:pPr/>
              <a:t>3/16/2026</a:t>
            </a:fld>
            <a:endParaRPr lang="en-US" dirty="0"/>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latin typeface="Abadi" panose="020B0604020104020204" pitchFamily="34" charset="0"/>
              </a:defRPr>
            </a:lvl1pPr>
          </a:lstStyle>
          <a:p>
            <a:r>
              <a:rPr lang="en-US" dirty="0"/>
              <a:t>Add Footer</a:t>
            </a:r>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latin typeface="Abadi" panose="020B0604020104020204" pitchFamily="34" charset="0"/>
              </a:defRPr>
            </a:lvl1pPr>
          </a:lstStyle>
          <a:p>
            <a:fld id="{19B51A1E-902D-48AF-9020-955120F399B6}" type="slidenum">
              <a:rPr lang="en-US" smtClean="0"/>
              <a:pPr/>
              <a:t>‹#›</a:t>
            </a:fld>
            <a:endParaRPr lang="en-US" dirty="0"/>
          </a:p>
        </p:txBody>
      </p:sp>
      <p:sp>
        <p:nvSpPr>
          <p:cNvPr id="18" name="TextBox 17">
            <a:extLst>
              <a:ext uri="{FF2B5EF4-FFF2-40B4-BE49-F238E27FC236}">
                <a16:creationId xmlns:a16="http://schemas.microsoft.com/office/drawing/2014/main" id="{98A2D9B7-0941-E590-9405-36CCABDEBDB7}"/>
              </a:ext>
            </a:extLst>
          </p:cNvPr>
          <p:cNvSpPr txBox="1"/>
          <p:nvPr userDrawn="1"/>
        </p:nvSpPr>
        <p:spPr>
          <a:xfrm>
            <a:off x="8806064" y="-1537"/>
            <a:ext cx="342900" cy="457200"/>
          </a:xfrm>
          <a:prstGeom prst="rect">
            <a:avLst/>
          </a:prstGeom>
          <a:noFill/>
        </p:spPr>
        <p:txBody>
          <a:bodyPr wrap="square" rtlCol="0" anchor="ctr">
            <a:noAutofit/>
          </a:bodyPr>
          <a:lstStyle/>
          <a:p>
            <a:pPr algn="ctr"/>
            <a:r>
              <a:rPr lang="en-US" sz="3000" b="0" dirty="0">
                <a:solidFill>
                  <a:schemeClr val="accent3"/>
                </a:solidFill>
                <a:latin typeface="Abadi" panose="020B0604020104020204" pitchFamily="34" charset="0"/>
                <a:ea typeface="BIZ UDPGothic" panose="020B0400000000000000" pitchFamily="34" charset="-128"/>
              </a:rPr>
              <a:t>*</a:t>
            </a:r>
          </a:p>
        </p:txBody>
      </p:sp>
      <p:cxnSp>
        <p:nvCxnSpPr>
          <p:cNvPr id="19" name="Straight Connector 18">
            <a:extLst>
              <a:ext uri="{FF2B5EF4-FFF2-40B4-BE49-F238E27FC236}">
                <a16:creationId xmlns:a16="http://schemas.microsoft.com/office/drawing/2014/main" id="{308F08B7-98BE-338E-2889-7A737B387B3C}"/>
              </a:ext>
            </a:extLst>
          </p:cNvPr>
          <p:cNvCxnSpPr>
            <a:cxnSpLocks/>
          </p:cNvCxnSpPr>
          <p:nvPr userDrawn="1"/>
        </p:nvCxnSpPr>
        <p:spPr>
          <a:xfrm>
            <a:off x="0" y="457200"/>
            <a:ext cx="9144000" cy="0"/>
          </a:xfrm>
          <a:prstGeom prst="line">
            <a:avLst/>
          </a:prstGeom>
          <a:ln w="63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F595134D-BA54-0BF5-6853-7E67C8ED446A}"/>
              </a:ext>
            </a:extLst>
          </p:cNvPr>
          <p:cNvCxnSpPr>
            <a:cxnSpLocks/>
          </p:cNvCxnSpPr>
          <p:nvPr userDrawn="1"/>
        </p:nvCxnSpPr>
        <p:spPr>
          <a:xfrm>
            <a:off x="8801100" y="0"/>
            <a:ext cx="0" cy="6858000"/>
          </a:xfrm>
          <a:prstGeom prst="line">
            <a:avLst/>
          </a:prstGeom>
          <a:ln>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574938"/>
      </p:ext>
    </p:extLst>
  </p:cSld>
  <p:clrMap bg1="lt1" tx1="dk1" bg2="lt2" tx2="dk2" accent1="accent1" accent2="accent2" accent3="accent3" accent4="accent4" accent5="accent5" accent6="accent6" hlink="hlink" folHlink="folHlink"/>
  <p:sldLayoutIdLst>
    <p:sldLayoutId id="2147484610" r:id="rId1"/>
    <p:sldLayoutId id="2147484611" r:id="rId2"/>
    <p:sldLayoutId id="2147484612" r:id="rId3"/>
    <p:sldLayoutId id="2147484613" r:id="rId4"/>
    <p:sldLayoutId id="2147484614" r:id="rId5"/>
    <p:sldLayoutId id="2147484615" r:id="rId6"/>
    <p:sldLayoutId id="2147484616" r:id="rId7"/>
    <p:sldLayoutId id="2147484617" r:id="rId8"/>
    <p:sldLayoutId id="2147484618" r:id="rId9"/>
    <p:sldLayoutId id="2147484619" r:id="rId10"/>
    <p:sldLayoutId id="2147484620" r:id="rId11"/>
    <p:sldLayoutId id="2147484621" r:id="rId12"/>
    <p:sldLayoutId id="2147484622" r:id="rId13"/>
    <p:sldLayoutId id="2147484623" r:id="rId14"/>
    <p:sldLayoutId id="2147484624" r:id="rId15"/>
    <p:sldLayoutId id="2147484625" r:id="rId16"/>
    <p:sldLayoutId id="2147484626" r:id="rId17"/>
    <p:sldLayoutId id="2147484627" r:id="rId18"/>
  </p:sldLayoutIdLst>
  <p:hf hdr="0" ftr="0" dt="0"/>
  <p:txStyles>
    <p:titleStyle>
      <a:lvl1pPr algn="l" defTabSz="457200" rtl="0" eaLnBrk="1" latinLnBrk="0" hangingPunct="1">
        <a:spcBef>
          <a:spcPct val="0"/>
        </a:spcBef>
        <a:buNone/>
        <a:defRPr sz="3600" kern="1200">
          <a:solidFill>
            <a:schemeClr val="accent1"/>
          </a:solidFill>
          <a:latin typeface="Abadi" panose="020B0604020104020204" pitchFamily="34" charset="0"/>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Abadi" panose="020B0604020104020204" pitchFamily="34" charset="0"/>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Abadi" panose="020B0604020104020204" pitchFamily="34" charset="0"/>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Abadi" panose="020B0604020104020204" pitchFamily="34" charset="0"/>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Abadi" panose="020B0604020104020204" pitchFamily="34" charset="0"/>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Abadi" panose="020B0604020104020204" pitchFamily="34" charset="0"/>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2880" userDrawn="1">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3/16/2026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179864876"/>
      </p:ext>
    </p:extLst>
  </p:cSld>
  <p:clrMap bg1="lt1" tx1="dk1" bg2="lt2" tx2="dk2" accent1="accent1" accent2="accent2" accent3="accent3" accent4="accent4" accent5="accent5" accent6="accent6" hlink="hlink" folHlink="folHlink"/>
  <p:sldLayoutIdLst>
    <p:sldLayoutId id="2147484629" r:id="rId1"/>
    <p:sldLayoutId id="2147484630" r:id="rId2"/>
    <p:sldLayoutId id="2147484631" r:id="rId3"/>
    <p:sldLayoutId id="2147484632" r:id="rId4"/>
    <p:sldLayoutId id="2147484633" r:id="rId5"/>
    <p:sldLayoutId id="2147484634" r:id="rId6"/>
    <p:sldLayoutId id="2147484635" r:id="rId7"/>
    <p:sldLayoutId id="2147484636" r:id="rId8"/>
    <p:sldLayoutId id="2147484637" r:id="rId9"/>
    <p:sldLayoutId id="2147484638" r:id="rId10"/>
    <p:sldLayoutId id="214748463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xml"/><Relationship Id="rId1" Type="http://schemas.openxmlformats.org/officeDocument/2006/relationships/slideLayout" Target="../slideLayouts/slideLayout18.xml"/><Relationship Id="rId5" Type="http://schemas.openxmlformats.org/officeDocument/2006/relationships/hyperlink" Target="https://creativecommons.org/licenses/by-nd/3.0/" TargetMode="External"/><Relationship Id="rId4" Type="http://schemas.openxmlformats.org/officeDocument/2006/relationships/hyperlink" Target="https://blogs.imperial.ac.uk/imperial-medicine/2019/11/06/how-reconstructing-the-past-hepatitis-b-epidemic-can-help-prevent-liver-cancer-in-the-future/"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955031C4-746B-0782-D083-6C8E00BC4654}"/>
              </a:ext>
            </a:extLst>
          </p:cNvPr>
          <p:cNvSpPr txBox="1"/>
          <p:nvPr/>
        </p:nvSpPr>
        <p:spPr>
          <a:xfrm>
            <a:off x="228600" y="850392"/>
            <a:ext cx="8284464" cy="5016758"/>
          </a:xfrm>
          <a:prstGeom prst="rect">
            <a:avLst/>
          </a:prstGeom>
          <a:noFill/>
        </p:spPr>
        <p:txBody>
          <a:bodyPr wrap="square" rtlCol="0">
            <a:spAutoFit/>
          </a:bodyPr>
          <a:lstStyle/>
          <a:p>
            <a:pPr algn="ctr"/>
            <a:r>
              <a:rPr lang="en-GB" sz="3200" dirty="0">
                <a:latin typeface="Arial" panose="020B0604020202020204" pitchFamily="34" charset="0"/>
                <a:cs typeface="Arial" panose="020B0604020202020204" pitchFamily="34" charset="0"/>
              </a:rPr>
              <a:t>	</a:t>
            </a:r>
          </a:p>
          <a:p>
            <a:pPr algn="ctr"/>
            <a:r>
              <a:rPr lang="en-GB" sz="3600" dirty="0">
                <a:latin typeface="Arial" panose="020B0604020202020204" pitchFamily="34" charset="0"/>
                <a:cs typeface="Arial" panose="020B0604020202020204" pitchFamily="34" charset="0"/>
              </a:rPr>
              <a:t>INTRODUCTION TO PUBLIC HEALTH </a:t>
            </a:r>
          </a:p>
          <a:p>
            <a:pPr algn="ctr"/>
            <a:r>
              <a:rPr lang="en-GB" sz="3600" dirty="0">
                <a:latin typeface="Arial" panose="020B0604020202020204" pitchFamily="34" charset="0"/>
                <a:cs typeface="Arial" panose="020B0604020202020204" pitchFamily="34" charset="0"/>
              </a:rPr>
              <a:t>LCHS4008</a:t>
            </a:r>
          </a:p>
          <a:p>
            <a:pPr algn="ctr"/>
            <a:r>
              <a:rPr lang="en-GB" sz="3600" dirty="0">
                <a:latin typeface="Arial" panose="020B0604020202020204" pitchFamily="34" charset="0"/>
                <a:cs typeface="Arial" panose="020B0604020202020204" pitchFamily="34" charset="0"/>
              </a:rPr>
              <a:t>Lecturer Dr Pascal Navelle</a:t>
            </a:r>
          </a:p>
          <a:p>
            <a:pPr algn="ctr"/>
            <a:endParaRPr lang="en-GB" sz="3600" dirty="0">
              <a:latin typeface="Arial" panose="020B0604020202020204" pitchFamily="34" charset="0"/>
              <a:cs typeface="Arial" panose="020B0604020202020204" pitchFamily="34" charset="0"/>
            </a:endParaRPr>
          </a:p>
          <a:p>
            <a:pPr algn="ctr"/>
            <a:r>
              <a:rPr lang="en-GB" sz="3600" dirty="0">
                <a:latin typeface="Arial" panose="020B0604020202020204" pitchFamily="34" charset="0"/>
                <a:cs typeface="Arial" panose="020B0604020202020204" pitchFamily="34" charset="0"/>
              </a:rPr>
              <a:t>Group6: Hepatitis B</a:t>
            </a:r>
          </a:p>
          <a:p>
            <a:pPr algn="ctr"/>
            <a:r>
              <a:rPr lang="en-GB" sz="3600" dirty="0">
                <a:latin typeface="Arial" panose="020B0604020202020204" pitchFamily="34" charset="0"/>
                <a:cs typeface="Arial" panose="020B0604020202020204" pitchFamily="34" charset="0"/>
              </a:rPr>
              <a:t>Martha d. Joson</a:t>
            </a:r>
          </a:p>
          <a:p>
            <a:pPr algn="ctr"/>
            <a:r>
              <a:rPr lang="en-GB" sz="3600" dirty="0">
                <a:latin typeface="Arial" panose="020B0604020202020204" pitchFamily="34" charset="0"/>
                <a:cs typeface="Arial" panose="020B0604020202020204" pitchFamily="34" charset="0"/>
              </a:rPr>
              <a:t>	Bianca Diana Crisan</a:t>
            </a:r>
          </a:p>
          <a:p>
            <a:pPr algn="ctr"/>
            <a:r>
              <a:rPr lang="en-GB" sz="36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0683436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71E9DFA2-E5A6-E4F6-CCAB-EBE6A9FF13D5}"/>
              </a:ext>
            </a:extLst>
          </p:cNvPr>
          <p:cNvSpPr>
            <a:spLocks noGrp="1"/>
          </p:cNvSpPr>
          <p:nvPr>
            <p:ph type="title"/>
          </p:nvPr>
        </p:nvSpPr>
        <p:spPr>
          <a:xfrm>
            <a:off x="0" y="20796"/>
            <a:ext cx="9167751" cy="6040263"/>
          </a:xfrm>
        </p:spPr>
        <p:txBody>
          <a:bodyPr vert="horz" lIns="91440" tIns="45720" rIns="91440" bIns="45720" rtlCol="0" anchor="ctr">
            <a:noAutofit/>
          </a:bodyPr>
          <a:lstStyle/>
          <a:p>
            <a:pPr defTabSz="914400">
              <a:lnSpc>
                <a:spcPct val="85000"/>
              </a:lnSpc>
            </a:pPr>
            <a:r>
              <a:rPr lang="en-US" sz="2800" cap="all" dirty="0">
                <a:solidFill>
                  <a:schemeClr val="tx1"/>
                </a:solidFill>
              </a:rPr>
              <a:t>TOPIC </a:t>
            </a:r>
            <a:br>
              <a:rPr lang="en-US" sz="2800" cap="all" dirty="0">
                <a:solidFill>
                  <a:schemeClr val="tx1"/>
                </a:solidFill>
              </a:rPr>
            </a:br>
            <a:r>
              <a:rPr lang="en-US" sz="2800" cap="all" dirty="0">
                <a:solidFill>
                  <a:schemeClr val="tx1"/>
                </a:solidFill>
              </a:rPr>
              <a:t>HEPATITIS B</a:t>
            </a:r>
            <a:br>
              <a:rPr lang="en-US" sz="2800" cap="all" dirty="0">
                <a:solidFill>
                  <a:schemeClr val="tx1"/>
                </a:solidFill>
              </a:rPr>
            </a:br>
            <a:r>
              <a:rPr lang="en-US" sz="2800" cap="all" dirty="0">
                <a:solidFill>
                  <a:schemeClr val="tx1"/>
                </a:solidFill>
              </a:rPr>
              <a:t>Hepatitis B is a viral infection  disease  of the liver  that can be acute  chronic  spread through blood and body fluid  and  Preventable with highly effective  vaccine  1.25 billion  carrier  defined as person positive  for  hepatitis B   antigen for 6 months HBsAg. The person carrier of HVB it develop and risk  of  cirrhosis hepatic  decompensation  and  hepatocellular  carcinoma  most  carrier  will not  develop hepatic  complication from chronic  hepatis B, 15% or 40% will develop serious  during  their lifetime, and  Hepatis  spread inflammation of the liver  spread  through contact  with blood of infected person unprotected  sexual activity  with the infected  person, the EPEDIOMOLGY HEPATITIS B , person  infected HVB  live in all parts of the country especially in endemic in  Asia  and Africa, there are  prevention of  the patient with chronic HBV should be counselled  regarding lifestyle and prevention of  transmission and monitoring life , </a:t>
            </a:r>
            <a:br>
              <a:rPr lang="en-US" sz="2800" cap="all" dirty="0">
                <a:solidFill>
                  <a:schemeClr val="tx1"/>
                </a:solidFill>
              </a:rPr>
            </a:br>
            <a:r>
              <a:rPr lang="en-US" sz="2800" cap="all" dirty="0">
                <a:solidFill>
                  <a:schemeClr val="tx1"/>
                </a:solidFill>
              </a:rPr>
              <a:t>                </a:t>
            </a:r>
            <a:br>
              <a:rPr lang="en-US" sz="2800" cap="all" dirty="0">
                <a:solidFill>
                  <a:schemeClr val="tx1"/>
                </a:solidFill>
              </a:rPr>
            </a:br>
            <a:r>
              <a:rPr lang="en-US" sz="2800" cap="all" dirty="0">
                <a:solidFill>
                  <a:schemeClr val="tx1"/>
                </a:solidFill>
              </a:rPr>
              <a:t>                      CIITATION:MLA  Trepo, Christian, Henry LY </a:t>
            </a:r>
            <a:r>
              <a:rPr lang="en-US" sz="2800" cap="all" dirty="0" err="1">
                <a:solidFill>
                  <a:schemeClr val="tx1"/>
                </a:solidFill>
              </a:rPr>
              <a:t>chan</a:t>
            </a:r>
            <a:r>
              <a:rPr lang="en-US" sz="2800" cap="all" dirty="0">
                <a:solidFill>
                  <a:schemeClr val="tx1"/>
                </a:solidFill>
              </a:rPr>
              <a:t>  </a:t>
            </a:r>
            <a:br>
              <a:rPr lang="en-US" sz="2800" cap="all" dirty="0">
                <a:solidFill>
                  <a:schemeClr val="tx1"/>
                </a:solidFill>
              </a:rPr>
            </a:br>
            <a:r>
              <a:rPr lang="en-US" sz="2800" cap="all" dirty="0">
                <a:solidFill>
                  <a:schemeClr val="tx1"/>
                </a:solidFill>
              </a:rPr>
              <a:t>                       and  anna Lok HEPATITIS  B  virus infection . The lancet 384.99599(2014)</a:t>
            </a:r>
            <a:br>
              <a:rPr lang="en-US" sz="2800" cap="all" dirty="0">
                <a:solidFill>
                  <a:schemeClr val="tx1"/>
                </a:solidFill>
              </a:rPr>
            </a:br>
            <a:br>
              <a:rPr lang="en-US" sz="2800" cap="all" dirty="0">
                <a:solidFill>
                  <a:schemeClr val="tx1"/>
                </a:solidFill>
              </a:rPr>
            </a:br>
            <a:r>
              <a:rPr lang="en-US" sz="2800" cap="all" dirty="0">
                <a:solidFill>
                  <a:schemeClr val="tx1"/>
                </a:solidFill>
              </a:rPr>
              <a:t>		Harvard  trepo , c.,Chan , H.L</a:t>
            </a:r>
            <a:br>
              <a:rPr lang="en-US" sz="2800" cap="all" dirty="0">
                <a:solidFill>
                  <a:schemeClr val="tx1"/>
                </a:solidFill>
              </a:rPr>
            </a:br>
            <a:r>
              <a:rPr lang="en-US" sz="2800" cap="all" dirty="0">
                <a:solidFill>
                  <a:schemeClr val="tx1"/>
                </a:solidFill>
              </a:rPr>
              <a:t>and Lok , A., 2014 Hepatitis B</a:t>
            </a:r>
            <a:br>
              <a:rPr lang="en-US" sz="2800" cap="all" dirty="0">
                <a:solidFill>
                  <a:schemeClr val="tx1"/>
                </a:solidFill>
              </a:rPr>
            </a:br>
            <a:r>
              <a:rPr lang="en-US" sz="2800" cap="all" dirty="0">
                <a:solidFill>
                  <a:schemeClr val="tx1"/>
                </a:solidFill>
              </a:rPr>
              <a:t>                               VIRUS </a:t>
            </a: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r>
              <a:rPr lang="en-US" sz="2800" cap="all" dirty="0">
                <a:solidFill>
                  <a:schemeClr val="tx1"/>
                </a:solidFill>
              </a:rPr>
              <a:t>										</a:t>
            </a: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r>
              <a:rPr lang="en-US" sz="2800" cap="all" dirty="0">
                <a:solidFill>
                  <a:schemeClr val="tx1"/>
                </a:solidFill>
              </a:rPr>
              <a:t>0</a:t>
            </a: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r>
              <a:rPr lang="en-US" sz="2800" cap="all" dirty="0">
                <a:solidFill>
                  <a:schemeClr val="tx1"/>
                </a:solidFill>
              </a:rPr>
              <a:t>         </a:t>
            </a:r>
            <a:br>
              <a:rPr lang="en-US" sz="2800" cap="all" dirty="0">
                <a:solidFill>
                  <a:schemeClr val="tx1"/>
                </a:solidFill>
              </a:rPr>
            </a:br>
            <a:r>
              <a:rPr lang="en-US" sz="2800" cap="all" dirty="0">
                <a:solidFill>
                  <a:schemeClr val="tx1"/>
                </a:solidFill>
                <a:latin typeface="Algerian" panose="04020705040A02060702" pitchFamily="82" charset="0"/>
              </a:rPr>
              <a:t>HEPATITIS  B</a:t>
            </a: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r>
              <a:rPr lang="en-US" sz="2800" cap="all" dirty="0">
                <a:solidFill>
                  <a:schemeClr val="tx1"/>
                </a:solidFill>
              </a:rPr>
              <a:t>                   </a:t>
            </a:r>
            <a:br>
              <a:rPr lang="en-US" sz="2800" cap="all" dirty="0">
                <a:solidFill>
                  <a:schemeClr val="tx1"/>
                </a:solidFill>
              </a:rPr>
            </a:br>
            <a:r>
              <a:rPr lang="en-US" sz="2800" cap="all" dirty="0">
                <a:solidFill>
                  <a:schemeClr val="tx1"/>
                </a:solidFill>
              </a:rPr>
              <a:t>              topic</a:t>
            </a:r>
            <a:br>
              <a:rPr lang="en-US" sz="2800" cap="all" dirty="0">
                <a:solidFill>
                  <a:schemeClr val="tx1"/>
                </a:solidFill>
              </a:rPr>
            </a:br>
            <a:br>
              <a:rPr lang="en-US" sz="2800" cap="all" dirty="0">
                <a:solidFill>
                  <a:schemeClr val="tx1"/>
                </a:solidFill>
              </a:rPr>
            </a:br>
            <a:r>
              <a:rPr lang="en-US" sz="2800" cap="all" dirty="0">
                <a:solidFill>
                  <a:schemeClr val="tx1"/>
                </a:solidFill>
              </a:rPr>
              <a:t>hepatitis b</a:t>
            </a: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r>
              <a:rPr lang="en-US" sz="2800" cap="all" dirty="0">
                <a:solidFill>
                  <a:schemeClr val="tx1"/>
                </a:solidFill>
              </a:rPr>
              <a:t> </a:t>
            </a: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br>
              <a:rPr lang="en-US" sz="2800" cap="all" dirty="0">
                <a:solidFill>
                  <a:schemeClr val="tx1"/>
                </a:solidFill>
              </a:rPr>
            </a:br>
            <a:r>
              <a:rPr lang="en-US" sz="2800" cap="all" dirty="0">
                <a:solidFill>
                  <a:schemeClr val="tx1"/>
                </a:solidFill>
              </a:rPr>
              <a:t>0</a:t>
            </a:r>
            <a:br>
              <a:rPr lang="en-US" sz="2800" cap="all" dirty="0">
                <a:solidFill>
                  <a:schemeClr val="tx1"/>
                </a:solidFill>
              </a:rPr>
            </a:br>
            <a:endParaRPr lang="en-US" sz="2800" cap="all" dirty="0">
              <a:solidFill>
                <a:schemeClr val="tx1"/>
              </a:solidFill>
            </a:endParaRPr>
          </a:p>
        </p:txBody>
      </p:sp>
      <p:sp>
        <p:nvSpPr>
          <p:cNvPr id="2" name="TextBox 1">
            <a:extLst>
              <a:ext uri="{FF2B5EF4-FFF2-40B4-BE49-F238E27FC236}">
                <a16:creationId xmlns:a16="http://schemas.microsoft.com/office/drawing/2014/main" id="{91E41495-D6E9-A166-7448-AA27BA54B679}"/>
              </a:ext>
            </a:extLst>
          </p:cNvPr>
          <p:cNvSpPr txBox="1"/>
          <p:nvPr/>
        </p:nvSpPr>
        <p:spPr>
          <a:xfrm>
            <a:off x="1936376" y="6113929"/>
            <a:ext cx="184731" cy="723275"/>
          </a:xfrm>
          <a:prstGeom prst="rect">
            <a:avLst/>
          </a:prstGeom>
          <a:noFill/>
        </p:spPr>
        <p:txBody>
          <a:bodyPr wrap="none" rtlCol="0">
            <a:spAutoFit/>
          </a:bodyPr>
          <a:lstStyle/>
          <a:p>
            <a:pPr>
              <a:spcAft>
                <a:spcPts val="600"/>
              </a:spcAft>
            </a:pPr>
            <a:endParaRPr lang="en-GB" dirty="0">
              <a:latin typeface="Abadi" panose="020B0604020104020204" pitchFamily="34" charset="0"/>
            </a:endParaRPr>
          </a:p>
          <a:p>
            <a:pPr>
              <a:spcAft>
                <a:spcPts val="600"/>
              </a:spcAft>
            </a:pPr>
            <a:endParaRPr lang="en-GB" dirty="0">
              <a:latin typeface="Abadi" panose="020B0604020104020204" pitchFamily="34" charset="0"/>
            </a:endParaRPr>
          </a:p>
        </p:txBody>
      </p:sp>
      <p:sp>
        <p:nvSpPr>
          <p:cNvPr id="4" name="TextBox 3">
            <a:extLst>
              <a:ext uri="{FF2B5EF4-FFF2-40B4-BE49-F238E27FC236}">
                <a16:creationId xmlns:a16="http://schemas.microsoft.com/office/drawing/2014/main" id="{5D58F7AC-C336-B5D5-2B6E-A36185232172}"/>
              </a:ext>
            </a:extLst>
          </p:cNvPr>
          <p:cNvSpPr txBox="1"/>
          <p:nvPr/>
        </p:nvSpPr>
        <p:spPr>
          <a:xfrm>
            <a:off x="4199964" y="2622176"/>
            <a:ext cx="914400" cy="369332"/>
          </a:xfrm>
          <a:prstGeom prst="rect">
            <a:avLst/>
          </a:prstGeom>
          <a:noFill/>
        </p:spPr>
        <p:txBody>
          <a:bodyPr wrap="square" rtlCol="0">
            <a:spAutoFit/>
          </a:bodyPr>
          <a:lstStyle/>
          <a:p>
            <a:endParaRPr lang="en-GB" dirty="0">
              <a:latin typeface="Abadi" panose="020B0604020104020204" pitchFamily="34" charset="0"/>
            </a:endParaRPr>
          </a:p>
        </p:txBody>
      </p:sp>
      <p:sp>
        <p:nvSpPr>
          <p:cNvPr id="5" name="TextBox 4">
            <a:extLst>
              <a:ext uri="{FF2B5EF4-FFF2-40B4-BE49-F238E27FC236}">
                <a16:creationId xmlns:a16="http://schemas.microsoft.com/office/drawing/2014/main" id="{E93C5E31-21AE-A7B0-D5D0-AB160AF9F770}"/>
              </a:ext>
            </a:extLst>
          </p:cNvPr>
          <p:cNvSpPr txBox="1"/>
          <p:nvPr/>
        </p:nvSpPr>
        <p:spPr>
          <a:xfrm>
            <a:off x="4750399" y="2877670"/>
            <a:ext cx="45719" cy="369332"/>
          </a:xfrm>
          <a:prstGeom prst="rect">
            <a:avLst/>
          </a:prstGeom>
          <a:noFill/>
        </p:spPr>
        <p:txBody>
          <a:bodyPr wrap="square" rtlCol="0">
            <a:spAutoFit/>
          </a:bodyPr>
          <a:lstStyle/>
          <a:p>
            <a:endParaRPr lang="en-GB" dirty="0">
              <a:latin typeface="Abadi" panose="020B0604020104020204" pitchFamily="34" charset="0"/>
            </a:endParaRPr>
          </a:p>
        </p:txBody>
      </p:sp>
      <p:sp>
        <p:nvSpPr>
          <p:cNvPr id="9" name="TextBox 8">
            <a:extLst>
              <a:ext uri="{FF2B5EF4-FFF2-40B4-BE49-F238E27FC236}">
                <a16:creationId xmlns:a16="http://schemas.microsoft.com/office/drawing/2014/main" id="{BF5216E7-2F32-9F6E-E5FA-8CF2D29EDC04}"/>
              </a:ext>
            </a:extLst>
          </p:cNvPr>
          <p:cNvSpPr txBox="1"/>
          <p:nvPr/>
        </p:nvSpPr>
        <p:spPr>
          <a:xfrm>
            <a:off x="530488" y="2656850"/>
            <a:ext cx="9167751" cy="9510296"/>
          </a:xfrm>
          <a:prstGeom prst="rect">
            <a:avLst/>
          </a:prstGeom>
          <a:noFill/>
        </p:spPr>
        <p:txBody>
          <a:bodyPr wrap="square" rtlCol="0">
            <a:spAutoFit/>
          </a:bodyPr>
          <a:lstStyle/>
          <a:p>
            <a:r>
              <a:rPr lang="en-GB" dirty="0">
                <a:latin typeface="Abadi" panose="020B0604020104020204" pitchFamily="34" charset="0"/>
              </a:rPr>
              <a:t>Hepatitis  B.  Is the virus infection and most common diseases and the serious problem</a:t>
            </a:r>
          </a:p>
          <a:p>
            <a:r>
              <a:rPr lang="en-GB" dirty="0">
                <a:latin typeface="Abadi" panose="020B0604020104020204" pitchFamily="34" charset="0"/>
              </a:rPr>
              <a:t>Of the whole world million of people affecting  this kind of disease although three's a highly  </a:t>
            </a:r>
          </a:p>
          <a:p>
            <a:r>
              <a:rPr lang="en-GB" dirty="0">
                <a:latin typeface="Abadi" panose="020B0604020104020204" pitchFamily="34" charset="0"/>
              </a:rPr>
              <a:t>Effective  vaccines against  hepatitis virus , started since 1982.  in Asia   pacific 75% carrier of hepatitis B are increased risk of developing hepatic descompensation hepatocellular carcinoma </a:t>
            </a:r>
          </a:p>
          <a:p>
            <a:r>
              <a:rPr lang="en-GB" dirty="0">
                <a:latin typeface="Abadi" panose="020B0604020104020204" pitchFamily="34" charset="0"/>
              </a:rPr>
              <a:t>               HEPATITIS B VIRUS , is not cytopathic  both liver damaged  and viral control</a:t>
            </a:r>
          </a:p>
          <a:p>
            <a:r>
              <a:rPr lang="en-GB" dirty="0">
                <a:latin typeface="Abadi" panose="020B0604020104020204" pitchFamily="34" charset="0"/>
              </a:rPr>
              <a:t>           depend on  the complex between the virus replication and the immune </a:t>
            </a:r>
            <a:r>
              <a:rPr lang="en-GB" dirty="0" err="1">
                <a:latin typeface="Abadi" panose="020B0604020104020204" pitchFamily="34" charset="0"/>
              </a:rPr>
              <a:t>response,the</a:t>
            </a:r>
            <a:r>
              <a:rPr lang="en-GB" dirty="0">
                <a:latin typeface="Abadi" panose="020B0604020104020204" pitchFamily="34" charset="0"/>
              </a:rPr>
              <a:t>  approval of oral treatment since  1998 enabled in clinical management disease </a:t>
            </a:r>
          </a:p>
          <a:p>
            <a:r>
              <a:rPr lang="en-GB" dirty="0">
                <a:latin typeface="Abadi" panose="020B0604020104020204" pitchFamily="34" charset="0"/>
              </a:rPr>
              <a:t>            </a:t>
            </a:r>
          </a:p>
          <a:p>
            <a:endParaRPr lang="en-GB" dirty="0">
              <a:latin typeface="Abadi" panose="020B0604020104020204" pitchFamily="34" charset="0"/>
            </a:endParaRPr>
          </a:p>
          <a:p>
            <a:r>
              <a:rPr lang="en-GB" dirty="0">
                <a:latin typeface="Abadi" panose="020B0604020104020204" pitchFamily="34" charset="0"/>
              </a:rPr>
              <a:t> </a:t>
            </a:r>
          </a:p>
          <a:p>
            <a:r>
              <a:rPr lang="en-GB" dirty="0">
                <a:latin typeface="Abadi" panose="020B0604020104020204" pitchFamily="34" charset="0"/>
              </a:rPr>
              <a:t>           </a:t>
            </a:r>
          </a:p>
          <a:p>
            <a:endParaRPr lang="en-GB" dirty="0">
              <a:latin typeface="Abadi" panose="020B0604020104020204" pitchFamily="34" charset="0"/>
            </a:endParaRPr>
          </a:p>
          <a:p>
            <a:endParaRPr lang="en-GB" dirty="0">
              <a:latin typeface="Abadi" panose="020B0604020104020204" pitchFamily="34" charset="0"/>
            </a:endParaRPr>
          </a:p>
          <a:p>
            <a:r>
              <a:rPr lang="en-GB" dirty="0">
                <a:latin typeface="Abadi" panose="020B0604020104020204" pitchFamily="34" charset="0"/>
              </a:rPr>
              <a:t>                                                                                                                                                    </a:t>
            </a:r>
          </a:p>
          <a:p>
            <a:r>
              <a:rPr lang="en-GB" dirty="0">
                <a:latin typeface="Abadi" panose="020B0604020104020204" pitchFamily="34" charset="0"/>
              </a:rPr>
              <a:t>      </a:t>
            </a:r>
          </a:p>
          <a:p>
            <a:r>
              <a:rPr lang="en-GB" dirty="0">
                <a:latin typeface="Abadi" panose="020B0604020104020204" pitchFamily="34" charset="0"/>
              </a:rPr>
              <a:t>             </a:t>
            </a: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a:p>
            <a:endParaRPr lang="en-GB" dirty="0">
              <a:latin typeface="Abadi" panose="020B0604020104020204" pitchFamily="34" charset="0"/>
            </a:endParaRPr>
          </a:p>
        </p:txBody>
      </p:sp>
      <p:pic>
        <p:nvPicPr>
          <p:cNvPr id="6" name="Picture 5">
            <a:extLst>
              <a:ext uri="{FF2B5EF4-FFF2-40B4-BE49-F238E27FC236}">
                <a16:creationId xmlns:a16="http://schemas.microsoft.com/office/drawing/2014/main" id="{EE9B98A5-4909-C274-1601-4A27EFB180F1}"/>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657164" y="5196682"/>
            <a:ext cx="3550920" cy="1984248"/>
          </a:xfrm>
          <a:prstGeom prst="rect">
            <a:avLst/>
          </a:prstGeom>
        </p:spPr>
      </p:pic>
      <p:sp>
        <p:nvSpPr>
          <p:cNvPr id="7" name="TextBox 6">
            <a:extLst>
              <a:ext uri="{FF2B5EF4-FFF2-40B4-BE49-F238E27FC236}">
                <a16:creationId xmlns:a16="http://schemas.microsoft.com/office/drawing/2014/main" id="{3E52D2E5-5B1A-819E-B91E-B560FD545057}"/>
              </a:ext>
            </a:extLst>
          </p:cNvPr>
          <p:cNvSpPr txBox="1"/>
          <p:nvPr/>
        </p:nvSpPr>
        <p:spPr>
          <a:xfrm>
            <a:off x="2974939" y="7106053"/>
            <a:ext cx="3550920" cy="230832"/>
          </a:xfrm>
          <a:prstGeom prst="rect">
            <a:avLst/>
          </a:prstGeom>
          <a:noFill/>
        </p:spPr>
        <p:txBody>
          <a:bodyPr wrap="square" rtlCol="0">
            <a:spAutoFit/>
          </a:bodyPr>
          <a:lstStyle/>
          <a:p>
            <a:r>
              <a:rPr lang="en-GB" sz="900" dirty="0">
                <a:latin typeface="Abadi" panose="020B0604020104020204" pitchFamily="34" charset="0"/>
                <a:hlinkClick r:id="rId4" tooltip="https://blogs.imperial.ac.uk/imperial-medicine/2019/11/06/how-reconstructing-the-past-hepatitis-b-epidemic-can-help-prevent-liver-cancer-in-the-future/"/>
              </a:rPr>
              <a:t>This Photo</a:t>
            </a:r>
            <a:r>
              <a:rPr lang="en-GB" sz="900" dirty="0">
                <a:latin typeface="Abadi" panose="020B0604020104020204" pitchFamily="34" charset="0"/>
              </a:rPr>
              <a:t> by Unknown Author is licensed under </a:t>
            </a:r>
            <a:r>
              <a:rPr lang="en-GB" sz="900" dirty="0">
                <a:latin typeface="Abadi" panose="020B0604020104020204" pitchFamily="34" charset="0"/>
                <a:hlinkClick r:id="rId5" tooltip="https://creativecommons.org/licenses/by-nd/3.0/"/>
              </a:rPr>
              <a:t>CC BY-ND</a:t>
            </a:r>
            <a:endParaRPr lang="en-GB" sz="900" dirty="0">
              <a:latin typeface="Abadi" panose="020B0604020104020204" pitchFamily="34" charset="0"/>
            </a:endParaRPr>
          </a:p>
        </p:txBody>
      </p:sp>
    </p:spTree>
    <p:extLst>
      <p:ext uri="{BB962C8B-B14F-4D97-AF65-F5344CB8AC3E}">
        <p14:creationId xmlns:p14="http://schemas.microsoft.com/office/powerpoint/2010/main" val="42356891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10"/>
                                        </p:tgtEl>
                                        <p:attrNameLst>
                                          <p:attrName>style.visibility</p:attrName>
                                        </p:attrNameLst>
                                      </p:cBhvr>
                                      <p:to>
                                        <p:strVal val="visible"/>
                                      </p:to>
                                    </p:set>
                                    <p:animEffect transition="in" filter="fade">
                                      <p:cBhvr>
                                        <p:cTn id="7" dur="4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80210784-6466-04B0-09B0-E3D9573FE907}"/>
              </a:ext>
            </a:extLst>
          </p:cNvPr>
          <p:cNvSpPr>
            <a:spLocks noGrp="1"/>
          </p:cNvSpPr>
          <p:nvPr>
            <p:ph type="title"/>
          </p:nvPr>
        </p:nvSpPr>
        <p:spPr>
          <a:xfrm>
            <a:off x="631069" y="997971"/>
            <a:ext cx="7576989" cy="1568335"/>
          </a:xfrm>
        </p:spPr>
        <p:txBody>
          <a:bodyPr>
            <a:normAutofit fontScale="90000"/>
          </a:bodyPr>
          <a:lstStyle/>
          <a:p>
            <a:r>
              <a:rPr lang="en-GB" sz="2000" b="0" dirty="0">
                <a:solidFill>
                  <a:schemeClr val="tx1"/>
                </a:solidFill>
              </a:rPr>
              <a:t>	</a:t>
            </a:r>
            <a:br>
              <a:rPr lang="en-GB" sz="2000" b="0" dirty="0">
                <a:solidFill>
                  <a:schemeClr val="tx1"/>
                </a:solidFill>
              </a:rPr>
            </a:br>
            <a:r>
              <a:rPr lang="en-GB" sz="2000" b="0" dirty="0">
                <a:solidFill>
                  <a:schemeClr val="tx1"/>
                </a:solidFill>
              </a:rPr>
              <a:t>Discuss the  factors influencing the Health and well being  of individuals  affected by  the  disease  or condition. The  public health prevention the program of vaccination  and  screening  guidelines and contact  tracing  the  Role of WHO  and local authority reducing the case of hepatitis B.  In psychology  and emotional well being  the mental health  impact to  chronic infection, coping  the support system the economic impact  on individuals ,loss of income  due  to chronic condition and  the economic burden of liver  cancer  cirrhosis ,the social  factors  the discrimination ,cultural belief because of illness and awareness of education the behavioural  factors is sharing needles  or unsafe medical practices                                                                                                                                                                                                                                                        																														</a:t>
            </a:r>
            <a:br>
              <a:rPr lang="en-GB" sz="2000" b="0" dirty="0">
                <a:solidFill>
                  <a:schemeClr val="tx1"/>
                </a:solidFill>
              </a:rPr>
            </a:br>
            <a:br>
              <a:rPr lang="en-GB" sz="2000" b="0" dirty="0">
                <a:solidFill>
                  <a:schemeClr val="tx1"/>
                </a:solidFill>
              </a:rPr>
            </a:br>
            <a:r>
              <a:rPr lang="en-GB" sz="2000" b="0" dirty="0">
                <a:solidFill>
                  <a:schemeClr val="tx1"/>
                </a:solidFill>
              </a:rPr>
              <a:t>																																	</a:t>
            </a:r>
            <a:br>
              <a:rPr lang="en-GB" sz="2000" b="0" dirty="0">
                <a:solidFill>
                  <a:schemeClr val="tx1"/>
                </a:solidFill>
              </a:rPr>
            </a:br>
            <a:br>
              <a:rPr lang="en-GB" sz="2000" b="0" dirty="0">
                <a:solidFill>
                  <a:schemeClr val="tx1"/>
                </a:solidFill>
              </a:rPr>
            </a:br>
            <a:br>
              <a:rPr lang="en-GB" sz="2000" b="0" dirty="0">
                <a:solidFill>
                  <a:schemeClr val="tx1"/>
                </a:solidFill>
              </a:rPr>
            </a:br>
            <a:br>
              <a:rPr lang="en-GB" sz="2000" b="0" dirty="0">
                <a:solidFill>
                  <a:schemeClr val="tx1"/>
                </a:solidFill>
              </a:rPr>
            </a:br>
            <a:br>
              <a:rPr lang="en-GB" sz="2000" b="0" dirty="0">
                <a:solidFill>
                  <a:schemeClr val="tx1"/>
                </a:solidFill>
              </a:rPr>
            </a:br>
            <a:r>
              <a:rPr lang="en-GB" sz="2000" b="0" dirty="0">
                <a:solidFill>
                  <a:schemeClr val="tx1"/>
                </a:solidFill>
              </a:rPr>
              <a:t>				D</a:t>
            </a:r>
            <a:endParaRPr lang="en-GB" sz="2800" b="0" dirty="0">
              <a:solidFill>
                <a:schemeClr val="tx1"/>
              </a:solidFill>
            </a:endParaRPr>
          </a:p>
        </p:txBody>
      </p:sp>
      <p:sp>
        <p:nvSpPr>
          <p:cNvPr id="3" name="Text Placeholder 2">
            <a:extLst>
              <a:ext uri="{FF2B5EF4-FFF2-40B4-BE49-F238E27FC236}">
                <a16:creationId xmlns:a16="http://schemas.microsoft.com/office/drawing/2014/main" id="{383B2499-1614-C802-6BD7-06DDC4F3077C}"/>
              </a:ext>
            </a:extLst>
          </p:cNvPr>
          <p:cNvSpPr>
            <a:spLocks noGrp="1"/>
          </p:cNvSpPr>
          <p:nvPr>
            <p:ph type="body" sz="quarter" idx="10"/>
          </p:nvPr>
        </p:nvSpPr>
        <p:spPr>
          <a:xfrm>
            <a:off x="832282" y="-670769"/>
            <a:ext cx="7174561" cy="1841382"/>
          </a:xfrm>
        </p:spPr>
        <p:txBody>
          <a:bodyPr>
            <a:normAutofit/>
          </a:bodyPr>
          <a:lstStyle/>
          <a:p>
            <a:r>
              <a:rPr lang="en-GB" sz="3200" dirty="0">
                <a:solidFill>
                  <a:schemeClr val="tx1"/>
                </a:solidFill>
                <a:latin typeface="Arial" panose="020B0604020202020204" pitchFamily="34" charset="0"/>
                <a:cs typeface="Arial" panose="020B0604020202020204" pitchFamily="34" charset="0"/>
              </a:rPr>
              <a:t>Discussion</a:t>
            </a:r>
          </a:p>
        </p:txBody>
      </p:sp>
    </p:spTree>
    <p:extLst>
      <p:ext uri="{BB962C8B-B14F-4D97-AF65-F5344CB8AC3E}">
        <p14:creationId xmlns:p14="http://schemas.microsoft.com/office/powerpoint/2010/main" val="38603349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0CDEF-CA2D-581A-25A5-2D2D3D5D6741}"/>
              </a:ext>
            </a:extLst>
          </p:cNvPr>
          <p:cNvSpPr>
            <a:spLocks noGrp="1"/>
          </p:cNvSpPr>
          <p:nvPr>
            <p:ph type="ctrTitle"/>
          </p:nvPr>
        </p:nvSpPr>
        <p:spPr>
          <a:xfrm>
            <a:off x="361161" y="136546"/>
            <a:ext cx="7556205" cy="6584908"/>
          </a:xfrm>
        </p:spPr>
        <p:txBody>
          <a:bodyPr/>
          <a:lstStyle/>
          <a:p>
            <a:pPr algn="ctr">
              <a:lnSpc>
                <a:spcPct val="150000"/>
              </a:lnSpc>
            </a:pPr>
            <a:r>
              <a:rPr lang="en-GB" dirty="0">
                <a:solidFill>
                  <a:schemeClr val="tx1"/>
                </a:solidFill>
              </a:rPr>
              <a:t>Conclusion</a:t>
            </a:r>
            <a:br>
              <a:rPr lang="en-GB" dirty="0">
                <a:solidFill>
                  <a:schemeClr val="tx1"/>
                </a:solidFill>
              </a:rPr>
            </a:br>
            <a:r>
              <a:rPr lang="en-GB" sz="2000" dirty="0">
                <a:solidFill>
                  <a:schemeClr val="tx1"/>
                </a:solidFill>
                <a:latin typeface="Arial" panose="020B0604020202020204" pitchFamily="34" charset="0"/>
                <a:cs typeface="Arial" panose="020B0604020202020204" pitchFamily="34" charset="0"/>
              </a:rPr>
              <a:t>Hepatitis  B , in prevention  it remains to public health   challenge  and  manageable the viral infections of hepatitis  B  virus It can lead   to both   acute  chronic liver   disease , the cirrhosis  hepatocellular carcinoma the  infection can be  highly  to prevent  and safe  and effectiveness   is the vaccination and treatment of  antiviral therapies  also can reduce the infection disease									  </a:t>
            </a:r>
            <a:r>
              <a:rPr lang="en-GB" dirty="0">
                <a:solidFill>
                  <a:schemeClr val="tx1"/>
                </a:solidFill>
              </a:rPr>
              <a:t>  </a:t>
            </a:r>
          </a:p>
        </p:txBody>
      </p:sp>
      <p:sp>
        <p:nvSpPr>
          <p:cNvPr id="4" name="Slide Number Placeholder 3">
            <a:extLst>
              <a:ext uri="{FF2B5EF4-FFF2-40B4-BE49-F238E27FC236}">
                <a16:creationId xmlns:a16="http://schemas.microsoft.com/office/drawing/2014/main" id="{CFA634E2-120C-42D6-3F9C-5A8916F52AE1}"/>
              </a:ext>
            </a:extLst>
          </p:cNvPr>
          <p:cNvSpPr>
            <a:spLocks noGrp="1"/>
          </p:cNvSpPr>
          <p:nvPr>
            <p:ph type="sldNum" sz="quarter" idx="12"/>
          </p:nvPr>
        </p:nvSpPr>
        <p:spPr/>
        <p:txBody>
          <a:bodyPr/>
          <a:lstStyle/>
          <a:p>
            <a:fld id="{19B51A1E-902D-48AF-9020-955120F399B6}" type="slidenum">
              <a:rPr lang="en-US" smtClean="0"/>
              <a:pPr/>
              <a:t>4</a:t>
            </a:fld>
            <a:endParaRPr lang="en-US" dirty="0"/>
          </a:p>
        </p:txBody>
      </p:sp>
    </p:spTree>
    <p:extLst>
      <p:ext uri="{BB962C8B-B14F-4D97-AF65-F5344CB8AC3E}">
        <p14:creationId xmlns:p14="http://schemas.microsoft.com/office/powerpoint/2010/main" val="1759727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C14232B-D94A-F2B1-AA5A-1190B2E7478F}"/>
              </a:ext>
            </a:extLst>
          </p:cNvPr>
          <p:cNvSpPr>
            <a:spLocks noGrp="1"/>
          </p:cNvSpPr>
          <p:nvPr>
            <p:ph type="sldNum" sz="quarter" idx="12"/>
          </p:nvPr>
        </p:nvSpPr>
        <p:spPr/>
        <p:txBody>
          <a:bodyPr/>
          <a:lstStyle/>
          <a:p>
            <a:fld id="{19B51A1E-902D-48AF-9020-955120F399B6}" type="slidenum">
              <a:rPr lang="en-US" smtClean="0"/>
              <a:pPr/>
              <a:t>5</a:t>
            </a:fld>
            <a:endParaRPr lang="en-US" dirty="0"/>
          </a:p>
        </p:txBody>
      </p:sp>
      <p:sp>
        <p:nvSpPr>
          <p:cNvPr id="5" name="TextBox 4">
            <a:extLst>
              <a:ext uri="{FF2B5EF4-FFF2-40B4-BE49-F238E27FC236}">
                <a16:creationId xmlns:a16="http://schemas.microsoft.com/office/drawing/2014/main" id="{5B1ECB71-D7A8-E9DA-29F8-C48DB86067EC}"/>
              </a:ext>
            </a:extLst>
          </p:cNvPr>
          <p:cNvSpPr txBox="1"/>
          <p:nvPr/>
        </p:nvSpPr>
        <p:spPr>
          <a:xfrm>
            <a:off x="133815" y="451512"/>
            <a:ext cx="8876370" cy="10802957"/>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endParaRPr lang="en-GB" sz="3600" b="1" dirty="0">
              <a:solidFill>
                <a:schemeClr val="tx1"/>
              </a:solidFill>
              <a:latin typeface="Abadi" panose="020B0604020104020204" pitchFamily="34" charset="0"/>
              <a:cs typeface="Arial" panose="020B0604020202020204" pitchFamily="34" charset="0"/>
            </a:endParaRPr>
          </a:p>
          <a:p>
            <a:r>
              <a:rPr lang="en-GB" sz="3600" b="1" dirty="0">
                <a:solidFill>
                  <a:schemeClr val="tx1"/>
                </a:solidFill>
                <a:latin typeface="Abadi" panose="020B0604020104020204" pitchFamily="34" charset="0"/>
                <a:cs typeface="Arial" panose="020B0604020202020204" pitchFamily="34" charset="0"/>
              </a:rPr>
              <a:t>REFERENCES </a:t>
            </a:r>
            <a:endParaRPr lang="en-GB" sz="1600" b="1" dirty="0">
              <a:solidFill>
                <a:schemeClr val="tx1"/>
              </a:solidFill>
              <a:latin typeface="Abadi" panose="020B0604020104020204" pitchFamily="34" charset="0"/>
              <a:cs typeface="Arial" panose="020B0604020202020204" pitchFamily="34" charset="0"/>
            </a:endParaRPr>
          </a:p>
          <a:p>
            <a:r>
              <a:rPr lang="en-GB" sz="2400" b="1" dirty="0">
                <a:solidFill>
                  <a:schemeClr val="tx1"/>
                </a:solidFill>
                <a:latin typeface="Abadi" panose="020B0604020104020204" pitchFamily="34" charset="0"/>
                <a:cs typeface="Arial" panose="020B0604020202020204" pitchFamily="34" charset="0"/>
              </a:rPr>
              <a:t>1. Liaw , YF. Chu , CM</a:t>
            </a:r>
          </a:p>
          <a:p>
            <a:r>
              <a:rPr lang="en-GB" sz="2400" b="1" dirty="0">
                <a:solidFill>
                  <a:schemeClr val="tx1"/>
                </a:solidFill>
                <a:latin typeface="Abadi" panose="020B0604020104020204" pitchFamily="34" charset="0"/>
                <a:cs typeface="Arial" panose="020B0604020202020204" pitchFamily="34" charset="0"/>
              </a:rPr>
              <a:t>Hepatitis B Virus infection LANCET ,2009:373:582:-592</a:t>
            </a:r>
          </a:p>
          <a:p>
            <a:r>
              <a:rPr lang="en-GB" sz="2400" b="1" dirty="0">
                <a:solidFill>
                  <a:schemeClr val="tx1"/>
                </a:solidFill>
                <a:latin typeface="Abadi" panose="020B0604020104020204" pitchFamily="34" charset="0"/>
                <a:cs typeface="Arial" panose="020B0604020202020204" pitchFamily="34" charset="0"/>
              </a:rPr>
              <a:t>Full text (PDF) PubMed  google Scholar </a:t>
            </a:r>
          </a:p>
          <a:p>
            <a:r>
              <a:rPr lang="en-GB" sz="2400" b="1" dirty="0">
                <a:solidFill>
                  <a:schemeClr val="tx1"/>
                </a:solidFill>
                <a:latin typeface="Abadi" panose="020B0604020104020204" pitchFamily="34" charset="0"/>
                <a:cs typeface="Arial" panose="020B0604020202020204" pitchFamily="34" charset="0"/>
              </a:rPr>
              <a:t>2WHO </a:t>
            </a:r>
          </a:p>
          <a:p>
            <a:r>
              <a:rPr lang="en-GB" sz="2400" b="1" dirty="0">
                <a:solidFill>
                  <a:schemeClr val="tx1"/>
                </a:solidFill>
                <a:latin typeface="Abadi" panose="020B0604020104020204" pitchFamily="34" charset="0"/>
                <a:cs typeface="Arial" panose="020B0604020202020204" pitchFamily="34" charset="0"/>
              </a:rPr>
              <a:t>Hepatitis B Fact sheet N 204 http;//www.int./mediacenter/ factsheet (accessed April 30,2014)</a:t>
            </a:r>
          </a:p>
          <a:p>
            <a:endParaRPr lang="en-GB" sz="2400" b="1" dirty="0">
              <a:solidFill>
                <a:schemeClr val="tx1"/>
              </a:solidFill>
              <a:latin typeface="Abadi" panose="020B0604020104020204" pitchFamily="34" charset="0"/>
              <a:cs typeface="Arial" panose="020B0604020202020204" pitchFamily="34" charset="0"/>
            </a:endParaRPr>
          </a:p>
          <a:p>
            <a:r>
              <a:rPr lang="en-GB" sz="2400" b="1" dirty="0">
                <a:solidFill>
                  <a:schemeClr val="tx1"/>
                </a:solidFill>
                <a:latin typeface="Abadi" panose="020B0604020104020204" pitchFamily="34" charset="0"/>
                <a:cs typeface="Arial" panose="020B0604020202020204" pitchFamily="34" charset="0"/>
              </a:rPr>
              <a:t>3Bush ,MP Should HBV DNA  NAT  replace  HBsAg screening  blood donor  </a:t>
            </a:r>
            <a:r>
              <a:rPr lang="en-GB" sz="2400" b="1" dirty="0" err="1">
                <a:solidFill>
                  <a:schemeClr val="tx1"/>
                </a:solidFill>
                <a:latin typeface="Abadi" panose="020B0604020104020204" pitchFamily="34" charset="0"/>
                <a:cs typeface="Arial" panose="020B0604020202020204" pitchFamily="34" charset="0"/>
              </a:rPr>
              <a:t>Tranfus</a:t>
            </a:r>
            <a:r>
              <a:rPr lang="en-GB" sz="2400" b="1" dirty="0">
                <a:solidFill>
                  <a:schemeClr val="tx1"/>
                </a:solidFill>
                <a:latin typeface="Abadi" panose="020B0604020104020204" pitchFamily="34" charset="0"/>
                <a:cs typeface="Arial" panose="020B0604020202020204" pitchFamily="34" charset="0"/>
              </a:rPr>
              <a:t> clin  Biol2004 ;11:26-32google scholar </a:t>
            </a: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endParaRPr lang="en-GB" sz="2400" b="1" dirty="0">
              <a:solidFill>
                <a:schemeClr val="tx1"/>
              </a:solidFill>
              <a:latin typeface="Abadi" panose="020B0604020104020204" pitchFamily="34" charset="0"/>
              <a:cs typeface="Arial" panose="020B0604020202020204" pitchFamily="34" charset="0"/>
            </a:endParaRPr>
          </a:p>
          <a:p>
            <a:r>
              <a:rPr lang="en-GB" sz="2400" b="1" dirty="0">
                <a:solidFill>
                  <a:schemeClr val="tx1"/>
                </a:solidFill>
                <a:latin typeface="Abadi" panose="020B0604020104020204" pitchFamily="34" charset="0"/>
                <a:cs typeface="Arial" panose="020B0604020202020204" pitchFamily="34" charset="0"/>
              </a:rPr>
              <a:t>/</a:t>
            </a:r>
          </a:p>
        </p:txBody>
      </p:sp>
    </p:spTree>
    <p:extLst>
      <p:ext uri="{BB962C8B-B14F-4D97-AF65-F5344CB8AC3E}">
        <p14:creationId xmlns:p14="http://schemas.microsoft.com/office/powerpoint/2010/main" val="29555225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t>Hepatitis B Control Strategies</a:t>
            </a:r>
          </a:p>
        </p:txBody>
      </p:sp>
      <p:sp>
        <p:nvSpPr>
          <p:cNvPr id="3" name="Subtitle 2"/>
          <p:cNvSpPr>
            <a:spLocks noGrp="1"/>
          </p:cNvSpPr>
          <p:nvPr>
            <p:ph type="subTitle" idx="1"/>
          </p:nvPr>
        </p:nvSpPr>
        <p:spPr/>
        <p:txBody>
          <a:bodyPr/>
          <a:lstStyle/>
          <a:p>
            <a:r>
              <a:rPr dirty="0"/>
              <a:t>Community Health Discussion</a:t>
            </a:r>
            <a:endParaRPr lang="ro-RO" dirty="0"/>
          </a:p>
          <a:p>
            <a:endParaRPr lang="ro-RO" dirty="0"/>
          </a:p>
          <a:p>
            <a:r>
              <a:rPr lang="ro-RO" dirty="0"/>
              <a:t>Bianca Diana </a:t>
            </a:r>
            <a:r>
              <a:rPr lang="ro-RO" dirty="0" err="1"/>
              <a:t>Crisan</a:t>
            </a:r>
            <a:r>
              <a:rPr lang="ro-RO" dirty="0"/>
              <a:t> 2440646</a:t>
            </a:r>
          </a:p>
          <a:p>
            <a:endParaRPr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Introduction</a:t>
            </a:r>
          </a:p>
        </p:txBody>
      </p:sp>
      <p:sp>
        <p:nvSpPr>
          <p:cNvPr id="3" name="Content Placeholder 2"/>
          <p:cNvSpPr>
            <a:spLocks noGrp="1"/>
          </p:cNvSpPr>
          <p:nvPr>
            <p:ph idx="1"/>
          </p:nvPr>
        </p:nvSpPr>
        <p:spPr/>
        <p:txBody>
          <a:bodyPr/>
          <a:lstStyle/>
          <a:p>
            <a:r>
              <a:t>• Hepatitis B is a viral infection affecting the liver</a:t>
            </a:r>
          </a:p>
          <a:p>
            <a:r>
              <a:t>• Spread through blood and body fluids</a:t>
            </a:r>
          </a:p>
          <a:p>
            <a:r>
              <a:t>• Can cause chronic liver disease</a:t>
            </a:r>
          </a:p>
          <a:p>
            <a:r>
              <a:t>• Public health concern in many communities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Vaccination Programmes</a:t>
            </a:r>
          </a:p>
        </p:txBody>
      </p:sp>
      <p:sp>
        <p:nvSpPr>
          <p:cNvPr id="3" name="Content Placeholder 2"/>
          <p:cNvSpPr>
            <a:spLocks noGrp="1"/>
          </p:cNvSpPr>
          <p:nvPr>
            <p:ph idx="1"/>
          </p:nvPr>
        </p:nvSpPr>
        <p:spPr/>
        <p:txBody>
          <a:bodyPr/>
          <a:lstStyle/>
          <a:p>
            <a:r>
              <a:t>• One of the most effective prevention methods</a:t>
            </a:r>
          </a:p>
          <a:p>
            <a:r>
              <a:t>• NHS provides vaccines to high‑risk groups</a:t>
            </a:r>
          </a:p>
          <a:p>
            <a:r>
              <a:t>• Protects healthcare workers, newborns, and vulnerable populations</a:t>
            </a:r>
          </a:p>
          <a:p>
            <a:r>
              <a:t>• Reduces transmission in the community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Screening and Early Testing</a:t>
            </a:r>
          </a:p>
        </p:txBody>
      </p:sp>
      <p:sp>
        <p:nvSpPr>
          <p:cNvPr id="3" name="Content Placeholder 2"/>
          <p:cNvSpPr>
            <a:spLocks noGrp="1"/>
          </p:cNvSpPr>
          <p:nvPr>
            <p:ph idx="1"/>
          </p:nvPr>
        </p:nvSpPr>
        <p:spPr/>
        <p:txBody>
          <a:bodyPr/>
          <a:lstStyle/>
          <a:p>
            <a:r>
              <a:t>• Blood tests help identify infected individuals early</a:t>
            </a:r>
          </a:p>
          <a:p>
            <a:r>
              <a:t>• Routine screening for pregnant women</a:t>
            </a:r>
          </a:p>
          <a:p>
            <a:r>
              <a:t>• Testing for high‑risk groups</a:t>
            </a:r>
          </a:p>
          <a:p>
            <a:r>
              <a:t>• Early diagnosis helps prevent further spread</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Health Education and Awareness</a:t>
            </a:r>
          </a:p>
        </p:txBody>
      </p:sp>
      <p:sp>
        <p:nvSpPr>
          <p:cNvPr id="3" name="Content Placeholder 2"/>
          <p:cNvSpPr>
            <a:spLocks noGrp="1"/>
          </p:cNvSpPr>
          <p:nvPr>
            <p:ph idx="1"/>
          </p:nvPr>
        </p:nvSpPr>
        <p:spPr/>
        <p:txBody>
          <a:bodyPr/>
          <a:lstStyle/>
          <a:p>
            <a:r>
              <a:t>• Public campaigns about how Hepatitis B spreads</a:t>
            </a:r>
          </a:p>
          <a:p>
            <a:r>
              <a:t>• Promoting safe sex and safe injection practices</a:t>
            </a:r>
          </a:p>
          <a:p>
            <a:r>
              <a:t>• Encouraging vaccination and testing</a:t>
            </a:r>
          </a:p>
          <a:p>
            <a:r>
              <a:t>• Community education improves prevention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t>Safe Medical and Injection Practices</a:t>
            </a:r>
          </a:p>
        </p:txBody>
      </p:sp>
      <p:sp>
        <p:nvSpPr>
          <p:cNvPr id="3" name="Content Placeholder 2"/>
          <p:cNvSpPr>
            <a:spLocks noGrp="1"/>
          </p:cNvSpPr>
          <p:nvPr>
            <p:ph idx="1"/>
          </p:nvPr>
        </p:nvSpPr>
        <p:spPr/>
        <p:txBody>
          <a:bodyPr/>
          <a:lstStyle/>
          <a:p>
            <a:r>
              <a:t>• Use of sterile needles and equipment</a:t>
            </a:r>
          </a:p>
          <a:p>
            <a:r>
              <a:t>• Proper disposal of sharps</a:t>
            </a:r>
          </a:p>
          <a:p>
            <a:r>
              <a:t>• Screening of donated blood</a:t>
            </a:r>
          </a:p>
          <a:p>
            <a:r>
              <a:t>• Infection control in healthcare settings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Treatment and Management</a:t>
            </a:r>
          </a:p>
        </p:txBody>
      </p:sp>
      <p:sp>
        <p:nvSpPr>
          <p:cNvPr id="3" name="Content Placeholder 2"/>
          <p:cNvSpPr>
            <a:spLocks noGrp="1"/>
          </p:cNvSpPr>
          <p:nvPr>
            <p:ph idx="1"/>
          </p:nvPr>
        </p:nvSpPr>
        <p:spPr/>
        <p:txBody>
          <a:bodyPr/>
          <a:lstStyle/>
          <a:p>
            <a:r>
              <a:t>• Antiviral medications help control the virus</a:t>
            </a:r>
          </a:p>
          <a:p>
            <a:r>
              <a:t>• Regular monitoring by healthcare professionals</a:t>
            </a:r>
          </a:p>
          <a:p>
            <a:r>
              <a:t>• Treatment reduces complications and transmission</a:t>
            </a:r>
          </a:p>
          <a:p>
            <a:r>
              <a:t>• Access to care through the NHS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lstStyle/>
          <a:p>
            <a:r>
              <a:t>• Controlling Hepatitis B requires multiple strategies</a:t>
            </a:r>
          </a:p>
          <a:p>
            <a:r>
              <a:t>• Vaccination, testing, education and treatment are key</a:t>
            </a:r>
          </a:p>
          <a:p>
            <a:r>
              <a:t>• Public health organisations play an important role</a:t>
            </a:r>
          </a:p>
          <a:p>
            <a:r>
              <a:t>• Community participation helps reduce infection rates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a:t>
            </a:r>
          </a:p>
        </p:txBody>
      </p:sp>
      <p:sp>
        <p:nvSpPr>
          <p:cNvPr id="3" name="Content Placeholder 2"/>
          <p:cNvSpPr>
            <a:spLocks noGrp="1"/>
          </p:cNvSpPr>
          <p:nvPr>
            <p:ph idx="1"/>
          </p:nvPr>
        </p:nvSpPr>
        <p:spPr/>
        <p:txBody>
          <a:bodyPr>
            <a:normAutofit fontScale="70000" lnSpcReduction="20000"/>
          </a:bodyPr>
          <a:lstStyle/>
          <a:p>
            <a:r>
              <a:t>World Health Organization (2025) Hepatitis B Fact Sheet. Available at: https://www.who.int/news-room/fact-sheets/detail/hepatitis-b (Accessed: 16 March 2026).</a:t>
            </a:r>
          </a:p>
          <a:p>
            <a:r>
              <a:t>NHS (2024) Hepatitis B Vaccine. Available at: https://www.nhs.uk/vaccinations/hepatitis-b-vaccine/ (Accessed: 16 March 2026).</a:t>
            </a:r>
          </a:p>
          <a:p>
            <a:r>
              <a:t>Centers for Disease Control and Prevention (2025) Hepatitis B Prevention and Control. Available at: https://www.cdc.gov/hepatitis-b/prevention/index.html (Accessed: 16 March 2026).</a:t>
            </a:r>
          </a:p>
          <a:p>
            <a:r>
              <a:t>World Health Organization (2024) Hepatitis B Prevention. Available at: https://www.who.int/westernpacific/newsroom/fact-sheets/detail/hepatitis-b (Accessed: 16 March 2026).</a:t>
            </a:r>
          </a:p>
        </p:txBody>
      </p:sp>
    </p:spTree>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5" ma:contentTypeDescription="Create a new document." ma:contentTypeScope="" ma:versionID="0ae54072c34d37fb8bd72a1285d7ce7b">
  <xsd:schema xmlns:xsd="http://www.w3.org/2001/XMLSchema" xmlns:xs="http://www.w3.org/2001/XMLSchema" xmlns:p="http://schemas.microsoft.com/office/2006/metadata/properties" xmlns:ns3="b4f9f7ee-5770-4a14-8925-17f3d16e50b7" targetNamespace="http://schemas.microsoft.com/office/2006/metadata/properties" ma:root="true" ma:fieldsID="7dab83e179fe9ff15b1fe7a1903cac88" ns3:_="">
    <xsd:import namespace="b4f9f7ee-5770-4a14-8925-17f3d16e50b7"/>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b4f9f7ee-5770-4a14-8925-17f3d16e50b7" xsi:nil="true"/>
  </documentManagement>
</p:properties>
</file>

<file path=customXml/itemProps1.xml><?xml version="1.0" encoding="utf-8"?>
<ds:datastoreItem xmlns:ds="http://schemas.openxmlformats.org/officeDocument/2006/customXml" ds:itemID="{67B38E9C-53F4-45B7-BB77-8539BB7040F8}">
  <ds:schemaRefs>
    <ds:schemaRef ds:uri="http://schemas.microsoft.com/sharepoint/v3/contenttype/forms"/>
  </ds:schemaRefs>
</ds:datastoreItem>
</file>

<file path=customXml/itemProps2.xml><?xml version="1.0" encoding="utf-8"?>
<ds:datastoreItem xmlns:ds="http://schemas.openxmlformats.org/officeDocument/2006/customXml" ds:itemID="{A837538F-519F-4F09-9F56-45A4AECEBBB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4f9f7ee-5770-4a14-8925-17f3d16e50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E111B19-7283-4751-B1F8-E7CC95678A87}">
  <ds:schemaRefs>
    <ds:schemaRef ds:uri="b4f9f7ee-5770-4a14-8925-17f3d16e50b7"/>
    <ds:schemaRef ds:uri="http://schemas.microsoft.com/office/2006/documentManagement/types"/>
    <ds:schemaRef ds:uri="http://purl.org/dc/terms/"/>
    <ds:schemaRef ds:uri="http://purl.org/dc/elements/1.1/"/>
    <ds:schemaRef ds:uri="http://schemas.microsoft.com/office/2006/metadata/properties"/>
    <ds:schemaRef ds:uri="http://purl.org/dc/dcmitype/"/>
    <ds:schemaRef ds:uri="http://www.w3.org/XML/1998/namespace"/>
    <ds:schemaRef ds:uri="http://schemas.microsoft.com/office/infopath/2007/PartnerControls"/>
    <ds:schemaRef ds:uri="http://schemas.openxmlformats.org/package/2006/metadata/core-propertie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Facet</Template>
  <TotalTime>8302</TotalTime>
  <Words>1344</Words>
  <Application>Microsoft Office PowerPoint</Application>
  <PresentationFormat>On-screen Show (4:3)</PresentationFormat>
  <Paragraphs>119</Paragraphs>
  <Slides>14</Slides>
  <Notes>3</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14</vt:i4>
      </vt:variant>
    </vt:vector>
  </HeadingPairs>
  <TitlesOfParts>
    <vt:vector size="22" baseType="lpstr">
      <vt:lpstr>Abadi</vt:lpstr>
      <vt:lpstr>Algerian</vt:lpstr>
      <vt:lpstr>Arial</vt:lpstr>
      <vt:lpstr>Calibri</vt:lpstr>
      <vt:lpstr>Trebuchet MS</vt:lpstr>
      <vt:lpstr>Wingdings 3</vt:lpstr>
      <vt:lpstr>Facet</vt:lpstr>
      <vt:lpstr>Office Theme</vt:lpstr>
      <vt:lpstr>PowerPoint Presentation</vt:lpstr>
      <vt:lpstr>TOPIC  HEPATITIS B Hepatitis B is a viral infection  disease  of the liver  that can be acute  chronic  spread through blood and body fluid  and  Preventable with highly effective  vaccine  1.25 billion  carrier  defined as person positive  for  hepatitis B   antigen for 6 months HBsAg. The person carrier of HVB it develop and risk  of  cirrhosis hepatic  decompensation  and  hepatocellular  carcinoma  most  carrier  will not  develop hepatic  complication from chronic  hepatis B, 15% or 40% will develop serious  during  their lifetime, and  Hepatis  spread inflammation of the liver  spread  through contact  with blood of infected person unprotected  sexual activity  with the infected  person, the EPEDIOMOLGY HEPATITIS B , person  infected HVB  live in all parts of the country especially in endemic in  Asia  and Africa, there are  prevention of  the patient with chronic HBV should be counselled  regarding lifestyle and prevention of  transmission and monitoring life ,                                         CIITATION:MLA  Trepo, Christian, Henry LY chan                          and  anna Lok HEPATITIS  B  virus infection . The lancet 384.99599(2014)    Harvard  trepo , c.,Chan , H.L and Lok , A., 2014 Hepatitis B                                VIRUS                                                                          0                                           HEPATITIS  B                                             topic  hepatitis b                                                                                                                                                    0 </vt:lpstr>
      <vt:lpstr>  Discuss the  factors influencing the Health and well being  of individuals  affected by  the  disease  or condition. The  public health prevention the program of vaccination  and  screening  guidelines and contact  tracing  the  Role of WHO  and local authority reducing the case of hepatitis B.  In psychology  and emotional well being  the mental health  impact to  chronic infection, coping  the support system the economic impact  on individuals ,loss of income  due  to chronic condition and  the economic burden of liver  cancer  cirrhosis ,the social  factors  the discrimination ,cultural belief because of illness and awareness of education the behavioural  factors is sharing needles  or unsafe medical practices                                                                                                                                                                                                                                                                                                                                  D</vt:lpstr>
      <vt:lpstr>Conclusion Hepatitis  B , in prevention  it remains to public health   challenge  and  manageable the viral infections of hepatitis  B  virus It can lead   to both   acute  chronic liver   disease , the cirrhosis  hepatocellular carcinoma the  infection can be  highly  to prevent  and safe  and effectiveness   is the vaccination and treatment of  antiviral therapies  also can reduce the infection disease             </vt:lpstr>
      <vt:lpstr>PowerPoint Presentation</vt:lpstr>
      <vt:lpstr>Hepatitis B Control Strategies</vt:lpstr>
      <vt:lpstr>Introduction</vt:lpstr>
      <vt:lpstr>Vaccination Programmes</vt:lpstr>
      <vt:lpstr>Screening and Early Testing</vt:lpstr>
      <vt:lpstr>Health Education and Awareness</vt:lpstr>
      <vt:lpstr>Safe Medical and Injection Practices</vt:lpstr>
      <vt:lpstr>Treatment and Management</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Martha De Leon Joson (2508286)</dc:creator>
  <cp:lastModifiedBy>Martha De Leon Joson (2508286)</cp:lastModifiedBy>
  <cp:revision>1</cp:revision>
  <dcterms:created xsi:type="dcterms:W3CDTF">2026-03-03T22:40:40Z</dcterms:created>
  <dcterms:modified xsi:type="dcterms:W3CDTF">2026-03-16T20:58:11Z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y fmtid="{D5CDD505-2E9C-101B-9397-08002B2CF9AE}" pid="3" name="MediaServiceImageTags">
    <vt:lpwstr/>
  </property>
  <property fmtid="{D5CDD505-2E9C-101B-9397-08002B2CF9AE}" pid="4" name="ClassificationContentMarkingFooterLocations">
    <vt:lpwstr>Office Theme:7</vt:lpwstr>
  </property>
  <property fmtid="{D5CDD505-2E9C-101B-9397-08002B2CF9AE}" pid="5" name="ClassificationContentMarkingFooterText">
    <vt:lpwstr>Classified as Microsoft Confidential</vt:lpwstr>
  </property>
</Properties>
</file>