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2" r:id="rId9"/>
    <p:sldId id="263" r:id="rId10"/>
    <p:sldId id="264" r:id="rId11"/>
    <p:sldId id="265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89BF34-F9FE-4E03-918A-8777CAC0757F}" v="40" dt="2025-10-18T20:30:44.8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gdalena Vintila" userId="396937154aaf6a6c" providerId="LiveId" clId="{F173E805-542A-40FC-9163-DCB53A46B95B}"/>
    <pc:docChg chg="undo custSel addSld modSld">
      <pc:chgData name="Magdalena Vintila" userId="396937154aaf6a6c" providerId="LiveId" clId="{F173E805-542A-40FC-9163-DCB53A46B95B}" dt="2025-10-18T20:32:53.606" v="1716" actId="27636"/>
      <pc:docMkLst>
        <pc:docMk/>
      </pc:docMkLst>
      <pc:sldChg chg="addSp modSp mod">
        <pc:chgData name="Magdalena Vintila" userId="396937154aaf6a6c" providerId="LiveId" clId="{F173E805-542A-40FC-9163-DCB53A46B95B}" dt="2025-10-18T20:19:06.517" v="1560" actId="2711"/>
        <pc:sldMkLst>
          <pc:docMk/>
          <pc:sldMk cId="2900484157" sldId="257"/>
        </pc:sldMkLst>
        <pc:spChg chg="mod">
          <ac:chgData name="Magdalena Vintila" userId="396937154aaf6a6c" providerId="LiveId" clId="{F173E805-542A-40FC-9163-DCB53A46B95B}" dt="2025-10-18T20:18:23.774" v="1554" actId="2711"/>
          <ac:spMkLst>
            <pc:docMk/>
            <pc:sldMk cId="2900484157" sldId="257"/>
            <ac:spMk id="2" creationId="{60B83EEB-6C35-4202-24CF-6FC48DEF484B}"/>
          </ac:spMkLst>
        </pc:spChg>
        <pc:spChg chg="add mod">
          <ac:chgData name="Magdalena Vintila" userId="396937154aaf6a6c" providerId="LiveId" clId="{F173E805-542A-40FC-9163-DCB53A46B95B}" dt="2025-10-18T20:19:06.517" v="1560" actId="2711"/>
          <ac:spMkLst>
            <pc:docMk/>
            <pc:sldMk cId="2900484157" sldId="257"/>
            <ac:spMk id="4" creationId="{99866DB0-9C88-47DA-BE64-D6810DADEA01}"/>
          </ac:spMkLst>
        </pc:spChg>
        <pc:graphicFrameChg chg="mod modGraphic">
          <ac:chgData name="Magdalena Vintila" userId="396937154aaf6a6c" providerId="LiveId" clId="{F173E805-542A-40FC-9163-DCB53A46B95B}" dt="2025-10-18T20:18:48.949" v="1557" actId="2711"/>
          <ac:graphicFrameMkLst>
            <pc:docMk/>
            <pc:sldMk cId="2900484157" sldId="257"/>
            <ac:graphicFrameMk id="5" creationId="{5DEE0C15-EDBD-EEE8-6723-3AD6D0E51634}"/>
          </ac:graphicFrameMkLst>
        </pc:graphicFrameChg>
      </pc:sldChg>
      <pc:sldChg chg="modSp mod">
        <pc:chgData name="Magdalena Vintila" userId="396937154aaf6a6c" providerId="LiveId" clId="{F173E805-542A-40FC-9163-DCB53A46B95B}" dt="2025-10-18T20:21:23.888" v="1571" actId="20577"/>
        <pc:sldMkLst>
          <pc:docMk/>
          <pc:sldMk cId="2547168912" sldId="258"/>
        </pc:sldMkLst>
        <pc:spChg chg="mod">
          <ac:chgData name="Magdalena Vintila" userId="396937154aaf6a6c" providerId="LiveId" clId="{F173E805-542A-40FC-9163-DCB53A46B95B}" dt="2025-10-18T20:19:35.881" v="1565" actId="255"/>
          <ac:spMkLst>
            <pc:docMk/>
            <pc:sldMk cId="2547168912" sldId="258"/>
            <ac:spMk id="2" creationId="{7ACDFC1C-E1C5-F93B-882C-8BEBA6A304BC}"/>
          </ac:spMkLst>
        </pc:spChg>
        <pc:graphicFrameChg chg="mod modGraphic">
          <ac:chgData name="Magdalena Vintila" userId="396937154aaf6a6c" providerId="LiveId" clId="{F173E805-542A-40FC-9163-DCB53A46B95B}" dt="2025-10-18T20:21:23.888" v="1571" actId="20577"/>
          <ac:graphicFrameMkLst>
            <pc:docMk/>
            <pc:sldMk cId="2547168912" sldId="258"/>
            <ac:graphicFrameMk id="9" creationId="{2D6BBF4D-1595-0E83-FF0C-809215EE0910}"/>
          </ac:graphicFrameMkLst>
        </pc:graphicFrameChg>
      </pc:sldChg>
      <pc:sldChg chg="addSp delSp modSp mod">
        <pc:chgData name="Magdalena Vintila" userId="396937154aaf6a6c" providerId="LiveId" clId="{F173E805-542A-40FC-9163-DCB53A46B95B}" dt="2025-10-18T20:32:53.606" v="1716" actId="27636"/>
        <pc:sldMkLst>
          <pc:docMk/>
          <pc:sldMk cId="3586206908" sldId="259"/>
        </pc:sldMkLst>
        <pc:spChg chg="mod">
          <ac:chgData name="Magdalena Vintila" userId="396937154aaf6a6c" providerId="LiveId" clId="{F173E805-542A-40FC-9163-DCB53A46B95B}" dt="2025-10-18T20:21:36.201" v="1572" actId="255"/>
          <ac:spMkLst>
            <pc:docMk/>
            <pc:sldMk cId="3586206908" sldId="259"/>
            <ac:spMk id="2" creationId="{B4DBF7FF-BE9E-4FB1-5726-ABECF1F8F4B7}"/>
          </ac:spMkLst>
        </pc:spChg>
        <pc:spChg chg="mod">
          <ac:chgData name="Magdalena Vintila" userId="396937154aaf6a6c" providerId="LiveId" clId="{F173E805-542A-40FC-9163-DCB53A46B95B}" dt="2025-10-18T20:32:53.606" v="1716" actId="27636"/>
          <ac:spMkLst>
            <pc:docMk/>
            <pc:sldMk cId="3586206908" sldId="259"/>
            <ac:spMk id="3" creationId="{3C2C68E5-8315-B233-7316-17C9C6536367}"/>
          </ac:spMkLst>
        </pc:spChg>
        <pc:spChg chg="del">
          <ac:chgData name="Magdalena Vintila" userId="396937154aaf6a6c" providerId="LiveId" clId="{F173E805-542A-40FC-9163-DCB53A46B95B}" dt="2025-10-18T20:21:42.042" v="1573" actId="26606"/>
          <ac:spMkLst>
            <pc:docMk/>
            <pc:sldMk cId="3586206908" sldId="259"/>
            <ac:spMk id="15" creationId="{3DAC0C92-199E-475C-9390-119A9B027276}"/>
          </ac:spMkLst>
        </pc:spChg>
        <pc:spChg chg="del">
          <ac:chgData name="Magdalena Vintila" userId="396937154aaf6a6c" providerId="LiveId" clId="{F173E805-542A-40FC-9163-DCB53A46B95B}" dt="2025-10-18T20:21:42.042" v="1573" actId="26606"/>
          <ac:spMkLst>
            <pc:docMk/>
            <pc:sldMk cId="3586206908" sldId="259"/>
            <ac:spMk id="21" creationId="{BF120A21-0841-4823-B0C4-28AEBCEF9B78}"/>
          </ac:spMkLst>
        </pc:spChg>
        <pc:spChg chg="del">
          <ac:chgData name="Magdalena Vintila" userId="396937154aaf6a6c" providerId="LiveId" clId="{F173E805-542A-40FC-9163-DCB53A46B95B}" dt="2025-10-18T20:21:42.042" v="1573" actId="26606"/>
          <ac:spMkLst>
            <pc:docMk/>
            <pc:sldMk cId="3586206908" sldId="259"/>
            <ac:spMk id="23" creationId="{DBB05BAE-BBD3-4289-899F-A6851503C6B0}"/>
          </ac:spMkLst>
        </pc:spChg>
        <pc:spChg chg="del">
          <ac:chgData name="Magdalena Vintila" userId="396937154aaf6a6c" providerId="LiveId" clId="{F173E805-542A-40FC-9163-DCB53A46B95B}" dt="2025-10-18T20:21:42.042" v="1573" actId="26606"/>
          <ac:spMkLst>
            <pc:docMk/>
            <pc:sldMk cId="3586206908" sldId="259"/>
            <ac:spMk id="25" creationId="{9874D11C-36F5-4BBE-A490-019A54E953B0}"/>
          </ac:spMkLst>
        </pc:spChg>
        <pc:spChg chg="add">
          <ac:chgData name="Magdalena Vintila" userId="396937154aaf6a6c" providerId="LiveId" clId="{F173E805-542A-40FC-9163-DCB53A46B95B}" dt="2025-10-18T20:21:42.042" v="1573" actId="26606"/>
          <ac:spMkLst>
            <pc:docMk/>
            <pc:sldMk cId="3586206908" sldId="259"/>
            <ac:spMk id="34" creationId="{3F088236-D655-4F88-B238-E16762358025}"/>
          </ac:spMkLst>
        </pc:spChg>
        <pc:spChg chg="add">
          <ac:chgData name="Magdalena Vintila" userId="396937154aaf6a6c" providerId="LiveId" clId="{F173E805-542A-40FC-9163-DCB53A46B95B}" dt="2025-10-18T20:21:42.042" v="1573" actId="26606"/>
          <ac:spMkLst>
            <pc:docMk/>
            <pc:sldMk cId="3586206908" sldId="259"/>
            <ac:spMk id="36" creationId="{3DAC0C92-199E-475C-9390-119A9B027276}"/>
          </ac:spMkLst>
        </pc:spChg>
        <pc:spChg chg="add">
          <ac:chgData name="Magdalena Vintila" userId="396937154aaf6a6c" providerId="LiveId" clId="{F173E805-542A-40FC-9163-DCB53A46B95B}" dt="2025-10-18T20:21:42.042" v="1573" actId="26606"/>
          <ac:spMkLst>
            <pc:docMk/>
            <pc:sldMk cId="3586206908" sldId="259"/>
            <ac:spMk id="38" creationId="{C4CFB339-0ED8-4FE2-9EF1-6D1375B8499B}"/>
          </ac:spMkLst>
        </pc:spChg>
        <pc:spChg chg="add">
          <ac:chgData name="Magdalena Vintila" userId="396937154aaf6a6c" providerId="LiveId" clId="{F173E805-542A-40FC-9163-DCB53A46B95B}" dt="2025-10-18T20:21:42.042" v="1573" actId="26606"/>
          <ac:spMkLst>
            <pc:docMk/>
            <pc:sldMk cId="3586206908" sldId="259"/>
            <ac:spMk id="40" creationId="{31896C80-2069-4431-9C19-83B913734490}"/>
          </ac:spMkLst>
        </pc:spChg>
        <pc:spChg chg="add">
          <ac:chgData name="Magdalena Vintila" userId="396937154aaf6a6c" providerId="LiveId" clId="{F173E805-542A-40FC-9163-DCB53A46B95B}" dt="2025-10-18T20:21:42.042" v="1573" actId="26606"/>
          <ac:spMkLst>
            <pc:docMk/>
            <pc:sldMk cId="3586206908" sldId="259"/>
            <ac:spMk id="44" creationId="{DBB05BAE-BBD3-4289-899F-A6851503C6B0}"/>
          </ac:spMkLst>
        </pc:spChg>
        <pc:spChg chg="add">
          <ac:chgData name="Magdalena Vintila" userId="396937154aaf6a6c" providerId="LiveId" clId="{F173E805-542A-40FC-9163-DCB53A46B95B}" dt="2025-10-18T20:21:42.042" v="1573" actId="26606"/>
          <ac:spMkLst>
            <pc:docMk/>
            <pc:sldMk cId="3586206908" sldId="259"/>
            <ac:spMk id="46" creationId="{9874D11C-36F5-4BBE-A490-019A54E953B0}"/>
          </ac:spMkLst>
        </pc:spChg>
      </pc:sldChg>
      <pc:sldChg chg="modSp mod">
        <pc:chgData name="Magdalena Vintila" userId="396937154aaf6a6c" providerId="LiveId" clId="{F173E805-542A-40FC-9163-DCB53A46B95B}" dt="2025-10-18T20:22:38.404" v="1622" actId="20577"/>
        <pc:sldMkLst>
          <pc:docMk/>
          <pc:sldMk cId="2669437950" sldId="260"/>
        </pc:sldMkLst>
        <pc:spChg chg="mod">
          <ac:chgData name="Magdalena Vintila" userId="396937154aaf6a6c" providerId="LiveId" clId="{F173E805-542A-40FC-9163-DCB53A46B95B}" dt="2025-10-18T20:22:10.253" v="1577" actId="2711"/>
          <ac:spMkLst>
            <pc:docMk/>
            <pc:sldMk cId="2669437950" sldId="260"/>
            <ac:spMk id="2" creationId="{044027F9-7FBA-85C6-0F94-AA14F8323C67}"/>
          </ac:spMkLst>
        </pc:spChg>
        <pc:spChg chg="mod">
          <ac:chgData name="Magdalena Vintila" userId="396937154aaf6a6c" providerId="LiveId" clId="{F173E805-542A-40FC-9163-DCB53A46B95B}" dt="2025-10-18T20:22:38.404" v="1622" actId="20577"/>
          <ac:spMkLst>
            <pc:docMk/>
            <pc:sldMk cId="2669437950" sldId="260"/>
            <ac:spMk id="3" creationId="{B9A4E0F8-EC5A-3F3C-FE94-E592A2A537F0}"/>
          </ac:spMkLst>
        </pc:spChg>
      </pc:sldChg>
      <pc:sldChg chg="modSp mod">
        <pc:chgData name="Magdalena Vintila" userId="396937154aaf6a6c" providerId="LiveId" clId="{F173E805-542A-40FC-9163-DCB53A46B95B}" dt="2025-10-18T20:23:37.498" v="1632" actId="27636"/>
        <pc:sldMkLst>
          <pc:docMk/>
          <pc:sldMk cId="1374200585" sldId="261"/>
        </pc:sldMkLst>
        <pc:spChg chg="mod">
          <ac:chgData name="Magdalena Vintila" userId="396937154aaf6a6c" providerId="LiveId" clId="{F173E805-542A-40FC-9163-DCB53A46B95B}" dt="2025-10-18T20:22:49.373" v="1623" actId="2711"/>
          <ac:spMkLst>
            <pc:docMk/>
            <pc:sldMk cId="1374200585" sldId="261"/>
            <ac:spMk id="2" creationId="{3A31C475-E651-915A-6A32-A67C57B40494}"/>
          </ac:spMkLst>
        </pc:spChg>
        <pc:spChg chg="mod">
          <ac:chgData name="Magdalena Vintila" userId="396937154aaf6a6c" providerId="LiveId" clId="{F173E805-542A-40FC-9163-DCB53A46B95B}" dt="2025-10-18T20:23:37.498" v="1632" actId="27636"/>
          <ac:spMkLst>
            <pc:docMk/>
            <pc:sldMk cId="1374200585" sldId="261"/>
            <ac:spMk id="3" creationId="{69C21B1F-064E-3E4A-7768-2F34FB982654}"/>
          </ac:spMkLst>
        </pc:spChg>
      </pc:sldChg>
      <pc:sldChg chg="modSp mod">
        <pc:chgData name="Magdalena Vintila" userId="396937154aaf6a6c" providerId="LiveId" clId="{F173E805-542A-40FC-9163-DCB53A46B95B}" dt="2025-10-18T20:25:29.595" v="1648" actId="313"/>
        <pc:sldMkLst>
          <pc:docMk/>
          <pc:sldMk cId="4096241191" sldId="262"/>
        </pc:sldMkLst>
        <pc:spChg chg="mod">
          <ac:chgData name="Magdalena Vintila" userId="396937154aaf6a6c" providerId="LiveId" clId="{F173E805-542A-40FC-9163-DCB53A46B95B}" dt="2025-10-18T20:25:06.410" v="1644" actId="255"/>
          <ac:spMkLst>
            <pc:docMk/>
            <pc:sldMk cId="4096241191" sldId="262"/>
            <ac:spMk id="2" creationId="{74F0E647-1C12-1096-ADD5-D7172DED68A0}"/>
          </ac:spMkLst>
        </pc:spChg>
        <pc:spChg chg="mod">
          <ac:chgData name="Magdalena Vintila" userId="396937154aaf6a6c" providerId="LiveId" clId="{F173E805-542A-40FC-9163-DCB53A46B95B}" dt="2025-10-18T20:25:29.595" v="1648" actId="313"/>
          <ac:spMkLst>
            <pc:docMk/>
            <pc:sldMk cId="4096241191" sldId="262"/>
            <ac:spMk id="3" creationId="{E3143E27-1A7C-AD8A-7BD1-07ACC8FE50C7}"/>
          </ac:spMkLst>
        </pc:spChg>
      </pc:sldChg>
      <pc:sldChg chg="modSp mod">
        <pc:chgData name="Magdalena Vintila" userId="396937154aaf6a6c" providerId="LiveId" clId="{F173E805-542A-40FC-9163-DCB53A46B95B}" dt="2025-10-18T20:25:58.990" v="1652" actId="255"/>
        <pc:sldMkLst>
          <pc:docMk/>
          <pc:sldMk cId="361698914" sldId="263"/>
        </pc:sldMkLst>
        <pc:spChg chg="mod">
          <ac:chgData name="Magdalena Vintila" userId="396937154aaf6a6c" providerId="LiveId" clId="{F173E805-542A-40FC-9163-DCB53A46B95B}" dt="2025-10-18T20:25:48.862" v="1650" actId="255"/>
          <ac:spMkLst>
            <pc:docMk/>
            <pc:sldMk cId="361698914" sldId="263"/>
            <ac:spMk id="2" creationId="{5C2915DA-33A4-3872-5467-701B38ECF3D7}"/>
          </ac:spMkLst>
        </pc:spChg>
        <pc:spChg chg="mod">
          <ac:chgData name="Magdalena Vintila" userId="396937154aaf6a6c" providerId="LiveId" clId="{F173E805-542A-40FC-9163-DCB53A46B95B}" dt="2025-10-18T20:25:58.990" v="1652" actId="255"/>
          <ac:spMkLst>
            <pc:docMk/>
            <pc:sldMk cId="361698914" sldId="263"/>
            <ac:spMk id="3" creationId="{D4FF3159-B994-85DA-F531-07876C102516}"/>
          </ac:spMkLst>
        </pc:spChg>
      </pc:sldChg>
      <pc:sldChg chg="addSp modSp mod">
        <pc:chgData name="Magdalena Vintila" userId="396937154aaf6a6c" providerId="LiveId" clId="{F173E805-542A-40FC-9163-DCB53A46B95B}" dt="2025-10-18T20:27:23.747" v="1662" actId="2711"/>
        <pc:sldMkLst>
          <pc:docMk/>
          <pc:sldMk cId="1153000883" sldId="264"/>
        </pc:sldMkLst>
        <pc:spChg chg="mod">
          <ac:chgData name="Magdalena Vintila" userId="396937154aaf6a6c" providerId="LiveId" clId="{F173E805-542A-40FC-9163-DCB53A46B95B}" dt="2025-10-18T20:26:15.338" v="1654" actId="122"/>
          <ac:spMkLst>
            <pc:docMk/>
            <pc:sldMk cId="1153000883" sldId="264"/>
            <ac:spMk id="2" creationId="{CC70F1A1-C375-DC9F-9BCD-B54AC51CDA41}"/>
          </ac:spMkLst>
        </pc:spChg>
        <pc:spChg chg="add mod">
          <ac:chgData name="Magdalena Vintila" userId="396937154aaf6a6c" providerId="LiveId" clId="{F173E805-542A-40FC-9163-DCB53A46B95B}" dt="2025-10-18T20:27:23.747" v="1662" actId="2711"/>
          <ac:spMkLst>
            <pc:docMk/>
            <pc:sldMk cId="1153000883" sldId="264"/>
            <ac:spMk id="4" creationId="{AF3D6ECC-655F-0873-9EEB-A2CD41C89359}"/>
          </ac:spMkLst>
        </pc:spChg>
        <pc:graphicFrameChg chg="mod modGraphic">
          <ac:chgData name="Magdalena Vintila" userId="396937154aaf6a6c" providerId="LiveId" clId="{F173E805-542A-40FC-9163-DCB53A46B95B}" dt="2025-10-18T20:27:16.689" v="1661" actId="255"/>
          <ac:graphicFrameMkLst>
            <pc:docMk/>
            <pc:sldMk cId="1153000883" sldId="264"/>
            <ac:graphicFrameMk id="5" creationId="{BD560235-1EA0-8CA3-17E2-CCAC88DB3EC6}"/>
          </ac:graphicFrameMkLst>
        </pc:graphicFrameChg>
      </pc:sldChg>
      <pc:sldChg chg="modSp mod">
        <pc:chgData name="Magdalena Vintila" userId="396937154aaf6a6c" providerId="LiveId" clId="{F173E805-542A-40FC-9163-DCB53A46B95B}" dt="2025-10-18T20:27:48.120" v="1666" actId="1076"/>
        <pc:sldMkLst>
          <pc:docMk/>
          <pc:sldMk cId="232462445" sldId="265"/>
        </pc:sldMkLst>
        <pc:spChg chg="mod">
          <ac:chgData name="Magdalena Vintila" userId="396937154aaf6a6c" providerId="LiveId" clId="{F173E805-542A-40FC-9163-DCB53A46B95B}" dt="2025-10-18T20:27:31.518" v="1663" actId="122"/>
          <ac:spMkLst>
            <pc:docMk/>
            <pc:sldMk cId="232462445" sldId="265"/>
            <ac:spMk id="2" creationId="{366402ED-6864-8559-5C84-08F4C5EAAF30}"/>
          </ac:spMkLst>
        </pc:spChg>
        <pc:spChg chg="mod">
          <ac:chgData name="Magdalena Vintila" userId="396937154aaf6a6c" providerId="LiveId" clId="{F173E805-542A-40FC-9163-DCB53A46B95B}" dt="2025-10-18T20:27:48.120" v="1666" actId="1076"/>
          <ac:spMkLst>
            <pc:docMk/>
            <pc:sldMk cId="232462445" sldId="265"/>
            <ac:spMk id="3" creationId="{B75D5628-04F2-84E1-4547-220C5A99EE5F}"/>
          </ac:spMkLst>
        </pc:spChg>
      </pc:sldChg>
      <pc:sldChg chg="addSp modSp mod setBg">
        <pc:chgData name="Magdalena Vintila" userId="396937154aaf6a6c" providerId="LiveId" clId="{F173E805-542A-40FC-9163-DCB53A46B95B}" dt="2025-10-18T20:24:41.301" v="1642"/>
        <pc:sldMkLst>
          <pc:docMk/>
          <pc:sldMk cId="1921795492" sldId="266"/>
        </pc:sldMkLst>
        <pc:spChg chg="mod">
          <ac:chgData name="Magdalena Vintila" userId="396937154aaf6a6c" providerId="LiveId" clId="{F173E805-542A-40FC-9163-DCB53A46B95B}" dt="2025-10-18T20:23:53.705" v="1635" actId="122"/>
          <ac:spMkLst>
            <pc:docMk/>
            <pc:sldMk cId="1921795492" sldId="266"/>
            <ac:spMk id="2" creationId="{4213841A-E210-E139-3425-FB5D5CFC9023}"/>
          </ac:spMkLst>
        </pc:spChg>
        <pc:spChg chg="add">
          <ac:chgData name="Magdalena Vintila" userId="396937154aaf6a6c" providerId="LiveId" clId="{F173E805-542A-40FC-9163-DCB53A46B95B}" dt="2025-10-18T19:58:10.285" v="304" actId="26606"/>
          <ac:spMkLst>
            <pc:docMk/>
            <pc:sldMk cId="1921795492" sldId="266"/>
            <ac:spMk id="32" creationId="{45B71F80-1F92-4074-84D9-16A062B215B3}"/>
          </ac:spMkLst>
        </pc:spChg>
        <pc:spChg chg="add">
          <ac:chgData name="Magdalena Vintila" userId="396937154aaf6a6c" providerId="LiveId" clId="{F173E805-542A-40FC-9163-DCB53A46B95B}" dt="2025-10-18T19:58:10.285" v="304" actId="26606"/>
          <ac:spMkLst>
            <pc:docMk/>
            <pc:sldMk cId="1921795492" sldId="266"/>
            <ac:spMk id="34" creationId="{7209C9DA-6E0D-46D9-8275-C52222D8CCAC}"/>
          </ac:spMkLst>
        </pc:spChg>
        <pc:spChg chg="add">
          <ac:chgData name="Magdalena Vintila" userId="396937154aaf6a6c" providerId="LiveId" clId="{F173E805-542A-40FC-9163-DCB53A46B95B}" dt="2025-10-18T19:58:10.285" v="304" actId="26606"/>
          <ac:spMkLst>
            <pc:docMk/>
            <pc:sldMk cId="1921795492" sldId="266"/>
            <ac:spMk id="36" creationId="{3EB57A4D-E0D0-46DA-B339-F24CA46FA70B}"/>
          </ac:spMkLst>
        </pc:spChg>
        <pc:graphicFrameChg chg="mod modGraphic">
          <ac:chgData name="Magdalena Vintila" userId="396937154aaf6a6c" providerId="LiveId" clId="{F173E805-542A-40FC-9163-DCB53A46B95B}" dt="2025-10-18T20:24:41.301" v="1642"/>
          <ac:graphicFrameMkLst>
            <pc:docMk/>
            <pc:sldMk cId="1921795492" sldId="266"/>
            <ac:graphicFrameMk id="27" creationId="{89A5AB71-37CB-FF53-5000-663D54F29237}"/>
          </ac:graphicFrameMkLst>
        </pc:graphicFrameChg>
      </pc:sldChg>
      <pc:sldChg chg="modSp new mod">
        <pc:chgData name="Magdalena Vintila" userId="396937154aaf6a6c" providerId="LiveId" clId="{F173E805-542A-40FC-9163-DCB53A46B95B}" dt="2025-10-18T20:32:02.861" v="1707" actId="114"/>
        <pc:sldMkLst>
          <pc:docMk/>
          <pc:sldMk cId="4212592751" sldId="267"/>
        </pc:sldMkLst>
        <pc:spChg chg="mod">
          <ac:chgData name="Magdalena Vintila" userId="396937154aaf6a6c" providerId="LiveId" clId="{F173E805-542A-40FC-9163-DCB53A46B95B}" dt="2025-10-18T20:27:56.722" v="1667" actId="122"/>
          <ac:spMkLst>
            <pc:docMk/>
            <pc:sldMk cId="4212592751" sldId="267"/>
            <ac:spMk id="2" creationId="{B64588F4-5875-3B85-7C4B-296A2F83065D}"/>
          </ac:spMkLst>
        </pc:spChg>
        <pc:spChg chg="mod">
          <ac:chgData name="Magdalena Vintila" userId="396937154aaf6a6c" providerId="LiveId" clId="{F173E805-542A-40FC-9163-DCB53A46B95B}" dt="2025-10-18T20:32:02.861" v="1707" actId="114"/>
          <ac:spMkLst>
            <pc:docMk/>
            <pc:sldMk cId="4212592751" sldId="267"/>
            <ac:spMk id="3" creationId="{49659B27-AF58-B64A-2098-771C0B3FA2B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315D23-6139-4D99-B4D8-D40C3B68DEE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B636DE2-6267-4132-A5D5-2005C7AE121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France is the world’s 7</a:t>
          </a:r>
          <a:r>
            <a:rPr lang="en-GB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largest economy and a founding member of EU. </a:t>
          </a:r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Also,g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lobal player in sectors like aerospace, luxury goods, agriculture and technology. </a:t>
          </a:r>
        </a:p>
      </dgm:t>
    </dgm:pt>
    <dgm:pt modelId="{6D44B10F-CF33-4E87-ACD1-46272FACAB57}" type="parTrans" cxnId="{164971FB-E672-41A3-91A6-6E04445212C7}">
      <dgm:prSet/>
      <dgm:spPr/>
      <dgm:t>
        <a:bodyPr/>
        <a:lstStyle/>
        <a:p>
          <a:endParaRPr lang="en-US"/>
        </a:p>
      </dgm:t>
    </dgm:pt>
    <dgm:pt modelId="{D139C5E6-F0D7-4FA6-BE38-DC182BE9CFEE}" type="sibTrans" cxnId="{164971FB-E672-41A3-91A6-6E04445212C7}">
      <dgm:prSet/>
      <dgm:spPr/>
      <dgm:t>
        <a:bodyPr/>
        <a:lstStyle/>
        <a:p>
          <a:endParaRPr lang="en-US"/>
        </a:p>
      </dgm:t>
    </dgm:pt>
    <dgm:pt modelId="{94380000-EF30-406D-ABC6-1A53BD1045B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Strong traditions, distinct communication norms, and deeply ingrained cultural identity.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61461B9-8167-49BB-9D12-33FECEC69C29}" type="parTrans" cxnId="{1D2BDBC9-222D-4CB9-9689-F2885A9FF15B}">
      <dgm:prSet/>
      <dgm:spPr/>
      <dgm:t>
        <a:bodyPr/>
        <a:lstStyle/>
        <a:p>
          <a:endParaRPr lang="en-US"/>
        </a:p>
      </dgm:t>
    </dgm:pt>
    <dgm:pt modelId="{EF29BD7C-239C-4112-B28E-D29C32C841FF}" type="sibTrans" cxnId="{1D2BDBC9-222D-4CB9-9689-F2885A9FF15B}">
      <dgm:prSet/>
      <dgm:spPr/>
      <dgm:t>
        <a:bodyPr/>
        <a:lstStyle/>
        <a:p>
          <a:endParaRPr lang="en-US"/>
        </a:p>
      </dgm:t>
    </dgm:pt>
    <dgm:pt modelId="{711F012E-4970-4E6B-9A26-24A2DFB1F46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This presentation explores France’s culture through key theoretical frameworks and their impact in business practises.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7E61245-0F02-4A87-910F-77FBBF7EBF75}" type="parTrans" cxnId="{0B448E8A-6BE5-4D6B-A794-90E088734930}">
      <dgm:prSet/>
      <dgm:spPr/>
      <dgm:t>
        <a:bodyPr/>
        <a:lstStyle/>
        <a:p>
          <a:endParaRPr lang="en-US"/>
        </a:p>
      </dgm:t>
    </dgm:pt>
    <dgm:pt modelId="{85389810-46A7-4A9B-92EE-1BE461DF9553}" type="sibTrans" cxnId="{0B448E8A-6BE5-4D6B-A794-90E088734930}">
      <dgm:prSet/>
      <dgm:spPr/>
      <dgm:t>
        <a:bodyPr/>
        <a:lstStyle/>
        <a:p>
          <a:endParaRPr lang="en-US"/>
        </a:p>
      </dgm:t>
    </dgm:pt>
    <dgm:pt modelId="{06F64355-E19D-4E62-875B-13475FDFB5F0}" type="pres">
      <dgm:prSet presAssocID="{AC315D23-6139-4D99-B4D8-D40C3B68DEEF}" presName="root" presStyleCnt="0">
        <dgm:presLayoutVars>
          <dgm:dir/>
          <dgm:resizeHandles val="exact"/>
        </dgm:presLayoutVars>
      </dgm:prSet>
      <dgm:spPr/>
    </dgm:pt>
    <dgm:pt modelId="{EB57EAE6-A92A-4A35-82F8-6D88F931F9FC}" type="pres">
      <dgm:prSet presAssocID="{CB636DE2-6267-4132-A5D5-2005C7AE121F}" presName="compNode" presStyleCnt="0"/>
      <dgm:spPr/>
    </dgm:pt>
    <dgm:pt modelId="{9B6EC865-7670-4BA9-95D6-98786CB42482}" type="pres">
      <dgm:prSet presAssocID="{CB636DE2-6267-4132-A5D5-2005C7AE121F}" presName="bgRect" presStyleLbl="bgShp" presStyleIdx="0" presStyleCnt="3"/>
      <dgm:spPr/>
    </dgm:pt>
    <dgm:pt modelId="{4300CE06-1CEB-40FD-BBFE-016CBAEDAD31}" type="pres">
      <dgm:prSet presAssocID="{CB636DE2-6267-4132-A5D5-2005C7AE121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9E16E4C7-20A5-462A-B235-329F18CBE8E2}" type="pres">
      <dgm:prSet presAssocID="{CB636DE2-6267-4132-A5D5-2005C7AE121F}" presName="spaceRect" presStyleCnt="0"/>
      <dgm:spPr/>
    </dgm:pt>
    <dgm:pt modelId="{49F88029-00FC-4ADF-82DB-FD85E35B749D}" type="pres">
      <dgm:prSet presAssocID="{CB636DE2-6267-4132-A5D5-2005C7AE121F}" presName="parTx" presStyleLbl="revTx" presStyleIdx="0" presStyleCnt="3">
        <dgm:presLayoutVars>
          <dgm:chMax val="0"/>
          <dgm:chPref val="0"/>
        </dgm:presLayoutVars>
      </dgm:prSet>
      <dgm:spPr/>
    </dgm:pt>
    <dgm:pt modelId="{C25E2ADB-6B45-4FD4-B977-761EBD407DF5}" type="pres">
      <dgm:prSet presAssocID="{D139C5E6-F0D7-4FA6-BE38-DC182BE9CFEE}" presName="sibTrans" presStyleCnt="0"/>
      <dgm:spPr/>
    </dgm:pt>
    <dgm:pt modelId="{36D7207D-8C56-4056-B48B-B487533E1532}" type="pres">
      <dgm:prSet presAssocID="{94380000-EF30-406D-ABC6-1A53BD1045B8}" presName="compNode" presStyleCnt="0"/>
      <dgm:spPr/>
    </dgm:pt>
    <dgm:pt modelId="{771506D4-03DD-478E-9D51-91CE4CA4C4F3}" type="pres">
      <dgm:prSet presAssocID="{94380000-EF30-406D-ABC6-1A53BD1045B8}" presName="bgRect" presStyleLbl="bgShp" presStyleIdx="1" presStyleCnt="3"/>
      <dgm:spPr/>
    </dgm:pt>
    <dgm:pt modelId="{EA2D6799-3D76-472C-ABEC-3B1FDD820DAA}" type="pres">
      <dgm:prSet presAssocID="{94380000-EF30-406D-ABC6-1A53BD1045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36B30BF7-B228-469D-ABFF-415F1981D0F2}" type="pres">
      <dgm:prSet presAssocID="{94380000-EF30-406D-ABC6-1A53BD1045B8}" presName="spaceRect" presStyleCnt="0"/>
      <dgm:spPr/>
    </dgm:pt>
    <dgm:pt modelId="{FFBB2E1C-5989-4680-B6A9-937826BB2948}" type="pres">
      <dgm:prSet presAssocID="{94380000-EF30-406D-ABC6-1A53BD1045B8}" presName="parTx" presStyleLbl="revTx" presStyleIdx="1" presStyleCnt="3">
        <dgm:presLayoutVars>
          <dgm:chMax val="0"/>
          <dgm:chPref val="0"/>
        </dgm:presLayoutVars>
      </dgm:prSet>
      <dgm:spPr/>
    </dgm:pt>
    <dgm:pt modelId="{3F1FAF74-714A-41A1-970D-89F12850D717}" type="pres">
      <dgm:prSet presAssocID="{EF29BD7C-239C-4112-B28E-D29C32C841FF}" presName="sibTrans" presStyleCnt="0"/>
      <dgm:spPr/>
    </dgm:pt>
    <dgm:pt modelId="{D484FDCE-3AFA-4C08-B0B3-05172B435CAA}" type="pres">
      <dgm:prSet presAssocID="{711F012E-4970-4E6B-9A26-24A2DFB1F468}" presName="compNode" presStyleCnt="0"/>
      <dgm:spPr/>
    </dgm:pt>
    <dgm:pt modelId="{E5056FA0-27AB-47F5-9163-B8ECE3FC2E5E}" type="pres">
      <dgm:prSet presAssocID="{711F012E-4970-4E6B-9A26-24A2DFB1F468}" presName="bgRect" presStyleLbl="bgShp" presStyleIdx="2" presStyleCnt="3"/>
      <dgm:spPr/>
    </dgm:pt>
    <dgm:pt modelId="{24807BB0-8439-4C32-9650-8F554C0988AE}" type="pres">
      <dgm:prSet presAssocID="{711F012E-4970-4E6B-9A26-24A2DFB1F46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0E66754D-FD44-48A1-A2A7-900FFDFEDB12}" type="pres">
      <dgm:prSet presAssocID="{711F012E-4970-4E6B-9A26-24A2DFB1F468}" presName="spaceRect" presStyleCnt="0"/>
      <dgm:spPr/>
    </dgm:pt>
    <dgm:pt modelId="{CAC6481D-2F6B-4EFC-9669-4E5D5A42412F}" type="pres">
      <dgm:prSet presAssocID="{711F012E-4970-4E6B-9A26-24A2DFB1F46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410C600-459B-4B60-9A3F-E1A5097F0E20}" type="presOf" srcId="{CB636DE2-6267-4132-A5D5-2005C7AE121F}" destId="{49F88029-00FC-4ADF-82DB-FD85E35B749D}" srcOrd="0" destOrd="0" presId="urn:microsoft.com/office/officeart/2018/2/layout/IconVerticalSolidList"/>
    <dgm:cxn modelId="{05B3FD82-2DA7-4452-BE7A-45A80C5AFD59}" type="presOf" srcId="{AC315D23-6139-4D99-B4D8-D40C3B68DEEF}" destId="{06F64355-E19D-4E62-875B-13475FDFB5F0}" srcOrd="0" destOrd="0" presId="urn:microsoft.com/office/officeart/2018/2/layout/IconVerticalSolidList"/>
    <dgm:cxn modelId="{0B448E8A-6BE5-4D6B-A794-90E088734930}" srcId="{AC315D23-6139-4D99-B4D8-D40C3B68DEEF}" destId="{711F012E-4970-4E6B-9A26-24A2DFB1F468}" srcOrd="2" destOrd="0" parTransId="{E7E61245-0F02-4A87-910F-77FBBF7EBF75}" sibTransId="{85389810-46A7-4A9B-92EE-1BE461DF9553}"/>
    <dgm:cxn modelId="{CE7B3CB3-8B3A-4BDF-9520-53F5C390000A}" type="presOf" srcId="{94380000-EF30-406D-ABC6-1A53BD1045B8}" destId="{FFBB2E1C-5989-4680-B6A9-937826BB2948}" srcOrd="0" destOrd="0" presId="urn:microsoft.com/office/officeart/2018/2/layout/IconVerticalSolidList"/>
    <dgm:cxn modelId="{1D2BDBC9-222D-4CB9-9689-F2885A9FF15B}" srcId="{AC315D23-6139-4D99-B4D8-D40C3B68DEEF}" destId="{94380000-EF30-406D-ABC6-1A53BD1045B8}" srcOrd="1" destOrd="0" parTransId="{F61461B9-8167-49BB-9D12-33FECEC69C29}" sibTransId="{EF29BD7C-239C-4112-B28E-D29C32C841FF}"/>
    <dgm:cxn modelId="{030BE9C9-383B-4D00-B66F-FC57F07C7637}" type="presOf" srcId="{711F012E-4970-4E6B-9A26-24A2DFB1F468}" destId="{CAC6481D-2F6B-4EFC-9669-4E5D5A42412F}" srcOrd="0" destOrd="0" presId="urn:microsoft.com/office/officeart/2018/2/layout/IconVerticalSolidList"/>
    <dgm:cxn modelId="{164971FB-E672-41A3-91A6-6E04445212C7}" srcId="{AC315D23-6139-4D99-B4D8-D40C3B68DEEF}" destId="{CB636DE2-6267-4132-A5D5-2005C7AE121F}" srcOrd="0" destOrd="0" parTransId="{6D44B10F-CF33-4E87-ACD1-46272FACAB57}" sibTransId="{D139C5E6-F0D7-4FA6-BE38-DC182BE9CFEE}"/>
    <dgm:cxn modelId="{D91B933D-6390-4BA3-A7C4-E61F4E50ABBD}" type="presParOf" srcId="{06F64355-E19D-4E62-875B-13475FDFB5F0}" destId="{EB57EAE6-A92A-4A35-82F8-6D88F931F9FC}" srcOrd="0" destOrd="0" presId="urn:microsoft.com/office/officeart/2018/2/layout/IconVerticalSolidList"/>
    <dgm:cxn modelId="{FA2E8BD2-117A-4911-A668-61B2583E65FE}" type="presParOf" srcId="{EB57EAE6-A92A-4A35-82F8-6D88F931F9FC}" destId="{9B6EC865-7670-4BA9-95D6-98786CB42482}" srcOrd="0" destOrd="0" presId="urn:microsoft.com/office/officeart/2018/2/layout/IconVerticalSolidList"/>
    <dgm:cxn modelId="{49F5CD9D-2A86-416E-9F97-E70604C683B1}" type="presParOf" srcId="{EB57EAE6-A92A-4A35-82F8-6D88F931F9FC}" destId="{4300CE06-1CEB-40FD-BBFE-016CBAEDAD31}" srcOrd="1" destOrd="0" presId="urn:microsoft.com/office/officeart/2018/2/layout/IconVerticalSolidList"/>
    <dgm:cxn modelId="{60CA983E-2819-400D-8261-3209CE31A5C4}" type="presParOf" srcId="{EB57EAE6-A92A-4A35-82F8-6D88F931F9FC}" destId="{9E16E4C7-20A5-462A-B235-329F18CBE8E2}" srcOrd="2" destOrd="0" presId="urn:microsoft.com/office/officeart/2018/2/layout/IconVerticalSolidList"/>
    <dgm:cxn modelId="{49963C7A-C9C4-480F-8B64-070AC1D6C1C5}" type="presParOf" srcId="{EB57EAE6-A92A-4A35-82F8-6D88F931F9FC}" destId="{49F88029-00FC-4ADF-82DB-FD85E35B749D}" srcOrd="3" destOrd="0" presId="urn:microsoft.com/office/officeart/2018/2/layout/IconVerticalSolidList"/>
    <dgm:cxn modelId="{D4F57E5A-87C0-4BB3-9217-074D9AC38227}" type="presParOf" srcId="{06F64355-E19D-4E62-875B-13475FDFB5F0}" destId="{C25E2ADB-6B45-4FD4-B977-761EBD407DF5}" srcOrd="1" destOrd="0" presId="urn:microsoft.com/office/officeart/2018/2/layout/IconVerticalSolidList"/>
    <dgm:cxn modelId="{62F20533-FA3A-4B30-8EEC-E1AD73B1BBF0}" type="presParOf" srcId="{06F64355-E19D-4E62-875B-13475FDFB5F0}" destId="{36D7207D-8C56-4056-B48B-B487533E1532}" srcOrd="2" destOrd="0" presId="urn:microsoft.com/office/officeart/2018/2/layout/IconVerticalSolidList"/>
    <dgm:cxn modelId="{D4CAAF31-4071-48DA-A237-FC1E1F69F2B7}" type="presParOf" srcId="{36D7207D-8C56-4056-B48B-B487533E1532}" destId="{771506D4-03DD-478E-9D51-91CE4CA4C4F3}" srcOrd="0" destOrd="0" presId="urn:microsoft.com/office/officeart/2018/2/layout/IconVerticalSolidList"/>
    <dgm:cxn modelId="{B95B633A-C52B-4393-B0EE-921513228EC7}" type="presParOf" srcId="{36D7207D-8C56-4056-B48B-B487533E1532}" destId="{EA2D6799-3D76-472C-ABEC-3B1FDD820DAA}" srcOrd="1" destOrd="0" presId="urn:microsoft.com/office/officeart/2018/2/layout/IconVerticalSolidList"/>
    <dgm:cxn modelId="{1D6DD5FB-1BE9-4E7C-B611-030F19072D01}" type="presParOf" srcId="{36D7207D-8C56-4056-B48B-B487533E1532}" destId="{36B30BF7-B228-469D-ABFF-415F1981D0F2}" srcOrd="2" destOrd="0" presId="urn:microsoft.com/office/officeart/2018/2/layout/IconVerticalSolidList"/>
    <dgm:cxn modelId="{EDBCB16E-766D-4E11-84AF-346970F4FC16}" type="presParOf" srcId="{36D7207D-8C56-4056-B48B-B487533E1532}" destId="{FFBB2E1C-5989-4680-B6A9-937826BB2948}" srcOrd="3" destOrd="0" presId="urn:microsoft.com/office/officeart/2018/2/layout/IconVerticalSolidList"/>
    <dgm:cxn modelId="{B9ADC873-D1AC-47D0-B63F-50289D25FEE0}" type="presParOf" srcId="{06F64355-E19D-4E62-875B-13475FDFB5F0}" destId="{3F1FAF74-714A-41A1-970D-89F12850D717}" srcOrd="3" destOrd="0" presId="urn:microsoft.com/office/officeart/2018/2/layout/IconVerticalSolidList"/>
    <dgm:cxn modelId="{B1F3FA53-B78F-49E7-8A5B-67030EFFF70C}" type="presParOf" srcId="{06F64355-E19D-4E62-875B-13475FDFB5F0}" destId="{D484FDCE-3AFA-4C08-B0B3-05172B435CAA}" srcOrd="4" destOrd="0" presId="urn:microsoft.com/office/officeart/2018/2/layout/IconVerticalSolidList"/>
    <dgm:cxn modelId="{58D7A1DF-F69E-4E4C-9895-7C41EAB8B984}" type="presParOf" srcId="{D484FDCE-3AFA-4C08-B0B3-05172B435CAA}" destId="{E5056FA0-27AB-47F5-9163-B8ECE3FC2E5E}" srcOrd="0" destOrd="0" presId="urn:microsoft.com/office/officeart/2018/2/layout/IconVerticalSolidList"/>
    <dgm:cxn modelId="{E6A85408-7A6B-49E5-B16E-AEB366EB9E99}" type="presParOf" srcId="{D484FDCE-3AFA-4C08-B0B3-05172B435CAA}" destId="{24807BB0-8439-4C32-9650-8F554C0988AE}" srcOrd="1" destOrd="0" presId="urn:microsoft.com/office/officeart/2018/2/layout/IconVerticalSolidList"/>
    <dgm:cxn modelId="{E7BE57A8-5926-43F1-9377-2C184C2C60F2}" type="presParOf" srcId="{D484FDCE-3AFA-4C08-B0B3-05172B435CAA}" destId="{0E66754D-FD44-48A1-A2A7-900FFDFEDB12}" srcOrd="2" destOrd="0" presId="urn:microsoft.com/office/officeart/2018/2/layout/IconVerticalSolidList"/>
    <dgm:cxn modelId="{9463BDAB-7B0D-4860-ACE3-28ED8B03623F}" type="presParOf" srcId="{D484FDCE-3AFA-4C08-B0B3-05172B435CAA}" destId="{CAC6481D-2F6B-4EFC-9669-4E5D5A42412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9F65B69-CB7D-42AF-B44F-1A733C98DAE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D96D32A-7A6B-4A64-A9A5-C0CD8066F4B7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Hofstede’s cultural dimensions- understanding values and behaviours.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1C40C2-625D-4847-A66F-8A0CE51E9F6E}" type="parTrans" cxnId="{64FF68D4-4F21-4F34-B4F5-E4B397BE4A97}">
      <dgm:prSet/>
      <dgm:spPr/>
      <dgm:t>
        <a:bodyPr/>
        <a:lstStyle/>
        <a:p>
          <a:endParaRPr lang="en-US"/>
        </a:p>
      </dgm:t>
    </dgm:pt>
    <dgm:pt modelId="{E78B1C0D-6E98-4812-85D6-D7DE96B1B8AB}" type="sibTrans" cxnId="{64FF68D4-4F21-4F34-B4F5-E4B397BE4A97}">
      <dgm:prSet/>
      <dgm:spPr/>
      <dgm:t>
        <a:bodyPr/>
        <a:lstStyle/>
        <a:p>
          <a:endParaRPr lang="en-US"/>
        </a:p>
      </dgm:t>
    </dgm:pt>
    <dgm:pt modelId="{2048FB0E-1DF5-4781-A3AA-5DF369BC54DE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Halls’s context theory- high vs low context communication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1EE0A63-79C1-4A52-BD6B-3AE85AB24F99}" type="parTrans" cxnId="{D4D9781A-04BA-42CB-8A35-B96766E78998}">
      <dgm:prSet/>
      <dgm:spPr/>
      <dgm:t>
        <a:bodyPr/>
        <a:lstStyle/>
        <a:p>
          <a:endParaRPr lang="en-US"/>
        </a:p>
      </dgm:t>
    </dgm:pt>
    <dgm:pt modelId="{73D7A434-6725-437C-A24A-805E3D480A7E}" type="sibTrans" cxnId="{D4D9781A-04BA-42CB-8A35-B96766E78998}">
      <dgm:prSet/>
      <dgm:spPr/>
      <dgm:t>
        <a:bodyPr/>
        <a:lstStyle/>
        <a:p>
          <a:endParaRPr lang="en-US"/>
        </a:p>
      </dgm:t>
    </dgm:pt>
    <dgm:pt modelId="{C2186B78-42CE-4922-A5E8-FA7E483AACB5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Trompenaars model- universalism vs particularism, achievement vs ascription.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42544CB-0016-46D1-A394-587B5F2D1495}" type="parTrans" cxnId="{8E7D888D-49C2-4ECF-AD64-150B4A90DD33}">
      <dgm:prSet/>
      <dgm:spPr/>
      <dgm:t>
        <a:bodyPr/>
        <a:lstStyle/>
        <a:p>
          <a:endParaRPr lang="en-US"/>
        </a:p>
      </dgm:t>
    </dgm:pt>
    <dgm:pt modelId="{5520B201-2277-4700-9664-9C973EBAED9F}" type="sibTrans" cxnId="{8E7D888D-49C2-4ECF-AD64-150B4A90DD33}">
      <dgm:prSet/>
      <dgm:spPr/>
      <dgm:t>
        <a:bodyPr/>
        <a:lstStyle/>
        <a:p>
          <a:endParaRPr lang="en-US"/>
        </a:p>
      </dgm:t>
    </dgm:pt>
    <dgm:pt modelId="{D3D6D7FC-6500-416A-914E-FE23935D1F20}" type="pres">
      <dgm:prSet presAssocID="{69F65B69-CB7D-42AF-B44F-1A733C98DAE6}" presName="linear" presStyleCnt="0">
        <dgm:presLayoutVars>
          <dgm:animLvl val="lvl"/>
          <dgm:resizeHandles val="exact"/>
        </dgm:presLayoutVars>
      </dgm:prSet>
      <dgm:spPr/>
    </dgm:pt>
    <dgm:pt modelId="{AD0C37DC-69C9-440B-9B72-566C14D8C9D8}" type="pres">
      <dgm:prSet presAssocID="{6D96D32A-7A6B-4A64-A9A5-C0CD8066F4B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382A624-54FB-4A56-BECC-C5C8B18D7029}" type="pres">
      <dgm:prSet presAssocID="{E78B1C0D-6E98-4812-85D6-D7DE96B1B8AB}" presName="spacer" presStyleCnt="0"/>
      <dgm:spPr/>
    </dgm:pt>
    <dgm:pt modelId="{993B3933-F099-4EB3-B43E-3824638B23C9}" type="pres">
      <dgm:prSet presAssocID="{2048FB0E-1DF5-4781-A3AA-5DF369BC54D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F02A49E-47D7-427C-9727-C9FFEA9BBEBF}" type="pres">
      <dgm:prSet presAssocID="{73D7A434-6725-437C-A24A-805E3D480A7E}" presName="spacer" presStyleCnt="0"/>
      <dgm:spPr/>
    </dgm:pt>
    <dgm:pt modelId="{6FB39B8B-5BCE-4688-B30B-14BF5E6371A0}" type="pres">
      <dgm:prSet presAssocID="{C2186B78-42CE-4922-A5E8-FA7E483AACB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C69C702-8140-48A2-9084-FE545B33E63F}" type="presOf" srcId="{2048FB0E-1DF5-4781-A3AA-5DF369BC54DE}" destId="{993B3933-F099-4EB3-B43E-3824638B23C9}" srcOrd="0" destOrd="0" presId="urn:microsoft.com/office/officeart/2005/8/layout/vList2"/>
    <dgm:cxn modelId="{D4D9781A-04BA-42CB-8A35-B96766E78998}" srcId="{69F65B69-CB7D-42AF-B44F-1A733C98DAE6}" destId="{2048FB0E-1DF5-4781-A3AA-5DF369BC54DE}" srcOrd="1" destOrd="0" parTransId="{91EE0A63-79C1-4A52-BD6B-3AE85AB24F99}" sibTransId="{73D7A434-6725-437C-A24A-805E3D480A7E}"/>
    <dgm:cxn modelId="{6DC6D134-CC65-4B52-B256-70404D4BD65A}" type="presOf" srcId="{6D96D32A-7A6B-4A64-A9A5-C0CD8066F4B7}" destId="{AD0C37DC-69C9-440B-9B72-566C14D8C9D8}" srcOrd="0" destOrd="0" presId="urn:microsoft.com/office/officeart/2005/8/layout/vList2"/>
    <dgm:cxn modelId="{FC1A197F-C7CA-4BFF-ADFF-9610D4BB5499}" type="presOf" srcId="{69F65B69-CB7D-42AF-B44F-1A733C98DAE6}" destId="{D3D6D7FC-6500-416A-914E-FE23935D1F20}" srcOrd="0" destOrd="0" presId="urn:microsoft.com/office/officeart/2005/8/layout/vList2"/>
    <dgm:cxn modelId="{8E7D888D-49C2-4ECF-AD64-150B4A90DD33}" srcId="{69F65B69-CB7D-42AF-B44F-1A733C98DAE6}" destId="{C2186B78-42CE-4922-A5E8-FA7E483AACB5}" srcOrd="2" destOrd="0" parTransId="{B42544CB-0016-46D1-A394-587B5F2D1495}" sibTransId="{5520B201-2277-4700-9664-9C973EBAED9F}"/>
    <dgm:cxn modelId="{64FF68D4-4F21-4F34-B4F5-E4B397BE4A97}" srcId="{69F65B69-CB7D-42AF-B44F-1A733C98DAE6}" destId="{6D96D32A-7A6B-4A64-A9A5-C0CD8066F4B7}" srcOrd="0" destOrd="0" parTransId="{B71C40C2-625D-4847-A66F-8A0CE51E9F6E}" sibTransId="{E78B1C0D-6E98-4812-85D6-D7DE96B1B8AB}"/>
    <dgm:cxn modelId="{41598BD6-1A9F-4D22-8FF9-FB586AA00891}" type="presOf" srcId="{C2186B78-42CE-4922-A5E8-FA7E483AACB5}" destId="{6FB39B8B-5BCE-4688-B30B-14BF5E6371A0}" srcOrd="0" destOrd="0" presId="urn:microsoft.com/office/officeart/2005/8/layout/vList2"/>
    <dgm:cxn modelId="{052B8EC0-2CC2-47E1-B0A3-FC4976A8E7D7}" type="presParOf" srcId="{D3D6D7FC-6500-416A-914E-FE23935D1F20}" destId="{AD0C37DC-69C9-440B-9B72-566C14D8C9D8}" srcOrd="0" destOrd="0" presId="urn:microsoft.com/office/officeart/2005/8/layout/vList2"/>
    <dgm:cxn modelId="{3DA1ABE8-815B-43F3-A7BE-84C2A5247A91}" type="presParOf" srcId="{D3D6D7FC-6500-416A-914E-FE23935D1F20}" destId="{7382A624-54FB-4A56-BECC-C5C8B18D7029}" srcOrd="1" destOrd="0" presId="urn:microsoft.com/office/officeart/2005/8/layout/vList2"/>
    <dgm:cxn modelId="{A52052EE-AAA2-4521-AD47-F9FA54F89B9F}" type="presParOf" srcId="{D3D6D7FC-6500-416A-914E-FE23935D1F20}" destId="{993B3933-F099-4EB3-B43E-3824638B23C9}" srcOrd="2" destOrd="0" presId="urn:microsoft.com/office/officeart/2005/8/layout/vList2"/>
    <dgm:cxn modelId="{F6446518-AB75-44CA-BCB7-73ECAC8B128B}" type="presParOf" srcId="{D3D6D7FC-6500-416A-914E-FE23935D1F20}" destId="{CF02A49E-47D7-427C-9727-C9FFEA9BBEBF}" srcOrd="3" destOrd="0" presId="urn:microsoft.com/office/officeart/2005/8/layout/vList2"/>
    <dgm:cxn modelId="{E950E3AA-060F-43C3-8E7D-205D010A8522}" type="presParOf" srcId="{D3D6D7FC-6500-416A-914E-FE23935D1F20}" destId="{6FB39B8B-5BCE-4688-B30B-14BF5E6371A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80B55D7-C468-457A-A407-D65AD096B91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5_2" csCatId="accent5" phldr="1"/>
      <dgm:spPr/>
      <dgm:t>
        <a:bodyPr/>
        <a:lstStyle/>
        <a:p>
          <a:endParaRPr lang="en-US"/>
        </a:p>
      </dgm:t>
    </dgm:pt>
    <dgm:pt modelId="{6365BA5E-EA9E-40D5-B475-072BFF43BB6B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Renault-Nissan Alliance: successful long-term partnership build on trust and adaptation to communication norms. (Renault Group,2023)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F1347F-D470-4AFB-B842-79795C7E9CFD}" type="parTrans" cxnId="{72CD0E2D-5C8E-482A-8A93-B9B9F72E3056}">
      <dgm:prSet/>
      <dgm:spPr/>
      <dgm:t>
        <a:bodyPr/>
        <a:lstStyle/>
        <a:p>
          <a:endParaRPr lang="en-US"/>
        </a:p>
      </dgm:t>
    </dgm:pt>
    <dgm:pt modelId="{48C617BA-C927-41E8-87A9-9E055C7B1874}" type="sibTrans" cxnId="{72CD0E2D-5C8E-482A-8A93-B9B9F72E3056}">
      <dgm:prSet/>
      <dgm:spPr/>
      <dgm:t>
        <a:bodyPr/>
        <a:lstStyle/>
        <a:p>
          <a:endParaRPr lang="en-US"/>
        </a:p>
      </dgm:t>
    </dgm:pt>
    <dgm:pt modelId="{454B70B3-5387-4C75-9898-5E19C1563234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L’Oreal Global Expansion: uses formal, culturally tailored messaging and French language to </a:t>
          </a:r>
          <a:r>
            <a:rPr lang="en-GB" sz="2000" dirty="0" err="1">
              <a:latin typeface="Arial" panose="020B0604020202020204" pitchFamily="34" charset="0"/>
              <a:cs typeface="Arial" panose="020B0604020202020204" pitchFamily="34" charset="0"/>
            </a:rPr>
            <a:t>appel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to diverse markets while maintaining brand identity.  (Loreal Group,2024) </a:t>
          </a:r>
        </a:p>
      </dgm:t>
    </dgm:pt>
    <dgm:pt modelId="{D86596D8-0C5B-4FDC-B407-61E2C17203C7}" type="parTrans" cxnId="{1A7754D0-FA2F-47D0-A116-197EBA831C38}">
      <dgm:prSet/>
      <dgm:spPr/>
      <dgm:t>
        <a:bodyPr/>
        <a:lstStyle/>
        <a:p>
          <a:endParaRPr lang="en-US"/>
        </a:p>
      </dgm:t>
    </dgm:pt>
    <dgm:pt modelId="{4ADA2A75-11B0-473C-8190-F66325A69F33}" type="sibTrans" cxnId="{1A7754D0-FA2F-47D0-A116-197EBA831C38}">
      <dgm:prSet/>
      <dgm:spPr/>
      <dgm:t>
        <a:bodyPr/>
        <a:lstStyle/>
        <a:p>
          <a:endParaRPr lang="en-US"/>
        </a:p>
      </dgm:t>
    </dgm:pt>
    <dgm:pt modelId="{668CC7A1-6ED9-4C44-B07C-E6E11E12D5B8}" type="pres">
      <dgm:prSet presAssocID="{580B55D7-C468-457A-A407-D65AD096B918}" presName="root" presStyleCnt="0">
        <dgm:presLayoutVars>
          <dgm:dir/>
          <dgm:resizeHandles val="exact"/>
        </dgm:presLayoutVars>
      </dgm:prSet>
      <dgm:spPr/>
    </dgm:pt>
    <dgm:pt modelId="{6F7032FA-7A5F-4AD5-8412-5B519A49CA2C}" type="pres">
      <dgm:prSet presAssocID="{6365BA5E-EA9E-40D5-B475-072BFF43BB6B}" presName="compNode" presStyleCnt="0"/>
      <dgm:spPr/>
    </dgm:pt>
    <dgm:pt modelId="{95C70235-E772-4A40-8CD4-209AA56BA9EB}" type="pres">
      <dgm:prSet presAssocID="{6365BA5E-EA9E-40D5-B475-072BFF43BB6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 Car"/>
        </a:ext>
      </dgm:extLst>
    </dgm:pt>
    <dgm:pt modelId="{8D207F12-4BFE-4850-9B3B-73541CA6507A}" type="pres">
      <dgm:prSet presAssocID="{6365BA5E-EA9E-40D5-B475-072BFF43BB6B}" presName="spaceRect" presStyleCnt="0"/>
      <dgm:spPr/>
    </dgm:pt>
    <dgm:pt modelId="{05FD0176-FD25-4B1C-87A1-C6C3E3DF4910}" type="pres">
      <dgm:prSet presAssocID="{6365BA5E-EA9E-40D5-B475-072BFF43BB6B}" presName="textRect" presStyleLbl="revTx" presStyleIdx="0" presStyleCnt="2">
        <dgm:presLayoutVars>
          <dgm:chMax val="1"/>
          <dgm:chPref val="1"/>
        </dgm:presLayoutVars>
      </dgm:prSet>
      <dgm:spPr/>
    </dgm:pt>
    <dgm:pt modelId="{2A6C22C9-43C0-4BAD-B030-07E142042B00}" type="pres">
      <dgm:prSet presAssocID="{48C617BA-C927-41E8-87A9-9E055C7B1874}" presName="sibTrans" presStyleCnt="0"/>
      <dgm:spPr/>
    </dgm:pt>
    <dgm:pt modelId="{1BEAEE76-332A-40A3-A501-638EABCF1003}" type="pres">
      <dgm:prSet presAssocID="{454B70B3-5387-4C75-9898-5E19C1563234}" presName="compNode" presStyleCnt="0"/>
      <dgm:spPr/>
    </dgm:pt>
    <dgm:pt modelId="{6D4F473F-306B-4588-ABCF-627B05E40B80}" type="pres">
      <dgm:prSet presAssocID="{454B70B3-5387-4C75-9898-5E19C156323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A812E6FE-57B5-48D5-82DD-13D3E01733C3}" type="pres">
      <dgm:prSet presAssocID="{454B70B3-5387-4C75-9898-5E19C1563234}" presName="spaceRect" presStyleCnt="0"/>
      <dgm:spPr/>
    </dgm:pt>
    <dgm:pt modelId="{C4107759-AC84-460A-A759-41BBA02A8A5F}" type="pres">
      <dgm:prSet presAssocID="{454B70B3-5387-4C75-9898-5E19C1563234}" presName="textRect" presStyleLbl="revTx" presStyleIdx="1" presStyleCnt="2" custLinFactNeighborX="-2044" custLinFactNeighborY="-5207">
        <dgm:presLayoutVars>
          <dgm:chMax val="1"/>
          <dgm:chPref val="1"/>
        </dgm:presLayoutVars>
      </dgm:prSet>
      <dgm:spPr/>
    </dgm:pt>
  </dgm:ptLst>
  <dgm:cxnLst>
    <dgm:cxn modelId="{72CD0E2D-5C8E-482A-8A93-B9B9F72E3056}" srcId="{580B55D7-C468-457A-A407-D65AD096B918}" destId="{6365BA5E-EA9E-40D5-B475-072BFF43BB6B}" srcOrd="0" destOrd="0" parTransId="{8DF1347F-D470-4AFB-B842-79795C7E9CFD}" sibTransId="{48C617BA-C927-41E8-87A9-9E055C7B1874}"/>
    <dgm:cxn modelId="{FECBD667-5E6F-4AD0-8EF1-CC381B5D997E}" type="presOf" srcId="{454B70B3-5387-4C75-9898-5E19C1563234}" destId="{C4107759-AC84-460A-A759-41BBA02A8A5F}" srcOrd="0" destOrd="0" presId="urn:microsoft.com/office/officeart/2018/2/layout/IconLabelList"/>
    <dgm:cxn modelId="{09A50B80-B5D2-44D6-AD99-83ADD3B5AAE6}" type="presOf" srcId="{580B55D7-C468-457A-A407-D65AD096B918}" destId="{668CC7A1-6ED9-4C44-B07C-E6E11E12D5B8}" srcOrd="0" destOrd="0" presId="urn:microsoft.com/office/officeart/2018/2/layout/IconLabelList"/>
    <dgm:cxn modelId="{2CCC16B5-9EAB-491C-BE13-91E6CCA0A0B5}" type="presOf" srcId="{6365BA5E-EA9E-40D5-B475-072BFF43BB6B}" destId="{05FD0176-FD25-4B1C-87A1-C6C3E3DF4910}" srcOrd="0" destOrd="0" presId="urn:microsoft.com/office/officeart/2018/2/layout/IconLabelList"/>
    <dgm:cxn modelId="{1A7754D0-FA2F-47D0-A116-197EBA831C38}" srcId="{580B55D7-C468-457A-A407-D65AD096B918}" destId="{454B70B3-5387-4C75-9898-5E19C1563234}" srcOrd="1" destOrd="0" parTransId="{D86596D8-0C5B-4FDC-B407-61E2C17203C7}" sibTransId="{4ADA2A75-11B0-473C-8190-F66325A69F33}"/>
    <dgm:cxn modelId="{6CC10E2B-864C-4A7D-B661-E6BF56B4F437}" type="presParOf" srcId="{668CC7A1-6ED9-4C44-B07C-E6E11E12D5B8}" destId="{6F7032FA-7A5F-4AD5-8412-5B519A49CA2C}" srcOrd="0" destOrd="0" presId="urn:microsoft.com/office/officeart/2018/2/layout/IconLabelList"/>
    <dgm:cxn modelId="{791C1F34-276F-4B8F-9E86-D35C72370E1E}" type="presParOf" srcId="{6F7032FA-7A5F-4AD5-8412-5B519A49CA2C}" destId="{95C70235-E772-4A40-8CD4-209AA56BA9EB}" srcOrd="0" destOrd="0" presId="urn:microsoft.com/office/officeart/2018/2/layout/IconLabelList"/>
    <dgm:cxn modelId="{02732C7A-9FFC-438A-8A32-59715950C137}" type="presParOf" srcId="{6F7032FA-7A5F-4AD5-8412-5B519A49CA2C}" destId="{8D207F12-4BFE-4850-9B3B-73541CA6507A}" srcOrd="1" destOrd="0" presId="urn:microsoft.com/office/officeart/2018/2/layout/IconLabelList"/>
    <dgm:cxn modelId="{54D41152-E5BB-4531-9050-A1D1BC8A0C2C}" type="presParOf" srcId="{6F7032FA-7A5F-4AD5-8412-5B519A49CA2C}" destId="{05FD0176-FD25-4B1C-87A1-C6C3E3DF4910}" srcOrd="2" destOrd="0" presId="urn:microsoft.com/office/officeart/2018/2/layout/IconLabelList"/>
    <dgm:cxn modelId="{105E557F-5CDD-4D02-80B7-9386F765D05A}" type="presParOf" srcId="{668CC7A1-6ED9-4C44-B07C-E6E11E12D5B8}" destId="{2A6C22C9-43C0-4BAD-B030-07E142042B00}" srcOrd="1" destOrd="0" presId="urn:microsoft.com/office/officeart/2018/2/layout/IconLabelList"/>
    <dgm:cxn modelId="{8523E6E6-2096-4ECF-8262-FA76A5707824}" type="presParOf" srcId="{668CC7A1-6ED9-4C44-B07C-E6E11E12D5B8}" destId="{1BEAEE76-332A-40A3-A501-638EABCF1003}" srcOrd="2" destOrd="0" presId="urn:microsoft.com/office/officeart/2018/2/layout/IconLabelList"/>
    <dgm:cxn modelId="{2FE2D52A-AA2A-43CC-82DE-D3D1FBD348F1}" type="presParOf" srcId="{1BEAEE76-332A-40A3-A501-638EABCF1003}" destId="{6D4F473F-306B-4588-ABCF-627B05E40B80}" srcOrd="0" destOrd="0" presId="urn:microsoft.com/office/officeart/2018/2/layout/IconLabelList"/>
    <dgm:cxn modelId="{3D450F9D-D462-4CD1-BC8E-719E49B8F0A7}" type="presParOf" srcId="{1BEAEE76-332A-40A3-A501-638EABCF1003}" destId="{A812E6FE-57B5-48D5-82DD-13D3E01733C3}" srcOrd="1" destOrd="0" presId="urn:microsoft.com/office/officeart/2018/2/layout/IconLabelList"/>
    <dgm:cxn modelId="{F7EC87DB-792D-4D69-9793-394757D01FEA}" type="presParOf" srcId="{1BEAEE76-332A-40A3-A501-638EABCF1003}" destId="{C4107759-AC84-460A-A759-41BBA02A8A5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0306580-DA59-4009-9590-292D4E1642D2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A3539F8-7CD5-4F85-8E14-4463DD33368E}">
      <dgm:prSet/>
      <dgm:spPr/>
      <dgm:t>
        <a:bodyPr/>
        <a:lstStyle/>
        <a:p>
          <a:pPr>
            <a:defRPr cap="all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Provide cultural awareness training for employees</a:t>
          </a:r>
          <a:r>
            <a:rPr lang="en-GB" dirty="0"/>
            <a:t>. </a:t>
          </a:r>
          <a:endParaRPr lang="en-US" dirty="0"/>
        </a:p>
      </dgm:t>
    </dgm:pt>
    <dgm:pt modelId="{2ECC6102-F8E1-438F-828D-BC67C302DFF5}" type="parTrans" cxnId="{CF1AEA70-220C-4EA3-8C63-CCF68575EF3A}">
      <dgm:prSet/>
      <dgm:spPr/>
      <dgm:t>
        <a:bodyPr/>
        <a:lstStyle/>
        <a:p>
          <a:endParaRPr lang="en-US"/>
        </a:p>
      </dgm:t>
    </dgm:pt>
    <dgm:pt modelId="{FB46336D-2387-4C5C-8AFF-CB9F88DCA391}" type="sibTrans" cxnId="{CF1AEA70-220C-4EA3-8C63-CCF68575EF3A}">
      <dgm:prSet/>
      <dgm:spPr/>
      <dgm:t>
        <a:bodyPr/>
        <a:lstStyle/>
        <a:p>
          <a:endParaRPr lang="en-US"/>
        </a:p>
      </dgm:t>
    </dgm:pt>
    <dgm:pt modelId="{D338748D-C5B7-4F63-8A8E-BE0903DCA712}">
      <dgm:prSet/>
      <dgm:spPr/>
      <dgm:t>
        <a:bodyPr/>
        <a:lstStyle/>
        <a:p>
          <a:pPr>
            <a:defRPr cap="all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Adapt communication to be more formal, nuanced and relationship focused</a:t>
          </a:r>
          <a:r>
            <a:rPr lang="en-GB" dirty="0"/>
            <a:t>.</a:t>
          </a:r>
          <a:endParaRPr lang="en-US" dirty="0"/>
        </a:p>
      </dgm:t>
    </dgm:pt>
    <dgm:pt modelId="{D994EC61-BB5B-4611-96DD-9DD973013FF6}" type="parTrans" cxnId="{3DBDDAAE-744F-4543-BC4E-8184BC3C0004}">
      <dgm:prSet/>
      <dgm:spPr/>
      <dgm:t>
        <a:bodyPr/>
        <a:lstStyle/>
        <a:p>
          <a:endParaRPr lang="en-US"/>
        </a:p>
      </dgm:t>
    </dgm:pt>
    <dgm:pt modelId="{9FA14174-2F82-48EF-908F-CD4AE1AC5914}" type="sibTrans" cxnId="{3DBDDAAE-744F-4543-BC4E-8184BC3C0004}">
      <dgm:prSet/>
      <dgm:spPr/>
      <dgm:t>
        <a:bodyPr/>
        <a:lstStyle/>
        <a:p>
          <a:endParaRPr lang="en-US"/>
        </a:p>
      </dgm:t>
    </dgm:pt>
    <dgm:pt modelId="{41336BF3-6B3B-4A96-B225-E689045AA0C0}">
      <dgm:prSet custT="1"/>
      <dgm:spPr/>
      <dgm:t>
        <a:bodyPr/>
        <a:lstStyle/>
        <a:p>
          <a:pPr>
            <a:defRPr cap="all"/>
          </a:pP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Invest time in building trust before negotiations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79FCF1-1F1F-45DA-97C4-A69831026B9E}" type="parTrans" cxnId="{E6875E7C-9F41-4161-9577-94E746A5FA78}">
      <dgm:prSet/>
      <dgm:spPr/>
      <dgm:t>
        <a:bodyPr/>
        <a:lstStyle/>
        <a:p>
          <a:endParaRPr lang="en-US"/>
        </a:p>
      </dgm:t>
    </dgm:pt>
    <dgm:pt modelId="{CBE1D042-2E5A-4FA8-8CCA-ED5BFF4FA2F4}" type="sibTrans" cxnId="{E6875E7C-9F41-4161-9577-94E746A5FA78}">
      <dgm:prSet/>
      <dgm:spPr/>
      <dgm:t>
        <a:bodyPr/>
        <a:lstStyle/>
        <a:p>
          <a:endParaRPr lang="en-US"/>
        </a:p>
      </dgm:t>
    </dgm:pt>
    <dgm:pt modelId="{3A72094F-C8B3-43A6-82D0-4FB76665B719}">
      <dgm:prSet/>
      <dgm:spPr/>
      <dgm:t>
        <a:bodyPr/>
        <a:lstStyle/>
        <a:p>
          <a:pPr>
            <a:defRPr cap="all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Be prepared for longer decision-making process.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AA15474-8F38-4E2D-B8D7-99A410C94FD8}" type="parTrans" cxnId="{83EE078A-7614-4D44-A466-B8E4B5EF7257}">
      <dgm:prSet/>
      <dgm:spPr/>
      <dgm:t>
        <a:bodyPr/>
        <a:lstStyle/>
        <a:p>
          <a:endParaRPr lang="en-US"/>
        </a:p>
      </dgm:t>
    </dgm:pt>
    <dgm:pt modelId="{843C89C0-0D16-4B99-8AE7-2C938E359284}" type="sibTrans" cxnId="{83EE078A-7614-4D44-A466-B8E4B5EF7257}">
      <dgm:prSet/>
      <dgm:spPr/>
      <dgm:t>
        <a:bodyPr/>
        <a:lstStyle/>
        <a:p>
          <a:endParaRPr lang="en-US"/>
        </a:p>
      </dgm:t>
    </dgm:pt>
    <dgm:pt modelId="{797DE25F-7837-4C90-A1A5-EB2B3D33CC59}" type="pres">
      <dgm:prSet presAssocID="{D0306580-DA59-4009-9590-292D4E1642D2}" presName="root" presStyleCnt="0">
        <dgm:presLayoutVars>
          <dgm:dir/>
          <dgm:resizeHandles val="exact"/>
        </dgm:presLayoutVars>
      </dgm:prSet>
      <dgm:spPr/>
    </dgm:pt>
    <dgm:pt modelId="{F4CEEBA7-6EF1-45DB-B123-93C1B700464A}" type="pres">
      <dgm:prSet presAssocID="{6A3539F8-7CD5-4F85-8E14-4463DD33368E}" presName="compNode" presStyleCnt="0"/>
      <dgm:spPr/>
    </dgm:pt>
    <dgm:pt modelId="{223DA057-A941-43E0-83C2-15CBF9E6FFE8}" type="pres">
      <dgm:prSet presAssocID="{6A3539F8-7CD5-4F85-8E14-4463DD33368E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ED6D4D53-12F9-47D8-AB2C-4016918D8486}" type="pres">
      <dgm:prSet presAssocID="{6A3539F8-7CD5-4F85-8E14-4463DD33368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B872073E-8A5B-4A39-8837-81FE44E4EC27}" type="pres">
      <dgm:prSet presAssocID="{6A3539F8-7CD5-4F85-8E14-4463DD33368E}" presName="spaceRect" presStyleCnt="0"/>
      <dgm:spPr/>
    </dgm:pt>
    <dgm:pt modelId="{395AF05F-4106-4116-BDAD-251D968FD968}" type="pres">
      <dgm:prSet presAssocID="{6A3539F8-7CD5-4F85-8E14-4463DD33368E}" presName="textRect" presStyleLbl="revTx" presStyleIdx="0" presStyleCnt="4">
        <dgm:presLayoutVars>
          <dgm:chMax val="1"/>
          <dgm:chPref val="1"/>
        </dgm:presLayoutVars>
      </dgm:prSet>
      <dgm:spPr/>
    </dgm:pt>
    <dgm:pt modelId="{02F4E35A-46B5-4D26-B227-7684EEC2409E}" type="pres">
      <dgm:prSet presAssocID="{FB46336D-2387-4C5C-8AFF-CB9F88DCA391}" presName="sibTrans" presStyleCnt="0"/>
      <dgm:spPr/>
    </dgm:pt>
    <dgm:pt modelId="{C07CBD10-40DF-48F3-B978-41E78A7597B2}" type="pres">
      <dgm:prSet presAssocID="{D338748D-C5B7-4F63-8A8E-BE0903DCA712}" presName="compNode" presStyleCnt="0"/>
      <dgm:spPr/>
    </dgm:pt>
    <dgm:pt modelId="{2A93ADF4-C150-4CE0-84C4-33320300B21E}" type="pres">
      <dgm:prSet presAssocID="{D338748D-C5B7-4F63-8A8E-BE0903DCA712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6144A6A-C7AC-4D12-A52D-0F7C9A5C6AE3}" type="pres">
      <dgm:prSet presAssocID="{D338748D-C5B7-4F63-8A8E-BE0903DCA71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247C15B-555A-4BE2-83C5-68D4FFD31731}" type="pres">
      <dgm:prSet presAssocID="{D338748D-C5B7-4F63-8A8E-BE0903DCA712}" presName="spaceRect" presStyleCnt="0"/>
      <dgm:spPr/>
    </dgm:pt>
    <dgm:pt modelId="{62C9EAC4-9EB2-452F-9F4C-C2C236A27684}" type="pres">
      <dgm:prSet presAssocID="{D338748D-C5B7-4F63-8A8E-BE0903DCA712}" presName="textRect" presStyleLbl="revTx" presStyleIdx="1" presStyleCnt="4">
        <dgm:presLayoutVars>
          <dgm:chMax val="1"/>
          <dgm:chPref val="1"/>
        </dgm:presLayoutVars>
      </dgm:prSet>
      <dgm:spPr/>
    </dgm:pt>
    <dgm:pt modelId="{35E96B0A-D439-472E-9765-4EFAE0E950A9}" type="pres">
      <dgm:prSet presAssocID="{9FA14174-2F82-48EF-908F-CD4AE1AC5914}" presName="sibTrans" presStyleCnt="0"/>
      <dgm:spPr/>
    </dgm:pt>
    <dgm:pt modelId="{31579E12-80FF-4347-8318-135CE4522A89}" type="pres">
      <dgm:prSet presAssocID="{41336BF3-6B3B-4A96-B225-E689045AA0C0}" presName="compNode" presStyleCnt="0"/>
      <dgm:spPr/>
    </dgm:pt>
    <dgm:pt modelId="{47D5B6DC-EC03-43E4-87E6-FEB40361111E}" type="pres">
      <dgm:prSet presAssocID="{41336BF3-6B3B-4A96-B225-E689045AA0C0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B40A52AE-3E9D-4C27-AA99-57B335D24D1E}" type="pres">
      <dgm:prSet presAssocID="{41336BF3-6B3B-4A96-B225-E689045AA0C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94C1D1AF-4FE6-4103-9C97-AAC5A9B26504}" type="pres">
      <dgm:prSet presAssocID="{41336BF3-6B3B-4A96-B225-E689045AA0C0}" presName="spaceRect" presStyleCnt="0"/>
      <dgm:spPr/>
    </dgm:pt>
    <dgm:pt modelId="{7616343D-E883-4EC2-8B02-E565DBF8EB48}" type="pres">
      <dgm:prSet presAssocID="{41336BF3-6B3B-4A96-B225-E689045AA0C0}" presName="textRect" presStyleLbl="revTx" presStyleIdx="2" presStyleCnt="4">
        <dgm:presLayoutVars>
          <dgm:chMax val="1"/>
          <dgm:chPref val="1"/>
        </dgm:presLayoutVars>
      </dgm:prSet>
      <dgm:spPr/>
    </dgm:pt>
    <dgm:pt modelId="{BC99A55F-2926-43D8-B19B-8C8AE7F5B688}" type="pres">
      <dgm:prSet presAssocID="{CBE1D042-2E5A-4FA8-8CCA-ED5BFF4FA2F4}" presName="sibTrans" presStyleCnt="0"/>
      <dgm:spPr/>
    </dgm:pt>
    <dgm:pt modelId="{41010343-F7B2-43C3-80B6-4EC5188A9EE1}" type="pres">
      <dgm:prSet presAssocID="{3A72094F-C8B3-43A6-82D0-4FB76665B719}" presName="compNode" presStyleCnt="0"/>
      <dgm:spPr/>
    </dgm:pt>
    <dgm:pt modelId="{76D0A287-330A-4E2E-8166-5F88114F3C08}" type="pres">
      <dgm:prSet presAssocID="{3A72094F-C8B3-43A6-82D0-4FB76665B719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8C9D5193-0B12-4795-AEAE-ED2177BB2CD6}" type="pres">
      <dgm:prSet presAssocID="{3A72094F-C8B3-43A6-82D0-4FB76665B71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EBE53543-DBDA-4C7B-83BF-797C19FD4A0C}" type="pres">
      <dgm:prSet presAssocID="{3A72094F-C8B3-43A6-82D0-4FB76665B719}" presName="spaceRect" presStyleCnt="0"/>
      <dgm:spPr/>
    </dgm:pt>
    <dgm:pt modelId="{518A1A4A-D204-4792-825D-B6D200278B9C}" type="pres">
      <dgm:prSet presAssocID="{3A72094F-C8B3-43A6-82D0-4FB76665B71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290B838-CCD7-4052-BCDE-5034FF51E3A8}" type="presOf" srcId="{41336BF3-6B3B-4A96-B225-E689045AA0C0}" destId="{7616343D-E883-4EC2-8B02-E565DBF8EB48}" srcOrd="0" destOrd="0" presId="urn:microsoft.com/office/officeart/2018/5/layout/IconLeafLabelList"/>
    <dgm:cxn modelId="{91445265-6272-4FAE-8BC4-728275C8736C}" type="presOf" srcId="{D0306580-DA59-4009-9590-292D4E1642D2}" destId="{797DE25F-7837-4C90-A1A5-EB2B3D33CC59}" srcOrd="0" destOrd="0" presId="urn:microsoft.com/office/officeart/2018/5/layout/IconLeafLabelList"/>
    <dgm:cxn modelId="{CF1AEA70-220C-4EA3-8C63-CCF68575EF3A}" srcId="{D0306580-DA59-4009-9590-292D4E1642D2}" destId="{6A3539F8-7CD5-4F85-8E14-4463DD33368E}" srcOrd="0" destOrd="0" parTransId="{2ECC6102-F8E1-438F-828D-BC67C302DFF5}" sibTransId="{FB46336D-2387-4C5C-8AFF-CB9F88DCA391}"/>
    <dgm:cxn modelId="{E6875E7C-9F41-4161-9577-94E746A5FA78}" srcId="{D0306580-DA59-4009-9590-292D4E1642D2}" destId="{41336BF3-6B3B-4A96-B225-E689045AA0C0}" srcOrd="2" destOrd="0" parTransId="{A379FCF1-1F1F-45DA-97C4-A69831026B9E}" sibTransId="{CBE1D042-2E5A-4FA8-8CCA-ED5BFF4FA2F4}"/>
    <dgm:cxn modelId="{83EE078A-7614-4D44-A466-B8E4B5EF7257}" srcId="{D0306580-DA59-4009-9590-292D4E1642D2}" destId="{3A72094F-C8B3-43A6-82D0-4FB76665B719}" srcOrd="3" destOrd="0" parTransId="{4AA15474-8F38-4E2D-B8D7-99A410C94FD8}" sibTransId="{843C89C0-0D16-4B99-8AE7-2C938E359284}"/>
    <dgm:cxn modelId="{3DBDDAAE-744F-4543-BC4E-8184BC3C0004}" srcId="{D0306580-DA59-4009-9590-292D4E1642D2}" destId="{D338748D-C5B7-4F63-8A8E-BE0903DCA712}" srcOrd="1" destOrd="0" parTransId="{D994EC61-BB5B-4611-96DD-9DD973013FF6}" sibTransId="{9FA14174-2F82-48EF-908F-CD4AE1AC5914}"/>
    <dgm:cxn modelId="{42209FCA-C75F-4A39-8818-70482A1FE198}" type="presOf" srcId="{3A72094F-C8B3-43A6-82D0-4FB76665B719}" destId="{518A1A4A-D204-4792-825D-B6D200278B9C}" srcOrd="0" destOrd="0" presId="urn:microsoft.com/office/officeart/2018/5/layout/IconLeafLabelList"/>
    <dgm:cxn modelId="{A478B6E5-FE9B-4105-B16A-93D0F224BBA4}" type="presOf" srcId="{D338748D-C5B7-4F63-8A8E-BE0903DCA712}" destId="{62C9EAC4-9EB2-452F-9F4C-C2C236A27684}" srcOrd="0" destOrd="0" presId="urn:microsoft.com/office/officeart/2018/5/layout/IconLeafLabelList"/>
    <dgm:cxn modelId="{2B0BA7EF-8F1B-44AD-AE6D-6E71905D0F5A}" type="presOf" srcId="{6A3539F8-7CD5-4F85-8E14-4463DD33368E}" destId="{395AF05F-4106-4116-BDAD-251D968FD968}" srcOrd="0" destOrd="0" presId="urn:microsoft.com/office/officeart/2018/5/layout/IconLeafLabelList"/>
    <dgm:cxn modelId="{7CE3326A-DA63-4CA9-9A2D-EB25CCF2A933}" type="presParOf" srcId="{797DE25F-7837-4C90-A1A5-EB2B3D33CC59}" destId="{F4CEEBA7-6EF1-45DB-B123-93C1B700464A}" srcOrd="0" destOrd="0" presId="urn:microsoft.com/office/officeart/2018/5/layout/IconLeafLabelList"/>
    <dgm:cxn modelId="{4E417E69-1E22-42C7-8B34-CCC8F0C9A8BB}" type="presParOf" srcId="{F4CEEBA7-6EF1-45DB-B123-93C1B700464A}" destId="{223DA057-A941-43E0-83C2-15CBF9E6FFE8}" srcOrd="0" destOrd="0" presId="urn:microsoft.com/office/officeart/2018/5/layout/IconLeafLabelList"/>
    <dgm:cxn modelId="{ED67C3BF-2891-4E39-97F7-4AD04BEE2840}" type="presParOf" srcId="{F4CEEBA7-6EF1-45DB-B123-93C1B700464A}" destId="{ED6D4D53-12F9-47D8-AB2C-4016918D8486}" srcOrd="1" destOrd="0" presId="urn:microsoft.com/office/officeart/2018/5/layout/IconLeafLabelList"/>
    <dgm:cxn modelId="{3F912966-40E3-4B83-969C-A7A85FA9F53D}" type="presParOf" srcId="{F4CEEBA7-6EF1-45DB-B123-93C1B700464A}" destId="{B872073E-8A5B-4A39-8837-81FE44E4EC27}" srcOrd="2" destOrd="0" presId="urn:microsoft.com/office/officeart/2018/5/layout/IconLeafLabelList"/>
    <dgm:cxn modelId="{B8BEF61D-969A-4CA7-A167-7030AB767048}" type="presParOf" srcId="{F4CEEBA7-6EF1-45DB-B123-93C1B700464A}" destId="{395AF05F-4106-4116-BDAD-251D968FD968}" srcOrd="3" destOrd="0" presId="urn:microsoft.com/office/officeart/2018/5/layout/IconLeafLabelList"/>
    <dgm:cxn modelId="{4205D0AF-B418-4B43-AE4A-3B1D5C526C5D}" type="presParOf" srcId="{797DE25F-7837-4C90-A1A5-EB2B3D33CC59}" destId="{02F4E35A-46B5-4D26-B227-7684EEC2409E}" srcOrd="1" destOrd="0" presId="urn:microsoft.com/office/officeart/2018/5/layout/IconLeafLabelList"/>
    <dgm:cxn modelId="{C4A02AF0-6E81-4FB1-BCC9-2EE8B8F7DF16}" type="presParOf" srcId="{797DE25F-7837-4C90-A1A5-EB2B3D33CC59}" destId="{C07CBD10-40DF-48F3-B978-41E78A7597B2}" srcOrd="2" destOrd="0" presId="urn:microsoft.com/office/officeart/2018/5/layout/IconLeafLabelList"/>
    <dgm:cxn modelId="{17DE1B8D-F1F6-4B5F-BD61-CC7B1269F333}" type="presParOf" srcId="{C07CBD10-40DF-48F3-B978-41E78A7597B2}" destId="{2A93ADF4-C150-4CE0-84C4-33320300B21E}" srcOrd="0" destOrd="0" presId="urn:microsoft.com/office/officeart/2018/5/layout/IconLeafLabelList"/>
    <dgm:cxn modelId="{4180FD63-FFE3-45DA-ABFD-C7D86145C046}" type="presParOf" srcId="{C07CBD10-40DF-48F3-B978-41E78A7597B2}" destId="{D6144A6A-C7AC-4D12-A52D-0F7C9A5C6AE3}" srcOrd="1" destOrd="0" presId="urn:microsoft.com/office/officeart/2018/5/layout/IconLeafLabelList"/>
    <dgm:cxn modelId="{1277E3AB-2221-479B-AFBC-1818B1D8B457}" type="presParOf" srcId="{C07CBD10-40DF-48F3-B978-41E78A7597B2}" destId="{5247C15B-555A-4BE2-83C5-68D4FFD31731}" srcOrd="2" destOrd="0" presId="urn:microsoft.com/office/officeart/2018/5/layout/IconLeafLabelList"/>
    <dgm:cxn modelId="{9480A386-8CA6-43DE-A086-D6897051C9D5}" type="presParOf" srcId="{C07CBD10-40DF-48F3-B978-41E78A7597B2}" destId="{62C9EAC4-9EB2-452F-9F4C-C2C236A27684}" srcOrd="3" destOrd="0" presId="urn:microsoft.com/office/officeart/2018/5/layout/IconLeafLabelList"/>
    <dgm:cxn modelId="{AA640987-89E8-4FF4-8ED3-9B63D0DE23B2}" type="presParOf" srcId="{797DE25F-7837-4C90-A1A5-EB2B3D33CC59}" destId="{35E96B0A-D439-472E-9765-4EFAE0E950A9}" srcOrd="3" destOrd="0" presId="urn:microsoft.com/office/officeart/2018/5/layout/IconLeafLabelList"/>
    <dgm:cxn modelId="{408C237C-0600-4CDA-976E-66380AFBD028}" type="presParOf" srcId="{797DE25F-7837-4C90-A1A5-EB2B3D33CC59}" destId="{31579E12-80FF-4347-8318-135CE4522A89}" srcOrd="4" destOrd="0" presId="urn:microsoft.com/office/officeart/2018/5/layout/IconLeafLabelList"/>
    <dgm:cxn modelId="{840EBE83-E871-4C10-9C95-BB78FADD8448}" type="presParOf" srcId="{31579E12-80FF-4347-8318-135CE4522A89}" destId="{47D5B6DC-EC03-43E4-87E6-FEB40361111E}" srcOrd="0" destOrd="0" presId="urn:microsoft.com/office/officeart/2018/5/layout/IconLeafLabelList"/>
    <dgm:cxn modelId="{64C29E92-A755-4142-AC3F-BAA334017AC6}" type="presParOf" srcId="{31579E12-80FF-4347-8318-135CE4522A89}" destId="{B40A52AE-3E9D-4C27-AA99-57B335D24D1E}" srcOrd="1" destOrd="0" presId="urn:microsoft.com/office/officeart/2018/5/layout/IconLeafLabelList"/>
    <dgm:cxn modelId="{F177A48C-A0D5-409E-9FB8-98A8BE8B6BAC}" type="presParOf" srcId="{31579E12-80FF-4347-8318-135CE4522A89}" destId="{94C1D1AF-4FE6-4103-9C97-AAC5A9B26504}" srcOrd="2" destOrd="0" presId="urn:microsoft.com/office/officeart/2018/5/layout/IconLeafLabelList"/>
    <dgm:cxn modelId="{7131F3F6-3B5F-4A97-BB05-173680164BAA}" type="presParOf" srcId="{31579E12-80FF-4347-8318-135CE4522A89}" destId="{7616343D-E883-4EC2-8B02-E565DBF8EB48}" srcOrd="3" destOrd="0" presId="urn:microsoft.com/office/officeart/2018/5/layout/IconLeafLabelList"/>
    <dgm:cxn modelId="{04125601-F195-4790-921D-CC740F7C0FEF}" type="presParOf" srcId="{797DE25F-7837-4C90-A1A5-EB2B3D33CC59}" destId="{BC99A55F-2926-43D8-B19B-8C8AE7F5B688}" srcOrd="5" destOrd="0" presId="urn:microsoft.com/office/officeart/2018/5/layout/IconLeafLabelList"/>
    <dgm:cxn modelId="{50EE0BEB-9CDF-4132-83C2-00FC43743D7B}" type="presParOf" srcId="{797DE25F-7837-4C90-A1A5-EB2B3D33CC59}" destId="{41010343-F7B2-43C3-80B6-4EC5188A9EE1}" srcOrd="6" destOrd="0" presId="urn:microsoft.com/office/officeart/2018/5/layout/IconLeafLabelList"/>
    <dgm:cxn modelId="{4B65F229-B3E7-4E5E-85B5-8E4AF8DDA895}" type="presParOf" srcId="{41010343-F7B2-43C3-80B6-4EC5188A9EE1}" destId="{76D0A287-330A-4E2E-8166-5F88114F3C08}" srcOrd="0" destOrd="0" presId="urn:microsoft.com/office/officeart/2018/5/layout/IconLeafLabelList"/>
    <dgm:cxn modelId="{1CA8FF83-64A4-40C9-A3A4-05884489A734}" type="presParOf" srcId="{41010343-F7B2-43C3-80B6-4EC5188A9EE1}" destId="{8C9D5193-0B12-4795-AEAE-ED2177BB2CD6}" srcOrd="1" destOrd="0" presId="urn:microsoft.com/office/officeart/2018/5/layout/IconLeafLabelList"/>
    <dgm:cxn modelId="{3AAA3D7D-8191-4FA8-B9C5-A07109CCBD53}" type="presParOf" srcId="{41010343-F7B2-43C3-80B6-4EC5188A9EE1}" destId="{EBE53543-DBDA-4C7B-83BF-797C19FD4A0C}" srcOrd="2" destOrd="0" presId="urn:microsoft.com/office/officeart/2018/5/layout/IconLeafLabelList"/>
    <dgm:cxn modelId="{449DC4FA-8B8E-4637-9771-016494D64A5C}" type="presParOf" srcId="{41010343-F7B2-43C3-80B6-4EC5188A9EE1}" destId="{518A1A4A-D204-4792-825D-B6D200278B9C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6EC865-7670-4BA9-95D6-98786CB42482}">
      <dsp:nvSpPr>
        <dsp:cNvPr id="0" name=""/>
        <dsp:cNvSpPr/>
      </dsp:nvSpPr>
      <dsp:spPr>
        <a:xfrm>
          <a:off x="0" y="722"/>
          <a:ext cx="7114868" cy="169155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00CE06-1CEB-40FD-BBFE-016CBAEDAD31}">
      <dsp:nvSpPr>
        <dsp:cNvPr id="0" name=""/>
        <dsp:cNvSpPr/>
      </dsp:nvSpPr>
      <dsp:spPr>
        <a:xfrm>
          <a:off x="511696" y="381323"/>
          <a:ext cx="930357" cy="9303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F88029-00FC-4ADF-82DB-FD85E35B749D}">
      <dsp:nvSpPr>
        <dsp:cNvPr id="0" name=""/>
        <dsp:cNvSpPr/>
      </dsp:nvSpPr>
      <dsp:spPr>
        <a:xfrm>
          <a:off x="1953750" y="722"/>
          <a:ext cx="5161117" cy="16915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23" tIns="179023" rIns="179023" bIns="17902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France is the world’s 7</a:t>
          </a:r>
          <a:r>
            <a:rPr lang="en-GB" sz="190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 largest economy and a founding member of EU. </a:t>
          </a:r>
          <a:r>
            <a:rPr lang="en-GB" sz="1900" kern="1200" dirty="0" err="1">
              <a:latin typeface="Arial" panose="020B0604020202020204" pitchFamily="34" charset="0"/>
              <a:cs typeface="Arial" panose="020B0604020202020204" pitchFamily="34" charset="0"/>
            </a:rPr>
            <a:t>Also,g</a:t>
          </a: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lobal player in sectors like aerospace, luxury goods, agriculture and technology. </a:t>
          </a:r>
        </a:p>
      </dsp:txBody>
      <dsp:txXfrm>
        <a:off x="1953750" y="722"/>
        <a:ext cx="5161117" cy="1691559"/>
      </dsp:txXfrm>
    </dsp:sp>
    <dsp:sp modelId="{771506D4-03DD-478E-9D51-91CE4CA4C4F3}">
      <dsp:nvSpPr>
        <dsp:cNvPr id="0" name=""/>
        <dsp:cNvSpPr/>
      </dsp:nvSpPr>
      <dsp:spPr>
        <a:xfrm>
          <a:off x="0" y="2115171"/>
          <a:ext cx="7114868" cy="169155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2D6799-3D76-472C-ABEC-3B1FDD820DAA}">
      <dsp:nvSpPr>
        <dsp:cNvPr id="0" name=""/>
        <dsp:cNvSpPr/>
      </dsp:nvSpPr>
      <dsp:spPr>
        <a:xfrm>
          <a:off x="511696" y="2495772"/>
          <a:ext cx="930357" cy="9303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BB2E1C-5989-4680-B6A9-937826BB2948}">
      <dsp:nvSpPr>
        <dsp:cNvPr id="0" name=""/>
        <dsp:cNvSpPr/>
      </dsp:nvSpPr>
      <dsp:spPr>
        <a:xfrm>
          <a:off x="1953750" y="2115171"/>
          <a:ext cx="5161117" cy="16915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23" tIns="179023" rIns="179023" bIns="17902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Strong traditions, distinct communication norms, and deeply ingrained cultural identity. 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53750" y="2115171"/>
        <a:ext cx="5161117" cy="1691559"/>
      </dsp:txXfrm>
    </dsp:sp>
    <dsp:sp modelId="{E5056FA0-27AB-47F5-9163-B8ECE3FC2E5E}">
      <dsp:nvSpPr>
        <dsp:cNvPr id="0" name=""/>
        <dsp:cNvSpPr/>
      </dsp:nvSpPr>
      <dsp:spPr>
        <a:xfrm>
          <a:off x="0" y="4229620"/>
          <a:ext cx="7114868" cy="169155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807BB0-8439-4C32-9650-8F554C0988AE}">
      <dsp:nvSpPr>
        <dsp:cNvPr id="0" name=""/>
        <dsp:cNvSpPr/>
      </dsp:nvSpPr>
      <dsp:spPr>
        <a:xfrm>
          <a:off x="511696" y="4610221"/>
          <a:ext cx="930357" cy="9303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C6481D-2F6B-4EFC-9669-4E5D5A42412F}">
      <dsp:nvSpPr>
        <dsp:cNvPr id="0" name=""/>
        <dsp:cNvSpPr/>
      </dsp:nvSpPr>
      <dsp:spPr>
        <a:xfrm>
          <a:off x="1953750" y="4229620"/>
          <a:ext cx="5161117" cy="16915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23" tIns="179023" rIns="179023" bIns="17902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This presentation explores France’s culture through key theoretical frameworks and their impact in business practises. 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53750" y="4229620"/>
        <a:ext cx="5161117" cy="169155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0C37DC-69C9-440B-9B72-566C14D8C9D8}">
      <dsp:nvSpPr>
        <dsp:cNvPr id="0" name=""/>
        <dsp:cNvSpPr/>
      </dsp:nvSpPr>
      <dsp:spPr>
        <a:xfrm>
          <a:off x="0" y="21868"/>
          <a:ext cx="4512988" cy="10530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Hofstede’s cultural dimensions- understanding values and behaviours.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403" y="73271"/>
        <a:ext cx="4410182" cy="950194"/>
      </dsp:txXfrm>
    </dsp:sp>
    <dsp:sp modelId="{993B3933-F099-4EB3-B43E-3824638B23C9}">
      <dsp:nvSpPr>
        <dsp:cNvPr id="0" name=""/>
        <dsp:cNvSpPr/>
      </dsp:nvSpPr>
      <dsp:spPr>
        <a:xfrm>
          <a:off x="0" y="1132469"/>
          <a:ext cx="4512988" cy="1053000"/>
        </a:xfrm>
        <a:prstGeom prst="roundRect">
          <a:avLst/>
        </a:prstGeom>
        <a:solidFill>
          <a:schemeClr val="accent5">
            <a:hueOff val="-1307943"/>
            <a:satOff val="7781"/>
            <a:lumOff val="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Halls’s context theory- high vs low context communication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403" y="1183872"/>
        <a:ext cx="4410182" cy="950194"/>
      </dsp:txXfrm>
    </dsp:sp>
    <dsp:sp modelId="{6FB39B8B-5BCE-4688-B30B-14BF5E6371A0}">
      <dsp:nvSpPr>
        <dsp:cNvPr id="0" name=""/>
        <dsp:cNvSpPr/>
      </dsp:nvSpPr>
      <dsp:spPr>
        <a:xfrm>
          <a:off x="0" y="2243069"/>
          <a:ext cx="4512988" cy="1053000"/>
        </a:xfrm>
        <a:prstGeom prst="roundRect">
          <a:avLst/>
        </a:prstGeom>
        <a:solidFill>
          <a:schemeClr val="accent5">
            <a:hueOff val="-2615887"/>
            <a:satOff val="15563"/>
            <a:lumOff val="627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Trompenaars model- universalism vs particularism, achievement vs ascription.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403" y="2294472"/>
        <a:ext cx="4410182" cy="9501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C70235-E772-4A40-8CD4-209AA56BA9EB}">
      <dsp:nvSpPr>
        <dsp:cNvPr id="0" name=""/>
        <dsp:cNvSpPr/>
      </dsp:nvSpPr>
      <dsp:spPr>
        <a:xfrm>
          <a:off x="1299066" y="125631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FD0176-FD25-4B1C-87A1-C6C3E3DF4910}">
      <dsp:nvSpPr>
        <dsp:cNvPr id="0" name=""/>
        <dsp:cNvSpPr/>
      </dsp:nvSpPr>
      <dsp:spPr>
        <a:xfrm>
          <a:off x="111066" y="2645975"/>
          <a:ext cx="4320000" cy="1321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Renault-Nissan Alliance: successful long-term partnership build on trust and adaptation to communication norms. (Renault Group,2023)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1066" y="2645975"/>
        <a:ext cx="4320000" cy="1321875"/>
      </dsp:txXfrm>
    </dsp:sp>
    <dsp:sp modelId="{6D4F473F-306B-4588-ABCF-627B05E40B80}">
      <dsp:nvSpPr>
        <dsp:cNvPr id="0" name=""/>
        <dsp:cNvSpPr/>
      </dsp:nvSpPr>
      <dsp:spPr>
        <a:xfrm>
          <a:off x="6375066" y="125631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107759-AC84-460A-A759-41BBA02A8A5F}">
      <dsp:nvSpPr>
        <dsp:cNvPr id="0" name=""/>
        <dsp:cNvSpPr/>
      </dsp:nvSpPr>
      <dsp:spPr>
        <a:xfrm>
          <a:off x="5098765" y="2577145"/>
          <a:ext cx="4320000" cy="1321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L’Oreal Global Expansion: uses formal, culturally tailored messaging and French language to </a:t>
          </a:r>
          <a:r>
            <a:rPr lang="en-GB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appel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to diverse markets while maintaining brand identity.  (Loreal Group,2024) </a:t>
          </a:r>
        </a:p>
      </dsp:txBody>
      <dsp:txXfrm>
        <a:off x="5098765" y="2577145"/>
        <a:ext cx="4320000" cy="13218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3DA057-A941-43E0-83C2-15CBF9E6FFE8}">
      <dsp:nvSpPr>
        <dsp:cNvPr id="0" name=""/>
        <dsp:cNvSpPr/>
      </dsp:nvSpPr>
      <dsp:spPr>
        <a:xfrm>
          <a:off x="582441" y="869014"/>
          <a:ext cx="1247033" cy="1247033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6D4D53-12F9-47D8-AB2C-4016918D8486}">
      <dsp:nvSpPr>
        <dsp:cNvPr id="0" name=""/>
        <dsp:cNvSpPr/>
      </dsp:nvSpPr>
      <dsp:spPr>
        <a:xfrm>
          <a:off x="848202" y="1134775"/>
          <a:ext cx="715510" cy="7155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5AF05F-4106-4116-BDAD-251D968FD968}">
      <dsp:nvSpPr>
        <dsp:cNvPr id="0" name=""/>
        <dsp:cNvSpPr/>
      </dsp:nvSpPr>
      <dsp:spPr>
        <a:xfrm>
          <a:off x="183800" y="2504467"/>
          <a:ext cx="204431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Provide cultural awareness training for employees</a:t>
          </a:r>
          <a:r>
            <a:rPr lang="en-GB" sz="1200" kern="1200" dirty="0"/>
            <a:t>. </a:t>
          </a:r>
          <a:endParaRPr lang="en-US" sz="1200" kern="1200" dirty="0"/>
        </a:p>
      </dsp:txBody>
      <dsp:txXfrm>
        <a:off x="183800" y="2504467"/>
        <a:ext cx="2044316" cy="720000"/>
      </dsp:txXfrm>
    </dsp:sp>
    <dsp:sp modelId="{2A93ADF4-C150-4CE0-84C4-33320300B21E}">
      <dsp:nvSpPr>
        <dsp:cNvPr id="0" name=""/>
        <dsp:cNvSpPr/>
      </dsp:nvSpPr>
      <dsp:spPr>
        <a:xfrm>
          <a:off x="2984513" y="869014"/>
          <a:ext cx="1247033" cy="1247033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144A6A-C7AC-4D12-A52D-0F7C9A5C6AE3}">
      <dsp:nvSpPr>
        <dsp:cNvPr id="0" name=""/>
        <dsp:cNvSpPr/>
      </dsp:nvSpPr>
      <dsp:spPr>
        <a:xfrm>
          <a:off x="3250275" y="1134775"/>
          <a:ext cx="715510" cy="7155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C9EAC4-9EB2-452F-9F4C-C2C236A27684}">
      <dsp:nvSpPr>
        <dsp:cNvPr id="0" name=""/>
        <dsp:cNvSpPr/>
      </dsp:nvSpPr>
      <dsp:spPr>
        <a:xfrm>
          <a:off x="2585872" y="2504467"/>
          <a:ext cx="204431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Adapt communication to be more formal, nuanced and relationship focused</a:t>
          </a:r>
          <a:r>
            <a:rPr lang="en-GB" sz="1200" kern="1200" dirty="0"/>
            <a:t>.</a:t>
          </a:r>
          <a:endParaRPr lang="en-US" sz="1200" kern="1200" dirty="0"/>
        </a:p>
      </dsp:txBody>
      <dsp:txXfrm>
        <a:off x="2585872" y="2504467"/>
        <a:ext cx="2044316" cy="720000"/>
      </dsp:txXfrm>
    </dsp:sp>
    <dsp:sp modelId="{47D5B6DC-EC03-43E4-87E6-FEB40361111E}">
      <dsp:nvSpPr>
        <dsp:cNvPr id="0" name=""/>
        <dsp:cNvSpPr/>
      </dsp:nvSpPr>
      <dsp:spPr>
        <a:xfrm>
          <a:off x="5386585" y="869014"/>
          <a:ext cx="1247033" cy="1247033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0A52AE-3E9D-4C27-AA99-57B335D24D1E}">
      <dsp:nvSpPr>
        <dsp:cNvPr id="0" name=""/>
        <dsp:cNvSpPr/>
      </dsp:nvSpPr>
      <dsp:spPr>
        <a:xfrm>
          <a:off x="5652347" y="1134775"/>
          <a:ext cx="715510" cy="7155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16343D-E883-4EC2-8B02-E565DBF8EB48}">
      <dsp:nvSpPr>
        <dsp:cNvPr id="0" name=""/>
        <dsp:cNvSpPr/>
      </dsp:nvSpPr>
      <dsp:spPr>
        <a:xfrm>
          <a:off x="4987944" y="2504467"/>
          <a:ext cx="204431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Invest time in building trust before negotiations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987944" y="2504467"/>
        <a:ext cx="2044316" cy="720000"/>
      </dsp:txXfrm>
    </dsp:sp>
    <dsp:sp modelId="{76D0A287-330A-4E2E-8166-5F88114F3C08}">
      <dsp:nvSpPr>
        <dsp:cNvPr id="0" name=""/>
        <dsp:cNvSpPr/>
      </dsp:nvSpPr>
      <dsp:spPr>
        <a:xfrm>
          <a:off x="7788658" y="869014"/>
          <a:ext cx="1247033" cy="1247033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9D5193-0B12-4795-AEAE-ED2177BB2CD6}">
      <dsp:nvSpPr>
        <dsp:cNvPr id="0" name=""/>
        <dsp:cNvSpPr/>
      </dsp:nvSpPr>
      <dsp:spPr>
        <a:xfrm>
          <a:off x="8054419" y="1134775"/>
          <a:ext cx="715510" cy="7155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8A1A4A-D204-4792-825D-B6D200278B9C}">
      <dsp:nvSpPr>
        <dsp:cNvPr id="0" name=""/>
        <dsp:cNvSpPr/>
      </dsp:nvSpPr>
      <dsp:spPr>
        <a:xfrm>
          <a:off x="7390016" y="2504467"/>
          <a:ext cx="204431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Be prepared for longer decision-making process.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390016" y="2504467"/>
        <a:ext cx="2044316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B6C9B-255E-455A-9E14-A2CE3A614C50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9F26E-1557-4DB7-923C-98D5DA3FD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73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B6C9B-255E-455A-9E14-A2CE3A614C50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9F26E-1557-4DB7-923C-98D5DA3FD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028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B6C9B-255E-455A-9E14-A2CE3A614C50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9F26E-1557-4DB7-923C-98D5DA3FD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04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B6C9B-255E-455A-9E14-A2CE3A614C50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9F26E-1557-4DB7-923C-98D5DA3FD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684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B6C9B-255E-455A-9E14-A2CE3A614C50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9F26E-1557-4DB7-923C-98D5DA3FD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216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B6C9B-255E-455A-9E14-A2CE3A614C50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9F26E-1557-4DB7-923C-98D5DA3FD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468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B6C9B-255E-455A-9E14-A2CE3A614C50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9F26E-1557-4DB7-923C-98D5DA3FD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6425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B6C9B-255E-455A-9E14-A2CE3A614C50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9F26E-1557-4DB7-923C-98D5DA3FD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285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9F26E-1557-4DB7-923C-98D5DA3FDB0E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B6C9B-255E-455A-9E14-A2CE3A614C50}" type="datetimeFigureOut">
              <a:rPr lang="en-GB" smtClean="0"/>
              <a:t>18/10/2025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0495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B6C9B-255E-455A-9E14-A2CE3A614C50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9F26E-1557-4DB7-923C-98D5DA3FD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832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B6C9B-255E-455A-9E14-A2CE3A614C50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9F26E-1557-4DB7-923C-98D5DA3FDB0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567291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B6C9B-255E-455A-9E14-A2CE3A614C50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9F26E-1557-4DB7-923C-98D5DA3FD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1959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B6C9B-255E-455A-9E14-A2CE3A614C50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9F26E-1557-4DB7-923C-98D5DA3FDB0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615405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B6C9B-255E-455A-9E14-A2CE3A614C50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9F26E-1557-4DB7-923C-98D5DA3FD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5433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B6C9B-255E-455A-9E14-A2CE3A614C50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9F26E-1557-4DB7-923C-98D5DA3FD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4838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B6C9B-255E-455A-9E14-A2CE3A614C50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9F26E-1557-4DB7-923C-98D5DA3FD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543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EB6C9B-255E-455A-9E14-A2CE3A614C50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439F26E-1557-4DB7-923C-98D5DA3FD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481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real.com/en/" TargetMode="External"/><Relationship Id="rId2" Type="http://schemas.openxmlformats.org/officeDocument/2006/relationships/hyperlink" Target="https://www.theculturefactor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orldbank.org/en/country/france" TargetMode="External"/><Relationship Id="rId4" Type="http://schemas.openxmlformats.org/officeDocument/2006/relationships/hyperlink" Target="https://www.renaultgroup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flag with a tower and buildings&#10;&#10;AI-generated content may be incorrect.">
            <a:extLst>
              <a:ext uri="{FF2B5EF4-FFF2-40B4-BE49-F238E27FC236}">
                <a16:creationId xmlns:a16="http://schemas.microsoft.com/office/drawing/2014/main" id="{075654E6-EE49-54E3-6602-2AB19DA71F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8" r="1" b="1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F68DC7-04E5-C42A-3459-149C3BA6FD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867" y="1678666"/>
            <a:ext cx="4088190" cy="236909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 dirty="0"/>
              <a:t>Intercultural Communication and Business Practices in France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7CC296-7A9F-F4C8-1E19-412057A93A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335" y="4050831"/>
            <a:ext cx="4079721" cy="1096901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600" dirty="0"/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600" dirty="0"/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400" b="1" dirty="0">
                <a:solidFill>
                  <a:schemeClr val="tx1"/>
                </a:solidFill>
              </a:rPr>
              <a:t>Magdalena Vintila 2216452 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400" b="1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400" b="1" dirty="0">
                <a:solidFill>
                  <a:schemeClr val="tx1"/>
                </a:solidFill>
              </a:rPr>
              <a:t>LCBB6023, International Business communications </a:t>
            </a:r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3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5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7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9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1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3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5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7524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0B83EEB-6C35-4202-24CF-6FC48DEF48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France’s Business and Cultural Context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EE0C15-EDBD-EEE8-6723-3AD6D0E516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0745981"/>
              </p:ext>
            </p:extLst>
          </p:nvPr>
        </p:nvGraphicFramePr>
        <p:xfrm>
          <a:off x="4834046" y="628915"/>
          <a:ext cx="7114868" cy="59219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9866DB0-9C88-47DA-BE64-D6810DADEA01}"/>
              </a:ext>
            </a:extLst>
          </p:cNvPr>
          <p:cNvSpPr txBox="1"/>
          <p:nvPr/>
        </p:nvSpPr>
        <p:spPr>
          <a:xfrm>
            <a:off x="8627614" y="6550818"/>
            <a:ext cx="46522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(OECD,2023;World Bank, 2024)</a:t>
            </a:r>
          </a:p>
        </p:txBody>
      </p:sp>
    </p:spTree>
    <p:extLst>
      <p:ext uri="{BB962C8B-B14F-4D97-AF65-F5344CB8AC3E}">
        <p14:creationId xmlns:p14="http://schemas.microsoft.com/office/powerpoint/2010/main" val="29004841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CDFC1C-E1C5-F93B-882C-8BEBA6A30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257" y="2310901"/>
            <a:ext cx="4512989" cy="222773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Intercultural Communications Theories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569A8D-6395-7637-E9CD-294AE7E011BB}"/>
              </a:ext>
            </a:extLst>
          </p:cNvPr>
          <p:cNvSpPr txBox="1"/>
          <p:nvPr/>
        </p:nvSpPr>
        <p:spPr>
          <a:xfrm>
            <a:off x="7982065" y="5809886"/>
            <a:ext cx="41176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(Hofstede,2011; Hall,1976; Trompenaars &amp; Hampden-Turner, 2012)</a:t>
            </a:r>
            <a:endParaRPr lang="en-GB"/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2D6BBF4D-1595-0E83-FF0C-809215EE09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7141111"/>
              </p:ext>
            </p:extLst>
          </p:nvPr>
        </p:nvGraphicFramePr>
        <p:xfrm>
          <a:off x="6399428" y="1653895"/>
          <a:ext cx="4512988" cy="33179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71689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E4635539-55C8-DDB0-4573-D5D15C4118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964" r="8730" b="-1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4DBF7FF-BE9E-4FB1-5726-ABECF1F8F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French Cultural Profile (Hofstede)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C68E5-8315-B233-7316-17C9C6536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Moderate to high power distance: hierarchy respected, leaders hold authority.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High individualism: emphasis on autonomy and personal achievement.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Long-term orientation: strategic and future-oriented decisions.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High uncertainty avoidance: structured, detailed planning, clear rules. (Hofstede, 2024) </a:t>
            </a:r>
          </a:p>
          <a:p>
            <a:pPr marL="0" indent="0">
              <a:buNone/>
            </a:pPr>
            <a:endParaRPr lang="en-GB" dirty="0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2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4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6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2069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027F9-7FBA-85C6-0F94-AA14F8323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lang="en-GB" dirty="0"/>
              <a:t> Styles in France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A4E0F8-EC5A-3F3C-FE94-E592A2A537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High-context communication: messages are implicit and rely on shared understanding.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Formal, structured and sophisticated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Debate and critical thinking are common.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</a:t>
            </a:r>
            <a:r>
              <a:rPr lang="en-GB" dirty="0"/>
              <a:t>(Hall,1976) </a:t>
            </a:r>
          </a:p>
        </p:txBody>
      </p:sp>
      <p:pic>
        <p:nvPicPr>
          <p:cNvPr id="5" name="Picture 4" descr="Multi-colored dialogue boxes">
            <a:extLst>
              <a:ext uri="{FF2B5EF4-FFF2-40B4-BE49-F238E27FC236}">
                <a16:creationId xmlns:a16="http://schemas.microsoft.com/office/drawing/2014/main" id="{00185447-9EC7-44C4-21F6-033AF61900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465" r="21570" b="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4379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F357E0B-1B4E-0E65-D41E-B4C59932FF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084" r="18359" b="-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A31C475-E651-915A-6A32-A67C57B40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Business Culture and Practices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C21B1F-064E-3E4A-7768-2F34FB9826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Hierarchy-respect for seniority, clear organisational structure.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Decision-making: often top-down, with input gathered through consultation.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Meetings: formal, well prepared, focused on analysis rather than fast decisions.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Work-life balance; long lunches and extended holidays</a:t>
            </a:r>
            <a:r>
              <a:rPr lang="en-GB" dirty="0"/>
              <a:t>. </a:t>
            </a:r>
          </a:p>
          <a:p>
            <a:pPr marL="0" indent="0">
              <a:buNone/>
            </a:pPr>
            <a:r>
              <a:rPr lang="en-GB" dirty="0"/>
              <a:t>(Deresky, 2017)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2005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3841A-E210-E139-3425-FB5D5CFC9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Real World Business in France</a:t>
            </a:r>
          </a:p>
        </p:txBody>
      </p:sp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Isosceles Triangle 35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89A5AB71-37CB-FF53-5000-663D54F292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8962600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17954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F0E647-1C12-1096-ADD5-D7172DED6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3843375" cy="5545667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UK-France Communication Differences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143E27-1A7C-AD8A-7BD1-07ACC8FE5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0"/>
            <a:ext cx="5511296" cy="5545667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– low -context, direct, outcome focused</a:t>
            </a:r>
          </a:p>
          <a:p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France-high context, formal, relationship orientated</a:t>
            </a:r>
          </a:p>
          <a:p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Decision making: UK is collaborative and prompt, France is more hierarchical and measured/considered. </a:t>
            </a:r>
          </a:p>
          <a:p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Language: Uk is straightforward and practical, France formal and more attention to style and expression. </a:t>
            </a:r>
          </a:p>
        </p:txBody>
      </p:sp>
    </p:spTree>
    <p:extLst>
      <p:ext uri="{BB962C8B-B14F-4D97-AF65-F5344CB8AC3E}">
        <p14:creationId xmlns:p14="http://schemas.microsoft.com/office/powerpoint/2010/main" val="40962411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3D pattern of ring shapes connected by lines">
            <a:extLst>
              <a:ext uri="{FF2B5EF4-FFF2-40B4-BE49-F238E27FC236}">
                <a16:creationId xmlns:a16="http://schemas.microsoft.com/office/drawing/2014/main" id="{08CE13C7-29D7-46B3-807B-C28AC12A13B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50" r="3387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2915DA-33A4-3872-5467-701B38ECF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Challenges and Intercultural Business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FF3159-B994-85DA-F531-07876C1025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Misinterpretation of indirect communication or subtle signals/hints.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Time orientation: flexibility over punctuality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Language barrier complexity and formality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Cultural expectation: emphasis on status, etiquette and formality.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989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70F1A1-C375-DC9F-9BCD-B54AC51CD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Recommendation for Effective Communication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560235-1EA0-8CA3-17E2-CCAC88DB3E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8958633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F3D6ECC-655F-0873-9EEB-A2CD41C89359}"/>
              </a:ext>
            </a:extLst>
          </p:cNvPr>
          <p:cNvSpPr txBox="1"/>
          <p:nvPr/>
        </p:nvSpPr>
        <p:spPr>
          <a:xfrm>
            <a:off x="8976852" y="6263148"/>
            <a:ext cx="25075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(Deresky,2017)</a:t>
            </a:r>
          </a:p>
        </p:txBody>
      </p:sp>
    </p:spTree>
    <p:extLst>
      <p:ext uri="{BB962C8B-B14F-4D97-AF65-F5344CB8AC3E}">
        <p14:creationId xmlns:p14="http://schemas.microsoft.com/office/powerpoint/2010/main" val="11530008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402ED-6864-8559-5C84-08F4C5EAAF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D5628-04F2-84E1-4547-220C5A99EE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6160" y="1639479"/>
            <a:ext cx="8596668" cy="3880773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Culture plays a central role in shaping communication and business practices in France.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Intercultural communications theories help explain behaviours and expectations.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Recognising and adapting to French cultural norms lead to more effective collaboration.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Long term success depends on respect, patience and cultural intelligence </a:t>
            </a:r>
          </a:p>
        </p:txBody>
      </p:sp>
    </p:spTree>
    <p:extLst>
      <p:ext uri="{BB962C8B-B14F-4D97-AF65-F5344CB8AC3E}">
        <p14:creationId xmlns:p14="http://schemas.microsoft.com/office/powerpoint/2010/main" val="2324624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588F4-5875-3B85-7C4B-296A2F830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659B27-AF58-B64A-2098-771C0B3FA2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515" y="1488613"/>
            <a:ext cx="8596668" cy="388077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Deresky, H. (2017)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Management: Managing Across Borders and Cultures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Pearson Education.</a:t>
            </a:r>
          </a:p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Hall, E. T. (1976)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Beyond Culture.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Anchor Books. </a:t>
            </a:r>
          </a:p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Hofstede, G. (2011) ‘</a:t>
            </a:r>
            <a:r>
              <a:rPr lang="en-GB" sz="2300" dirty="0" err="1">
                <a:latin typeface="Arial" panose="020B0604020202020204" pitchFamily="34" charset="0"/>
                <a:cs typeface="Arial" panose="020B0604020202020204" pitchFamily="34" charset="0"/>
              </a:rPr>
              <a:t>Dimensionalzing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Cultures: The Hofstede Model in Context’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Online Readings in Psychology and culture.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2(1),pp. 1-26. </a:t>
            </a:r>
          </a:p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Hofstede Insights (2024)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Country Comparation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https://www.theculturefactor.com/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(accessed on 18 October 2025) </a:t>
            </a:r>
          </a:p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L’Oreal Group (2024)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About L’Oreal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https://www.loreal.com/en/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(accessed 17 October 2025).</a:t>
            </a:r>
          </a:p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OECD (2023)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EOCD Economic Surveys: France 2023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Paris: EOCD. </a:t>
            </a:r>
          </a:p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Renault group (2023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) The Renault-Nissan-Mitsubishi Alliance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Available at 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https://www.renaultgroup.com/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(accessed 17 October 2025) </a:t>
            </a:r>
          </a:p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Trompenaars, F. and Hampden-Turner, C. (2012)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Riding the Waves of Culture: Understanding Diversity in Global Business.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3</a:t>
            </a:r>
            <a:r>
              <a:rPr lang="en-GB" sz="23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ed. McGraw-Hill. </a:t>
            </a:r>
          </a:p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World Bank (2024)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France: Country Overview.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https://www.worldbank.org/en/country/france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(accessed on 15 October 2025)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259275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738</Words>
  <Application>Microsoft Office PowerPoint</Application>
  <PresentationFormat>Widescreen</PresentationFormat>
  <Paragraphs>66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Trebuchet MS</vt:lpstr>
      <vt:lpstr>Wingdings 3</vt:lpstr>
      <vt:lpstr>Facet</vt:lpstr>
      <vt:lpstr>Intercultural Communication and Business Practices in France </vt:lpstr>
      <vt:lpstr>Introduction to France’s Business and Cultural Context </vt:lpstr>
      <vt:lpstr>Intercultural Communications Theories </vt:lpstr>
      <vt:lpstr>French Cultural Profile (Hofstede)</vt:lpstr>
      <vt:lpstr>Communication Styles in France</vt:lpstr>
      <vt:lpstr>Business Culture and Practices </vt:lpstr>
      <vt:lpstr>Real World Business in France</vt:lpstr>
      <vt:lpstr>UK-France Communication Differences</vt:lpstr>
      <vt:lpstr>Challenges and Intercultural Business </vt:lpstr>
      <vt:lpstr>Recommendation for Effective Communication</vt:lpstr>
      <vt:lpstr>Conclusion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Magdalena Vintila</dc:creator>
  <cp:lastModifiedBy>Magdalena Vintila</cp:lastModifiedBy>
  <cp:revision>1</cp:revision>
  <dcterms:created xsi:type="dcterms:W3CDTF">2025-10-18T19:33:53Z</dcterms:created>
  <dcterms:modified xsi:type="dcterms:W3CDTF">2025-10-18T20:32:57Z</dcterms:modified>
</cp:coreProperties>
</file>