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59" r:id="rId4"/>
    <p:sldId id="257"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A1321-A0A1-41F7-AE6B-55CD6A046186}" v="518" dt="2025-10-06T00:29:32.659"/>
    <p1510:client id="{136F3AF1-8300-A00C-C10D-F65F130B36BD}" v="42" dt="2025-10-05T21:38:27.990"/>
    <p1510:client id="{54F87893-91CA-D8D0-6FCB-5D5719546F37}" v="10" dt="2025-10-05T18:37:38.604"/>
    <p1510:client id="{99D1FD09-EC39-A230-ADFD-C37CEFE13AE8}" v="1" dt="2025-10-05T18:38:25.387"/>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eeha Ghalib (2513693)" userId="S::2513693@student.uwtsd.ac.uk::c687cee3-fbdd-41df-84cd-a8e8daffa5f7" providerId="AD" clId="Web-{40190ACF-03CD-398D-3259-41A674BFDB73}"/>
    <pc:docChg chg="modSld">
      <pc:chgData name="Maleeha Ghalib (2513693)" userId="S::2513693@student.uwtsd.ac.uk::c687cee3-fbdd-41df-84cd-a8e8daffa5f7" providerId="AD" clId="Web-{40190ACF-03CD-398D-3259-41A674BFDB73}" dt="2025-09-27T19:03:27.567" v="217" actId="20577"/>
      <pc:docMkLst>
        <pc:docMk/>
      </pc:docMkLst>
      <pc:sldChg chg="addSp delSp modSp">
        <pc:chgData name="Maleeha Ghalib (2513693)" userId="S::2513693@student.uwtsd.ac.uk::c687cee3-fbdd-41df-84cd-a8e8daffa5f7" providerId="AD" clId="Web-{40190ACF-03CD-398D-3259-41A674BFDB73}" dt="2025-09-27T19:03:27.567" v="217" actId="20577"/>
        <pc:sldMkLst>
          <pc:docMk/>
          <pc:sldMk cId="899404908" sldId="257"/>
        </pc:sldMkLst>
        <pc:spChg chg="mod">
          <ac:chgData name="Maleeha Ghalib (2513693)" userId="S::2513693@student.uwtsd.ac.uk::c687cee3-fbdd-41df-84cd-a8e8daffa5f7" providerId="AD" clId="Web-{40190ACF-03CD-398D-3259-41A674BFDB73}" dt="2025-09-27T18:27:52.180" v="62" actId="1076"/>
          <ac:spMkLst>
            <pc:docMk/>
            <pc:sldMk cId="899404908" sldId="257"/>
            <ac:spMk id="2" creationId="{D2493235-A52B-E405-075B-0C60541ECB3E}"/>
          </ac:spMkLst>
        </pc:spChg>
        <pc:spChg chg="mod">
          <ac:chgData name="Maleeha Ghalib (2513693)" userId="S::2513693@student.uwtsd.ac.uk::c687cee3-fbdd-41df-84cd-a8e8daffa5f7" providerId="AD" clId="Web-{40190ACF-03CD-398D-3259-41A674BFDB73}" dt="2025-09-27T19:03:27.567" v="217" actId="20577"/>
          <ac:spMkLst>
            <pc:docMk/>
            <pc:sldMk cId="899404908" sldId="257"/>
            <ac:spMk id="3" creationId="{45F7A642-2C99-31A3-B1FD-5CA94AAE9217}"/>
          </ac:spMkLst>
        </pc:spChg>
      </pc:sldChg>
    </pc:docChg>
  </pc:docChgLst>
  <pc:docChgLst>
    <pc:chgData name="Aamina Faruki (2508586)" userId="S::2508586@student.uwtsd.ac.uk::d4849c15-55c6-4d8f-a05d-613b6627c503" providerId="AD" clId="Web-{99D1FD09-EC39-A230-ADFD-C37CEFE13AE8}"/>
    <pc:docChg chg="modSld">
      <pc:chgData name="Aamina Faruki (2508586)" userId="S::2508586@student.uwtsd.ac.uk::d4849c15-55c6-4d8f-a05d-613b6627c503" providerId="AD" clId="Web-{99D1FD09-EC39-A230-ADFD-C37CEFE13AE8}" dt="2025-10-05T18:38:25.387" v="0" actId="20577"/>
      <pc:docMkLst>
        <pc:docMk/>
      </pc:docMkLst>
      <pc:sldChg chg="modSp">
        <pc:chgData name="Aamina Faruki (2508586)" userId="S::2508586@student.uwtsd.ac.uk::d4849c15-55c6-4d8f-a05d-613b6627c503" providerId="AD" clId="Web-{99D1FD09-EC39-A230-ADFD-C37CEFE13AE8}" dt="2025-10-05T18:38:25.387" v="0" actId="20577"/>
        <pc:sldMkLst>
          <pc:docMk/>
          <pc:sldMk cId="1327241666" sldId="260"/>
        </pc:sldMkLst>
        <pc:spChg chg="mod">
          <ac:chgData name="Aamina Faruki (2508586)" userId="S::2508586@student.uwtsd.ac.uk::d4849c15-55c6-4d8f-a05d-613b6627c503" providerId="AD" clId="Web-{99D1FD09-EC39-A230-ADFD-C37CEFE13AE8}" dt="2025-10-05T18:38:25.387" v="0" actId="20577"/>
          <ac:spMkLst>
            <pc:docMk/>
            <pc:sldMk cId="1327241666" sldId="260"/>
            <ac:spMk id="4" creationId="{152EB2E9-9A2B-43E7-214E-9045E5E6E207}"/>
          </ac:spMkLst>
        </pc:spChg>
      </pc:sldChg>
    </pc:docChg>
  </pc:docChgLst>
  <pc:docChgLst>
    <pc:chgData clId="Web-{136F3AF1-8300-A00C-C10D-F65F130B36BD}"/>
    <pc:docChg chg="modSld">
      <pc:chgData name="" userId="" providerId="" clId="Web-{136F3AF1-8300-A00C-C10D-F65F130B36BD}" dt="2025-10-05T21:32:40.916" v="0" actId="20577"/>
      <pc:docMkLst>
        <pc:docMk/>
      </pc:docMkLst>
      <pc:sldChg chg="modSp">
        <pc:chgData name="" userId="" providerId="" clId="Web-{136F3AF1-8300-A00C-C10D-F65F130B36BD}" dt="2025-10-05T21:32:40.916" v="0" actId="20577"/>
        <pc:sldMkLst>
          <pc:docMk/>
          <pc:sldMk cId="1327241666" sldId="260"/>
        </pc:sldMkLst>
        <pc:spChg chg="mod">
          <ac:chgData name="" userId="" providerId="" clId="Web-{136F3AF1-8300-A00C-C10D-F65F130B36BD}" dt="2025-10-05T21:32:40.916" v="0" actId="20577"/>
          <ac:spMkLst>
            <pc:docMk/>
            <pc:sldMk cId="1327241666" sldId="260"/>
            <ac:spMk id="4" creationId="{152EB2E9-9A2B-43E7-214E-9045E5E6E207}"/>
          </ac:spMkLst>
        </pc:spChg>
      </pc:sldChg>
    </pc:docChg>
  </pc:docChgLst>
  <pc:docChgLst>
    <pc:chgData name="Aamina Faruki (2508586)" userId="S::2508586@student.uwtsd.ac.uk::d4849c15-55c6-4d8f-a05d-613b6627c503" providerId="AD" clId="Web-{136F3AF1-8300-A00C-C10D-F65F130B36BD}"/>
    <pc:docChg chg="modSld">
      <pc:chgData name="Aamina Faruki (2508586)" userId="S::2508586@student.uwtsd.ac.uk::d4849c15-55c6-4d8f-a05d-613b6627c503" providerId="AD" clId="Web-{136F3AF1-8300-A00C-C10D-F65F130B36BD}" dt="2025-10-05T21:38:27.990" v="36" actId="20577"/>
      <pc:docMkLst>
        <pc:docMk/>
      </pc:docMkLst>
      <pc:sldChg chg="modSp">
        <pc:chgData name="Aamina Faruki (2508586)" userId="S::2508586@student.uwtsd.ac.uk::d4849c15-55c6-4d8f-a05d-613b6627c503" providerId="AD" clId="Web-{136F3AF1-8300-A00C-C10D-F65F130B36BD}" dt="2025-10-05T21:38:27.990" v="36" actId="20577"/>
        <pc:sldMkLst>
          <pc:docMk/>
          <pc:sldMk cId="1327241666" sldId="260"/>
        </pc:sldMkLst>
        <pc:spChg chg="mod">
          <ac:chgData name="Aamina Faruki (2508586)" userId="S::2508586@student.uwtsd.ac.uk::d4849c15-55c6-4d8f-a05d-613b6627c503" providerId="AD" clId="Web-{136F3AF1-8300-A00C-C10D-F65F130B36BD}" dt="2025-10-05T21:33:16.182" v="5" actId="20577"/>
          <ac:spMkLst>
            <pc:docMk/>
            <pc:sldMk cId="1327241666" sldId="260"/>
            <ac:spMk id="3" creationId="{D30314DE-59B0-0F0E-8BC7-E2C3E1E201CC}"/>
          </ac:spMkLst>
        </pc:spChg>
        <pc:spChg chg="mod">
          <ac:chgData name="Aamina Faruki (2508586)" userId="S::2508586@student.uwtsd.ac.uk::d4849c15-55c6-4d8f-a05d-613b6627c503" providerId="AD" clId="Web-{136F3AF1-8300-A00C-C10D-F65F130B36BD}" dt="2025-10-05T21:38:27.990" v="36" actId="20577"/>
          <ac:spMkLst>
            <pc:docMk/>
            <pc:sldMk cId="1327241666" sldId="260"/>
            <ac:spMk id="4" creationId="{152EB2E9-9A2B-43E7-214E-9045E5E6E207}"/>
          </ac:spMkLst>
        </pc:spChg>
      </pc:sldChg>
    </pc:docChg>
  </pc:docChgLst>
  <pc:docChgLst>
    <pc:chgData name="Eman Aref Mohammed Al-Haidari (2504709)" userId="S::2504709@student.uwtsd.ac.uk::de17661b-c660-4473-a32b-ddb010edeea8" providerId="AD" clId="Web-{34D2D989-FBB5-DAF6-B669-8DC6790F3354}"/>
    <pc:docChg chg="mod addSld modSld addMainMaster delMainMaster">
      <pc:chgData name="Eman Aref Mohammed Al-Haidari (2504709)" userId="S::2504709@student.uwtsd.ac.uk::de17661b-c660-4473-a32b-ddb010edeea8" providerId="AD" clId="Web-{34D2D989-FBB5-DAF6-B669-8DC6790F3354}" dt="2025-09-19T10:14:38.447" v="34" actId="20577"/>
      <pc:docMkLst>
        <pc:docMk/>
      </pc:docMkLst>
      <pc:sldChg chg="addSp delSp modSp mod setBg modClrScheme chgLayout">
        <pc:chgData name="Eman Aref Mohammed Al-Haidari (2504709)" userId="S::2504709@student.uwtsd.ac.uk::de17661b-c660-4473-a32b-ddb010edeea8" providerId="AD" clId="Web-{34D2D989-FBB5-DAF6-B669-8DC6790F3354}" dt="2025-09-19T10:14:38.447" v="34" actId="20577"/>
        <pc:sldMkLst>
          <pc:docMk/>
          <pc:sldMk cId="109857222" sldId="256"/>
        </pc:sldMkLst>
        <pc:spChg chg="mod ord">
          <ac:chgData name="Eman Aref Mohammed Al-Haidari (2504709)" userId="S::2504709@student.uwtsd.ac.uk::de17661b-c660-4473-a32b-ddb010edeea8" providerId="AD" clId="Web-{34D2D989-FBB5-DAF6-B669-8DC6790F3354}" dt="2025-09-19T10:13:30.350" v="23" actId="20577"/>
          <ac:spMkLst>
            <pc:docMk/>
            <pc:sldMk cId="109857222" sldId="256"/>
            <ac:spMk id="2" creationId="{00000000-0000-0000-0000-000000000000}"/>
          </ac:spMkLst>
        </pc:spChg>
        <pc:spChg chg="mod ord">
          <ac:chgData name="Eman Aref Mohammed Al-Haidari (2504709)" userId="S::2504709@student.uwtsd.ac.uk::de17661b-c660-4473-a32b-ddb010edeea8" providerId="AD" clId="Web-{34D2D989-FBB5-DAF6-B669-8DC6790F3354}" dt="2025-09-19T10:14:38.447" v="34" actId="20577"/>
          <ac:spMkLst>
            <pc:docMk/>
            <pc:sldMk cId="109857222" sldId="256"/>
            <ac:spMk id="3" creationId="{00000000-0000-0000-0000-000000000000}"/>
          </ac:spMkLst>
        </pc:spChg>
        <pc:spChg chg="add">
          <ac:chgData name="Eman Aref Mohammed Al-Haidari (2504709)" userId="S::2504709@student.uwtsd.ac.uk::de17661b-c660-4473-a32b-ddb010edeea8" providerId="AD" clId="Web-{34D2D989-FBB5-DAF6-B669-8DC6790F3354}" dt="2025-09-19T10:09:46.381" v="15"/>
          <ac:spMkLst>
            <pc:docMk/>
            <pc:sldMk cId="109857222" sldId="256"/>
            <ac:spMk id="62" creationId="{1EADCAF8-8823-4E89-8612-21029831A4B2}"/>
          </ac:spMkLst>
        </pc:spChg>
        <pc:spChg chg="add">
          <ac:chgData name="Eman Aref Mohammed Al-Haidari (2504709)" userId="S::2504709@student.uwtsd.ac.uk::de17661b-c660-4473-a32b-ddb010edeea8" providerId="AD" clId="Web-{34D2D989-FBB5-DAF6-B669-8DC6790F3354}" dt="2025-09-19T10:09:46.381" v="15"/>
          <ac:spMkLst>
            <pc:docMk/>
            <pc:sldMk cId="109857222" sldId="256"/>
            <ac:spMk id="63" creationId="{28CA07B2-0819-4B62-9425-7A52BBDD7070}"/>
          </ac:spMkLst>
        </pc:spChg>
        <pc:grpChg chg="add">
          <ac:chgData name="Eman Aref Mohammed Al-Haidari (2504709)" userId="S::2504709@student.uwtsd.ac.uk::de17661b-c660-4473-a32b-ddb010edeea8" providerId="AD" clId="Web-{34D2D989-FBB5-DAF6-B669-8DC6790F3354}" dt="2025-09-19T10:09:46.381" v="15"/>
          <ac:grpSpMkLst>
            <pc:docMk/>
            <pc:sldMk cId="109857222" sldId="256"/>
            <ac:grpSpMk id="64" creationId="{DA02BEE4-A5D4-40AF-882D-49D34B086FFF}"/>
          </ac:grpSpMkLst>
        </pc:grpChg>
      </pc:sldChg>
      <pc:sldChg chg="modSp new mod modClrScheme chgLayout">
        <pc:chgData name="Eman Aref Mohammed Al-Haidari (2504709)" userId="S::2504709@student.uwtsd.ac.uk::de17661b-c660-4473-a32b-ddb010edeea8" providerId="AD" clId="Web-{34D2D989-FBB5-DAF6-B669-8DC6790F3354}" dt="2025-09-19T10:08:36.544" v="2"/>
        <pc:sldMkLst>
          <pc:docMk/>
          <pc:sldMk cId="899404908" sldId="257"/>
        </pc:sldMkLst>
        <pc:spChg chg="mod ord">
          <ac:chgData name="Eman Aref Mohammed Al-Haidari (2504709)" userId="S::2504709@student.uwtsd.ac.uk::de17661b-c660-4473-a32b-ddb010edeea8" providerId="AD" clId="Web-{34D2D989-FBB5-DAF6-B669-8DC6790F3354}" dt="2025-09-19T10:08:36.544" v="2"/>
          <ac:spMkLst>
            <pc:docMk/>
            <pc:sldMk cId="899404908" sldId="257"/>
            <ac:spMk id="2" creationId="{D2493235-A52B-E405-075B-0C60541ECB3E}"/>
          </ac:spMkLst>
        </pc:spChg>
        <pc:spChg chg="mod ord">
          <ac:chgData name="Eman Aref Mohammed Al-Haidari (2504709)" userId="S::2504709@student.uwtsd.ac.uk::de17661b-c660-4473-a32b-ddb010edeea8" providerId="AD" clId="Web-{34D2D989-FBB5-DAF6-B669-8DC6790F3354}" dt="2025-09-19T10:08:36.544" v="2"/>
          <ac:spMkLst>
            <pc:docMk/>
            <pc:sldMk cId="899404908" sldId="257"/>
            <ac:spMk id="3" creationId="{45F7A642-2C99-31A3-B1FD-5CA94AAE9217}"/>
          </ac:spMkLst>
        </pc:spChg>
      </pc:sldChg>
      <pc:sldMasterChg chg="add addSldLayout modSldLayout">
        <pc:chgData name="Eman Aref Mohammed Al-Haidari (2504709)" userId="S::2504709@student.uwtsd.ac.uk::de17661b-c660-4473-a32b-ddb010edeea8" providerId="AD" clId="Web-{34D2D989-FBB5-DAF6-B669-8DC6790F3354}" dt="2025-09-19T10:08:36.544" v="2"/>
        <pc:sldMasterMkLst>
          <pc:docMk/>
          <pc:sldMasterMk cId="1506178759" sldId="2147483684"/>
        </pc:sldMasterMkLst>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662392403" sldId="2147483685"/>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2151298000" sldId="2147483686"/>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412812169" sldId="2147483687"/>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483654757" sldId="2147483688"/>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574063343" sldId="2147483689"/>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749204883" sldId="2147483690"/>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26513105" sldId="2147483691"/>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008139871" sldId="2147483692"/>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488421374" sldId="2147483693"/>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03045850" sldId="2147483694"/>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99993754" sldId="2147483695"/>
          </pc:sldLayoutMkLst>
        </pc:sldLayoutChg>
      </pc:sldMasterChg>
    </pc:docChg>
  </pc:docChgLst>
  <pc:docChgLst>
    <pc:chgData name="Aamina Faruki (2508586)" userId="d4849c15-55c6-4d8f-a05d-613b6627c503" providerId="ADAL" clId="{B992D95E-4122-469D-B7BB-4B01BDBB8054}"/>
    <pc:docChg chg="undo custSel addSld delSld modSld">
      <pc:chgData name="Aamina Faruki (2508586)" userId="d4849c15-55c6-4d8f-a05d-613b6627c503" providerId="ADAL" clId="{B992D95E-4122-469D-B7BB-4B01BDBB8054}" dt="2025-10-06T00:30:39.276" v="2004" actId="2711"/>
      <pc:docMkLst>
        <pc:docMk/>
      </pc:docMkLst>
      <pc:sldChg chg="addSp modSp mod">
        <pc:chgData name="Aamina Faruki (2508586)" userId="d4849c15-55c6-4d8f-a05d-613b6627c503" providerId="ADAL" clId="{B992D95E-4122-469D-B7BB-4B01BDBB8054}" dt="2025-10-06T00:26:10.108" v="1936" actId="1076"/>
        <pc:sldMkLst>
          <pc:docMk/>
          <pc:sldMk cId="1327241666" sldId="260"/>
        </pc:sldMkLst>
        <pc:spChg chg="mod">
          <ac:chgData name="Aamina Faruki (2508586)" userId="d4849c15-55c6-4d8f-a05d-613b6627c503" providerId="ADAL" clId="{B992D95E-4122-469D-B7BB-4B01BDBB8054}" dt="2025-10-05T23:53:57.625" v="532" actId="20577"/>
          <ac:spMkLst>
            <pc:docMk/>
            <pc:sldMk cId="1327241666" sldId="260"/>
            <ac:spMk id="3" creationId="{D30314DE-59B0-0F0E-8BC7-E2C3E1E201CC}"/>
          </ac:spMkLst>
        </pc:spChg>
        <pc:spChg chg="mod">
          <ac:chgData name="Aamina Faruki (2508586)" userId="d4849c15-55c6-4d8f-a05d-613b6627c503" providerId="ADAL" clId="{B992D95E-4122-469D-B7BB-4B01BDBB8054}" dt="2025-10-06T00:24:42.362" v="1924" actId="1076"/>
          <ac:spMkLst>
            <pc:docMk/>
            <pc:sldMk cId="1327241666" sldId="260"/>
            <ac:spMk id="4" creationId="{152EB2E9-9A2B-43E7-214E-9045E5E6E207}"/>
          </ac:spMkLst>
        </pc:spChg>
        <pc:spChg chg="add mod">
          <ac:chgData name="Aamina Faruki (2508586)" userId="d4849c15-55c6-4d8f-a05d-613b6627c503" providerId="ADAL" clId="{B992D95E-4122-469D-B7BB-4B01BDBB8054}" dt="2025-10-06T00:26:10.108" v="1936" actId="1076"/>
          <ac:spMkLst>
            <pc:docMk/>
            <pc:sldMk cId="1327241666" sldId="260"/>
            <ac:spMk id="7" creationId="{CFE98933-056E-9AE3-EF2E-293909F598E8}"/>
          </ac:spMkLst>
        </pc:spChg>
        <pc:graphicFrameChg chg="add mod modGraphic">
          <ac:chgData name="Aamina Faruki (2508586)" userId="d4849c15-55c6-4d8f-a05d-613b6627c503" providerId="ADAL" clId="{B992D95E-4122-469D-B7BB-4B01BDBB8054}" dt="2025-10-06T00:25:00.818" v="1929" actId="14100"/>
          <ac:graphicFrameMkLst>
            <pc:docMk/>
            <pc:sldMk cId="1327241666" sldId="260"/>
            <ac:graphicFrameMk id="5" creationId="{32F8DDC4-1441-C8A1-88EA-85BBC4E1C57A}"/>
          </ac:graphicFrameMkLst>
        </pc:graphicFrameChg>
        <pc:picChg chg="add mod">
          <ac:chgData name="Aamina Faruki (2508586)" userId="d4849c15-55c6-4d8f-a05d-613b6627c503" providerId="ADAL" clId="{B992D95E-4122-469D-B7BB-4B01BDBB8054}" dt="2025-10-06T00:24:31.487" v="1921" actId="14100"/>
          <ac:picMkLst>
            <pc:docMk/>
            <pc:sldMk cId="1327241666" sldId="260"/>
            <ac:picMk id="1026" creationId="{923DEA99-B892-4DAE-EB28-A6FB875B7712}"/>
          </ac:picMkLst>
        </pc:picChg>
        <pc:picChg chg="add mod">
          <ac:chgData name="Aamina Faruki (2508586)" userId="d4849c15-55c6-4d8f-a05d-613b6627c503" providerId="ADAL" clId="{B992D95E-4122-469D-B7BB-4B01BDBB8054}" dt="2025-10-06T00:24:42.362" v="1924" actId="1076"/>
          <ac:picMkLst>
            <pc:docMk/>
            <pc:sldMk cId="1327241666" sldId="260"/>
            <ac:picMk id="1028" creationId="{640403D2-3DAB-26DE-B661-A0873BB4A92A}"/>
          </ac:picMkLst>
        </pc:picChg>
        <pc:picChg chg="add mod">
          <ac:chgData name="Aamina Faruki (2508586)" userId="d4849c15-55c6-4d8f-a05d-613b6627c503" providerId="ADAL" clId="{B992D95E-4122-469D-B7BB-4B01BDBB8054}" dt="2025-10-06T00:24:53.647" v="1927" actId="1076"/>
          <ac:picMkLst>
            <pc:docMk/>
            <pc:sldMk cId="1327241666" sldId="260"/>
            <ac:picMk id="1030" creationId="{EB6048B2-F18D-565C-520D-B4694DC5EB4C}"/>
          </ac:picMkLst>
        </pc:picChg>
      </pc:sldChg>
      <pc:sldChg chg="addSp modSp new mod">
        <pc:chgData name="Aamina Faruki (2508586)" userId="d4849c15-55c6-4d8f-a05d-613b6627c503" providerId="ADAL" clId="{B992D95E-4122-469D-B7BB-4B01BDBB8054}" dt="2025-10-06T00:30:39.276" v="2004" actId="2711"/>
        <pc:sldMkLst>
          <pc:docMk/>
          <pc:sldMk cId="515714928" sldId="261"/>
        </pc:sldMkLst>
        <pc:spChg chg="mod">
          <ac:chgData name="Aamina Faruki (2508586)" userId="d4849c15-55c6-4d8f-a05d-613b6627c503" providerId="ADAL" clId="{B992D95E-4122-469D-B7BB-4B01BDBB8054}" dt="2025-10-06T00:00:35.570" v="980" actId="5793"/>
          <ac:spMkLst>
            <pc:docMk/>
            <pc:sldMk cId="515714928" sldId="261"/>
            <ac:spMk id="2" creationId="{E50DDB49-5F67-A4EC-506E-06EB8A0B8112}"/>
          </ac:spMkLst>
        </pc:spChg>
        <pc:spChg chg="add mod">
          <ac:chgData name="Aamina Faruki (2508586)" userId="d4849c15-55c6-4d8f-a05d-613b6627c503" providerId="ADAL" clId="{B992D95E-4122-469D-B7BB-4B01BDBB8054}" dt="2025-10-06T00:30:39.276" v="2004" actId="2711"/>
          <ac:spMkLst>
            <pc:docMk/>
            <pc:sldMk cId="515714928" sldId="261"/>
            <ac:spMk id="3" creationId="{266D9811-C375-23BA-C75F-816CDDFB35C3}"/>
          </ac:spMkLst>
        </pc:spChg>
      </pc:sldChg>
      <pc:sldChg chg="new del">
        <pc:chgData name="Aamina Faruki (2508586)" userId="d4849c15-55c6-4d8f-a05d-613b6627c503" providerId="ADAL" clId="{B992D95E-4122-469D-B7BB-4B01BDBB8054}" dt="2025-10-06T00:00:21.865" v="971" actId="2696"/>
        <pc:sldMkLst>
          <pc:docMk/>
          <pc:sldMk cId="2108873696" sldId="261"/>
        </pc:sldMkLst>
      </pc:sldChg>
    </pc:docChg>
  </pc:docChgLst>
  <pc:docChgLst>
    <pc:chgData name="Aamina Faruki (2508586)" userId="S::2508586@student.uwtsd.ac.uk::d4849c15-55c6-4d8f-a05d-613b6627c503" providerId="AD" clId="Web-{54F87893-91CA-D8D0-6FCB-5D5719546F37}"/>
    <pc:docChg chg="addSld delSld modSld">
      <pc:chgData name="Aamina Faruki (2508586)" userId="S::2508586@student.uwtsd.ac.uk::d4849c15-55c6-4d8f-a05d-613b6627c503" providerId="AD" clId="Web-{54F87893-91CA-D8D0-6FCB-5D5719546F37}" dt="2025-10-05T18:37:38.604" v="7" actId="20577"/>
      <pc:docMkLst>
        <pc:docMk/>
      </pc:docMkLst>
      <pc:sldChg chg="modSp new">
        <pc:chgData name="Aamina Faruki (2508586)" userId="S::2508586@student.uwtsd.ac.uk::d4849c15-55c6-4d8f-a05d-613b6627c503" providerId="AD" clId="Web-{54F87893-91CA-D8D0-6FCB-5D5719546F37}" dt="2025-10-05T18:37:38.604" v="7" actId="20577"/>
        <pc:sldMkLst>
          <pc:docMk/>
          <pc:sldMk cId="1327241666" sldId="260"/>
        </pc:sldMkLst>
        <pc:spChg chg="mod">
          <ac:chgData name="Aamina Faruki (2508586)" userId="S::2508586@student.uwtsd.ac.uk::d4849c15-55c6-4d8f-a05d-613b6627c503" providerId="AD" clId="Web-{54F87893-91CA-D8D0-6FCB-5D5719546F37}" dt="2025-10-05T18:37:23.650" v="5" actId="20577"/>
          <ac:spMkLst>
            <pc:docMk/>
            <pc:sldMk cId="1327241666" sldId="260"/>
            <ac:spMk id="2" creationId="{532463FF-4395-A7EB-A618-988126DCB7FB}"/>
          </ac:spMkLst>
        </pc:spChg>
        <pc:spChg chg="mod">
          <ac:chgData name="Aamina Faruki (2508586)" userId="S::2508586@student.uwtsd.ac.uk::d4849c15-55c6-4d8f-a05d-613b6627c503" providerId="AD" clId="Web-{54F87893-91CA-D8D0-6FCB-5D5719546F37}" dt="2025-10-05T18:37:38.604" v="7" actId="20577"/>
          <ac:spMkLst>
            <pc:docMk/>
            <pc:sldMk cId="1327241666" sldId="260"/>
            <ac:spMk id="4" creationId="{152EB2E9-9A2B-43E7-214E-9045E5E6E207}"/>
          </ac:spMkLst>
        </pc:spChg>
      </pc:sldChg>
      <pc:sldChg chg="modSp new del">
        <pc:chgData name="Aamina Faruki (2508586)" userId="S::2508586@student.uwtsd.ac.uk::d4849c15-55c6-4d8f-a05d-613b6627c503" providerId="AD" clId="Web-{54F87893-91CA-D8D0-6FCB-5D5719546F37}" dt="2025-10-05T18:36:28.367" v="2"/>
        <pc:sldMkLst>
          <pc:docMk/>
          <pc:sldMk cId="2072425104" sldId="260"/>
        </pc:sldMkLst>
        <pc:spChg chg="mod">
          <ac:chgData name="Aamina Faruki (2508586)" userId="S::2508586@student.uwtsd.ac.uk::d4849c15-55c6-4d8f-a05d-613b6627c503" providerId="AD" clId="Web-{54F87893-91CA-D8D0-6FCB-5D5719546F37}" dt="2025-10-05T18:36:22.929" v="1" actId="20577"/>
          <ac:spMkLst>
            <pc:docMk/>
            <pc:sldMk cId="2072425104" sldId="260"/>
            <ac:spMk id="2" creationId="{7A6BE14D-3BCB-4475-ACFC-6F823D156E7B}"/>
          </ac:spMkLst>
        </pc:spChg>
      </pc:sldChg>
    </pc:docChg>
  </pc:docChgLst>
  <pc:docChgLst>
    <pc:chgData name="Eman Aref Mohammed Al-Haidari (2504709)" userId="de17661b-c660-4473-a32b-ddb010edeea8" providerId="ADAL" clId="{180853B5-1C61-4899-99F1-E9CA3BEB8772}"/>
    <pc:docChg chg="undo custSel addSld delSld modSld sldOrd">
      <pc:chgData name="Eman Aref Mohammed Al-Haidari (2504709)" userId="de17661b-c660-4473-a32b-ddb010edeea8" providerId="ADAL" clId="{180853B5-1C61-4899-99F1-E9CA3BEB8772}" dt="2025-10-06T08:13:46.829" v="346" actId="1076"/>
      <pc:docMkLst>
        <pc:docMk/>
      </pc:docMkLst>
      <pc:sldChg chg="addSp delSp modSp">
        <pc:chgData name="Eman Aref Mohammed Al-Haidari (2504709)" userId="de17661b-c660-4473-a32b-ddb010edeea8" providerId="ADAL" clId="{180853B5-1C61-4899-99F1-E9CA3BEB8772}" dt="2025-10-04T19:08:10.616" v="172" actId="20577"/>
        <pc:sldMkLst>
          <pc:docMk/>
          <pc:sldMk cId="109857222" sldId="256"/>
        </pc:sldMkLst>
        <pc:spChg chg="mod">
          <ac:chgData name="Eman Aref Mohammed Al-Haidari (2504709)" userId="de17661b-c660-4473-a32b-ddb010edeea8" providerId="ADAL" clId="{180853B5-1C61-4899-99F1-E9CA3BEB8772}" dt="2025-09-26T11:44:22.092" v="170" actId="1076"/>
          <ac:spMkLst>
            <pc:docMk/>
            <pc:sldMk cId="109857222" sldId="256"/>
            <ac:spMk id="2" creationId="{00000000-0000-0000-0000-000000000000}"/>
          </ac:spMkLst>
        </pc:spChg>
        <pc:spChg chg="mod">
          <ac:chgData name="Eman Aref Mohammed Al-Haidari (2504709)" userId="de17661b-c660-4473-a32b-ddb010edeea8" providerId="ADAL" clId="{180853B5-1C61-4899-99F1-E9CA3BEB8772}" dt="2025-10-04T19:08:10.616" v="172" actId="20577"/>
          <ac:spMkLst>
            <pc:docMk/>
            <pc:sldMk cId="109857222" sldId="256"/>
            <ac:spMk id="3" creationId="{00000000-0000-0000-0000-000000000000}"/>
          </ac:spMkLst>
        </pc:spChg>
        <pc:spChg chg="add">
          <ac:chgData name="Eman Aref Mohammed Al-Haidari (2504709)" userId="de17661b-c660-4473-a32b-ddb010edeea8" providerId="ADAL" clId="{180853B5-1C61-4899-99F1-E9CA3BEB8772}" dt="2025-09-26T11:43:48.572" v="151" actId="22"/>
          <ac:spMkLst>
            <pc:docMk/>
            <pc:sldMk cId="109857222" sldId="256"/>
            <ac:spMk id="11" creationId="{C4DAD3A7-F7C4-6639-7507-81F703987819}"/>
          </ac:spMkLst>
        </pc:spChg>
      </pc:sldChg>
      <pc:sldChg chg="addSp delSp modSp mod ord setBg">
        <pc:chgData name="Eman Aref Mohammed Al-Haidari (2504709)" userId="de17661b-c660-4473-a32b-ddb010edeea8" providerId="ADAL" clId="{180853B5-1C61-4899-99F1-E9CA3BEB8772}" dt="2025-10-04T20:14:24.374" v="341" actId="26606"/>
        <pc:sldMkLst>
          <pc:docMk/>
          <pc:sldMk cId="899404908" sldId="257"/>
        </pc:sldMkLst>
        <pc:spChg chg="add del mod">
          <ac:chgData name="Eman Aref Mohammed Al-Haidari (2504709)" userId="de17661b-c660-4473-a32b-ddb010edeea8" providerId="ADAL" clId="{180853B5-1C61-4899-99F1-E9CA3BEB8772}" dt="2025-10-04T20:14:24.374" v="341" actId="26606"/>
          <ac:spMkLst>
            <pc:docMk/>
            <pc:sldMk cId="899404908" sldId="257"/>
            <ac:spMk id="2" creationId="{D2493235-A52B-E405-075B-0C60541ECB3E}"/>
          </ac:spMkLst>
        </pc:spChg>
        <pc:spChg chg="mod">
          <ac:chgData name="Eman Aref Mohammed Al-Haidari (2504709)" userId="de17661b-c660-4473-a32b-ddb010edeea8" providerId="ADAL" clId="{180853B5-1C61-4899-99F1-E9CA3BEB8772}" dt="2025-10-04T20:14:24.374" v="341" actId="26606"/>
          <ac:spMkLst>
            <pc:docMk/>
            <pc:sldMk cId="899404908" sldId="257"/>
            <ac:spMk id="3" creationId="{45F7A642-2C99-31A3-B1FD-5CA94AAE9217}"/>
          </ac:spMkLst>
        </pc:spChg>
      </pc:sldChg>
      <pc:sldChg chg="delSp new del">
        <pc:chgData name="Eman Aref Mohammed Al-Haidari (2504709)" userId="de17661b-c660-4473-a32b-ddb010edeea8" providerId="ADAL" clId="{180853B5-1C61-4899-99F1-E9CA3BEB8772}" dt="2025-10-04T19:12:17.093" v="176" actId="2696"/>
        <pc:sldMkLst>
          <pc:docMk/>
          <pc:sldMk cId="401185056" sldId="258"/>
        </pc:sldMkLst>
      </pc:sldChg>
      <pc:sldChg chg="addSp delSp modSp new mod ord setBg">
        <pc:chgData name="Eman Aref Mohammed Al-Haidari (2504709)" userId="de17661b-c660-4473-a32b-ddb010edeea8" providerId="ADAL" clId="{180853B5-1C61-4899-99F1-E9CA3BEB8772}" dt="2025-10-06T08:13:44.915" v="345" actId="1076"/>
        <pc:sldMkLst>
          <pc:docMk/>
          <pc:sldMk cId="3776754357" sldId="258"/>
        </pc:sldMkLst>
        <pc:spChg chg="mod">
          <ac:chgData name="Eman Aref Mohammed Al-Haidari (2504709)" userId="de17661b-c660-4473-a32b-ddb010edeea8" providerId="ADAL" clId="{180853B5-1C61-4899-99F1-E9CA3BEB8772}" dt="2025-10-04T20:14:36.926" v="344" actId="26606"/>
          <ac:spMkLst>
            <pc:docMk/>
            <pc:sldMk cId="3776754357" sldId="258"/>
            <ac:spMk id="2" creationId="{0DEB4BD9-795B-D0EC-5386-C4CB892E4E73}"/>
          </ac:spMkLst>
        </pc:spChg>
        <pc:spChg chg="mod">
          <ac:chgData name="Eman Aref Mohammed Al-Haidari (2504709)" userId="de17661b-c660-4473-a32b-ddb010edeea8" providerId="ADAL" clId="{180853B5-1C61-4899-99F1-E9CA3BEB8772}" dt="2025-10-04T20:14:36.926" v="344" actId="26606"/>
          <ac:spMkLst>
            <pc:docMk/>
            <pc:sldMk cId="3776754357" sldId="258"/>
            <ac:spMk id="3" creationId="{EAD09E78-19ED-1554-EB6D-D841F6C15C31}"/>
          </ac:spMkLst>
        </pc:spChg>
        <pc:spChg chg="add">
          <ac:chgData name="Eman Aref Mohammed Al-Haidari (2504709)" userId="de17661b-c660-4473-a32b-ddb010edeea8" providerId="ADAL" clId="{180853B5-1C61-4899-99F1-E9CA3BEB8772}" dt="2025-10-04T20:14:36.926" v="344" actId="26606"/>
          <ac:spMkLst>
            <pc:docMk/>
            <pc:sldMk cId="3776754357" sldId="258"/>
            <ac:spMk id="8" creationId="{100EDD19-6802-4EC3-95CE-CFFAB042CFD6}"/>
          </ac:spMkLst>
        </pc:spChg>
        <pc:spChg chg="add">
          <ac:chgData name="Eman Aref Mohammed Al-Haidari (2504709)" userId="de17661b-c660-4473-a32b-ddb010edeea8" providerId="ADAL" clId="{180853B5-1C61-4899-99F1-E9CA3BEB8772}" dt="2025-10-04T20:14:36.926" v="344" actId="26606"/>
          <ac:spMkLst>
            <pc:docMk/>
            <pc:sldMk cId="3776754357" sldId="258"/>
            <ac:spMk id="19" creationId="{DB17E863-922E-4C26-BD64-E8FD41D28661}"/>
          </ac:spMkLst>
        </pc:spChg>
      </pc:sldChg>
      <pc:sldChg chg="addSp delSp modSp new mod ord modClrScheme addAnim delAnim chgLayout">
        <pc:chgData name="Eman Aref Mohammed Al-Haidari (2504709)" userId="de17661b-c660-4473-a32b-ddb010edeea8" providerId="ADAL" clId="{180853B5-1C61-4899-99F1-E9CA3BEB8772}" dt="2025-10-06T08:13:46.829" v="346" actId="1076"/>
        <pc:sldMkLst>
          <pc:docMk/>
          <pc:sldMk cId="630157672" sldId="259"/>
        </pc:sldMkLst>
        <pc:spChg chg="mod ord">
          <ac:chgData name="Eman Aref Mohammed Al-Haidari (2504709)" userId="de17661b-c660-4473-a32b-ddb010edeea8" providerId="ADAL" clId="{180853B5-1C61-4899-99F1-E9CA3BEB8772}" dt="2025-10-04T19:16:30.015" v="223" actId="20577"/>
          <ac:spMkLst>
            <pc:docMk/>
            <pc:sldMk cId="630157672" sldId="259"/>
            <ac:spMk id="2" creationId="{126C96F3-D0D6-DC31-E710-F4B61CF799CB}"/>
          </ac:spMkLst>
        </pc:spChg>
        <pc:spChg chg="mod ord">
          <ac:chgData name="Eman Aref Mohammed Al-Haidari (2504709)" userId="de17661b-c660-4473-a32b-ddb010edeea8" providerId="ADAL" clId="{180853B5-1C61-4899-99F1-E9CA3BEB8772}" dt="2025-10-04T20:13:25.113" v="330" actId="255"/>
          <ac:spMkLst>
            <pc:docMk/>
            <pc:sldMk cId="630157672" sldId="259"/>
            <ac:spMk id="3" creationId="{43EAA0AC-FFBC-1ACB-E0A6-8A53A254AE2B}"/>
          </ac:spMkLst>
        </pc:spChg>
        <pc:spChg chg="add mod ord">
          <ac:chgData name="Eman Aref Mohammed Al-Haidari (2504709)" userId="de17661b-c660-4473-a32b-ddb010edeea8" providerId="ADAL" clId="{180853B5-1C61-4899-99F1-E9CA3BEB8772}" dt="2025-10-04T20:12:28.531" v="322" actId="122"/>
          <ac:spMkLst>
            <pc:docMk/>
            <pc:sldMk cId="630157672" sldId="259"/>
            <ac:spMk id="5" creationId="{9FBAD910-B76C-260C-A877-E53393B94D7D}"/>
          </ac:spMkLst>
        </pc:spChg>
        <pc:spChg chg="add mod ord">
          <ac:chgData name="Eman Aref Mohammed Al-Haidari (2504709)" userId="de17661b-c660-4473-a32b-ddb010edeea8" providerId="ADAL" clId="{180853B5-1C61-4899-99F1-E9CA3BEB8772}" dt="2025-10-04T20:13:51.092" v="331" actId="20577"/>
          <ac:spMkLst>
            <pc:docMk/>
            <pc:sldMk cId="630157672" sldId="259"/>
            <ac:spMk id="6" creationId="{97D657C5-2F6F-50E7-745D-CE2DC2B226CA}"/>
          </ac:spMkLst>
        </pc:spChg>
        <pc:spChg chg="add mod">
          <ac:chgData name="Eman Aref Mohammed Al-Haidari (2504709)" userId="de17661b-c660-4473-a32b-ddb010edeea8" providerId="ADAL" clId="{180853B5-1C61-4899-99F1-E9CA3BEB8772}" dt="2025-10-04T20:13:03.862" v="329" actId="122"/>
          <ac:spMkLst>
            <pc:docMk/>
            <pc:sldMk cId="630157672" sldId="259"/>
            <ac:spMk id="8" creationId="{FCAEA9BD-9DE0-D435-62A2-89D4E4786506}"/>
          </ac:spMkLst>
        </pc:spChg>
      </pc:sldChg>
    </pc:docChg>
  </pc:docChgLst>
  <pc:docChgLst>
    <pc:chgData name="Maleeha Ghalib (2513693)" userId="S::2513693@student.uwtsd.ac.uk::c687cee3-fbdd-41df-84cd-a8e8daffa5f7" providerId="AD" clId="Web-{2A81FF75-AC0C-5116-FDDD-E531C3B85CBD}"/>
    <pc:docChg chg="sldOrd">
      <pc:chgData name="Maleeha Ghalib (2513693)" userId="S::2513693@student.uwtsd.ac.uk::c687cee3-fbdd-41df-84cd-a8e8daffa5f7" providerId="AD" clId="Web-{2A81FF75-AC0C-5116-FDDD-E531C3B85CBD}" dt="2025-09-27T17:54:18.159" v="0"/>
      <pc:docMkLst>
        <pc:docMk/>
      </pc:docMkLst>
      <pc:sldChg chg="ord">
        <pc:chgData name="Maleeha Ghalib (2513693)" userId="S::2513693@student.uwtsd.ac.uk::c687cee3-fbdd-41df-84cd-a8e8daffa5f7" providerId="AD" clId="Web-{2A81FF75-AC0C-5116-FDDD-E531C3B85CBD}" dt="2025-09-27T17:54:18.159" v="0"/>
        <pc:sldMkLst>
          <pc:docMk/>
          <pc:sldMk cId="899404908"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2392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1298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2812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3654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4063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49204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513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8139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8421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045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993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10/6/25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061787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64" name="Group 63">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5"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095665" y="2018514"/>
            <a:ext cx="6105194" cy="2031055"/>
          </a:xfrm>
        </p:spPr>
        <p:txBody>
          <a:bodyPr>
            <a:normAutofit fontScale="90000"/>
          </a:bodyPr>
          <a:lstStyle/>
          <a:p>
            <a:r>
              <a:rPr lang="en-GB" sz="5200" dirty="0">
                <a:solidFill>
                  <a:schemeClr val="tx2"/>
                </a:solidFill>
              </a:rPr>
              <a:t>LCHS4007- Digital Skills and Research methods </a:t>
            </a:r>
            <a:br>
              <a:rPr lang="ar-SA" sz="5200" dirty="0">
                <a:solidFill>
                  <a:schemeClr val="tx2"/>
                </a:solidFill>
              </a:rPr>
            </a:br>
            <a:r>
              <a:rPr lang="en-GB" sz="2000" dirty="0">
                <a:solidFill>
                  <a:schemeClr val="tx2"/>
                </a:solidFill>
              </a:rPr>
              <a:t>Lecture: Anika Tahsin Ahmed </a:t>
            </a:r>
            <a:br>
              <a:rPr lang="en-GB" sz="2000" dirty="0">
                <a:solidFill>
                  <a:schemeClr val="tx2"/>
                </a:solidFill>
              </a:rPr>
            </a:br>
            <a:endParaRPr lang="en-GB" sz="5200" dirty="0">
              <a:solidFill>
                <a:schemeClr val="tx2"/>
              </a:solidFill>
            </a:endParaRPr>
          </a:p>
        </p:txBody>
      </p:sp>
      <p:sp>
        <p:nvSpPr>
          <p:cNvPr id="3" name="Subtitle 2"/>
          <p:cNvSpPr>
            <a:spLocks noGrp="1"/>
          </p:cNvSpPr>
          <p:nvPr>
            <p:ph type="subTitle" idx="1"/>
          </p:nvPr>
        </p:nvSpPr>
        <p:spPr>
          <a:xfrm>
            <a:off x="3033906" y="3555225"/>
            <a:ext cx="6105194" cy="1796645"/>
          </a:xfrm>
        </p:spPr>
        <p:txBody>
          <a:bodyPr vert="horz" lIns="91440" tIns="45720" rIns="91440" bIns="45720" rtlCol="0" anchor="t">
            <a:normAutofit fontScale="62500" lnSpcReduction="20000"/>
          </a:bodyPr>
          <a:lstStyle/>
          <a:p>
            <a:r>
              <a:rPr lang="en-GB" dirty="0">
                <a:solidFill>
                  <a:schemeClr val="tx2"/>
                </a:solidFill>
              </a:rPr>
              <a:t> </a:t>
            </a:r>
          </a:p>
          <a:p>
            <a:r>
              <a:rPr lang="en-GB" dirty="0" err="1">
                <a:solidFill>
                  <a:schemeClr val="tx2"/>
                </a:solidFill>
              </a:rPr>
              <a:t>Eman</a:t>
            </a:r>
            <a:r>
              <a:rPr lang="en-GB" dirty="0">
                <a:solidFill>
                  <a:schemeClr val="tx2"/>
                </a:solidFill>
              </a:rPr>
              <a:t> </a:t>
            </a:r>
            <a:r>
              <a:rPr lang="en-GB" dirty="0" err="1">
                <a:solidFill>
                  <a:schemeClr val="tx2"/>
                </a:solidFill>
              </a:rPr>
              <a:t>Al-Haidari</a:t>
            </a:r>
            <a:r>
              <a:rPr lang="en-GB" dirty="0">
                <a:solidFill>
                  <a:schemeClr val="tx2"/>
                </a:solidFill>
              </a:rPr>
              <a:t> 2504709</a:t>
            </a:r>
          </a:p>
          <a:p>
            <a:r>
              <a:rPr lang="en-GB" dirty="0" err="1">
                <a:solidFill>
                  <a:schemeClr val="tx2"/>
                </a:solidFill>
              </a:rPr>
              <a:t>Maleeha</a:t>
            </a:r>
            <a:r>
              <a:rPr lang="en-GB" dirty="0">
                <a:solidFill>
                  <a:schemeClr val="tx2"/>
                </a:solidFill>
              </a:rPr>
              <a:t> </a:t>
            </a:r>
            <a:r>
              <a:rPr lang="en-GB" dirty="0" err="1">
                <a:solidFill>
                  <a:schemeClr val="tx2"/>
                </a:solidFill>
              </a:rPr>
              <a:t>ghalib</a:t>
            </a:r>
            <a:r>
              <a:rPr lang="en-GB" dirty="0">
                <a:solidFill>
                  <a:schemeClr val="tx2"/>
                </a:solidFill>
              </a:rPr>
              <a:t> 2513693  </a:t>
            </a:r>
          </a:p>
          <a:p>
            <a:r>
              <a:rPr lang="en-GB" dirty="0" err="1">
                <a:solidFill>
                  <a:schemeClr val="tx2"/>
                </a:solidFill>
              </a:rPr>
              <a:t>Zaheda</a:t>
            </a:r>
            <a:r>
              <a:rPr lang="en-GB" dirty="0">
                <a:solidFill>
                  <a:schemeClr val="tx2"/>
                </a:solidFill>
              </a:rPr>
              <a:t> </a:t>
            </a:r>
            <a:r>
              <a:rPr lang="en-GB" dirty="0" err="1">
                <a:solidFill>
                  <a:schemeClr val="tx2"/>
                </a:solidFill>
              </a:rPr>
              <a:t>parveen</a:t>
            </a:r>
            <a:r>
              <a:rPr lang="en-GB" dirty="0">
                <a:solidFill>
                  <a:schemeClr val="tx2"/>
                </a:solidFill>
              </a:rPr>
              <a:t> 2511201</a:t>
            </a:r>
          </a:p>
          <a:p>
            <a:r>
              <a:rPr lang="en-GB" dirty="0" err="1">
                <a:solidFill>
                  <a:schemeClr val="tx2"/>
                </a:solidFill>
              </a:rPr>
              <a:t>Shamaila</a:t>
            </a:r>
            <a:r>
              <a:rPr lang="en-GB" dirty="0">
                <a:solidFill>
                  <a:schemeClr val="tx2"/>
                </a:solidFill>
              </a:rPr>
              <a:t> </a:t>
            </a:r>
            <a:r>
              <a:rPr lang="en-GB" dirty="0" err="1">
                <a:solidFill>
                  <a:schemeClr val="tx2"/>
                </a:solidFill>
              </a:rPr>
              <a:t>Shafaq</a:t>
            </a:r>
            <a:r>
              <a:rPr lang="en-GB" dirty="0">
                <a:solidFill>
                  <a:schemeClr val="tx2"/>
                </a:solidFill>
              </a:rPr>
              <a:t> 2504607</a:t>
            </a:r>
          </a:p>
          <a:p>
            <a:r>
              <a:rPr lang="en-GB" dirty="0" err="1">
                <a:solidFill>
                  <a:schemeClr val="tx2"/>
                </a:solidFill>
              </a:rPr>
              <a:t>Aamina</a:t>
            </a:r>
            <a:r>
              <a:rPr lang="en-GB" dirty="0">
                <a:solidFill>
                  <a:schemeClr val="tx2"/>
                </a:solidFill>
              </a:rPr>
              <a:t> </a:t>
            </a:r>
            <a:r>
              <a:rPr lang="en-GB" dirty="0" err="1">
                <a:solidFill>
                  <a:schemeClr val="tx2"/>
                </a:solidFill>
              </a:rPr>
              <a:t>Faruki</a:t>
            </a:r>
            <a:r>
              <a:rPr lang="en-GB" dirty="0">
                <a:solidFill>
                  <a:schemeClr val="tx2"/>
                </a:solidFill>
              </a:rPr>
              <a:t> 2508586</a:t>
            </a:r>
          </a:p>
        </p:txBody>
      </p:sp>
      <p:sp>
        <p:nvSpPr>
          <p:cNvPr id="11" name="TextBox 10">
            <a:extLst>
              <a:ext uri="{FF2B5EF4-FFF2-40B4-BE49-F238E27FC236}">
                <a16:creationId xmlns:a16="http://schemas.microsoft.com/office/drawing/2014/main" id="{C4DAD3A7-F7C4-6639-7507-81F703987819}"/>
              </a:ext>
            </a:extLst>
          </p:cNvPr>
          <p:cNvSpPr txBox="1"/>
          <p:nvPr/>
        </p:nvSpPr>
        <p:spPr>
          <a:xfrm>
            <a:off x="3049258" y="3248106"/>
            <a:ext cx="6098514" cy="369332"/>
          </a:xfrm>
          <a:prstGeom prst="rect">
            <a:avLst/>
          </a:prstGeom>
          <a:noFill/>
        </p:spPr>
        <p:txBody>
          <a:bodyPr wrap="square">
            <a:spAutoFit/>
          </a:bodyPr>
          <a:lstStyle/>
          <a:p>
            <a:endParaRPr lang="en-GB" dirty="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B4BD9-795B-D0EC-5386-C4CB892E4E73}"/>
              </a:ext>
            </a:extLst>
          </p:cNvPr>
          <p:cNvSpPr>
            <a:spLocks noGrp="1"/>
          </p:cNvSpPr>
          <p:nvPr>
            <p:ph type="title"/>
          </p:nvPr>
        </p:nvSpPr>
        <p:spPr>
          <a:xfrm>
            <a:off x="838200" y="365125"/>
            <a:ext cx="10515600" cy="1325563"/>
          </a:xfrm>
        </p:spPr>
        <p:txBody>
          <a:bodyPr>
            <a:normAutofit/>
          </a:bodyPr>
          <a:lstStyle/>
          <a:p>
            <a:r>
              <a:rPr lang="en-GB" sz="5400"/>
              <a:t>Microsoft word</a:t>
            </a:r>
            <a:endParaRPr lang="en-US" sz="5400"/>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D09E78-19ED-1554-EB6D-D841F6C15C31}"/>
              </a:ext>
            </a:extLst>
          </p:cNvPr>
          <p:cNvSpPr>
            <a:spLocks noGrp="1"/>
          </p:cNvSpPr>
          <p:nvPr>
            <p:ph idx="1"/>
          </p:nvPr>
        </p:nvSpPr>
        <p:spPr>
          <a:xfrm>
            <a:off x="838200" y="1929384"/>
            <a:ext cx="10515600" cy="4251960"/>
          </a:xfrm>
        </p:spPr>
        <p:txBody>
          <a:bodyPr>
            <a:normAutofit/>
          </a:bodyPr>
          <a:lstStyle/>
          <a:p>
            <a:r>
              <a:rPr lang="en-GB" sz="1400" i="0">
                <a:effectLst/>
                <a:latin typeface="Arial" panose="020B0604020202020204" pitchFamily="34" charset="0"/>
                <a:cs typeface="Arial" panose="020B0604020202020204" pitchFamily="34" charset="0"/>
              </a:rPr>
              <a:t>Microsoft word is used at sunrise residential care home to produce, edit, and share a number of documents that help with daily tasks. Word is used by staff for tasks like </a:t>
            </a:r>
            <a:endParaRPr lang="en-GB" sz="1400" i="0">
              <a:latin typeface="Arial" panose="020B0604020202020204" pitchFamily="34" charset="0"/>
              <a:cs typeface="Arial" panose="020B0604020202020204" pitchFamily="34" charset="0"/>
            </a:endParaRPr>
          </a:p>
          <a:p>
            <a:r>
              <a:rPr lang="en-GB" sz="1400">
                <a:effectLst/>
                <a:latin typeface="Arial" panose="020B0604020202020204" pitchFamily="34" charset="0"/>
                <a:cs typeface="Arial" panose="020B0604020202020204" pitchFamily="34" charset="0"/>
              </a:rPr>
              <a:t>Care Plans and Records: Nurses and other carers at Sunrise Residential Care Home use Microsoft Word to draft and revise individual care plans for every resident. These records describe the person's daily schedule, personal preferences, and medical requirements. Every resident will receive care that is customised to meet their current needs because of Word's ease of editing and updating care plans. Additionally, progress reports are typed into Word to monitor any improvements or changes to the health and well-being of the residents, helping in keeping track of clear and straightforward documentation.</a:t>
            </a:r>
          </a:p>
          <a:p>
            <a:r>
              <a:rPr lang="en-GB" sz="1400">
                <a:effectLst/>
                <a:latin typeface="Arial" panose="020B0604020202020204" pitchFamily="34" charset="0"/>
                <a:cs typeface="Arial" panose="020B0604020202020204" pitchFamily="34" charset="0"/>
              </a:rPr>
              <a:t>Policies and Procedures: Managers create and update important policies and procedures for the  care home using Microsoft Word. This covers emergency procedures, infection control guidelines, health and safety measures, and staff training. Managers may quickly update and distribute the most recent copies of these papers to employees by storing them in Word, guaranteeing that everyone is following the most recent and accurate rules.</a:t>
            </a:r>
          </a:p>
          <a:p>
            <a:r>
              <a:rPr lang="en-GB" sz="1400">
                <a:effectLst/>
                <a:latin typeface="Arial" panose="020B0604020202020204" pitchFamily="34" charset="0"/>
                <a:cs typeface="Arial" panose="020B0604020202020204" pitchFamily="34" charset="0"/>
              </a:rPr>
              <a:t>Communication: At Sunrise Residential Care Home, Microsoft Word is also a vital tool for communication. It is used by staff to draft official reports for medical specialists, newsletters to tell residents about events and activities, and letters to family members or outside organisations. Professional formatting features in the software assist guarantee that all communications are understandable, appealing, and suitable for any number of audiences. </a:t>
            </a:r>
          </a:p>
          <a:p>
            <a:r>
              <a:rPr lang="en-GB" sz="1400">
                <a:effectLst/>
                <a:latin typeface="Arial" panose="020B0604020202020204" pitchFamily="34" charset="0"/>
                <a:cs typeface="Arial" panose="020B0604020202020204" pitchFamily="34" charset="0"/>
              </a:rPr>
              <a:t>Training Materials: Managers create and distribute training materials for both new and current employees using Microsoft Word. These could consist of training papers, checklists, learning resources, and welcome kits. It is simple to edit, customise, and print these resources when they are in Word format. This promotes ongoing employee development and guarantees that all employees receive regular, organised training. </a:t>
            </a:r>
          </a:p>
        </p:txBody>
      </p:sp>
    </p:spTree>
    <p:extLst>
      <p:ext uri="{BB962C8B-B14F-4D97-AF65-F5344CB8AC3E}">
        <p14:creationId xmlns:p14="http://schemas.microsoft.com/office/powerpoint/2010/main" val="3776754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C96F3-D0D6-DC31-E710-F4B61CF799CB}"/>
              </a:ext>
            </a:extLst>
          </p:cNvPr>
          <p:cNvSpPr>
            <a:spLocks noGrp="1"/>
          </p:cNvSpPr>
          <p:nvPr>
            <p:ph type="title"/>
          </p:nvPr>
        </p:nvSpPr>
        <p:spPr/>
        <p:txBody>
          <a:bodyPr/>
          <a:lstStyle/>
          <a:p>
            <a:r>
              <a:rPr lang="en-GB" dirty="0"/>
              <a:t>Benefits and limitations of using Microsoft Word.</a:t>
            </a:r>
            <a:endParaRPr lang="en-US" dirty="0"/>
          </a:p>
        </p:txBody>
      </p:sp>
      <p:sp>
        <p:nvSpPr>
          <p:cNvPr id="3" name="Content Placeholder 2">
            <a:extLst>
              <a:ext uri="{FF2B5EF4-FFF2-40B4-BE49-F238E27FC236}">
                <a16:creationId xmlns:a16="http://schemas.microsoft.com/office/drawing/2014/main" id="{43EAA0AC-FFBC-1ACB-E0A6-8A53A254AE2B}"/>
              </a:ext>
            </a:extLst>
          </p:cNvPr>
          <p:cNvSpPr>
            <a:spLocks noGrp="1"/>
          </p:cNvSpPr>
          <p:nvPr>
            <p:ph sz="half" idx="2"/>
          </p:nvPr>
        </p:nvSpPr>
        <p:spPr/>
        <p:txBody>
          <a:bodyPr>
            <a:normAutofit lnSpcReduction="10000"/>
          </a:bodyPr>
          <a:lstStyle/>
          <a:p>
            <a:r>
              <a:rPr lang="en-US" sz="1100" dirty="0">
                <a:latin typeface="Arial" panose="020B0604020202020204" pitchFamily="34" charset="0"/>
                <a:cs typeface="Arial" panose="020B0604020202020204" pitchFamily="34" charset="0"/>
              </a:rPr>
              <a:t>Easy to Use: The majority of staff workers have become familiar with using  Microsoft Word. Without requiring a lot of training, users can easily create, modify, and format documents thanks to its simple structure and user-friendly tools. This lowers the learning curve and boosts workplace efficiency.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Professional Layouts: With the help of the software's different formatting features, staff members may create documents that are both visually pleasing and professional. Whether writing letters, reports, or care plans, Word guarantees that the finished product is clear, well-structured, and upholds a professional standard appropriate for communication in the workplace.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Collaboration: Microsoft Word's real-time collaboration function allows multiple users to work on the same document at once. Teams that need to efficiently provide feedback, revise care plans, or co-write reports may find this very helpful. Direct view and tracking of revisions encourages collaboration and cuts down on delays. </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Templates: Word offers a large collection of pre-made templates for a number of document formats, including letters, reports, and forms. Employees save time by not having to design layouts from scratch thanks to these templates, which guarantee a uniform and professional format across all papers. </a:t>
            </a:r>
          </a:p>
          <a:p>
            <a:endParaRPr lang="en-US" sz="12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FBAD910-B76C-260C-A877-E53393B94D7D}"/>
              </a:ext>
            </a:extLst>
          </p:cNvPr>
          <p:cNvSpPr>
            <a:spLocks noGrp="1"/>
          </p:cNvSpPr>
          <p:nvPr>
            <p:ph type="body" sz="quarter" idx="3"/>
          </p:nvPr>
        </p:nvSpPr>
        <p:spPr/>
        <p:txBody>
          <a:bodyPr/>
          <a:lstStyle/>
          <a:p>
            <a:pPr algn="ctr"/>
            <a:r>
              <a:rPr lang="en-GB" dirty="0"/>
              <a:t>Limitations </a:t>
            </a:r>
            <a:endParaRPr lang="en-US" dirty="0"/>
          </a:p>
        </p:txBody>
      </p:sp>
      <p:sp>
        <p:nvSpPr>
          <p:cNvPr id="6" name="Content Placeholder 5">
            <a:extLst>
              <a:ext uri="{FF2B5EF4-FFF2-40B4-BE49-F238E27FC236}">
                <a16:creationId xmlns:a16="http://schemas.microsoft.com/office/drawing/2014/main" id="{97D657C5-2F6F-50E7-745D-CE2DC2B226CA}"/>
              </a:ext>
            </a:extLst>
          </p:cNvPr>
          <p:cNvSpPr>
            <a:spLocks noGrp="1"/>
          </p:cNvSpPr>
          <p:nvPr>
            <p:ph sz="quarter" idx="4"/>
          </p:nvPr>
        </p:nvSpPr>
        <p:spPr/>
        <p:txBody>
          <a:bodyPr>
            <a:normAutofit lnSpcReduction="10000"/>
          </a:bodyPr>
          <a:lstStyle/>
          <a:p>
            <a:r>
              <a:rPr lang="en-US" sz="1100" dirty="0">
                <a:latin typeface="Arial" panose="020B0604020202020204" pitchFamily="34" charset="0"/>
                <a:cs typeface="Arial" panose="020B0604020202020204" pitchFamily="34" charset="0"/>
              </a:rPr>
              <a:t>Digital Confidence: Some workers can be hesitant to use Microsoft Word's advanced features, like templates, styling tools, and collaboration tools. Errors, incomplete documents, or a heavy usage of paper-based systems may result from this. Therefore, it is crucial to provide training in digital skills to guarantee that all employees can use the software efficiently.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Version control: Different versions of the same file may spread when employees store documents locally rather than on OneDrive or other shared storage services. If out-of-date versions are used, this leads to misunderstandings and the potential for errors. Maintaining a single, correct, and current document is made easier with proper version control via cloud storage.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Accessibility Issues: Despite the fact that Microsoft Word comes with built-in accessibility features like screen reader support, image captions, and font size adjustments, these tools must be used correctly and require user education. In the absence of this, materials might not be completely available to all residents or employees, which would restrict accessibility and inclusion standards compliance.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Security Risks: Private resident or customer data may be vulnerable to loss, </a:t>
            </a:r>
            <a:r>
              <a:rPr lang="en-GB" sz="1100" dirty="0">
                <a:latin typeface="Arial" panose="020B0604020202020204" pitchFamily="34" charset="0"/>
                <a:cs typeface="Arial" panose="020B0604020202020204" pitchFamily="34" charset="0"/>
              </a:rPr>
              <a:t>unauthorised used</a:t>
            </a:r>
            <a:r>
              <a:rPr lang="en-US" sz="1100" dirty="0">
                <a:latin typeface="Arial" panose="020B0604020202020204" pitchFamily="34" charset="0"/>
                <a:cs typeface="Arial" panose="020B0604020202020204" pitchFamily="34" charset="0"/>
              </a:rPr>
              <a:t> access, or misuse if it is not kept safely, for example, in OneDrive with the appropriate permissions. To safeguard sensitive information and follow the privacy laws, effective digital security policies and training are necessary. </a:t>
            </a:r>
          </a:p>
        </p:txBody>
      </p:sp>
      <p:sp>
        <p:nvSpPr>
          <p:cNvPr id="8" name="Text Placeholder 7">
            <a:extLst>
              <a:ext uri="{FF2B5EF4-FFF2-40B4-BE49-F238E27FC236}">
                <a16:creationId xmlns:a16="http://schemas.microsoft.com/office/drawing/2014/main" id="{FCAEA9BD-9DE0-D435-62A2-89D4E4786506}"/>
              </a:ext>
            </a:extLst>
          </p:cNvPr>
          <p:cNvSpPr>
            <a:spLocks noGrp="1"/>
          </p:cNvSpPr>
          <p:nvPr>
            <p:ph type="body" idx="1"/>
          </p:nvPr>
        </p:nvSpPr>
        <p:spPr/>
        <p:txBody>
          <a:bodyPr/>
          <a:lstStyle/>
          <a:p>
            <a:pPr algn="ctr"/>
            <a:r>
              <a:rPr lang="en-GB" dirty="0"/>
              <a:t>Benefits </a:t>
            </a:r>
            <a:endParaRPr lang="en-US" dirty="0"/>
          </a:p>
        </p:txBody>
      </p:sp>
    </p:spTree>
    <p:extLst>
      <p:ext uri="{BB962C8B-B14F-4D97-AF65-F5344CB8AC3E}">
        <p14:creationId xmlns:p14="http://schemas.microsoft.com/office/powerpoint/2010/main" val="630157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3235-A52B-E405-075B-0C60541ECB3E}"/>
              </a:ext>
            </a:extLst>
          </p:cNvPr>
          <p:cNvSpPr>
            <a:spLocks noGrp="1"/>
          </p:cNvSpPr>
          <p:nvPr>
            <p:ph type="title"/>
          </p:nvPr>
        </p:nvSpPr>
        <p:spPr>
          <a:xfrm rot="-10800000" flipV="1">
            <a:off x="8814273" y="2894"/>
            <a:ext cx="3678966" cy="1487429"/>
          </a:xfrm>
        </p:spPr>
        <p:txBody>
          <a:bodyPr>
            <a:normAutofit fontScale="90000"/>
          </a:bodyPr>
          <a:lstStyle/>
          <a:p>
            <a:r>
              <a:rPr lang="en-GB" sz="1600"/>
              <a:t>Maleeha Ghalib </a:t>
            </a:r>
            <a:br>
              <a:rPr lang="en-GB" sz="1600"/>
            </a:br>
            <a:r>
              <a:rPr lang="en-GB" sz="1600"/>
              <a:t>Student number: 20251136931</a:t>
            </a:r>
            <a:br>
              <a:rPr lang="en-GB" sz="1600"/>
            </a:br>
            <a:r>
              <a:rPr lang="en-GB" sz="1600"/>
              <a:t>Module: Digital skills and research methods</a:t>
            </a:r>
            <a:br>
              <a:rPr lang="en-GB" sz="1600"/>
            </a:br>
            <a:r>
              <a:rPr lang="en-GB" sz="1600"/>
              <a:t>Lecturer name: Anika tahsin Ahmed</a:t>
            </a:r>
            <a:br>
              <a:rPr lang="en-GB" sz="1600"/>
            </a:br>
            <a:br>
              <a:rPr lang="en-GB" sz="1600"/>
            </a:br>
            <a:r>
              <a:rPr lang="en-GB" sz="1600"/>
              <a:t> </a:t>
            </a:r>
            <a:endParaRPr lang="en-GB" sz="1000"/>
          </a:p>
        </p:txBody>
      </p:sp>
      <p:sp>
        <p:nvSpPr>
          <p:cNvPr id="3" name="Content Placeholder 2">
            <a:extLst>
              <a:ext uri="{FF2B5EF4-FFF2-40B4-BE49-F238E27FC236}">
                <a16:creationId xmlns:a16="http://schemas.microsoft.com/office/drawing/2014/main" id="{45F7A642-2C99-31A3-B1FD-5CA94AAE9217}"/>
              </a:ext>
            </a:extLst>
          </p:cNvPr>
          <p:cNvSpPr>
            <a:spLocks noGrp="1"/>
          </p:cNvSpPr>
          <p:nvPr>
            <p:ph idx="1"/>
          </p:nvPr>
        </p:nvSpPr>
        <p:spPr>
          <a:xfrm>
            <a:off x="410912" y="1156204"/>
            <a:ext cx="11783222" cy="4045114"/>
          </a:xfrm>
        </p:spPr>
        <p:txBody>
          <a:bodyPr vert="horz" lIns="91440" tIns="45720" rIns="91440" bIns="45720" rtlCol="0" anchor="t">
            <a:normAutofit fontScale="55000" lnSpcReduction="20000"/>
          </a:bodyPr>
          <a:lstStyle/>
          <a:p>
            <a:r>
              <a:rPr lang="en-GB"/>
              <a:t>Introduction to Microsoft teams.</a:t>
            </a:r>
          </a:p>
          <a:p>
            <a:r>
              <a:rPr lang="en-GB"/>
              <a:t>Microsoft Teams Is a communication and collaboration platform it comes with chat, video calls, file sharing. It also helps staff stay connected and shares important information quickly and securely. </a:t>
            </a:r>
          </a:p>
          <a:p>
            <a:r>
              <a:rPr lang="en-GB"/>
              <a:t>At Sunrise residential Care Home, Microsoft teams can: Enable staff to hold virtual meetings.</a:t>
            </a:r>
          </a:p>
          <a:p>
            <a:r>
              <a:rPr lang="en-GB"/>
              <a:t>On the other hand, it provides quick messaging for communication between the care workers, nurses and the managers.</a:t>
            </a:r>
          </a:p>
          <a:p>
            <a:r>
              <a:rPr lang="en-GB"/>
              <a:t> By using teams, the care would not be held up with their communication. It  would be easy for them to use teams as they could easily access to the information they would need. </a:t>
            </a:r>
          </a:p>
          <a:p>
            <a:r>
              <a:rPr lang="en-GB"/>
              <a:t>Therefore, if the staff cannot meet face to face teams would be a good use as they can video call, and have a conversation with seeing each others faces. It is also useful for the staff who cannot attend any meetings they could do a meeting on teams. The staff also would have easy access to their mobiles, tablets, or laptops to use teams it is very beneficial.</a:t>
            </a:r>
          </a:p>
          <a:p>
            <a:r>
              <a:rPr lang="en-GB"/>
              <a:t>It is important to remember that, healthcare professionals (doctors, or physiotherapist) can also join the meetings which would save them time on travelling.  </a:t>
            </a:r>
          </a:p>
          <a:p>
            <a:r>
              <a:rPr lang="en-GB"/>
              <a:t>In conclusion, instead of staffs looking for paper works and getting confused staff cannot quickly find care plans in teams instead of using paper. Teams also keeps Information safe and secured so it is very good and helpful to be used. </a:t>
            </a: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899404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63FF-4395-A7EB-A618-988126DCB7FB}"/>
              </a:ext>
            </a:extLst>
          </p:cNvPr>
          <p:cNvSpPr>
            <a:spLocks noGrp="1"/>
          </p:cNvSpPr>
          <p:nvPr>
            <p:ph type="title"/>
          </p:nvPr>
        </p:nvSpPr>
        <p:spPr/>
        <p:txBody>
          <a:bodyPr/>
          <a:lstStyle/>
          <a:p>
            <a:r>
              <a:rPr lang="en-GB"/>
              <a:t>Digital safety checklist </a:t>
            </a:r>
          </a:p>
        </p:txBody>
      </p:sp>
      <p:sp>
        <p:nvSpPr>
          <p:cNvPr id="3" name="Content Placeholder 2">
            <a:extLst>
              <a:ext uri="{FF2B5EF4-FFF2-40B4-BE49-F238E27FC236}">
                <a16:creationId xmlns:a16="http://schemas.microsoft.com/office/drawing/2014/main" id="{D30314DE-59B0-0F0E-8BC7-E2C3E1E201CC}"/>
              </a:ext>
            </a:extLst>
          </p:cNvPr>
          <p:cNvSpPr>
            <a:spLocks noGrp="1"/>
          </p:cNvSpPr>
          <p:nvPr>
            <p:ph idx="1"/>
          </p:nvPr>
        </p:nvSpPr>
        <p:spPr/>
        <p:txBody>
          <a:bodyPr vert="horz" lIns="91440" tIns="45720" rIns="91440" bIns="45720" rtlCol="0" anchor="t">
            <a:normAutofit/>
          </a:bodyPr>
          <a:lstStyle/>
          <a:p>
            <a:pPr marL="0" indent="0">
              <a:buNone/>
            </a:pPr>
            <a:r>
              <a:rPr lang="en-GB" dirty="0"/>
              <a:t> </a:t>
            </a:r>
          </a:p>
        </p:txBody>
      </p:sp>
      <p:sp>
        <p:nvSpPr>
          <p:cNvPr id="4" name="Text Placeholder 3">
            <a:extLst>
              <a:ext uri="{FF2B5EF4-FFF2-40B4-BE49-F238E27FC236}">
                <a16:creationId xmlns:a16="http://schemas.microsoft.com/office/drawing/2014/main" id="{152EB2E9-9A2B-43E7-214E-9045E5E6E207}"/>
              </a:ext>
            </a:extLst>
          </p:cNvPr>
          <p:cNvSpPr>
            <a:spLocks noGrp="1"/>
          </p:cNvSpPr>
          <p:nvPr>
            <p:ph type="body" sz="half" idx="2"/>
          </p:nvPr>
        </p:nvSpPr>
        <p:spPr>
          <a:xfrm>
            <a:off x="491614" y="2057400"/>
            <a:ext cx="4395018" cy="3710736"/>
          </a:xfrm>
        </p:spPr>
        <p:txBody>
          <a:bodyPr vert="horz" lIns="91440" tIns="45720" rIns="91440" bIns="45720" rtlCol="0" anchor="t">
            <a:normAutofit/>
          </a:bodyPr>
          <a:lstStyle/>
          <a:p>
            <a:r>
              <a:rPr lang="en-GB" sz="1400" dirty="0">
                <a:latin typeface="Arial"/>
                <a:cs typeface="Arial"/>
              </a:rPr>
              <a:t>Digital safety within a care home is especially important when using Microsoft components or other apps like Word and Teams. In a sunshine residential care, digital or other apps like Word and Teams are very useful when keeping track of patients’ information and other important data; however, it is a risk to be exposed and breach many polices and procedures and patients’ confidentiality.</a:t>
            </a:r>
          </a:p>
          <a:p>
            <a:endParaRPr lang="en-GB" sz="1400" dirty="0">
              <a:latin typeface="Arial"/>
              <a:cs typeface="Arial"/>
            </a:endParaRPr>
          </a:p>
          <a:p>
            <a:endParaRPr lang="en-GB" sz="1400" dirty="0">
              <a:latin typeface="Arial"/>
              <a:cs typeface="Arial"/>
            </a:endParaRPr>
          </a:p>
          <a:p>
            <a:endParaRPr lang="en-GB" sz="1400" dirty="0">
              <a:latin typeface="Arial"/>
              <a:cs typeface="Arial"/>
            </a:endParaRPr>
          </a:p>
        </p:txBody>
      </p:sp>
      <p:graphicFrame>
        <p:nvGraphicFramePr>
          <p:cNvPr id="5" name="Table 4">
            <a:extLst>
              <a:ext uri="{FF2B5EF4-FFF2-40B4-BE49-F238E27FC236}">
                <a16:creationId xmlns:a16="http://schemas.microsoft.com/office/drawing/2014/main" id="{32F8DDC4-1441-C8A1-88EA-85BBC4E1C57A}"/>
              </a:ext>
            </a:extLst>
          </p:cNvPr>
          <p:cNvGraphicFramePr>
            <a:graphicFrameLocks noGrp="1"/>
          </p:cNvGraphicFramePr>
          <p:nvPr>
            <p:extLst>
              <p:ext uri="{D42A27DB-BD31-4B8C-83A1-F6EECF244321}">
                <p14:modId xmlns:p14="http://schemas.microsoft.com/office/powerpoint/2010/main" val="1342523305"/>
              </p:ext>
            </p:extLst>
          </p:nvPr>
        </p:nvGraphicFramePr>
        <p:xfrm>
          <a:off x="5183189" y="40193"/>
          <a:ext cx="6348824" cy="6410849"/>
        </p:xfrm>
        <a:graphic>
          <a:graphicData uri="http://schemas.openxmlformats.org/drawingml/2006/table">
            <a:tbl>
              <a:tblPr firstRow="1" bandRow="1">
                <a:tableStyleId>{21E4AEA4-8DFA-4A89-87EB-49C32662AFE0}</a:tableStyleId>
              </a:tblPr>
              <a:tblGrid>
                <a:gridCol w="3166801">
                  <a:extLst>
                    <a:ext uri="{9D8B030D-6E8A-4147-A177-3AD203B41FA5}">
                      <a16:colId xmlns:a16="http://schemas.microsoft.com/office/drawing/2014/main" val="2368691738"/>
                    </a:ext>
                  </a:extLst>
                </a:gridCol>
                <a:gridCol w="3182023">
                  <a:extLst>
                    <a:ext uri="{9D8B030D-6E8A-4147-A177-3AD203B41FA5}">
                      <a16:colId xmlns:a16="http://schemas.microsoft.com/office/drawing/2014/main" val="3438869121"/>
                    </a:ext>
                  </a:extLst>
                </a:gridCol>
              </a:tblGrid>
              <a:tr h="870478">
                <a:tc>
                  <a:txBody>
                    <a:bodyPr/>
                    <a:lstStyle/>
                    <a:p>
                      <a:r>
                        <a:rPr lang="en-GB" dirty="0"/>
                        <a:t>Word </a:t>
                      </a:r>
                    </a:p>
                  </a:txBody>
                  <a:tcPr/>
                </a:tc>
                <a:tc>
                  <a:txBody>
                    <a:bodyPr/>
                    <a:lstStyle/>
                    <a:p>
                      <a:r>
                        <a:rPr lang="en-GB" dirty="0"/>
                        <a:t>Teams </a:t>
                      </a:r>
                    </a:p>
                  </a:txBody>
                  <a:tcPr/>
                </a:tc>
                <a:extLst>
                  <a:ext uri="{0D108BD9-81ED-4DB2-BD59-A6C34878D82A}">
                    <a16:rowId xmlns:a16="http://schemas.microsoft.com/office/drawing/2014/main" val="3096552668"/>
                  </a:ext>
                </a:extLst>
              </a:tr>
              <a:tr h="1619493">
                <a:tc>
                  <a:txBody>
                    <a:bodyPr/>
                    <a:lstStyle/>
                    <a:p>
                      <a:r>
                        <a:rPr lang="en-GB" sz="1200" dirty="0">
                          <a:latin typeface="Arial" panose="020B0604020202020204" pitchFamily="34" charset="0"/>
                          <a:cs typeface="Arial" panose="020B0604020202020204" pitchFamily="34" charset="0"/>
                        </a:rPr>
                        <a:t>Redaction – Redaction is when access to certain files in Word is locked or inaccessible to other people outside the care home and can only be granted access by the person in charge of the files. This will allow the care home to keep patient confidentiality and data safe </a:t>
                      </a:r>
                      <a:r>
                        <a:rPr lang="en-GB" sz="1200" b="0" i="0" kern="1200" dirty="0">
                          <a:solidFill>
                            <a:schemeClr val="dk1"/>
                          </a:solidFill>
                          <a:effectLst/>
                          <a:latin typeface="Arial" panose="020B0604020202020204" pitchFamily="34" charset="0"/>
                          <a:ea typeface="+mn-ea"/>
                          <a:cs typeface="Arial" panose="020B0604020202020204" pitchFamily="34" charset="0"/>
                        </a:rPr>
                        <a:t>(www.england.nhs.uk, n.d.)</a:t>
                      </a:r>
                      <a:endParaRPr lang="en-GB" sz="1200" dirty="0">
                        <a:latin typeface="Arial" panose="020B0604020202020204" pitchFamily="34" charset="0"/>
                        <a:cs typeface="Arial" panose="020B0604020202020204" pitchFamily="34" charset="0"/>
                      </a:endParaRPr>
                    </a:p>
                  </a:txBody>
                  <a:tcPr/>
                </a:tc>
                <a:tc>
                  <a:txBody>
                    <a:bodyPr/>
                    <a:lstStyle/>
                    <a:p>
                      <a:endParaRPr lang="en-GB" dirty="0"/>
                    </a:p>
                  </a:txBody>
                  <a:tcPr/>
                </a:tc>
                <a:extLst>
                  <a:ext uri="{0D108BD9-81ED-4DB2-BD59-A6C34878D82A}">
                    <a16:rowId xmlns:a16="http://schemas.microsoft.com/office/drawing/2014/main" val="3249566967"/>
                  </a:ext>
                </a:extLst>
              </a:tr>
              <a:tr h="2471858">
                <a:tc>
                  <a:txBody>
                    <a:bodyPr/>
                    <a:lstStyle/>
                    <a:p>
                      <a:r>
                        <a:rPr lang="en-GB" sz="1200" dirty="0">
                          <a:latin typeface="Arial" panose="020B0604020202020204" pitchFamily="34" charset="0"/>
                          <a:cs typeface="Arial" panose="020B0604020202020204" pitchFamily="34" charset="0"/>
                        </a:rPr>
                        <a:t>Email safety – when sending protected and important emails to care workers or even patients, email safety is required, is includes encrypted mail so that no one else can access it. Making sure that the emails being used are safe and don’t pose a risk of breaching any information </a:t>
                      </a:r>
                      <a:r>
                        <a:rPr lang="en-GB" sz="1200" b="0" i="0" kern="1200" dirty="0">
                          <a:solidFill>
                            <a:schemeClr val="dk1"/>
                          </a:solidFill>
                          <a:effectLst/>
                          <a:latin typeface="Arial" panose="020B0604020202020204" pitchFamily="34" charset="0"/>
                          <a:ea typeface="+mn-ea"/>
                          <a:cs typeface="Arial" panose="020B0604020202020204" pitchFamily="34" charset="0"/>
                        </a:rPr>
                        <a:t>(Secure e-mail for Personal Confidential Data (PCD)secureemailforpcdguidancenotesv2 Guidance Notes -Questions and Answers Secure e-mail for Personal Confidential Data (PCD), n.d.)</a:t>
                      </a:r>
                      <a:endParaRPr lang="en-GB" sz="1200" dirty="0">
                        <a:latin typeface="Arial" panose="020B0604020202020204" pitchFamily="34" charset="0"/>
                        <a:cs typeface="Arial" panose="020B0604020202020204" pitchFamily="34" charset="0"/>
                      </a:endParaRPr>
                    </a:p>
                  </a:txBody>
                  <a:tcPr/>
                </a:tc>
                <a:tc>
                  <a:txBody>
                    <a:bodyPr/>
                    <a:lstStyle/>
                    <a:p>
                      <a:endParaRPr lang="en-GB"/>
                    </a:p>
                  </a:txBody>
                  <a:tcPr/>
                </a:tc>
                <a:extLst>
                  <a:ext uri="{0D108BD9-81ED-4DB2-BD59-A6C34878D82A}">
                    <a16:rowId xmlns:a16="http://schemas.microsoft.com/office/drawing/2014/main" val="4081081012"/>
                  </a:ext>
                </a:extLst>
              </a:tr>
              <a:tr h="1449020">
                <a:tc>
                  <a:txBody>
                    <a:bodyPr/>
                    <a:lstStyle/>
                    <a:p>
                      <a:r>
                        <a:rPr lang="en-GB" sz="1200" dirty="0">
                          <a:latin typeface="Arial" panose="020B0604020202020204" pitchFamily="34" charset="0"/>
                          <a:cs typeface="Arial" panose="020B0604020202020204" pitchFamily="34" charset="0"/>
                        </a:rPr>
                        <a:t>Confidentiality</a:t>
                      </a:r>
                      <a:r>
                        <a:rPr lang="en-GB" sz="1200" dirty="0"/>
                        <a:t> – keeping patient confidentiality is very important in rise residential care home. Ways to work around this is by not sharing any patient information with anyone who is not taking care of that individual. Also not send any information to others via any digital network.</a:t>
                      </a:r>
                    </a:p>
                  </a:txBody>
                  <a:tcPr/>
                </a:tc>
                <a:tc>
                  <a:txBody>
                    <a:bodyPr/>
                    <a:lstStyle/>
                    <a:p>
                      <a:endParaRPr lang="en-GB" dirty="0"/>
                    </a:p>
                  </a:txBody>
                  <a:tcPr/>
                </a:tc>
                <a:extLst>
                  <a:ext uri="{0D108BD9-81ED-4DB2-BD59-A6C34878D82A}">
                    <a16:rowId xmlns:a16="http://schemas.microsoft.com/office/drawing/2014/main" val="3108442839"/>
                  </a:ext>
                </a:extLst>
              </a:tr>
            </a:tbl>
          </a:graphicData>
        </a:graphic>
      </p:graphicFrame>
      <p:pic>
        <p:nvPicPr>
          <p:cNvPr id="1030" name="Picture 6" descr="Importance of Checklist: 6 benefits of checklists - Cheqmark Blog">
            <a:extLst>
              <a:ext uri="{FF2B5EF4-FFF2-40B4-BE49-F238E27FC236}">
                <a16:creationId xmlns:a16="http://schemas.microsoft.com/office/drawing/2014/main" id="{EB6048B2-F18D-565C-520D-B4694DC5EB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850" y="4260501"/>
            <a:ext cx="2572379" cy="1929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E98933-056E-9AE3-EF2E-293909F598E8}"/>
              </a:ext>
            </a:extLst>
          </p:cNvPr>
          <p:cNvSpPr txBox="1"/>
          <p:nvPr/>
        </p:nvSpPr>
        <p:spPr>
          <a:xfrm>
            <a:off x="3193614" y="5917986"/>
            <a:ext cx="2572379" cy="307777"/>
          </a:xfrm>
          <a:prstGeom prst="rect">
            <a:avLst/>
          </a:prstGeom>
          <a:noFill/>
        </p:spPr>
        <p:txBody>
          <a:bodyPr wrap="square">
            <a:spAutoFit/>
          </a:bodyPr>
          <a:lstStyle/>
          <a:p>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Cheqmark</a:t>
            </a:r>
            <a:r>
              <a:rPr lang="en-GB" sz="1400" b="0" i="0" dirty="0">
                <a:solidFill>
                  <a:srgbClr val="2C3E50"/>
                </a:solidFill>
                <a:effectLst/>
                <a:latin typeface="Arial" panose="020B0604020202020204" pitchFamily="34" charset="0"/>
                <a:cs typeface="Arial" panose="020B0604020202020204" pitchFamily="34" charset="0"/>
              </a:rPr>
              <a:t> Blog, 2021)</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241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DDB49-5F67-A4EC-506E-06EB8A0B8112}"/>
              </a:ext>
            </a:extLst>
          </p:cNvPr>
          <p:cNvSpPr>
            <a:spLocks noGrp="1"/>
          </p:cNvSpPr>
          <p:nvPr>
            <p:ph type="title"/>
          </p:nvPr>
        </p:nvSpPr>
        <p:spPr/>
        <p:txBody>
          <a:bodyPr/>
          <a:lstStyle/>
          <a:p>
            <a:r>
              <a:rPr lang="en-GB" dirty="0"/>
              <a:t>References </a:t>
            </a:r>
          </a:p>
        </p:txBody>
      </p:sp>
      <p:sp>
        <p:nvSpPr>
          <p:cNvPr id="3" name="TextBox 2">
            <a:extLst>
              <a:ext uri="{FF2B5EF4-FFF2-40B4-BE49-F238E27FC236}">
                <a16:creationId xmlns:a16="http://schemas.microsoft.com/office/drawing/2014/main" id="{266D9811-C375-23BA-C75F-816CDDFB35C3}"/>
              </a:ext>
            </a:extLst>
          </p:cNvPr>
          <p:cNvSpPr txBox="1"/>
          <p:nvPr/>
        </p:nvSpPr>
        <p:spPr>
          <a:xfrm>
            <a:off x="753195" y="1238513"/>
            <a:ext cx="10245212" cy="3077766"/>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www.england.nhs.uk. (n.d.). NHS England» Redaction. [online] Available at: https://www.england.nhs.uk/long-read/redacting-information-for-online-record-access/.[Accessed 6</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October 2025].</a:t>
            </a:r>
          </a:p>
          <a:p>
            <a:endParaRPr lang="en-GB" sz="1400" i="1" dirty="0">
              <a:latin typeface="Arial" panose="020B0604020202020204" pitchFamily="34" charset="0"/>
              <a:cs typeface="Arial" panose="020B0604020202020204" pitchFamily="34" charset="0"/>
            </a:endParaRPr>
          </a:p>
          <a:p>
            <a:r>
              <a:rPr lang="en-GB" sz="1400" i="1" dirty="0">
                <a:latin typeface="Arial" panose="020B0604020202020204" pitchFamily="34" charset="0"/>
                <a:cs typeface="Arial" panose="020B0604020202020204" pitchFamily="34" charset="0"/>
              </a:rPr>
              <a:t>Secure e-mail for Personal Confidential Data (PCD)secureemailforpcdguidancenotesv2 Guidance Notes -Questions and Answers Secure e-mail for Personal Confidential Data (PCD). (n.d.). Available at: https://www.leicspart.nhs.uk/wp-content/uploads/2020/04/SecureEmailforPCDGuidanceNotesV2.pdf [Accessed 5</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October. 2025].</a:t>
            </a:r>
          </a:p>
          <a:p>
            <a:r>
              <a:rPr lang="en-GB" sz="1400" i="1" dirty="0">
                <a:latin typeface="Arial" panose="020B0604020202020204" pitchFamily="34" charset="0"/>
                <a:cs typeface="Arial" panose="020B0604020202020204" pitchFamily="34" charset="0"/>
              </a:rPr>
              <a:t>‌</a:t>
            </a:r>
          </a:p>
          <a:p>
            <a:r>
              <a:rPr lang="en-GB" sz="1400" i="1" dirty="0" err="1">
                <a:latin typeface="Arial" panose="020B0604020202020204" pitchFamily="34" charset="0"/>
                <a:cs typeface="Arial" panose="020B0604020202020204" pitchFamily="34" charset="0"/>
              </a:rPr>
              <a:t>Cheqmark</a:t>
            </a:r>
            <a:r>
              <a:rPr lang="en-GB" sz="1400" i="1" dirty="0">
                <a:latin typeface="Arial" panose="020B0604020202020204" pitchFamily="34" charset="0"/>
                <a:cs typeface="Arial" panose="020B0604020202020204" pitchFamily="34" charset="0"/>
              </a:rPr>
              <a:t> Blog. (2021). Why Checklists Are So Important And Useful. [online] Available at: https://cheqmark.io/blog/why-checklists-are-so-important-and-useful/. [Accessed 6</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October 2025].</a:t>
            </a:r>
          </a:p>
          <a:p>
            <a:r>
              <a:rPr lang="en-GB" sz="1400" i="1" dirty="0">
                <a:latin typeface="Arial" panose="020B0604020202020204" pitchFamily="34" charset="0"/>
                <a:cs typeface="Arial" panose="020B0604020202020204" pitchFamily="34" charset="0"/>
              </a:rPr>
              <a:t>‌</a:t>
            </a:r>
          </a:p>
          <a:p>
            <a:endParaRPr lang="en-GB" dirty="0"/>
          </a:p>
          <a:p>
            <a:r>
              <a:rPr lang="en-GB" dirty="0"/>
              <a:t>‌</a:t>
            </a:r>
          </a:p>
          <a:p>
            <a:endParaRPr lang="en-GB" dirty="0"/>
          </a:p>
        </p:txBody>
      </p:sp>
    </p:spTree>
    <p:extLst>
      <p:ext uri="{BB962C8B-B14F-4D97-AF65-F5344CB8AC3E}">
        <p14:creationId xmlns:p14="http://schemas.microsoft.com/office/powerpoint/2010/main" val="5157149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LCHS4007- Digital Skills and Research methods  Lecture: Anika Tahsin Ahmed  </vt:lpstr>
      <vt:lpstr>Microsoft word</vt:lpstr>
      <vt:lpstr>Benefits and limitations of using Microsoft Word.</vt:lpstr>
      <vt:lpstr>Maleeha Ghalib  Student number: 20251136931 Module: Digital skills and research methods Lecturer name: Anika tahsin Ahmed   </vt:lpstr>
      <vt:lpstr>Digital safety checklist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Lecture: Anika Tahsin Ahmed  </dc:title>
  <dc:creator/>
  <cp:lastModifiedBy>Eman Aref Mohammed Al-Haidari (2504709)</cp:lastModifiedBy>
  <cp:revision>28</cp:revision>
  <dcterms:created xsi:type="dcterms:W3CDTF">2025-09-19T10:02:07Z</dcterms:created>
  <dcterms:modified xsi:type="dcterms:W3CDTF">2025-10-06T08:13:55Z</dcterms:modified>
</cp:coreProperties>
</file>