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8" r:id="rId4"/>
    <p:sldMasterId id="2147483835" r:id="rId5"/>
    <p:sldMasterId id="2147483839" r:id="rId6"/>
    <p:sldMasterId id="2147483842" r:id="rId7"/>
    <p:sldMasterId id="2147483847" r:id="rId8"/>
  </p:sldMasterIdLst>
  <p:notesMasterIdLst>
    <p:notesMasterId r:id="rId51"/>
  </p:notesMasterIdLst>
  <p:sldIdLst>
    <p:sldId id="311" r:id="rId9"/>
    <p:sldId id="310" r:id="rId10"/>
    <p:sldId id="274" r:id="rId11"/>
    <p:sldId id="275" r:id="rId12"/>
    <p:sldId id="277" r:id="rId13"/>
    <p:sldId id="280" r:id="rId14"/>
    <p:sldId id="279" r:id="rId15"/>
    <p:sldId id="281" r:id="rId16"/>
    <p:sldId id="256" r:id="rId17"/>
    <p:sldId id="258" r:id="rId18"/>
    <p:sldId id="259" r:id="rId19"/>
    <p:sldId id="261" r:id="rId20"/>
    <p:sldId id="262" r:id="rId21"/>
    <p:sldId id="267" r:id="rId22"/>
    <p:sldId id="264" r:id="rId23"/>
    <p:sldId id="268" r:id="rId24"/>
    <p:sldId id="312" r:id="rId25"/>
    <p:sldId id="257" r:id="rId26"/>
    <p:sldId id="313" r:id="rId27"/>
    <p:sldId id="260" r:id="rId28"/>
    <p:sldId id="314" r:id="rId29"/>
    <p:sldId id="315" r:id="rId30"/>
    <p:sldId id="316" r:id="rId31"/>
    <p:sldId id="263" r:id="rId32"/>
    <p:sldId id="317" r:id="rId33"/>
    <p:sldId id="318" r:id="rId34"/>
    <p:sldId id="319" r:id="rId35"/>
    <p:sldId id="265" r:id="rId36"/>
    <p:sldId id="320" r:id="rId37"/>
    <p:sldId id="321" r:id="rId38"/>
    <p:sldId id="266" r:id="rId39"/>
    <p:sldId id="322" r:id="rId40"/>
    <p:sldId id="323" r:id="rId41"/>
    <p:sldId id="324" r:id="rId42"/>
    <p:sldId id="325" r:id="rId43"/>
    <p:sldId id="326" r:id="rId44"/>
    <p:sldId id="327" r:id="rId45"/>
    <p:sldId id="328" r:id="rId46"/>
    <p:sldId id="329" r:id="rId47"/>
    <p:sldId id="330" r:id="rId48"/>
    <p:sldId id="331" r:id="rId49"/>
    <p:sldId id="332"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AB1E3C-DA70-485E-9620-6DBAA6C118BD}">
          <p14:sldIdLst>
            <p14:sldId id="311"/>
            <p14:sldId id="310"/>
            <p14:sldId id="274"/>
            <p14:sldId id="275"/>
            <p14:sldId id="277"/>
            <p14:sldId id="280"/>
            <p14:sldId id="279"/>
            <p14:sldId id="281"/>
          </p14:sldIdLst>
        </p14:section>
        <p14:section name="Untitled Section" id="{1F06BB7F-43E0-4EF9-9855-646857B97B81}">
          <p14:sldIdLst>
            <p14:sldId id="256"/>
            <p14:sldId id="258"/>
            <p14:sldId id="259"/>
            <p14:sldId id="261"/>
            <p14:sldId id="262"/>
            <p14:sldId id="267"/>
            <p14:sldId id="264"/>
            <p14:sldId id="268"/>
            <p14:sldId id="312"/>
            <p14:sldId id="257"/>
            <p14:sldId id="313"/>
            <p14:sldId id="260"/>
            <p14:sldId id="314"/>
            <p14:sldId id="315"/>
            <p14:sldId id="316"/>
            <p14:sldId id="263"/>
            <p14:sldId id="317"/>
            <p14:sldId id="318"/>
            <p14:sldId id="319"/>
            <p14:sldId id="265"/>
            <p14:sldId id="320"/>
            <p14:sldId id="321"/>
            <p14:sldId id="266"/>
            <p14:sldId id="322"/>
            <p14:sldId id="323"/>
            <p14:sldId id="324"/>
            <p14:sldId id="325"/>
            <p14:sldId id="326"/>
            <p14:sldId id="327"/>
            <p14:sldId id="328"/>
            <p14:sldId id="329"/>
            <p14:sldId id="330"/>
            <p14:sldId id="331"/>
            <p14:sldId id="33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867033-F9B9-4C30-888E-644FDDD304AB}" v="40" dt="2026-06-12T12:33:54.4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s>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ata5.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svg"/></Relationships>
</file>

<file path=ppt/diagrams/_rels/data6.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svg"/><Relationship Id="rId1" Type="http://schemas.openxmlformats.org/officeDocument/2006/relationships/image" Target="../media/image28.svg"/><Relationship Id="rId6" Type="http://schemas.openxmlformats.org/officeDocument/2006/relationships/image" Target="../media/image33.svg"/><Relationship Id="rId5" Type="http://schemas.openxmlformats.org/officeDocument/2006/relationships/image" Target="../media/image32.svg"/><Relationship Id="rId4" Type="http://schemas.openxmlformats.org/officeDocument/2006/relationships/image" Target="../media/image31.svg"/></Relationships>
</file>

<file path=ppt/diagrams/_rels/data8.xml.rels><?xml version="1.0" encoding="UTF-8" standalone="yes"?>
<Relationships xmlns="http://schemas.openxmlformats.org/package/2006/relationships"><Relationship Id="rId3" Type="http://schemas.openxmlformats.org/officeDocument/2006/relationships/image" Target="../media/image37.svg"/><Relationship Id="rId7" Type="http://schemas.openxmlformats.org/officeDocument/2006/relationships/image" Target="../media/image41.svg"/><Relationship Id="rId2" Type="http://schemas.openxmlformats.org/officeDocument/2006/relationships/image" Target="../media/image36.svg"/><Relationship Id="rId1" Type="http://schemas.openxmlformats.org/officeDocument/2006/relationships/image" Target="../media/image35.svg"/><Relationship Id="rId6" Type="http://schemas.openxmlformats.org/officeDocument/2006/relationships/image" Target="../media/image40.svg"/><Relationship Id="rId5" Type="http://schemas.openxmlformats.org/officeDocument/2006/relationships/image" Target="../media/image39.sv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svg"/><Relationship Id="rId1" Type="http://schemas.openxmlformats.org/officeDocument/2006/relationships/image" Target="../media/image28.svg"/><Relationship Id="rId6" Type="http://schemas.openxmlformats.org/officeDocument/2006/relationships/image" Target="../media/image33.svg"/><Relationship Id="rId5" Type="http://schemas.openxmlformats.org/officeDocument/2006/relationships/image" Target="../media/image32.svg"/><Relationship Id="rId4" Type="http://schemas.openxmlformats.org/officeDocument/2006/relationships/image" Target="../media/image3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7.svg"/><Relationship Id="rId7" Type="http://schemas.openxmlformats.org/officeDocument/2006/relationships/image" Target="../media/image41.svg"/><Relationship Id="rId2" Type="http://schemas.openxmlformats.org/officeDocument/2006/relationships/image" Target="../media/image36.svg"/><Relationship Id="rId1" Type="http://schemas.openxmlformats.org/officeDocument/2006/relationships/image" Target="../media/image35.svg"/><Relationship Id="rId6" Type="http://schemas.openxmlformats.org/officeDocument/2006/relationships/image" Target="../media/image40.svg"/><Relationship Id="rId5" Type="http://schemas.openxmlformats.org/officeDocument/2006/relationships/image" Target="../media/image39.sv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2FD469-D10F-4A96-AD00-3054AFA19A2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8BE5DB5-ABCC-4F1C-9D2A-7F586FD9BD5C}">
      <dgm:prSet/>
      <dgm:spPr/>
      <dgm:t>
        <a:bodyPr/>
        <a:lstStyle/>
        <a:p>
          <a:pPr>
            <a:lnSpc>
              <a:spcPct val="100000"/>
            </a:lnSpc>
          </a:pPr>
          <a:r>
            <a:rPr lang="en-GB" b="1"/>
            <a:t>NAME.ASMA KHAN       </a:t>
          </a:r>
          <a:endParaRPr lang="en-US"/>
        </a:p>
      </dgm:t>
    </dgm:pt>
    <dgm:pt modelId="{AEF48FCD-8157-4AD0-9F55-9789394C92B7}" type="parTrans" cxnId="{2BC333EE-27F0-4BC8-A8F7-E674CA067240}">
      <dgm:prSet/>
      <dgm:spPr/>
      <dgm:t>
        <a:bodyPr/>
        <a:lstStyle/>
        <a:p>
          <a:endParaRPr lang="en-US"/>
        </a:p>
      </dgm:t>
    </dgm:pt>
    <dgm:pt modelId="{456493E3-51E6-4F8D-95A7-4580D086B489}" type="sibTrans" cxnId="{2BC333EE-27F0-4BC8-A8F7-E674CA067240}">
      <dgm:prSet/>
      <dgm:spPr/>
      <dgm:t>
        <a:bodyPr/>
        <a:lstStyle/>
        <a:p>
          <a:endParaRPr lang="en-US"/>
        </a:p>
      </dgm:t>
    </dgm:pt>
    <dgm:pt modelId="{B90DBBDF-D718-4283-BE9C-B6D96484084C}">
      <dgm:prSet/>
      <dgm:spPr/>
      <dgm:t>
        <a:bodyPr/>
        <a:lstStyle/>
        <a:p>
          <a:pPr>
            <a:lnSpc>
              <a:spcPct val="100000"/>
            </a:lnSpc>
          </a:pPr>
          <a:r>
            <a:rPr lang="en-GB" b="1"/>
            <a:t>Student number.2530901    </a:t>
          </a:r>
          <a:endParaRPr lang="en-US"/>
        </a:p>
      </dgm:t>
    </dgm:pt>
    <dgm:pt modelId="{4F02C321-7799-45BB-A495-2EEB8E598F64}" type="parTrans" cxnId="{8A3E5E16-DF5F-4985-B0A7-8818756C89D1}">
      <dgm:prSet/>
      <dgm:spPr/>
      <dgm:t>
        <a:bodyPr/>
        <a:lstStyle/>
        <a:p>
          <a:endParaRPr lang="en-US"/>
        </a:p>
      </dgm:t>
    </dgm:pt>
    <dgm:pt modelId="{DF80922F-63D1-4BE1-B3D4-E33C141C2EC2}" type="sibTrans" cxnId="{8A3E5E16-DF5F-4985-B0A7-8818756C89D1}">
      <dgm:prSet/>
      <dgm:spPr/>
      <dgm:t>
        <a:bodyPr/>
        <a:lstStyle/>
        <a:p>
          <a:endParaRPr lang="en-US"/>
        </a:p>
      </dgm:t>
    </dgm:pt>
    <dgm:pt modelId="{2C2A02F4-323C-409F-A6E1-941A009DEC75}" type="pres">
      <dgm:prSet presAssocID="{162FD469-D10F-4A96-AD00-3054AFA19A26}" presName="root" presStyleCnt="0">
        <dgm:presLayoutVars>
          <dgm:dir/>
          <dgm:resizeHandles val="exact"/>
        </dgm:presLayoutVars>
      </dgm:prSet>
      <dgm:spPr/>
    </dgm:pt>
    <dgm:pt modelId="{DB1EB5AB-21B2-47F4-AADB-0AB7EE503FC4}" type="pres">
      <dgm:prSet presAssocID="{28BE5DB5-ABCC-4F1C-9D2A-7F586FD9BD5C}" presName="compNode" presStyleCnt="0"/>
      <dgm:spPr/>
    </dgm:pt>
    <dgm:pt modelId="{AC4BEECB-24BE-4BE6-B4BC-ABFBB1980A65}" type="pres">
      <dgm:prSet presAssocID="{28BE5DB5-ABCC-4F1C-9D2A-7F586FD9BD5C}" presName="bgRect" presStyleLbl="bgShp" presStyleIdx="0" presStyleCnt="2"/>
      <dgm:spPr/>
    </dgm:pt>
    <dgm:pt modelId="{F2451A2B-CD21-4EEA-B256-BAF67D319F4C}" type="pres">
      <dgm:prSet presAssocID="{28BE5DB5-ABCC-4F1C-9D2A-7F586FD9BD5C}"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User"/>
        </a:ext>
      </dgm:extLst>
    </dgm:pt>
    <dgm:pt modelId="{9E230707-7D95-42C0-B47D-7AEF6652643D}" type="pres">
      <dgm:prSet presAssocID="{28BE5DB5-ABCC-4F1C-9D2A-7F586FD9BD5C}" presName="spaceRect" presStyleCnt="0"/>
      <dgm:spPr/>
    </dgm:pt>
    <dgm:pt modelId="{7528F3C7-1AE0-480A-865D-65E7E88CAF47}" type="pres">
      <dgm:prSet presAssocID="{28BE5DB5-ABCC-4F1C-9D2A-7F586FD9BD5C}" presName="parTx" presStyleLbl="revTx" presStyleIdx="0" presStyleCnt="2">
        <dgm:presLayoutVars>
          <dgm:chMax val="0"/>
          <dgm:chPref val="0"/>
        </dgm:presLayoutVars>
      </dgm:prSet>
      <dgm:spPr/>
    </dgm:pt>
    <dgm:pt modelId="{664241D5-DE91-4CBC-A8D4-3DE0128D24E8}" type="pres">
      <dgm:prSet presAssocID="{456493E3-51E6-4F8D-95A7-4580D086B489}" presName="sibTrans" presStyleCnt="0"/>
      <dgm:spPr/>
    </dgm:pt>
    <dgm:pt modelId="{B2206587-9716-4072-BA3E-BF2B6AEA4CF5}" type="pres">
      <dgm:prSet presAssocID="{B90DBBDF-D718-4283-BE9C-B6D96484084C}" presName="compNode" presStyleCnt="0"/>
      <dgm:spPr/>
    </dgm:pt>
    <dgm:pt modelId="{B3F0AED7-6BA2-47C0-B370-E44B574F30D8}" type="pres">
      <dgm:prSet presAssocID="{B90DBBDF-D718-4283-BE9C-B6D96484084C}" presName="bgRect" presStyleLbl="bgShp" presStyleIdx="1" presStyleCnt="2"/>
      <dgm:spPr/>
    </dgm:pt>
    <dgm:pt modelId="{6C9C0DDB-892A-4A0B-B455-3B98C4E19C5D}" type="pres">
      <dgm:prSet presAssocID="{B90DBBDF-D718-4283-BE9C-B6D96484084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90907A21-06AC-4218-95AE-98B28302EBDB}" type="pres">
      <dgm:prSet presAssocID="{B90DBBDF-D718-4283-BE9C-B6D96484084C}" presName="spaceRect" presStyleCnt="0"/>
      <dgm:spPr/>
    </dgm:pt>
    <dgm:pt modelId="{90EA0CFB-0716-4A89-A26B-1A8659425DEB}" type="pres">
      <dgm:prSet presAssocID="{B90DBBDF-D718-4283-BE9C-B6D96484084C}" presName="parTx" presStyleLbl="revTx" presStyleIdx="1" presStyleCnt="2">
        <dgm:presLayoutVars>
          <dgm:chMax val="0"/>
          <dgm:chPref val="0"/>
        </dgm:presLayoutVars>
      </dgm:prSet>
      <dgm:spPr/>
    </dgm:pt>
  </dgm:ptLst>
  <dgm:cxnLst>
    <dgm:cxn modelId="{8A3E5E16-DF5F-4985-B0A7-8818756C89D1}" srcId="{162FD469-D10F-4A96-AD00-3054AFA19A26}" destId="{B90DBBDF-D718-4283-BE9C-B6D96484084C}" srcOrd="1" destOrd="0" parTransId="{4F02C321-7799-45BB-A495-2EEB8E598F64}" sibTransId="{DF80922F-63D1-4BE1-B3D4-E33C141C2EC2}"/>
    <dgm:cxn modelId="{98DC4B95-C910-40C4-8467-43CF0473FD3B}" type="presOf" srcId="{B90DBBDF-D718-4283-BE9C-B6D96484084C}" destId="{90EA0CFB-0716-4A89-A26B-1A8659425DEB}" srcOrd="0" destOrd="0" presId="urn:microsoft.com/office/officeart/2018/2/layout/IconVerticalSolidList"/>
    <dgm:cxn modelId="{B1C575E7-F6DF-4EC2-93B7-6439A39A4C72}" type="presOf" srcId="{162FD469-D10F-4A96-AD00-3054AFA19A26}" destId="{2C2A02F4-323C-409F-A6E1-941A009DEC75}" srcOrd="0" destOrd="0" presId="urn:microsoft.com/office/officeart/2018/2/layout/IconVerticalSolidList"/>
    <dgm:cxn modelId="{2BC333EE-27F0-4BC8-A8F7-E674CA067240}" srcId="{162FD469-D10F-4A96-AD00-3054AFA19A26}" destId="{28BE5DB5-ABCC-4F1C-9D2A-7F586FD9BD5C}" srcOrd="0" destOrd="0" parTransId="{AEF48FCD-8157-4AD0-9F55-9789394C92B7}" sibTransId="{456493E3-51E6-4F8D-95A7-4580D086B489}"/>
    <dgm:cxn modelId="{AEB94EF0-4DFF-4275-B4EB-DE3077C94CDC}" type="presOf" srcId="{28BE5DB5-ABCC-4F1C-9D2A-7F586FD9BD5C}" destId="{7528F3C7-1AE0-480A-865D-65E7E88CAF47}" srcOrd="0" destOrd="0" presId="urn:microsoft.com/office/officeart/2018/2/layout/IconVerticalSolidList"/>
    <dgm:cxn modelId="{9DAA48CD-A9F8-4D52-A91D-E9B5388E6388}" type="presParOf" srcId="{2C2A02F4-323C-409F-A6E1-941A009DEC75}" destId="{DB1EB5AB-21B2-47F4-AADB-0AB7EE503FC4}" srcOrd="0" destOrd="0" presId="urn:microsoft.com/office/officeart/2018/2/layout/IconVerticalSolidList"/>
    <dgm:cxn modelId="{591B6959-7931-4E7F-9E8E-27B8E4791D3B}" type="presParOf" srcId="{DB1EB5AB-21B2-47F4-AADB-0AB7EE503FC4}" destId="{AC4BEECB-24BE-4BE6-B4BC-ABFBB1980A65}" srcOrd="0" destOrd="0" presId="urn:microsoft.com/office/officeart/2018/2/layout/IconVerticalSolidList"/>
    <dgm:cxn modelId="{E08AAE7F-2005-43B6-8FB6-45E93848B7C0}" type="presParOf" srcId="{DB1EB5AB-21B2-47F4-AADB-0AB7EE503FC4}" destId="{F2451A2B-CD21-4EEA-B256-BAF67D319F4C}" srcOrd="1" destOrd="0" presId="urn:microsoft.com/office/officeart/2018/2/layout/IconVerticalSolidList"/>
    <dgm:cxn modelId="{E585B448-9DFC-4CD6-87EC-96280A609F09}" type="presParOf" srcId="{DB1EB5AB-21B2-47F4-AADB-0AB7EE503FC4}" destId="{9E230707-7D95-42C0-B47D-7AEF6652643D}" srcOrd="2" destOrd="0" presId="urn:microsoft.com/office/officeart/2018/2/layout/IconVerticalSolidList"/>
    <dgm:cxn modelId="{A3ECE20B-7B2C-44A4-9B54-1FB5DFE6A24A}" type="presParOf" srcId="{DB1EB5AB-21B2-47F4-AADB-0AB7EE503FC4}" destId="{7528F3C7-1AE0-480A-865D-65E7E88CAF47}" srcOrd="3" destOrd="0" presId="urn:microsoft.com/office/officeart/2018/2/layout/IconVerticalSolidList"/>
    <dgm:cxn modelId="{871E1889-253D-40E0-A077-2CC935EB8111}" type="presParOf" srcId="{2C2A02F4-323C-409F-A6E1-941A009DEC75}" destId="{664241D5-DE91-4CBC-A8D4-3DE0128D24E8}" srcOrd="1" destOrd="0" presId="urn:microsoft.com/office/officeart/2018/2/layout/IconVerticalSolidList"/>
    <dgm:cxn modelId="{A8C141B4-5DEF-46D8-BD49-35821A673699}" type="presParOf" srcId="{2C2A02F4-323C-409F-A6E1-941A009DEC75}" destId="{B2206587-9716-4072-BA3E-BF2B6AEA4CF5}" srcOrd="2" destOrd="0" presId="urn:microsoft.com/office/officeart/2018/2/layout/IconVerticalSolidList"/>
    <dgm:cxn modelId="{B21BACA1-829F-4D0D-BD74-7C1CDC3BF3F6}" type="presParOf" srcId="{B2206587-9716-4072-BA3E-BF2B6AEA4CF5}" destId="{B3F0AED7-6BA2-47C0-B370-E44B574F30D8}" srcOrd="0" destOrd="0" presId="urn:microsoft.com/office/officeart/2018/2/layout/IconVerticalSolidList"/>
    <dgm:cxn modelId="{E35CC331-7249-4F55-96C4-DAE6C0FD3CFD}" type="presParOf" srcId="{B2206587-9716-4072-BA3E-BF2B6AEA4CF5}" destId="{6C9C0DDB-892A-4A0B-B455-3B98C4E19C5D}" srcOrd="1" destOrd="0" presId="urn:microsoft.com/office/officeart/2018/2/layout/IconVerticalSolidList"/>
    <dgm:cxn modelId="{BBB28F3E-8F2C-4F2A-8DF1-25CBAB817DB9}" type="presParOf" srcId="{B2206587-9716-4072-BA3E-BF2B6AEA4CF5}" destId="{90907A21-06AC-4218-95AE-98B28302EBDB}" srcOrd="2" destOrd="0" presId="urn:microsoft.com/office/officeart/2018/2/layout/IconVerticalSolidList"/>
    <dgm:cxn modelId="{1D9D160D-577C-49C1-B50A-05DEA946B324}" type="presParOf" srcId="{B2206587-9716-4072-BA3E-BF2B6AEA4CF5}" destId="{90EA0CFB-0716-4A89-A26B-1A8659425DE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CCE61D-7344-47B6-869D-2A56BEC0AB0F}"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172EEF3C-F635-4220-9B6E-8DC9DF65BD90}">
      <dgm:prSet phldrT="[Text]" phldr="0"/>
      <dgm:spPr/>
      <dgm:t>
        <a:bodyPr/>
        <a:lstStyle/>
        <a:p>
          <a:r>
            <a:rPr lang="en-US" dirty="0"/>
            <a:t>The care plan is saved in OneDrive.</a:t>
          </a:r>
          <a:endParaRPr lang="en-GB" dirty="0"/>
        </a:p>
      </dgm:t>
    </dgm:pt>
    <dgm:pt modelId="{BDCD195C-41F0-4C52-9360-3367D50DFB27}" type="parTrans" cxnId="{126C854D-9373-4E0B-90BF-3156AC8CEB74}">
      <dgm:prSet/>
      <dgm:spPr/>
      <dgm:t>
        <a:bodyPr/>
        <a:lstStyle/>
        <a:p>
          <a:endParaRPr lang="en-GB"/>
        </a:p>
      </dgm:t>
    </dgm:pt>
    <dgm:pt modelId="{858056A9-D945-41ED-BFE2-D825CBC72225}" type="sibTrans" cxnId="{126C854D-9373-4E0B-90BF-3156AC8CEB74}">
      <dgm:prSet/>
      <dgm:spPr/>
      <dgm:t>
        <a:bodyPr/>
        <a:lstStyle/>
        <a:p>
          <a:endParaRPr lang="en-GB" dirty="0"/>
        </a:p>
      </dgm:t>
    </dgm:pt>
    <dgm:pt modelId="{C1B278F8-C6B9-4A16-9A3C-C9FDEC3FDD86}">
      <dgm:prSet/>
      <dgm:spPr/>
      <dgm:t>
        <a:bodyPr/>
        <a:lstStyle/>
        <a:p>
          <a:r>
            <a:rPr lang="en-GB" dirty="0"/>
            <a:t>Senior carers and managers receive access.</a:t>
          </a:r>
          <a:endParaRPr lang="en-US" dirty="0"/>
        </a:p>
      </dgm:t>
    </dgm:pt>
    <dgm:pt modelId="{A10BE322-4F6E-4786-B887-D31EA99D8F67}" type="parTrans" cxnId="{4B660DDF-5C60-4A20-BBD2-7F8A05BF91E8}">
      <dgm:prSet/>
      <dgm:spPr/>
      <dgm:t>
        <a:bodyPr/>
        <a:lstStyle/>
        <a:p>
          <a:endParaRPr lang="en-GB"/>
        </a:p>
      </dgm:t>
    </dgm:pt>
    <dgm:pt modelId="{E435EA4E-A990-4796-A901-762606143B96}" type="sibTrans" cxnId="{4B660DDF-5C60-4A20-BBD2-7F8A05BF91E8}">
      <dgm:prSet/>
      <dgm:spPr/>
      <dgm:t>
        <a:bodyPr/>
        <a:lstStyle/>
        <a:p>
          <a:endParaRPr lang="en-GB" dirty="0"/>
        </a:p>
      </dgm:t>
    </dgm:pt>
    <dgm:pt modelId="{53B0FB53-C307-449E-8245-C786FC984D20}">
      <dgm:prSet/>
      <dgm:spPr/>
      <dgm:t>
        <a:bodyPr/>
        <a:lstStyle/>
        <a:p>
          <a:r>
            <a:rPr lang="en-GB" dirty="0"/>
            <a:t>Everyone views the latest version instantly</a:t>
          </a:r>
          <a:endParaRPr lang="en-US" dirty="0"/>
        </a:p>
      </dgm:t>
    </dgm:pt>
    <dgm:pt modelId="{5ACB7798-2B8E-4D43-BEB9-898230BDC6DE}" type="parTrans" cxnId="{C3BAFB09-0DDB-47CC-8C0A-7DEB49812A30}">
      <dgm:prSet/>
      <dgm:spPr/>
      <dgm:t>
        <a:bodyPr/>
        <a:lstStyle/>
        <a:p>
          <a:endParaRPr lang="en-GB"/>
        </a:p>
      </dgm:t>
    </dgm:pt>
    <dgm:pt modelId="{F2F3D75D-6A83-43AB-A250-795559E3E40F}" type="sibTrans" cxnId="{C3BAFB09-0DDB-47CC-8C0A-7DEB49812A30}">
      <dgm:prSet/>
      <dgm:spPr/>
      <dgm:t>
        <a:bodyPr/>
        <a:lstStyle/>
        <a:p>
          <a:endParaRPr lang="en-GB" dirty="0"/>
        </a:p>
      </dgm:t>
    </dgm:pt>
    <dgm:pt modelId="{66D8B161-C0A6-4D6A-80A8-63D4D0DD629E}">
      <dgm:prSet/>
      <dgm:spPr/>
      <dgm:t>
        <a:bodyPr/>
        <a:lstStyle/>
        <a:p>
          <a:r>
            <a:rPr lang="en-GB" dirty="0"/>
            <a:t>Changes are automatically saved.</a:t>
          </a:r>
          <a:endParaRPr lang="en-US" dirty="0"/>
        </a:p>
      </dgm:t>
    </dgm:pt>
    <dgm:pt modelId="{675744B3-6EB2-4899-B2C1-22C19C88247E}" type="parTrans" cxnId="{62C57F4C-4B01-4836-964B-5817A2F4352A}">
      <dgm:prSet/>
      <dgm:spPr/>
      <dgm:t>
        <a:bodyPr/>
        <a:lstStyle/>
        <a:p>
          <a:endParaRPr lang="en-GB"/>
        </a:p>
      </dgm:t>
    </dgm:pt>
    <dgm:pt modelId="{F133B265-D215-41FB-B1C8-9611C5D17CB3}" type="sibTrans" cxnId="{62C57F4C-4B01-4836-964B-5817A2F4352A}">
      <dgm:prSet/>
      <dgm:spPr/>
      <dgm:t>
        <a:bodyPr/>
        <a:lstStyle/>
        <a:p>
          <a:endParaRPr lang="en-GB" dirty="0"/>
        </a:p>
      </dgm:t>
    </dgm:pt>
    <dgm:pt modelId="{C308D64F-FAF8-4C86-B7E2-D13B761D1B51}">
      <dgm:prSet/>
      <dgm:spPr/>
      <dgm:t>
        <a:bodyPr/>
        <a:lstStyle/>
        <a:p>
          <a:r>
            <a:rPr lang="en-GB" dirty="0"/>
            <a:t>Information remains secure and accessible.</a:t>
          </a:r>
        </a:p>
      </dgm:t>
    </dgm:pt>
    <dgm:pt modelId="{82BF1155-8BE7-4AB6-8ECE-4EA5C2870E1F}" type="parTrans" cxnId="{CB849232-F785-4819-BCA0-553EDB9C2B01}">
      <dgm:prSet/>
      <dgm:spPr/>
      <dgm:t>
        <a:bodyPr/>
        <a:lstStyle/>
        <a:p>
          <a:endParaRPr lang="en-GB"/>
        </a:p>
      </dgm:t>
    </dgm:pt>
    <dgm:pt modelId="{10149976-AEC2-4922-8BF0-E55F4CB1D63A}" type="sibTrans" cxnId="{CB849232-F785-4819-BCA0-553EDB9C2B01}">
      <dgm:prSet/>
      <dgm:spPr/>
      <dgm:t>
        <a:bodyPr/>
        <a:lstStyle/>
        <a:p>
          <a:endParaRPr lang="en-GB"/>
        </a:p>
      </dgm:t>
    </dgm:pt>
    <dgm:pt modelId="{3A7554A4-88DC-47CA-B712-4EB7ABE54202}">
      <dgm:prSet phldrT="[Text]" phldr="0"/>
      <dgm:spPr/>
      <dgm:t>
        <a:bodyPr/>
        <a:lstStyle/>
        <a:p>
          <a:r>
            <a:rPr lang="en-GB" dirty="0"/>
            <a:t>Nurse Updates Resident care Plan</a:t>
          </a:r>
        </a:p>
      </dgm:t>
    </dgm:pt>
    <dgm:pt modelId="{EEC1E5FC-F881-4019-A837-4AF4ABF17464}" type="parTrans" cxnId="{FFC840EE-1611-4615-9B83-FD3C822E8E9E}">
      <dgm:prSet/>
      <dgm:spPr/>
      <dgm:t>
        <a:bodyPr/>
        <a:lstStyle/>
        <a:p>
          <a:endParaRPr lang="en-GB"/>
        </a:p>
      </dgm:t>
    </dgm:pt>
    <dgm:pt modelId="{576DED9E-F4C9-40A8-A74E-7CA1BF85D2F1}" type="sibTrans" cxnId="{FFC840EE-1611-4615-9B83-FD3C822E8E9E}">
      <dgm:prSet/>
      <dgm:spPr/>
      <dgm:t>
        <a:bodyPr/>
        <a:lstStyle/>
        <a:p>
          <a:endParaRPr lang="en-GB" dirty="0"/>
        </a:p>
      </dgm:t>
    </dgm:pt>
    <dgm:pt modelId="{B0BDBA40-923C-402B-BC17-A822693CFCA1}">
      <dgm:prSet phldrT="[Text]" phldr="0"/>
      <dgm:spPr/>
      <dgm:t>
        <a:bodyPr/>
        <a:lstStyle/>
        <a:p>
          <a:r>
            <a:rPr lang="en-GB" dirty="0"/>
            <a:t>This will reduce Errors and improve continuity care</a:t>
          </a:r>
        </a:p>
      </dgm:t>
    </dgm:pt>
    <dgm:pt modelId="{5B16EE97-22C4-425A-A3D1-1E5EAC15B8D3}" type="parTrans" cxnId="{C5164786-E241-40B4-A1E3-E2AEEF45044F}">
      <dgm:prSet/>
      <dgm:spPr/>
      <dgm:t>
        <a:bodyPr/>
        <a:lstStyle/>
        <a:p>
          <a:endParaRPr lang="en-GB"/>
        </a:p>
      </dgm:t>
    </dgm:pt>
    <dgm:pt modelId="{A5D0EEEE-AA59-4DB0-B109-86ED448D455B}" type="sibTrans" cxnId="{C5164786-E241-40B4-A1E3-E2AEEF45044F}">
      <dgm:prSet/>
      <dgm:spPr/>
      <dgm:t>
        <a:bodyPr/>
        <a:lstStyle/>
        <a:p>
          <a:endParaRPr lang="en-GB"/>
        </a:p>
      </dgm:t>
    </dgm:pt>
    <dgm:pt modelId="{87ADCC90-6986-48F7-B92D-318B96C1D6B0}" type="pres">
      <dgm:prSet presAssocID="{60CCE61D-7344-47B6-869D-2A56BEC0AB0F}" presName="Name0" presStyleCnt="0">
        <dgm:presLayoutVars>
          <dgm:dir/>
          <dgm:resizeHandles val="exact"/>
        </dgm:presLayoutVars>
      </dgm:prSet>
      <dgm:spPr/>
    </dgm:pt>
    <dgm:pt modelId="{18AFF419-0391-4E65-8EC0-14DD14F3E8D2}" type="pres">
      <dgm:prSet presAssocID="{3A7554A4-88DC-47CA-B712-4EB7ABE54202}" presName="node" presStyleLbl="node1" presStyleIdx="0" presStyleCnt="7" custLinFactNeighborX="3352" custLinFactNeighborY="6191">
        <dgm:presLayoutVars>
          <dgm:bulletEnabled val="1"/>
        </dgm:presLayoutVars>
      </dgm:prSet>
      <dgm:spPr/>
    </dgm:pt>
    <dgm:pt modelId="{784BFBB3-132F-4AB6-AA21-49C14B4EC9F5}" type="pres">
      <dgm:prSet presAssocID="{576DED9E-F4C9-40A8-A74E-7CA1BF85D2F1}" presName="sibTrans" presStyleLbl="sibTrans1D1" presStyleIdx="0" presStyleCnt="6"/>
      <dgm:spPr/>
    </dgm:pt>
    <dgm:pt modelId="{1282E945-18EC-4966-9285-4B705A1B3DC8}" type="pres">
      <dgm:prSet presAssocID="{576DED9E-F4C9-40A8-A74E-7CA1BF85D2F1}" presName="connectorText" presStyleLbl="sibTrans1D1" presStyleIdx="0" presStyleCnt="6"/>
      <dgm:spPr/>
    </dgm:pt>
    <dgm:pt modelId="{C85F9F88-2D9D-43AE-B3E9-DFF97F732618}" type="pres">
      <dgm:prSet presAssocID="{172EEF3C-F635-4220-9B6E-8DC9DF65BD90}" presName="node" presStyleLbl="node1" presStyleIdx="1" presStyleCnt="7">
        <dgm:presLayoutVars>
          <dgm:bulletEnabled val="1"/>
        </dgm:presLayoutVars>
      </dgm:prSet>
      <dgm:spPr/>
    </dgm:pt>
    <dgm:pt modelId="{B14EF3B0-4644-4FF7-B871-9811F20F20EF}" type="pres">
      <dgm:prSet presAssocID="{858056A9-D945-41ED-BFE2-D825CBC72225}" presName="sibTrans" presStyleLbl="sibTrans1D1" presStyleIdx="1" presStyleCnt="6"/>
      <dgm:spPr/>
    </dgm:pt>
    <dgm:pt modelId="{799596E2-C8CF-4EEB-ABDD-35BE63A4E736}" type="pres">
      <dgm:prSet presAssocID="{858056A9-D945-41ED-BFE2-D825CBC72225}" presName="connectorText" presStyleLbl="sibTrans1D1" presStyleIdx="1" presStyleCnt="6"/>
      <dgm:spPr/>
    </dgm:pt>
    <dgm:pt modelId="{58F8F4C9-30D7-4865-9227-78AC659D623F}" type="pres">
      <dgm:prSet presAssocID="{C1B278F8-C6B9-4A16-9A3C-C9FDEC3FDD86}" presName="node" presStyleLbl="node1" presStyleIdx="2" presStyleCnt="7">
        <dgm:presLayoutVars>
          <dgm:bulletEnabled val="1"/>
        </dgm:presLayoutVars>
      </dgm:prSet>
      <dgm:spPr/>
    </dgm:pt>
    <dgm:pt modelId="{56FEB2D9-DAA6-4D8C-A231-38E6EFE23DD8}" type="pres">
      <dgm:prSet presAssocID="{E435EA4E-A990-4796-A901-762606143B96}" presName="sibTrans" presStyleLbl="sibTrans1D1" presStyleIdx="2" presStyleCnt="6"/>
      <dgm:spPr/>
    </dgm:pt>
    <dgm:pt modelId="{D45FC991-C63E-4B87-823E-881239C1DC7C}" type="pres">
      <dgm:prSet presAssocID="{E435EA4E-A990-4796-A901-762606143B96}" presName="connectorText" presStyleLbl="sibTrans1D1" presStyleIdx="2" presStyleCnt="6"/>
      <dgm:spPr/>
    </dgm:pt>
    <dgm:pt modelId="{1BCEB14C-0D51-4BB5-9062-BABCF0898294}" type="pres">
      <dgm:prSet presAssocID="{53B0FB53-C307-449E-8245-C786FC984D20}" presName="node" presStyleLbl="node1" presStyleIdx="3" presStyleCnt="7">
        <dgm:presLayoutVars>
          <dgm:bulletEnabled val="1"/>
        </dgm:presLayoutVars>
      </dgm:prSet>
      <dgm:spPr/>
    </dgm:pt>
    <dgm:pt modelId="{04AA0B17-548F-42F9-AA8F-CE3F7439B6A1}" type="pres">
      <dgm:prSet presAssocID="{F2F3D75D-6A83-43AB-A250-795559E3E40F}" presName="sibTrans" presStyleLbl="sibTrans1D1" presStyleIdx="3" presStyleCnt="6"/>
      <dgm:spPr/>
    </dgm:pt>
    <dgm:pt modelId="{78835217-9D77-4654-9BAF-D62C9A38C2DF}" type="pres">
      <dgm:prSet presAssocID="{F2F3D75D-6A83-43AB-A250-795559E3E40F}" presName="connectorText" presStyleLbl="sibTrans1D1" presStyleIdx="3" presStyleCnt="6"/>
      <dgm:spPr/>
    </dgm:pt>
    <dgm:pt modelId="{4523B18D-0FC2-49AE-BD93-E8D91EB9A29C}" type="pres">
      <dgm:prSet presAssocID="{66D8B161-C0A6-4D6A-80A8-63D4D0DD629E}" presName="node" presStyleLbl="node1" presStyleIdx="4" presStyleCnt="7">
        <dgm:presLayoutVars>
          <dgm:bulletEnabled val="1"/>
        </dgm:presLayoutVars>
      </dgm:prSet>
      <dgm:spPr/>
    </dgm:pt>
    <dgm:pt modelId="{34850BD2-FC4E-4BD7-9771-5793A4CD5ED3}" type="pres">
      <dgm:prSet presAssocID="{F133B265-D215-41FB-B1C8-9611C5D17CB3}" presName="sibTrans" presStyleLbl="sibTrans1D1" presStyleIdx="4" presStyleCnt="6"/>
      <dgm:spPr/>
    </dgm:pt>
    <dgm:pt modelId="{EB72FCE6-1E2B-42F2-ACB8-7E5682C2619F}" type="pres">
      <dgm:prSet presAssocID="{F133B265-D215-41FB-B1C8-9611C5D17CB3}" presName="connectorText" presStyleLbl="sibTrans1D1" presStyleIdx="4" presStyleCnt="6"/>
      <dgm:spPr/>
    </dgm:pt>
    <dgm:pt modelId="{08D125DA-BDA0-44AA-8295-87515A0EFB09}" type="pres">
      <dgm:prSet presAssocID="{C308D64F-FAF8-4C86-B7E2-D13B761D1B51}" presName="node" presStyleLbl="node1" presStyleIdx="5" presStyleCnt="7">
        <dgm:presLayoutVars>
          <dgm:bulletEnabled val="1"/>
        </dgm:presLayoutVars>
      </dgm:prSet>
      <dgm:spPr/>
    </dgm:pt>
    <dgm:pt modelId="{DEA83D23-90A3-4CFD-92AC-67B52901E19C}" type="pres">
      <dgm:prSet presAssocID="{10149976-AEC2-4922-8BF0-E55F4CB1D63A}" presName="sibTrans" presStyleLbl="sibTrans1D1" presStyleIdx="5" presStyleCnt="6"/>
      <dgm:spPr/>
    </dgm:pt>
    <dgm:pt modelId="{2C159FA7-D109-47B0-BB56-D5F7A41A34F3}" type="pres">
      <dgm:prSet presAssocID="{10149976-AEC2-4922-8BF0-E55F4CB1D63A}" presName="connectorText" presStyleLbl="sibTrans1D1" presStyleIdx="5" presStyleCnt="6"/>
      <dgm:spPr/>
    </dgm:pt>
    <dgm:pt modelId="{927C9844-4469-4A77-901B-06A5FF5B66C2}" type="pres">
      <dgm:prSet presAssocID="{B0BDBA40-923C-402B-BC17-A822693CFCA1}" presName="node" presStyleLbl="node1" presStyleIdx="6" presStyleCnt="7">
        <dgm:presLayoutVars>
          <dgm:bulletEnabled val="1"/>
        </dgm:presLayoutVars>
      </dgm:prSet>
      <dgm:spPr/>
    </dgm:pt>
  </dgm:ptLst>
  <dgm:cxnLst>
    <dgm:cxn modelId="{C3BAFB09-0DDB-47CC-8C0A-7DEB49812A30}" srcId="{60CCE61D-7344-47B6-869D-2A56BEC0AB0F}" destId="{53B0FB53-C307-449E-8245-C786FC984D20}" srcOrd="3" destOrd="0" parTransId="{5ACB7798-2B8E-4D43-BEB9-898230BDC6DE}" sibTransId="{F2F3D75D-6A83-43AB-A250-795559E3E40F}"/>
    <dgm:cxn modelId="{2C55430F-76FA-4231-84A1-D15214F5E0EA}" type="presOf" srcId="{3A7554A4-88DC-47CA-B712-4EB7ABE54202}" destId="{18AFF419-0391-4E65-8EC0-14DD14F3E8D2}" srcOrd="0" destOrd="0" presId="urn:microsoft.com/office/officeart/2005/8/layout/bProcess3"/>
    <dgm:cxn modelId="{6BB6FC20-AA0F-4478-B283-939FEC7C1D77}" type="presOf" srcId="{172EEF3C-F635-4220-9B6E-8DC9DF65BD90}" destId="{C85F9F88-2D9D-43AE-B3E9-DFF97F732618}" srcOrd="0" destOrd="0" presId="urn:microsoft.com/office/officeart/2005/8/layout/bProcess3"/>
    <dgm:cxn modelId="{463CA023-449B-44CB-9BF3-BE96A8C11581}" type="presOf" srcId="{C308D64F-FAF8-4C86-B7E2-D13B761D1B51}" destId="{08D125DA-BDA0-44AA-8295-87515A0EFB09}" srcOrd="0" destOrd="0" presId="urn:microsoft.com/office/officeart/2005/8/layout/bProcess3"/>
    <dgm:cxn modelId="{08188924-4C84-486F-9094-C82529EAC8FC}" type="presOf" srcId="{F133B265-D215-41FB-B1C8-9611C5D17CB3}" destId="{EB72FCE6-1E2B-42F2-ACB8-7E5682C2619F}" srcOrd="1" destOrd="0" presId="urn:microsoft.com/office/officeart/2005/8/layout/bProcess3"/>
    <dgm:cxn modelId="{A45F8727-D1E5-4E79-976C-D06E7E430DF3}" type="presOf" srcId="{858056A9-D945-41ED-BFE2-D825CBC72225}" destId="{B14EF3B0-4644-4FF7-B871-9811F20F20EF}" srcOrd="0" destOrd="0" presId="urn:microsoft.com/office/officeart/2005/8/layout/bProcess3"/>
    <dgm:cxn modelId="{CB849232-F785-4819-BCA0-553EDB9C2B01}" srcId="{60CCE61D-7344-47B6-869D-2A56BEC0AB0F}" destId="{C308D64F-FAF8-4C86-B7E2-D13B761D1B51}" srcOrd="5" destOrd="0" parTransId="{82BF1155-8BE7-4AB6-8ECE-4EA5C2870E1F}" sibTransId="{10149976-AEC2-4922-8BF0-E55F4CB1D63A}"/>
    <dgm:cxn modelId="{70CF9039-D764-43D0-B8A5-E473973C087D}" type="presOf" srcId="{10149976-AEC2-4922-8BF0-E55F4CB1D63A}" destId="{2C159FA7-D109-47B0-BB56-D5F7A41A34F3}" srcOrd="1" destOrd="0" presId="urn:microsoft.com/office/officeart/2005/8/layout/bProcess3"/>
    <dgm:cxn modelId="{91019862-0C71-41C9-BEEB-EB12EFE875B7}" type="presOf" srcId="{66D8B161-C0A6-4D6A-80A8-63D4D0DD629E}" destId="{4523B18D-0FC2-49AE-BD93-E8D91EB9A29C}" srcOrd="0" destOrd="0" presId="urn:microsoft.com/office/officeart/2005/8/layout/bProcess3"/>
    <dgm:cxn modelId="{86F0B663-9170-49DD-8A08-500472BE01D1}" type="presOf" srcId="{E435EA4E-A990-4796-A901-762606143B96}" destId="{56FEB2D9-DAA6-4D8C-A231-38E6EFE23DD8}" srcOrd="0" destOrd="0" presId="urn:microsoft.com/office/officeart/2005/8/layout/bProcess3"/>
    <dgm:cxn modelId="{8819BD66-D78F-4780-B176-CC25A131B549}" type="presOf" srcId="{53B0FB53-C307-449E-8245-C786FC984D20}" destId="{1BCEB14C-0D51-4BB5-9062-BABCF0898294}" srcOrd="0" destOrd="0" presId="urn:microsoft.com/office/officeart/2005/8/layout/bProcess3"/>
    <dgm:cxn modelId="{62C57F4C-4B01-4836-964B-5817A2F4352A}" srcId="{60CCE61D-7344-47B6-869D-2A56BEC0AB0F}" destId="{66D8B161-C0A6-4D6A-80A8-63D4D0DD629E}" srcOrd="4" destOrd="0" parTransId="{675744B3-6EB2-4899-B2C1-22C19C88247E}" sibTransId="{F133B265-D215-41FB-B1C8-9611C5D17CB3}"/>
    <dgm:cxn modelId="{8FAC824C-4AB1-4154-A14E-775CFDA555C6}" type="presOf" srcId="{576DED9E-F4C9-40A8-A74E-7CA1BF85D2F1}" destId="{784BFBB3-132F-4AB6-AA21-49C14B4EC9F5}" srcOrd="0" destOrd="0" presId="urn:microsoft.com/office/officeart/2005/8/layout/bProcess3"/>
    <dgm:cxn modelId="{126C854D-9373-4E0B-90BF-3156AC8CEB74}" srcId="{60CCE61D-7344-47B6-869D-2A56BEC0AB0F}" destId="{172EEF3C-F635-4220-9B6E-8DC9DF65BD90}" srcOrd="1" destOrd="0" parTransId="{BDCD195C-41F0-4C52-9360-3367D50DFB27}" sibTransId="{858056A9-D945-41ED-BFE2-D825CBC72225}"/>
    <dgm:cxn modelId="{30617779-4F2A-4831-8899-632AC73A292C}" type="presOf" srcId="{858056A9-D945-41ED-BFE2-D825CBC72225}" destId="{799596E2-C8CF-4EEB-ABDD-35BE63A4E736}" srcOrd="1" destOrd="0" presId="urn:microsoft.com/office/officeart/2005/8/layout/bProcess3"/>
    <dgm:cxn modelId="{BBCC4E83-F47A-4F4B-A7DA-51550A701B44}" type="presOf" srcId="{10149976-AEC2-4922-8BF0-E55F4CB1D63A}" destId="{DEA83D23-90A3-4CFD-92AC-67B52901E19C}" srcOrd="0" destOrd="0" presId="urn:microsoft.com/office/officeart/2005/8/layout/bProcess3"/>
    <dgm:cxn modelId="{C5164786-E241-40B4-A1E3-E2AEEF45044F}" srcId="{60CCE61D-7344-47B6-869D-2A56BEC0AB0F}" destId="{B0BDBA40-923C-402B-BC17-A822693CFCA1}" srcOrd="6" destOrd="0" parTransId="{5B16EE97-22C4-425A-A3D1-1E5EAC15B8D3}" sibTransId="{A5D0EEEE-AA59-4DB0-B109-86ED448D455B}"/>
    <dgm:cxn modelId="{BEF8418B-77CE-4CD5-B725-BDE17ADF331B}" type="presOf" srcId="{E435EA4E-A990-4796-A901-762606143B96}" destId="{D45FC991-C63E-4B87-823E-881239C1DC7C}" srcOrd="1" destOrd="0" presId="urn:microsoft.com/office/officeart/2005/8/layout/bProcess3"/>
    <dgm:cxn modelId="{B0ABAD8F-7A16-4884-921A-5C707BD59DD8}" type="presOf" srcId="{C1B278F8-C6B9-4A16-9A3C-C9FDEC3FDD86}" destId="{58F8F4C9-30D7-4865-9227-78AC659D623F}" srcOrd="0" destOrd="0" presId="urn:microsoft.com/office/officeart/2005/8/layout/bProcess3"/>
    <dgm:cxn modelId="{7DF8E6B2-0ECA-4FD8-8005-D12019B406EC}" type="presOf" srcId="{F2F3D75D-6A83-43AB-A250-795559E3E40F}" destId="{78835217-9D77-4654-9BAF-D62C9A38C2DF}" srcOrd="1" destOrd="0" presId="urn:microsoft.com/office/officeart/2005/8/layout/bProcess3"/>
    <dgm:cxn modelId="{690DBBB6-3F35-4997-A3EE-96C463B182AD}" type="presOf" srcId="{576DED9E-F4C9-40A8-A74E-7CA1BF85D2F1}" destId="{1282E945-18EC-4966-9285-4B705A1B3DC8}" srcOrd="1" destOrd="0" presId="urn:microsoft.com/office/officeart/2005/8/layout/bProcess3"/>
    <dgm:cxn modelId="{3D62EECC-8003-4F69-B8BE-99B771E88555}" type="presOf" srcId="{60CCE61D-7344-47B6-869D-2A56BEC0AB0F}" destId="{87ADCC90-6986-48F7-B92D-318B96C1D6B0}" srcOrd="0" destOrd="0" presId="urn:microsoft.com/office/officeart/2005/8/layout/bProcess3"/>
    <dgm:cxn modelId="{042054D4-AB1F-4221-B0EF-E226F3B91B03}" type="presOf" srcId="{F133B265-D215-41FB-B1C8-9611C5D17CB3}" destId="{34850BD2-FC4E-4BD7-9771-5793A4CD5ED3}" srcOrd="0" destOrd="0" presId="urn:microsoft.com/office/officeart/2005/8/layout/bProcess3"/>
    <dgm:cxn modelId="{B176CFD9-F30C-4804-B766-21948F731593}" type="presOf" srcId="{B0BDBA40-923C-402B-BC17-A822693CFCA1}" destId="{927C9844-4469-4A77-901B-06A5FF5B66C2}" srcOrd="0" destOrd="0" presId="urn:microsoft.com/office/officeart/2005/8/layout/bProcess3"/>
    <dgm:cxn modelId="{4B660DDF-5C60-4A20-BBD2-7F8A05BF91E8}" srcId="{60CCE61D-7344-47B6-869D-2A56BEC0AB0F}" destId="{C1B278F8-C6B9-4A16-9A3C-C9FDEC3FDD86}" srcOrd="2" destOrd="0" parTransId="{A10BE322-4F6E-4786-B887-D31EA99D8F67}" sibTransId="{E435EA4E-A990-4796-A901-762606143B96}"/>
    <dgm:cxn modelId="{FFC840EE-1611-4615-9B83-FD3C822E8E9E}" srcId="{60CCE61D-7344-47B6-869D-2A56BEC0AB0F}" destId="{3A7554A4-88DC-47CA-B712-4EB7ABE54202}" srcOrd="0" destOrd="0" parTransId="{EEC1E5FC-F881-4019-A837-4AF4ABF17464}" sibTransId="{576DED9E-F4C9-40A8-A74E-7CA1BF85D2F1}"/>
    <dgm:cxn modelId="{E8C3E1FB-7DB0-4F4D-A796-3419D829FB4F}" type="presOf" srcId="{F2F3D75D-6A83-43AB-A250-795559E3E40F}" destId="{04AA0B17-548F-42F9-AA8F-CE3F7439B6A1}" srcOrd="0" destOrd="0" presId="urn:microsoft.com/office/officeart/2005/8/layout/bProcess3"/>
    <dgm:cxn modelId="{EDF4CF5C-09F4-4813-B1F6-13692F49FD83}" type="presParOf" srcId="{87ADCC90-6986-48F7-B92D-318B96C1D6B0}" destId="{18AFF419-0391-4E65-8EC0-14DD14F3E8D2}" srcOrd="0" destOrd="0" presId="urn:microsoft.com/office/officeart/2005/8/layout/bProcess3"/>
    <dgm:cxn modelId="{E83F1B4A-E4C4-4E5C-B046-B2B1E6B8AFCF}" type="presParOf" srcId="{87ADCC90-6986-48F7-B92D-318B96C1D6B0}" destId="{784BFBB3-132F-4AB6-AA21-49C14B4EC9F5}" srcOrd="1" destOrd="0" presId="urn:microsoft.com/office/officeart/2005/8/layout/bProcess3"/>
    <dgm:cxn modelId="{7CF003A5-48AF-43AD-B987-A2C1A53CBE40}" type="presParOf" srcId="{784BFBB3-132F-4AB6-AA21-49C14B4EC9F5}" destId="{1282E945-18EC-4966-9285-4B705A1B3DC8}" srcOrd="0" destOrd="0" presId="urn:microsoft.com/office/officeart/2005/8/layout/bProcess3"/>
    <dgm:cxn modelId="{DD4074FA-704F-4236-B310-47D883377676}" type="presParOf" srcId="{87ADCC90-6986-48F7-B92D-318B96C1D6B0}" destId="{C85F9F88-2D9D-43AE-B3E9-DFF97F732618}" srcOrd="2" destOrd="0" presId="urn:microsoft.com/office/officeart/2005/8/layout/bProcess3"/>
    <dgm:cxn modelId="{49027E39-E705-413B-8B34-7618D017F37D}" type="presParOf" srcId="{87ADCC90-6986-48F7-B92D-318B96C1D6B0}" destId="{B14EF3B0-4644-4FF7-B871-9811F20F20EF}" srcOrd="3" destOrd="0" presId="urn:microsoft.com/office/officeart/2005/8/layout/bProcess3"/>
    <dgm:cxn modelId="{1E8E8632-358B-4FBB-927D-EF2C4B7AE60A}" type="presParOf" srcId="{B14EF3B0-4644-4FF7-B871-9811F20F20EF}" destId="{799596E2-C8CF-4EEB-ABDD-35BE63A4E736}" srcOrd="0" destOrd="0" presId="urn:microsoft.com/office/officeart/2005/8/layout/bProcess3"/>
    <dgm:cxn modelId="{205E9CF4-D860-4686-A778-DB9DF662D1E5}" type="presParOf" srcId="{87ADCC90-6986-48F7-B92D-318B96C1D6B0}" destId="{58F8F4C9-30D7-4865-9227-78AC659D623F}" srcOrd="4" destOrd="0" presId="urn:microsoft.com/office/officeart/2005/8/layout/bProcess3"/>
    <dgm:cxn modelId="{CF4DB326-FD95-4810-963F-61FEF7C863F7}" type="presParOf" srcId="{87ADCC90-6986-48F7-B92D-318B96C1D6B0}" destId="{56FEB2D9-DAA6-4D8C-A231-38E6EFE23DD8}" srcOrd="5" destOrd="0" presId="urn:microsoft.com/office/officeart/2005/8/layout/bProcess3"/>
    <dgm:cxn modelId="{848E9259-E00C-4981-BDC5-37EB28725C1F}" type="presParOf" srcId="{56FEB2D9-DAA6-4D8C-A231-38E6EFE23DD8}" destId="{D45FC991-C63E-4B87-823E-881239C1DC7C}" srcOrd="0" destOrd="0" presId="urn:microsoft.com/office/officeart/2005/8/layout/bProcess3"/>
    <dgm:cxn modelId="{AB7517A2-98DC-4EF1-B5A0-69A99126267A}" type="presParOf" srcId="{87ADCC90-6986-48F7-B92D-318B96C1D6B0}" destId="{1BCEB14C-0D51-4BB5-9062-BABCF0898294}" srcOrd="6" destOrd="0" presId="urn:microsoft.com/office/officeart/2005/8/layout/bProcess3"/>
    <dgm:cxn modelId="{159AD449-6E19-489A-9ABA-0F11F324EB62}" type="presParOf" srcId="{87ADCC90-6986-48F7-B92D-318B96C1D6B0}" destId="{04AA0B17-548F-42F9-AA8F-CE3F7439B6A1}" srcOrd="7" destOrd="0" presId="urn:microsoft.com/office/officeart/2005/8/layout/bProcess3"/>
    <dgm:cxn modelId="{2F736CFE-AA2D-4C3C-8E44-5EA55112C845}" type="presParOf" srcId="{04AA0B17-548F-42F9-AA8F-CE3F7439B6A1}" destId="{78835217-9D77-4654-9BAF-D62C9A38C2DF}" srcOrd="0" destOrd="0" presId="urn:microsoft.com/office/officeart/2005/8/layout/bProcess3"/>
    <dgm:cxn modelId="{458FDFD0-217D-4870-AB61-CB1EE687C97D}" type="presParOf" srcId="{87ADCC90-6986-48F7-B92D-318B96C1D6B0}" destId="{4523B18D-0FC2-49AE-BD93-E8D91EB9A29C}" srcOrd="8" destOrd="0" presId="urn:microsoft.com/office/officeart/2005/8/layout/bProcess3"/>
    <dgm:cxn modelId="{645736C8-86E7-47C7-9737-3553AD12FE9B}" type="presParOf" srcId="{87ADCC90-6986-48F7-B92D-318B96C1D6B0}" destId="{34850BD2-FC4E-4BD7-9771-5793A4CD5ED3}" srcOrd="9" destOrd="0" presId="urn:microsoft.com/office/officeart/2005/8/layout/bProcess3"/>
    <dgm:cxn modelId="{2A4CC02F-D143-42AD-84A4-E44C4894AFFC}" type="presParOf" srcId="{34850BD2-FC4E-4BD7-9771-5793A4CD5ED3}" destId="{EB72FCE6-1E2B-42F2-ACB8-7E5682C2619F}" srcOrd="0" destOrd="0" presId="urn:microsoft.com/office/officeart/2005/8/layout/bProcess3"/>
    <dgm:cxn modelId="{036775C1-1FF8-427A-8E05-AAAAFADFB0E8}" type="presParOf" srcId="{87ADCC90-6986-48F7-B92D-318B96C1D6B0}" destId="{08D125DA-BDA0-44AA-8295-87515A0EFB09}" srcOrd="10" destOrd="0" presId="urn:microsoft.com/office/officeart/2005/8/layout/bProcess3"/>
    <dgm:cxn modelId="{3B6912CC-5D3D-44B1-B715-5D8968406660}" type="presParOf" srcId="{87ADCC90-6986-48F7-B92D-318B96C1D6B0}" destId="{DEA83D23-90A3-4CFD-92AC-67B52901E19C}" srcOrd="11" destOrd="0" presId="urn:microsoft.com/office/officeart/2005/8/layout/bProcess3"/>
    <dgm:cxn modelId="{97CB644D-929B-498F-9740-D75ACB915253}" type="presParOf" srcId="{DEA83D23-90A3-4CFD-92AC-67B52901E19C}" destId="{2C159FA7-D109-47B0-BB56-D5F7A41A34F3}" srcOrd="0" destOrd="0" presId="urn:microsoft.com/office/officeart/2005/8/layout/bProcess3"/>
    <dgm:cxn modelId="{4EBB3657-4A9E-4E35-8E77-CEB31E326DE6}" type="presParOf" srcId="{87ADCC90-6986-48F7-B92D-318B96C1D6B0}" destId="{927C9844-4469-4A77-901B-06A5FF5B66C2}" srcOrd="12"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59EB3E-F51F-4029-8E67-5A3BDE620992}" type="doc">
      <dgm:prSet loTypeId="urn:microsoft.com/office/officeart/2005/8/layout/cycle4" loCatId="matrix" qsTypeId="urn:microsoft.com/office/officeart/2005/8/quickstyle/simple1" qsCatId="simple" csTypeId="urn:microsoft.com/office/officeart/2005/8/colors/colorful1" csCatId="colorful" phldr="1"/>
      <dgm:spPr/>
      <dgm:t>
        <a:bodyPr/>
        <a:lstStyle/>
        <a:p>
          <a:endParaRPr lang="en-US"/>
        </a:p>
      </dgm:t>
    </dgm:pt>
    <dgm:pt modelId="{38B10BF0-B778-4EF5-830D-BDBB2FDC124A}">
      <dgm:prSet custT="1"/>
      <dgm:spPr/>
      <dgm:t>
        <a:bodyPr/>
        <a:lstStyle/>
        <a:p>
          <a:pPr algn="l"/>
          <a:r>
            <a:rPr lang="en-GB" sz="1600" dirty="0"/>
            <a:t>Faster comms </a:t>
          </a:r>
          <a:endParaRPr lang="en-US" sz="1600" dirty="0"/>
        </a:p>
      </dgm:t>
    </dgm:pt>
    <dgm:pt modelId="{B5535D35-C09C-43D7-9DAD-603C04DD7078}" type="parTrans" cxnId="{A8CCA662-6821-467F-AA66-5B200483256F}">
      <dgm:prSet/>
      <dgm:spPr/>
      <dgm:t>
        <a:bodyPr/>
        <a:lstStyle/>
        <a:p>
          <a:endParaRPr lang="en-US"/>
        </a:p>
      </dgm:t>
    </dgm:pt>
    <dgm:pt modelId="{E16393A4-F0DB-4841-9C73-C83A434C18CC}" type="sibTrans" cxnId="{A8CCA662-6821-467F-AA66-5B200483256F}">
      <dgm:prSet/>
      <dgm:spPr/>
      <dgm:t>
        <a:bodyPr/>
        <a:lstStyle/>
        <a:p>
          <a:endParaRPr lang="en-US"/>
        </a:p>
      </dgm:t>
    </dgm:pt>
    <dgm:pt modelId="{AADC1BBD-4F39-4C34-909D-AF1872F5B73E}">
      <dgm:prSet custT="1"/>
      <dgm:spPr/>
      <dgm:t>
        <a:bodyPr/>
        <a:lstStyle/>
        <a:p>
          <a:r>
            <a:rPr lang="en-GB" sz="1400" dirty="0"/>
            <a:t>Fewer errors </a:t>
          </a:r>
          <a:endParaRPr lang="en-US" sz="1400" dirty="0"/>
        </a:p>
      </dgm:t>
    </dgm:pt>
    <dgm:pt modelId="{E796114A-D8C7-4AFE-BCD4-9AB08E66AFBC}" type="parTrans" cxnId="{CF8DF3CB-4E21-49DD-B992-106D701F2CD3}">
      <dgm:prSet/>
      <dgm:spPr/>
      <dgm:t>
        <a:bodyPr/>
        <a:lstStyle/>
        <a:p>
          <a:endParaRPr lang="en-US"/>
        </a:p>
      </dgm:t>
    </dgm:pt>
    <dgm:pt modelId="{9599A8D7-E61C-4483-A997-99260D3FF19A}" type="sibTrans" cxnId="{CF8DF3CB-4E21-49DD-B992-106D701F2CD3}">
      <dgm:prSet/>
      <dgm:spPr/>
      <dgm:t>
        <a:bodyPr/>
        <a:lstStyle/>
        <a:p>
          <a:endParaRPr lang="en-US"/>
        </a:p>
      </dgm:t>
    </dgm:pt>
    <dgm:pt modelId="{4A84AB0D-2EFD-4FB2-9F26-5304D40109FD}">
      <dgm:prSet custT="1"/>
      <dgm:spPr/>
      <dgm:t>
        <a:bodyPr/>
        <a:lstStyle/>
        <a:p>
          <a:r>
            <a:rPr lang="en-GB" sz="1400" dirty="0"/>
            <a:t>Improved teamwork</a:t>
          </a:r>
          <a:endParaRPr lang="en-US" sz="1400" dirty="0"/>
        </a:p>
      </dgm:t>
    </dgm:pt>
    <dgm:pt modelId="{EC1CE1BF-69D2-4FF9-B850-B7EB5851A16F}" type="parTrans" cxnId="{8C782279-C0C7-423B-B7CE-A9EEA1815606}">
      <dgm:prSet/>
      <dgm:spPr/>
      <dgm:t>
        <a:bodyPr/>
        <a:lstStyle/>
        <a:p>
          <a:endParaRPr lang="en-US"/>
        </a:p>
      </dgm:t>
    </dgm:pt>
    <dgm:pt modelId="{C87F1348-9B7E-4E0B-A766-9546AD187526}" type="sibTrans" cxnId="{8C782279-C0C7-423B-B7CE-A9EEA1815606}">
      <dgm:prSet/>
      <dgm:spPr/>
      <dgm:t>
        <a:bodyPr/>
        <a:lstStyle/>
        <a:p>
          <a:endParaRPr lang="en-US"/>
        </a:p>
      </dgm:t>
    </dgm:pt>
    <dgm:pt modelId="{0BD415E2-55DD-4D7B-8027-D96F8BE303A6}">
      <dgm:prSet custT="1"/>
      <dgm:spPr/>
      <dgm:t>
        <a:bodyPr/>
        <a:lstStyle/>
        <a:p>
          <a:r>
            <a:rPr lang="en-GB" sz="1400" dirty="0"/>
            <a:t>Better resident care</a:t>
          </a:r>
          <a:endParaRPr lang="en-US" sz="1400" dirty="0"/>
        </a:p>
      </dgm:t>
    </dgm:pt>
    <dgm:pt modelId="{E60CC1CE-9A8A-401A-9A61-ABD5FFB8A248}" type="parTrans" cxnId="{568FF3C8-CF59-4A3D-B05E-9B4677F588C4}">
      <dgm:prSet/>
      <dgm:spPr/>
      <dgm:t>
        <a:bodyPr/>
        <a:lstStyle/>
        <a:p>
          <a:endParaRPr lang="en-US"/>
        </a:p>
      </dgm:t>
    </dgm:pt>
    <dgm:pt modelId="{CA895185-C0DC-4589-96DE-A7050F098548}" type="sibTrans" cxnId="{568FF3C8-CF59-4A3D-B05E-9B4677F588C4}">
      <dgm:prSet/>
      <dgm:spPr/>
      <dgm:t>
        <a:bodyPr/>
        <a:lstStyle/>
        <a:p>
          <a:endParaRPr lang="en-US"/>
        </a:p>
      </dgm:t>
    </dgm:pt>
    <dgm:pt modelId="{BAFBAFFB-3195-4A8C-BDBF-451E70D708C7}" type="pres">
      <dgm:prSet presAssocID="{5859EB3E-F51F-4029-8E67-5A3BDE620992}" presName="cycleMatrixDiagram" presStyleCnt="0">
        <dgm:presLayoutVars>
          <dgm:chMax val="1"/>
          <dgm:dir/>
          <dgm:animLvl val="lvl"/>
          <dgm:resizeHandles val="exact"/>
        </dgm:presLayoutVars>
      </dgm:prSet>
      <dgm:spPr/>
    </dgm:pt>
    <dgm:pt modelId="{FD69459D-ABB6-4EB4-82E1-B8F1A1E0D432}" type="pres">
      <dgm:prSet presAssocID="{5859EB3E-F51F-4029-8E67-5A3BDE620992}" presName="children" presStyleCnt="0"/>
      <dgm:spPr/>
    </dgm:pt>
    <dgm:pt modelId="{74362A11-0AC2-4418-9D99-A838DC75B25A}" type="pres">
      <dgm:prSet presAssocID="{5859EB3E-F51F-4029-8E67-5A3BDE620992}" presName="childPlaceholder" presStyleCnt="0"/>
      <dgm:spPr/>
    </dgm:pt>
    <dgm:pt modelId="{7E10801B-6C78-4482-B86A-875E3568DCD4}" type="pres">
      <dgm:prSet presAssocID="{5859EB3E-F51F-4029-8E67-5A3BDE620992}" presName="circle" presStyleCnt="0"/>
      <dgm:spPr/>
    </dgm:pt>
    <dgm:pt modelId="{7ED70D6B-4E7B-445B-ABE9-39823307B5AF}" type="pres">
      <dgm:prSet presAssocID="{5859EB3E-F51F-4029-8E67-5A3BDE620992}" presName="quadrant1" presStyleLbl="node1" presStyleIdx="0" presStyleCnt="4">
        <dgm:presLayoutVars>
          <dgm:chMax val="1"/>
          <dgm:bulletEnabled val="1"/>
        </dgm:presLayoutVars>
      </dgm:prSet>
      <dgm:spPr/>
    </dgm:pt>
    <dgm:pt modelId="{3F541CCD-3E55-410D-A01E-B0C77674F520}" type="pres">
      <dgm:prSet presAssocID="{5859EB3E-F51F-4029-8E67-5A3BDE620992}" presName="quadrant2" presStyleLbl="node1" presStyleIdx="1" presStyleCnt="4">
        <dgm:presLayoutVars>
          <dgm:chMax val="1"/>
          <dgm:bulletEnabled val="1"/>
        </dgm:presLayoutVars>
      </dgm:prSet>
      <dgm:spPr/>
    </dgm:pt>
    <dgm:pt modelId="{20B84159-B398-456C-8CED-C8A07E873C2F}" type="pres">
      <dgm:prSet presAssocID="{5859EB3E-F51F-4029-8E67-5A3BDE620992}" presName="quadrant3" presStyleLbl="node1" presStyleIdx="2" presStyleCnt="4">
        <dgm:presLayoutVars>
          <dgm:chMax val="1"/>
          <dgm:bulletEnabled val="1"/>
        </dgm:presLayoutVars>
      </dgm:prSet>
      <dgm:spPr/>
    </dgm:pt>
    <dgm:pt modelId="{C4EAE1D3-6EE7-4D32-8CA8-7D486D9AE25D}" type="pres">
      <dgm:prSet presAssocID="{5859EB3E-F51F-4029-8E67-5A3BDE620992}" presName="quadrant4" presStyleLbl="node1" presStyleIdx="3" presStyleCnt="4">
        <dgm:presLayoutVars>
          <dgm:chMax val="1"/>
          <dgm:bulletEnabled val="1"/>
        </dgm:presLayoutVars>
      </dgm:prSet>
      <dgm:spPr/>
    </dgm:pt>
    <dgm:pt modelId="{FE6D79F1-5C64-4C3A-91E3-06C5BA346112}" type="pres">
      <dgm:prSet presAssocID="{5859EB3E-F51F-4029-8E67-5A3BDE620992}" presName="quadrantPlaceholder" presStyleCnt="0"/>
      <dgm:spPr/>
    </dgm:pt>
    <dgm:pt modelId="{370DD611-EAB7-476E-9A93-25BF066F5132}" type="pres">
      <dgm:prSet presAssocID="{5859EB3E-F51F-4029-8E67-5A3BDE620992}" presName="center1" presStyleLbl="fgShp" presStyleIdx="0" presStyleCnt="2"/>
      <dgm:spPr/>
    </dgm:pt>
    <dgm:pt modelId="{035F1C02-F4EE-4252-B77E-C815D9372C43}" type="pres">
      <dgm:prSet presAssocID="{5859EB3E-F51F-4029-8E67-5A3BDE620992}" presName="center2" presStyleLbl="fgShp" presStyleIdx="1" presStyleCnt="2"/>
      <dgm:spPr/>
    </dgm:pt>
  </dgm:ptLst>
  <dgm:cxnLst>
    <dgm:cxn modelId="{D178E609-39EE-479A-94B0-FB807153E65D}" type="presOf" srcId="{38B10BF0-B778-4EF5-830D-BDBB2FDC124A}" destId="{7ED70D6B-4E7B-445B-ABE9-39823307B5AF}" srcOrd="0" destOrd="0" presId="urn:microsoft.com/office/officeart/2005/8/layout/cycle4"/>
    <dgm:cxn modelId="{A8CCA662-6821-467F-AA66-5B200483256F}" srcId="{5859EB3E-F51F-4029-8E67-5A3BDE620992}" destId="{38B10BF0-B778-4EF5-830D-BDBB2FDC124A}" srcOrd="0" destOrd="0" parTransId="{B5535D35-C09C-43D7-9DAD-603C04DD7078}" sibTransId="{E16393A4-F0DB-4841-9C73-C83A434C18CC}"/>
    <dgm:cxn modelId="{108FEF51-2615-46D1-B7AA-4C454B2F071D}" type="presOf" srcId="{AADC1BBD-4F39-4C34-909D-AF1872F5B73E}" destId="{3F541CCD-3E55-410D-A01E-B0C77674F520}" srcOrd="0" destOrd="0" presId="urn:microsoft.com/office/officeart/2005/8/layout/cycle4"/>
    <dgm:cxn modelId="{A5AEDB53-8B0A-4321-AA9F-E7D8E6889AA2}" type="presOf" srcId="{0BD415E2-55DD-4D7B-8027-D96F8BE303A6}" destId="{C4EAE1D3-6EE7-4D32-8CA8-7D486D9AE25D}" srcOrd="0" destOrd="0" presId="urn:microsoft.com/office/officeart/2005/8/layout/cycle4"/>
    <dgm:cxn modelId="{8C782279-C0C7-423B-B7CE-A9EEA1815606}" srcId="{5859EB3E-F51F-4029-8E67-5A3BDE620992}" destId="{4A84AB0D-2EFD-4FB2-9F26-5304D40109FD}" srcOrd="2" destOrd="0" parTransId="{EC1CE1BF-69D2-4FF9-B850-B7EB5851A16F}" sibTransId="{C87F1348-9B7E-4E0B-A766-9546AD187526}"/>
    <dgm:cxn modelId="{5EF4527E-DDD5-49A1-A24E-E8F0941BF4F4}" type="presOf" srcId="{4A84AB0D-2EFD-4FB2-9F26-5304D40109FD}" destId="{20B84159-B398-456C-8CED-C8A07E873C2F}" srcOrd="0" destOrd="0" presId="urn:microsoft.com/office/officeart/2005/8/layout/cycle4"/>
    <dgm:cxn modelId="{568FF3C8-CF59-4A3D-B05E-9B4677F588C4}" srcId="{5859EB3E-F51F-4029-8E67-5A3BDE620992}" destId="{0BD415E2-55DD-4D7B-8027-D96F8BE303A6}" srcOrd="3" destOrd="0" parTransId="{E60CC1CE-9A8A-401A-9A61-ABD5FFB8A248}" sibTransId="{CA895185-C0DC-4589-96DE-A7050F098548}"/>
    <dgm:cxn modelId="{CF8DF3CB-4E21-49DD-B992-106D701F2CD3}" srcId="{5859EB3E-F51F-4029-8E67-5A3BDE620992}" destId="{AADC1BBD-4F39-4C34-909D-AF1872F5B73E}" srcOrd="1" destOrd="0" parTransId="{E796114A-D8C7-4AFE-BCD4-9AB08E66AFBC}" sibTransId="{9599A8D7-E61C-4483-A997-99260D3FF19A}"/>
    <dgm:cxn modelId="{3EA9B3E2-A367-47FD-853B-44E8B5422661}" type="presOf" srcId="{5859EB3E-F51F-4029-8E67-5A3BDE620992}" destId="{BAFBAFFB-3195-4A8C-BDBF-451E70D708C7}" srcOrd="0" destOrd="0" presId="urn:microsoft.com/office/officeart/2005/8/layout/cycle4"/>
    <dgm:cxn modelId="{9C001DD8-D96E-4DDE-B7B6-43E8EA228B35}" type="presParOf" srcId="{BAFBAFFB-3195-4A8C-BDBF-451E70D708C7}" destId="{FD69459D-ABB6-4EB4-82E1-B8F1A1E0D432}" srcOrd="0" destOrd="0" presId="urn:microsoft.com/office/officeart/2005/8/layout/cycle4"/>
    <dgm:cxn modelId="{C5676328-0832-4C70-9AA0-FE80D5B54981}" type="presParOf" srcId="{FD69459D-ABB6-4EB4-82E1-B8F1A1E0D432}" destId="{74362A11-0AC2-4418-9D99-A838DC75B25A}" srcOrd="0" destOrd="0" presId="urn:microsoft.com/office/officeart/2005/8/layout/cycle4"/>
    <dgm:cxn modelId="{23BEE01E-7760-40F8-93BF-FC1AC55D31A4}" type="presParOf" srcId="{BAFBAFFB-3195-4A8C-BDBF-451E70D708C7}" destId="{7E10801B-6C78-4482-B86A-875E3568DCD4}" srcOrd="1" destOrd="0" presId="urn:microsoft.com/office/officeart/2005/8/layout/cycle4"/>
    <dgm:cxn modelId="{719B93C9-E6EF-42CA-91E9-5AD4C059410E}" type="presParOf" srcId="{7E10801B-6C78-4482-B86A-875E3568DCD4}" destId="{7ED70D6B-4E7B-445B-ABE9-39823307B5AF}" srcOrd="0" destOrd="0" presId="urn:microsoft.com/office/officeart/2005/8/layout/cycle4"/>
    <dgm:cxn modelId="{82BD3AAC-0693-427C-8EC3-BDD0BBB7DEBD}" type="presParOf" srcId="{7E10801B-6C78-4482-B86A-875E3568DCD4}" destId="{3F541CCD-3E55-410D-A01E-B0C77674F520}" srcOrd="1" destOrd="0" presId="urn:microsoft.com/office/officeart/2005/8/layout/cycle4"/>
    <dgm:cxn modelId="{D03394EF-5CA2-4481-92D2-6DA733072078}" type="presParOf" srcId="{7E10801B-6C78-4482-B86A-875E3568DCD4}" destId="{20B84159-B398-456C-8CED-C8A07E873C2F}" srcOrd="2" destOrd="0" presId="urn:microsoft.com/office/officeart/2005/8/layout/cycle4"/>
    <dgm:cxn modelId="{04E11F90-DDA6-459C-9591-97F019D2CF3F}" type="presParOf" srcId="{7E10801B-6C78-4482-B86A-875E3568DCD4}" destId="{C4EAE1D3-6EE7-4D32-8CA8-7D486D9AE25D}" srcOrd="3" destOrd="0" presId="urn:microsoft.com/office/officeart/2005/8/layout/cycle4"/>
    <dgm:cxn modelId="{B68471C1-5240-4855-848F-B9CDC112A661}" type="presParOf" srcId="{7E10801B-6C78-4482-B86A-875E3568DCD4}" destId="{FE6D79F1-5C64-4C3A-91E3-06C5BA346112}" srcOrd="4" destOrd="0" presId="urn:microsoft.com/office/officeart/2005/8/layout/cycle4"/>
    <dgm:cxn modelId="{31E47F5B-6BC5-402C-B784-CFE5FB91AA60}" type="presParOf" srcId="{BAFBAFFB-3195-4A8C-BDBF-451E70D708C7}" destId="{370DD611-EAB7-476E-9A93-25BF066F5132}" srcOrd="2" destOrd="0" presId="urn:microsoft.com/office/officeart/2005/8/layout/cycle4"/>
    <dgm:cxn modelId="{EF0EFE0F-E1BB-43A6-A091-554983D79E51}" type="presParOf" srcId="{BAFBAFFB-3195-4A8C-BDBF-451E70D708C7}" destId="{035F1C02-F4EE-4252-B77E-C815D9372C43}"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59EB3E-F51F-4029-8E67-5A3BDE620992}" type="doc">
      <dgm:prSet loTypeId="urn:microsoft.com/office/officeart/2005/8/layout/matrix2" loCatId="matrix" qsTypeId="urn:microsoft.com/office/officeart/2005/8/quickstyle/simple4" qsCatId="simple" csTypeId="urn:microsoft.com/office/officeart/2005/8/colors/colorful1" csCatId="colorful" phldr="1"/>
      <dgm:spPr/>
      <dgm:t>
        <a:bodyPr/>
        <a:lstStyle/>
        <a:p>
          <a:endParaRPr lang="en-US"/>
        </a:p>
      </dgm:t>
    </dgm:pt>
    <dgm:pt modelId="{38B10BF0-B778-4EF5-830D-BDBB2FDC124A}">
      <dgm:prSet/>
      <dgm:spPr/>
      <dgm:t>
        <a:bodyPr/>
        <a:lstStyle/>
        <a:p>
          <a:r>
            <a:rPr lang="en-GB" dirty="0"/>
            <a:t>File and Folder Limit</a:t>
          </a:r>
          <a:endParaRPr lang="en-US" dirty="0"/>
        </a:p>
      </dgm:t>
    </dgm:pt>
    <dgm:pt modelId="{B5535D35-C09C-43D7-9DAD-603C04DD7078}" type="parTrans" cxnId="{A8CCA662-6821-467F-AA66-5B200483256F}">
      <dgm:prSet/>
      <dgm:spPr/>
      <dgm:t>
        <a:bodyPr/>
        <a:lstStyle/>
        <a:p>
          <a:endParaRPr lang="en-US"/>
        </a:p>
      </dgm:t>
    </dgm:pt>
    <dgm:pt modelId="{E16393A4-F0DB-4841-9C73-C83A434C18CC}" type="sibTrans" cxnId="{A8CCA662-6821-467F-AA66-5B200483256F}">
      <dgm:prSet/>
      <dgm:spPr/>
      <dgm:t>
        <a:bodyPr/>
        <a:lstStyle/>
        <a:p>
          <a:endParaRPr lang="en-US"/>
        </a:p>
      </dgm:t>
    </dgm:pt>
    <dgm:pt modelId="{AADC1BBD-4F39-4C34-909D-AF1872F5B73E}">
      <dgm:prSet/>
      <dgm:spPr/>
      <dgm:t>
        <a:bodyPr/>
        <a:lstStyle/>
        <a:p>
          <a:r>
            <a:rPr lang="en-US" dirty="0"/>
            <a:t>Internet connectivity </a:t>
          </a:r>
        </a:p>
      </dgm:t>
    </dgm:pt>
    <dgm:pt modelId="{E796114A-D8C7-4AFE-BCD4-9AB08E66AFBC}" type="parTrans" cxnId="{CF8DF3CB-4E21-49DD-B992-106D701F2CD3}">
      <dgm:prSet/>
      <dgm:spPr/>
      <dgm:t>
        <a:bodyPr/>
        <a:lstStyle/>
        <a:p>
          <a:endParaRPr lang="en-US"/>
        </a:p>
      </dgm:t>
    </dgm:pt>
    <dgm:pt modelId="{9599A8D7-E61C-4483-A997-99260D3FF19A}" type="sibTrans" cxnId="{CF8DF3CB-4E21-49DD-B992-106D701F2CD3}">
      <dgm:prSet/>
      <dgm:spPr/>
      <dgm:t>
        <a:bodyPr/>
        <a:lstStyle/>
        <a:p>
          <a:endParaRPr lang="en-US"/>
        </a:p>
      </dgm:t>
    </dgm:pt>
    <dgm:pt modelId="{0BD415E2-55DD-4D7B-8027-D96F8BE303A6}">
      <dgm:prSet/>
      <dgm:spPr/>
      <dgm:t>
        <a:bodyPr/>
        <a:lstStyle/>
        <a:p>
          <a:r>
            <a:rPr lang="en-GB" dirty="0"/>
            <a:t>Access Permission</a:t>
          </a:r>
          <a:endParaRPr lang="en-US" dirty="0"/>
        </a:p>
      </dgm:t>
    </dgm:pt>
    <dgm:pt modelId="{E60CC1CE-9A8A-401A-9A61-ABD5FFB8A248}" type="parTrans" cxnId="{568FF3C8-CF59-4A3D-B05E-9B4677F588C4}">
      <dgm:prSet/>
      <dgm:spPr/>
      <dgm:t>
        <a:bodyPr/>
        <a:lstStyle/>
        <a:p>
          <a:endParaRPr lang="en-US"/>
        </a:p>
      </dgm:t>
    </dgm:pt>
    <dgm:pt modelId="{CA895185-C0DC-4589-96DE-A7050F098548}" type="sibTrans" cxnId="{568FF3C8-CF59-4A3D-B05E-9B4677F588C4}">
      <dgm:prSet/>
      <dgm:spPr/>
      <dgm:t>
        <a:bodyPr/>
        <a:lstStyle/>
        <a:p>
          <a:endParaRPr lang="en-US"/>
        </a:p>
      </dgm:t>
    </dgm:pt>
    <dgm:pt modelId="{BEE056E2-E986-4DB4-B045-51275C7061AD}">
      <dgm:prSet/>
      <dgm:spPr/>
      <dgm:t>
        <a:bodyPr/>
        <a:lstStyle/>
        <a:p>
          <a:r>
            <a:rPr lang="en-GB" dirty="0"/>
            <a:t>Sync Problems</a:t>
          </a:r>
          <a:endParaRPr lang="en-US" dirty="0"/>
        </a:p>
      </dgm:t>
    </dgm:pt>
    <dgm:pt modelId="{333A5FA1-3A60-41C9-A5EC-4D3CCE92D171}" type="parTrans" cxnId="{541FA316-5453-4DF5-82A2-55DE0A84C865}">
      <dgm:prSet/>
      <dgm:spPr/>
      <dgm:t>
        <a:bodyPr/>
        <a:lstStyle/>
        <a:p>
          <a:endParaRPr lang="en-GB"/>
        </a:p>
      </dgm:t>
    </dgm:pt>
    <dgm:pt modelId="{9898D374-D346-43FE-8F89-5B900A3A661A}" type="sibTrans" cxnId="{541FA316-5453-4DF5-82A2-55DE0A84C865}">
      <dgm:prSet/>
      <dgm:spPr/>
      <dgm:t>
        <a:bodyPr/>
        <a:lstStyle/>
        <a:p>
          <a:endParaRPr lang="en-GB"/>
        </a:p>
      </dgm:t>
    </dgm:pt>
    <dgm:pt modelId="{5D6FBFD4-39E6-46F3-95D3-73827FCEAF35}" type="pres">
      <dgm:prSet presAssocID="{5859EB3E-F51F-4029-8E67-5A3BDE620992}" presName="matrix" presStyleCnt="0">
        <dgm:presLayoutVars>
          <dgm:chMax val="1"/>
          <dgm:dir/>
          <dgm:resizeHandles val="exact"/>
        </dgm:presLayoutVars>
      </dgm:prSet>
      <dgm:spPr/>
    </dgm:pt>
    <dgm:pt modelId="{4AC51B19-9038-43AA-B342-90F42F0A073A}" type="pres">
      <dgm:prSet presAssocID="{5859EB3E-F51F-4029-8E67-5A3BDE620992}" presName="axisShape" presStyleLbl="bgShp" presStyleIdx="0" presStyleCnt="1"/>
      <dgm:spPr/>
    </dgm:pt>
    <dgm:pt modelId="{9E7E2D77-5917-4DD7-B74C-7F384AC10E39}" type="pres">
      <dgm:prSet presAssocID="{5859EB3E-F51F-4029-8E67-5A3BDE620992}" presName="rect1" presStyleLbl="node1" presStyleIdx="0" presStyleCnt="4">
        <dgm:presLayoutVars>
          <dgm:chMax val="0"/>
          <dgm:chPref val="0"/>
          <dgm:bulletEnabled val="1"/>
        </dgm:presLayoutVars>
      </dgm:prSet>
      <dgm:spPr/>
    </dgm:pt>
    <dgm:pt modelId="{E22C0233-810C-464F-AF06-EBE07BDBED6C}" type="pres">
      <dgm:prSet presAssocID="{5859EB3E-F51F-4029-8E67-5A3BDE620992}" presName="rect2" presStyleLbl="node1" presStyleIdx="1" presStyleCnt="4">
        <dgm:presLayoutVars>
          <dgm:chMax val="0"/>
          <dgm:chPref val="0"/>
          <dgm:bulletEnabled val="1"/>
        </dgm:presLayoutVars>
      </dgm:prSet>
      <dgm:spPr/>
    </dgm:pt>
    <dgm:pt modelId="{FF8205AB-8230-4C3D-B740-9505705C7021}" type="pres">
      <dgm:prSet presAssocID="{5859EB3E-F51F-4029-8E67-5A3BDE620992}" presName="rect3" presStyleLbl="node1" presStyleIdx="2" presStyleCnt="4">
        <dgm:presLayoutVars>
          <dgm:chMax val="0"/>
          <dgm:chPref val="0"/>
          <dgm:bulletEnabled val="1"/>
        </dgm:presLayoutVars>
      </dgm:prSet>
      <dgm:spPr/>
    </dgm:pt>
    <dgm:pt modelId="{8F092304-6078-41C0-A1F5-DBEAD5663BEA}" type="pres">
      <dgm:prSet presAssocID="{5859EB3E-F51F-4029-8E67-5A3BDE620992}" presName="rect4" presStyleLbl="node1" presStyleIdx="3" presStyleCnt="4">
        <dgm:presLayoutVars>
          <dgm:chMax val="0"/>
          <dgm:chPref val="0"/>
          <dgm:bulletEnabled val="1"/>
        </dgm:presLayoutVars>
      </dgm:prSet>
      <dgm:spPr/>
    </dgm:pt>
  </dgm:ptLst>
  <dgm:cxnLst>
    <dgm:cxn modelId="{541FA316-5453-4DF5-82A2-55DE0A84C865}" srcId="{5859EB3E-F51F-4029-8E67-5A3BDE620992}" destId="{BEE056E2-E986-4DB4-B045-51275C7061AD}" srcOrd="3" destOrd="0" parTransId="{333A5FA1-3A60-41C9-A5EC-4D3CCE92D171}" sibTransId="{9898D374-D346-43FE-8F89-5B900A3A661A}"/>
    <dgm:cxn modelId="{A8CCA662-6821-467F-AA66-5B200483256F}" srcId="{5859EB3E-F51F-4029-8E67-5A3BDE620992}" destId="{38B10BF0-B778-4EF5-830D-BDBB2FDC124A}" srcOrd="0" destOrd="0" parTransId="{B5535D35-C09C-43D7-9DAD-603C04DD7078}" sibTransId="{E16393A4-F0DB-4841-9C73-C83A434C18CC}"/>
    <dgm:cxn modelId="{CA59AF67-3DA1-4F34-B75F-D5711CEC6128}" type="presOf" srcId="{38B10BF0-B778-4EF5-830D-BDBB2FDC124A}" destId="{9E7E2D77-5917-4DD7-B74C-7F384AC10E39}" srcOrd="0" destOrd="0" presId="urn:microsoft.com/office/officeart/2005/8/layout/matrix2"/>
    <dgm:cxn modelId="{4A2C1D71-A7B3-4AD7-8C97-55C98DAEE4EF}" type="presOf" srcId="{AADC1BBD-4F39-4C34-909D-AF1872F5B73E}" destId="{E22C0233-810C-464F-AF06-EBE07BDBED6C}" srcOrd="0" destOrd="0" presId="urn:microsoft.com/office/officeart/2005/8/layout/matrix2"/>
    <dgm:cxn modelId="{0DCA7378-FDA0-43CA-B92B-AFB7727722C8}" type="presOf" srcId="{0BD415E2-55DD-4D7B-8027-D96F8BE303A6}" destId="{FF8205AB-8230-4C3D-B740-9505705C7021}" srcOrd="0" destOrd="0" presId="urn:microsoft.com/office/officeart/2005/8/layout/matrix2"/>
    <dgm:cxn modelId="{BE9AEF8E-B7B7-4AF1-B4D7-1A8A0940F764}" type="presOf" srcId="{BEE056E2-E986-4DB4-B045-51275C7061AD}" destId="{8F092304-6078-41C0-A1F5-DBEAD5663BEA}" srcOrd="0" destOrd="0" presId="urn:microsoft.com/office/officeart/2005/8/layout/matrix2"/>
    <dgm:cxn modelId="{925212B3-060E-435F-B973-6905CC87018B}" type="presOf" srcId="{5859EB3E-F51F-4029-8E67-5A3BDE620992}" destId="{5D6FBFD4-39E6-46F3-95D3-73827FCEAF35}" srcOrd="0" destOrd="0" presId="urn:microsoft.com/office/officeart/2005/8/layout/matrix2"/>
    <dgm:cxn modelId="{568FF3C8-CF59-4A3D-B05E-9B4677F588C4}" srcId="{5859EB3E-F51F-4029-8E67-5A3BDE620992}" destId="{0BD415E2-55DD-4D7B-8027-D96F8BE303A6}" srcOrd="2" destOrd="0" parTransId="{E60CC1CE-9A8A-401A-9A61-ABD5FFB8A248}" sibTransId="{CA895185-C0DC-4589-96DE-A7050F098548}"/>
    <dgm:cxn modelId="{CF8DF3CB-4E21-49DD-B992-106D701F2CD3}" srcId="{5859EB3E-F51F-4029-8E67-5A3BDE620992}" destId="{AADC1BBD-4F39-4C34-909D-AF1872F5B73E}" srcOrd="1" destOrd="0" parTransId="{E796114A-D8C7-4AFE-BCD4-9AB08E66AFBC}" sibTransId="{9599A8D7-E61C-4483-A997-99260D3FF19A}"/>
    <dgm:cxn modelId="{59E4B9BD-3AB7-4116-9BC4-E6895F74FADA}" type="presParOf" srcId="{5D6FBFD4-39E6-46F3-95D3-73827FCEAF35}" destId="{4AC51B19-9038-43AA-B342-90F42F0A073A}" srcOrd="0" destOrd="0" presId="urn:microsoft.com/office/officeart/2005/8/layout/matrix2"/>
    <dgm:cxn modelId="{CE63C343-EDFC-4712-A6DE-E9798D34E44B}" type="presParOf" srcId="{5D6FBFD4-39E6-46F3-95D3-73827FCEAF35}" destId="{9E7E2D77-5917-4DD7-B74C-7F384AC10E39}" srcOrd="1" destOrd="0" presId="urn:microsoft.com/office/officeart/2005/8/layout/matrix2"/>
    <dgm:cxn modelId="{097736FD-2921-4C9A-BB71-F974FA787EC1}" type="presParOf" srcId="{5D6FBFD4-39E6-46F3-95D3-73827FCEAF35}" destId="{E22C0233-810C-464F-AF06-EBE07BDBED6C}" srcOrd="2" destOrd="0" presId="urn:microsoft.com/office/officeart/2005/8/layout/matrix2"/>
    <dgm:cxn modelId="{AEDA072D-C2A7-496C-8022-8BBB4CB6EA0F}" type="presParOf" srcId="{5D6FBFD4-39E6-46F3-95D3-73827FCEAF35}" destId="{FF8205AB-8230-4C3D-B740-9505705C7021}" srcOrd="3" destOrd="0" presId="urn:microsoft.com/office/officeart/2005/8/layout/matrix2"/>
    <dgm:cxn modelId="{411B934D-32E5-48DF-BF97-C25C74B26A77}" type="presParOf" srcId="{5D6FBFD4-39E6-46F3-95D3-73827FCEAF35}" destId="{8F092304-6078-41C0-A1F5-DBEAD5663BEA}" srcOrd="4" destOrd="0" presId="urn:microsoft.com/office/officeart/2005/8/layout/matrix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37ACBF-878B-4ACE-983E-C63DC3D3A054}" type="doc">
      <dgm:prSet loTypeId="urn:microsoft.com/office/officeart/2018/2/layout/IconVerticalSolidList" loCatId="icon" qsTypeId="urn:microsoft.com/office/officeart/2005/8/quickstyle/simple4" qsCatId="simple" csTypeId="urn:microsoft.com/office/officeart/2005/8/colors/colorful2" csCatId="colorful" phldr="1"/>
      <dgm:spPr/>
      <dgm:t>
        <a:bodyPr/>
        <a:lstStyle/>
        <a:p>
          <a:endParaRPr lang="en-US"/>
        </a:p>
      </dgm:t>
    </dgm:pt>
    <dgm:pt modelId="{E2B717B9-3653-450E-8784-CFA3005E30A8}">
      <dgm:prSet/>
      <dgm:spPr/>
      <dgm:t>
        <a:bodyPr/>
        <a:lstStyle/>
        <a:p>
          <a:pPr>
            <a:lnSpc>
              <a:spcPct val="100000"/>
            </a:lnSpc>
          </a:pPr>
          <a:r>
            <a:rPr lang="en-GB" b="1" i="0"/>
            <a:t>General Microsoft 365 (supporting context)Microsoft Corporation (n.d.) Microsoft 365. Available at: https://www.microsoft.com/microsoft-365 (Accessed: 8 June 2026).</a:t>
          </a:r>
          <a:endParaRPr lang="en-US"/>
        </a:p>
      </dgm:t>
    </dgm:pt>
    <dgm:pt modelId="{FB6C920A-EF0D-49FC-BB9A-2E81F1B1DC99}" type="parTrans" cxnId="{EDF7B886-1A8B-4898-A169-E739E16870C5}">
      <dgm:prSet/>
      <dgm:spPr/>
      <dgm:t>
        <a:bodyPr/>
        <a:lstStyle/>
        <a:p>
          <a:endParaRPr lang="en-US"/>
        </a:p>
      </dgm:t>
    </dgm:pt>
    <dgm:pt modelId="{3F1AA772-2A60-4821-A5F7-82AA703B1C29}" type="sibTrans" cxnId="{EDF7B886-1A8B-4898-A169-E739E16870C5}">
      <dgm:prSet/>
      <dgm:spPr/>
      <dgm:t>
        <a:bodyPr/>
        <a:lstStyle/>
        <a:p>
          <a:endParaRPr lang="en-US"/>
        </a:p>
      </dgm:t>
    </dgm:pt>
    <dgm:pt modelId="{401BF310-DFC5-4CD6-92F0-4B001C3DAA02}">
      <dgm:prSet/>
      <dgm:spPr/>
      <dgm:t>
        <a:bodyPr/>
        <a:lstStyle/>
        <a:p>
          <a:pPr>
            <a:lnSpc>
              <a:spcPct val="100000"/>
            </a:lnSpc>
          </a:pPr>
          <a:r>
            <a:rPr lang="en-GB" b="1"/>
            <a:t>Laudon,K.C. and Laudon, J.P. (2022) Management Information Systems: Managing the Digital Firm. 17</a:t>
          </a:r>
          <a:r>
            <a:rPr lang="en-GB" b="1" baseline="30000"/>
            <a:t>th</a:t>
          </a:r>
          <a:r>
            <a:rPr lang="en-GB" b="1"/>
            <a:t> end. Harlow: Pearson. </a:t>
          </a:r>
          <a:endParaRPr lang="en-US"/>
        </a:p>
      </dgm:t>
    </dgm:pt>
    <dgm:pt modelId="{2FB52F3D-7756-465C-9257-4A0CCF15F21C}" type="parTrans" cxnId="{01FB7701-8537-493D-8B45-6DDC265782DE}">
      <dgm:prSet/>
      <dgm:spPr/>
      <dgm:t>
        <a:bodyPr/>
        <a:lstStyle/>
        <a:p>
          <a:endParaRPr lang="en-US"/>
        </a:p>
      </dgm:t>
    </dgm:pt>
    <dgm:pt modelId="{E04BA255-4FC0-46F7-B637-8953B1779322}" type="sibTrans" cxnId="{01FB7701-8537-493D-8B45-6DDC265782DE}">
      <dgm:prSet/>
      <dgm:spPr/>
      <dgm:t>
        <a:bodyPr/>
        <a:lstStyle/>
        <a:p>
          <a:endParaRPr lang="en-US"/>
        </a:p>
      </dgm:t>
    </dgm:pt>
    <dgm:pt modelId="{CAF37AE5-9B18-44E4-9C32-24DA79B4F088}" type="pres">
      <dgm:prSet presAssocID="{5F37ACBF-878B-4ACE-983E-C63DC3D3A054}" presName="root" presStyleCnt="0">
        <dgm:presLayoutVars>
          <dgm:dir/>
          <dgm:resizeHandles val="exact"/>
        </dgm:presLayoutVars>
      </dgm:prSet>
      <dgm:spPr/>
    </dgm:pt>
    <dgm:pt modelId="{F6386D8E-650A-4E18-889C-44BA7A150103}" type="pres">
      <dgm:prSet presAssocID="{E2B717B9-3653-450E-8784-CFA3005E30A8}" presName="compNode" presStyleCnt="0"/>
      <dgm:spPr/>
    </dgm:pt>
    <dgm:pt modelId="{BB37C834-B4D9-41FF-A5CA-02B66D4AFA50}" type="pres">
      <dgm:prSet presAssocID="{E2B717B9-3653-450E-8784-CFA3005E30A8}" presName="bgRect" presStyleLbl="bgShp" presStyleIdx="0" presStyleCnt="2"/>
      <dgm:spPr/>
    </dgm:pt>
    <dgm:pt modelId="{AA5E87B0-C34C-47C1-94EF-84C8694DDF70}" type="pres">
      <dgm:prSet presAssocID="{E2B717B9-3653-450E-8784-CFA3005E30A8}"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loud"/>
        </a:ext>
      </dgm:extLst>
    </dgm:pt>
    <dgm:pt modelId="{DC444002-A897-4FFF-8B9B-B1AA91CDA071}" type="pres">
      <dgm:prSet presAssocID="{E2B717B9-3653-450E-8784-CFA3005E30A8}" presName="spaceRect" presStyleCnt="0"/>
      <dgm:spPr/>
    </dgm:pt>
    <dgm:pt modelId="{BD6BE209-544C-4F12-B75E-D03CF3E332D5}" type="pres">
      <dgm:prSet presAssocID="{E2B717B9-3653-450E-8784-CFA3005E30A8}" presName="parTx" presStyleLbl="revTx" presStyleIdx="0" presStyleCnt="2">
        <dgm:presLayoutVars>
          <dgm:chMax val="0"/>
          <dgm:chPref val="0"/>
        </dgm:presLayoutVars>
      </dgm:prSet>
      <dgm:spPr/>
    </dgm:pt>
    <dgm:pt modelId="{88126096-50B4-4925-8290-2A7B01F04CAE}" type="pres">
      <dgm:prSet presAssocID="{3F1AA772-2A60-4821-A5F7-82AA703B1C29}" presName="sibTrans" presStyleCnt="0"/>
      <dgm:spPr/>
    </dgm:pt>
    <dgm:pt modelId="{C78B8BC4-F9A0-4C9D-9458-E8B5A3FCDF96}" type="pres">
      <dgm:prSet presAssocID="{401BF310-DFC5-4CD6-92F0-4B001C3DAA02}" presName="compNode" presStyleCnt="0"/>
      <dgm:spPr/>
    </dgm:pt>
    <dgm:pt modelId="{78605C6B-733D-46A0-B1D3-FC47084C18EC}" type="pres">
      <dgm:prSet presAssocID="{401BF310-DFC5-4CD6-92F0-4B001C3DAA02}" presName="bgRect" presStyleLbl="bgShp" presStyleIdx="1" presStyleCnt="2"/>
      <dgm:spPr/>
    </dgm:pt>
    <dgm:pt modelId="{E330AA53-F39B-434C-A158-FDFC7BB0D30B}" type="pres">
      <dgm:prSet presAssocID="{401BF310-DFC5-4CD6-92F0-4B001C3DAA02}"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obot"/>
        </a:ext>
      </dgm:extLst>
    </dgm:pt>
    <dgm:pt modelId="{80554985-38DE-476F-AA24-388775EE139E}" type="pres">
      <dgm:prSet presAssocID="{401BF310-DFC5-4CD6-92F0-4B001C3DAA02}" presName="spaceRect" presStyleCnt="0"/>
      <dgm:spPr/>
    </dgm:pt>
    <dgm:pt modelId="{2A66AA55-AC50-464E-A977-D1A8B974AB7B}" type="pres">
      <dgm:prSet presAssocID="{401BF310-DFC5-4CD6-92F0-4B001C3DAA02}" presName="parTx" presStyleLbl="revTx" presStyleIdx="1" presStyleCnt="2">
        <dgm:presLayoutVars>
          <dgm:chMax val="0"/>
          <dgm:chPref val="0"/>
        </dgm:presLayoutVars>
      </dgm:prSet>
      <dgm:spPr/>
    </dgm:pt>
  </dgm:ptLst>
  <dgm:cxnLst>
    <dgm:cxn modelId="{01FB7701-8537-493D-8B45-6DDC265782DE}" srcId="{5F37ACBF-878B-4ACE-983E-C63DC3D3A054}" destId="{401BF310-DFC5-4CD6-92F0-4B001C3DAA02}" srcOrd="1" destOrd="0" parTransId="{2FB52F3D-7756-465C-9257-4A0CCF15F21C}" sibTransId="{E04BA255-4FC0-46F7-B637-8953B1779322}"/>
    <dgm:cxn modelId="{95CE504A-EF89-42AE-B8F3-0B7B89BE78A3}" type="presOf" srcId="{5F37ACBF-878B-4ACE-983E-C63DC3D3A054}" destId="{CAF37AE5-9B18-44E4-9C32-24DA79B4F088}" srcOrd="0" destOrd="0" presId="urn:microsoft.com/office/officeart/2018/2/layout/IconVerticalSolidList"/>
    <dgm:cxn modelId="{EDF7B886-1A8B-4898-A169-E739E16870C5}" srcId="{5F37ACBF-878B-4ACE-983E-C63DC3D3A054}" destId="{E2B717B9-3653-450E-8784-CFA3005E30A8}" srcOrd="0" destOrd="0" parTransId="{FB6C920A-EF0D-49FC-BB9A-2E81F1B1DC99}" sibTransId="{3F1AA772-2A60-4821-A5F7-82AA703B1C29}"/>
    <dgm:cxn modelId="{A65D32AA-0218-4DEF-B3BE-DDA16536D3AE}" type="presOf" srcId="{401BF310-DFC5-4CD6-92F0-4B001C3DAA02}" destId="{2A66AA55-AC50-464E-A977-D1A8B974AB7B}" srcOrd="0" destOrd="0" presId="urn:microsoft.com/office/officeart/2018/2/layout/IconVerticalSolidList"/>
    <dgm:cxn modelId="{5AD85EDC-0592-44FE-AB33-3BB28CA58F3A}" type="presOf" srcId="{E2B717B9-3653-450E-8784-CFA3005E30A8}" destId="{BD6BE209-544C-4F12-B75E-D03CF3E332D5}" srcOrd="0" destOrd="0" presId="urn:microsoft.com/office/officeart/2018/2/layout/IconVerticalSolidList"/>
    <dgm:cxn modelId="{5FDE01C9-78A0-4565-ADAF-1493922FEC77}" type="presParOf" srcId="{CAF37AE5-9B18-44E4-9C32-24DA79B4F088}" destId="{F6386D8E-650A-4E18-889C-44BA7A150103}" srcOrd="0" destOrd="0" presId="urn:microsoft.com/office/officeart/2018/2/layout/IconVerticalSolidList"/>
    <dgm:cxn modelId="{ED77F010-E57D-402C-B99D-A47CDA65A584}" type="presParOf" srcId="{F6386D8E-650A-4E18-889C-44BA7A150103}" destId="{BB37C834-B4D9-41FF-A5CA-02B66D4AFA50}" srcOrd="0" destOrd="0" presId="urn:microsoft.com/office/officeart/2018/2/layout/IconVerticalSolidList"/>
    <dgm:cxn modelId="{ED07F704-C468-4D0D-9885-D012108EEBEC}" type="presParOf" srcId="{F6386D8E-650A-4E18-889C-44BA7A150103}" destId="{AA5E87B0-C34C-47C1-94EF-84C8694DDF70}" srcOrd="1" destOrd="0" presId="urn:microsoft.com/office/officeart/2018/2/layout/IconVerticalSolidList"/>
    <dgm:cxn modelId="{10A6F33D-F0DA-4017-9604-83A601B1DB77}" type="presParOf" srcId="{F6386D8E-650A-4E18-889C-44BA7A150103}" destId="{DC444002-A897-4FFF-8B9B-B1AA91CDA071}" srcOrd="2" destOrd="0" presId="urn:microsoft.com/office/officeart/2018/2/layout/IconVerticalSolidList"/>
    <dgm:cxn modelId="{75BA1750-8F79-4982-B35A-6A70A46A1845}" type="presParOf" srcId="{F6386D8E-650A-4E18-889C-44BA7A150103}" destId="{BD6BE209-544C-4F12-B75E-D03CF3E332D5}" srcOrd="3" destOrd="0" presId="urn:microsoft.com/office/officeart/2018/2/layout/IconVerticalSolidList"/>
    <dgm:cxn modelId="{D1E72052-D6E7-4CF7-8157-81307C2935E7}" type="presParOf" srcId="{CAF37AE5-9B18-44E4-9C32-24DA79B4F088}" destId="{88126096-50B4-4925-8290-2A7B01F04CAE}" srcOrd="1" destOrd="0" presId="urn:microsoft.com/office/officeart/2018/2/layout/IconVerticalSolidList"/>
    <dgm:cxn modelId="{3226FF6F-F788-421D-9C50-184114108C12}" type="presParOf" srcId="{CAF37AE5-9B18-44E4-9C32-24DA79B4F088}" destId="{C78B8BC4-F9A0-4C9D-9458-E8B5A3FCDF96}" srcOrd="2" destOrd="0" presId="urn:microsoft.com/office/officeart/2018/2/layout/IconVerticalSolidList"/>
    <dgm:cxn modelId="{6FE8DF37-23EC-48CF-B80E-42124A6A1DB2}" type="presParOf" srcId="{C78B8BC4-F9A0-4C9D-9458-E8B5A3FCDF96}" destId="{78605C6B-733D-46A0-B1D3-FC47084C18EC}" srcOrd="0" destOrd="0" presId="urn:microsoft.com/office/officeart/2018/2/layout/IconVerticalSolidList"/>
    <dgm:cxn modelId="{7ACB8F9D-2D97-43B6-9558-6F3536766B07}" type="presParOf" srcId="{C78B8BC4-F9A0-4C9D-9458-E8B5A3FCDF96}" destId="{E330AA53-F39B-434C-A158-FDFC7BB0D30B}" srcOrd="1" destOrd="0" presId="urn:microsoft.com/office/officeart/2018/2/layout/IconVerticalSolidList"/>
    <dgm:cxn modelId="{C65B5A87-ABBC-4658-B88B-7A8E99E35718}" type="presParOf" srcId="{C78B8BC4-F9A0-4C9D-9458-E8B5A3FCDF96}" destId="{80554985-38DE-476F-AA24-388775EE139E}" srcOrd="2" destOrd="0" presId="urn:microsoft.com/office/officeart/2018/2/layout/IconVerticalSolidList"/>
    <dgm:cxn modelId="{21D44857-C250-4560-BD07-052E0B79C035}" type="presParOf" srcId="{C78B8BC4-F9A0-4C9D-9458-E8B5A3FCDF96}" destId="{2A66AA55-AC50-464E-A977-D1A8B974AB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AF474B-0AD1-48EE-9A4D-576A0C9105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777283-BA13-40DE-B3FB-9A7A53CF4918}">
      <dgm:prSet/>
      <dgm:spPr/>
      <dgm:t>
        <a:bodyPr/>
        <a:lstStyle/>
        <a:p>
          <a:r>
            <a:rPr lang="en-GB" b="0" i="0"/>
            <a:t>Advantages: Easy table creation</a:t>
          </a:r>
          <a:endParaRPr lang="en-US"/>
        </a:p>
      </dgm:t>
    </dgm:pt>
    <dgm:pt modelId="{C2245389-2349-4F65-AEB7-D8E30D7B71BB}" type="parTrans" cxnId="{D64D4945-CCF4-4666-980C-A35924C860F4}">
      <dgm:prSet/>
      <dgm:spPr/>
      <dgm:t>
        <a:bodyPr/>
        <a:lstStyle/>
        <a:p>
          <a:endParaRPr lang="en-US"/>
        </a:p>
      </dgm:t>
    </dgm:pt>
    <dgm:pt modelId="{6B3C5F1D-3048-4536-A3D6-D786E7302A31}" type="sibTrans" cxnId="{D64D4945-CCF4-4666-980C-A35924C860F4}">
      <dgm:prSet/>
      <dgm:spPr/>
      <dgm:t>
        <a:bodyPr/>
        <a:lstStyle/>
        <a:p>
          <a:endParaRPr lang="en-US"/>
        </a:p>
      </dgm:t>
    </dgm:pt>
    <dgm:pt modelId="{D8F93C8F-5F94-4A7B-8DED-C0EBAAE1575D}">
      <dgm:prSet/>
      <dgm:spPr/>
      <dgm:t>
        <a:bodyPr/>
        <a:lstStyle/>
        <a:p>
          <a:r>
            <a:rPr lang="en-GB" b="0" i="0"/>
            <a:t>simple formatting</a:t>
          </a:r>
          <a:endParaRPr lang="en-US"/>
        </a:p>
      </dgm:t>
    </dgm:pt>
    <dgm:pt modelId="{A51DEFC2-E157-47D3-9206-4DB8CCEB8271}" type="parTrans" cxnId="{C3D597ED-E5F3-4323-9818-1F4E7AABF618}">
      <dgm:prSet/>
      <dgm:spPr/>
      <dgm:t>
        <a:bodyPr/>
        <a:lstStyle/>
        <a:p>
          <a:endParaRPr lang="en-US"/>
        </a:p>
      </dgm:t>
    </dgm:pt>
    <dgm:pt modelId="{496B0EC1-6E82-4463-8EBE-577D2375A15C}" type="sibTrans" cxnId="{C3D597ED-E5F3-4323-9818-1F4E7AABF618}">
      <dgm:prSet/>
      <dgm:spPr/>
      <dgm:t>
        <a:bodyPr/>
        <a:lstStyle/>
        <a:p>
          <a:endParaRPr lang="en-US"/>
        </a:p>
      </dgm:t>
    </dgm:pt>
    <dgm:pt modelId="{02C068AD-2F30-4BF2-8E72-348C444D39B4}">
      <dgm:prSet/>
      <dgm:spPr/>
      <dgm:t>
        <a:bodyPr/>
        <a:lstStyle/>
        <a:p>
          <a:r>
            <a:rPr lang="en-GB" b="0" i="0"/>
            <a:t>Templates</a:t>
          </a:r>
          <a:endParaRPr lang="en-US"/>
        </a:p>
      </dgm:t>
    </dgm:pt>
    <dgm:pt modelId="{CA03591B-8005-4F37-BCFD-E99B02F14ED9}" type="parTrans" cxnId="{B2FB2F5D-D813-47E0-A956-82AFF271E009}">
      <dgm:prSet/>
      <dgm:spPr/>
      <dgm:t>
        <a:bodyPr/>
        <a:lstStyle/>
        <a:p>
          <a:endParaRPr lang="en-US"/>
        </a:p>
      </dgm:t>
    </dgm:pt>
    <dgm:pt modelId="{7ED96A48-50C4-4CEB-9242-FDD0B5716BE0}" type="sibTrans" cxnId="{B2FB2F5D-D813-47E0-A956-82AFF271E009}">
      <dgm:prSet/>
      <dgm:spPr/>
      <dgm:t>
        <a:bodyPr/>
        <a:lstStyle/>
        <a:p>
          <a:endParaRPr lang="en-US"/>
        </a:p>
      </dgm:t>
    </dgm:pt>
    <dgm:pt modelId="{A5F4FC6D-23F9-4380-B1D0-3C0F7D095526}">
      <dgm:prSet/>
      <dgm:spPr/>
      <dgm:t>
        <a:bodyPr/>
        <a:lstStyle/>
        <a:p>
          <a:r>
            <a:rPr lang="en-GB" b="0" i="0"/>
            <a:t>easy editing</a:t>
          </a:r>
          <a:endParaRPr lang="en-US"/>
        </a:p>
      </dgm:t>
    </dgm:pt>
    <dgm:pt modelId="{B67F5A4F-544B-46A6-A4A0-ED1B376D9866}" type="parTrans" cxnId="{FDAB3620-2E90-413D-900E-A46712753B8B}">
      <dgm:prSet/>
      <dgm:spPr/>
      <dgm:t>
        <a:bodyPr/>
        <a:lstStyle/>
        <a:p>
          <a:endParaRPr lang="en-US"/>
        </a:p>
      </dgm:t>
    </dgm:pt>
    <dgm:pt modelId="{844C5C1A-8DE6-4FFD-A53B-678B8835CB26}" type="sibTrans" cxnId="{FDAB3620-2E90-413D-900E-A46712753B8B}">
      <dgm:prSet/>
      <dgm:spPr/>
      <dgm:t>
        <a:bodyPr/>
        <a:lstStyle/>
        <a:p>
          <a:endParaRPr lang="en-US"/>
        </a:p>
      </dgm:t>
    </dgm:pt>
    <dgm:pt modelId="{8EB4BF87-4F69-44BB-A950-1D544A1F2C51}">
      <dgm:prSet/>
      <dgm:spPr/>
      <dgm:t>
        <a:bodyPr/>
        <a:lstStyle/>
        <a:p>
          <a:r>
            <a:rPr lang="en-GB" b="0" i="0"/>
            <a:t>printing and sharing</a:t>
          </a:r>
          <a:endParaRPr lang="en-US"/>
        </a:p>
      </dgm:t>
    </dgm:pt>
    <dgm:pt modelId="{A3C7B96B-463C-43F7-B54D-36189BDD7A8E}" type="parTrans" cxnId="{BEDBC225-3298-432F-9E1E-22F6CABAB44B}">
      <dgm:prSet/>
      <dgm:spPr/>
      <dgm:t>
        <a:bodyPr/>
        <a:lstStyle/>
        <a:p>
          <a:endParaRPr lang="en-US"/>
        </a:p>
      </dgm:t>
    </dgm:pt>
    <dgm:pt modelId="{10EA67CE-E8E9-4E48-9139-7A9FB774A770}" type="sibTrans" cxnId="{BEDBC225-3298-432F-9E1E-22F6CABAB44B}">
      <dgm:prSet/>
      <dgm:spPr/>
      <dgm:t>
        <a:bodyPr/>
        <a:lstStyle/>
        <a:p>
          <a:endParaRPr lang="en-US"/>
        </a:p>
      </dgm:t>
    </dgm:pt>
    <dgm:pt modelId="{FCE518B7-15D4-4535-8463-A53C7543A70F}">
      <dgm:prSet/>
      <dgm:spPr/>
      <dgm:t>
        <a:bodyPr/>
        <a:lstStyle/>
        <a:p>
          <a:r>
            <a:rPr lang="en-GB" b="0" i="0"/>
            <a:t>comments and tracking</a:t>
          </a:r>
          <a:endParaRPr lang="en-US"/>
        </a:p>
      </dgm:t>
    </dgm:pt>
    <dgm:pt modelId="{FFD0931D-2969-4BB5-B3F9-2980E1FDA5EC}" type="parTrans" cxnId="{8F60069F-9C77-43E5-9B80-34272F30036B}">
      <dgm:prSet/>
      <dgm:spPr/>
      <dgm:t>
        <a:bodyPr/>
        <a:lstStyle/>
        <a:p>
          <a:endParaRPr lang="en-US"/>
        </a:p>
      </dgm:t>
    </dgm:pt>
    <dgm:pt modelId="{82AC43AE-577C-4C1B-B2B9-0CCDEACB1962}" type="sibTrans" cxnId="{8F60069F-9C77-43E5-9B80-34272F30036B}">
      <dgm:prSet/>
      <dgm:spPr/>
      <dgm:t>
        <a:bodyPr/>
        <a:lstStyle/>
        <a:p>
          <a:endParaRPr lang="en-US"/>
        </a:p>
      </dgm:t>
    </dgm:pt>
    <dgm:pt modelId="{32866C44-80E7-4502-B460-CC37B7CBFD4A}">
      <dgm:prSet/>
      <dgm:spPr/>
      <dgm:t>
        <a:bodyPr/>
        <a:lstStyle/>
        <a:p>
          <a:r>
            <a:rPr lang="en-GB" b="0" i="0"/>
            <a:t>and professional appearance.</a:t>
          </a:r>
          <a:endParaRPr lang="en-US"/>
        </a:p>
      </dgm:t>
    </dgm:pt>
    <dgm:pt modelId="{95E976F3-3481-40AF-9997-560FD9FE904B}" type="parTrans" cxnId="{FC741D3B-0719-4C11-B049-DE5C22DFB543}">
      <dgm:prSet/>
      <dgm:spPr/>
      <dgm:t>
        <a:bodyPr/>
        <a:lstStyle/>
        <a:p>
          <a:endParaRPr lang="en-US"/>
        </a:p>
      </dgm:t>
    </dgm:pt>
    <dgm:pt modelId="{4F77A428-27B2-4960-8ED4-6E29528DED43}" type="sibTrans" cxnId="{FC741D3B-0719-4C11-B049-DE5C22DFB543}">
      <dgm:prSet/>
      <dgm:spPr/>
      <dgm:t>
        <a:bodyPr/>
        <a:lstStyle/>
        <a:p>
          <a:endParaRPr lang="en-US"/>
        </a:p>
      </dgm:t>
    </dgm:pt>
    <dgm:pt modelId="{0EF39027-CEC4-4802-9C3F-593836A451E4}" type="pres">
      <dgm:prSet presAssocID="{7FAF474B-0AD1-48EE-9A4D-576A0C910537}" presName="root" presStyleCnt="0">
        <dgm:presLayoutVars>
          <dgm:dir/>
          <dgm:resizeHandles val="exact"/>
        </dgm:presLayoutVars>
      </dgm:prSet>
      <dgm:spPr/>
    </dgm:pt>
    <dgm:pt modelId="{4D066F20-5B39-4F7B-A41B-80BDE186AE56}" type="pres">
      <dgm:prSet presAssocID="{9F777283-BA13-40DE-B3FB-9A7A53CF4918}" presName="compNode" presStyleCnt="0"/>
      <dgm:spPr/>
    </dgm:pt>
    <dgm:pt modelId="{D1CFB4F7-5230-4428-9BC0-8B63CBD48630}" type="pres">
      <dgm:prSet presAssocID="{9F777283-BA13-40DE-B3FB-9A7A53CF4918}" presName="bgRect" presStyleLbl="bgShp" presStyleIdx="0" presStyleCnt="7"/>
      <dgm:spPr/>
    </dgm:pt>
    <dgm:pt modelId="{20CC23FA-D053-435C-B1EA-B1A7AF29D481}" type="pres">
      <dgm:prSet presAssocID="{9F777283-BA13-40DE-B3FB-9A7A53CF4918}"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9C7B76E1-F20D-41BE-AC64-11CFB8AE433F}" type="pres">
      <dgm:prSet presAssocID="{9F777283-BA13-40DE-B3FB-9A7A53CF4918}" presName="spaceRect" presStyleCnt="0"/>
      <dgm:spPr/>
    </dgm:pt>
    <dgm:pt modelId="{CE5A816A-E87B-477D-9F82-C99FDD841FDB}" type="pres">
      <dgm:prSet presAssocID="{9F777283-BA13-40DE-B3FB-9A7A53CF4918}" presName="parTx" presStyleLbl="revTx" presStyleIdx="0" presStyleCnt="7">
        <dgm:presLayoutVars>
          <dgm:chMax val="0"/>
          <dgm:chPref val="0"/>
        </dgm:presLayoutVars>
      </dgm:prSet>
      <dgm:spPr/>
    </dgm:pt>
    <dgm:pt modelId="{640A6D9C-191F-478C-84EB-BB8B625E48C4}" type="pres">
      <dgm:prSet presAssocID="{6B3C5F1D-3048-4536-A3D6-D786E7302A31}" presName="sibTrans" presStyleCnt="0"/>
      <dgm:spPr/>
    </dgm:pt>
    <dgm:pt modelId="{CC1D19EB-34CE-40F1-8BC7-D099B92CFE9B}" type="pres">
      <dgm:prSet presAssocID="{D8F93C8F-5F94-4A7B-8DED-C0EBAAE1575D}" presName="compNode" presStyleCnt="0"/>
      <dgm:spPr/>
    </dgm:pt>
    <dgm:pt modelId="{093E1451-9AAD-4768-84F3-B065AB80CB11}" type="pres">
      <dgm:prSet presAssocID="{D8F93C8F-5F94-4A7B-8DED-C0EBAAE1575D}" presName="bgRect" presStyleLbl="bgShp" presStyleIdx="1" presStyleCnt="7"/>
      <dgm:spPr/>
    </dgm:pt>
    <dgm:pt modelId="{620CC434-3AEC-415A-9233-676F7C4A2523}" type="pres">
      <dgm:prSet presAssocID="{D8F93C8F-5F94-4A7B-8DED-C0EBAAE1575D}"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C56BCE11-E2CF-4D8B-8376-A89F0DE52D35}" type="pres">
      <dgm:prSet presAssocID="{D8F93C8F-5F94-4A7B-8DED-C0EBAAE1575D}" presName="spaceRect" presStyleCnt="0"/>
      <dgm:spPr/>
    </dgm:pt>
    <dgm:pt modelId="{790B0C2A-5D64-4CA5-8D1B-A9A4CA976D06}" type="pres">
      <dgm:prSet presAssocID="{D8F93C8F-5F94-4A7B-8DED-C0EBAAE1575D}" presName="parTx" presStyleLbl="revTx" presStyleIdx="1" presStyleCnt="7">
        <dgm:presLayoutVars>
          <dgm:chMax val="0"/>
          <dgm:chPref val="0"/>
        </dgm:presLayoutVars>
      </dgm:prSet>
      <dgm:spPr/>
    </dgm:pt>
    <dgm:pt modelId="{C0D3589C-A7B8-457F-B10E-3D95783557EB}" type="pres">
      <dgm:prSet presAssocID="{496B0EC1-6E82-4463-8EBE-577D2375A15C}" presName="sibTrans" presStyleCnt="0"/>
      <dgm:spPr/>
    </dgm:pt>
    <dgm:pt modelId="{89E6A77C-04EE-4146-9F38-E79E3CD292B4}" type="pres">
      <dgm:prSet presAssocID="{02C068AD-2F30-4BF2-8E72-348C444D39B4}" presName="compNode" presStyleCnt="0"/>
      <dgm:spPr/>
    </dgm:pt>
    <dgm:pt modelId="{44A488E7-3AB9-4136-A617-A4356B1845C9}" type="pres">
      <dgm:prSet presAssocID="{02C068AD-2F30-4BF2-8E72-348C444D39B4}" presName="bgRect" presStyleLbl="bgShp" presStyleIdx="2" presStyleCnt="7"/>
      <dgm:spPr/>
    </dgm:pt>
    <dgm:pt modelId="{311D714A-5951-487A-891E-F46259C4A73B}" type="pres">
      <dgm:prSet presAssocID="{02C068AD-2F30-4BF2-8E72-348C444D39B4}"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 List"/>
        </a:ext>
      </dgm:extLst>
    </dgm:pt>
    <dgm:pt modelId="{D6905CFE-7F56-48E4-B987-5FD2624FE909}" type="pres">
      <dgm:prSet presAssocID="{02C068AD-2F30-4BF2-8E72-348C444D39B4}" presName="spaceRect" presStyleCnt="0"/>
      <dgm:spPr/>
    </dgm:pt>
    <dgm:pt modelId="{C74D1BD7-4599-4947-9BF0-0F5E8E974AA2}" type="pres">
      <dgm:prSet presAssocID="{02C068AD-2F30-4BF2-8E72-348C444D39B4}" presName="parTx" presStyleLbl="revTx" presStyleIdx="2" presStyleCnt="7">
        <dgm:presLayoutVars>
          <dgm:chMax val="0"/>
          <dgm:chPref val="0"/>
        </dgm:presLayoutVars>
      </dgm:prSet>
      <dgm:spPr/>
    </dgm:pt>
    <dgm:pt modelId="{D60D5C55-3C3F-40BE-AC9D-86032D25363B}" type="pres">
      <dgm:prSet presAssocID="{7ED96A48-50C4-4CEB-9242-FDD0B5716BE0}" presName="sibTrans" presStyleCnt="0"/>
      <dgm:spPr/>
    </dgm:pt>
    <dgm:pt modelId="{A92C2B65-2DA8-48B9-A07F-8C740817EB53}" type="pres">
      <dgm:prSet presAssocID="{A5F4FC6D-23F9-4380-B1D0-3C0F7D095526}" presName="compNode" presStyleCnt="0"/>
      <dgm:spPr/>
    </dgm:pt>
    <dgm:pt modelId="{2E58ABCF-7387-4058-AD68-B177ED738CCA}" type="pres">
      <dgm:prSet presAssocID="{A5F4FC6D-23F9-4380-B1D0-3C0F7D095526}" presName="bgRect" presStyleLbl="bgShp" presStyleIdx="3" presStyleCnt="7"/>
      <dgm:spPr/>
    </dgm:pt>
    <dgm:pt modelId="{BACB8E91-6F12-485D-9436-FC218795C109}" type="pres">
      <dgm:prSet presAssocID="{A5F4FC6D-23F9-4380-B1D0-3C0F7D095526}"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9CB6EBC8-A938-4084-8234-4A5E28B6D61C}" type="pres">
      <dgm:prSet presAssocID="{A5F4FC6D-23F9-4380-B1D0-3C0F7D095526}" presName="spaceRect" presStyleCnt="0"/>
      <dgm:spPr/>
    </dgm:pt>
    <dgm:pt modelId="{54BBDD58-9726-4A84-888D-A396718E860C}" type="pres">
      <dgm:prSet presAssocID="{A5F4FC6D-23F9-4380-B1D0-3C0F7D095526}" presName="parTx" presStyleLbl="revTx" presStyleIdx="3" presStyleCnt="7">
        <dgm:presLayoutVars>
          <dgm:chMax val="0"/>
          <dgm:chPref val="0"/>
        </dgm:presLayoutVars>
      </dgm:prSet>
      <dgm:spPr/>
    </dgm:pt>
    <dgm:pt modelId="{348E8D19-B783-49AA-829B-32B8F5AEB561}" type="pres">
      <dgm:prSet presAssocID="{844C5C1A-8DE6-4FFD-A53B-678B8835CB26}" presName="sibTrans" presStyleCnt="0"/>
      <dgm:spPr/>
    </dgm:pt>
    <dgm:pt modelId="{FAFDF652-43C8-4BE5-A2F0-6E8219FEEA72}" type="pres">
      <dgm:prSet presAssocID="{8EB4BF87-4F69-44BB-A950-1D544A1F2C51}" presName="compNode" presStyleCnt="0"/>
      <dgm:spPr/>
    </dgm:pt>
    <dgm:pt modelId="{97DCA5FD-2C51-48CC-8D22-87E22E4C33DB}" type="pres">
      <dgm:prSet presAssocID="{8EB4BF87-4F69-44BB-A950-1D544A1F2C51}" presName="bgRect" presStyleLbl="bgShp" presStyleIdx="4" presStyleCnt="7"/>
      <dgm:spPr/>
    </dgm:pt>
    <dgm:pt modelId="{62C8C735-3B83-48B7-B814-08602383D5FD}" type="pres">
      <dgm:prSet presAssocID="{8EB4BF87-4F69-44BB-A950-1D544A1F2C51}"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rinter"/>
        </a:ext>
      </dgm:extLst>
    </dgm:pt>
    <dgm:pt modelId="{7D342108-DBD4-49BA-9A50-5B957EF4EF0B}" type="pres">
      <dgm:prSet presAssocID="{8EB4BF87-4F69-44BB-A950-1D544A1F2C51}" presName="spaceRect" presStyleCnt="0"/>
      <dgm:spPr/>
    </dgm:pt>
    <dgm:pt modelId="{C712F4F6-4AB4-4D08-B39B-320BD67F67E1}" type="pres">
      <dgm:prSet presAssocID="{8EB4BF87-4F69-44BB-A950-1D544A1F2C51}" presName="parTx" presStyleLbl="revTx" presStyleIdx="4" presStyleCnt="7">
        <dgm:presLayoutVars>
          <dgm:chMax val="0"/>
          <dgm:chPref val="0"/>
        </dgm:presLayoutVars>
      </dgm:prSet>
      <dgm:spPr/>
    </dgm:pt>
    <dgm:pt modelId="{B7CFBFBC-F02E-4064-882C-569A27550953}" type="pres">
      <dgm:prSet presAssocID="{10EA67CE-E8E9-4E48-9139-7A9FB774A770}" presName="sibTrans" presStyleCnt="0"/>
      <dgm:spPr/>
    </dgm:pt>
    <dgm:pt modelId="{C7731C43-38EA-473A-B9A9-CC6786741128}" type="pres">
      <dgm:prSet presAssocID="{FCE518B7-15D4-4535-8463-A53C7543A70F}" presName="compNode" presStyleCnt="0"/>
      <dgm:spPr/>
    </dgm:pt>
    <dgm:pt modelId="{FE1A10E2-D559-4217-AAAE-C9843ABCF6B8}" type="pres">
      <dgm:prSet presAssocID="{FCE518B7-15D4-4535-8463-A53C7543A70F}" presName="bgRect" presStyleLbl="bgShp" presStyleIdx="5" presStyleCnt="7"/>
      <dgm:spPr/>
    </dgm:pt>
    <dgm:pt modelId="{D1CB74DD-451F-4700-906A-36910717590D}" type="pres">
      <dgm:prSet presAssocID="{FCE518B7-15D4-4535-8463-A53C7543A70F}"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rection"/>
        </a:ext>
      </dgm:extLst>
    </dgm:pt>
    <dgm:pt modelId="{DACD9F0E-14DD-4FEF-9AAB-24A1928C5047}" type="pres">
      <dgm:prSet presAssocID="{FCE518B7-15D4-4535-8463-A53C7543A70F}" presName="spaceRect" presStyleCnt="0"/>
      <dgm:spPr/>
    </dgm:pt>
    <dgm:pt modelId="{3EA28643-7258-41A3-9D25-D68B5B1171B3}" type="pres">
      <dgm:prSet presAssocID="{FCE518B7-15D4-4535-8463-A53C7543A70F}" presName="parTx" presStyleLbl="revTx" presStyleIdx="5" presStyleCnt="7">
        <dgm:presLayoutVars>
          <dgm:chMax val="0"/>
          <dgm:chPref val="0"/>
        </dgm:presLayoutVars>
      </dgm:prSet>
      <dgm:spPr/>
    </dgm:pt>
    <dgm:pt modelId="{73F494E4-469E-4676-B7FB-CB87D2C9A305}" type="pres">
      <dgm:prSet presAssocID="{82AC43AE-577C-4C1B-B2B9-0CCDEACB1962}" presName="sibTrans" presStyleCnt="0"/>
      <dgm:spPr/>
    </dgm:pt>
    <dgm:pt modelId="{4F480668-406B-4194-B5B2-228BAE6DDD6D}" type="pres">
      <dgm:prSet presAssocID="{32866C44-80E7-4502-B460-CC37B7CBFD4A}" presName="compNode" presStyleCnt="0"/>
      <dgm:spPr/>
    </dgm:pt>
    <dgm:pt modelId="{2BB6AAD5-6BE7-4DB6-BB0A-EB1A530AB2CC}" type="pres">
      <dgm:prSet presAssocID="{32866C44-80E7-4502-B460-CC37B7CBFD4A}" presName="bgRect" presStyleLbl="bgShp" presStyleIdx="6" presStyleCnt="7"/>
      <dgm:spPr/>
    </dgm:pt>
    <dgm:pt modelId="{926A95CB-70B1-41E1-80EF-76AF938715AB}" type="pres">
      <dgm:prSet presAssocID="{32866C44-80E7-4502-B460-CC37B7CBFD4A}"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Office Worker"/>
        </a:ext>
      </dgm:extLst>
    </dgm:pt>
    <dgm:pt modelId="{E99DEA98-0CC0-4A7E-972B-377B48F78AE7}" type="pres">
      <dgm:prSet presAssocID="{32866C44-80E7-4502-B460-CC37B7CBFD4A}" presName="spaceRect" presStyleCnt="0"/>
      <dgm:spPr/>
    </dgm:pt>
    <dgm:pt modelId="{F5C5D199-43DC-4264-A544-DD846DB63044}" type="pres">
      <dgm:prSet presAssocID="{32866C44-80E7-4502-B460-CC37B7CBFD4A}" presName="parTx" presStyleLbl="revTx" presStyleIdx="6" presStyleCnt="7">
        <dgm:presLayoutVars>
          <dgm:chMax val="0"/>
          <dgm:chPref val="0"/>
        </dgm:presLayoutVars>
      </dgm:prSet>
      <dgm:spPr/>
    </dgm:pt>
  </dgm:ptLst>
  <dgm:cxnLst>
    <dgm:cxn modelId="{1C7A3301-2607-48C5-BC48-0598CD4E20D5}" type="presOf" srcId="{A5F4FC6D-23F9-4380-B1D0-3C0F7D095526}" destId="{54BBDD58-9726-4A84-888D-A396718E860C}" srcOrd="0" destOrd="0" presId="urn:microsoft.com/office/officeart/2018/2/layout/IconVerticalSolidList"/>
    <dgm:cxn modelId="{FDAB3620-2E90-413D-900E-A46712753B8B}" srcId="{7FAF474B-0AD1-48EE-9A4D-576A0C910537}" destId="{A5F4FC6D-23F9-4380-B1D0-3C0F7D095526}" srcOrd="3" destOrd="0" parTransId="{B67F5A4F-544B-46A6-A4A0-ED1B376D9866}" sibTransId="{844C5C1A-8DE6-4FFD-A53B-678B8835CB26}"/>
    <dgm:cxn modelId="{046C4221-9F3A-41E0-A3DB-0EB792C9FB85}" type="presOf" srcId="{02C068AD-2F30-4BF2-8E72-348C444D39B4}" destId="{C74D1BD7-4599-4947-9BF0-0F5E8E974AA2}" srcOrd="0" destOrd="0" presId="urn:microsoft.com/office/officeart/2018/2/layout/IconVerticalSolidList"/>
    <dgm:cxn modelId="{BEDBC225-3298-432F-9E1E-22F6CABAB44B}" srcId="{7FAF474B-0AD1-48EE-9A4D-576A0C910537}" destId="{8EB4BF87-4F69-44BB-A950-1D544A1F2C51}" srcOrd="4" destOrd="0" parTransId="{A3C7B96B-463C-43F7-B54D-36189BDD7A8E}" sibTransId="{10EA67CE-E8E9-4E48-9139-7A9FB774A770}"/>
    <dgm:cxn modelId="{B6899E34-0106-436E-A428-4D21F66FA197}" type="presOf" srcId="{7FAF474B-0AD1-48EE-9A4D-576A0C910537}" destId="{0EF39027-CEC4-4802-9C3F-593836A451E4}" srcOrd="0" destOrd="0" presId="urn:microsoft.com/office/officeart/2018/2/layout/IconVerticalSolidList"/>
    <dgm:cxn modelId="{FC741D3B-0719-4C11-B049-DE5C22DFB543}" srcId="{7FAF474B-0AD1-48EE-9A4D-576A0C910537}" destId="{32866C44-80E7-4502-B460-CC37B7CBFD4A}" srcOrd="6" destOrd="0" parTransId="{95E976F3-3481-40AF-9997-560FD9FE904B}" sibTransId="{4F77A428-27B2-4960-8ED4-6E29528DED43}"/>
    <dgm:cxn modelId="{B2FB2F5D-D813-47E0-A956-82AFF271E009}" srcId="{7FAF474B-0AD1-48EE-9A4D-576A0C910537}" destId="{02C068AD-2F30-4BF2-8E72-348C444D39B4}" srcOrd="2" destOrd="0" parTransId="{CA03591B-8005-4F37-BCFD-E99B02F14ED9}" sibTransId="{7ED96A48-50C4-4CEB-9242-FDD0B5716BE0}"/>
    <dgm:cxn modelId="{D64D4945-CCF4-4666-980C-A35924C860F4}" srcId="{7FAF474B-0AD1-48EE-9A4D-576A0C910537}" destId="{9F777283-BA13-40DE-B3FB-9A7A53CF4918}" srcOrd="0" destOrd="0" parTransId="{C2245389-2349-4F65-AEB7-D8E30D7B71BB}" sibTransId="{6B3C5F1D-3048-4536-A3D6-D786E7302A31}"/>
    <dgm:cxn modelId="{2374847A-5047-4AD8-A902-C1F197F4BFA3}" type="presOf" srcId="{32866C44-80E7-4502-B460-CC37B7CBFD4A}" destId="{F5C5D199-43DC-4264-A544-DD846DB63044}" srcOrd="0" destOrd="0" presId="urn:microsoft.com/office/officeart/2018/2/layout/IconVerticalSolidList"/>
    <dgm:cxn modelId="{CD3BF87A-A24F-48A9-BEB8-F1D8E0CA2BD0}" type="presOf" srcId="{8EB4BF87-4F69-44BB-A950-1D544A1F2C51}" destId="{C712F4F6-4AB4-4D08-B39B-320BD67F67E1}" srcOrd="0" destOrd="0" presId="urn:microsoft.com/office/officeart/2018/2/layout/IconVerticalSolidList"/>
    <dgm:cxn modelId="{D10A8C89-E2CB-4019-8ADE-5C9502D031EE}" type="presOf" srcId="{9F777283-BA13-40DE-B3FB-9A7A53CF4918}" destId="{CE5A816A-E87B-477D-9F82-C99FDD841FDB}" srcOrd="0" destOrd="0" presId="urn:microsoft.com/office/officeart/2018/2/layout/IconVerticalSolidList"/>
    <dgm:cxn modelId="{8F60069F-9C77-43E5-9B80-34272F30036B}" srcId="{7FAF474B-0AD1-48EE-9A4D-576A0C910537}" destId="{FCE518B7-15D4-4535-8463-A53C7543A70F}" srcOrd="5" destOrd="0" parTransId="{FFD0931D-2969-4BB5-B3F9-2980E1FDA5EC}" sibTransId="{82AC43AE-577C-4C1B-B2B9-0CCDEACB1962}"/>
    <dgm:cxn modelId="{59D91FA8-5359-4704-A8A8-4E7B21740BE5}" type="presOf" srcId="{FCE518B7-15D4-4535-8463-A53C7543A70F}" destId="{3EA28643-7258-41A3-9D25-D68B5B1171B3}" srcOrd="0" destOrd="0" presId="urn:microsoft.com/office/officeart/2018/2/layout/IconVerticalSolidList"/>
    <dgm:cxn modelId="{3B4D5CAF-E8E5-4BFE-A3E9-60A0BF51C1B0}" type="presOf" srcId="{D8F93C8F-5F94-4A7B-8DED-C0EBAAE1575D}" destId="{790B0C2A-5D64-4CA5-8D1B-A9A4CA976D06}" srcOrd="0" destOrd="0" presId="urn:microsoft.com/office/officeart/2018/2/layout/IconVerticalSolidList"/>
    <dgm:cxn modelId="{C3D597ED-E5F3-4323-9818-1F4E7AABF618}" srcId="{7FAF474B-0AD1-48EE-9A4D-576A0C910537}" destId="{D8F93C8F-5F94-4A7B-8DED-C0EBAAE1575D}" srcOrd="1" destOrd="0" parTransId="{A51DEFC2-E157-47D3-9206-4DB8CCEB8271}" sibTransId="{496B0EC1-6E82-4463-8EBE-577D2375A15C}"/>
    <dgm:cxn modelId="{773E3A9B-1CFE-40D6-9DCE-3723C81D89D2}" type="presParOf" srcId="{0EF39027-CEC4-4802-9C3F-593836A451E4}" destId="{4D066F20-5B39-4F7B-A41B-80BDE186AE56}" srcOrd="0" destOrd="0" presId="urn:microsoft.com/office/officeart/2018/2/layout/IconVerticalSolidList"/>
    <dgm:cxn modelId="{D63693B2-FA06-44F9-B956-82FF7ED376A1}" type="presParOf" srcId="{4D066F20-5B39-4F7B-A41B-80BDE186AE56}" destId="{D1CFB4F7-5230-4428-9BC0-8B63CBD48630}" srcOrd="0" destOrd="0" presId="urn:microsoft.com/office/officeart/2018/2/layout/IconVerticalSolidList"/>
    <dgm:cxn modelId="{B4D7C48C-AB58-448B-B899-2F9428EBE5A8}" type="presParOf" srcId="{4D066F20-5B39-4F7B-A41B-80BDE186AE56}" destId="{20CC23FA-D053-435C-B1EA-B1A7AF29D481}" srcOrd="1" destOrd="0" presId="urn:microsoft.com/office/officeart/2018/2/layout/IconVerticalSolidList"/>
    <dgm:cxn modelId="{C930DA14-5789-48AA-A95E-457A388FA85B}" type="presParOf" srcId="{4D066F20-5B39-4F7B-A41B-80BDE186AE56}" destId="{9C7B76E1-F20D-41BE-AC64-11CFB8AE433F}" srcOrd="2" destOrd="0" presId="urn:microsoft.com/office/officeart/2018/2/layout/IconVerticalSolidList"/>
    <dgm:cxn modelId="{A15A70AA-F28A-4F06-A08D-EF1441E34D8E}" type="presParOf" srcId="{4D066F20-5B39-4F7B-A41B-80BDE186AE56}" destId="{CE5A816A-E87B-477D-9F82-C99FDD841FDB}" srcOrd="3" destOrd="0" presId="urn:microsoft.com/office/officeart/2018/2/layout/IconVerticalSolidList"/>
    <dgm:cxn modelId="{DA4D4FDE-C5F8-4B0B-9EDD-67C98FE0321F}" type="presParOf" srcId="{0EF39027-CEC4-4802-9C3F-593836A451E4}" destId="{640A6D9C-191F-478C-84EB-BB8B625E48C4}" srcOrd="1" destOrd="0" presId="urn:microsoft.com/office/officeart/2018/2/layout/IconVerticalSolidList"/>
    <dgm:cxn modelId="{4A367F30-EB23-41A3-BE2D-655234AF777B}" type="presParOf" srcId="{0EF39027-CEC4-4802-9C3F-593836A451E4}" destId="{CC1D19EB-34CE-40F1-8BC7-D099B92CFE9B}" srcOrd="2" destOrd="0" presId="urn:microsoft.com/office/officeart/2018/2/layout/IconVerticalSolidList"/>
    <dgm:cxn modelId="{B9C9CABB-B6A0-45BF-AD9E-4995B6A2BB27}" type="presParOf" srcId="{CC1D19EB-34CE-40F1-8BC7-D099B92CFE9B}" destId="{093E1451-9AAD-4768-84F3-B065AB80CB11}" srcOrd="0" destOrd="0" presId="urn:microsoft.com/office/officeart/2018/2/layout/IconVerticalSolidList"/>
    <dgm:cxn modelId="{636CBCD4-FDB4-4D2F-A9CB-9242C09CB80A}" type="presParOf" srcId="{CC1D19EB-34CE-40F1-8BC7-D099B92CFE9B}" destId="{620CC434-3AEC-415A-9233-676F7C4A2523}" srcOrd="1" destOrd="0" presId="urn:microsoft.com/office/officeart/2018/2/layout/IconVerticalSolidList"/>
    <dgm:cxn modelId="{000A34B1-C64B-4B26-8E21-069F055AD48F}" type="presParOf" srcId="{CC1D19EB-34CE-40F1-8BC7-D099B92CFE9B}" destId="{C56BCE11-E2CF-4D8B-8376-A89F0DE52D35}" srcOrd="2" destOrd="0" presId="urn:microsoft.com/office/officeart/2018/2/layout/IconVerticalSolidList"/>
    <dgm:cxn modelId="{1C75D59C-F0A0-4CF2-83BC-91E1D0658954}" type="presParOf" srcId="{CC1D19EB-34CE-40F1-8BC7-D099B92CFE9B}" destId="{790B0C2A-5D64-4CA5-8D1B-A9A4CA976D06}" srcOrd="3" destOrd="0" presId="urn:microsoft.com/office/officeart/2018/2/layout/IconVerticalSolidList"/>
    <dgm:cxn modelId="{DE4B8068-D67C-44E9-8DC1-9A78655A54F5}" type="presParOf" srcId="{0EF39027-CEC4-4802-9C3F-593836A451E4}" destId="{C0D3589C-A7B8-457F-B10E-3D95783557EB}" srcOrd="3" destOrd="0" presId="urn:microsoft.com/office/officeart/2018/2/layout/IconVerticalSolidList"/>
    <dgm:cxn modelId="{09978B31-C16F-4F36-844D-8E1F52F2F2BE}" type="presParOf" srcId="{0EF39027-CEC4-4802-9C3F-593836A451E4}" destId="{89E6A77C-04EE-4146-9F38-E79E3CD292B4}" srcOrd="4" destOrd="0" presId="urn:microsoft.com/office/officeart/2018/2/layout/IconVerticalSolidList"/>
    <dgm:cxn modelId="{EE5476BF-92D3-4B52-9990-2E5826B7062C}" type="presParOf" srcId="{89E6A77C-04EE-4146-9F38-E79E3CD292B4}" destId="{44A488E7-3AB9-4136-A617-A4356B1845C9}" srcOrd="0" destOrd="0" presId="urn:microsoft.com/office/officeart/2018/2/layout/IconVerticalSolidList"/>
    <dgm:cxn modelId="{35F9980C-8034-4E73-B5FA-F7697BB97BD4}" type="presParOf" srcId="{89E6A77C-04EE-4146-9F38-E79E3CD292B4}" destId="{311D714A-5951-487A-891E-F46259C4A73B}" srcOrd="1" destOrd="0" presId="urn:microsoft.com/office/officeart/2018/2/layout/IconVerticalSolidList"/>
    <dgm:cxn modelId="{1EEF6B3F-5AEA-4EDD-BD0E-8AF6B3DE2105}" type="presParOf" srcId="{89E6A77C-04EE-4146-9F38-E79E3CD292B4}" destId="{D6905CFE-7F56-48E4-B987-5FD2624FE909}" srcOrd="2" destOrd="0" presId="urn:microsoft.com/office/officeart/2018/2/layout/IconVerticalSolidList"/>
    <dgm:cxn modelId="{4CC14AF1-79E6-4CC5-811D-E5F6C70F0B51}" type="presParOf" srcId="{89E6A77C-04EE-4146-9F38-E79E3CD292B4}" destId="{C74D1BD7-4599-4947-9BF0-0F5E8E974AA2}" srcOrd="3" destOrd="0" presId="urn:microsoft.com/office/officeart/2018/2/layout/IconVerticalSolidList"/>
    <dgm:cxn modelId="{59F64A6F-8775-48B3-B0B0-C5F0ADD0D0E0}" type="presParOf" srcId="{0EF39027-CEC4-4802-9C3F-593836A451E4}" destId="{D60D5C55-3C3F-40BE-AC9D-86032D25363B}" srcOrd="5" destOrd="0" presId="urn:microsoft.com/office/officeart/2018/2/layout/IconVerticalSolidList"/>
    <dgm:cxn modelId="{411059B9-01E7-4708-AA09-E3B5961A5702}" type="presParOf" srcId="{0EF39027-CEC4-4802-9C3F-593836A451E4}" destId="{A92C2B65-2DA8-48B9-A07F-8C740817EB53}" srcOrd="6" destOrd="0" presId="urn:microsoft.com/office/officeart/2018/2/layout/IconVerticalSolidList"/>
    <dgm:cxn modelId="{C69E477B-F7E6-4A5B-B260-0D3DD3CE41C9}" type="presParOf" srcId="{A92C2B65-2DA8-48B9-A07F-8C740817EB53}" destId="{2E58ABCF-7387-4058-AD68-B177ED738CCA}" srcOrd="0" destOrd="0" presId="urn:microsoft.com/office/officeart/2018/2/layout/IconVerticalSolidList"/>
    <dgm:cxn modelId="{94EE1170-79D2-4659-A8B6-6C84B276C48E}" type="presParOf" srcId="{A92C2B65-2DA8-48B9-A07F-8C740817EB53}" destId="{BACB8E91-6F12-485D-9436-FC218795C109}" srcOrd="1" destOrd="0" presId="urn:microsoft.com/office/officeart/2018/2/layout/IconVerticalSolidList"/>
    <dgm:cxn modelId="{6964AE48-A33F-453D-8B19-F54DFE120DDE}" type="presParOf" srcId="{A92C2B65-2DA8-48B9-A07F-8C740817EB53}" destId="{9CB6EBC8-A938-4084-8234-4A5E28B6D61C}" srcOrd="2" destOrd="0" presId="urn:microsoft.com/office/officeart/2018/2/layout/IconVerticalSolidList"/>
    <dgm:cxn modelId="{CDEE10CF-958F-4980-BB28-26DD51FCEE99}" type="presParOf" srcId="{A92C2B65-2DA8-48B9-A07F-8C740817EB53}" destId="{54BBDD58-9726-4A84-888D-A396718E860C}" srcOrd="3" destOrd="0" presId="urn:microsoft.com/office/officeart/2018/2/layout/IconVerticalSolidList"/>
    <dgm:cxn modelId="{4D2511E4-34CB-4009-B7AD-7E333019EB76}" type="presParOf" srcId="{0EF39027-CEC4-4802-9C3F-593836A451E4}" destId="{348E8D19-B783-49AA-829B-32B8F5AEB561}" srcOrd="7" destOrd="0" presId="urn:microsoft.com/office/officeart/2018/2/layout/IconVerticalSolidList"/>
    <dgm:cxn modelId="{3A5F112B-C551-4304-A7FD-0FEFE026EE36}" type="presParOf" srcId="{0EF39027-CEC4-4802-9C3F-593836A451E4}" destId="{FAFDF652-43C8-4BE5-A2F0-6E8219FEEA72}" srcOrd="8" destOrd="0" presId="urn:microsoft.com/office/officeart/2018/2/layout/IconVerticalSolidList"/>
    <dgm:cxn modelId="{0F6D2B0B-48E5-4DBA-9515-4A1E3F496012}" type="presParOf" srcId="{FAFDF652-43C8-4BE5-A2F0-6E8219FEEA72}" destId="{97DCA5FD-2C51-48CC-8D22-87E22E4C33DB}" srcOrd="0" destOrd="0" presId="urn:microsoft.com/office/officeart/2018/2/layout/IconVerticalSolidList"/>
    <dgm:cxn modelId="{C202D938-AC04-4D4A-9535-680334338B83}" type="presParOf" srcId="{FAFDF652-43C8-4BE5-A2F0-6E8219FEEA72}" destId="{62C8C735-3B83-48B7-B814-08602383D5FD}" srcOrd="1" destOrd="0" presId="urn:microsoft.com/office/officeart/2018/2/layout/IconVerticalSolidList"/>
    <dgm:cxn modelId="{2AD06BF1-1125-4331-8385-84437279FE33}" type="presParOf" srcId="{FAFDF652-43C8-4BE5-A2F0-6E8219FEEA72}" destId="{7D342108-DBD4-49BA-9A50-5B957EF4EF0B}" srcOrd="2" destOrd="0" presId="urn:microsoft.com/office/officeart/2018/2/layout/IconVerticalSolidList"/>
    <dgm:cxn modelId="{078A2AE8-D1FA-40D1-AF96-E5FB8973C0B0}" type="presParOf" srcId="{FAFDF652-43C8-4BE5-A2F0-6E8219FEEA72}" destId="{C712F4F6-4AB4-4D08-B39B-320BD67F67E1}" srcOrd="3" destOrd="0" presId="urn:microsoft.com/office/officeart/2018/2/layout/IconVerticalSolidList"/>
    <dgm:cxn modelId="{DEFCB642-D883-4B96-9264-5AE4BC66C891}" type="presParOf" srcId="{0EF39027-CEC4-4802-9C3F-593836A451E4}" destId="{B7CFBFBC-F02E-4064-882C-569A27550953}" srcOrd="9" destOrd="0" presId="urn:microsoft.com/office/officeart/2018/2/layout/IconVerticalSolidList"/>
    <dgm:cxn modelId="{62720EAC-9B9A-409E-881B-60ACBFEF7BBA}" type="presParOf" srcId="{0EF39027-CEC4-4802-9C3F-593836A451E4}" destId="{C7731C43-38EA-473A-B9A9-CC6786741128}" srcOrd="10" destOrd="0" presId="urn:microsoft.com/office/officeart/2018/2/layout/IconVerticalSolidList"/>
    <dgm:cxn modelId="{50DCDB67-D769-4A60-84D3-DA311AFA3653}" type="presParOf" srcId="{C7731C43-38EA-473A-B9A9-CC6786741128}" destId="{FE1A10E2-D559-4217-AAAE-C9843ABCF6B8}" srcOrd="0" destOrd="0" presId="urn:microsoft.com/office/officeart/2018/2/layout/IconVerticalSolidList"/>
    <dgm:cxn modelId="{FC52A7A0-562F-49B4-BE9E-354B88FCD24D}" type="presParOf" srcId="{C7731C43-38EA-473A-B9A9-CC6786741128}" destId="{D1CB74DD-451F-4700-906A-36910717590D}" srcOrd="1" destOrd="0" presId="urn:microsoft.com/office/officeart/2018/2/layout/IconVerticalSolidList"/>
    <dgm:cxn modelId="{DF0B7D81-E84A-4B25-83A3-83A4288B9B17}" type="presParOf" srcId="{C7731C43-38EA-473A-B9A9-CC6786741128}" destId="{DACD9F0E-14DD-4FEF-9AAB-24A1928C5047}" srcOrd="2" destOrd="0" presId="urn:microsoft.com/office/officeart/2018/2/layout/IconVerticalSolidList"/>
    <dgm:cxn modelId="{B8B6DE92-F468-40BE-89E2-A0A1B53E4040}" type="presParOf" srcId="{C7731C43-38EA-473A-B9A9-CC6786741128}" destId="{3EA28643-7258-41A3-9D25-D68B5B1171B3}" srcOrd="3" destOrd="0" presId="urn:microsoft.com/office/officeart/2018/2/layout/IconVerticalSolidList"/>
    <dgm:cxn modelId="{89027298-C2A5-4976-8D6F-0247FDE3DC38}" type="presParOf" srcId="{0EF39027-CEC4-4802-9C3F-593836A451E4}" destId="{73F494E4-469E-4676-B7FB-CB87D2C9A305}" srcOrd="11" destOrd="0" presId="urn:microsoft.com/office/officeart/2018/2/layout/IconVerticalSolidList"/>
    <dgm:cxn modelId="{300768B6-2BF6-4B36-9A30-F1C248AEB979}" type="presParOf" srcId="{0EF39027-CEC4-4802-9C3F-593836A451E4}" destId="{4F480668-406B-4194-B5B2-228BAE6DDD6D}" srcOrd="12" destOrd="0" presId="urn:microsoft.com/office/officeart/2018/2/layout/IconVerticalSolidList"/>
    <dgm:cxn modelId="{0D192825-8A3A-481E-80B4-622C32279E18}" type="presParOf" srcId="{4F480668-406B-4194-B5B2-228BAE6DDD6D}" destId="{2BB6AAD5-6BE7-4DB6-BB0A-EB1A530AB2CC}" srcOrd="0" destOrd="0" presId="urn:microsoft.com/office/officeart/2018/2/layout/IconVerticalSolidList"/>
    <dgm:cxn modelId="{9042377F-F6FA-4161-97D6-C536F326CA9B}" type="presParOf" srcId="{4F480668-406B-4194-B5B2-228BAE6DDD6D}" destId="{926A95CB-70B1-41E1-80EF-76AF938715AB}" srcOrd="1" destOrd="0" presId="urn:microsoft.com/office/officeart/2018/2/layout/IconVerticalSolidList"/>
    <dgm:cxn modelId="{AE4C8FE5-6840-49C4-BB22-2EAB81C869EE}" type="presParOf" srcId="{4F480668-406B-4194-B5B2-228BAE6DDD6D}" destId="{E99DEA98-0CC0-4A7E-972B-377B48F78AE7}" srcOrd="2" destOrd="0" presId="urn:microsoft.com/office/officeart/2018/2/layout/IconVerticalSolidList"/>
    <dgm:cxn modelId="{60B33472-CF75-4CAA-B661-328037A74A33}" type="presParOf" srcId="{4F480668-406B-4194-B5B2-228BAE6DDD6D}" destId="{F5C5D199-43DC-4264-A544-DD846DB6304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2425216-3D29-4FFD-B95F-DC15338321EA}"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BC0DC5A8-483D-48BA-B1C9-9B7771F593DC}">
      <dgm:prSet/>
      <dgm:spPr/>
      <dgm:t>
        <a:bodyPr/>
        <a:lstStyle/>
        <a:p>
          <a:r>
            <a:rPr lang="en-GB"/>
            <a:t>Limitations: Limited automation</a:t>
          </a:r>
          <a:endParaRPr lang="en-US"/>
        </a:p>
      </dgm:t>
    </dgm:pt>
    <dgm:pt modelId="{B1F01155-4D72-4FE7-A957-5B63B74946CA}" type="parTrans" cxnId="{853036D8-287C-492D-92EE-F3F02214E296}">
      <dgm:prSet/>
      <dgm:spPr/>
      <dgm:t>
        <a:bodyPr/>
        <a:lstStyle/>
        <a:p>
          <a:endParaRPr lang="en-US"/>
        </a:p>
      </dgm:t>
    </dgm:pt>
    <dgm:pt modelId="{FC28C1DC-7E07-4F94-A5D1-70280822D7C3}" type="sibTrans" cxnId="{853036D8-287C-492D-92EE-F3F02214E296}">
      <dgm:prSet/>
      <dgm:spPr/>
      <dgm:t>
        <a:bodyPr/>
        <a:lstStyle/>
        <a:p>
          <a:endParaRPr lang="en-US"/>
        </a:p>
      </dgm:t>
    </dgm:pt>
    <dgm:pt modelId="{F9A7877B-099D-4DBD-95AD-40A31BEC168F}">
      <dgm:prSet/>
      <dgm:spPr/>
      <dgm:t>
        <a:bodyPr/>
        <a:lstStyle/>
        <a:p>
          <a:r>
            <a:rPr lang="en-GB"/>
            <a:t>manual updates</a:t>
          </a:r>
          <a:endParaRPr lang="en-US"/>
        </a:p>
      </dgm:t>
    </dgm:pt>
    <dgm:pt modelId="{C4461538-61F0-48FB-85CF-6A27B1A36DFA}" type="parTrans" cxnId="{9D91F06C-F43B-4D8A-A550-055FA6CACC5B}">
      <dgm:prSet/>
      <dgm:spPr/>
      <dgm:t>
        <a:bodyPr/>
        <a:lstStyle/>
        <a:p>
          <a:endParaRPr lang="en-US"/>
        </a:p>
      </dgm:t>
    </dgm:pt>
    <dgm:pt modelId="{0E04F1C1-BEF3-44E3-AED0-F148372E7071}" type="sibTrans" cxnId="{9D91F06C-F43B-4D8A-A550-055FA6CACC5B}">
      <dgm:prSet/>
      <dgm:spPr/>
      <dgm:t>
        <a:bodyPr/>
        <a:lstStyle/>
        <a:p>
          <a:endParaRPr lang="en-US"/>
        </a:p>
      </dgm:t>
    </dgm:pt>
    <dgm:pt modelId="{343A3131-8F70-45B9-92A6-A80DCC712575}">
      <dgm:prSet/>
      <dgm:spPr/>
      <dgm:t>
        <a:bodyPr/>
        <a:lstStyle/>
        <a:p>
          <a:r>
            <a:rPr lang="en-GB"/>
            <a:t>higher risk of errors</a:t>
          </a:r>
          <a:endParaRPr lang="en-US"/>
        </a:p>
      </dgm:t>
    </dgm:pt>
    <dgm:pt modelId="{6BD4982A-DF41-4F25-8A0B-AD1132523C8F}" type="parTrans" cxnId="{9858AB16-F66B-41AE-B603-42D803DBFCF9}">
      <dgm:prSet/>
      <dgm:spPr/>
      <dgm:t>
        <a:bodyPr/>
        <a:lstStyle/>
        <a:p>
          <a:endParaRPr lang="en-US"/>
        </a:p>
      </dgm:t>
    </dgm:pt>
    <dgm:pt modelId="{10880C8F-6569-4B7C-9B58-FDCBB7297872}" type="sibTrans" cxnId="{9858AB16-F66B-41AE-B603-42D803DBFCF9}">
      <dgm:prSet/>
      <dgm:spPr/>
      <dgm:t>
        <a:bodyPr/>
        <a:lstStyle/>
        <a:p>
          <a:endParaRPr lang="en-US"/>
        </a:p>
      </dgm:t>
    </dgm:pt>
    <dgm:pt modelId="{2C1BEEE3-D644-46CC-AA1F-40A3B215F801}">
      <dgm:prSet/>
      <dgm:spPr/>
      <dgm:t>
        <a:bodyPr/>
        <a:lstStyle/>
        <a:p>
          <a:r>
            <a:rPr lang="en-GB"/>
            <a:t>difficult for large teams</a:t>
          </a:r>
          <a:endParaRPr lang="en-US"/>
        </a:p>
      </dgm:t>
    </dgm:pt>
    <dgm:pt modelId="{97539D8A-5DC4-4C3F-9B61-81A6F7712B1E}" type="parTrans" cxnId="{A4FAEF3E-6266-4E06-AC3A-0C3D657A4EF6}">
      <dgm:prSet/>
      <dgm:spPr/>
      <dgm:t>
        <a:bodyPr/>
        <a:lstStyle/>
        <a:p>
          <a:endParaRPr lang="en-US"/>
        </a:p>
      </dgm:t>
    </dgm:pt>
    <dgm:pt modelId="{8A001C9C-194C-45D8-8B44-660AA2A959F8}" type="sibTrans" cxnId="{A4FAEF3E-6266-4E06-AC3A-0C3D657A4EF6}">
      <dgm:prSet/>
      <dgm:spPr/>
      <dgm:t>
        <a:bodyPr/>
        <a:lstStyle/>
        <a:p>
          <a:endParaRPr lang="en-US"/>
        </a:p>
      </dgm:t>
    </dgm:pt>
    <dgm:pt modelId="{E8480481-F481-48F0-919F-37FBB4BDD100}">
      <dgm:prSet/>
      <dgm:spPr/>
      <dgm:t>
        <a:bodyPr/>
        <a:lstStyle/>
        <a:p>
          <a:r>
            <a:rPr lang="en-GB"/>
            <a:t>version control issues</a:t>
          </a:r>
          <a:endParaRPr lang="en-US"/>
        </a:p>
      </dgm:t>
    </dgm:pt>
    <dgm:pt modelId="{50A6059A-0212-4905-BBC5-E87B2680F4D9}" type="parTrans" cxnId="{77A7F85C-7688-450B-B9F0-C69018DDDF05}">
      <dgm:prSet/>
      <dgm:spPr/>
      <dgm:t>
        <a:bodyPr/>
        <a:lstStyle/>
        <a:p>
          <a:endParaRPr lang="en-US"/>
        </a:p>
      </dgm:t>
    </dgm:pt>
    <dgm:pt modelId="{B6E7F1E0-920E-432C-AB45-FA9E45077373}" type="sibTrans" cxnId="{77A7F85C-7688-450B-B9F0-C69018DDDF05}">
      <dgm:prSet/>
      <dgm:spPr/>
      <dgm:t>
        <a:bodyPr/>
        <a:lstStyle/>
        <a:p>
          <a:endParaRPr lang="en-US"/>
        </a:p>
      </dgm:t>
    </dgm:pt>
    <dgm:pt modelId="{8E98A742-B956-491A-92A0-4C5BE5B54CE1}">
      <dgm:prSet/>
      <dgm:spPr/>
      <dgm:t>
        <a:bodyPr/>
        <a:lstStyle/>
        <a:p>
          <a:r>
            <a:rPr lang="en-GB"/>
            <a:t>limited reporting</a:t>
          </a:r>
          <a:endParaRPr lang="en-US"/>
        </a:p>
      </dgm:t>
    </dgm:pt>
    <dgm:pt modelId="{48FBCE9A-79B3-4C23-A590-5C9159DD69E2}" type="parTrans" cxnId="{470927B1-3FBE-48E4-89FF-6B983E485B57}">
      <dgm:prSet/>
      <dgm:spPr/>
      <dgm:t>
        <a:bodyPr/>
        <a:lstStyle/>
        <a:p>
          <a:endParaRPr lang="en-US"/>
        </a:p>
      </dgm:t>
    </dgm:pt>
    <dgm:pt modelId="{D87B2C4F-72E4-4A74-B973-E05E4BA882EB}" type="sibTrans" cxnId="{470927B1-3FBE-48E4-89FF-6B983E485B57}">
      <dgm:prSet/>
      <dgm:spPr/>
      <dgm:t>
        <a:bodyPr/>
        <a:lstStyle/>
        <a:p>
          <a:endParaRPr lang="en-US"/>
        </a:p>
      </dgm:t>
    </dgm:pt>
    <dgm:pt modelId="{57CD4602-BE97-4AF9-BC40-EF30EFE4916F}">
      <dgm:prSet/>
      <dgm:spPr/>
      <dgm:t>
        <a:bodyPr/>
        <a:lstStyle/>
        <a:p>
          <a:r>
            <a:rPr lang="en-GB"/>
            <a:t>collaboration challenges</a:t>
          </a:r>
          <a:endParaRPr lang="en-US"/>
        </a:p>
      </dgm:t>
    </dgm:pt>
    <dgm:pt modelId="{DF8B2986-5609-493E-9EB0-CE0A51203BC6}" type="parTrans" cxnId="{4CB089BC-47C5-43E6-AC22-994A62C64B82}">
      <dgm:prSet/>
      <dgm:spPr/>
      <dgm:t>
        <a:bodyPr/>
        <a:lstStyle/>
        <a:p>
          <a:endParaRPr lang="en-US"/>
        </a:p>
      </dgm:t>
    </dgm:pt>
    <dgm:pt modelId="{D0359FCF-A503-410C-A36B-4046A7864FE6}" type="sibTrans" cxnId="{4CB089BC-47C5-43E6-AC22-994A62C64B82}">
      <dgm:prSet/>
      <dgm:spPr/>
      <dgm:t>
        <a:bodyPr/>
        <a:lstStyle/>
        <a:p>
          <a:endParaRPr lang="en-US"/>
        </a:p>
      </dgm:t>
    </dgm:pt>
    <dgm:pt modelId="{AB5B4D6A-62A1-46E4-8EA7-55A4EA2998C4}">
      <dgm:prSet/>
      <dgm:spPr/>
      <dgm:t>
        <a:bodyPr/>
        <a:lstStyle/>
        <a:p>
          <a:r>
            <a:rPr lang="en-GB"/>
            <a:t>and formatting problems.</a:t>
          </a:r>
          <a:endParaRPr lang="en-US"/>
        </a:p>
      </dgm:t>
    </dgm:pt>
    <dgm:pt modelId="{8BA1E915-09B0-47A1-AD43-9C7C578F7506}" type="parTrans" cxnId="{F474A86F-4328-486D-97E2-2FC057749940}">
      <dgm:prSet/>
      <dgm:spPr/>
      <dgm:t>
        <a:bodyPr/>
        <a:lstStyle/>
        <a:p>
          <a:endParaRPr lang="en-US"/>
        </a:p>
      </dgm:t>
    </dgm:pt>
    <dgm:pt modelId="{3DCD5165-5F42-42B8-999D-4921EE5E92EB}" type="sibTrans" cxnId="{F474A86F-4328-486D-97E2-2FC057749940}">
      <dgm:prSet/>
      <dgm:spPr/>
      <dgm:t>
        <a:bodyPr/>
        <a:lstStyle/>
        <a:p>
          <a:endParaRPr lang="en-US"/>
        </a:p>
      </dgm:t>
    </dgm:pt>
    <dgm:pt modelId="{ADDD3363-E7FA-4E0E-8F28-383F8C541EFC}" type="pres">
      <dgm:prSet presAssocID="{32425216-3D29-4FFD-B95F-DC15338321EA}" presName="diagram" presStyleCnt="0">
        <dgm:presLayoutVars>
          <dgm:dir/>
          <dgm:resizeHandles val="exact"/>
        </dgm:presLayoutVars>
      </dgm:prSet>
      <dgm:spPr/>
    </dgm:pt>
    <dgm:pt modelId="{C8A5BDBF-8514-431A-B2D2-DC077B84BB6E}" type="pres">
      <dgm:prSet presAssocID="{BC0DC5A8-483D-48BA-B1C9-9B7771F593DC}" presName="node" presStyleLbl="node1" presStyleIdx="0" presStyleCnt="8">
        <dgm:presLayoutVars>
          <dgm:bulletEnabled val="1"/>
        </dgm:presLayoutVars>
      </dgm:prSet>
      <dgm:spPr/>
    </dgm:pt>
    <dgm:pt modelId="{BFCEB20D-6753-4C9F-BEDF-C4CA31032B8A}" type="pres">
      <dgm:prSet presAssocID="{FC28C1DC-7E07-4F94-A5D1-70280822D7C3}" presName="sibTrans" presStyleCnt="0"/>
      <dgm:spPr/>
    </dgm:pt>
    <dgm:pt modelId="{AB6257D2-6D53-4069-8D4C-B3785966C55D}" type="pres">
      <dgm:prSet presAssocID="{F9A7877B-099D-4DBD-95AD-40A31BEC168F}" presName="node" presStyleLbl="node1" presStyleIdx="1" presStyleCnt="8">
        <dgm:presLayoutVars>
          <dgm:bulletEnabled val="1"/>
        </dgm:presLayoutVars>
      </dgm:prSet>
      <dgm:spPr/>
    </dgm:pt>
    <dgm:pt modelId="{6A9A5665-3789-43B6-8F42-1EABD60F9B11}" type="pres">
      <dgm:prSet presAssocID="{0E04F1C1-BEF3-44E3-AED0-F148372E7071}" presName="sibTrans" presStyleCnt="0"/>
      <dgm:spPr/>
    </dgm:pt>
    <dgm:pt modelId="{7E000177-378C-45A5-A7A2-DFFA908BD1D7}" type="pres">
      <dgm:prSet presAssocID="{343A3131-8F70-45B9-92A6-A80DCC712575}" presName="node" presStyleLbl="node1" presStyleIdx="2" presStyleCnt="8">
        <dgm:presLayoutVars>
          <dgm:bulletEnabled val="1"/>
        </dgm:presLayoutVars>
      </dgm:prSet>
      <dgm:spPr/>
    </dgm:pt>
    <dgm:pt modelId="{AA429DA7-B6C7-4321-AB2F-674B6E3250A1}" type="pres">
      <dgm:prSet presAssocID="{10880C8F-6569-4B7C-9B58-FDCBB7297872}" presName="sibTrans" presStyleCnt="0"/>
      <dgm:spPr/>
    </dgm:pt>
    <dgm:pt modelId="{13D56D2B-AC22-4A75-B522-3409707B7821}" type="pres">
      <dgm:prSet presAssocID="{2C1BEEE3-D644-46CC-AA1F-40A3B215F801}" presName="node" presStyleLbl="node1" presStyleIdx="3" presStyleCnt="8">
        <dgm:presLayoutVars>
          <dgm:bulletEnabled val="1"/>
        </dgm:presLayoutVars>
      </dgm:prSet>
      <dgm:spPr/>
    </dgm:pt>
    <dgm:pt modelId="{B6F3DBB9-8790-4C6D-B0DC-7700DF8B7484}" type="pres">
      <dgm:prSet presAssocID="{8A001C9C-194C-45D8-8B44-660AA2A959F8}" presName="sibTrans" presStyleCnt="0"/>
      <dgm:spPr/>
    </dgm:pt>
    <dgm:pt modelId="{EF732B4A-2C4D-44D3-883E-8E63EBF06FC3}" type="pres">
      <dgm:prSet presAssocID="{E8480481-F481-48F0-919F-37FBB4BDD100}" presName="node" presStyleLbl="node1" presStyleIdx="4" presStyleCnt="8">
        <dgm:presLayoutVars>
          <dgm:bulletEnabled val="1"/>
        </dgm:presLayoutVars>
      </dgm:prSet>
      <dgm:spPr/>
    </dgm:pt>
    <dgm:pt modelId="{F80C01E7-89C7-4518-AEFA-8610D66CB676}" type="pres">
      <dgm:prSet presAssocID="{B6E7F1E0-920E-432C-AB45-FA9E45077373}" presName="sibTrans" presStyleCnt="0"/>
      <dgm:spPr/>
    </dgm:pt>
    <dgm:pt modelId="{FCB5FD4A-4F98-4FDC-AD59-4F6AC7E27E39}" type="pres">
      <dgm:prSet presAssocID="{8E98A742-B956-491A-92A0-4C5BE5B54CE1}" presName="node" presStyleLbl="node1" presStyleIdx="5" presStyleCnt="8">
        <dgm:presLayoutVars>
          <dgm:bulletEnabled val="1"/>
        </dgm:presLayoutVars>
      </dgm:prSet>
      <dgm:spPr/>
    </dgm:pt>
    <dgm:pt modelId="{8E785379-3F91-42BF-B4F2-5CAB8D8447C7}" type="pres">
      <dgm:prSet presAssocID="{D87B2C4F-72E4-4A74-B973-E05E4BA882EB}" presName="sibTrans" presStyleCnt="0"/>
      <dgm:spPr/>
    </dgm:pt>
    <dgm:pt modelId="{CCDCCE32-DFDC-4959-8D1C-8EEBEC6C922A}" type="pres">
      <dgm:prSet presAssocID="{57CD4602-BE97-4AF9-BC40-EF30EFE4916F}" presName="node" presStyleLbl="node1" presStyleIdx="6" presStyleCnt="8">
        <dgm:presLayoutVars>
          <dgm:bulletEnabled val="1"/>
        </dgm:presLayoutVars>
      </dgm:prSet>
      <dgm:spPr/>
    </dgm:pt>
    <dgm:pt modelId="{91F28EF6-F602-43ED-92D5-2FB702AF10DB}" type="pres">
      <dgm:prSet presAssocID="{D0359FCF-A503-410C-A36B-4046A7864FE6}" presName="sibTrans" presStyleCnt="0"/>
      <dgm:spPr/>
    </dgm:pt>
    <dgm:pt modelId="{90F3B8E7-5420-43FE-9234-62434D03A6DA}" type="pres">
      <dgm:prSet presAssocID="{AB5B4D6A-62A1-46E4-8EA7-55A4EA2998C4}" presName="node" presStyleLbl="node1" presStyleIdx="7" presStyleCnt="8">
        <dgm:presLayoutVars>
          <dgm:bulletEnabled val="1"/>
        </dgm:presLayoutVars>
      </dgm:prSet>
      <dgm:spPr/>
    </dgm:pt>
  </dgm:ptLst>
  <dgm:cxnLst>
    <dgm:cxn modelId="{AE8DCD14-AFC0-4398-8887-781BF2185801}" type="presOf" srcId="{E8480481-F481-48F0-919F-37FBB4BDD100}" destId="{EF732B4A-2C4D-44D3-883E-8E63EBF06FC3}" srcOrd="0" destOrd="0" presId="urn:microsoft.com/office/officeart/2005/8/layout/default"/>
    <dgm:cxn modelId="{9858AB16-F66B-41AE-B603-42D803DBFCF9}" srcId="{32425216-3D29-4FFD-B95F-DC15338321EA}" destId="{343A3131-8F70-45B9-92A6-A80DCC712575}" srcOrd="2" destOrd="0" parTransId="{6BD4982A-DF41-4F25-8A0B-AD1132523C8F}" sibTransId="{10880C8F-6569-4B7C-9B58-FDCBB7297872}"/>
    <dgm:cxn modelId="{83ABCD2E-C348-43DE-81F1-EACFA2D1232F}" type="presOf" srcId="{32425216-3D29-4FFD-B95F-DC15338321EA}" destId="{ADDD3363-E7FA-4E0E-8F28-383F8C541EFC}" srcOrd="0" destOrd="0" presId="urn:microsoft.com/office/officeart/2005/8/layout/default"/>
    <dgm:cxn modelId="{D1438335-ECAF-4014-9AE7-71C930E9F355}" type="presOf" srcId="{57CD4602-BE97-4AF9-BC40-EF30EFE4916F}" destId="{CCDCCE32-DFDC-4959-8D1C-8EEBEC6C922A}" srcOrd="0" destOrd="0" presId="urn:microsoft.com/office/officeart/2005/8/layout/default"/>
    <dgm:cxn modelId="{A4FAEF3E-6266-4E06-AC3A-0C3D657A4EF6}" srcId="{32425216-3D29-4FFD-B95F-DC15338321EA}" destId="{2C1BEEE3-D644-46CC-AA1F-40A3B215F801}" srcOrd="3" destOrd="0" parTransId="{97539D8A-5DC4-4C3F-9B61-81A6F7712B1E}" sibTransId="{8A001C9C-194C-45D8-8B44-660AA2A959F8}"/>
    <dgm:cxn modelId="{77A7F85C-7688-450B-B9F0-C69018DDDF05}" srcId="{32425216-3D29-4FFD-B95F-DC15338321EA}" destId="{E8480481-F481-48F0-919F-37FBB4BDD100}" srcOrd="4" destOrd="0" parTransId="{50A6059A-0212-4905-BBC5-E87B2680F4D9}" sibTransId="{B6E7F1E0-920E-432C-AB45-FA9E45077373}"/>
    <dgm:cxn modelId="{C6E95C6C-3001-490B-9040-6223FB64807A}" type="presOf" srcId="{AB5B4D6A-62A1-46E4-8EA7-55A4EA2998C4}" destId="{90F3B8E7-5420-43FE-9234-62434D03A6DA}" srcOrd="0" destOrd="0" presId="urn:microsoft.com/office/officeart/2005/8/layout/default"/>
    <dgm:cxn modelId="{9D91F06C-F43B-4D8A-A550-055FA6CACC5B}" srcId="{32425216-3D29-4FFD-B95F-DC15338321EA}" destId="{F9A7877B-099D-4DBD-95AD-40A31BEC168F}" srcOrd="1" destOrd="0" parTransId="{C4461538-61F0-48FB-85CF-6A27B1A36DFA}" sibTransId="{0E04F1C1-BEF3-44E3-AED0-F148372E7071}"/>
    <dgm:cxn modelId="{F474A86F-4328-486D-97E2-2FC057749940}" srcId="{32425216-3D29-4FFD-B95F-DC15338321EA}" destId="{AB5B4D6A-62A1-46E4-8EA7-55A4EA2998C4}" srcOrd="7" destOrd="0" parTransId="{8BA1E915-09B0-47A1-AD43-9C7C578F7506}" sibTransId="{3DCD5165-5F42-42B8-999D-4921EE5E92EB}"/>
    <dgm:cxn modelId="{470927B1-3FBE-48E4-89FF-6B983E485B57}" srcId="{32425216-3D29-4FFD-B95F-DC15338321EA}" destId="{8E98A742-B956-491A-92A0-4C5BE5B54CE1}" srcOrd="5" destOrd="0" parTransId="{48FBCE9A-79B3-4C23-A590-5C9159DD69E2}" sibTransId="{D87B2C4F-72E4-4A74-B973-E05E4BA882EB}"/>
    <dgm:cxn modelId="{8DFDC3B2-B122-46FE-9BC0-3E46EF9E2CF5}" type="presOf" srcId="{343A3131-8F70-45B9-92A6-A80DCC712575}" destId="{7E000177-378C-45A5-A7A2-DFFA908BD1D7}" srcOrd="0" destOrd="0" presId="urn:microsoft.com/office/officeart/2005/8/layout/default"/>
    <dgm:cxn modelId="{4CB089BC-47C5-43E6-AC22-994A62C64B82}" srcId="{32425216-3D29-4FFD-B95F-DC15338321EA}" destId="{57CD4602-BE97-4AF9-BC40-EF30EFE4916F}" srcOrd="6" destOrd="0" parTransId="{DF8B2986-5609-493E-9EB0-CE0A51203BC6}" sibTransId="{D0359FCF-A503-410C-A36B-4046A7864FE6}"/>
    <dgm:cxn modelId="{50A38ED2-30AD-48FC-9D72-9F825169A1E5}" type="presOf" srcId="{2C1BEEE3-D644-46CC-AA1F-40A3B215F801}" destId="{13D56D2B-AC22-4A75-B522-3409707B7821}" srcOrd="0" destOrd="0" presId="urn:microsoft.com/office/officeart/2005/8/layout/default"/>
    <dgm:cxn modelId="{853036D8-287C-492D-92EE-F3F02214E296}" srcId="{32425216-3D29-4FFD-B95F-DC15338321EA}" destId="{BC0DC5A8-483D-48BA-B1C9-9B7771F593DC}" srcOrd="0" destOrd="0" parTransId="{B1F01155-4D72-4FE7-A957-5B63B74946CA}" sibTransId="{FC28C1DC-7E07-4F94-A5D1-70280822D7C3}"/>
    <dgm:cxn modelId="{E77324D9-C3A9-4617-A29C-D7DABFF94ADE}" type="presOf" srcId="{BC0DC5A8-483D-48BA-B1C9-9B7771F593DC}" destId="{C8A5BDBF-8514-431A-B2D2-DC077B84BB6E}" srcOrd="0" destOrd="0" presId="urn:microsoft.com/office/officeart/2005/8/layout/default"/>
    <dgm:cxn modelId="{4074BEF3-1D05-48FC-8742-0E160858F654}" type="presOf" srcId="{8E98A742-B956-491A-92A0-4C5BE5B54CE1}" destId="{FCB5FD4A-4F98-4FDC-AD59-4F6AC7E27E39}" srcOrd="0" destOrd="0" presId="urn:microsoft.com/office/officeart/2005/8/layout/default"/>
    <dgm:cxn modelId="{9800DFF5-1D25-4878-9AAD-D8F97558BE12}" type="presOf" srcId="{F9A7877B-099D-4DBD-95AD-40A31BEC168F}" destId="{AB6257D2-6D53-4069-8D4C-B3785966C55D}" srcOrd="0" destOrd="0" presId="urn:microsoft.com/office/officeart/2005/8/layout/default"/>
    <dgm:cxn modelId="{5FD3D432-3D0F-449C-B9F6-E6D2D24F7486}" type="presParOf" srcId="{ADDD3363-E7FA-4E0E-8F28-383F8C541EFC}" destId="{C8A5BDBF-8514-431A-B2D2-DC077B84BB6E}" srcOrd="0" destOrd="0" presId="urn:microsoft.com/office/officeart/2005/8/layout/default"/>
    <dgm:cxn modelId="{1DAC7249-24EA-46FA-A523-FC94DBF2D057}" type="presParOf" srcId="{ADDD3363-E7FA-4E0E-8F28-383F8C541EFC}" destId="{BFCEB20D-6753-4C9F-BEDF-C4CA31032B8A}" srcOrd="1" destOrd="0" presId="urn:microsoft.com/office/officeart/2005/8/layout/default"/>
    <dgm:cxn modelId="{28ABDB76-F52C-4052-888E-50E1A5BAFD6F}" type="presParOf" srcId="{ADDD3363-E7FA-4E0E-8F28-383F8C541EFC}" destId="{AB6257D2-6D53-4069-8D4C-B3785966C55D}" srcOrd="2" destOrd="0" presId="urn:microsoft.com/office/officeart/2005/8/layout/default"/>
    <dgm:cxn modelId="{30350A86-B365-497F-8FCF-0BD35248442B}" type="presParOf" srcId="{ADDD3363-E7FA-4E0E-8F28-383F8C541EFC}" destId="{6A9A5665-3789-43B6-8F42-1EABD60F9B11}" srcOrd="3" destOrd="0" presId="urn:microsoft.com/office/officeart/2005/8/layout/default"/>
    <dgm:cxn modelId="{CCDD65CB-4E26-495F-8C13-C3FF94573CDB}" type="presParOf" srcId="{ADDD3363-E7FA-4E0E-8F28-383F8C541EFC}" destId="{7E000177-378C-45A5-A7A2-DFFA908BD1D7}" srcOrd="4" destOrd="0" presId="urn:microsoft.com/office/officeart/2005/8/layout/default"/>
    <dgm:cxn modelId="{ACD13548-0474-44DA-ADC6-EABEB7FCBD5D}" type="presParOf" srcId="{ADDD3363-E7FA-4E0E-8F28-383F8C541EFC}" destId="{AA429DA7-B6C7-4321-AB2F-674B6E3250A1}" srcOrd="5" destOrd="0" presId="urn:microsoft.com/office/officeart/2005/8/layout/default"/>
    <dgm:cxn modelId="{B44C7BED-1047-497B-922E-CAEFD590BF3C}" type="presParOf" srcId="{ADDD3363-E7FA-4E0E-8F28-383F8C541EFC}" destId="{13D56D2B-AC22-4A75-B522-3409707B7821}" srcOrd="6" destOrd="0" presId="urn:microsoft.com/office/officeart/2005/8/layout/default"/>
    <dgm:cxn modelId="{AB6F3BBA-F0A8-46E9-92B3-BF5DEEA67E5B}" type="presParOf" srcId="{ADDD3363-E7FA-4E0E-8F28-383F8C541EFC}" destId="{B6F3DBB9-8790-4C6D-B0DC-7700DF8B7484}" srcOrd="7" destOrd="0" presId="urn:microsoft.com/office/officeart/2005/8/layout/default"/>
    <dgm:cxn modelId="{BB5985B6-1F92-4534-AE56-0F30E29E8BDD}" type="presParOf" srcId="{ADDD3363-E7FA-4E0E-8F28-383F8C541EFC}" destId="{EF732B4A-2C4D-44D3-883E-8E63EBF06FC3}" srcOrd="8" destOrd="0" presId="urn:microsoft.com/office/officeart/2005/8/layout/default"/>
    <dgm:cxn modelId="{B9417DEC-F3D7-4FBE-A867-675E8B179250}" type="presParOf" srcId="{ADDD3363-E7FA-4E0E-8F28-383F8C541EFC}" destId="{F80C01E7-89C7-4518-AEFA-8610D66CB676}" srcOrd="9" destOrd="0" presId="urn:microsoft.com/office/officeart/2005/8/layout/default"/>
    <dgm:cxn modelId="{517F4C0F-7750-4F08-A986-F13BFDEE2286}" type="presParOf" srcId="{ADDD3363-E7FA-4E0E-8F28-383F8C541EFC}" destId="{FCB5FD4A-4F98-4FDC-AD59-4F6AC7E27E39}" srcOrd="10" destOrd="0" presId="urn:microsoft.com/office/officeart/2005/8/layout/default"/>
    <dgm:cxn modelId="{986DDF5B-8EB1-401E-B94C-8CCB9EC2C0FD}" type="presParOf" srcId="{ADDD3363-E7FA-4E0E-8F28-383F8C541EFC}" destId="{8E785379-3F91-42BF-B4F2-5CAB8D8447C7}" srcOrd="11" destOrd="0" presId="urn:microsoft.com/office/officeart/2005/8/layout/default"/>
    <dgm:cxn modelId="{82CBE6FD-90DC-425A-B8AC-2467B78F74F1}" type="presParOf" srcId="{ADDD3363-E7FA-4E0E-8F28-383F8C541EFC}" destId="{CCDCCE32-DFDC-4959-8D1C-8EEBEC6C922A}" srcOrd="12" destOrd="0" presId="urn:microsoft.com/office/officeart/2005/8/layout/default"/>
    <dgm:cxn modelId="{181AAE0D-B4EA-4509-BA2F-CF4DA6ED3BD2}" type="presParOf" srcId="{ADDD3363-E7FA-4E0E-8F28-383F8C541EFC}" destId="{91F28EF6-F602-43ED-92D5-2FB702AF10DB}" srcOrd="13" destOrd="0" presId="urn:microsoft.com/office/officeart/2005/8/layout/default"/>
    <dgm:cxn modelId="{98BD62C3-B8D6-4A91-8AA9-F1DDE6BF0C07}" type="presParOf" srcId="{ADDD3363-E7FA-4E0E-8F28-383F8C541EFC}" destId="{90F3B8E7-5420-43FE-9234-62434D03A6DA}"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9D33D01-87F7-4B52-A2FF-3881218B7B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E532A5B-5737-456B-A503-A5A07FC09041}">
      <dgm:prSet/>
      <dgm:spPr/>
      <dgm:t>
        <a:bodyPr/>
        <a:lstStyle/>
        <a:p>
          <a:r>
            <a:rPr lang="en-GB" b="0" i="0"/>
            <a:t>Faster scheduling </a:t>
          </a:r>
          <a:endParaRPr lang="en-US"/>
        </a:p>
      </dgm:t>
    </dgm:pt>
    <dgm:pt modelId="{52F52362-207A-48E1-B09C-523B86E72C64}" type="parTrans" cxnId="{A84F657B-6947-4F03-B037-85658684108A}">
      <dgm:prSet/>
      <dgm:spPr/>
      <dgm:t>
        <a:bodyPr/>
        <a:lstStyle/>
        <a:p>
          <a:endParaRPr lang="en-US"/>
        </a:p>
      </dgm:t>
    </dgm:pt>
    <dgm:pt modelId="{B4306458-F866-4309-AC16-0FFD101F56A5}" type="sibTrans" cxnId="{A84F657B-6947-4F03-B037-85658684108A}">
      <dgm:prSet/>
      <dgm:spPr/>
      <dgm:t>
        <a:bodyPr/>
        <a:lstStyle/>
        <a:p>
          <a:endParaRPr lang="en-US"/>
        </a:p>
      </dgm:t>
    </dgm:pt>
    <dgm:pt modelId="{BE70778E-9C2A-4D98-90FF-CE6F19FC5418}">
      <dgm:prSet/>
      <dgm:spPr/>
      <dgm:t>
        <a:bodyPr/>
        <a:lstStyle/>
        <a:p>
          <a:r>
            <a:rPr lang="en-GB" b="0" i="0"/>
            <a:t>Real time updates</a:t>
          </a:r>
          <a:endParaRPr lang="en-US"/>
        </a:p>
      </dgm:t>
    </dgm:pt>
    <dgm:pt modelId="{E9D355BF-3EDC-4689-B537-26400029E1C3}" type="parTrans" cxnId="{8F5C7DFB-7D72-4D2F-B113-0B5214838490}">
      <dgm:prSet/>
      <dgm:spPr/>
      <dgm:t>
        <a:bodyPr/>
        <a:lstStyle/>
        <a:p>
          <a:endParaRPr lang="en-US"/>
        </a:p>
      </dgm:t>
    </dgm:pt>
    <dgm:pt modelId="{D97D7CB8-130C-47B9-87C1-3E66D230AD25}" type="sibTrans" cxnId="{8F5C7DFB-7D72-4D2F-B113-0B5214838490}">
      <dgm:prSet/>
      <dgm:spPr/>
      <dgm:t>
        <a:bodyPr/>
        <a:lstStyle/>
        <a:p>
          <a:endParaRPr lang="en-US"/>
        </a:p>
      </dgm:t>
    </dgm:pt>
    <dgm:pt modelId="{D57A480B-CEAF-44E4-9A81-C53B60C45FE5}">
      <dgm:prSet/>
      <dgm:spPr/>
      <dgm:t>
        <a:bodyPr/>
        <a:lstStyle/>
        <a:p>
          <a:r>
            <a:rPr lang="en-GB" b="0" i="0"/>
            <a:t>Better communication</a:t>
          </a:r>
          <a:endParaRPr lang="en-US"/>
        </a:p>
      </dgm:t>
    </dgm:pt>
    <dgm:pt modelId="{9CC41F1F-BB0C-4CD1-BD27-BFFD0F0BD9C2}" type="parTrans" cxnId="{9D7D61C5-A094-4F12-AB8E-8752DA6448C5}">
      <dgm:prSet/>
      <dgm:spPr/>
      <dgm:t>
        <a:bodyPr/>
        <a:lstStyle/>
        <a:p>
          <a:endParaRPr lang="en-US"/>
        </a:p>
      </dgm:t>
    </dgm:pt>
    <dgm:pt modelId="{23E95D5C-5FE8-4BBE-A08B-7E188DB4D93F}" type="sibTrans" cxnId="{9D7D61C5-A094-4F12-AB8E-8752DA6448C5}">
      <dgm:prSet/>
      <dgm:spPr/>
      <dgm:t>
        <a:bodyPr/>
        <a:lstStyle/>
        <a:p>
          <a:endParaRPr lang="en-US"/>
        </a:p>
      </dgm:t>
    </dgm:pt>
    <dgm:pt modelId="{A303F9E0-D1E7-4ED9-82C9-B53C8DAE24E8}">
      <dgm:prSet/>
      <dgm:spPr/>
      <dgm:t>
        <a:bodyPr/>
        <a:lstStyle/>
        <a:p>
          <a:r>
            <a:rPr lang="en-GB" b="0" i="0"/>
            <a:t>Employee self-service</a:t>
          </a:r>
          <a:endParaRPr lang="en-US"/>
        </a:p>
      </dgm:t>
    </dgm:pt>
    <dgm:pt modelId="{C52A738F-BA22-4C7E-BEF3-36927C8FAF4C}" type="parTrans" cxnId="{5B2A6033-22E3-4CF7-8D1A-CC04A4766792}">
      <dgm:prSet/>
      <dgm:spPr/>
      <dgm:t>
        <a:bodyPr/>
        <a:lstStyle/>
        <a:p>
          <a:endParaRPr lang="en-US"/>
        </a:p>
      </dgm:t>
    </dgm:pt>
    <dgm:pt modelId="{1B8CAEBF-F09D-4CCC-8466-499EEB59F0D4}" type="sibTrans" cxnId="{5B2A6033-22E3-4CF7-8D1A-CC04A4766792}">
      <dgm:prSet/>
      <dgm:spPr/>
      <dgm:t>
        <a:bodyPr/>
        <a:lstStyle/>
        <a:p>
          <a:endParaRPr lang="en-US"/>
        </a:p>
      </dgm:t>
    </dgm:pt>
    <dgm:pt modelId="{3E0AD1C3-E6F0-4B9A-9EDC-834682007DC9}">
      <dgm:prSet/>
      <dgm:spPr/>
      <dgm:t>
        <a:bodyPr/>
        <a:lstStyle/>
        <a:p>
          <a:r>
            <a:rPr lang="en-GB" b="0" i="0"/>
            <a:t>Reduced administrative workload</a:t>
          </a:r>
          <a:endParaRPr lang="en-US"/>
        </a:p>
      </dgm:t>
    </dgm:pt>
    <dgm:pt modelId="{D0DBBFD6-1C04-44C7-908C-221099C8157D}" type="parTrans" cxnId="{CECFB461-32D7-475B-ABD9-82BBDD4D0069}">
      <dgm:prSet/>
      <dgm:spPr/>
      <dgm:t>
        <a:bodyPr/>
        <a:lstStyle/>
        <a:p>
          <a:endParaRPr lang="en-US"/>
        </a:p>
      </dgm:t>
    </dgm:pt>
    <dgm:pt modelId="{AF3734FB-DA8F-4D22-92F2-DF8C1D57F050}" type="sibTrans" cxnId="{CECFB461-32D7-475B-ABD9-82BBDD4D0069}">
      <dgm:prSet/>
      <dgm:spPr/>
      <dgm:t>
        <a:bodyPr/>
        <a:lstStyle/>
        <a:p>
          <a:endParaRPr lang="en-US"/>
        </a:p>
      </dgm:t>
    </dgm:pt>
    <dgm:pt modelId="{D2E7EC45-A475-494B-ACF3-FF783546B266}">
      <dgm:prSet/>
      <dgm:spPr/>
      <dgm:t>
        <a:bodyPr/>
        <a:lstStyle/>
        <a:p>
          <a:r>
            <a:rPr lang="en-GB" b="0" i="0"/>
            <a:t>Improved visibility and accountability</a:t>
          </a:r>
          <a:endParaRPr lang="en-US"/>
        </a:p>
      </dgm:t>
    </dgm:pt>
    <dgm:pt modelId="{3145AD63-D629-4DA2-AB8E-309B6B16A01C}" type="parTrans" cxnId="{68537BDB-D8C7-4F46-B3C3-4A6D1768EB90}">
      <dgm:prSet/>
      <dgm:spPr/>
      <dgm:t>
        <a:bodyPr/>
        <a:lstStyle/>
        <a:p>
          <a:endParaRPr lang="en-US"/>
        </a:p>
      </dgm:t>
    </dgm:pt>
    <dgm:pt modelId="{1699A636-0DA2-4384-8321-EE19C7C946F8}" type="sibTrans" cxnId="{68537BDB-D8C7-4F46-B3C3-4A6D1768EB90}">
      <dgm:prSet/>
      <dgm:spPr/>
      <dgm:t>
        <a:bodyPr/>
        <a:lstStyle/>
        <a:p>
          <a:endParaRPr lang="en-US"/>
        </a:p>
      </dgm:t>
    </dgm:pt>
    <dgm:pt modelId="{144D1547-142A-4CF3-91EF-508A552E60B3}">
      <dgm:prSet/>
      <dgm:spPr/>
      <dgm:t>
        <a:bodyPr/>
        <a:lstStyle/>
        <a:p>
          <a:r>
            <a:rPr lang="en-GB" b="0" i="0"/>
            <a:t>A concise way to describe this would be how rota software improves efficiency by automating shift scheduling and reducing administrative tasks, while improving communication through real-time schedule updates, notifications, and easier staff access to shift information.</a:t>
          </a:r>
          <a:endParaRPr lang="en-US"/>
        </a:p>
      </dgm:t>
    </dgm:pt>
    <dgm:pt modelId="{A7EFC47B-BE48-4B35-9AE1-5E8BC446D736}" type="parTrans" cxnId="{93A3642C-B2D3-4A25-9542-F7F0125FB605}">
      <dgm:prSet/>
      <dgm:spPr/>
      <dgm:t>
        <a:bodyPr/>
        <a:lstStyle/>
        <a:p>
          <a:endParaRPr lang="en-US"/>
        </a:p>
      </dgm:t>
    </dgm:pt>
    <dgm:pt modelId="{313A451D-4FC9-4E2C-8A0C-D7CC8A268B8A}" type="sibTrans" cxnId="{93A3642C-B2D3-4A25-9542-F7F0125FB605}">
      <dgm:prSet/>
      <dgm:spPr/>
      <dgm:t>
        <a:bodyPr/>
        <a:lstStyle/>
        <a:p>
          <a:endParaRPr lang="en-US"/>
        </a:p>
      </dgm:t>
    </dgm:pt>
    <dgm:pt modelId="{3A0736A7-B377-48F2-BFA0-19981848184D}" type="pres">
      <dgm:prSet presAssocID="{29D33D01-87F7-4B52-A2FF-3881218B7BD0}" presName="root" presStyleCnt="0">
        <dgm:presLayoutVars>
          <dgm:dir/>
          <dgm:resizeHandles val="exact"/>
        </dgm:presLayoutVars>
      </dgm:prSet>
      <dgm:spPr/>
    </dgm:pt>
    <dgm:pt modelId="{2DDE42FB-F762-4DE8-AE12-2E9BFFB515F4}" type="pres">
      <dgm:prSet presAssocID="{1E532A5B-5737-456B-A503-A5A07FC09041}" presName="compNode" presStyleCnt="0"/>
      <dgm:spPr/>
    </dgm:pt>
    <dgm:pt modelId="{3532686F-8347-48D5-92E7-AEBCF964E044}" type="pres">
      <dgm:prSet presAssocID="{1E532A5B-5737-456B-A503-A5A07FC09041}" presName="bgRect" presStyleLbl="bgShp" presStyleIdx="0" presStyleCnt="7"/>
      <dgm:spPr/>
    </dgm:pt>
    <dgm:pt modelId="{EC4A53D5-6442-4363-B23A-21B9B9BE8306}" type="pres">
      <dgm:prSet presAssocID="{1E532A5B-5737-456B-A503-A5A07FC09041}"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3627BD7D-1F20-4D20-A250-F695E26915A0}" type="pres">
      <dgm:prSet presAssocID="{1E532A5B-5737-456B-A503-A5A07FC09041}" presName="spaceRect" presStyleCnt="0"/>
      <dgm:spPr/>
    </dgm:pt>
    <dgm:pt modelId="{7C199097-07BB-474E-95F4-8D6A216E2DC4}" type="pres">
      <dgm:prSet presAssocID="{1E532A5B-5737-456B-A503-A5A07FC09041}" presName="parTx" presStyleLbl="revTx" presStyleIdx="0" presStyleCnt="7">
        <dgm:presLayoutVars>
          <dgm:chMax val="0"/>
          <dgm:chPref val="0"/>
        </dgm:presLayoutVars>
      </dgm:prSet>
      <dgm:spPr/>
    </dgm:pt>
    <dgm:pt modelId="{3FC5D6B2-DDFF-4833-BB4F-5E75337F8BA7}" type="pres">
      <dgm:prSet presAssocID="{B4306458-F866-4309-AC16-0FFD101F56A5}" presName="sibTrans" presStyleCnt="0"/>
      <dgm:spPr/>
    </dgm:pt>
    <dgm:pt modelId="{B046139D-6AE4-47BD-94BE-28A0462149FE}" type="pres">
      <dgm:prSet presAssocID="{BE70778E-9C2A-4D98-90FF-CE6F19FC5418}" presName="compNode" presStyleCnt="0"/>
      <dgm:spPr/>
    </dgm:pt>
    <dgm:pt modelId="{D0261BBE-9E94-4651-90E5-C4652866D2B3}" type="pres">
      <dgm:prSet presAssocID="{BE70778E-9C2A-4D98-90FF-CE6F19FC5418}" presName="bgRect" presStyleLbl="bgShp" presStyleIdx="1" presStyleCnt="7"/>
      <dgm:spPr/>
    </dgm:pt>
    <dgm:pt modelId="{B5163414-9257-4395-8378-89D3C6103F0D}" type="pres">
      <dgm:prSet presAssocID="{BE70778E-9C2A-4D98-90FF-CE6F19FC5418}"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AED677A1-1DD6-4015-A7E5-39DD9306357E}" type="pres">
      <dgm:prSet presAssocID="{BE70778E-9C2A-4D98-90FF-CE6F19FC5418}" presName="spaceRect" presStyleCnt="0"/>
      <dgm:spPr/>
    </dgm:pt>
    <dgm:pt modelId="{0A676281-C37A-4B91-8094-20CDED693714}" type="pres">
      <dgm:prSet presAssocID="{BE70778E-9C2A-4D98-90FF-CE6F19FC5418}" presName="parTx" presStyleLbl="revTx" presStyleIdx="1" presStyleCnt="7">
        <dgm:presLayoutVars>
          <dgm:chMax val="0"/>
          <dgm:chPref val="0"/>
        </dgm:presLayoutVars>
      </dgm:prSet>
      <dgm:spPr/>
    </dgm:pt>
    <dgm:pt modelId="{3DD63583-623E-4AE2-9E82-EE30F0D97223}" type="pres">
      <dgm:prSet presAssocID="{D97D7CB8-130C-47B9-87C1-3E66D230AD25}" presName="sibTrans" presStyleCnt="0"/>
      <dgm:spPr/>
    </dgm:pt>
    <dgm:pt modelId="{1E21994E-8830-498B-AF4D-E0B9427891C6}" type="pres">
      <dgm:prSet presAssocID="{D57A480B-CEAF-44E4-9A81-C53B60C45FE5}" presName="compNode" presStyleCnt="0"/>
      <dgm:spPr/>
    </dgm:pt>
    <dgm:pt modelId="{BDAF4B4D-4363-4EEB-B545-5D48985BB52C}" type="pres">
      <dgm:prSet presAssocID="{D57A480B-CEAF-44E4-9A81-C53B60C45FE5}" presName="bgRect" presStyleLbl="bgShp" presStyleIdx="2" presStyleCnt="7"/>
      <dgm:spPr/>
    </dgm:pt>
    <dgm:pt modelId="{9C6B7E92-BE7E-4328-A64C-7949A38D90DD}" type="pres">
      <dgm:prSet presAssocID="{D57A480B-CEAF-44E4-9A81-C53B60C45FE5}"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B34F1035-A61F-47EE-954B-C0E988D1C851}" type="pres">
      <dgm:prSet presAssocID="{D57A480B-CEAF-44E4-9A81-C53B60C45FE5}" presName="spaceRect" presStyleCnt="0"/>
      <dgm:spPr/>
    </dgm:pt>
    <dgm:pt modelId="{7A1C8FF7-4909-4D1A-9A31-F35BD356A51F}" type="pres">
      <dgm:prSet presAssocID="{D57A480B-CEAF-44E4-9A81-C53B60C45FE5}" presName="parTx" presStyleLbl="revTx" presStyleIdx="2" presStyleCnt="7">
        <dgm:presLayoutVars>
          <dgm:chMax val="0"/>
          <dgm:chPref val="0"/>
        </dgm:presLayoutVars>
      </dgm:prSet>
      <dgm:spPr/>
    </dgm:pt>
    <dgm:pt modelId="{EA416D8C-FEE1-44B3-8F4A-278631DE7501}" type="pres">
      <dgm:prSet presAssocID="{23E95D5C-5FE8-4BBE-A08B-7E188DB4D93F}" presName="sibTrans" presStyleCnt="0"/>
      <dgm:spPr/>
    </dgm:pt>
    <dgm:pt modelId="{1DC17263-C9E9-40E2-94F3-3607C28371EE}" type="pres">
      <dgm:prSet presAssocID="{A303F9E0-D1E7-4ED9-82C9-B53C8DAE24E8}" presName="compNode" presStyleCnt="0"/>
      <dgm:spPr/>
    </dgm:pt>
    <dgm:pt modelId="{1F966870-D0F1-4947-8B65-DE4172891F96}" type="pres">
      <dgm:prSet presAssocID="{A303F9E0-D1E7-4ED9-82C9-B53C8DAE24E8}" presName="bgRect" presStyleLbl="bgShp" presStyleIdx="3" presStyleCnt="7"/>
      <dgm:spPr/>
    </dgm:pt>
    <dgm:pt modelId="{5F4B0958-CAB1-4631-9108-24AB3639B144}" type="pres">
      <dgm:prSet presAssocID="{A303F9E0-D1E7-4ED9-82C9-B53C8DAE24E8}"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E3AD4F8F-2F17-4ED0-AF76-1B723263BEE9}" type="pres">
      <dgm:prSet presAssocID="{A303F9E0-D1E7-4ED9-82C9-B53C8DAE24E8}" presName="spaceRect" presStyleCnt="0"/>
      <dgm:spPr/>
    </dgm:pt>
    <dgm:pt modelId="{6644F835-DB56-4AAD-B4B9-C6B3258CC8B3}" type="pres">
      <dgm:prSet presAssocID="{A303F9E0-D1E7-4ED9-82C9-B53C8DAE24E8}" presName="parTx" presStyleLbl="revTx" presStyleIdx="3" presStyleCnt="7">
        <dgm:presLayoutVars>
          <dgm:chMax val="0"/>
          <dgm:chPref val="0"/>
        </dgm:presLayoutVars>
      </dgm:prSet>
      <dgm:spPr/>
    </dgm:pt>
    <dgm:pt modelId="{339BC35F-E69E-4604-AFF3-8514F2F0DF33}" type="pres">
      <dgm:prSet presAssocID="{1B8CAEBF-F09D-4CCC-8466-499EEB59F0D4}" presName="sibTrans" presStyleCnt="0"/>
      <dgm:spPr/>
    </dgm:pt>
    <dgm:pt modelId="{CDA60C68-BCA0-42B4-AFCC-7AAEEC8E9C31}" type="pres">
      <dgm:prSet presAssocID="{3E0AD1C3-E6F0-4B9A-9EDC-834682007DC9}" presName="compNode" presStyleCnt="0"/>
      <dgm:spPr/>
    </dgm:pt>
    <dgm:pt modelId="{DB6A8121-2D87-4BD1-958C-94810E7F6459}" type="pres">
      <dgm:prSet presAssocID="{3E0AD1C3-E6F0-4B9A-9EDC-834682007DC9}" presName="bgRect" presStyleLbl="bgShp" presStyleIdx="4" presStyleCnt="7"/>
      <dgm:spPr/>
    </dgm:pt>
    <dgm:pt modelId="{AA093D27-399A-4676-ADF3-FBD307707BA5}" type="pres">
      <dgm:prSet presAssocID="{3E0AD1C3-E6F0-4B9A-9EDC-834682007DC9}"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pward trend"/>
        </a:ext>
      </dgm:extLst>
    </dgm:pt>
    <dgm:pt modelId="{4BE65440-6C37-4D84-B582-C96E472261B3}" type="pres">
      <dgm:prSet presAssocID="{3E0AD1C3-E6F0-4B9A-9EDC-834682007DC9}" presName="spaceRect" presStyleCnt="0"/>
      <dgm:spPr/>
    </dgm:pt>
    <dgm:pt modelId="{231E66FC-5792-46FF-BF2F-CEF608A19B03}" type="pres">
      <dgm:prSet presAssocID="{3E0AD1C3-E6F0-4B9A-9EDC-834682007DC9}" presName="parTx" presStyleLbl="revTx" presStyleIdx="4" presStyleCnt="7">
        <dgm:presLayoutVars>
          <dgm:chMax val="0"/>
          <dgm:chPref val="0"/>
        </dgm:presLayoutVars>
      </dgm:prSet>
      <dgm:spPr/>
    </dgm:pt>
    <dgm:pt modelId="{A2137250-3A73-47BF-A991-41E92D9A9EE8}" type="pres">
      <dgm:prSet presAssocID="{AF3734FB-DA8F-4D22-92F2-DF8C1D57F050}" presName="sibTrans" presStyleCnt="0"/>
      <dgm:spPr/>
    </dgm:pt>
    <dgm:pt modelId="{662682FD-2D7E-49F5-AAE2-DB7C8D4E9A75}" type="pres">
      <dgm:prSet presAssocID="{D2E7EC45-A475-494B-ACF3-FF783546B266}" presName="compNode" presStyleCnt="0"/>
      <dgm:spPr/>
    </dgm:pt>
    <dgm:pt modelId="{F01A112F-2F8A-4232-8C50-8C5BD6B5F407}" type="pres">
      <dgm:prSet presAssocID="{D2E7EC45-A475-494B-ACF3-FF783546B266}" presName="bgRect" presStyleLbl="bgShp" presStyleIdx="5" presStyleCnt="7"/>
      <dgm:spPr/>
    </dgm:pt>
    <dgm:pt modelId="{0C538040-4607-4C3C-A751-C0F93472333F}" type="pres">
      <dgm:prSet presAssocID="{D2E7EC45-A475-494B-ACF3-FF783546B266}"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549FA1FE-CA2B-4F58-8298-8EA9D6058801}" type="pres">
      <dgm:prSet presAssocID="{D2E7EC45-A475-494B-ACF3-FF783546B266}" presName="spaceRect" presStyleCnt="0"/>
      <dgm:spPr/>
    </dgm:pt>
    <dgm:pt modelId="{1089C71D-6DEA-4C34-B09D-87E21DB182AB}" type="pres">
      <dgm:prSet presAssocID="{D2E7EC45-A475-494B-ACF3-FF783546B266}" presName="parTx" presStyleLbl="revTx" presStyleIdx="5" presStyleCnt="7">
        <dgm:presLayoutVars>
          <dgm:chMax val="0"/>
          <dgm:chPref val="0"/>
        </dgm:presLayoutVars>
      </dgm:prSet>
      <dgm:spPr/>
    </dgm:pt>
    <dgm:pt modelId="{063C6ACF-619C-445A-912E-0B0846C89253}" type="pres">
      <dgm:prSet presAssocID="{1699A636-0DA2-4384-8321-EE19C7C946F8}" presName="sibTrans" presStyleCnt="0"/>
      <dgm:spPr/>
    </dgm:pt>
    <dgm:pt modelId="{8235C49D-B8F9-4183-A93C-78FC91847110}" type="pres">
      <dgm:prSet presAssocID="{144D1547-142A-4CF3-91EF-508A552E60B3}" presName="compNode" presStyleCnt="0"/>
      <dgm:spPr/>
    </dgm:pt>
    <dgm:pt modelId="{EC2E81BD-B0FA-4EC7-89D4-33B0EA9C5CFC}" type="pres">
      <dgm:prSet presAssocID="{144D1547-142A-4CF3-91EF-508A552E60B3}" presName="bgRect" presStyleLbl="bgShp" presStyleIdx="6" presStyleCnt="7"/>
      <dgm:spPr/>
    </dgm:pt>
    <dgm:pt modelId="{E02451A7-BDB0-4A25-8529-24D730B4EA6B}" type="pres">
      <dgm:prSet presAssocID="{144D1547-142A-4CF3-91EF-508A552E60B3}"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Gears"/>
        </a:ext>
      </dgm:extLst>
    </dgm:pt>
    <dgm:pt modelId="{0F6360C4-C1A6-47AD-968D-A6526C49B6EC}" type="pres">
      <dgm:prSet presAssocID="{144D1547-142A-4CF3-91EF-508A552E60B3}" presName="spaceRect" presStyleCnt="0"/>
      <dgm:spPr/>
    </dgm:pt>
    <dgm:pt modelId="{82470FE5-20E3-4EDA-831F-B587409F2EBA}" type="pres">
      <dgm:prSet presAssocID="{144D1547-142A-4CF3-91EF-508A552E60B3}" presName="parTx" presStyleLbl="revTx" presStyleIdx="6" presStyleCnt="7">
        <dgm:presLayoutVars>
          <dgm:chMax val="0"/>
          <dgm:chPref val="0"/>
        </dgm:presLayoutVars>
      </dgm:prSet>
      <dgm:spPr/>
    </dgm:pt>
  </dgm:ptLst>
  <dgm:cxnLst>
    <dgm:cxn modelId="{F7A11623-1C65-4CD6-A61A-A4784985C1C5}" type="presOf" srcId="{D2E7EC45-A475-494B-ACF3-FF783546B266}" destId="{1089C71D-6DEA-4C34-B09D-87E21DB182AB}" srcOrd="0" destOrd="0" presId="urn:microsoft.com/office/officeart/2018/2/layout/IconVerticalSolidList"/>
    <dgm:cxn modelId="{6FEA0429-C56F-4538-8549-DCD00C7774C1}" type="presOf" srcId="{A303F9E0-D1E7-4ED9-82C9-B53C8DAE24E8}" destId="{6644F835-DB56-4AAD-B4B9-C6B3258CC8B3}" srcOrd="0" destOrd="0" presId="urn:microsoft.com/office/officeart/2018/2/layout/IconVerticalSolidList"/>
    <dgm:cxn modelId="{93A3642C-B2D3-4A25-9542-F7F0125FB605}" srcId="{29D33D01-87F7-4B52-A2FF-3881218B7BD0}" destId="{144D1547-142A-4CF3-91EF-508A552E60B3}" srcOrd="6" destOrd="0" parTransId="{A7EFC47B-BE48-4B35-9AE1-5E8BC446D736}" sibTransId="{313A451D-4FC9-4E2C-8A0C-D7CC8A268B8A}"/>
    <dgm:cxn modelId="{D9376830-B329-46FF-BA13-7D51CDE6A498}" type="presOf" srcId="{1E532A5B-5737-456B-A503-A5A07FC09041}" destId="{7C199097-07BB-474E-95F4-8D6A216E2DC4}" srcOrd="0" destOrd="0" presId="urn:microsoft.com/office/officeart/2018/2/layout/IconVerticalSolidList"/>
    <dgm:cxn modelId="{5B2A6033-22E3-4CF7-8D1A-CC04A4766792}" srcId="{29D33D01-87F7-4B52-A2FF-3881218B7BD0}" destId="{A303F9E0-D1E7-4ED9-82C9-B53C8DAE24E8}" srcOrd="3" destOrd="0" parTransId="{C52A738F-BA22-4C7E-BEF3-36927C8FAF4C}" sibTransId="{1B8CAEBF-F09D-4CCC-8466-499EEB59F0D4}"/>
    <dgm:cxn modelId="{AA052D3B-39EC-443B-A2E4-AB3BC38A4E6C}" type="presOf" srcId="{D57A480B-CEAF-44E4-9A81-C53B60C45FE5}" destId="{7A1C8FF7-4909-4D1A-9A31-F35BD356A51F}" srcOrd="0" destOrd="0" presId="urn:microsoft.com/office/officeart/2018/2/layout/IconVerticalSolidList"/>
    <dgm:cxn modelId="{CECFB461-32D7-475B-ABD9-82BBDD4D0069}" srcId="{29D33D01-87F7-4B52-A2FF-3881218B7BD0}" destId="{3E0AD1C3-E6F0-4B9A-9EDC-834682007DC9}" srcOrd="4" destOrd="0" parTransId="{D0DBBFD6-1C04-44C7-908C-221099C8157D}" sibTransId="{AF3734FB-DA8F-4D22-92F2-DF8C1D57F050}"/>
    <dgm:cxn modelId="{1FC27D57-0665-4010-A9B0-55F6E0316FB2}" type="presOf" srcId="{144D1547-142A-4CF3-91EF-508A552E60B3}" destId="{82470FE5-20E3-4EDA-831F-B587409F2EBA}" srcOrd="0" destOrd="0" presId="urn:microsoft.com/office/officeart/2018/2/layout/IconVerticalSolidList"/>
    <dgm:cxn modelId="{8147447A-8F16-4476-AB20-2E6D73D79AB1}" type="presOf" srcId="{3E0AD1C3-E6F0-4B9A-9EDC-834682007DC9}" destId="{231E66FC-5792-46FF-BF2F-CEF608A19B03}" srcOrd="0" destOrd="0" presId="urn:microsoft.com/office/officeart/2018/2/layout/IconVerticalSolidList"/>
    <dgm:cxn modelId="{A84F657B-6947-4F03-B037-85658684108A}" srcId="{29D33D01-87F7-4B52-A2FF-3881218B7BD0}" destId="{1E532A5B-5737-456B-A503-A5A07FC09041}" srcOrd="0" destOrd="0" parTransId="{52F52362-207A-48E1-B09C-523B86E72C64}" sibTransId="{B4306458-F866-4309-AC16-0FFD101F56A5}"/>
    <dgm:cxn modelId="{9D7D61C5-A094-4F12-AB8E-8752DA6448C5}" srcId="{29D33D01-87F7-4B52-A2FF-3881218B7BD0}" destId="{D57A480B-CEAF-44E4-9A81-C53B60C45FE5}" srcOrd="2" destOrd="0" parTransId="{9CC41F1F-BB0C-4CD1-BD27-BFFD0F0BD9C2}" sibTransId="{23E95D5C-5FE8-4BBE-A08B-7E188DB4D93F}"/>
    <dgm:cxn modelId="{68537BDB-D8C7-4F46-B3C3-4A6D1768EB90}" srcId="{29D33D01-87F7-4B52-A2FF-3881218B7BD0}" destId="{D2E7EC45-A475-494B-ACF3-FF783546B266}" srcOrd="5" destOrd="0" parTransId="{3145AD63-D629-4DA2-AB8E-309B6B16A01C}" sibTransId="{1699A636-0DA2-4384-8321-EE19C7C946F8}"/>
    <dgm:cxn modelId="{ED8E9EEA-5293-4847-B50B-74AA68FA92A9}" type="presOf" srcId="{29D33D01-87F7-4B52-A2FF-3881218B7BD0}" destId="{3A0736A7-B377-48F2-BFA0-19981848184D}" srcOrd="0" destOrd="0" presId="urn:microsoft.com/office/officeart/2018/2/layout/IconVerticalSolidList"/>
    <dgm:cxn modelId="{8F5C7DFB-7D72-4D2F-B113-0B5214838490}" srcId="{29D33D01-87F7-4B52-A2FF-3881218B7BD0}" destId="{BE70778E-9C2A-4D98-90FF-CE6F19FC5418}" srcOrd="1" destOrd="0" parTransId="{E9D355BF-3EDC-4689-B537-26400029E1C3}" sibTransId="{D97D7CB8-130C-47B9-87C1-3E66D230AD25}"/>
    <dgm:cxn modelId="{C83BB3FD-181B-4A43-B7BD-E12023797ED6}" type="presOf" srcId="{BE70778E-9C2A-4D98-90FF-CE6F19FC5418}" destId="{0A676281-C37A-4B91-8094-20CDED693714}" srcOrd="0" destOrd="0" presId="urn:microsoft.com/office/officeart/2018/2/layout/IconVerticalSolidList"/>
    <dgm:cxn modelId="{CA485945-1688-4761-8438-C4AB0AD78674}" type="presParOf" srcId="{3A0736A7-B377-48F2-BFA0-19981848184D}" destId="{2DDE42FB-F762-4DE8-AE12-2E9BFFB515F4}" srcOrd="0" destOrd="0" presId="urn:microsoft.com/office/officeart/2018/2/layout/IconVerticalSolidList"/>
    <dgm:cxn modelId="{6A5D8B17-19A9-4B4C-A746-321198F5670D}" type="presParOf" srcId="{2DDE42FB-F762-4DE8-AE12-2E9BFFB515F4}" destId="{3532686F-8347-48D5-92E7-AEBCF964E044}" srcOrd="0" destOrd="0" presId="urn:microsoft.com/office/officeart/2018/2/layout/IconVerticalSolidList"/>
    <dgm:cxn modelId="{A7B33F2F-7391-4537-B671-9F5DD5D0A8A6}" type="presParOf" srcId="{2DDE42FB-F762-4DE8-AE12-2E9BFFB515F4}" destId="{EC4A53D5-6442-4363-B23A-21B9B9BE8306}" srcOrd="1" destOrd="0" presId="urn:microsoft.com/office/officeart/2018/2/layout/IconVerticalSolidList"/>
    <dgm:cxn modelId="{F5AC2A42-16A2-478C-B23E-FF23C3927796}" type="presParOf" srcId="{2DDE42FB-F762-4DE8-AE12-2E9BFFB515F4}" destId="{3627BD7D-1F20-4D20-A250-F695E26915A0}" srcOrd="2" destOrd="0" presId="urn:microsoft.com/office/officeart/2018/2/layout/IconVerticalSolidList"/>
    <dgm:cxn modelId="{7F2DE609-818E-4502-8E08-4930E4845385}" type="presParOf" srcId="{2DDE42FB-F762-4DE8-AE12-2E9BFFB515F4}" destId="{7C199097-07BB-474E-95F4-8D6A216E2DC4}" srcOrd="3" destOrd="0" presId="urn:microsoft.com/office/officeart/2018/2/layout/IconVerticalSolidList"/>
    <dgm:cxn modelId="{BB191928-3AAC-4CE2-8DDD-4D0E4DA7327E}" type="presParOf" srcId="{3A0736A7-B377-48F2-BFA0-19981848184D}" destId="{3FC5D6B2-DDFF-4833-BB4F-5E75337F8BA7}" srcOrd="1" destOrd="0" presId="urn:microsoft.com/office/officeart/2018/2/layout/IconVerticalSolidList"/>
    <dgm:cxn modelId="{310C16EC-C135-4C3E-809F-A3E46C51A4E1}" type="presParOf" srcId="{3A0736A7-B377-48F2-BFA0-19981848184D}" destId="{B046139D-6AE4-47BD-94BE-28A0462149FE}" srcOrd="2" destOrd="0" presId="urn:microsoft.com/office/officeart/2018/2/layout/IconVerticalSolidList"/>
    <dgm:cxn modelId="{7F54EFED-5316-454F-A38E-56ACEB6088D0}" type="presParOf" srcId="{B046139D-6AE4-47BD-94BE-28A0462149FE}" destId="{D0261BBE-9E94-4651-90E5-C4652866D2B3}" srcOrd="0" destOrd="0" presId="urn:microsoft.com/office/officeart/2018/2/layout/IconVerticalSolidList"/>
    <dgm:cxn modelId="{00A017DE-32C1-4F35-A684-4CC6DA335CCC}" type="presParOf" srcId="{B046139D-6AE4-47BD-94BE-28A0462149FE}" destId="{B5163414-9257-4395-8378-89D3C6103F0D}" srcOrd="1" destOrd="0" presId="urn:microsoft.com/office/officeart/2018/2/layout/IconVerticalSolidList"/>
    <dgm:cxn modelId="{C940556F-E56B-494B-BD38-E60EDD6E803E}" type="presParOf" srcId="{B046139D-6AE4-47BD-94BE-28A0462149FE}" destId="{AED677A1-1DD6-4015-A7E5-39DD9306357E}" srcOrd="2" destOrd="0" presId="urn:microsoft.com/office/officeart/2018/2/layout/IconVerticalSolidList"/>
    <dgm:cxn modelId="{09D69702-CFAC-4E65-A17D-D0674E161132}" type="presParOf" srcId="{B046139D-6AE4-47BD-94BE-28A0462149FE}" destId="{0A676281-C37A-4B91-8094-20CDED693714}" srcOrd="3" destOrd="0" presId="urn:microsoft.com/office/officeart/2018/2/layout/IconVerticalSolidList"/>
    <dgm:cxn modelId="{9EAAA57A-38DF-46EB-9CB4-9565CA5EF859}" type="presParOf" srcId="{3A0736A7-B377-48F2-BFA0-19981848184D}" destId="{3DD63583-623E-4AE2-9E82-EE30F0D97223}" srcOrd="3" destOrd="0" presId="urn:microsoft.com/office/officeart/2018/2/layout/IconVerticalSolidList"/>
    <dgm:cxn modelId="{2FB90065-2A9B-4774-A7A3-DBAEB7FAD910}" type="presParOf" srcId="{3A0736A7-B377-48F2-BFA0-19981848184D}" destId="{1E21994E-8830-498B-AF4D-E0B9427891C6}" srcOrd="4" destOrd="0" presId="urn:microsoft.com/office/officeart/2018/2/layout/IconVerticalSolidList"/>
    <dgm:cxn modelId="{E2C967E5-4E86-47D8-9A48-2C3A4A4488EB}" type="presParOf" srcId="{1E21994E-8830-498B-AF4D-E0B9427891C6}" destId="{BDAF4B4D-4363-4EEB-B545-5D48985BB52C}" srcOrd="0" destOrd="0" presId="urn:microsoft.com/office/officeart/2018/2/layout/IconVerticalSolidList"/>
    <dgm:cxn modelId="{BC162FFA-B0AC-4CC1-B961-D38E4FFB1AF2}" type="presParOf" srcId="{1E21994E-8830-498B-AF4D-E0B9427891C6}" destId="{9C6B7E92-BE7E-4328-A64C-7949A38D90DD}" srcOrd="1" destOrd="0" presId="urn:microsoft.com/office/officeart/2018/2/layout/IconVerticalSolidList"/>
    <dgm:cxn modelId="{B2949C48-EEAB-45EA-BFD1-0784AE22CC8B}" type="presParOf" srcId="{1E21994E-8830-498B-AF4D-E0B9427891C6}" destId="{B34F1035-A61F-47EE-954B-C0E988D1C851}" srcOrd="2" destOrd="0" presId="urn:microsoft.com/office/officeart/2018/2/layout/IconVerticalSolidList"/>
    <dgm:cxn modelId="{B986DB88-7710-473F-99CA-D18CFFEDB8AA}" type="presParOf" srcId="{1E21994E-8830-498B-AF4D-E0B9427891C6}" destId="{7A1C8FF7-4909-4D1A-9A31-F35BD356A51F}" srcOrd="3" destOrd="0" presId="urn:microsoft.com/office/officeart/2018/2/layout/IconVerticalSolidList"/>
    <dgm:cxn modelId="{1DF28D8C-7B46-45BB-9E3F-7655E79BF69A}" type="presParOf" srcId="{3A0736A7-B377-48F2-BFA0-19981848184D}" destId="{EA416D8C-FEE1-44B3-8F4A-278631DE7501}" srcOrd="5" destOrd="0" presId="urn:microsoft.com/office/officeart/2018/2/layout/IconVerticalSolidList"/>
    <dgm:cxn modelId="{4B663559-1BE6-450B-B208-4CCEE2C568B4}" type="presParOf" srcId="{3A0736A7-B377-48F2-BFA0-19981848184D}" destId="{1DC17263-C9E9-40E2-94F3-3607C28371EE}" srcOrd="6" destOrd="0" presId="urn:microsoft.com/office/officeart/2018/2/layout/IconVerticalSolidList"/>
    <dgm:cxn modelId="{6627AC33-6AAC-4FA6-9E0C-84C1774888DF}" type="presParOf" srcId="{1DC17263-C9E9-40E2-94F3-3607C28371EE}" destId="{1F966870-D0F1-4947-8B65-DE4172891F96}" srcOrd="0" destOrd="0" presId="urn:microsoft.com/office/officeart/2018/2/layout/IconVerticalSolidList"/>
    <dgm:cxn modelId="{35A4694A-5CC3-4C08-9A1A-CB31414A6102}" type="presParOf" srcId="{1DC17263-C9E9-40E2-94F3-3607C28371EE}" destId="{5F4B0958-CAB1-4631-9108-24AB3639B144}" srcOrd="1" destOrd="0" presId="urn:microsoft.com/office/officeart/2018/2/layout/IconVerticalSolidList"/>
    <dgm:cxn modelId="{F8C2FD93-6411-4504-9DDD-5C191F0B0706}" type="presParOf" srcId="{1DC17263-C9E9-40E2-94F3-3607C28371EE}" destId="{E3AD4F8F-2F17-4ED0-AF76-1B723263BEE9}" srcOrd="2" destOrd="0" presId="urn:microsoft.com/office/officeart/2018/2/layout/IconVerticalSolidList"/>
    <dgm:cxn modelId="{68510FF8-0F44-41CC-A4D0-957783CD13B1}" type="presParOf" srcId="{1DC17263-C9E9-40E2-94F3-3607C28371EE}" destId="{6644F835-DB56-4AAD-B4B9-C6B3258CC8B3}" srcOrd="3" destOrd="0" presId="urn:microsoft.com/office/officeart/2018/2/layout/IconVerticalSolidList"/>
    <dgm:cxn modelId="{49076333-60F0-48AA-B51D-EA19206F09DA}" type="presParOf" srcId="{3A0736A7-B377-48F2-BFA0-19981848184D}" destId="{339BC35F-E69E-4604-AFF3-8514F2F0DF33}" srcOrd="7" destOrd="0" presId="urn:microsoft.com/office/officeart/2018/2/layout/IconVerticalSolidList"/>
    <dgm:cxn modelId="{3405C48D-17D8-4CD8-95BA-2360CC97AF19}" type="presParOf" srcId="{3A0736A7-B377-48F2-BFA0-19981848184D}" destId="{CDA60C68-BCA0-42B4-AFCC-7AAEEC8E9C31}" srcOrd="8" destOrd="0" presId="urn:microsoft.com/office/officeart/2018/2/layout/IconVerticalSolidList"/>
    <dgm:cxn modelId="{D151A535-0BC5-424D-B63D-2493BDE247C9}" type="presParOf" srcId="{CDA60C68-BCA0-42B4-AFCC-7AAEEC8E9C31}" destId="{DB6A8121-2D87-4BD1-958C-94810E7F6459}" srcOrd="0" destOrd="0" presId="urn:microsoft.com/office/officeart/2018/2/layout/IconVerticalSolidList"/>
    <dgm:cxn modelId="{9D41D0D9-9498-4B67-B953-58E54C812B85}" type="presParOf" srcId="{CDA60C68-BCA0-42B4-AFCC-7AAEEC8E9C31}" destId="{AA093D27-399A-4676-ADF3-FBD307707BA5}" srcOrd="1" destOrd="0" presId="urn:microsoft.com/office/officeart/2018/2/layout/IconVerticalSolidList"/>
    <dgm:cxn modelId="{76440ACC-A031-419B-ABCB-7253BFF7F418}" type="presParOf" srcId="{CDA60C68-BCA0-42B4-AFCC-7AAEEC8E9C31}" destId="{4BE65440-6C37-4D84-B582-C96E472261B3}" srcOrd="2" destOrd="0" presId="urn:microsoft.com/office/officeart/2018/2/layout/IconVerticalSolidList"/>
    <dgm:cxn modelId="{71EC5FA3-07BE-437A-8DC7-8C7C02873931}" type="presParOf" srcId="{CDA60C68-BCA0-42B4-AFCC-7AAEEC8E9C31}" destId="{231E66FC-5792-46FF-BF2F-CEF608A19B03}" srcOrd="3" destOrd="0" presId="urn:microsoft.com/office/officeart/2018/2/layout/IconVerticalSolidList"/>
    <dgm:cxn modelId="{1AFEC840-A130-4FED-A3EF-CE2D84559098}" type="presParOf" srcId="{3A0736A7-B377-48F2-BFA0-19981848184D}" destId="{A2137250-3A73-47BF-A991-41E92D9A9EE8}" srcOrd="9" destOrd="0" presId="urn:microsoft.com/office/officeart/2018/2/layout/IconVerticalSolidList"/>
    <dgm:cxn modelId="{174B6913-C743-40A1-9070-8975D23831EF}" type="presParOf" srcId="{3A0736A7-B377-48F2-BFA0-19981848184D}" destId="{662682FD-2D7E-49F5-AAE2-DB7C8D4E9A75}" srcOrd="10" destOrd="0" presId="urn:microsoft.com/office/officeart/2018/2/layout/IconVerticalSolidList"/>
    <dgm:cxn modelId="{341DC5B0-628B-4FEB-B899-BD58BC02FDA1}" type="presParOf" srcId="{662682FD-2D7E-49F5-AAE2-DB7C8D4E9A75}" destId="{F01A112F-2F8A-4232-8C50-8C5BD6B5F407}" srcOrd="0" destOrd="0" presId="urn:microsoft.com/office/officeart/2018/2/layout/IconVerticalSolidList"/>
    <dgm:cxn modelId="{4A2DE8DA-7011-4857-83F3-C07FC54B2E62}" type="presParOf" srcId="{662682FD-2D7E-49F5-AAE2-DB7C8D4E9A75}" destId="{0C538040-4607-4C3C-A751-C0F93472333F}" srcOrd="1" destOrd="0" presId="urn:microsoft.com/office/officeart/2018/2/layout/IconVerticalSolidList"/>
    <dgm:cxn modelId="{B7F22616-151F-4539-9F9A-EF3C4DF3BC6B}" type="presParOf" srcId="{662682FD-2D7E-49F5-AAE2-DB7C8D4E9A75}" destId="{549FA1FE-CA2B-4F58-8298-8EA9D6058801}" srcOrd="2" destOrd="0" presId="urn:microsoft.com/office/officeart/2018/2/layout/IconVerticalSolidList"/>
    <dgm:cxn modelId="{59EFFD02-B6CA-428D-85D2-22CEB20E0A69}" type="presParOf" srcId="{662682FD-2D7E-49F5-AAE2-DB7C8D4E9A75}" destId="{1089C71D-6DEA-4C34-B09D-87E21DB182AB}" srcOrd="3" destOrd="0" presId="urn:microsoft.com/office/officeart/2018/2/layout/IconVerticalSolidList"/>
    <dgm:cxn modelId="{E49E456A-1140-40F2-8B5F-0B7A9A6C06C3}" type="presParOf" srcId="{3A0736A7-B377-48F2-BFA0-19981848184D}" destId="{063C6ACF-619C-445A-912E-0B0846C89253}" srcOrd="11" destOrd="0" presId="urn:microsoft.com/office/officeart/2018/2/layout/IconVerticalSolidList"/>
    <dgm:cxn modelId="{9510B433-BDE0-411D-966C-FEAE0A0282B6}" type="presParOf" srcId="{3A0736A7-B377-48F2-BFA0-19981848184D}" destId="{8235C49D-B8F9-4183-A93C-78FC91847110}" srcOrd="12" destOrd="0" presId="urn:microsoft.com/office/officeart/2018/2/layout/IconVerticalSolidList"/>
    <dgm:cxn modelId="{6AB2CDDD-45F3-4A13-8B07-0F9F225B349C}" type="presParOf" srcId="{8235C49D-B8F9-4183-A93C-78FC91847110}" destId="{EC2E81BD-B0FA-4EC7-89D4-33B0EA9C5CFC}" srcOrd="0" destOrd="0" presId="urn:microsoft.com/office/officeart/2018/2/layout/IconVerticalSolidList"/>
    <dgm:cxn modelId="{F2DDB12A-6CE8-444B-B059-F2F41A556958}" type="presParOf" srcId="{8235C49D-B8F9-4183-A93C-78FC91847110}" destId="{E02451A7-BDB0-4A25-8529-24D730B4EA6B}" srcOrd="1" destOrd="0" presId="urn:microsoft.com/office/officeart/2018/2/layout/IconVerticalSolidList"/>
    <dgm:cxn modelId="{D47BD3ED-EC15-4904-8556-AA17EE7675EA}" type="presParOf" srcId="{8235C49D-B8F9-4183-A93C-78FC91847110}" destId="{0F6360C4-C1A6-47AD-968D-A6526C49B6EC}" srcOrd="2" destOrd="0" presId="urn:microsoft.com/office/officeart/2018/2/layout/IconVerticalSolidList"/>
    <dgm:cxn modelId="{F0A07BAD-86EE-4D13-A16A-099DFB775538}" type="presParOf" srcId="{8235C49D-B8F9-4183-A93C-78FC91847110}" destId="{82470FE5-20E3-4EDA-831F-B587409F2E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BEECB-24BE-4BE6-B4BC-ABFBB1980A65}">
      <dsp:nvSpPr>
        <dsp:cNvPr id="0" name=""/>
        <dsp:cNvSpPr/>
      </dsp:nvSpPr>
      <dsp:spPr>
        <a:xfrm>
          <a:off x="0" y="841038"/>
          <a:ext cx="5511295" cy="1552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451A2B-CD21-4EEA-B256-BAF67D319F4C}">
      <dsp:nvSpPr>
        <dsp:cNvPr id="0" name=""/>
        <dsp:cNvSpPr/>
      </dsp:nvSpPr>
      <dsp:spPr>
        <a:xfrm>
          <a:off x="469687" y="1190393"/>
          <a:ext cx="853977" cy="8539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28F3C7-1AE0-480A-865D-65E7E88CAF47}">
      <dsp:nvSpPr>
        <dsp:cNvPr id="0" name=""/>
        <dsp:cNvSpPr/>
      </dsp:nvSpPr>
      <dsp:spPr>
        <a:xfrm>
          <a:off x="1793353" y="841038"/>
          <a:ext cx="3717942" cy="1552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26" tIns="164326" rIns="164326" bIns="164326" numCol="1" spcCol="1270" anchor="ctr" anchorCtr="0">
          <a:noAutofit/>
        </a:bodyPr>
        <a:lstStyle/>
        <a:p>
          <a:pPr marL="0" lvl="0" indent="0" algn="l" defTabSz="1111250">
            <a:lnSpc>
              <a:spcPct val="100000"/>
            </a:lnSpc>
            <a:spcBef>
              <a:spcPct val="0"/>
            </a:spcBef>
            <a:spcAft>
              <a:spcPct val="35000"/>
            </a:spcAft>
            <a:buNone/>
          </a:pPr>
          <a:r>
            <a:rPr lang="en-GB" sz="2500" b="1" kern="1200"/>
            <a:t>NAME.ASMA KHAN       </a:t>
          </a:r>
          <a:endParaRPr lang="en-US" sz="2500" kern="1200"/>
        </a:p>
      </dsp:txBody>
      <dsp:txXfrm>
        <a:off x="1793353" y="841038"/>
        <a:ext cx="3717942" cy="1552687"/>
      </dsp:txXfrm>
    </dsp:sp>
    <dsp:sp modelId="{B3F0AED7-6BA2-47C0-B370-E44B574F30D8}">
      <dsp:nvSpPr>
        <dsp:cNvPr id="0" name=""/>
        <dsp:cNvSpPr/>
      </dsp:nvSpPr>
      <dsp:spPr>
        <a:xfrm>
          <a:off x="0" y="2781897"/>
          <a:ext cx="5511295" cy="1552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9C0DDB-892A-4A0B-B455-3B98C4E19C5D}">
      <dsp:nvSpPr>
        <dsp:cNvPr id="0" name=""/>
        <dsp:cNvSpPr/>
      </dsp:nvSpPr>
      <dsp:spPr>
        <a:xfrm>
          <a:off x="469687" y="3131252"/>
          <a:ext cx="853977" cy="8539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EA0CFB-0716-4A89-A26B-1A8659425DEB}">
      <dsp:nvSpPr>
        <dsp:cNvPr id="0" name=""/>
        <dsp:cNvSpPr/>
      </dsp:nvSpPr>
      <dsp:spPr>
        <a:xfrm>
          <a:off x="1793353" y="2781897"/>
          <a:ext cx="3717942" cy="1552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26" tIns="164326" rIns="164326" bIns="164326" numCol="1" spcCol="1270" anchor="ctr" anchorCtr="0">
          <a:noAutofit/>
        </a:bodyPr>
        <a:lstStyle/>
        <a:p>
          <a:pPr marL="0" lvl="0" indent="0" algn="l" defTabSz="1111250">
            <a:lnSpc>
              <a:spcPct val="100000"/>
            </a:lnSpc>
            <a:spcBef>
              <a:spcPct val="0"/>
            </a:spcBef>
            <a:spcAft>
              <a:spcPct val="35000"/>
            </a:spcAft>
            <a:buNone/>
          </a:pPr>
          <a:r>
            <a:rPr lang="en-GB" sz="2500" b="1" kern="1200"/>
            <a:t>Student number.2530901    </a:t>
          </a:r>
          <a:endParaRPr lang="en-US" sz="2500" kern="1200"/>
        </a:p>
      </dsp:txBody>
      <dsp:txXfrm>
        <a:off x="1793353" y="2781897"/>
        <a:ext cx="3717942" cy="1552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4BFBB3-132F-4AB6-AA21-49C14B4EC9F5}">
      <dsp:nvSpPr>
        <dsp:cNvPr id="0" name=""/>
        <dsp:cNvSpPr/>
      </dsp:nvSpPr>
      <dsp:spPr>
        <a:xfrm>
          <a:off x="2188130" y="1019446"/>
          <a:ext cx="385346" cy="91440"/>
        </a:xfrm>
        <a:custGeom>
          <a:avLst/>
          <a:gdLst/>
          <a:ahLst/>
          <a:cxnLst/>
          <a:rect l="0" t="0" r="0" b="0"/>
          <a:pathLst>
            <a:path>
              <a:moveTo>
                <a:pt x="0" y="124357"/>
              </a:moveTo>
              <a:lnTo>
                <a:pt x="209773" y="124357"/>
              </a:lnTo>
              <a:lnTo>
                <a:pt x="209773" y="45720"/>
              </a:lnTo>
              <a:lnTo>
                <a:pt x="38534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2370220" y="1062731"/>
        <a:ext cx="21165" cy="4869"/>
      </dsp:txXfrm>
    </dsp:sp>
    <dsp:sp modelId="{18AFF419-0391-4E65-8EC0-14DD14F3E8D2}">
      <dsp:nvSpPr>
        <dsp:cNvPr id="0" name=""/>
        <dsp:cNvSpPr/>
      </dsp:nvSpPr>
      <dsp:spPr>
        <a:xfrm>
          <a:off x="72937" y="508706"/>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Nurse Updates Resident care Plan</a:t>
          </a:r>
        </a:p>
      </dsp:txBody>
      <dsp:txXfrm>
        <a:off x="72937" y="508706"/>
        <a:ext cx="2116992" cy="1270195"/>
      </dsp:txXfrm>
    </dsp:sp>
    <dsp:sp modelId="{B14EF3B0-4644-4FF7-B871-9811F20F20EF}">
      <dsp:nvSpPr>
        <dsp:cNvPr id="0" name=""/>
        <dsp:cNvSpPr/>
      </dsp:nvSpPr>
      <dsp:spPr>
        <a:xfrm>
          <a:off x="4721068" y="1019446"/>
          <a:ext cx="456308" cy="91440"/>
        </a:xfrm>
        <a:custGeom>
          <a:avLst/>
          <a:gdLst/>
          <a:ahLst/>
          <a:cxnLst/>
          <a:rect l="0" t="0" r="0" b="0"/>
          <a:pathLst>
            <a:path>
              <a:moveTo>
                <a:pt x="0" y="45720"/>
              </a:moveTo>
              <a:lnTo>
                <a:pt x="45630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4937050" y="1062731"/>
        <a:ext cx="24345" cy="4869"/>
      </dsp:txXfrm>
    </dsp:sp>
    <dsp:sp modelId="{C85F9F88-2D9D-43AE-B3E9-DFF97F732618}">
      <dsp:nvSpPr>
        <dsp:cNvPr id="0" name=""/>
        <dsp:cNvSpPr/>
      </dsp:nvSpPr>
      <dsp:spPr>
        <a:xfrm>
          <a:off x="2605876" y="430068"/>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The care plan is saved in OneDrive.</a:t>
          </a:r>
          <a:endParaRPr lang="en-GB" sz="1800" kern="1200" dirty="0"/>
        </a:p>
      </dsp:txBody>
      <dsp:txXfrm>
        <a:off x="2605876" y="430068"/>
        <a:ext cx="2116992" cy="1270195"/>
      </dsp:txXfrm>
    </dsp:sp>
    <dsp:sp modelId="{56FEB2D9-DAA6-4D8C-A231-38E6EFE23DD8}">
      <dsp:nvSpPr>
        <dsp:cNvPr id="0" name=""/>
        <dsp:cNvSpPr/>
      </dsp:nvSpPr>
      <dsp:spPr>
        <a:xfrm>
          <a:off x="7324969" y="1019446"/>
          <a:ext cx="456308" cy="91440"/>
        </a:xfrm>
        <a:custGeom>
          <a:avLst/>
          <a:gdLst/>
          <a:ahLst/>
          <a:cxnLst/>
          <a:rect l="0" t="0" r="0" b="0"/>
          <a:pathLst>
            <a:path>
              <a:moveTo>
                <a:pt x="0" y="45720"/>
              </a:moveTo>
              <a:lnTo>
                <a:pt x="45630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7540950" y="1062731"/>
        <a:ext cx="24345" cy="4869"/>
      </dsp:txXfrm>
    </dsp:sp>
    <dsp:sp modelId="{58F8F4C9-30D7-4865-9227-78AC659D623F}">
      <dsp:nvSpPr>
        <dsp:cNvPr id="0" name=""/>
        <dsp:cNvSpPr/>
      </dsp:nvSpPr>
      <dsp:spPr>
        <a:xfrm>
          <a:off x="5209777" y="430068"/>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Senior carers and managers receive access.</a:t>
          </a:r>
          <a:endParaRPr lang="en-US" sz="1800" kern="1200" dirty="0"/>
        </a:p>
      </dsp:txBody>
      <dsp:txXfrm>
        <a:off x="5209777" y="430068"/>
        <a:ext cx="2116992" cy="1270195"/>
      </dsp:txXfrm>
    </dsp:sp>
    <dsp:sp modelId="{04AA0B17-548F-42F9-AA8F-CE3F7439B6A1}">
      <dsp:nvSpPr>
        <dsp:cNvPr id="0" name=""/>
        <dsp:cNvSpPr/>
      </dsp:nvSpPr>
      <dsp:spPr>
        <a:xfrm>
          <a:off x="1060472" y="1698463"/>
          <a:ext cx="7811701" cy="456308"/>
        </a:xfrm>
        <a:custGeom>
          <a:avLst/>
          <a:gdLst/>
          <a:ahLst/>
          <a:cxnLst/>
          <a:rect l="0" t="0" r="0" b="0"/>
          <a:pathLst>
            <a:path>
              <a:moveTo>
                <a:pt x="7811701" y="0"/>
              </a:moveTo>
              <a:lnTo>
                <a:pt x="7811701" y="245254"/>
              </a:lnTo>
              <a:lnTo>
                <a:pt x="0" y="245254"/>
              </a:lnTo>
              <a:lnTo>
                <a:pt x="0" y="456308"/>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4770651" y="1924183"/>
        <a:ext cx="391343" cy="4869"/>
      </dsp:txXfrm>
    </dsp:sp>
    <dsp:sp modelId="{1BCEB14C-0D51-4BB5-9062-BABCF0898294}">
      <dsp:nvSpPr>
        <dsp:cNvPr id="0" name=""/>
        <dsp:cNvSpPr/>
      </dsp:nvSpPr>
      <dsp:spPr>
        <a:xfrm>
          <a:off x="7813677" y="430068"/>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Everyone views the latest version instantly</a:t>
          </a:r>
          <a:endParaRPr lang="en-US" sz="1800" kern="1200" dirty="0"/>
        </a:p>
      </dsp:txBody>
      <dsp:txXfrm>
        <a:off x="7813677" y="430068"/>
        <a:ext cx="2116992" cy="1270195"/>
      </dsp:txXfrm>
    </dsp:sp>
    <dsp:sp modelId="{34850BD2-FC4E-4BD7-9771-5793A4CD5ED3}">
      <dsp:nvSpPr>
        <dsp:cNvPr id="0" name=""/>
        <dsp:cNvSpPr/>
      </dsp:nvSpPr>
      <dsp:spPr>
        <a:xfrm>
          <a:off x="2117168" y="2776549"/>
          <a:ext cx="456308" cy="91440"/>
        </a:xfrm>
        <a:custGeom>
          <a:avLst/>
          <a:gdLst/>
          <a:ahLst/>
          <a:cxnLst/>
          <a:rect l="0" t="0" r="0" b="0"/>
          <a:pathLst>
            <a:path>
              <a:moveTo>
                <a:pt x="0" y="45720"/>
              </a:moveTo>
              <a:lnTo>
                <a:pt x="45630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2333149" y="2819835"/>
        <a:ext cx="24345" cy="4869"/>
      </dsp:txXfrm>
    </dsp:sp>
    <dsp:sp modelId="{4523B18D-0FC2-49AE-BD93-E8D91EB9A29C}">
      <dsp:nvSpPr>
        <dsp:cNvPr id="0" name=""/>
        <dsp:cNvSpPr/>
      </dsp:nvSpPr>
      <dsp:spPr>
        <a:xfrm>
          <a:off x="1976" y="2187172"/>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Changes are automatically saved.</a:t>
          </a:r>
          <a:endParaRPr lang="en-US" sz="1800" kern="1200" dirty="0"/>
        </a:p>
      </dsp:txBody>
      <dsp:txXfrm>
        <a:off x="1976" y="2187172"/>
        <a:ext cx="2116992" cy="1270195"/>
      </dsp:txXfrm>
    </dsp:sp>
    <dsp:sp modelId="{DEA83D23-90A3-4CFD-92AC-67B52901E19C}">
      <dsp:nvSpPr>
        <dsp:cNvPr id="0" name=""/>
        <dsp:cNvSpPr/>
      </dsp:nvSpPr>
      <dsp:spPr>
        <a:xfrm>
          <a:off x="4721068" y="2776549"/>
          <a:ext cx="456308" cy="91440"/>
        </a:xfrm>
        <a:custGeom>
          <a:avLst/>
          <a:gdLst/>
          <a:ahLst/>
          <a:cxnLst/>
          <a:rect l="0" t="0" r="0" b="0"/>
          <a:pathLst>
            <a:path>
              <a:moveTo>
                <a:pt x="0" y="45720"/>
              </a:moveTo>
              <a:lnTo>
                <a:pt x="45630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37050" y="2819835"/>
        <a:ext cx="24345" cy="4869"/>
      </dsp:txXfrm>
    </dsp:sp>
    <dsp:sp modelId="{08D125DA-BDA0-44AA-8295-87515A0EFB09}">
      <dsp:nvSpPr>
        <dsp:cNvPr id="0" name=""/>
        <dsp:cNvSpPr/>
      </dsp:nvSpPr>
      <dsp:spPr>
        <a:xfrm>
          <a:off x="2605876" y="2187172"/>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Information remains secure and accessible.</a:t>
          </a:r>
        </a:p>
      </dsp:txBody>
      <dsp:txXfrm>
        <a:off x="2605876" y="2187172"/>
        <a:ext cx="2116992" cy="1270195"/>
      </dsp:txXfrm>
    </dsp:sp>
    <dsp:sp modelId="{927C9844-4469-4A77-901B-06A5FF5B66C2}">
      <dsp:nvSpPr>
        <dsp:cNvPr id="0" name=""/>
        <dsp:cNvSpPr/>
      </dsp:nvSpPr>
      <dsp:spPr>
        <a:xfrm>
          <a:off x="5209777" y="2187172"/>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This will reduce Errors and improve continuity care</a:t>
          </a:r>
        </a:p>
      </dsp:txBody>
      <dsp:txXfrm>
        <a:off x="5209777" y="2187172"/>
        <a:ext cx="2116992" cy="12701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D70D6B-4E7B-445B-ABE9-39823307B5AF}">
      <dsp:nvSpPr>
        <dsp:cNvPr id="0" name=""/>
        <dsp:cNvSpPr/>
      </dsp:nvSpPr>
      <dsp:spPr>
        <a:xfrm>
          <a:off x="987069" y="225958"/>
          <a:ext cx="1716489" cy="1716489"/>
        </a:xfrm>
        <a:prstGeom prst="pieWedge">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Faster comms </a:t>
          </a:r>
          <a:endParaRPr lang="en-US" sz="1600" kern="1200" dirty="0"/>
        </a:p>
      </dsp:txBody>
      <dsp:txXfrm>
        <a:off x="1489817" y="728706"/>
        <a:ext cx="1213741" cy="1213741"/>
      </dsp:txXfrm>
    </dsp:sp>
    <dsp:sp modelId="{3F541CCD-3E55-410D-A01E-B0C77674F520}">
      <dsp:nvSpPr>
        <dsp:cNvPr id="0" name=""/>
        <dsp:cNvSpPr/>
      </dsp:nvSpPr>
      <dsp:spPr>
        <a:xfrm rot="5400000">
          <a:off x="2782842" y="225958"/>
          <a:ext cx="1716489" cy="1716489"/>
        </a:xfrm>
        <a:prstGeom prst="pieWedge">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Fewer errors </a:t>
          </a:r>
          <a:endParaRPr lang="en-US" sz="1400" kern="1200" dirty="0"/>
        </a:p>
      </dsp:txBody>
      <dsp:txXfrm rot="-5400000">
        <a:off x="2782842" y="728706"/>
        <a:ext cx="1213741" cy="1213741"/>
      </dsp:txXfrm>
    </dsp:sp>
    <dsp:sp modelId="{20B84159-B398-456C-8CED-C8A07E873C2F}">
      <dsp:nvSpPr>
        <dsp:cNvPr id="0" name=""/>
        <dsp:cNvSpPr/>
      </dsp:nvSpPr>
      <dsp:spPr>
        <a:xfrm rot="10800000">
          <a:off x="2782842" y="2021730"/>
          <a:ext cx="1716489" cy="1716489"/>
        </a:xfrm>
        <a:prstGeom prst="pieWedge">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Improved teamwork</a:t>
          </a:r>
          <a:endParaRPr lang="en-US" sz="1400" kern="1200" dirty="0"/>
        </a:p>
      </dsp:txBody>
      <dsp:txXfrm rot="10800000">
        <a:off x="2782842" y="2021730"/>
        <a:ext cx="1213741" cy="1213741"/>
      </dsp:txXfrm>
    </dsp:sp>
    <dsp:sp modelId="{C4EAE1D3-6EE7-4D32-8CA8-7D486D9AE25D}">
      <dsp:nvSpPr>
        <dsp:cNvPr id="0" name=""/>
        <dsp:cNvSpPr/>
      </dsp:nvSpPr>
      <dsp:spPr>
        <a:xfrm rot="16200000">
          <a:off x="987069" y="2021730"/>
          <a:ext cx="1716489" cy="1716489"/>
        </a:xfrm>
        <a:prstGeom prst="pieWedge">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Better resident care</a:t>
          </a:r>
          <a:endParaRPr lang="en-US" sz="1400" kern="1200" dirty="0"/>
        </a:p>
      </dsp:txBody>
      <dsp:txXfrm rot="5400000">
        <a:off x="1489817" y="2021730"/>
        <a:ext cx="1213741" cy="1213741"/>
      </dsp:txXfrm>
    </dsp:sp>
    <dsp:sp modelId="{370DD611-EAB7-476E-9A93-25BF066F5132}">
      <dsp:nvSpPr>
        <dsp:cNvPr id="0" name=""/>
        <dsp:cNvSpPr/>
      </dsp:nvSpPr>
      <dsp:spPr>
        <a:xfrm>
          <a:off x="2446878" y="1625312"/>
          <a:ext cx="592644" cy="515343"/>
        </a:xfrm>
        <a:prstGeom prst="circularArrow">
          <a:avLst/>
        </a:prstGeom>
        <a:solidFill>
          <a:schemeClr val="accent2">
            <a:tint val="4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5F1C02-F4EE-4252-B77E-C815D9372C43}">
      <dsp:nvSpPr>
        <dsp:cNvPr id="0" name=""/>
        <dsp:cNvSpPr/>
      </dsp:nvSpPr>
      <dsp:spPr>
        <a:xfrm rot="10800000">
          <a:off x="2446878" y="1823521"/>
          <a:ext cx="592644" cy="515343"/>
        </a:xfrm>
        <a:prstGeom prst="circularArrow">
          <a:avLst/>
        </a:prstGeom>
        <a:solidFill>
          <a:schemeClr val="accent2">
            <a:tint val="4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51B19-9038-43AA-B342-90F42F0A073A}">
      <dsp:nvSpPr>
        <dsp:cNvPr id="0" name=""/>
        <dsp:cNvSpPr/>
      </dsp:nvSpPr>
      <dsp:spPr>
        <a:xfrm>
          <a:off x="522392" y="0"/>
          <a:ext cx="4066710" cy="4066710"/>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9E7E2D77-5917-4DD7-B74C-7F384AC10E39}">
      <dsp:nvSpPr>
        <dsp:cNvPr id="0" name=""/>
        <dsp:cNvSpPr/>
      </dsp:nvSpPr>
      <dsp:spPr>
        <a:xfrm>
          <a:off x="786729" y="264336"/>
          <a:ext cx="1626684" cy="1626684"/>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File and Folder Limit</a:t>
          </a:r>
          <a:endParaRPr lang="en-US" sz="1700" kern="1200" dirty="0"/>
        </a:p>
      </dsp:txBody>
      <dsp:txXfrm>
        <a:off x="866137" y="343744"/>
        <a:ext cx="1467868" cy="1467868"/>
      </dsp:txXfrm>
    </dsp:sp>
    <dsp:sp modelId="{E22C0233-810C-464F-AF06-EBE07BDBED6C}">
      <dsp:nvSpPr>
        <dsp:cNvPr id="0" name=""/>
        <dsp:cNvSpPr/>
      </dsp:nvSpPr>
      <dsp:spPr>
        <a:xfrm>
          <a:off x="2698082" y="264336"/>
          <a:ext cx="1626684" cy="1626684"/>
        </a:xfrm>
        <a:prstGeom prst="round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Internet connectivity </a:t>
          </a:r>
        </a:p>
      </dsp:txBody>
      <dsp:txXfrm>
        <a:off x="2777490" y="343744"/>
        <a:ext cx="1467868" cy="1467868"/>
      </dsp:txXfrm>
    </dsp:sp>
    <dsp:sp modelId="{FF8205AB-8230-4C3D-B740-9505705C7021}">
      <dsp:nvSpPr>
        <dsp:cNvPr id="0" name=""/>
        <dsp:cNvSpPr/>
      </dsp:nvSpPr>
      <dsp:spPr>
        <a:xfrm>
          <a:off x="786729" y="2175689"/>
          <a:ext cx="1626684" cy="1626684"/>
        </a:xfrm>
        <a:prstGeom prst="round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Access Permission</a:t>
          </a:r>
          <a:endParaRPr lang="en-US" sz="1700" kern="1200" dirty="0"/>
        </a:p>
      </dsp:txBody>
      <dsp:txXfrm>
        <a:off x="866137" y="2255097"/>
        <a:ext cx="1467868" cy="1467868"/>
      </dsp:txXfrm>
    </dsp:sp>
    <dsp:sp modelId="{8F092304-6078-41C0-A1F5-DBEAD5663BEA}">
      <dsp:nvSpPr>
        <dsp:cNvPr id="0" name=""/>
        <dsp:cNvSpPr/>
      </dsp:nvSpPr>
      <dsp:spPr>
        <a:xfrm>
          <a:off x="2698082" y="2175689"/>
          <a:ext cx="1626684" cy="1626684"/>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Sync Problems</a:t>
          </a:r>
          <a:endParaRPr lang="en-US" sz="1700" kern="1200" dirty="0"/>
        </a:p>
      </dsp:txBody>
      <dsp:txXfrm>
        <a:off x="2777490" y="2255097"/>
        <a:ext cx="1467868" cy="14678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7C834-B4D9-41FF-A5CA-02B66D4AFA50}">
      <dsp:nvSpPr>
        <dsp:cNvPr id="0" name=""/>
        <dsp:cNvSpPr/>
      </dsp:nvSpPr>
      <dsp:spPr>
        <a:xfrm>
          <a:off x="0" y="481324"/>
          <a:ext cx="10265786" cy="888598"/>
        </a:xfrm>
        <a:prstGeom prst="roundRect">
          <a:avLst>
            <a:gd name="adj" fmla="val 10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AA5E87B0-C34C-47C1-94EF-84C8694DDF70}">
      <dsp:nvSpPr>
        <dsp:cNvPr id="0" name=""/>
        <dsp:cNvSpPr/>
      </dsp:nvSpPr>
      <dsp:spPr>
        <a:xfrm>
          <a:off x="268801" y="681259"/>
          <a:ext cx="488729" cy="4887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BD6BE209-544C-4F12-B75E-D03CF3E332D5}">
      <dsp:nvSpPr>
        <dsp:cNvPr id="0" name=""/>
        <dsp:cNvSpPr/>
      </dsp:nvSpPr>
      <dsp:spPr>
        <a:xfrm>
          <a:off x="1026331" y="481324"/>
          <a:ext cx="9239454" cy="888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43" tIns="94043" rIns="94043" bIns="94043" numCol="1" spcCol="1270" anchor="ctr" anchorCtr="0">
          <a:noAutofit/>
        </a:bodyPr>
        <a:lstStyle/>
        <a:p>
          <a:pPr marL="0" lvl="0" indent="0" algn="l" defTabSz="755650">
            <a:lnSpc>
              <a:spcPct val="100000"/>
            </a:lnSpc>
            <a:spcBef>
              <a:spcPct val="0"/>
            </a:spcBef>
            <a:spcAft>
              <a:spcPct val="35000"/>
            </a:spcAft>
            <a:buNone/>
          </a:pPr>
          <a:r>
            <a:rPr lang="en-GB" sz="1700" b="1" i="0" kern="1200"/>
            <a:t>General Microsoft 365 (supporting context)Microsoft Corporation (n.d.) Microsoft 365. Available at: https://www.microsoft.com/microsoft-365 (Accessed: 8 June 2026).</a:t>
          </a:r>
          <a:endParaRPr lang="en-US" sz="1700" kern="1200"/>
        </a:p>
      </dsp:txBody>
      <dsp:txXfrm>
        <a:off x="1026331" y="481324"/>
        <a:ext cx="9239454" cy="888598"/>
      </dsp:txXfrm>
    </dsp:sp>
    <dsp:sp modelId="{78605C6B-733D-46A0-B1D3-FC47084C18EC}">
      <dsp:nvSpPr>
        <dsp:cNvPr id="0" name=""/>
        <dsp:cNvSpPr/>
      </dsp:nvSpPr>
      <dsp:spPr>
        <a:xfrm>
          <a:off x="0" y="1592072"/>
          <a:ext cx="10265786" cy="888598"/>
        </a:xfrm>
        <a:prstGeom prst="roundRect">
          <a:avLst>
            <a:gd name="adj" fmla="val 10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E330AA53-F39B-434C-A158-FDFC7BB0D30B}">
      <dsp:nvSpPr>
        <dsp:cNvPr id="0" name=""/>
        <dsp:cNvSpPr/>
      </dsp:nvSpPr>
      <dsp:spPr>
        <a:xfrm>
          <a:off x="268801" y="1792007"/>
          <a:ext cx="488729" cy="4887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2A66AA55-AC50-464E-A977-D1A8B974AB7B}">
      <dsp:nvSpPr>
        <dsp:cNvPr id="0" name=""/>
        <dsp:cNvSpPr/>
      </dsp:nvSpPr>
      <dsp:spPr>
        <a:xfrm>
          <a:off x="1026331" y="1592072"/>
          <a:ext cx="9239454" cy="888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43" tIns="94043" rIns="94043" bIns="94043" numCol="1" spcCol="1270" anchor="ctr" anchorCtr="0">
          <a:noAutofit/>
        </a:bodyPr>
        <a:lstStyle/>
        <a:p>
          <a:pPr marL="0" lvl="0" indent="0" algn="l" defTabSz="755650">
            <a:lnSpc>
              <a:spcPct val="100000"/>
            </a:lnSpc>
            <a:spcBef>
              <a:spcPct val="0"/>
            </a:spcBef>
            <a:spcAft>
              <a:spcPct val="35000"/>
            </a:spcAft>
            <a:buNone/>
          </a:pPr>
          <a:r>
            <a:rPr lang="en-GB" sz="1700" b="1" kern="1200"/>
            <a:t>Laudon,K.C. and Laudon, J.P. (2022) Management Information Systems: Managing the Digital Firm. 17</a:t>
          </a:r>
          <a:r>
            <a:rPr lang="en-GB" sz="1700" b="1" kern="1200" baseline="30000"/>
            <a:t>th</a:t>
          </a:r>
          <a:r>
            <a:rPr lang="en-GB" sz="1700" b="1" kern="1200"/>
            <a:t> end. Harlow: Pearson. </a:t>
          </a:r>
          <a:endParaRPr lang="en-US" sz="1700" kern="1200"/>
        </a:p>
      </dsp:txBody>
      <dsp:txXfrm>
        <a:off x="1026331" y="1592072"/>
        <a:ext cx="9239454" cy="88859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CFB4F7-5230-4428-9BC0-8B63CBD48630}">
      <dsp:nvSpPr>
        <dsp:cNvPr id="0" name=""/>
        <dsp:cNvSpPr/>
      </dsp:nvSpPr>
      <dsp:spPr>
        <a:xfrm>
          <a:off x="0" y="448"/>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CC23FA-D053-435C-B1EA-B1A7AF29D481}">
      <dsp:nvSpPr>
        <dsp:cNvPr id="0" name=""/>
        <dsp:cNvSpPr/>
      </dsp:nvSpPr>
      <dsp:spPr>
        <a:xfrm>
          <a:off x="186688" y="139307"/>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5A816A-E87B-477D-9F82-C99FDD841FDB}">
      <dsp:nvSpPr>
        <dsp:cNvPr id="0" name=""/>
        <dsp:cNvSpPr/>
      </dsp:nvSpPr>
      <dsp:spPr>
        <a:xfrm>
          <a:off x="712810" y="448"/>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Advantages: Easy table creation</a:t>
          </a:r>
          <a:endParaRPr lang="en-US" sz="1600" kern="1200"/>
        </a:p>
      </dsp:txBody>
      <dsp:txXfrm>
        <a:off x="712810" y="448"/>
        <a:ext cx="5678464" cy="617151"/>
      </dsp:txXfrm>
    </dsp:sp>
    <dsp:sp modelId="{093E1451-9AAD-4768-84F3-B065AB80CB11}">
      <dsp:nvSpPr>
        <dsp:cNvPr id="0" name=""/>
        <dsp:cNvSpPr/>
      </dsp:nvSpPr>
      <dsp:spPr>
        <a:xfrm>
          <a:off x="0" y="771888"/>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0CC434-3AEC-415A-9233-676F7C4A2523}">
      <dsp:nvSpPr>
        <dsp:cNvPr id="0" name=""/>
        <dsp:cNvSpPr/>
      </dsp:nvSpPr>
      <dsp:spPr>
        <a:xfrm>
          <a:off x="186688" y="910747"/>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0B0C2A-5D64-4CA5-8D1B-A9A4CA976D06}">
      <dsp:nvSpPr>
        <dsp:cNvPr id="0" name=""/>
        <dsp:cNvSpPr/>
      </dsp:nvSpPr>
      <dsp:spPr>
        <a:xfrm>
          <a:off x="712810" y="771888"/>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simple formatting</a:t>
          </a:r>
          <a:endParaRPr lang="en-US" sz="1600" kern="1200"/>
        </a:p>
      </dsp:txBody>
      <dsp:txXfrm>
        <a:off x="712810" y="771888"/>
        <a:ext cx="5678464" cy="617151"/>
      </dsp:txXfrm>
    </dsp:sp>
    <dsp:sp modelId="{44A488E7-3AB9-4136-A617-A4356B1845C9}">
      <dsp:nvSpPr>
        <dsp:cNvPr id="0" name=""/>
        <dsp:cNvSpPr/>
      </dsp:nvSpPr>
      <dsp:spPr>
        <a:xfrm>
          <a:off x="0" y="1543327"/>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1D714A-5951-487A-891E-F46259C4A73B}">
      <dsp:nvSpPr>
        <dsp:cNvPr id="0" name=""/>
        <dsp:cNvSpPr/>
      </dsp:nvSpPr>
      <dsp:spPr>
        <a:xfrm>
          <a:off x="186688" y="1682186"/>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4D1BD7-4599-4947-9BF0-0F5E8E974AA2}">
      <dsp:nvSpPr>
        <dsp:cNvPr id="0" name=""/>
        <dsp:cNvSpPr/>
      </dsp:nvSpPr>
      <dsp:spPr>
        <a:xfrm>
          <a:off x="712810" y="154332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Templates</a:t>
          </a:r>
          <a:endParaRPr lang="en-US" sz="1600" kern="1200"/>
        </a:p>
      </dsp:txBody>
      <dsp:txXfrm>
        <a:off x="712810" y="1543327"/>
        <a:ext cx="5678464" cy="617151"/>
      </dsp:txXfrm>
    </dsp:sp>
    <dsp:sp modelId="{2E58ABCF-7387-4058-AD68-B177ED738CCA}">
      <dsp:nvSpPr>
        <dsp:cNvPr id="0" name=""/>
        <dsp:cNvSpPr/>
      </dsp:nvSpPr>
      <dsp:spPr>
        <a:xfrm>
          <a:off x="0" y="2314767"/>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CB8E91-6F12-485D-9436-FC218795C109}">
      <dsp:nvSpPr>
        <dsp:cNvPr id="0" name=""/>
        <dsp:cNvSpPr/>
      </dsp:nvSpPr>
      <dsp:spPr>
        <a:xfrm>
          <a:off x="186688" y="2453626"/>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BBDD58-9726-4A84-888D-A396718E860C}">
      <dsp:nvSpPr>
        <dsp:cNvPr id="0" name=""/>
        <dsp:cNvSpPr/>
      </dsp:nvSpPr>
      <dsp:spPr>
        <a:xfrm>
          <a:off x="712810" y="231476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easy editing</a:t>
          </a:r>
          <a:endParaRPr lang="en-US" sz="1600" kern="1200"/>
        </a:p>
      </dsp:txBody>
      <dsp:txXfrm>
        <a:off x="712810" y="2314767"/>
        <a:ext cx="5678464" cy="617151"/>
      </dsp:txXfrm>
    </dsp:sp>
    <dsp:sp modelId="{97DCA5FD-2C51-48CC-8D22-87E22E4C33DB}">
      <dsp:nvSpPr>
        <dsp:cNvPr id="0" name=""/>
        <dsp:cNvSpPr/>
      </dsp:nvSpPr>
      <dsp:spPr>
        <a:xfrm>
          <a:off x="0" y="3086207"/>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C8C735-3B83-48B7-B814-08602383D5FD}">
      <dsp:nvSpPr>
        <dsp:cNvPr id="0" name=""/>
        <dsp:cNvSpPr/>
      </dsp:nvSpPr>
      <dsp:spPr>
        <a:xfrm>
          <a:off x="186688" y="3225066"/>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12F4F6-4AB4-4D08-B39B-320BD67F67E1}">
      <dsp:nvSpPr>
        <dsp:cNvPr id="0" name=""/>
        <dsp:cNvSpPr/>
      </dsp:nvSpPr>
      <dsp:spPr>
        <a:xfrm>
          <a:off x="712810" y="308620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printing and sharing</a:t>
          </a:r>
          <a:endParaRPr lang="en-US" sz="1600" kern="1200"/>
        </a:p>
      </dsp:txBody>
      <dsp:txXfrm>
        <a:off x="712810" y="3086207"/>
        <a:ext cx="5678464" cy="617151"/>
      </dsp:txXfrm>
    </dsp:sp>
    <dsp:sp modelId="{FE1A10E2-D559-4217-AAAE-C9843ABCF6B8}">
      <dsp:nvSpPr>
        <dsp:cNvPr id="0" name=""/>
        <dsp:cNvSpPr/>
      </dsp:nvSpPr>
      <dsp:spPr>
        <a:xfrm>
          <a:off x="0" y="3857647"/>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CB74DD-451F-4700-906A-36910717590D}">
      <dsp:nvSpPr>
        <dsp:cNvPr id="0" name=""/>
        <dsp:cNvSpPr/>
      </dsp:nvSpPr>
      <dsp:spPr>
        <a:xfrm>
          <a:off x="186688" y="3996506"/>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A28643-7258-41A3-9D25-D68B5B1171B3}">
      <dsp:nvSpPr>
        <dsp:cNvPr id="0" name=""/>
        <dsp:cNvSpPr/>
      </dsp:nvSpPr>
      <dsp:spPr>
        <a:xfrm>
          <a:off x="712810" y="385764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comments and tracking</a:t>
          </a:r>
          <a:endParaRPr lang="en-US" sz="1600" kern="1200"/>
        </a:p>
      </dsp:txBody>
      <dsp:txXfrm>
        <a:off x="712810" y="3857647"/>
        <a:ext cx="5678464" cy="617151"/>
      </dsp:txXfrm>
    </dsp:sp>
    <dsp:sp modelId="{2BB6AAD5-6BE7-4DB6-BB0A-EB1A530AB2CC}">
      <dsp:nvSpPr>
        <dsp:cNvPr id="0" name=""/>
        <dsp:cNvSpPr/>
      </dsp:nvSpPr>
      <dsp:spPr>
        <a:xfrm>
          <a:off x="0" y="4629086"/>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6A95CB-70B1-41E1-80EF-76AF938715AB}">
      <dsp:nvSpPr>
        <dsp:cNvPr id="0" name=""/>
        <dsp:cNvSpPr/>
      </dsp:nvSpPr>
      <dsp:spPr>
        <a:xfrm>
          <a:off x="186688" y="4767946"/>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C5D199-43DC-4264-A544-DD846DB63044}">
      <dsp:nvSpPr>
        <dsp:cNvPr id="0" name=""/>
        <dsp:cNvSpPr/>
      </dsp:nvSpPr>
      <dsp:spPr>
        <a:xfrm>
          <a:off x="712810" y="4629086"/>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and professional appearance.</a:t>
          </a:r>
          <a:endParaRPr lang="en-US" sz="1600" kern="1200"/>
        </a:p>
      </dsp:txBody>
      <dsp:txXfrm>
        <a:off x="712810" y="4629086"/>
        <a:ext cx="5678464" cy="6171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5BDBF-8514-431A-B2D2-DC077B84BB6E}">
      <dsp:nvSpPr>
        <dsp:cNvPr id="0" name=""/>
        <dsp:cNvSpPr/>
      </dsp:nvSpPr>
      <dsp:spPr>
        <a:xfrm>
          <a:off x="2819" y="257194"/>
          <a:ext cx="2237149" cy="1342289"/>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Limitations: Limited automation</a:t>
          </a:r>
          <a:endParaRPr lang="en-US" sz="2400" kern="1200"/>
        </a:p>
      </dsp:txBody>
      <dsp:txXfrm>
        <a:off x="2819" y="257194"/>
        <a:ext cx="2237149" cy="1342289"/>
      </dsp:txXfrm>
    </dsp:sp>
    <dsp:sp modelId="{AB6257D2-6D53-4069-8D4C-B3785966C55D}">
      <dsp:nvSpPr>
        <dsp:cNvPr id="0" name=""/>
        <dsp:cNvSpPr/>
      </dsp:nvSpPr>
      <dsp:spPr>
        <a:xfrm>
          <a:off x="2463684" y="257194"/>
          <a:ext cx="2237149" cy="1342289"/>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manual updates</a:t>
          </a:r>
          <a:endParaRPr lang="en-US" sz="2400" kern="1200"/>
        </a:p>
      </dsp:txBody>
      <dsp:txXfrm>
        <a:off x="2463684" y="257194"/>
        <a:ext cx="2237149" cy="1342289"/>
      </dsp:txXfrm>
    </dsp:sp>
    <dsp:sp modelId="{7E000177-378C-45A5-A7A2-DFFA908BD1D7}">
      <dsp:nvSpPr>
        <dsp:cNvPr id="0" name=""/>
        <dsp:cNvSpPr/>
      </dsp:nvSpPr>
      <dsp:spPr>
        <a:xfrm>
          <a:off x="4924548" y="257194"/>
          <a:ext cx="2237149" cy="1342289"/>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higher risk of errors</a:t>
          </a:r>
          <a:endParaRPr lang="en-US" sz="2400" kern="1200"/>
        </a:p>
      </dsp:txBody>
      <dsp:txXfrm>
        <a:off x="4924548" y="257194"/>
        <a:ext cx="2237149" cy="1342289"/>
      </dsp:txXfrm>
    </dsp:sp>
    <dsp:sp modelId="{13D56D2B-AC22-4A75-B522-3409707B7821}">
      <dsp:nvSpPr>
        <dsp:cNvPr id="0" name=""/>
        <dsp:cNvSpPr/>
      </dsp:nvSpPr>
      <dsp:spPr>
        <a:xfrm>
          <a:off x="7385413" y="257194"/>
          <a:ext cx="2237149" cy="1342289"/>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difficult for large teams</a:t>
          </a:r>
          <a:endParaRPr lang="en-US" sz="2400" kern="1200"/>
        </a:p>
      </dsp:txBody>
      <dsp:txXfrm>
        <a:off x="7385413" y="257194"/>
        <a:ext cx="2237149" cy="1342289"/>
      </dsp:txXfrm>
    </dsp:sp>
    <dsp:sp modelId="{EF732B4A-2C4D-44D3-883E-8E63EBF06FC3}">
      <dsp:nvSpPr>
        <dsp:cNvPr id="0" name=""/>
        <dsp:cNvSpPr/>
      </dsp:nvSpPr>
      <dsp:spPr>
        <a:xfrm>
          <a:off x="2819" y="1823198"/>
          <a:ext cx="2237149" cy="1342289"/>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version control issues</a:t>
          </a:r>
          <a:endParaRPr lang="en-US" sz="2400" kern="1200"/>
        </a:p>
      </dsp:txBody>
      <dsp:txXfrm>
        <a:off x="2819" y="1823198"/>
        <a:ext cx="2237149" cy="1342289"/>
      </dsp:txXfrm>
    </dsp:sp>
    <dsp:sp modelId="{FCB5FD4A-4F98-4FDC-AD59-4F6AC7E27E39}">
      <dsp:nvSpPr>
        <dsp:cNvPr id="0" name=""/>
        <dsp:cNvSpPr/>
      </dsp:nvSpPr>
      <dsp:spPr>
        <a:xfrm>
          <a:off x="2463684" y="1823198"/>
          <a:ext cx="2237149" cy="1342289"/>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limited reporting</a:t>
          </a:r>
          <a:endParaRPr lang="en-US" sz="2400" kern="1200"/>
        </a:p>
      </dsp:txBody>
      <dsp:txXfrm>
        <a:off x="2463684" y="1823198"/>
        <a:ext cx="2237149" cy="1342289"/>
      </dsp:txXfrm>
    </dsp:sp>
    <dsp:sp modelId="{CCDCCE32-DFDC-4959-8D1C-8EEBEC6C922A}">
      <dsp:nvSpPr>
        <dsp:cNvPr id="0" name=""/>
        <dsp:cNvSpPr/>
      </dsp:nvSpPr>
      <dsp:spPr>
        <a:xfrm>
          <a:off x="4924548" y="1823198"/>
          <a:ext cx="2237149" cy="1342289"/>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collaboration challenges</a:t>
          </a:r>
          <a:endParaRPr lang="en-US" sz="2400" kern="1200"/>
        </a:p>
      </dsp:txBody>
      <dsp:txXfrm>
        <a:off x="4924548" y="1823198"/>
        <a:ext cx="2237149" cy="1342289"/>
      </dsp:txXfrm>
    </dsp:sp>
    <dsp:sp modelId="{90F3B8E7-5420-43FE-9234-62434D03A6DA}">
      <dsp:nvSpPr>
        <dsp:cNvPr id="0" name=""/>
        <dsp:cNvSpPr/>
      </dsp:nvSpPr>
      <dsp:spPr>
        <a:xfrm>
          <a:off x="7385413" y="1823198"/>
          <a:ext cx="2237149" cy="1342289"/>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and formatting problems.</a:t>
          </a:r>
          <a:endParaRPr lang="en-US" sz="2400" kern="1200"/>
        </a:p>
      </dsp:txBody>
      <dsp:txXfrm>
        <a:off x="7385413" y="1823198"/>
        <a:ext cx="2237149" cy="13422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32686F-8347-48D5-92E7-AEBCF964E044}">
      <dsp:nvSpPr>
        <dsp:cNvPr id="0" name=""/>
        <dsp:cNvSpPr/>
      </dsp:nvSpPr>
      <dsp:spPr>
        <a:xfrm>
          <a:off x="0" y="1770"/>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4A53D5-6442-4363-B23A-21B9B9BE8306}">
      <dsp:nvSpPr>
        <dsp:cNvPr id="0" name=""/>
        <dsp:cNvSpPr/>
      </dsp:nvSpPr>
      <dsp:spPr>
        <a:xfrm>
          <a:off x="53195" y="41337"/>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199097-07BB-474E-95F4-8D6A216E2DC4}">
      <dsp:nvSpPr>
        <dsp:cNvPr id="0" name=""/>
        <dsp:cNvSpPr/>
      </dsp:nvSpPr>
      <dsp:spPr>
        <a:xfrm>
          <a:off x="203204" y="1770"/>
          <a:ext cx="931920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Faster scheduling </a:t>
          </a:r>
          <a:endParaRPr lang="en-US" sz="1400" kern="1200"/>
        </a:p>
      </dsp:txBody>
      <dsp:txXfrm>
        <a:off x="203204" y="1770"/>
        <a:ext cx="9319209" cy="362696"/>
      </dsp:txXfrm>
    </dsp:sp>
    <dsp:sp modelId="{D0261BBE-9E94-4651-90E5-C4652866D2B3}">
      <dsp:nvSpPr>
        <dsp:cNvPr id="0" name=""/>
        <dsp:cNvSpPr/>
      </dsp:nvSpPr>
      <dsp:spPr>
        <a:xfrm>
          <a:off x="0" y="455141"/>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163414-9257-4395-8378-89D3C6103F0D}">
      <dsp:nvSpPr>
        <dsp:cNvPr id="0" name=""/>
        <dsp:cNvSpPr/>
      </dsp:nvSpPr>
      <dsp:spPr>
        <a:xfrm>
          <a:off x="53195" y="494708"/>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676281-C37A-4B91-8094-20CDED693714}">
      <dsp:nvSpPr>
        <dsp:cNvPr id="0" name=""/>
        <dsp:cNvSpPr/>
      </dsp:nvSpPr>
      <dsp:spPr>
        <a:xfrm>
          <a:off x="203204" y="455141"/>
          <a:ext cx="931920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Real time updates</a:t>
          </a:r>
          <a:endParaRPr lang="en-US" sz="1400" kern="1200"/>
        </a:p>
      </dsp:txBody>
      <dsp:txXfrm>
        <a:off x="203204" y="455141"/>
        <a:ext cx="9319209" cy="362696"/>
      </dsp:txXfrm>
    </dsp:sp>
    <dsp:sp modelId="{BDAF4B4D-4363-4EEB-B545-5D48985BB52C}">
      <dsp:nvSpPr>
        <dsp:cNvPr id="0" name=""/>
        <dsp:cNvSpPr/>
      </dsp:nvSpPr>
      <dsp:spPr>
        <a:xfrm>
          <a:off x="0" y="908511"/>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6B7E92-BE7E-4328-A64C-7949A38D90DD}">
      <dsp:nvSpPr>
        <dsp:cNvPr id="0" name=""/>
        <dsp:cNvSpPr/>
      </dsp:nvSpPr>
      <dsp:spPr>
        <a:xfrm>
          <a:off x="53195" y="948078"/>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1C8FF7-4909-4D1A-9A31-F35BD356A51F}">
      <dsp:nvSpPr>
        <dsp:cNvPr id="0" name=""/>
        <dsp:cNvSpPr/>
      </dsp:nvSpPr>
      <dsp:spPr>
        <a:xfrm>
          <a:off x="203204" y="908511"/>
          <a:ext cx="931920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Better communication</a:t>
          </a:r>
          <a:endParaRPr lang="en-US" sz="1400" kern="1200"/>
        </a:p>
      </dsp:txBody>
      <dsp:txXfrm>
        <a:off x="203204" y="908511"/>
        <a:ext cx="9319209" cy="362696"/>
      </dsp:txXfrm>
    </dsp:sp>
    <dsp:sp modelId="{1F966870-D0F1-4947-8B65-DE4172891F96}">
      <dsp:nvSpPr>
        <dsp:cNvPr id="0" name=""/>
        <dsp:cNvSpPr/>
      </dsp:nvSpPr>
      <dsp:spPr>
        <a:xfrm>
          <a:off x="0" y="1361882"/>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4B0958-CAB1-4631-9108-24AB3639B144}">
      <dsp:nvSpPr>
        <dsp:cNvPr id="0" name=""/>
        <dsp:cNvSpPr/>
      </dsp:nvSpPr>
      <dsp:spPr>
        <a:xfrm>
          <a:off x="53195" y="1401449"/>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44F835-DB56-4AAD-B4B9-C6B3258CC8B3}">
      <dsp:nvSpPr>
        <dsp:cNvPr id="0" name=""/>
        <dsp:cNvSpPr/>
      </dsp:nvSpPr>
      <dsp:spPr>
        <a:xfrm>
          <a:off x="203204" y="1361882"/>
          <a:ext cx="931920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Employee self-service</a:t>
          </a:r>
          <a:endParaRPr lang="en-US" sz="1400" kern="1200"/>
        </a:p>
      </dsp:txBody>
      <dsp:txXfrm>
        <a:off x="203204" y="1361882"/>
        <a:ext cx="9319209" cy="362696"/>
      </dsp:txXfrm>
    </dsp:sp>
    <dsp:sp modelId="{DB6A8121-2D87-4BD1-958C-94810E7F6459}">
      <dsp:nvSpPr>
        <dsp:cNvPr id="0" name=""/>
        <dsp:cNvSpPr/>
      </dsp:nvSpPr>
      <dsp:spPr>
        <a:xfrm>
          <a:off x="0" y="1815252"/>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093D27-399A-4676-ADF3-FBD307707BA5}">
      <dsp:nvSpPr>
        <dsp:cNvPr id="0" name=""/>
        <dsp:cNvSpPr/>
      </dsp:nvSpPr>
      <dsp:spPr>
        <a:xfrm>
          <a:off x="53195" y="1854819"/>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1E66FC-5792-46FF-BF2F-CEF608A19B03}">
      <dsp:nvSpPr>
        <dsp:cNvPr id="0" name=""/>
        <dsp:cNvSpPr/>
      </dsp:nvSpPr>
      <dsp:spPr>
        <a:xfrm>
          <a:off x="203204" y="1815252"/>
          <a:ext cx="931920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Reduced administrative workload</a:t>
          </a:r>
          <a:endParaRPr lang="en-US" sz="1400" kern="1200"/>
        </a:p>
      </dsp:txBody>
      <dsp:txXfrm>
        <a:off x="203204" y="1815252"/>
        <a:ext cx="9319209" cy="362696"/>
      </dsp:txXfrm>
    </dsp:sp>
    <dsp:sp modelId="{F01A112F-2F8A-4232-8C50-8C5BD6B5F407}">
      <dsp:nvSpPr>
        <dsp:cNvPr id="0" name=""/>
        <dsp:cNvSpPr/>
      </dsp:nvSpPr>
      <dsp:spPr>
        <a:xfrm>
          <a:off x="0" y="2268623"/>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538040-4607-4C3C-A751-C0F93472333F}">
      <dsp:nvSpPr>
        <dsp:cNvPr id="0" name=""/>
        <dsp:cNvSpPr/>
      </dsp:nvSpPr>
      <dsp:spPr>
        <a:xfrm>
          <a:off x="53195" y="2308190"/>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89C71D-6DEA-4C34-B09D-87E21DB182AB}">
      <dsp:nvSpPr>
        <dsp:cNvPr id="0" name=""/>
        <dsp:cNvSpPr/>
      </dsp:nvSpPr>
      <dsp:spPr>
        <a:xfrm>
          <a:off x="203204" y="2268623"/>
          <a:ext cx="931920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Improved visibility and accountability</a:t>
          </a:r>
          <a:endParaRPr lang="en-US" sz="1400" kern="1200"/>
        </a:p>
      </dsp:txBody>
      <dsp:txXfrm>
        <a:off x="203204" y="2268623"/>
        <a:ext cx="9319209" cy="362696"/>
      </dsp:txXfrm>
    </dsp:sp>
    <dsp:sp modelId="{EC2E81BD-B0FA-4EC7-89D4-33B0EA9C5CFC}">
      <dsp:nvSpPr>
        <dsp:cNvPr id="0" name=""/>
        <dsp:cNvSpPr/>
      </dsp:nvSpPr>
      <dsp:spPr>
        <a:xfrm>
          <a:off x="0" y="2721993"/>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2451A7-BDB0-4A25-8529-24D730B4EA6B}">
      <dsp:nvSpPr>
        <dsp:cNvPr id="0" name=""/>
        <dsp:cNvSpPr/>
      </dsp:nvSpPr>
      <dsp:spPr>
        <a:xfrm>
          <a:off x="53247" y="2761560"/>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470FE5-20E3-4EDA-831F-B587409F2EBA}">
      <dsp:nvSpPr>
        <dsp:cNvPr id="0" name=""/>
        <dsp:cNvSpPr/>
      </dsp:nvSpPr>
      <dsp:spPr>
        <a:xfrm>
          <a:off x="203308" y="2721993"/>
          <a:ext cx="920605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A concise way to describe this would be how rota software improves efficiency by automating shift scheduling and reducing administrative tasks, while improving communication through real-time schedule updates, notifications, and easier staff access to shift information.</a:t>
          </a:r>
          <a:endParaRPr lang="en-US" sz="1400" kern="1200"/>
        </a:p>
      </dsp:txBody>
      <dsp:txXfrm>
        <a:off x="203308" y="2721993"/>
        <a:ext cx="9206059" cy="3626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ED51AB-E9D6-774C-9BB3-DA0685D793B0}" type="datetimeFigureOut">
              <a:rPr lang="en-US" smtClean="0"/>
              <a:t>6/12/2026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87BE0-D17A-C04F-926D-A93EA5D5AFA9}" type="slidenum">
              <a:rPr lang="en-US" smtClean="0"/>
              <a:t>‹#›</a:t>
            </a:fld>
            <a:endParaRPr lang="en-US"/>
          </a:p>
        </p:txBody>
      </p:sp>
    </p:spTree>
    <p:extLst>
      <p:ext uri="{BB962C8B-B14F-4D97-AF65-F5344CB8AC3E}">
        <p14:creationId xmlns:p14="http://schemas.microsoft.com/office/powerpoint/2010/main" val="4140958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87BE0-D17A-C04F-926D-A93EA5D5AFA9}" type="slidenum">
              <a:rPr lang="en-US" smtClean="0"/>
              <a:t>1</a:t>
            </a:fld>
            <a:endParaRPr lang="en-US"/>
          </a:p>
        </p:txBody>
      </p:sp>
    </p:spTree>
    <p:extLst>
      <p:ext uri="{BB962C8B-B14F-4D97-AF65-F5344CB8AC3E}">
        <p14:creationId xmlns:p14="http://schemas.microsoft.com/office/powerpoint/2010/main" val="1398741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2</a:t>
            </a:fld>
            <a:endParaRPr lang="en-US"/>
          </a:p>
        </p:txBody>
      </p:sp>
    </p:spTree>
    <p:extLst>
      <p:ext uri="{BB962C8B-B14F-4D97-AF65-F5344CB8AC3E}">
        <p14:creationId xmlns:p14="http://schemas.microsoft.com/office/powerpoint/2010/main" val="3310452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3</a:t>
            </a:fld>
            <a:endParaRPr lang="en-US"/>
          </a:p>
        </p:txBody>
      </p:sp>
    </p:spTree>
    <p:extLst>
      <p:ext uri="{BB962C8B-B14F-4D97-AF65-F5344CB8AC3E}">
        <p14:creationId xmlns:p14="http://schemas.microsoft.com/office/powerpoint/2010/main" val="1003445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4</a:t>
            </a:fld>
            <a:endParaRPr lang="en-US"/>
          </a:p>
        </p:txBody>
      </p:sp>
    </p:spTree>
    <p:extLst>
      <p:ext uri="{BB962C8B-B14F-4D97-AF65-F5344CB8AC3E}">
        <p14:creationId xmlns:p14="http://schemas.microsoft.com/office/powerpoint/2010/main" val="2145672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5</a:t>
            </a:fld>
            <a:endParaRPr lang="en-US"/>
          </a:p>
        </p:txBody>
      </p:sp>
    </p:spTree>
    <p:extLst>
      <p:ext uri="{BB962C8B-B14F-4D97-AF65-F5344CB8AC3E}">
        <p14:creationId xmlns:p14="http://schemas.microsoft.com/office/powerpoint/2010/main" val="2211859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6</a:t>
            </a:fld>
            <a:endParaRPr lang="en-US"/>
          </a:p>
        </p:txBody>
      </p:sp>
    </p:spTree>
    <p:extLst>
      <p:ext uri="{BB962C8B-B14F-4D97-AF65-F5344CB8AC3E}">
        <p14:creationId xmlns:p14="http://schemas.microsoft.com/office/powerpoint/2010/main" val="3793065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7</a:t>
            </a:fld>
            <a:endParaRPr lang="en-US"/>
          </a:p>
        </p:txBody>
      </p:sp>
    </p:spTree>
    <p:extLst>
      <p:ext uri="{BB962C8B-B14F-4D97-AF65-F5344CB8AC3E}">
        <p14:creationId xmlns:p14="http://schemas.microsoft.com/office/powerpoint/2010/main" val="1737022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8</a:t>
            </a:fld>
            <a:endParaRPr lang="en-US"/>
          </a:p>
        </p:txBody>
      </p:sp>
    </p:spTree>
    <p:extLst>
      <p:ext uri="{BB962C8B-B14F-4D97-AF65-F5344CB8AC3E}">
        <p14:creationId xmlns:p14="http://schemas.microsoft.com/office/powerpoint/2010/main" val="2790070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4DABC7B-3EC2-40BA-9C8C-9EFC03C23B1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65383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Creat referencing regard to Harvard text</a:t>
            </a:r>
          </a:p>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4DABC7B-3EC2-40BA-9C8C-9EFC03C23B1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499238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2276BC8-054D-40B0-9545-8D5BAA8E071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16262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0B3FA4-17DF-9FCF-1D95-250CA4E479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A0634A-3AE5-8465-25AB-4F1B2D3DD60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0D17ED5-DF0A-B9E0-D7CD-7F6550305E9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051FCD59-D4E1-4BBA-A3E1-45A2EC944007}" type="slidenum">
              <a:rPr kumimoji="0" sz="1800" b="0" i="0" u="none" strike="noStrike" kern="0" cap="none" spc="0" normalizeH="0" baseline="0" noProof="0">
                <a:ln>
                  <a:noFill/>
                </a:ln>
                <a:solidFill>
                  <a:srgbClr val="000000"/>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26</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extLst>
      <p:ext uri="{BB962C8B-B14F-4D97-AF65-F5344CB8AC3E}">
        <p14:creationId xmlns:p14="http://schemas.microsoft.com/office/powerpoint/2010/main" val="5917207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4841FB-423A-6BBD-6D6B-25C1165DC6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CB71B4-D444-6726-B381-2E84779ADC5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2E99B59-43D4-DDF2-50F1-43D56BF26C1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0611E020-D1C6-4621-859D-0D953E91AD6A}" type="slidenum">
              <a:rPr kumimoji="0" sz="1800" b="0" i="0" u="none" strike="noStrike" kern="0" cap="none" spc="0" normalizeH="0" baseline="0" noProof="0">
                <a:ln>
                  <a:noFill/>
                </a:ln>
                <a:solidFill>
                  <a:srgbClr val="000000"/>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31</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extLst>
      <p:ext uri="{BB962C8B-B14F-4D97-AF65-F5344CB8AC3E}">
        <p14:creationId xmlns:p14="http://schemas.microsoft.com/office/powerpoint/2010/main" val="34293662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41B063-47C7-400A-A240-2C0E07123BC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452994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41B063-47C7-400A-A240-2C0E07123BC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623157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41B063-47C7-400A-A240-2C0E07123BC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989978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41B063-47C7-400A-A240-2C0E07123BC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28972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128FA71-3A18-48C0-980F-4B68F7F63042}"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67772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1C1210E-201E-4473-82AC-2466F5386C38}"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21363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64346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A06041F-4525-44D5-AA4F-332294BF1F56}" type="datetime1">
              <a:rPr lang="en-US" smtClean="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7570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9557091-BBDF-4EB9-BA6B-2BB67AC4FC0F}" type="datetime1">
              <a:rPr lang="en-US" smtClean="0"/>
              <a:t>6/12/2026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099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2D6B226B-77A6-410C-9796-083F278E0125}" type="datetime1">
              <a:rPr lang="en-US" smtClean="0"/>
              <a:t>6/12/2026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0545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6/12/2026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91511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22949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22601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1460402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67958569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358138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1412670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1984646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104EDB3-C0E8-45F8-9E1D-1B6C8D1880C0}"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959976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CF0EC4B-54ED-4041-B552-9BA760FA3DBA}"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50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368AE51-82A7-4908-99E3-80587B7EDD53}" type="datetimeFigureOut">
              <a:rPr kumimoji="0" lang="en-GB" sz="900" b="0" i="0" u="none" strike="noStrike" kern="1200" cap="none" spc="0" normalizeH="0" baseline="0" noProof="0" smtClean="0">
                <a:ln>
                  <a:noFill/>
                </a:ln>
                <a:solidFill>
                  <a:prstClr val="black">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6" name="Slide Number Placeholder 5"/>
          <p:cNvSpPr>
            <a:spLocks noGrp="1"/>
          </p:cNvSpPr>
          <p:nvPr>
            <p:ph type="sldNum" sz="quarter" idx="12"/>
          </p:nvPr>
        </p:nvSpPr>
        <p:spPr>
          <a:xfrm>
            <a:off x="531812" y="4529540"/>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E0AD4CB-7C83-418F-BCFE-E89365D2043A}" type="slidenum">
              <a:rPr kumimoji="0" lang="en-GB"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2000" b="0" i="0" u="none" strike="noStrike" kern="1200" cap="none" spc="0" normalizeH="0" baseline="0" noProof="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3587136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368AE51-82A7-4908-99E3-80587B7EDD53}" type="datetimeFigureOut">
              <a:rPr kumimoji="0" lang="en-GB" sz="900" b="0" i="0" u="none" strike="noStrike" kern="1200" cap="none" spc="0" normalizeH="0" baseline="0" noProof="0" smtClean="0">
                <a:ln>
                  <a:noFill/>
                </a:ln>
                <a:solidFill>
                  <a:prstClr val="black">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E0AD4CB-7C83-418F-BCFE-E89365D2043A}" type="slidenum">
              <a:rPr kumimoji="0" lang="en-GB"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2000" b="0" i="0" u="none" strike="noStrike" kern="1200" cap="none" spc="0" normalizeH="0" baseline="0" noProof="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766579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368AE51-82A7-4908-99E3-80587B7EDD53}" type="datetimeFigureOut">
              <a:rPr kumimoji="0" lang="en-GB" sz="900" b="0" i="0" u="none" strike="noStrike" kern="1200" cap="none" spc="0" normalizeH="0" baseline="0" noProof="0" smtClean="0">
                <a:ln>
                  <a:noFill/>
                </a:ln>
                <a:solidFill>
                  <a:prstClr val="black">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endParaRPr>
          </a:p>
        </p:txBody>
      </p:sp>
      <p:sp>
        <p:nvSpPr>
          <p:cNvPr id="8" name="Footer Placeholder 7"/>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E0AD4CB-7C83-418F-BCFE-E89365D2043A}" type="slidenum">
              <a:rPr kumimoji="0" lang="en-GB"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2000" b="0" i="0" u="none" strike="noStrike" kern="1200" cap="none" spc="0" normalizeH="0" baseline="0" noProof="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363569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78B9676-9469-4A91-B760-0838F9DBED72}" type="datetimeFigureOut">
              <a:rPr kumimoji="0" lang="en-GB" sz="900" b="0" i="0" u="none" strike="noStrike" kern="1200" cap="none" spc="0" normalizeH="0" baseline="0" noProof="0" smtClean="0">
                <a:ln>
                  <a:noFill/>
                </a:ln>
                <a:solidFill>
                  <a:prstClr val="black">
                    <a:tint val="75000"/>
                  </a:prstClr>
                </a:solidFill>
                <a:effectLst/>
                <a:uLnTx/>
                <a:uFillTx/>
                <a:latin typeface="Trebuchet MS" panose="020B0603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prstClr val="black">
                  <a:tint val="75000"/>
                </a:prstClr>
              </a:solidFill>
              <a:effectLst/>
              <a:uLnTx/>
              <a:uFillTx/>
              <a:latin typeface="Trebuchet MS" panose="020B0603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prstClr val="black">
                  <a:tint val="75000"/>
                </a:prstClr>
              </a:solidFill>
              <a:effectLst/>
              <a:uLnTx/>
              <a:uFillTx/>
              <a:latin typeface="Trebuchet MS" panose="020B060302020202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4720EEB-DF38-4076-B949-A49D093FBA68}" type="slidenum">
              <a:rPr kumimoji="0" lang="en-GB" sz="900" b="0" i="0" u="none" strike="noStrike" kern="1200" cap="none" spc="0" normalizeH="0" baseline="0" noProof="0" smtClean="0">
                <a:ln>
                  <a:noFill/>
                </a:ln>
                <a:solidFill>
                  <a:srgbClr val="90C226"/>
                </a:solidFill>
                <a:effectLst/>
                <a:uLnTx/>
                <a:uFillTx/>
                <a:latin typeface="Trebuchet MS" panose="020B0603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srgbClr val="90C226"/>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037162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78B9676-9469-4A91-B760-0838F9DBED72}" type="datetimeFigureOut">
              <a:rPr kumimoji="0" lang="en-GB" sz="900" b="0" i="0" u="none" strike="noStrike" kern="1200" cap="none" spc="0" normalizeH="0" baseline="0" noProof="0" smtClean="0">
                <a:ln>
                  <a:noFill/>
                </a:ln>
                <a:solidFill>
                  <a:prstClr val="black">
                    <a:tint val="75000"/>
                  </a:prstClr>
                </a:solidFill>
                <a:effectLst/>
                <a:uLnTx/>
                <a:uFillTx/>
                <a:latin typeface="Trebuchet MS" panose="020B0603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prstClr val="black">
                  <a:tint val="75000"/>
                </a:prstClr>
              </a:solidFill>
              <a:effectLst/>
              <a:uLnTx/>
              <a:uFillTx/>
              <a:latin typeface="Trebuchet MS" panose="020B0603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prstClr val="black">
                  <a:tint val="75000"/>
                </a:prstClr>
              </a:solidFill>
              <a:effectLst/>
              <a:uLnTx/>
              <a:uFillTx/>
              <a:latin typeface="Trebuchet MS" panose="020B060302020202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4720EEB-DF38-4076-B949-A49D093FBA68}" type="slidenum">
              <a:rPr kumimoji="0" lang="en-GB" sz="900" b="0" i="0" u="none" strike="noStrike" kern="1200" cap="none" spc="0" normalizeH="0" baseline="0" noProof="0" smtClean="0">
                <a:ln>
                  <a:noFill/>
                </a:ln>
                <a:solidFill>
                  <a:srgbClr val="90C226"/>
                </a:solidFill>
                <a:effectLst/>
                <a:uLnTx/>
                <a:uFillTx/>
                <a:latin typeface="Trebuchet MS" panose="020B0603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srgbClr val="90C226"/>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4391937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2" name="Group 15">
            <a:extLst>
              <a:ext uri="{FF2B5EF4-FFF2-40B4-BE49-F238E27FC236}">
                <a16:creationId xmlns:a16="http://schemas.microsoft.com/office/drawing/2014/main" id="{231A71B7-6F56-3E77-12CC-628518ECE8B9}"/>
              </a:ext>
            </a:extLst>
          </p:cNvPr>
          <p:cNvGrpSpPr/>
          <p:nvPr/>
        </p:nvGrpSpPr>
        <p:grpSpPr>
          <a:xfrm>
            <a:off x="-10" y="-8467"/>
            <a:ext cx="12192015" cy="6866467"/>
            <a:chOff x="-10" y="-8467"/>
            <a:chExt cx="12192015" cy="6866467"/>
          </a:xfrm>
        </p:grpSpPr>
        <p:cxnSp>
          <p:nvCxnSpPr>
            <p:cNvPr id="3" name="Straight Connector 18">
              <a:extLst>
                <a:ext uri="{FF2B5EF4-FFF2-40B4-BE49-F238E27FC236}">
                  <a16:creationId xmlns:a16="http://schemas.microsoft.com/office/drawing/2014/main" id="{BB15DC3C-7673-811E-B845-4C77DE186BE9}"/>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4" name="Straight Connector 19">
              <a:extLst>
                <a:ext uri="{FF2B5EF4-FFF2-40B4-BE49-F238E27FC236}">
                  <a16:creationId xmlns:a16="http://schemas.microsoft.com/office/drawing/2014/main" id="{CA8065E5-815C-2D53-5B86-D0B33DE7E259}"/>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5" name="Rectangle 23">
              <a:extLst>
                <a:ext uri="{FF2B5EF4-FFF2-40B4-BE49-F238E27FC236}">
                  <a16:creationId xmlns:a16="http://schemas.microsoft.com/office/drawing/2014/main" id="{95D28785-94E2-33D1-2EC5-DB4F38DA33FF}"/>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6" name="Rectangle 25">
              <a:extLst>
                <a:ext uri="{FF2B5EF4-FFF2-40B4-BE49-F238E27FC236}">
                  <a16:creationId xmlns:a16="http://schemas.microsoft.com/office/drawing/2014/main" id="{A2FACB7A-7727-9BD4-17DC-F3E0AB36C1AC}"/>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7" name="Isosceles Triangle 22">
              <a:extLst>
                <a:ext uri="{FF2B5EF4-FFF2-40B4-BE49-F238E27FC236}">
                  <a16:creationId xmlns:a16="http://schemas.microsoft.com/office/drawing/2014/main" id="{4A9FDFDA-8265-4DA6-C899-E06403234CF9}"/>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8" name="Rectangle 27">
              <a:extLst>
                <a:ext uri="{FF2B5EF4-FFF2-40B4-BE49-F238E27FC236}">
                  <a16:creationId xmlns:a16="http://schemas.microsoft.com/office/drawing/2014/main" id="{A04B4368-1BD3-68EA-50C2-43449070B42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9" name="Rectangle 28">
              <a:extLst>
                <a:ext uri="{FF2B5EF4-FFF2-40B4-BE49-F238E27FC236}">
                  <a16:creationId xmlns:a16="http://schemas.microsoft.com/office/drawing/2014/main" id="{5139F643-C3DF-C942-08D0-20A42B4BAA09}"/>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10" name="Rectangle 29">
              <a:extLst>
                <a:ext uri="{FF2B5EF4-FFF2-40B4-BE49-F238E27FC236}">
                  <a16:creationId xmlns:a16="http://schemas.microsoft.com/office/drawing/2014/main" id="{CA46EA0F-C7A6-708A-C7E9-DE6A00E78B16}"/>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11" name="Isosceles Triangle 26">
              <a:extLst>
                <a:ext uri="{FF2B5EF4-FFF2-40B4-BE49-F238E27FC236}">
                  <a16:creationId xmlns:a16="http://schemas.microsoft.com/office/drawing/2014/main" id="{0BA95195-BA53-CDF4-41F9-EBEBBF041D30}"/>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12" name="Isosceles Triangle 28">
              <a:extLst>
                <a:ext uri="{FF2B5EF4-FFF2-40B4-BE49-F238E27FC236}">
                  <a16:creationId xmlns:a16="http://schemas.microsoft.com/office/drawing/2014/main" id="{62E50830-2F21-5272-31E2-7AE78C4EB8B5}"/>
                </a:ext>
              </a:extLst>
            </p:cNvPr>
            <p:cNvSpPr/>
            <p:nvPr/>
          </p:nvSpPr>
          <p:spPr>
            <a:xfrm rot="10799991">
              <a:off x="-10"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EB3D9F">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grpSp>
      <p:sp>
        <p:nvSpPr>
          <p:cNvPr id="13" name="Title 1">
            <a:extLst>
              <a:ext uri="{FF2B5EF4-FFF2-40B4-BE49-F238E27FC236}">
                <a16:creationId xmlns:a16="http://schemas.microsoft.com/office/drawing/2014/main" id="{D014630B-FE42-FB67-49B8-57E15EA8044C}"/>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B61FAE9E-A0B6-8EF9-3581-A2335B4D74E6}"/>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2CD6E135-C27F-F3FD-1A02-BABCBC760F9C}"/>
              </a:ext>
            </a:extLst>
          </p:cNvPr>
          <p:cNvSpPr txBox="1">
            <a:spLocks noGrp="1"/>
          </p:cNvSpPr>
          <p:nvPr>
            <p:ph type="dt" sz="half" idx="7"/>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FCC90690-75B0-425B-8F15-46CE35E488A7}" type="datetime1">
              <a:rPr kumimoji="0" lang="en-GB" sz="900" b="0" i="0" u="none" strike="noStrike" kern="1200" cap="none" spc="0" normalizeH="0" baseline="0" noProof="0">
                <a:ln>
                  <a:noFill/>
                </a:ln>
                <a:solidFill>
                  <a:srgbClr val="898989"/>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16" name="Footer Placeholder 4">
            <a:extLst>
              <a:ext uri="{FF2B5EF4-FFF2-40B4-BE49-F238E27FC236}">
                <a16:creationId xmlns:a16="http://schemas.microsoft.com/office/drawing/2014/main" id="{9EBE5BAB-585B-D653-2BB8-D17FDEC73D4D}"/>
              </a:ext>
            </a:extLst>
          </p:cNvPr>
          <p:cNvSpPr txBox="1">
            <a:spLocks noGrp="1"/>
          </p:cNvSpPr>
          <p:nvPr>
            <p:ph type="ftr" sz="quarter" idx="9"/>
          </p:nvPr>
        </p:nvSpPr>
        <p:spPr/>
        <p:txBody>
          <a:bodyPr/>
          <a:lstStyle>
            <a:lvl1pPr>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17" name="Slide Number Placeholder 5">
            <a:extLst>
              <a:ext uri="{FF2B5EF4-FFF2-40B4-BE49-F238E27FC236}">
                <a16:creationId xmlns:a16="http://schemas.microsoft.com/office/drawing/2014/main" id="{C5EA5178-1113-D716-0D60-74BE1C08C3F6}"/>
              </a:ext>
            </a:extLst>
          </p:cNvPr>
          <p:cNvSpPr txBox="1">
            <a:spLocks noGrp="1"/>
          </p:cNvSpPr>
          <p:nvPr>
            <p:ph type="sldNum" sz="quarter" idx="8"/>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F2ADE137-4D2B-49BC-AB81-D5B1D5B9A952}" type="slidenum">
              <a:rPr kumimoji="0" lang="en-GB" sz="900" b="0" i="0" u="none" strike="noStrike" kern="1200" cap="none" spc="0" normalizeH="0" baseline="0" noProof="0">
                <a:ln>
                  <a:noFill/>
                </a:ln>
                <a:solidFill>
                  <a:srgbClr val="EB3D9F"/>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srgbClr val="EB3D9F"/>
              </a:solidFill>
              <a:effectLst/>
              <a:uLnTx/>
              <a:uFillTx/>
              <a:latin typeface="Trebuchet MS"/>
              <a:ea typeface="+mn-ea"/>
              <a:cs typeface="+mn-cs"/>
            </a:endParaRPr>
          </a:p>
        </p:txBody>
      </p:sp>
    </p:spTree>
    <p:extLst>
      <p:ext uri="{BB962C8B-B14F-4D97-AF65-F5344CB8AC3E}">
        <p14:creationId xmlns:p14="http://schemas.microsoft.com/office/powerpoint/2010/main" val="107537156"/>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DDC08-A835-59C2-F584-93F5BC19DC50}"/>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B443DD25-07C8-9893-75A5-061F133FEBC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EEBB90-C7E7-90F4-B30C-07853EC544F8}"/>
              </a:ext>
            </a:extLst>
          </p:cNvPr>
          <p:cNvSpPr txBox="1">
            <a:spLocks noGrp="1"/>
          </p:cNvSpPr>
          <p:nvPr>
            <p:ph type="dt" sz="half" idx="7"/>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EC3B3297-3E94-47E5-9D6E-BF081A25E6E8}" type="datetime1">
              <a:rPr kumimoji="0" lang="en-GB" sz="900" b="0" i="0" u="none" strike="noStrike" kern="1200" cap="none" spc="0" normalizeH="0" baseline="0" noProof="0">
                <a:ln>
                  <a:noFill/>
                </a:ln>
                <a:solidFill>
                  <a:srgbClr val="898989"/>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5" name="Footer Placeholder 4">
            <a:extLst>
              <a:ext uri="{FF2B5EF4-FFF2-40B4-BE49-F238E27FC236}">
                <a16:creationId xmlns:a16="http://schemas.microsoft.com/office/drawing/2014/main" id="{4DC1648A-B3CC-03DD-3BAF-E4FE1A0E3873}"/>
              </a:ext>
            </a:extLst>
          </p:cNvPr>
          <p:cNvSpPr txBox="1">
            <a:spLocks noGrp="1"/>
          </p:cNvSpPr>
          <p:nvPr>
            <p:ph type="ftr" sz="quarter" idx="9"/>
          </p:nvPr>
        </p:nvSpPr>
        <p:spPr/>
        <p:txBody>
          <a:bodyPr/>
          <a:lstStyle>
            <a:lvl1pPr>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6" name="Slide Number Placeholder 5">
            <a:extLst>
              <a:ext uri="{FF2B5EF4-FFF2-40B4-BE49-F238E27FC236}">
                <a16:creationId xmlns:a16="http://schemas.microsoft.com/office/drawing/2014/main" id="{C9AAFABF-19D7-9357-0E59-005EA06A4374}"/>
              </a:ext>
            </a:extLst>
          </p:cNvPr>
          <p:cNvSpPr txBox="1">
            <a:spLocks noGrp="1"/>
          </p:cNvSpPr>
          <p:nvPr>
            <p:ph type="sldNum" sz="quarter" idx="8"/>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2B156AA6-0074-4509-94B8-53AF6C647B69}" type="slidenum">
              <a:rPr kumimoji="0" lang="en-GB" sz="900" b="0" i="0" u="none" strike="noStrike" kern="1200" cap="none" spc="0" normalizeH="0" baseline="0" noProof="0">
                <a:ln>
                  <a:noFill/>
                </a:ln>
                <a:solidFill>
                  <a:srgbClr val="EB3D9F"/>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srgbClr val="EB3D9F"/>
              </a:solidFill>
              <a:effectLst/>
              <a:uLnTx/>
              <a:uFillTx/>
              <a:latin typeface="Trebuchet MS"/>
              <a:ea typeface="+mn-ea"/>
              <a:cs typeface="+mn-cs"/>
            </a:endParaRPr>
          </a:p>
        </p:txBody>
      </p:sp>
    </p:spTree>
    <p:extLst>
      <p:ext uri="{BB962C8B-B14F-4D97-AF65-F5344CB8AC3E}">
        <p14:creationId xmlns:p14="http://schemas.microsoft.com/office/powerpoint/2010/main" val="1034785462"/>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36244-3433-BCDF-9A58-A8A4982F13F9}"/>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F4A31E9-E92F-AC90-D918-8A43A7A8558B}"/>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C9656257-DF07-FB7C-34C6-85300E34B882}"/>
              </a:ext>
            </a:extLst>
          </p:cNvPr>
          <p:cNvSpPr txBox="1">
            <a:spLocks noGrp="1"/>
          </p:cNvSpPr>
          <p:nvPr>
            <p:ph type="dt" sz="half" idx="7"/>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A35E052A-CEDC-4A84-8A80-A6ACD3DA14AA}" type="datetime1">
              <a:rPr kumimoji="0" lang="en-GB" sz="900" b="0" i="0" u="none" strike="noStrike" kern="1200" cap="none" spc="0" normalizeH="0" baseline="0" noProof="0">
                <a:ln>
                  <a:noFill/>
                </a:ln>
                <a:solidFill>
                  <a:srgbClr val="898989"/>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5" name="Footer Placeholder 4">
            <a:extLst>
              <a:ext uri="{FF2B5EF4-FFF2-40B4-BE49-F238E27FC236}">
                <a16:creationId xmlns:a16="http://schemas.microsoft.com/office/drawing/2014/main" id="{FCCA6A7D-A705-16E6-C692-79EED72646A9}"/>
              </a:ext>
            </a:extLst>
          </p:cNvPr>
          <p:cNvSpPr txBox="1">
            <a:spLocks noGrp="1"/>
          </p:cNvSpPr>
          <p:nvPr>
            <p:ph type="ftr" sz="quarter" idx="9"/>
          </p:nvPr>
        </p:nvSpPr>
        <p:spPr/>
        <p:txBody>
          <a:bodyPr/>
          <a:lstStyle>
            <a:lvl1pPr>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6" name="Slide Number Placeholder 5">
            <a:extLst>
              <a:ext uri="{FF2B5EF4-FFF2-40B4-BE49-F238E27FC236}">
                <a16:creationId xmlns:a16="http://schemas.microsoft.com/office/drawing/2014/main" id="{5A304316-C342-E722-1DFB-497F1A7DB76A}"/>
              </a:ext>
            </a:extLst>
          </p:cNvPr>
          <p:cNvSpPr txBox="1">
            <a:spLocks noGrp="1"/>
          </p:cNvSpPr>
          <p:nvPr>
            <p:ph type="sldNum" sz="quarter" idx="8"/>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E5D9785E-A5EE-4FBD-9C93-D3233475C046}" type="slidenum">
              <a:rPr kumimoji="0" lang="en-GB" sz="900" b="0" i="0" u="none" strike="noStrike" kern="1200" cap="none" spc="0" normalizeH="0" baseline="0" noProof="0">
                <a:ln>
                  <a:noFill/>
                </a:ln>
                <a:solidFill>
                  <a:srgbClr val="EB3D9F"/>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srgbClr val="EB3D9F"/>
              </a:solidFill>
              <a:effectLst/>
              <a:uLnTx/>
              <a:uFillTx/>
              <a:latin typeface="Trebuchet MS"/>
              <a:ea typeface="+mn-ea"/>
              <a:cs typeface="+mn-cs"/>
            </a:endParaRPr>
          </a:p>
        </p:txBody>
      </p:sp>
    </p:spTree>
    <p:extLst>
      <p:ext uri="{BB962C8B-B14F-4D97-AF65-F5344CB8AC3E}">
        <p14:creationId xmlns:p14="http://schemas.microsoft.com/office/powerpoint/2010/main" val="4170248019"/>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C75CF-8286-7094-2382-50F6FBDFA9BE}"/>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C16EA713-2C28-F292-59AC-C4C43E441990}"/>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F4892362-3C1B-29BC-BEBA-3693B65E09AD}"/>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8401C9-BA17-819F-F30E-04071A63C2FD}"/>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30D97A14-8A4F-FEDA-94DA-ACD23B21C28D}"/>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918383E-0ECB-978E-F842-F8D643D61714}"/>
              </a:ext>
            </a:extLst>
          </p:cNvPr>
          <p:cNvSpPr txBox="1">
            <a:spLocks noGrp="1"/>
          </p:cNvSpPr>
          <p:nvPr>
            <p:ph type="dt" sz="half" idx="7"/>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4109C6FD-C495-4153-9940-E8EB5381D6B1}" type="datetime1">
              <a:rPr kumimoji="0" lang="en-GB" sz="900" b="0" i="0" u="none" strike="noStrike" kern="1200" cap="none" spc="0" normalizeH="0" baseline="0" noProof="0">
                <a:ln>
                  <a:noFill/>
                </a:ln>
                <a:solidFill>
                  <a:srgbClr val="898989"/>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8" name="Footer Placeholder 7">
            <a:extLst>
              <a:ext uri="{FF2B5EF4-FFF2-40B4-BE49-F238E27FC236}">
                <a16:creationId xmlns:a16="http://schemas.microsoft.com/office/drawing/2014/main" id="{F4A59A0C-6618-8DCF-A973-094B7ADFC777}"/>
              </a:ext>
            </a:extLst>
          </p:cNvPr>
          <p:cNvSpPr txBox="1">
            <a:spLocks noGrp="1"/>
          </p:cNvSpPr>
          <p:nvPr>
            <p:ph type="ftr" sz="quarter" idx="9"/>
          </p:nvPr>
        </p:nvSpPr>
        <p:spPr/>
        <p:txBody>
          <a:bodyPr/>
          <a:lstStyle>
            <a:lvl1pPr>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9" name="Slide Number Placeholder 8">
            <a:extLst>
              <a:ext uri="{FF2B5EF4-FFF2-40B4-BE49-F238E27FC236}">
                <a16:creationId xmlns:a16="http://schemas.microsoft.com/office/drawing/2014/main" id="{2DD3EC8D-2B8E-A01D-B374-CB70EA3EAF20}"/>
              </a:ext>
            </a:extLst>
          </p:cNvPr>
          <p:cNvSpPr txBox="1">
            <a:spLocks noGrp="1"/>
          </p:cNvSpPr>
          <p:nvPr>
            <p:ph type="sldNum" sz="quarter" idx="8"/>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BEC779CF-96BF-438A-9A0D-3A41AD61DD40}" type="slidenum">
              <a:rPr kumimoji="0" lang="en-GB" sz="900" b="0" i="0" u="none" strike="noStrike" kern="1200" cap="none" spc="0" normalizeH="0" baseline="0" noProof="0">
                <a:ln>
                  <a:noFill/>
                </a:ln>
                <a:solidFill>
                  <a:srgbClr val="EB3D9F"/>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srgbClr val="EB3D9F"/>
              </a:solidFill>
              <a:effectLst/>
              <a:uLnTx/>
              <a:uFillTx/>
              <a:latin typeface="Trebuchet MS"/>
              <a:ea typeface="+mn-ea"/>
              <a:cs typeface="+mn-cs"/>
            </a:endParaRPr>
          </a:p>
        </p:txBody>
      </p:sp>
    </p:spTree>
    <p:extLst>
      <p:ext uri="{BB962C8B-B14F-4D97-AF65-F5344CB8AC3E}">
        <p14:creationId xmlns:p14="http://schemas.microsoft.com/office/powerpoint/2010/main" val="3431043123"/>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fld id="{56E2CE20-AB9C-407C-BB15-EA9CD3ACC08B}" type="datetimeFigureOut">
              <a:rPr kumimoji="0" lang="en-GB" sz="1000" b="0" i="0" u="none" strike="noStrike" kern="1200" cap="none" spc="0" normalizeH="0" baseline="0" noProof="0" smtClean="0">
                <a:ln>
                  <a:noFill/>
                </a:ln>
                <a:solidFill>
                  <a:prstClr val="white">
                    <a:alpha val="60000"/>
                  </a:prstClr>
                </a:solidFill>
                <a:effectLst/>
                <a:uLnTx/>
                <a:uFillTx/>
                <a:latin typeface="Century Gothic" panose="020B050202020202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12/06/2026</a:t>
            </a:fld>
            <a:endParaRPr kumimoji="0" lang="en-GB" sz="1000" b="0" i="0" u="none" strike="noStrike" kern="1200" cap="none" spc="0" normalizeH="0" baseline="0" noProof="0">
              <a:ln>
                <a:noFill/>
              </a:ln>
              <a:solidFill>
                <a:prstClr val="white">
                  <a:alpha val="60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white">
                  <a:alpha val="60000"/>
                </a:prstClr>
              </a:solidFill>
              <a:effectLst/>
              <a:uLnTx/>
              <a:uFillTx/>
              <a:latin typeface="Century Gothic" panose="020B0502020202020204"/>
              <a:ea typeface="+mn-ea"/>
              <a:cs typeface="+mn-cs"/>
            </a:endParaRP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Slide Number Placeholder 5"/>
          <p:cNvSpPr>
            <a:spLocks noGrp="1"/>
          </p:cNvSpPr>
          <p:nvPr>
            <p:ph type="sldNum" sz="quarter" idx="12"/>
          </p:nvPr>
        </p:nvSpPr>
        <p:spPr>
          <a:xfrm>
            <a:off x="10352540" y="295729"/>
            <a:ext cx="838199" cy="767687"/>
          </a:xfrm>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3EE47E99-3E67-437D-8AA4-249DCA127059}" type="slidenum">
              <a:rPr kumimoji="0" lang="en-GB" sz="2800" b="0" i="0" u="none" strike="noStrike" kern="1200" cap="none" spc="0" normalizeH="0" baseline="0" noProof="0" smtClean="0">
                <a:ln>
                  <a:noFill/>
                </a:ln>
                <a:solidFill>
                  <a:prstClr val="white"/>
                </a:solidFill>
                <a:effectLst/>
                <a:uLnTx/>
                <a:uFillTx/>
                <a:latin typeface="Century Gothic" panose="020B0502020202020204"/>
                <a:ea typeface="+mn-ea"/>
                <a:cs typeface="+mn-cs"/>
              </a:rPr>
              <a:pPr marL="0" marR="0" lvl="0" indent="0" algn="ctr" defTabSz="457200" rtl="0" eaLnBrk="1" fontAlgn="auto" latinLnBrk="0" hangingPunct="1">
                <a:lnSpc>
                  <a:spcPct val="100000"/>
                </a:lnSpc>
                <a:spcBef>
                  <a:spcPts val="0"/>
                </a:spcBef>
                <a:spcAft>
                  <a:spcPts val="0"/>
                </a:spcAft>
                <a:buClrTx/>
                <a:buSzTx/>
                <a:buFontTx/>
                <a:buNone/>
                <a:tabLst/>
                <a:defRPr/>
              </a:pPr>
              <a:t>‹#›</a:t>
            </a:fld>
            <a:endParaRPr kumimoji="0" lang="en-GB"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947897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6E2CE20-AB9C-407C-BB15-EA9CD3ACC08B}" type="datetimeFigureOut">
              <a:rPr kumimoji="0" lang="en-GB" sz="1000" b="1" i="0" u="none" strike="noStrike" kern="1200" cap="none" spc="0" normalizeH="0" baseline="0" noProof="0" smtClean="0">
                <a:ln>
                  <a:noFill/>
                </a:ln>
                <a:solidFill>
                  <a:srgbClr val="B31166"/>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1000" b="1" i="0" u="none" strike="noStrike" kern="1200" cap="none" spc="0" normalizeH="0" baseline="0" noProof="0">
              <a:ln>
                <a:noFill/>
              </a:ln>
              <a:solidFill>
                <a:srgbClr val="B31166"/>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a:ln>
                <a:noFill/>
              </a:ln>
              <a:solidFill>
                <a:srgbClr val="B31166"/>
              </a:solidFill>
              <a:effectLst/>
              <a:uLnTx/>
              <a:uFillTx/>
              <a:latin typeface="Century Gothic" panose="020B0502020202020204"/>
              <a:ea typeface="+mn-ea"/>
              <a:cs typeface="+mn-cs"/>
            </a:endParaRPr>
          </a:p>
        </p:txBody>
      </p:sp>
      <p:sp>
        <p:nvSpPr>
          <p:cNvPr id="6" name="Slide Number Placeholder 5"/>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3EE47E99-3E67-437D-8AA4-249DCA127059}" type="slidenum">
              <a:rPr kumimoji="0" lang="en-GB" sz="2800" b="0" i="0" u="none" strike="noStrike" kern="1200" cap="none" spc="0" normalizeH="0" baseline="0" noProof="0" smtClean="0">
                <a:ln>
                  <a:noFill/>
                </a:ln>
                <a:solidFill>
                  <a:prstClr val="white"/>
                </a:solidFill>
                <a:effectLst/>
                <a:uLnTx/>
                <a:uFillTx/>
                <a:latin typeface="Century Gothic" panose="020B0502020202020204"/>
                <a:ea typeface="+mn-ea"/>
                <a:cs typeface="+mn-cs"/>
              </a:rPr>
              <a:pPr marL="0" marR="0" lvl="0" indent="0" algn="ctr" defTabSz="457200" rtl="0" eaLnBrk="1" fontAlgn="auto" latinLnBrk="0" hangingPunct="1">
                <a:lnSpc>
                  <a:spcPct val="100000"/>
                </a:lnSpc>
                <a:spcBef>
                  <a:spcPts val="0"/>
                </a:spcBef>
                <a:spcAft>
                  <a:spcPts val="0"/>
                </a:spcAft>
                <a:buClrTx/>
                <a:buSzTx/>
                <a:buFontTx/>
                <a:buNone/>
                <a:tabLst/>
                <a:defRPr/>
              </a:pPr>
              <a:t>‹#›</a:t>
            </a:fld>
            <a:endParaRPr kumimoji="0" lang="en-GB"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833347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theme" Target="../theme/theme4.xml"/><Relationship Id="rId4" Type="http://schemas.openxmlformats.org/officeDocument/2006/relationships/slideLayout" Target="../slideLayouts/slideLayout25.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27.xml"/><Relationship Id="rId1" Type="http://schemas.openxmlformats.org/officeDocument/2006/relationships/slideLayout" Target="../slideLayouts/slideLayout26.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F45AC6-C491-4585-A584-9CE2AF7D5500}" type="datetime1">
              <a:rPr lang="en-US" smtClean="0"/>
              <a:t>6/12/2026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037505708"/>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0" r:id="rId12"/>
    <p:sldLayoutId id="2147483831" r:id="rId13"/>
    <p:sldLayoutId id="2147483832" r:id="rId14"/>
    <p:sldLayoutId id="2147483833" r:id="rId15"/>
    <p:sldLayoutId id="2147483834"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368AE51-82A7-4908-99E3-80587B7EDD53}" type="datetimeFigureOut">
              <a:rPr lang="en-GB" smtClean="0"/>
              <a:t>12/06/2026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E0AD4CB-7C83-418F-BCFE-E89365D2043A}" type="slidenum">
              <a:rPr lang="en-GB" smtClean="0"/>
              <a:t>‹#›</a:t>
            </a:fld>
            <a:endParaRPr lang="en-GB"/>
          </a:p>
        </p:txBody>
      </p:sp>
    </p:spTree>
    <p:extLst>
      <p:ext uri="{BB962C8B-B14F-4D97-AF65-F5344CB8AC3E}">
        <p14:creationId xmlns:p14="http://schemas.microsoft.com/office/powerpoint/2010/main" val="241027562"/>
      </p:ext>
    </p:extLst>
  </p:cSld>
  <p:clrMap bg1="lt1" tx1="dk1" bg2="lt2" tx2="dk2" accent1="accent1" accent2="accent2" accent3="accent3" accent4="accent4" accent5="accent5" accent6="accent6" hlink="hlink" folHlink="folHlink"/>
  <p:sldLayoutIdLst>
    <p:sldLayoutId id="2147483836" r:id="rId1"/>
    <p:sldLayoutId id="2147483837" r:id="rId2"/>
    <p:sldLayoutId id="2147483838" r:id="rId3"/>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8B9676-9469-4A91-B760-0838F9DBED72}" type="datetimeFigureOut">
              <a:rPr lang="en-GB" smtClean="0"/>
              <a:t>12/06/2026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720EEB-DF38-4076-B949-A49D093FBA68}" type="slidenum">
              <a:rPr lang="en-GB" smtClean="0"/>
              <a:t>‹#›</a:t>
            </a:fld>
            <a:endParaRPr lang="en-GB"/>
          </a:p>
        </p:txBody>
      </p:sp>
    </p:spTree>
    <p:extLst>
      <p:ext uri="{BB962C8B-B14F-4D97-AF65-F5344CB8AC3E}">
        <p14:creationId xmlns:p14="http://schemas.microsoft.com/office/powerpoint/2010/main" val="97444219"/>
      </p:ext>
    </p:extLst>
  </p:cSld>
  <p:clrMap bg1="lt1" tx1="dk1" bg2="lt2" tx2="dk2" accent1="accent1" accent2="accent2" accent3="accent3" accent4="accent4" accent5="accent5" accent6="accent6" hlink="hlink" folHlink="folHlink"/>
  <p:sldLayoutIdLst>
    <p:sldLayoutId id="2147483840" r:id="rId1"/>
    <p:sldLayoutId id="2147483841" r:id="rId2"/>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28">
            <a:extLst>
              <a:ext uri="{FF2B5EF4-FFF2-40B4-BE49-F238E27FC236}">
                <a16:creationId xmlns:a16="http://schemas.microsoft.com/office/drawing/2014/main" id="{D6B26059-973C-A289-0AE9-B64CEB0AB0A9}"/>
              </a:ext>
            </a:extLst>
          </p:cNvPr>
          <p:cNvGrpSpPr/>
          <p:nvPr/>
        </p:nvGrpSpPr>
        <p:grpSpPr>
          <a:xfrm>
            <a:off x="0" y="-8467"/>
            <a:ext cx="12192005" cy="6866467"/>
            <a:chOff x="0" y="-8467"/>
            <a:chExt cx="12192005" cy="6866467"/>
          </a:xfrm>
        </p:grpSpPr>
        <p:cxnSp>
          <p:nvCxnSpPr>
            <p:cNvPr id="3" name="Straight Connector 18">
              <a:extLst>
                <a:ext uri="{FF2B5EF4-FFF2-40B4-BE49-F238E27FC236}">
                  <a16:creationId xmlns:a16="http://schemas.microsoft.com/office/drawing/2014/main" id="{8377402C-CCBD-0731-DDD3-E1F3DA0C8B58}"/>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4" name="Straight Connector 19">
              <a:extLst>
                <a:ext uri="{FF2B5EF4-FFF2-40B4-BE49-F238E27FC236}">
                  <a16:creationId xmlns:a16="http://schemas.microsoft.com/office/drawing/2014/main" id="{437B0085-C204-4E15-37C9-1ECE895FFF34}"/>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5" name="Rectangle 23">
              <a:extLst>
                <a:ext uri="{FF2B5EF4-FFF2-40B4-BE49-F238E27FC236}">
                  <a16:creationId xmlns:a16="http://schemas.microsoft.com/office/drawing/2014/main" id="{B275089A-947A-DB5E-FD69-DDB55966C778}"/>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Rectangle 25">
              <a:extLst>
                <a:ext uri="{FF2B5EF4-FFF2-40B4-BE49-F238E27FC236}">
                  <a16:creationId xmlns:a16="http://schemas.microsoft.com/office/drawing/2014/main" id="{86A8DE51-C927-2DC0-DDEB-08FE8BD77C5B}"/>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Isosceles Triangle 22">
              <a:extLst>
                <a:ext uri="{FF2B5EF4-FFF2-40B4-BE49-F238E27FC236}">
                  <a16:creationId xmlns:a16="http://schemas.microsoft.com/office/drawing/2014/main" id="{42411AC8-70A5-09BB-EA8C-F335CF36778E}"/>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7">
              <a:extLst>
                <a:ext uri="{FF2B5EF4-FFF2-40B4-BE49-F238E27FC236}">
                  <a16:creationId xmlns:a16="http://schemas.microsoft.com/office/drawing/2014/main" id="{3593CDE0-CB75-A6E6-1360-FCECC5A5D4E8}"/>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8">
              <a:extLst>
                <a:ext uri="{FF2B5EF4-FFF2-40B4-BE49-F238E27FC236}">
                  <a16:creationId xmlns:a16="http://schemas.microsoft.com/office/drawing/2014/main" id="{05485302-77B5-87DF-CD3C-A71700EAD2FB}"/>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9">
              <a:extLst>
                <a:ext uri="{FF2B5EF4-FFF2-40B4-BE49-F238E27FC236}">
                  <a16:creationId xmlns:a16="http://schemas.microsoft.com/office/drawing/2014/main" id="{1DDECA91-F8F1-2E07-2146-88B7FD462B8C}"/>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Isosceles Triangle 26">
              <a:extLst>
                <a:ext uri="{FF2B5EF4-FFF2-40B4-BE49-F238E27FC236}">
                  <a16:creationId xmlns:a16="http://schemas.microsoft.com/office/drawing/2014/main" id="{A93DE1F3-EB8F-02BF-26D2-E33B74F275BE}"/>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27">
              <a:extLst>
                <a:ext uri="{FF2B5EF4-FFF2-40B4-BE49-F238E27FC236}">
                  <a16:creationId xmlns:a16="http://schemas.microsoft.com/office/drawing/2014/main" id="{C7DD53D9-42AD-03A7-3C8B-D2F6A600D72F}"/>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sp>
        <p:nvSpPr>
          <p:cNvPr id="13" name="Title Placeholder 1">
            <a:extLst>
              <a:ext uri="{FF2B5EF4-FFF2-40B4-BE49-F238E27FC236}">
                <a16:creationId xmlns:a16="http://schemas.microsoft.com/office/drawing/2014/main" id="{1A624EE1-E1AC-B76B-07A5-28766197AE66}"/>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F86F9065-F237-D9A0-E950-CE28390BF0F1}"/>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F1A83032-0A9C-3064-CE32-A6473A686CAF}"/>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DAEC8ADE-B46F-4D8A-8DEE-44936F0FEC94}" type="datetime1">
              <a:rPr lang="en-GB"/>
              <a:pPr lvl="0"/>
              <a:t>12/06/2026</a:t>
            </a:fld>
            <a:endParaRPr lang="en-GB"/>
          </a:p>
        </p:txBody>
      </p:sp>
      <p:sp>
        <p:nvSpPr>
          <p:cNvPr id="16" name="Footer Placeholder 4">
            <a:extLst>
              <a:ext uri="{FF2B5EF4-FFF2-40B4-BE49-F238E27FC236}">
                <a16:creationId xmlns:a16="http://schemas.microsoft.com/office/drawing/2014/main" id="{0238228C-3F66-4996-22D0-DC8B1C04396D}"/>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2F844F01-E5E0-50B3-5F4E-04355066E193}"/>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EB3D9F"/>
                </a:solidFill>
                <a:uFillTx/>
                <a:latin typeface="Trebuchet MS"/>
              </a:defRPr>
            </a:lvl1pPr>
          </a:lstStyle>
          <a:p>
            <a:pPr lvl="0"/>
            <a:fld id="{4E61BCC2-AA07-4DC4-95E3-DB008572E33E}" type="slidenum">
              <a:t>‹#›</a:t>
            </a:fld>
            <a:endParaRPr lang="en-GB"/>
          </a:p>
        </p:txBody>
      </p:sp>
    </p:spTree>
    <p:extLst>
      <p:ext uri="{BB962C8B-B14F-4D97-AF65-F5344CB8AC3E}">
        <p14:creationId xmlns:p14="http://schemas.microsoft.com/office/powerpoint/2010/main" val="524964897"/>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EB3D9F"/>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EB3D9F"/>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EB3D9F"/>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EB3D9F"/>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EB3D9F"/>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EB3D9F"/>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6E2CE20-AB9C-407C-BB15-EA9CD3ACC08B}" type="datetimeFigureOut">
              <a:rPr lang="en-GB" smtClean="0"/>
              <a:t>12/06/2026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EE47E99-3E67-437D-8AA4-249DCA127059}" type="slidenum">
              <a:rPr lang="en-GB" smtClean="0"/>
              <a:t>‹#›</a:t>
            </a:fld>
            <a:endParaRPr lang="en-GB"/>
          </a:p>
        </p:txBody>
      </p:sp>
    </p:spTree>
    <p:extLst>
      <p:ext uri="{BB962C8B-B14F-4D97-AF65-F5344CB8AC3E}">
        <p14:creationId xmlns:p14="http://schemas.microsoft.com/office/powerpoint/2010/main" val="154609781"/>
      </p:ext>
    </p:extLst>
  </p:cSld>
  <p:clrMap bg1="lt1" tx1="dk1" bg2="lt2" tx2="dk2" accent1="accent1" accent2="accent2" accent3="accent3" accent4="accent4" accent5="accent5" accent6="accent6" hlink="hlink" folHlink="folHlink"/>
  <p:sldLayoutIdLst>
    <p:sldLayoutId id="2147483848" r:id="rId1"/>
    <p:sldLayoutId id="2147483849" r:id="rId2"/>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hyperlink" Target="https://enfermeriastgo.blogspot.com/2015/03/the-importance-of-record-keeping.html" TargetMode="External"/><Relationship Id="rId2" Type="http://schemas.openxmlformats.org/officeDocument/2006/relationships/image" Target="../media/image11.jpeg"/><Relationship Id="rId1" Type="http://schemas.openxmlformats.org/officeDocument/2006/relationships/slideLayout" Target="../slideLayouts/slideLayout18.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19.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hyperlink" Target="https://www.htnovo.net/2018/07/nuovo-onedrive-desktop-windows-10-1803.html"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13.jpg"/><Relationship Id="rId1" Type="http://schemas.openxmlformats.org/officeDocument/2006/relationships/slideLayout" Target="../slideLayouts/slideLayout18.xml"/><Relationship Id="rId6" Type="http://schemas.openxmlformats.org/officeDocument/2006/relationships/hyperlink" Target="https://creativecommons.org/licenses/by-sa/3.0/" TargetMode="External"/><Relationship Id="rId5" Type="http://schemas.openxmlformats.org/officeDocument/2006/relationships/hyperlink" Target="https://latabernadejulio.blogspot.com/2012/12/el-uso-de-skydrive-para-alojar-archivos.html" TargetMode="External"/><Relationship Id="rId4" Type="http://schemas.openxmlformats.org/officeDocument/2006/relationships/image" Target="../media/image14.jp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0.xml"/><Relationship Id="rId4" Type="http://schemas.openxmlformats.org/officeDocument/2006/relationships/hyperlink" Target="https://socialcare.blog.gov.uk/2026/"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3" Type="http://schemas.openxmlformats.org/officeDocument/2006/relationships/hyperlink" Target="https://www.htnovo.net/2020/06/microsoft-teams-supporto-300-utenti.html" TargetMode="External"/><Relationship Id="rId2" Type="http://schemas.openxmlformats.org/officeDocument/2006/relationships/image" Target="../media/image19.jpg"/><Relationship Id="rId1" Type="http://schemas.openxmlformats.org/officeDocument/2006/relationships/slideLayout" Target="../slideLayouts/slideLayout21.xml"/><Relationship Id="rId4" Type="http://schemas.openxmlformats.org/officeDocument/2006/relationships/hyperlink" Target="https://creativecommons.org/licenses/by-sa/3.0/"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g"/><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hyperlink" Target="https://www.frontiersin.org/journals/medical-technology/articles/10.3389/fmedt.2023.1212734/full" TargetMode="External"/><Relationship Id="rId2" Type="http://schemas.openxmlformats.org/officeDocument/2006/relationships/hyperlink" Target="https://www.england.nhs.uk/long-read/towards-a-unified-vision-of-nursing-and-midwifery-documentation" TargetMode="External"/><Relationship Id="rId1" Type="http://schemas.openxmlformats.org/officeDocument/2006/relationships/slideLayout" Target="../slideLayouts/slideLayout2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4.xml"/><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16.xml"/><Relationship Id="rId1" Type="http://schemas.openxmlformats.org/officeDocument/2006/relationships/slideLayout" Target="../slideLayouts/slideLayout2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eg"/><Relationship Id="rId7" Type="http://schemas.openxmlformats.org/officeDocument/2006/relationships/diagramColors" Target="../diagrams/colors7.xml"/><Relationship Id="rId2" Type="http://schemas.openxmlformats.org/officeDocument/2006/relationships/notesSlide" Target="../notesSlides/notesSlide17.xml"/><Relationship Id="rId1" Type="http://schemas.openxmlformats.org/officeDocument/2006/relationships/slideLayout" Target="../slideLayouts/slideLayout2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7" name="Rectangle 266">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8" name="Rectangle 267">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9" name="Straight Connector 26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0" name="Straight Connector 26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7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3" name="Isosceles Triangle 27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5" name="Isosceles Triangle 27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2C8F511-647D-E9E2-BBA0-F011DBD67389}"/>
              </a:ext>
            </a:extLst>
          </p:cNvPr>
          <p:cNvSpPr>
            <a:spLocks noGrp="1"/>
          </p:cNvSpPr>
          <p:nvPr>
            <p:ph type="title"/>
          </p:nvPr>
        </p:nvSpPr>
        <p:spPr>
          <a:xfrm>
            <a:off x="243191" y="609601"/>
            <a:ext cx="6361890" cy="6256866"/>
          </a:xfrm>
        </p:spPr>
        <p:txBody>
          <a:bodyPr anchor="ctr">
            <a:normAutofit/>
          </a:bodyPr>
          <a:lstStyle/>
          <a:p>
            <a:pPr>
              <a:lnSpc>
                <a:spcPct val="90000"/>
              </a:lnSpc>
            </a:pPr>
            <a:r>
              <a:rPr lang="en-GB" sz="2800">
                <a:solidFill>
                  <a:schemeClr val="tx1">
                    <a:lumMod val="85000"/>
                    <a:lumOff val="15000"/>
                  </a:schemeClr>
                </a:solidFill>
              </a:rPr>
              <a:t>Module Digital skills  and research method              </a:t>
            </a:r>
            <a:br>
              <a:rPr lang="en-GB" sz="2800">
                <a:solidFill>
                  <a:schemeClr val="tx1">
                    <a:lumMod val="85000"/>
                    <a:lumOff val="15000"/>
                  </a:schemeClr>
                </a:solidFill>
              </a:rPr>
            </a:br>
            <a:r>
              <a:rPr lang="en-GB" sz="2800">
                <a:solidFill>
                  <a:schemeClr val="tx1">
                    <a:lumMod val="85000"/>
                    <a:lumOff val="15000"/>
                  </a:schemeClr>
                </a:solidFill>
              </a:rPr>
              <a:t>Module code.LCHS4007   </a:t>
            </a:r>
            <a:br>
              <a:rPr lang="en-GB" sz="2800">
                <a:solidFill>
                  <a:schemeClr val="tx1">
                    <a:lumMod val="85000"/>
                    <a:lumOff val="15000"/>
                  </a:schemeClr>
                </a:solidFill>
              </a:rPr>
            </a:br>
            <a:r>
              <a:rPr lang="en-GB" sz="2800">
                <a:solidFill>
                  <a:schemeClr val="tx1">
                    <a:lumMod val="85000"/>
                    <a:lumOff val="15000"/>
                  </a:schemeClr>
                </a:solidFill>
              </a:rPr>
              <a:t>Lecturer . Masud Siddique</a:t>
            </a:r>
            <a:br>
              <a:rPr lang="en-GB" sz="2800">
                <a:solidFill>
                  <a:schemeClr val="tx1">
                    <a:lumMod val="85000"/>
                    <a:lumOff val="15000"/>
                  </a:schemeClr>
                </a:solidFill>
              </a:rPr>
            </a:br>
            <a:r>
              <a:rPr lang="en-GB" sz="2800">
                <a:solidFill>
                  <a:schemeClr val="tx1">
                    <a:lumMod val="85000"/>
                    <a:lumOff val="15000"/>
                  </a:schemeClr>
                </a:solidFill>
              </a:rPr>
              <a:t>Group Presentation</a:t>
            </a:r>
            <a:br>
              <a:rPr lang="en-GB" sz="2800">
                <a:solidFill>
                  <a:schemeClr val="tx1">
                    <a:lumMod val="85000"/>
                    <a:lumOff val="15000"/>
                  </a:schemeClr>
                </a:solidFill>
              </a:rPr>
            </a:br>
            <a:r>
              <a:rPr lang="en-GB" sz="2800">
                <a:solidFill>
                  <a:schemeClr val="tx1">
                    <a:lumMod val="85000"/>
                    <a:lumOff val="15000"/>
                  </a:schemeClr>
                </a:solidFill>
              </a:rPr>
              <a:t>presented by Asma khan,Marwa Mohammed[2539110] Sofia Adnan Mir[2526152]Saira Begum[2533704]   </a:t>
            </a:r>
            <a:br>
              <a:rPr lang="en-GB" sz="2800">
                <a:solidFill>
                  <a:schemeClr val="tx1">
                    <a:lumMod val="85000"/>
                    <a:lumOff val="15000"/>
                  </a:schemeClr>
                </a:solidFill>
              </a:rPr>
            </a:br>
            <a:r>
              <a:rPr lang="en-GB" sz="2800">
                <a:solidFill>
                  <a:schemeClr val="tx1">
                    <a:lumMod val="85000"/>
                    <a:lumOff val="15000"/>
                  </a:schemeClr>
                </a:solidFill>
              </a:rPr>
              <a:t>Shipa  Akhter[2536188] </a:t>
            </a:r>
            <a:br>
              <a:rPr lang="en-GB" sz="2800">
                <a:solidFill>
                  <a:schemeClr val="tx1">
                    <a:lumMod val="85000"/>
                    <a:lumOff val="15000"/>
                  </a:schemeClr>
                </a:solidFill>
              </a:rPr>
            </a:br>
            <a:br>
              <a:rPr lang="en-GB" sz="2800">
                <a:solidFill>
                  <a:schemeClr val="tx1">
                    <a:lumMod val="85000"/>
                    <a:lumOff val="15000"/>
                  </a:schemeClr>
                </a:solidFill>
              </a:rPr>
            </a:br>
            <a:endParaRPr lang="en-GB" sz="2800" dirty="0">
              <a:solidFill>
                <a:schemeClr val="tx1">
                  <a:lumMod val="85000"/>
                  <a:lumOff val="15000"/>
                </a:schemeClr>
              </a:solidFill>
            </a:endParaRPr>
          </a:p>
        </p:txBody>
      </p:sp>
      <p:sp>
        <p:nvSpPr>
          <p:cNvPr id="276" name="Freeform: Shape 28">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82" name="Subtitle 2">
            <a:extLst>
              <a:ext uri="{FF2B5EF4-FFF2-40B4-BE49-F238E27FC236}">
                <a16:creationId xmlns:a16="http://schemas.microsoft.com/office/drawing/2014/main" id="{369A7B93-A58C-4B94-C597-404D391B6116}"/>
              </a:ext>
            </a:extLst>
          </p:cNvPr>
          <p:cNvGraphicFramePr>
            <a:graphicFrameLocks noGrp="1"/>
          </p:cNvGraphicFramePr>
          <p:nvPr>
            <p:ph idx="1"/>
            <p:extLst>
              <p:ext uri="{D42A27DB-BD31-4B8C-83A1-F6EECF244321}">
                <p14:modId xmlns:p14="http://schemas.microsoft.com/office/powerpoint/2010/main" val="3028992572"/>
              </p:ext>
            </p:extLst>
          </p:nvPr>
        </p:nvGraphicFramePr>
        <p:xfrm>
          <a:off x="6116084" y="609601"/>
          <a:ext cx="5511296" cy="5175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744F71C-4B4E-D9C5-A2F1-8BF71E31B868}"/>
              </a:ext>
            </a:extLst>
          </p:cNvPr>
          <p:cNvSpPr txBox="1"/>
          <p:nvPr/>
        </p:nvSpPr>
        <p:spPr>
          <a:xfrm>
            <a:off x="5193506" y="2514600"/>
            <a:ext cx="1828800" cy="723275"/>
          </a:xfrm>
          <a:prstGeom prst="rect">
            <a:avLst/>
          </a:prstGeom>
          <a:noFill/>
        </p:spPr>
        <p:txBody>
          <a:bodyPr wrap="square" rtlCol="0">
            <a:spAutoFit/>
          </a:bodyPr>
          <a:lstStyle/>
          <a:p>
            <a:pPr algn="l">
              <a:spcAft>
                <a:spcPts val="600"/>
              </a:spcAft>
            </a:pPr>
            <a:endParaRPr lang="en-US"/>
          </a:p>
          <a:p>
            <a:pPr algn="l">
              <a:spcAft>
                <a:spcPts val="600"/>
              </a:spcAft>
            </a:pPr>
            <a:endParaRPr lang="en-US"/>
          </a:p>
        </p:txBody>
      </p:sp>
      <p:sp>
        <p:nvSpPr>
          <p:cNvPr id="6" name="TextBox 5">
            <a:extLst>
              <a:ext uri="{FF2B5EF4-FFF2-40B4-BE49-F238E27FC236}">
                <a16:creationId xmlns:a16="http://schemas.microsoft.com/office/drawing/2014/main" id="{A83AD6DB-B7DB-389B-D72A-FBF44A9DDC9A}"/>
              </a:ext>
            </a:extLst>
          </p:cNvPr>
          <p:cNvSpPr txBox="1"/>
          <p:nvPr/>
        </p:nvSpPr>
        <p:spPr>
          <a:xfrm>
            <a:off x="5193506" y="2514600"/>
            <a:ext cx="1828800" cy="369332"/>
          </a:xfrm>
          <a:prstGeom prst="rect">
            <a:avLst/>
          </a:prstGeom>
          <a:noFill/>
        </p:spPr>
        <p:txBody>
          <a:bodyPr wrap="square" rtlCol="0">
            <a:spAutoFit/>
          </a:bodyPr>
          <a:lstStyle/>
          <a:p>
            <a:pPr algn="l">
              <a:spcAft>
                <a:spcPts val="600"/>
              </a:spcAft>
            </a:pPr>
            <a:r>
              <a:rPr lang="en-US"/>
              <a:t>  </a:t>
            </a:r>
          </a:p>
        </p:txBody>
      </p:sp>
    </p:spTree>
    <p:extLst>
      <p:ext uri="{BB962C8B-B14F-4D97-AF65-F5344CB8AC3E}">
        <p14:creationId xmlns:p14="http://schemas.microsoft.com/office/powerpoint/2010/main" val="38982277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Telemedicine with four doctors">
            <a:extLst>
              <a:ext uri="{FF2B5EF4-FFF2-40B4-BE49-F238E27FC236}">
                <a16:creationId xmlns:a16="http://schemas.microsoft.com/office/drawing/2014/main" id="{7CD73180-76D2-580A-AD9A-7F3F7039936A}"/>
              </a:ext>
            </a:extLst>
          </p:cNvPr>
          <p:cNvPicPr>
            <a:picLocks noChangeAspect="1"/>
          </p:cNvPicPr>
          <p:nvPr/>
        </p:nvPicPr>
        <p:blipFill>
          <a:blip r:embed="rId3">
            <a:extLst>
              <a:ext uri="{28A0092B-C50C-407E-A947-70E740481C1C}">
                <a14:useLocalDpi xmlns:a14="http://schemas.microsoft.com/office/drawing/2010/main" val="0"/>
              </a:ext>
            </a:extLst>
          </a:blip>
          <a:srcRect l="7816" r="15075"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itle 2">
            <a:extLst>
              <a:ext uri="{FF2B5EF4-FFF2-40B4-BE49-F238E27FC236}">
                <a16:creationId xmlns:a16="http://schemas.microsoft.com/office/drawing/2014/main" id="{A9F2B857-7D93-5554-C7DB-8E7A5622A2FB}"/>
              </a:ext>
            </a:extLst>
          </p:cNvPr>
          <p:cNvSpPr>
            <a:spLocks noGrp="1"/>
          </p:cNvSpPr>
          <p:nvPr>
            <p:ph type="title"/>
          </p:nvPr>
        </p:nvSpPr>
        <p:spPr>
          <a:xfrm>
            <a:off x="677333" y="609599"/>
            <a:ext cx="3962761" cy="1481847"/>
          </a:xfrm>
        </p:spPr>
        <p:txBody>
          <a:bodyPr>
            <a:normAutofit fontScale="90000"/>
          </a:bodyPr>
          <a:lstStyle/>
          <a:p>
            <a:r>
              <a:rPr lang="en-GB" dirty="0"/>
              <a:t>Workplace task in Riverdale nursing home</a:t>
            </a:r>
          </a:p>
        </p:txBody>
      </p:sp>
      <p:sp>
        <p:nvSpPr>
          <p:cNvPr id="8" name="Content Placeholder 7">
            <a:extLst>
              <a:ext uri="{FF2B5EF4-FFF2-40B4-BE49-F238E27FC236}">
                <a16:creationId xmlns:a16="http://schemas.microsoft.com/office/drawing/2014/main" id="{58656816-80FF-C432-A552-D35979479A17}"/>
              </a:ext>
            </a:extLst>
          </p:cNvPr>
          <p:cNvSpPr>
            <a:spLocks noGrp="1"/>
          </p:cNvSpPr>
          <p:nvPr>
            <p:ph idx="1"/>
          </p:nvPr>
        </p:nvSpPr>
        <p:spPr>
          <a:xfrm>
            <a:off x="677334" y="2160589"/>
            <a:ext cx="3851122" cy="3880773"/>
          </a:xfrm>
        </p:spPr>
        <p:txBody>
          <a:bodyPr>
            <a:normAutofit fontScale="92500" lnSpcReduction="20000"/>
          </a:bodyPr>
          <a:lstStyle/>
          <a:p>
            <a:r>
              <a:rPr lang="en-GB" dirty="0"/>
              <a:t>Staff communication  </a:t>
            </a:r>
          </a:p>
          <a:p>
            <a:r>
              <a:rPr lang="en-GB" dirty="0"/>
              <a:t>What does staff communication mean?  </a:t>
            </a:r>
            <a:br>
              <a:rPr lang="en-GB" dirty="0"/>
            </a:br>
            <a:r>
              <a:rPr lang="en-GB" dirty="0"/>
              <a:t>Staff communication in nursing home is exchange of information about care plans and updates  among healthcare professionals </a:t>
            </a:r>
          </a:p>
          <a:p>
            <a:r>
              <a:rPr lang="en-GB" b="1" dirty="0"/>
              <a:t> Clinical communication  </a:t>
            </a:r>
          </a:p>
          <a:p>
            <a:r>
              <a:rPr lang="en-GB" b="1" dirty="0"/>
              <a:t>Operation Communication  </a:t>
            </a:r>
          </a:p>
          <a:p>
            <a:r>
              <a:rPr lang="en-GB" b="1" dirty="0"/>
              <a:t>Written/Recorded   </a:t>
            </a:r>
          </a:p>
          <a:p>
            <a:r>
              <a:rPr lang="en-GB" b="1" dirty="0"/>
              <a:t>Multidisciplinary Team Meetings  </a:t>
            </a:r>
            <a:br>
              <a:rPr lang="en-GB" b="1" dirty="0"/>
            </a:br>
            <a:r>
              <a:rPr lang="en-GB" b="1" dirty="0"/>
              <a:t>Citation [http://mylearningcloud.org.uk] 19 Feb 2025</a:t>
            </a:r>
            <a:br>
              <a:rPr lang="en-GB" b="1" dirty="0"/>
            </a:br>
            <a:endParaRPr lang="en-GB" b="1" dirty="0"/>
          </a:p>
        </p:txBody>
      </p:sp>
      <p:cxnSp>
        <p:nvCxnSpPr>
          <p:cNvPr id="26" name="Straight Connector 2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06552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rson typing on laptop">
            <a:extLst>
              <a:ext uri="{FF2B5EF4-FFF2-40B4-BE49-F238E27FC236}">
                <a16:creationId xmlns:a16="http://schemas.microsoft.com/office/drawing/2014/main" id="{C365B614-05E4-E51F-1A86-D042CF047DBA}"/>
              </a:ext>
            </a:extLst>
          </p:cNvPr>
          <p:cNvPicPr>
            <a:picLocks noChangeAspect="1"/>
          </p:cNvPicPr>
          <p:nvPr/>
        </p:nvPicPr>
        <p:blipFill>
          <a:blip r:embed="rId3">
            <a:extLst>
              <a:ext uri="{28A0092B-C50C-407E-A947-70E740481C1C}">
                <a14:useLocalDpi xmlns:a14="http://schemas.microsoft.com/office/drawing/2010/main" val="0"/>
              </a:ext>
            </a:extLst>
          </a:blip>
          <a:srcRect l="9071" r="13821"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6B4135F-2B83-7E8A-6811-25E4E934031E}"/>
              </a:ext>
            </a:extLst>
          </p:cNvPr>
          <p:cNvSpPr>
            <a:spLocks noGrp="1"/>
          </p:cNvSpPr>
          <p:nvPr>
            <p:ph type="title"/>
          </p:nvPr>
        </p:nvSpPr>
        <p:spPr>
          <a:xfrm>
            <a:off x="677333" y="609600"/>
            <a:ext cx="3851123" cy="1320800"/>
          </a:xfrm>
        </p:spPr>
        <p:txBody>
          <a:bodyPr vert="horz" lIns="91440" tIns="45720" rIns="91440" bIns="45720" rtlCol="0">
            <a:normAutofit/>
          </a:bodyPr>
          <a:lstStyle/>
          <a:p>
            <a:r>
              <a:rPr lang="en-US" b="1"/>
              <a:t>My chosen tool </a:t>
            </a:r>
          </a:p>
        </p:txBody>
      </p:sp>
      <p:sp>
        <p:nvSpPr>
          <p:cNvPr id="3" name="Content Placeholder 2">
            <a:extLst>
              <a:ext uri="{FF2B5EF4-FFF2-40B4-BE49-F238E27FC236}">
                <a16:creationId xmlns:a16="http://schemas.microsoft.com/office/drawing/2014/main" id="{6FB05CF6-FDE1-90EC-9776-B0621D8B5694}"/>
              </a:ext>
            </a:extLst>
          </p:cNvPr>
          <p:cNvSpPr>
            <a:spLocks noGrp="1"/>
          </p:cNvSpPr>
          <p:nvPr>
            <p:ph idx="1"/>
          </p:nvPr>
        </p:nvSpPr>
        <p:spPr>
          <a:xfrm>
            <a:off x="677333" y="2160589"/>
            <a:ext cx="4314391" cy="3810001"/>
          </a:xfrm>
        </p:spPr>
        <p:txBody>
          <a:bodyPr vert="horz" lIns="91440" tIns="45720" rIns="91440" bIns="45720" rtlCol="0">
            <a:normAutofit/>
          </a:bodyPr>
          <a:lstStyle/>
          <a:p>
            <a:pPr marL="0" indent="0">
              <a:buNone/>
            </a:pPr>
            <a:r>
              <a:rPr lang="en-US" dirty="0"/>
              <a:t>  Microsoft teams</a:t>
            </a:r>
            <a:br>
              <a:rPr lang="en-US" dirty="0"/>
            </a:br>
            <a:r>
              <a:rPr lang="en-US" dirty="0"/>
              <a:t>What is Microsoft teams? </a:t>
            </a:r>
          </a:p>
          <a:p>
            <a:pPr marL="0" indent="0">
              <a:buNone/>
            </a:pPr>
            <a:r>
              <a:rPr lang="en-US" dirty="0"/>
              <a:t>Microsoft teams is Communication and Collaboration hub and its part of Microsoft 365 that is good for chats video/voice call ,documents Storage , sharing and teamwork into one single ,centralized workspace  </a:t>
            </a:r>
          </a:p>
          <a:p>
            <a:pPr marL="0" indent="0">
              <a:buNone/>
            </a:pPr>
            <a:r>
              <a:rPr lang="en-US" dirty="0"/>
              <a:t>Citation[https://learn.Microsoft.com] 2024</a:t>
            </a:r>
          </a:p>
        </p:txBody>
      </p:sp>
      <p:cxnSp>
        <p:nvCxnSpPr>
          <p:cNvPr id="33" name="Straight Connector 3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77676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AF02E43B-C150-790E-A8C4-321968FF344B}"/>
              </a:ext>
            </a:extLst>
          </p:cNvPr>
          <p:cNvSpPr>
            <a:spLocks noGrp="1"/>
          </p:cNvSpPr>
          <p:nvPr>
            <p:ph type="title"/>
          </p:nvPr>
        </p:nvSpPr>
        <p:spPr>
          <a:xfrm>
            <a:off x="989768" y="609600"/>
            <a:ext cx="5498361" cy="1320800"/>
          </a:xfrm>
        </p:spPr>
        <p:txBody>
          <a:bodyPr anchor="ctr">
            <a:normAutofit fontScale="90000"/>
          </a:bodyPr>
          <a:lstStyle/>
          <a:p>
            <a:r>
              <a:rPr lang="en-GB" dirty="0"/>
              <a:t>Why Microsoft teams is appropriate for task in Riverdale Nursing Home</a:t>
            </a:r>
          </a:p>
        </p:txBody>
      </p:sp>
      <p:sp>
        <p:nvSpPr>
          <p:cNvPr id="40" name="Isosceles Triangle 39">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466588">
              <a:alpha val="85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D945B924-142D-D282-F6AA-63E939B4D60F}"/>
              </a:ext>
            </a:extLst>
          </p:cNvPr>
          <p:cNvSpPr>
            <a:spLocks noGrp="1"/>
          </p:cNvSpPr>
          <p:nvPr>
            <p:ph idx="1"/>
          </p:nvPr>
        </p:nvSpPr>
        <p:spPr>
          <a:xfrm>
            <a:off x="989770" y="2160589"/>
            <a:ext cx="5549732" cy="3880773"/>
          </a:xfrm>
        </p:spPr>
        <p:txBody>
          <a:bodyPr>
            <a:normAutofit/>
          </a:bodyPr>
          <a:lstStyle/>
          <a:p>
            <a:r>
              <a:rPr lang="en-GB" dirty="0"/>
              <a:t>Time Saving       </a:t>
            </a:r>
          </a:p>
          <a:p>
            <a:r>
              <a:rPr lang="en-GB" dirty="0"/>
              <a:t>Secure communication  </a:t>
            </a:r>
          </a:p>
          <a:p>
            <a:r>
              <a:rPr lang="en-GB" dirty="0"/>
              <a:t>Instant Messages     </a:t>
            </a:r>
          </a:p>
          <a:p>
            <a:r>
              <a:rPr lang="en-GB" dirty="0"/>
              <a:t>Emergency Alerts        </a:t>
            </a:r>
          </a:p>
          <a:p>
            <a:r>
              <a:rPr lang="en-GB" dirty="0"/>
              <a:t>Care Documentation  </a:t>
            </a:r>
          </a:p>
          <a:p>
            <a:r>
              <a:rPr lang="en-GB" dirty="0"/>
              <a:t>Virtual Meetings</a:t>
            </a:r>
            <a:br>
              <a:rPr lang="en-GB" dirty="0"/>
            </a:br>
            <a:endParaRPr lang="en-GB" dirty="0"/>
          </a:p>
          <a:p>
            <a:r>
              <a:rPr lang="en-GB"/>
              <a:t>https://www.digital.nhs.uk</a:t>
            </a:r>
          </a:p>
          <a:p>
            <a:pPr marL="0" indent="0">
              <a:buNone/>
            </a:pPr>
            <a:r>
              <a:rPr lang="en-GB" dirty="0"/>
              <a:t> </a:t>
            </a:r>
          </a:p>
          <a:p>
            <a:endParaRPr lang="en-GB" dirty="0"/>
          </a:p>
          <a:p>
            <a:endParaRPr lang="en-GB" dirty="0"/>
          </a:p>
          <a:p>
            <a:pPr marL="0" indent="0">
              <a:buNone/>
            </a:pPr>
            <a:endParaRPr lang="en-GB" dirty="0"/>
          </a:p>
        </p:txBody>
      </p:sp>
      <p:pic>
        <p:nvPicPr>
          <p:cNvPr id="12" name="Picture 11" descr="Smartphone with chart graphic">
            <a:extLst>
              <a:ext uri="{FF2B5EF4-FFF2-40B4-BE49-F238E27FC236}">
                <a16:creationId xmlns:a16="http://schemas.microsoft.com/office/drawing/2014/main" id="{8D713320-F460-A111-42DA-5A53F2A0F25B}"/>
              </a:ext>
            </a:extLst>
          </p:cNvPr>
          <p:cNvPicPr>
            <a:picLocks noChangeAspect="1"/>
          </p:cNvPicPr>
          <p:nvPr/>
        </p:nvPicPr>
        <p:blipFill>
          <a:blip r:embed="rId3">
            <a:extLst>
              <a:ext uri="{28A0092B-C50C-407E-A947-70E740481C1C}">
                <a14:useLocalDpi xmlns:a14="http://schemas.microsoft.com/office/drawing/2010/main" val="0"/>
              </a:ext>
            </a:extLst>
          </a:blip>
          <a:srcRect r="-3" b="11558"/>
          <a:stretch>
            <a:fillRect/>
          </a:stretch>
        </p:blipFill>
        <p:spPr>
          <a:xfrm>
            <a:off x="7528308" y="3437472"/>
            <a:ext cx="4657341" cy="3428996"/>
          </a:xfrm>
          <a:prstGeom prst="rect">
            <a:avLst/>
          </a:prstGeom>
        </p:spPr>
      </p:pic>
    </p:spTree>
    <p:extLst>
      <p:ext uri="{BB962C8B-B14F-4D97-AF65-F5344CB8AC3E}">
        <p14:creationId xmlns:p14="http://schemas.microsoft.com/office/powerpoint/2010/main" val="3007894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Group of students working in library">
            <a:extLst>
              <a:ext uri="{FF2B5EF4-FFF2-40B4-BE49-F238E27FC236}">
                <a16:creationId xmlns:a16="http://schemas.microsoft.com/office/drawing/2014/main" id="{3E1D878B-BAC9-C3E9-3F2F-FF9C7AE94FCC}"/>
              </a:ext>
            </a:extLst>
          </p:cNvPr>
          <p:cNvPicPr>
            <a:picLocks noChangeAspect="1"/>
          </p:cNvPicPr>
          <p:nvPr/>
        </p:nvPicPr>
        <p:blipFill>
          <a:blip r:embed="rId3">
            <a:duotone>
              <a:prstClr val="black"/>
              <a:schemeClr val="tx2">
                <a:tint val="45000"/>
                <a:satMod val="400000"/>
              </a:schemeClr>
            </a:duotone>
            <a:alphaModFix amt="40000"/>
            <a:extLst>
              <a:ext uri="{28A0092B-C50C-407E-A947-70E740481C1C}">
                <a14:useLocalDpi xmlns:a14="http://schemas.microsoft.com/office/drawing/2010/main" val="0"/>
              </a:ext>
            </a:extLst>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A7FA250-BFBF-C152-733F-8362E79CB0B3}"/>
              </a:ext>
            </a:extLst>
          </p:cNvPr>
          <p:cNvSpPr>
            <a:spLocks noGrp="1"/>
          </p:cNvSpPr>
          <p:nvPr>
            <p:ph type="title"/>
          </p:nvPr>
        </p:nvSpPr>
        <p:spPr>
          <a:xfrm>
            <a:off x="677334" y="609600"/>
            <a:ext cx="8596668" cy="1320800"/>
          </a:xfrm>
        </p:spPr>
        <p:txBody>
          <a:bodyPr>
            <a:normAutofit/>
          </a:bodyPr>
          <a:lstStyle/>
          <a:p>
            <a:pPr>
              <a:lnSpc>
                <a:spcPct val="90000"/>
              </a:lnSpc>
            </a:pPr>
            <a:r>
              <a:rPr lang="en-GB" sz="2800"/>
              <a:t>How to improves efficiency or communication through Microsoft teams in Riverdale nursing home</a:t>
            </a:r>
          </a:p>
        </p:txBody>
      </p:sp>
      <p:sp>
        <p:nvSpPr>
          <p:cNvPr id="7" name="Content Placeholder 6">
            <a:extLst>
              <a:ext uri="{FF2B5EF4-FFF2-40B4-BE49-F238E27FC236}">
                <a16:creationId xmlns:a16="http://schemas.microsoft.com/office/drawing/2014/main" id="{0C3050C6-8CC6-649D-13C2-BAE65AB9A6B6}"/>
              </a:ext>
            </a:extLst>
          </p:cNvPr>
          <p:cNvSpPr>
            <a:spLocks noGrp="1"/>
          </p:cNvSpPr>
          <p:nvPr>
            <p:ph idx="1"/>
          </p:nvPr>
        </p:nvSpPr>
        <p:spPr>
          <a:xfrm>
            <a:off x="677334" y="2160589"/>
            <a:ext cx="8596668" cy="3880773"/>
          </a:xfrm>
        </p:spPr>
        <p:txBody>
          <a:bodyPr>
            <a:normAutofit/>
          </a:bodyPr>
          <a:lstStyle/>
          <a:p>
            <a:r>
              <a:rPr lang="en-GB" dirty="0">
                <a:solidFill>
                  <a:srgbClr val="FFFFFF"/>
                </a:solidFill>
              </a:rPr>
              <a:t>Shift Handover. daily care notes updates and risks   </a:t>
            </a:r>
          </a:p>
          <a:p>
            <a:r>
              <a:rPr lang="en-GB" dirty="0">
                <a:solidFill>
                  <a:srgbClr val="FFFFFF"/>
                </a:solidFill>
              </a:rPr>
              <a:t>Virtual Visit.GP dentist therapist  don’t need to visit Nursing Home  every time  these healthcare professionals can see patients through Microsoft teams  unless its Emergency. Residents family members can also see  their family members online</a:t>
            </a:r>
          </a:p>
          <a:p>
            <a:r>
              <a:rPr lang="en-GB" dirty="0">
                <a:solidFill>
                  <a:srgbClr val="FFFFFF"/>
                </a:solidFill>
              </a:rPr>
              <a:t>Urgent Alerts. For all kind  of emergency     </a:t>
            </a:r>
          </a:p>
          <a:p>
            <a:r>
              <a:rPr lang="en-GB" dirty="0">
                <a:solidFill>
                  <a:srgbClr val="FFFFFF"/>
                </a:solidFill>
              </a:rPr>
              <a:t>Staff Hub. Leaves ,training and all notice in staff hub  </a:t>
            </a:r>
          </a:p>
          <a:p>
            <a:pPr marL="0" indent="0">
              <a:buNone/>
            </a:pPr>
            <a:endParaRPr lang="en-GB" dirty="0">
              <a:solidFill>
                <a:srgbClr val="FFFFFF"/>
              </a:solidFill>
            </a:endParaRPr>
          </a:p>
        </p:txBody>
      </p:sp>
    </p:spTree>
    <p:extLst>
      <p:ext uri="{BB962C8B-B14F-4D97-AF65-F5344CB8AC3E}">
        <p14:creationId xmlns:p14="http://schemas.microsoft.com/office/powerpoint/2010/main" val="67618661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2" name="Rectangle 261">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329BB-F0F7-3E0D-7B6C-1E3EAC3E052F}"/>
              </a:ext>
            </a:extLst>
          </p:cNvPr>
          <p:cNvSpPr>
            <a:spLocks noGrp="1"/>
          </p:cNvSpPr>
          <p:nvPr>
            <p:ph type="title"/>
          </p:nvPr>
        </p:nvSpPr>
        <p:spPr>
          <a:xfrm>
            <a:off x="1333502" y="609600"/>
            <a:ext cx="8596668" cy="1320800"/>
          </a:xfrm>
        </p:spPr>
        <p:txBody>
          <a:bodyPr>
            <a:normAutofit/>
          </a:bodyPr>
          <a:lstStyle/>
          <a:p>
            <a:r>
              <a:rPr lang="en-GB" sz="3300"/>
              <a:t>Advantages and limitation of using Microsoft teams in Riverdale Nursing Home</a:t>
            </a:r>
          </a:p>
        </p:txBody>
      </p:sp>
      <p:sp>
        <p:nvSpPr>
          <p:cNvPr id="263" name="Isosceles Triangle 262">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4" name="Content Placeholder 2">
            <a:extLst>
              <a:ext uri="{FF2B5EF4-FFF2-40B4-BE49-F238E27FC236}">
                <a16:creationId xmlns:a16="http://schemas.microsoft.com/office/drawing/2014/main" id="{C3EE454F-F0D1-4AB1-7BE2-12C74F13AC85}"/>
              </a:ext>
            </a:extLst>
          </p:cNvPr>
          <p:cNvSpPr>
            <a:spLocks noGrp="1"/>
          </p:cNvSpPr>
          <p:nvPr>
            <p:ph idx="1"/>
          </p:nvPr>
        </p:nvSpPr>
        <p:spPr>
          <a:xfrm>
            <a:off x="1333502" y="2160589"/>
            <a:ext cx="8596668" cy="3880773"/>
          </a:xfrm>
        </p:spPr>
        <p:txBody>
          <a:bodyPr>
            <a:normAutofit lnSpcReduction="10000"/>
          </a:bodyPr>
          <a:lstStyle/>
          <a:p>
            <a:pPr marL="0" indent="0">
              <a:lnSpc>
                <a:spcPct val="90000"/>
              </a:lnSpc>
              <a:buNone/>
            </a:pPr>
            <a:r>
              <a:rPr lang="en-GB" dirty="0"/>
              <a:t>        ADVANTAGES  </a:t>
            </a:r>
            <a:br>
              <a:rPr lang="en-GB" dirty="0"/>
            </a:br>
            <a:r>
              <a:rPr lang="en-GB" dirty="0"/>
              <a:t>  </a:t>
            </a:r>
          </a:p>
          <a:p>
            <a:pPr marL="0" indent="0">
              <a:lnSpc>
                <a:spcPct val="90000"/>
              </a:lnSpc>
              <a:buNone/>
            </a:pPr>
            <a:r>
              <a:rPr lang="en-GB" dirty="0"/>
              <a:t>  </a:t>
            </a:r>
            <a:br>
              <a:rPr lang="en-GB" dirty="0"/>
            </a:br>
            <a:r>
              <a:rPr lang="en-GB" dirty="0"/>
              <a:t> Improved Virtual care and family </a:t>
            </a:r>
          </a:p>
          <a:p>
            <a:pPr>
              <a:lnSpc>
                <a:spcPct val="90000"/>
              </a:lnSpc>
            </a:pPr>
            <a:r>
              <a:rPr lang="en-GB" dirty="0"/>
              <a:t>Streamlined Staff Training  </a:t>
            </a:r>
          </a:p>
          <a:p>
            <a:pPr>
              <a:lnSpc>
                <a:spcPct val="90000"/>
              </a:lnSpc>
            </a:pPr>
            <a:r>
              <a:rPr lang="en-GB" dirty="0"/>
              <a:t>Secure Information   </a:t>
            </a:r>
            <a:br>
              <a:rPr lang="en-GB" dirty="0"/>
            </a:br>
            <a:r>
              <a:rPr lang="en-GB" dirty="0"/>
              <a:t>                                      LIMITATION                      </a:t>
            </a:r>
            <a:br>
              <a:rPr lang="en-GB" dirty="0"/>
            </a:br>
            <a:r>
              <a:rPr lang="en-GB" dirty="0"/>
              <a:t>    </a:t>
            </a:r>
          </a:p>
          <a:p>
            <a:pPr marL="0" indent="0">
              <a:lnSpc>
                <a:spcPct val="90000"/>
              </a:lnSpc>
              <a:buNone/>
            </a:pPr>
            <a:r>
              <a:rPr lang="en-GB" dirty="0"/>
              <a:t>                                      Hardware and Connectivity Issues</a:t>
            </a:r>
            <a:br>
              <a:rPr lang="en-GB" dirty="0"/>
            </a:br>
            <a:r>
              <a:rPr lang="en-GB" dirty="0"/>
              <a:t>                                      </a:t>
            </a:r>
            <a:br>
              <a:rPr lang="en-GB" dirty="0"/>
            </a:br>
            <a:r>
              <a:rPr lang="en-GB" dirty="0"/>
              <a:t>                                             Strict Information Governance</a:t>
            </a:r>
            <a:br>
              <a:rPr lang="en-GB" dirty="0"/>
            </a:br>
            <a:r>
              <a:rPr lang="en-GB" dirty="0"/>
              <a:t>                                              Digital Literacy training Gaps</a:t>
            </a:r>
          </a:p>
          <a:p>
            <a:pPr marL="0" indent="0">
              <a:lnSpc>
                <a:spcPct val="90000"/>
              </a:lnSpc>
              <a:buNone/>
            </a:pPr>
            <a:r>
              <a:rPr lang="en-GB" dirty="0"/>
              <a:t>                                                Not a Specialist care System</a:t>
            </a:r>
          </a:p>
        </p:txBody>
      </p:sp>
      <p:sp>
        <p:nvSpPr>
          <p:cNvPr id="265" name="Isosceles Triangle 264">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96820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 name="Rectangle 14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5" name="Isosceles Triangle 14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9891646-7733-7B04-D868-363AB4CFEA08}"/>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Conclusion</a:t>
            </a:r>
          </a:p>
        </p:txBody>
      </p:sp>
      <p:sp>
        <p:nvSpPr>
          <p:cNvPr id="3" name="Content Placeholder 2">
            <a:extLst>
              <a:ext uri="{FF2B5EF4-FFF2-40B4-BE49-F238E27FC236}">
                <a16:creationId xmlns:a16="http://schemas.microsoft.com/office/drawing/2014/main" id="{44C0A703-387A-CB5F-57ED-D34FB65ADE7D}"/>
              </a:ext>
            </a:extLst>
          </p:cNvPr>
          <p:cNvSpPr>
            <a:spLocks noGrp="1"/>
          </p:cNvSpPr>
          <p:nvPr>
            <p:ph idx="1"/>
          </p:nvPr>
        </p:nvSpPr>
        <p:spPr>
          <a:xfrm>
            <a:off x="673754" y="2160590"/>
            <a:ext cx="3973943" cy="3440110"/>
          </a:xfrm>
        </p:spPr>
        <p:txBody>
          <a:bodyPr>
            <a:normAutofit fontScale="92500" lnSpcReduction="10000"/>
          </a:bodyPr>
          <a:lstStyle/>
          <a:p>
            <a:r>
              <a:rPr lang="en-GB" dirty="0">
                <a:solidFill>
                  <a:schemeClr val="bg1"/>
                </a:solidFill>
              </a:rPr>
              <a:t>Microsoft teams is very best  tool for nursing home. support resident wellbeing collaborates with GP and Hospital. Also good for security measures and staff training and it also good best tool  for Data protection for resident </a:t>
            </a:r>
          </a:p>
          <a:p>
            <a:r>
              <a:rPr lang="en-GB" dirty="0">
                <a:solidFill>
                  <a:schemeClr val="bg1"/>
                </a:solidFill>
              </a:rPr>
              <a:t>Streamlines daily work  </a:t>
            </a:r>
          </a:p>
          <a:p>
            <a:r>
              <a:rPr lang="en-GB">
                <a:solidFill>
                  <a:schemeClr val="bg1"/>
                </a:solidFill>
              </a:rPr>
              <a:t>Strengthen </a:t>
            </a:r>
            <a:r>
              <a:rPr lang="en-GB" dirty="0">
                <a:solidFill>
                  <a:schemeClr val="bg1"/>
                </a:solidFill>
              </a:rPr>
              <a:t>connection </a:t>
            </a:r>
          </a:p>
          <a:p>
            <a:r>
              <a:rPr lang="en-GB" dirty="0">
                <a:solidFill>
                  <a:schemeClr val="bg1"/>
                </a:solidFill>
              </a:rPr>
              <a:t>Realistic </a:t>
            </a:r>
          </a:p>
          <a:p>
            <a:r>
              <a:rPr lang="en-GB" dirty="0">
                <a:solidFill>
                  <a:schemeClr val="bg1"/>
                </a:solidFill>
              </a:rPr>
              <a:t>Compliant and secure</a:t>
            </a:r>
            <a:br>
              <a:rPr lang="en-GB" dirty="0">
                <a:solidFill>
                  <a:schemeClr val="bg1"/>
                </a:solidFill>
              </a:rPr>
            </a:br>
            <a:r>
              <a:rPr lang="en-GB" dirty="0">
                <a:solidFill>
                  <a:schemeClr val="bg1"/>
                </a:solidFill>
              </a:rPr>
              <a:t>    </a:t>
            </a:r>
          </a:p>
        </p:txBody>
      </p:sp>
      <p:pic>
        <p:nvPicPr>
          <p:cNvPr id="146" name="Graphic 145" descr="First Aid Kit">
            <a:extLst>
              <a:ext uri="{FF2B5EF4-FFF2-40B4-BE49-F238E27FC236}">
                <a16:creationId xmlns:a16="http://schemas.microsoft.com/office/drawing/2014/main" id="{B2107B3F-E2E2-00A6-468E-FFC3ACDF72F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7616" y="972608"/>
            <a:ext cx="4900269" cy="4900269"/>
          </a:xfrm>
          <a:prstGeom prst="rect">
            <a:avLst/>
          </a:prstGeom>
        </p:spPr>
      </p:pic>
      <p:sp>
        <p:nvSpPr>
          <p:cNvPr id="147" name="Isosceles Triangle 14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353510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0F237-705D-8BC4-0C3F-FCB38D28A8C9}"/>
              </a:ext>
            </a:extLst>
          </p:cNvPr>
          <p:cNvSpPr>
            <a:spLocks noGrp="1"/>
          </p:cNvSpPr>
          <p:nvPr>
            <p:ph type="title"/>
          </p:nvPr>
        </p:nvSpPr>
        <p:spPr>
          <a:xfrm>
            <a:off x="676746" y="609600"/>
            <a:ext cx="3729076" cy="1320800"/>
          </a:xfrm>
        </p:spPr>
        <p:txBody>
          <a:bodyPr anchor="ctr">
            <a:normAutofit/>
          </a:bodyPr>
          <a:lstStyle/>
          <a:p>
            <a:r>
              <a:rPr lang="en-GB"/>
              <a:t>References</a:t>
            </a:r>
          </a:p>
        </p:txBody>
      </p:sp>
      <p:sp>
        <p:nvSpPr>
          <p:cNvPr id="379" name="Content Placeholder 3">
            <a:extLst>
              <a:ext uri="{FF2B5EF4-FFF2-40B4-BE49-F238E27FC236}">
                <a16:creationId xmlns:a16="http://schemas.microsoft.com/office/drawing/2014/main" id="{05145AB4-B873-15EB-2469-DED848184041}"/>
              </a:ext>
            </a:extLst>
          </p:cNvPr>
          <p:cNvSpPr>
            <a:spLocks noGrp="1"/>
          </p:cNvSpPr>
          <p:nvPr>
            <p:ph idx="1"/>
          </p:nvPr>
        </p:nvSpPr>
        <p:spPr>
          <a:xfrm>
            <a:off x="685167" y="2160589"/>
            <a:ext cx="3720916" cy="3560733"/>
          </a:xfrm>
        </p:spPr>
        <p:txBody>
          <a:bodyPr>
            <a:normAutofit/>
          </a:bodyPr>
          <a:lstStyle/>
          <a:p>
            <a:pPr marL="0" indent="0">
              <a:lnSpc>
                <a:spcPct val="90000"/>
              </a:lnSpc>
              <a:buNone/>
            </a:pPr>
            <a:r>
              <a:rPr lang="en-GB" sz="1100"/>
              <a:t>Care England.[2024]Digital transformation in care homes : Improving and Care Quality Communication Outcomes  </a:t>
            </a:r>
            <a:br>
              <a:rPr lang="en-GB" sz="1100"/>
            </a:br>
            <a:r>
              <a:rPr lang="en-GB" sz="1100"/>
              <a:t>https:www.careengland.org.uk/resources/punlication  </a:t>
            </a:r>
          </a:p>
          <a:p>
            <a:pPr marL="0" indent="0">
              <a:lnSpc>
                <a:spcPct val="90000"/>
              </a:lnSpc>
              <a:buNone/>
            </a:pPr>
            <a:r>
              <a:rPr lang="en-GB" sz="1100"/>
              <a:t>Microsoft UK.[2024].Microsoft365 Microsoft Teams for UK health and social care   Reading : Microsoft LTD . Available at :https://www.Microsoft.com/En-Gb/industry/health-social-care   </a:t>
            </a:r>
            <a:br>
              <a:rPr lang="en-GB" sz="1100"/>
            </a:br>
            <a:r>
              <a:rPr lang="en-GB" sz="1100"/>
              <a:t> </a:t>
            </a:r>
            <a:br>
              <a:rPr lang="en-GB" sz="1100"/>
            </a:br>
            <a:r>
              <a:rPr lang="en-GB" sz="1100"/>
              <a:t>Smith , K ;Davies , R. and Thompson ,L .[2023]’Improving shift handover accuracy using Microsoft Teams nursing home   </a:t>
            </a:r>
          </a:p>
          <a:p>
            <a:pPr marL="0" indent="0">
              <a:lnSpc>
                <a:spcPct val="90000"/>
              </a:lnSpc>
              <a:buNone/>
            </a:pPr>
            <a:endParaRPr lang="en-GB" sz="1100"/>
          </a:p>
          <a:p>
            <a:pPr marL="0" indent="0">
              <a:lnSpc>
                <a:spcPct val="90000"/>
              </a:lnSpc>
              <a:buNone/>
            </a:pPr>
            <a:r>
              <a:rPr lang="en-GB" sz="1100"/>
              <a:t>Skills for Care.[2023]Digital skills gaps adult social care :UK workforce report . Leeds : Skills for care  </a:t>
            </a:r>
            <a:br>
              <a:rPr lang="en-GB" sz="1100"/>
            </a:br>
            <a:endParaRPr lang="en-GB" sz="1100"/>
          </a:p>
        </p:txBody>
      </p:sp>
      <p:pic>
        <p:nvPicPr>
          <p:cNvPr id="10" name="Picture 9" descr="Woman in a library">
            <a:extLst>
              <a:ext uri="{FF2B5EF4-FFF2-40B4-BE49-F238E27FC236}">
                <a16:creationId xmlns:a16="http://schemas.microsoft.com/office/drawing/2014/main" id="{5CE4602F-E98A-5F4D-5476-5F388BF372F2}"/>
              </a:ext>
            </a:extLst>
          </p:cNvPr>
          <p:cNvPicPr>
            <a:picLocks noChangeAspect="1"/>
          </p:cNvPicPr>
          <p:nvPr/>
        </p:nvPicPr>
        <p:blipFill>
          <a:blip r:embed="rId3">
            <a:extLst>
              <a:ext uri="{28A0092B-C50C-407E-A947-70E740481C1C}">
                <a14:useLocalDpi xmlns:a14="http://schemas.microsoft.com/office/drawing/2010/main" val="0"/>
              </a:ext>
            </a:extLst>
          </a:blip>
          <a:srcRect l="7171" r="16922" b="2"/>
          <a:stretch>
            <a:fillRect/>
          </a:stretch>
        </p:blipFill>
        <p:spPr>
          <a:xfrm>
            <a:off x="4654035" y="1153026"/>
            <a:ext cx="4602747" cy="4047415"/>
          </a:xfrm>
          <a:prstGeom prst="rect">
            <a:avLst/>
          </a:prstGeom>
        </p:spPr>
      </p:pic>
    </p:spTree>
    <p:extLst>
      <p:ext uri="{BB962C8B-B14F-4D97-AF65-F5344CB8AC3E}">
        <p14:creationId xmlns:p14="http://schemas.microsoft.com/office/powerpoint/2010/main" val="1083171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36AA3-7EA9-CCF8-91FE-009A0FEE0B28}"/>
              </a:ext>
            </a:extLst>
          </p:cNvPr>
          <p:cNvSpPr>
            <a:spLocks noGrp="1"/>
          </p:cNvSpPr>
          <p:nvPr>
            <p:ph type="ctrTitle"/>
          </p:nvPr>
        </p:nvSpPr>
        <p:spPr>
          <a:xfrm>
            <a:off x="647058" y="256032"/>
            <a:ext cx="5448940" cy="4569386"/>
          </a:xfrm>
        </p:spPr>
        <p:txBody>
          <a:bodyPr>
            <a:noAutofit/>
          </a:bodyPr>
          <a:lstStyle/>
          <a:p>
            <a:pPr algn="ctr">
              <a:lnSpc>
                <a:spcPct val="90000"/>
              </a:lnSpc>
            </a:pPr>
            <a:r>
              <a:rPr lang="en-US" sz="3200" b="1" i="1" dirty="0"/>
              <a:t>Riverdale Nursing home case study</a:t>
            </a:r>
            <a:br>
              <a:rPr lang="en-US" sz="3200" b="1" i="1" dirty="0"/>
            </a:br>
            <a:br>
              <a:rPr lang="en-US" sz="3200" b="1" i="1" dirty="0"/>
            </a:br>
            <a:r>
              <a:rPr lang="en-GB" sz="3200" b="1" i="1" dirty="0"/>
              <a:t>Secure file storage and sharing using Microsoft One Drive </a:t>
            </a:r>
            <a:br>
              <a:rPr lang="en-GB" sz="3200" b="1" i="1" dirty="0"/>
            </a:br>
            <a:br>
              <a:rPr lang="en-GB" sz="3200" b="1" i="1" dirty="0"/>
            </a:br>
            <a:r>
              <a:rPr lang="en-GB" sz="3200" b="1" i="1" dirty="0"/>
              <a:t> </a:t>
            </a:r>
            <a:r>
              <a:rPr lang="en-GB" sz="2400" b="1" i="1" dirty="0"/>
              <a:t>Tutor Name :Masud Siddique</a:t>
            </a:r>
            <a:br>
              <a:rPr lang="en-GB" sz="3200" dirty="0"/>
            </a:br>
            <a:endParaRPr lang="en-GB" sz="3200" dirty="0"/>
          </a:p>
        </p:txBody>
      </p:sp>
      <p:sp>
        <p:nvSpPr>
          <p:cNvPr id="3" name="Subtitle 2">
            <a:extLst>
              <a:ext uri="{FF2B5EF4-FFF2-40B4-BE49-F238E27FC236}">
                <a16:creationId xmlns:a16="http://schemas.microsoft.com/office/drawing/2014/main" id="{C7D26349-BDF4-2935-CD22-AA9A6EFEAF35}"/>
              </a:ext>
            </a:extLst>
          </p:cNvPr>
          <p:cNvSpPr>
            <a:spLocks noGrp="1"/>
          </p:cNvSpPr>
          <p:nvPr>
            <p:ph type="subTitle" idx="1"/>
          </p:nvPr>
        </p:nvSpPr>
        <p:spPr>
          <a:xfrm>
            <a:off x="987070" y="4743122"/>
            <a:ext cx="5108928" cy="1959430"/>
          </a:xfrm>
        </p:spPr>
        <p:txBody>
          <a:bodyPr>
            <a:noAutofit/>
          </a:bodyPr>
          <a:lstStyle/>
          <a:p>
            <a:pPr algn="ctr"/>
            <a:r>
              <a:rPr lang="en-GB" sz="2400" b="1" dirty="0"/>
              <a:t>Group 2</a:t>
            </a:r>
          </a:p>
          <a:p>
            <a:pPr algn="ctr"/>
            <a:r>
              <a:rPr lang="en-GB" sz="2000" b="1" dirty="0"/>
              <a:t>Marwa Mohammed (2539110) </a:t>
            </a:r>
          </a:p>
          <a:p>
            <a:pPr algn="ctr"/>
            <a:r>
              <a:rPr kumimoji="0" lang="en-GB" sz="2000" b="1" i="0" u="none" strike="noStrike" kern="1200" cap="none" spc="0" normalizeH="0" baseline="0" noProof="0" dirty="0">
                <a:ln>
                  <a:noFill/>
                </a:ln>
                <a:effectLst/>
                <a:uLnTx/>
                <a:uFillTx/>
                <a:latin typeface="Aptos Display" panose="02110004020202020204"/>
                <a:ea typeface="+mj-ea"/>
                <a:cs typeface="+mj-cs"/>
              </a:rPr>
              <a:t> Asma Khan</a:t>
            </a:r>
            <a:r>
              <a:rPr kumimoji="0" lang="en-GB" sz="2000" b="1" i="0" u="none" strike="noStrike" kern="1200" cap="none" spc="0" normalizeH="0" noProof="0" dirty="0">
                <a:ln>
                  <a:noFill/>
                </a:ln>
                <a:effectLst/>
                <a:uLnTx/>
                <a:uFillTx/>
                <a:latin typeface="Aptos Display" panose="02110004020202020204"/>
                <a:ea typeface="+mj-ea"/>
                <a:cs typeface="+mj-cs"/>
              </a:rPr>
              <a:t> (2530901)</a:t>
            </a:r>
            <a:r>
              <a:rPr lang="en-GB" sz="2000" b="1" dirty="0">
                <a:latin typeface="Aptos Display" panose="02110004020202020204"/>
              </a:rPr>
              <a:t> Shilpa(2536188)</a:t>
            </a:r>
            <a:endParaRPr kumimoji="0" lang="en-GB" sz="2000" b="1" i="0" u="none" strike="noStrike" kern="1200" cap="none" spc="0" normalizeH="0" noProof="0" dirty="0">
              <a:ln>
                <a:noFill/>
              </a:ln>
              <a:effectLst/>
              <a:uLnTx/>
              <a:uFillTx/>
              <a:latin typeface="Aptos Display" panose="02110004020202020204"/>
              <a:ea typeface="+mj-ea"/>
              <a:cs typeface="+mj-cs"/>
            </a:endParaRPr>
          </a:p>
          <a:p>
            <a:pPr algn="ctr"/>
            <a:r>
              <a:rPr lang="en-GB" sz="2000" b="1" baseline="0" dirty="0">
                <a:latin typeface="Aptos Display" panose="02110004020202020204"/>
                <a:ea typeface="+mj-ea"/>
                <a:cs typeface="+mj-cs"/>
              </a:rPr>
              <a:t> Sofia(2526152)   Saira(2533704)</a:t>
            </a:r>
            <a:endParaRPr lang="en-GB" b="1" baseline="0" dirty="0">
              <a:latin typeface="Aptos Display" panose="02110004020202020204"/>
              <a:ea typeface="+mj-ea"/>
              <a:cs typeface="+mj-cs"/>
            </a:endParaRPr>
          </a:p>
          <a:p>
            <a:endParaRPr lang="en-GB" b="1" baseline="0" dirty="0">
              <a:latin typeface="Aptos Display" panose="02110004020202020204"/>
              <a:ea typeface="+mj-ea"/>
              <a:cs typeface="+mj-cs"/>
            </a:endParaRPr>
          </a:p>
          <a:p>
            <a:pPr algn="ctr"/>
            <a:endParaRPr kumimoji="0" lang="en-GB" sz="2000" b="1" i="0" u="none" strike="noStrike" kern="1200" cap="none" spc="0" normalizeH="0" baseline="0" noProof="0" dirty="0">
              <a:ln>
                <a:noFill/>
              </a:ln>
              <a:effectLst/>
              <a:uLnTx/>
              <a:uFillTx/>
              <a:latin typeface="Aptos Display" panose="02110004020202020204"/>
              <a:ea typeface="+mj-ea"/>
              <a:cs typeface="+mj-cs"/>
            </a:endParaRPr>
          </a:p>
        </p:txBody>
      </p:sp>
      <p:pic>
        <p:nvPicPr>
          <p:cNvPr id="5" name="Picture 4" descr="Illuminated server room panel">
            <a:extLst>
              <a:ext uri="{FF2B5EF4-FFF2-40B4-BE49-F238E27FC236}">
                <a16:creationId xmlns:a16="http://schemas.microsoft.com/office/drawing/2014/main" id="{5296B6BE-D369-FB6E-362B-7F5CA69E186A}"/>
              </a:ext>
            </a:extLst>
          </p:cNvPr>
          <p:cNvPicPr>
            <a:picLocks noChangeAspect="1"/>
          </p:cNvPicPr>
          <p:nvPr/>
        </p:nvPicPr>
        <p:blipFill>
          <a:blip r:embed="rId3"/>
          <a:srcRect l="17057" r="23790"/>
          <a:stretch>
            <a:fillRect/>
          </a:stretch>
        </p:blipFill>
        <p:spPr>
          <a:xfrm>
            <a:off x="6700432" y="-20965"/>
            <a:ext cx="6096002" cy="6878965"/>
          </a:xfrm>
          <a:prstGeom prst="rect">
            <a:avLst/>
          </a:prstGeom>
        </p:spPr>
      </p:pic>
    </p:spTree>
    <p:extLst>
      <p:ext uri="{BB962C8B-B14F-4D97-AF65-F5344CB8AC3E}">
        <p14:creationId xmlns:p14="http://schemas.microsoft.com/office/powerpoint/2010/main" val="2597798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DBC36C-019B-4ADF-9037-54EA0825D4A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497" r="12494" b="-1"/>
          <a:stretch>
            <a:fillRect/>
          </a:stretch>
        </p:blipFill>
        <p:spPr>
          <a:xfrm>
            <a:off x="4485557" y="10"/>
            <a:ext cx="7706443" cy="6857990"/>
          </a:xfrm>
          <a:prstGeom prst="rect">
            <a:avLst/>
          </a:prstGeom>
        </p:spPr>
      </p:pic>
      <p:sp useBgFill="1">
        <p:nvSpPr>
          <p:cNvPr id="52" name="Freeform: Shape 51">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7C5FA8E3-8E5A-4AB0-EE28-F47DE95A434A}"/>
              </a:ext>
            </a:extLst>
          </p:cNvPr>
          <p:cNvSpPr>
            <a:spLocks noGrp="1"/>
          </p:cNvSpPr>
          <p:nvPr>
            <p:ph type="title"/>
          </p:nvPr>
        </p:nvSpPr>
        <p:spPr>
          <a:xfrm>
            <a:off x="535525" y="624110"/>
            <a:ext cx="4623955" cy="1280890"/>
          </a:xfrm>
        </p:spPr>
        <p:txBody>
          <a:bodyPr>
            <a:normAutofit/>
          </a:bodyPr>
          <a:lstStyle/>
          <a:p>
            <a:r>
              <a:rPr lang="en-US" b="1" dirty="0">
                <a:latin typeface="Arial" panose="020B0604020202020204" pitchFamily="34" charset="0"/>
                <a:cs typeface="Arial" panose="020B0604020202020204" pitchFamily="34" charset="0"/>
              </a:rPr>
              <a:t>	Secure file storage and sharing </a:t>
            </a:r>
            <a:endParaRPr lang="en-GB" b="1" dirty="0">
              <a:latin typeface="Arial" panose="020B0604020202020204" pitchFamily="34" charset="0"/>
              <a:cs typeface="Arial" panose="020B0604020202020204" pitchFamily="34" charset="0"/>
            </a:endParaRPr>
          </a:p>
        </p:txBody>
      </p:sp>
      <p:sp>
        <p:nvSpPr>
          <p:cNvPr id="53" name="Rectangle 52">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4" name="Content Placeholder 2">
            <a:extLst>
              <a:ext uri="{FF2B5EF4-FFF2-40B4-BE49-F238E27FC236}">
                <a16:creationId xmlns:a16="http://schemas.microsoft.com/office/drawing/2014/main" id="{29247410-6152-5906-4D4B-43C8179A6698}"/>
              </a:ext>
            </a:extLst>
          </p:cNvPr>
          <p:cNvSpPr>
            <a:spLocks noGrp="1"/>
          </p:cNvSpPr>
          <p:nvPr>
            <p:ph idx="1"/>
          </p:nvPr>
        </p:nvSpPr>
        <p:spPr>
          <a:xfrm>
            <a:off x="663541" y="1917192"/>
            <a:ext cx="5432459" cy="4090416"/>
          </a:xfrm>
        </p:spPr>
        <p:txBody>
          <a:bodyPr>
            <a:normAutofit/>
          </a:bodyPr>
          <a:lstStyle/>
          <a:p>
            <a:pPr marL="0" indent="0">
              <a:buClr>
                <a:srgbClr val="F7C496"/>
              </a:buClr>
              <a:buNone/>
            </a:pPr>
            <a:endParaRPr lang="en-GB" sz="1700" b="1" dirty="0"/>
          </a:p>
          <a:p>
            <a:pPr marL="0" indent="0">
              <a:buClr>
                <a:srgbClr val="F7C496"/>
              </a:buClr>
              <a:buNone/>
            </a:pPr>
            <a:r>
              <a:rPr lang="en-GB" sz="1700" b="1" dirty="0"/>
              <a:t>Riverdale Nursing Home workplace Tasks Involve:</a:t>
            </a:r>
          </a:p>
          <a:p>
            <a:pPr>
              <a:lnSpc>
                <a:spcPct val="150000"/>
              </a:lnSpc>
              <a:buClr>
                <a:srgbClr val="F7C496"/>
              </a:buClr>
            </a:pPr>
            <a:r>
              <a:rPr lang="en-GB" sz="1700" b="1" dirty="0"/>
              <a:t>Secure Storage of resident care records </a:t>
            </a:r>
          </a:p>
          <a:p>
            <a:pPr>
              <a:buClr>
                <a:srgbClr val="F7C496"/>
              </a:buClr>
            </a:pPr>
            <a:r>
              <a:rPr lang="en-GB" sz="1700" b="1" dirty="0"/>
              <a:t>Documents sharing between carers, nurses and admin staff</a:t>
            </a:r>
          </a:p>
          <a:p>
            <a:pPr>
              <a:buClr>
                <a:srgbClr val="F7C496"/>
              </a:buClr>
            </a:pPr>
            <a:r>
              <a:rPr lang="en-GB" sz="1700" b="1" dirty="0"/>
              <a:t>Accessing files from different buildings</a:t>
            </a:r>
          </a:p>
          <a:p>
            <a:pPr>
              <a:buClr>
                <a:srgbClr val="F7C496"/>
              </a:buClr>
            </a:pPr>
            <a:r>
              <a:rPr lang="en-GB" sz="1700" b="1" dirty="0"/>
              <a:t>Protection of Confidential information </a:t>
            </a:r>
          </a:p>
          <a:p>
            <a:pPr>
              <a:buClr>
                <a:srgbClr val="F7C496"/>
              </a:buClr>
            </a:pPr>
            <a:r>
              <a:rPr lang="en-GB" sz="1700" b="1" dirty="0"/>
              <a:t>Prevention of documents duplication</a:t>
            </a:r>
          </a:p>
          <a:p>
            <a:pPr>
              <a:buClr>
                <a:srgbClr val="F7C496"/>
              </a:buClr>
            </a:pPr>
            <a:endParaRPr lang="en-GB" sz="1700" dirty="0"/>
          </a:p>
        </p:txBody>
      </p:sp>
      <p:sp>
        <p:nvSpPr>
          <p:cNvPr id="5" name="TextBox 4">
            <a:extLst>
              <a:ext uri="{FF2B5EF4-FFF2-40B4-BE49-F238E27FC236}">
                <a16:creationId xmlns:a16="http://schemas.microsoft.com/office/drawing/2014/main" id="{0FC3EBE9-C445-44D8-7239-93D3643A8D57}"/>
              </a:ext>
            </a:extLst>
          </p:cNvPr>
          <p:cNvSpPr txBox="1"/>
          <p:nvPr/>
        </p:nvSpPr>
        <p:spPr>
          <a:xfrm>
            <a:off x="9319099" y="6657945"/>
            <a:ext cx="287290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entury Gothic" panose="020B0502020202020204"/>
                <a:ea typeface="+mn-ea"/>
                <a:cs typeface="+mn-cs"/>
                <a:hlinkClick r:id="rId3" tooltip="https://enfermeriastgo.blogspot.com/2015/03/the-importance-of-record-keeping.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entury Gothic" panose="020B050202020202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entury Gothic" panose="020B0502020202020204"/>
                <a:ea typeface="+mn-ea"/>
                <a:cs typeface="+mn-cs"/>
                <a:hlinkClick r:id="rId4"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044596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pSp>
        <p:nvGrpSpPr>
          <p:cNvPr id="48" name="Group 47">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49"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0"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1"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2"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3"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4"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5"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6"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7"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8"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9"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0"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grpSp>
      <p:grpSp>
        <p:nvGrpSpPr>
          <p:cNvPr id="62" name="Group 61">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63"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4"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5"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6"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7"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8"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9"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70"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71"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72"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73"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74"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grpSp>
      <p:sp>
        <p:nvSpPr>
          <p:cNvPr id="2" name="Title 1">
            <a:extLst>
              <a:ext uri="{FF2B5EF4-FFF2-40B4-BE49-F238E27FC236}">
                <a16:creationId xmlns:a16="http://schemas.microsoft.com/office/drawing/2014/main" id="{33C31488-AE92-E1A9-8A8D-548163026D7A}"/>
              </a:ext>
            </a:extLst>
          </p:cNvPr>
          <p:cNvSpPr>
            <a:spLocks noGrp="1"/>
          </p:cNvSpPr>
          <p:nvPr>
            <p:ph type="title"/>
          </p:nvPr>
        </p:nvSpPr>
        <p:spPr>
          <a:xfrm>
            <a:off x="6336939" y="569921"/>
            <a:ext cx="5021516" cy="740428"/>
          </a:xfrm>
        </p:spPr>
        <p:txBody>
          <a:bodyPr>
            <a:normAutofit/>
          </a:bodyPr>
          <a:lstStyle/>
          <a:p>
            <a:r>
              <a:rPr lang="en-GB" b="1"/>
              <a:t>Microsoft 365 Tool</a:t>
            </a:r>
            <a:endParaRPr lang="en-GB" b="1" dirty="0"/>
          </a:p>
        </p:txBody>
      </p:sp>
      <p:sp>
        <p:nvSpPr>
          <p:cNvPr id="76" name="Rectangle 75">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8"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pic>
        <p:nvPicPr>
          <p:cNvPr id="5" name="Picture 4" descr="Stack of files">
            <a:extLst>
              <a:ext uri="{FF2B5EF4-FFF2-40B4-BE49-F238E27FC236}">
                <a16:creationId xmlns:a16="http://schemas.microsoft.com/office/drawing/2014/main" id="{F5B1247B-C8BB-21CF-173C-41B592FF1868}"/>
              </a:ext>
            </a:extLst>
          </p:cNvPr>
          <p:cNvPicPr>
            <a:picLocks noChangeAspect="1"/>
          </p:cNvPicPr>
          <p:nvPr/>
        </p:nvPicPr>
        <p:blipFill>
          <a:blip r:embed="rId2"/>
          <a:srcRect l="28423" r="26112" b="-2"/>
          <a:stretch>
            <a:fillRect/>
          </a:stretch>
        </p:blipFill>
        <p:spPr>
          <a:xfrm>
            <a:off x="16013" y="-5958"/>
            <a:ext cx="4671091" cy="6858000"/>
          </a:xfrm>
          <a:prstGeom prst="rect">
            <a:avLst/>
          </a:prstGeom>
        </p:spPr>
      </p:pic>
      <p:sp>
        <p:nvSpPr>
          <p:cNvPr id="6" name="Content Placeholder 2">
            <a:extLst>
              <a:ext uri="{FF2B5EF4-FFF2-40B4-BE49-F238E27FC236}">
                <a16:creationId xmlns:a16="http://schemas.microsoft.com/office/drawing/2014/main" id="{7ACE1A2D-F02F-A58D-5E6A-D4477BC28C0A}"/>
              </a:ext>
            </a:extLst>
          </p:cNvPr>
          <p:cNvSpPr>
            <a:spLocks noGrp="1"/>
          </p:cNvSpPr>
          <p:nvPr>
            <p:ph idx="1"/>
          </p:nvPr>
        </p:nvSpPr>
        <p:spPr>
          <a:xfrm>
            <a:off x="5320892" y="1419648"/>
            <a:ext cx="6749188" cy="4876781"/>
          </a:xfrm>
        </p:spPr>
        <p:txBody>
          <a:bodyPr>
            <a:normAutofit/>
          </a:bodyPr>
          <a:lstStyle/>
          <a:p>
            <a:r>
              <a:rPr lang="en-GB" sz="1600" b="1" dirty="0">
                <a:solidFill>
                  <a:schemeClr val="accent1">
                    <a:lumMod val="75000"/>
                  </a:schemeClr>
                </a:solidFill>
              </a:rPr>
              <a:t>Microsoft OneDrive </a:t>
            </a:r>
            <a:r>
              <a:rPr lang="en-GB" sz="1600" b="1" dirty="0"/>
              <a:t>is a cloud-based storage system that allows users to:</a:t>
            </a:r>
            <a:endParaRPr lang="en-GB" sz="1600" dirty="0"/>
          </a:p>
          <a:p>
            <a:pPr marL="514350" indent="-514350">
              <a:buFont typeface="+mj-lt"/>
              <a:buAutoNum type="arabicPeriod"/>
            </a:pPr>
            <a:r>
              <a:rPr lang="en-GB" sz="1600" b="1" dirty="0"/>
              <a:t>Store files online</a:t>
            </a:r>
          </a:p>
          <a:p>
            <a:pPr marL="514350" indent="-514350">
              <a:buFont typeface="+mj-lt"/>
              <a:buAutoNum type="arabicPeriod"/>
            </a:pPr>
            <a:r>
              <a:rPr lang="en-GB" sz="1600" b="1" dirty="0"/>
              <a:t>Keep documents backed up automatically</a:t>
            </a:r>
          </a:p>
          <a:p>
            <a:pPr marL="514350" indent="-514350">
              <a:buFont typeface="+mj-lt"/>
              <a:buAutoNum type="arabicPeriod"/>
            </a:pPr>
            <a:r>
              <a:rPr lang="en-GB" sz="1600" b="1" dirty="0"/>
              <a:t>Control who can view or edit files</a:t>
            </a:r>
          </a:p>
          <a:p>
            <a:pPr marL="514350" indent="-514350">
              <a:buFont typeface="+mj-lt"/>
              <a:buAutoNum type="arabicPeriod"/>
            </a:pPr>
            <a:r>
              <a:rPr lang="en-GB" sz="1600" b="1" dirty="0"/>
              <a:t>Share file securely with colleagues</a:t>
            </a:r>
          </a:p>
          <a:p>
            <a:pPr marL="514350" indent="-514350">
              <a:buFont typeface="+mj-lt"/>
              <a:buAutoNum type="arabicPeriod"/>
            </a:pPr>
            <a:r>
              <a:rPr lang="en-GB" sz="1600" b="1" dirty="0"/>
              <a:t>Access document from any device</a:t>
            </a:r>
          </a:p>
          <a:p>
            <a:pPr marL="0" indent="0">
              <a:buNone/>
            </a:pPr>
            <a:endParaRPr lang="en-GB" sz="1600" b="1" dirty="0"/>
          </a:p>
          <a:p>
            <a:r>
              <a:rPr lang="en-GB" sz="1600" b="1" dirty="0"/>
              <a:t>AT Riverdale Nursing Home, One Drive would allow care records and staff documents to be accessed securely across buildings</a:t>
            </a:r>
          </a:p>
        </p:txBody>
      </p:sp>
    </p:spTree>
    <p:extLst>
      <p:ext uri="{BB962C8B-B14F-4D97-AF65-F5344CB8AC3E}">
        <p14:creationId xmlns:p14="http://schemas.microsoft.com/office/powerpoint/2010/main" val="3038601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9" name="Picture 48" descr="Stack of files">
            <a:extLst>
              <a:ext uri="{FF2B5EF4-FFF2-40B4-BE49-F238E27FC236}">
                <a16:creationId xmlns:a16="http://schemas.microsoft.com/office/drawing/2014/main" id="{21DED73E-9805-05A5-67AD-49B04DA11316}"/>
              </a:ext>
            </a:extLst>
          </p:cNvPr>
          <p:cNvPicPr>
            <a:picLocks noChangeAspect="1"/>
          </p:cNvPicPr>
          <p:nvPr/>
        </p:nvPicPr>
        <p:blipFill>
          <a:blip r:embed="rId2">
            <a:duotone>
              <a:schemeClr val="bg2">
                <a:shade val="45000"/>
                <a:satMod val="135000"/>
              </a:schemeClr>
              <a:prstClr val="white"/>
            </a:duotone>
            <a:alphaModFix amt="40000"/>
          </a:blip>
          <a:srcRect t="15730"/>
          <a:stretch>
            <a:fillRect/>
          </a:stretch>
        </p:blipFill>
        <p:spPr>
          <a:xfrm>
            <a:off x="20" y="10"/>
            <a:ext cx="12191980" cy="6857990"/>
          </a:xfrm>
          <a:prstGeom prst="rect">
            <a:avLst/>
          </a:prstGeom>
        </p:spPr>
      </p:pic>
      <p:grpSp>
        <p:nvGrpSpPr>
          <p:cNvPr id="57" name="Group 56">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8"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9"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60"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61"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62"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63"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64"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5"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6"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7"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8"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9"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25DFA496-3007-E91E-1E24-06C4B824F041}"/>
              </a:ext>
            </a:extLst>
          </p:cNvPr>
          <p:cNvSpPr>
            <a:spLocks noGrp="1"/>
          </p:cNvSpPr>
          <p:nvPr>
            <p:ph type="title"/>
          </p:nvPr>
        </p:nvSpPr>
        <p:spPr>
          <a:xfrm>
            <a:off x="2592925" y="624110"/>
            <a:ext cx="8911687" cy="1280890"/>
          </a:xfrm>
        </p:spPr>
        <p:txBody>
          <a:bodyPr>
            <a:normAutofit/>
          </a:bodyPr>
          <a:lstStyle/>
          <a:p>
            <a:r>
              <a:rPr lang="en-GB" b="1"/>
              <a:t>One Drive Suitability for Riverdale Nursing Home</a:t>
            </a:r>
          </a:p>
        </p:txBody>
      </p:sp>
      <p:grpSp>
        <p:nvGrpSpPr>
          <p:cNvPr id="71" name="Group 70">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2"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73"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74"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5"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6"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7"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8"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9"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80"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81"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82"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83"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85" name="Rectangle 84">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0" name="Content Placeholder 2">
            <a:extLst>
              <a:ext uri="{FF2B5EF4-FFF2-40B4-BE49-F238E27FC236}">
                <a16:creationId xmlns:a16="http://schemas.microsoft.com/office/drawing/2014/main" id="{8022B119-8088-B8EA-CE20-2B49715E1077}"/>
              </a:ext>
            </a:extLst>
          </p:cNvPr>
          <p:cNvSpPr>
            <a:spLocks noGrp="1"/>
          </p:cNvSpPr>
          <p:nvPr>
            <p:ph idx="1"/>
          </p:nvPr>
        </p:nvSpPr>
        <p:spPr>
          <a:xfrm>
            <a:off x="2589212" y="2133600"/>
            <a:ext cx="8915400" cy="3777622"/>
          </a:xfrm>
        </p:spPr>
        <p:txBody>
          <a:bodyPr>
            <a:normAutofit/>
          </a:bodyPr>
          <a:lstStyle/>
          <a:p>
            <a:r>
              <a:rPr lang="en-GB" b="1" dirty="0"/>
              <a:t>Secure Storge </a:t>
            </a:r>
          </a:p>
          <a:p>
            <a:pPr marL="0" indent="0">
              <a:buNone/>
            </a:pPr>
            <a:r>
              <a:rPr lang="en-GB" dirty="0"/>
              <a:t> Helps to safeguard private and confidential </a:t>
            </a:r>
            <a:r>
              <a:rPr lang="en-GB"/>
              <a:t>patient information</a:t>
            </a:r>
            <a:endParaRPr lang="en-GB" b="1" dirty="0"/>
          </a:p>
          <a:p>
            <a:r>
              <a:rPr lang="en-GB" b="1" dirty="0"/>
              <a:t>Easy sharing </a:t>
            </a:r>
          </a:p>
          <a:p>
            <a:pPr marL="0" indent="0">
              <a:buNone/>
            </a:pPr>
            <a:r>
              <a:rPr lang="en-GB" dirty="0"/>
              <a:t>Staff can share links instated of email attachment </a:t>
            </a:r>
          </a:p>
          <a:p>
            <a:r>
              <a:rPr lang="en-GB" b="1" dirty="0"/>
              <a:t>Access Anywhere</a:t>
            </a:r>
            <a:endParaRPr lang="en-GB" dirty="0"/>
          </a:p>
          <a:p>
            <a:pPr marL="0" indent="0">
              <a:buNone/>
            </a:pPr>
            <a:r>
              <a:rPr lang="en-GB" dirty="0"/>
              <a:t>Staff working in different building can access same files at the same time</a:t>
            </a:r>
            <a:endParaRPr lang="en-GB" b="1" dirty="0"/>
          </a:p>
          <a:p>
            <a:r>
              <a:rPr lang="en-GB" b="1" dirty="0"/>
              <a:t>Reduces Duplication </a:t>
            </a:r>
          </a:p>
          <a:p>
            <a:pPr marL="0" indent="0">
              <a:buNone/>
            </a:pPr>
            <a:r>
              <a:rPr lang="en-GB" dirty="0"/>
              <a:t>Staff working from the same document reducing confusion </a:t>
            </a:r>
          </a:p>
          <a:p>
            <a:pPr marL="0" indent="0">
              <a:buNone/>
            </a:pPr>
            <a:endParaRPr lang="en-GB" b="1" dirty="0"/>
          </a:p>
          <a:p>
            <a:pPr marL="0" indent="0">
              <a:buNone/>
            </a:pPr>
            <a:endParaRPr lang="en-GB" b="1" dirty="0"/>
          </a:p>
        </p:txBody>
      </p:sp>
      <p:sp>
        <p:nvSpPr>
          <p:cNvPr id="4" name="TextBox 3">
            <a:extLst>
              <a:ext uri="{FF2B5EF4-FFF2-40B4-BE49-F238E27FC236}">
                <a16:creationId xmlns:a16="http://schemas.microsoft.com/office/drawing/2014/main" id="{AF17A9A7-C65C-E56B-1CD2-6156DB5FE7FA}"/>
              </a:ext>
            </a:extLst>
          </p:cNvPr>
          <p:cNvSpPr txBox="1"/>
          <p:nvPr/>
        </p:nvSpPr>
        <p:spPr>
          <a:xfrm>
            <a:off x="6351741" y="6483096"/>
            <a:ext cx="4050792" cy="307777"/>
          </a:xfrm>
          <a:prstGeom prst="rect">
            <a:avLst/>
          </a:prstGeom>
          <a:noFill/>
        </p:spPr>
        <p:txBody>
          <a:bodyPr wrap="square" rtlCol="0">
            <a:spAutoFit/>
          </a:bodyPr>
          <a:lstStyle/>
          <a:p>
            <a:pPr marL="0" marR="0" lvl="0" indent="0" algn="l" defTabSz="457200" rtl="0" eaLnBrk="1" fontAlgn="auto" latinLnBrk="0" hangingPunct="1">
              <a:spcBef>
                <a:spcPts val="0"/>
              </a:spcBef>
              <a:spcAft>
                <a:spcPts val="60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entury Gothic" panose="020B0502020202020204"/>
                <a:ea typeface="+mn-ea"/>
                <a:cs typeface="+mn-cs"/>
              </a:rPr>
              <a:t>(Microsoft, n.d.; Laudon and Laudon, 2022)</a:t>
            </a:r>
            <a:endParaRPr kumimoji="0" lang="en-GB" sz="1400" b="1"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200045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E006ABC0-EDDE-E75E-D959-442B69FD2C81}"/>
              </a:ext>
            </a:extLst>
          </p:cNvPr>
          <p:cNvSpPr>
            <a:spLocks noGrp="1"/>
          </p:cNvSpPr>
          <p:nvPr>
            <p:ph type="title"/>
          </p:nvPr>
        </p:nvSpPr>
        <p:spPr>
          <a:xfrm>
            <a:off x="1665814" y="523434"/>
            <a:ext cx="9932646" cy="864535"/>
          </a:xfrm>
        </p:spPr>
        <p:txBody>
          <a:bodyPr>
            <a:noAutofit/>
          </a:bodyPr>
          <a:lstStyle/>
          <a:p>
            <a:pPr algn="ctr">
              <a:lnSpc>
                <a:spcPct val="90000"/>
              </a:lnSpc>
            </a:pPr>
            <a:r>
              <a:rPr lang="en-US" b="1" dirty="0"/>
              <a:t>Efficiency/communication</a:t>
            </a:r>
            <a:br>
              <a:rPr lang="en-US" b="1" dirty="0"/>
            </a:br>
            <a:br>
              <a:rPr lang="en-US" b="1" dirty="0"/>
            </a:br>
            <a:endParaRPr lang="en-GB" b="1" dirty="0"/>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4" name="TextBox 3">
            <a:extLst>
              <a:ext uri="{FF2B5EF4-FFF2-40B4-BE49-F238E27FC236}">
                <a16:creationId xmlns:a16="http://schemas.microsoft.com/office/drawing/2014/main" id="{8872EC5A-58AC-7514-08DC-740B337EC36A}"/>
              </a:ext>
            </a:extLst>
          </p:cNvPr>
          <p:cNvSpPr txBox="1"/>
          <p:nvPr/>
        </p:nvSpPr>
        <p:spPr>
          <a:xfrm>
            <a:off x="2525350" y="1452747"/>
            <a:ext cx="771196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entury Gothic" panose="020B0502020202020204"/>
                <a:ea typeface="+mn-ea"/>
                <a:cs typeface="+mn-cs"/>
              </a:rPr>
              <a:t>Example Scenario situation -A nurse updates a resident's care plan</a:t>
            </a:r>
            <a:endParaRPr kumimoji="0" lang="en-GB" sz="1800" b="1"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graphicFrame>
        <p:nvGraphicFramePr>
          <p:cNvPr id="6" name="Diagram 5">
            <a:extLst>
              <a:ext uri="{FF2B5EF4-FFF2-40B4-BE49-F238E27FC236}">
                <a16:creationId xmlns:a16="http://schemas.microsoft.com/office/drawing/2014/main" id="{BE384E46-D69D-5652-92BD-652055BC1A21}"/>
              </a:ext>
            </a:extLst>
          </p:cNvPr>
          <p:cNvGraphicFramePr/>
          <p:nvPr/>
        </p:nvGraphicFramePr>
        <p:xfrm>
          <a:off x="1426464" y="2256189"/>
          <a:ext cx="9932646" cy="3887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5776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7995D-23D2-BF7A-FCEA-1CDF7BAFA27E}"/>
              </a:ext>
            </a:extLst>
          </p:cNvPr>
          <p:cNvSpPr>
            <a:spLocks noGrp="1"/>
          </p:cNvSpPr>
          <p:nvPr>
            <p:ph type="title"/>
          </p:nvPr>
        </p:nvSpPr>
        <p:spPr>
          <a:xfrm>
            <a:off x="2080860" y="603206"/>
            <a:ext cx="8911687" cy="1030954"/>
          </a:xfrm>
        </p:spPr>
        <p:txBody>
          <a:bodyPr>
            <a:normAutofit/>
          </a:bodyPr>
          <a:lstStyle/>
          <a:p>
            <a:pPr algn="ctr"/>
            <a:r>
              <a:rPr lang="en-GB" sz="4800" b="1" dirty="0"/>
              <a:t>Advantages Vs Limitations</a:t>
            </a:r>
          </a:p>
        </p:txBody>
      </p:sp>
      <p:sp>
        <p:nvSpPr>
          <p:cNvPr id="3" name="Text Placeholder 2">
            <a:extLst>
              <a:ext uri="{FF2B5EF4-FFF2-40B4-BE49-F238E27FC236}">
                <a16:creationId xmlns:a16="http://schemas.microsoft.com/office/drawing/2014/main" id="{31C8037F-0B97-3F19-FC07-C1AB5823450E}"/>
              </a:ext>
            </a:extLst>
          </p:cNvPr>
          <p:cNvSpPr>
            <a:spLocks noGrp="1"/>
          </p:cNvSpPr>
          <p:nvPr>
            <p:ph type="body" idx="1"/>
          </p:nvPr>
        </p:nvSpPr>
        <p:spPr>
          <a:xfrm>
            <a:off x="1869525" y="1861506"/>
            <a:ext cx="3992732" cy="576262"/>
          </a:xfrm>
        </p:spPr>
        <p:txBody>
          <a:bodyPr/>
          <a:lstStyle/>
          <a:p>
            <a:pPr algn="ctr"/>
            <a:r>
              <a:rPr lang="en-GB" b="1" dirty="0"/>
              <a:t>Advantages</a:t>
            </a:r>
          </a:p>
        </p:txBody>
      </p:sp>
      <p:sp>
        <p:nvSpPr>
          <p:cNvPr id="5" name="Text Placeholder 4">
            <a:extLst>
              <a:ext uri="{FF2B5EF4-FFF2-40B4-BE49-F238E27FC236}">
                <a16:creationId xmlns:a16="http://schemas.microsoft.com/office/drawing/2014/main" id="{871A8B77-D59F-5564-C163-B3784E05EAB6}"/>
              </a:ext>
            </a:extLst>
          </p:cNvPr>
          <p:cNvSpPr>
            <a:spLocks noGrp="1"/>
          </p:cNvSpPr>
          <p:nvPr>
            <p:ph type="body" sz="quarter" idx="3"/>
          </p:nvPr>
        </p:nvSpPr>
        <p:spPr>
          <a:xfrm>
            <a:off x="6737592" y="1861506"/>
            <a:ext cx="3999001" cy="576262"/>
          </a:xfrm>
        </p:spPr>
        <p:txBody>
          <a:bodyPr/>
          <a:lstStyle/>
          <a:p>
            <a:pPr algn="ctr"/>
            <a:r>
              <a:rPr lang="en-GB" b="1" dirty="0"/>
              <a:t>Limitations</a:t>
            </a:r>
          </a:p>
        </p:txBody>
      </p:sp>
      <p:graphicFrame>
        <p:nvGraphicFramePr>
          <p:cNvPr id="7" name="Content Placeholder 2">
            <a:extLst>
              <a:ext uri="{FF2B5EF4-FFF2-40B4-BE49-F238E27FC236}">
                <a16:creationId xmlns:a16="http://schemas.microsoft.com/office/drawing/2014/main" id="{238A0B79-A512-A931-522A-8794EA8EDA3A}"/>
              </a:ext>
            </a:extLst>
          </p:cNvPr>
          <p:cNvGraphicFramePr>
            <a:graphicFrameLocks noGrp="1"/>
          </p:cNvGraphicFramePr>
          <p:nvPr>
            <p:ph sz="half" idx="2"/>
          </p:nvPr>
        </p:nvGraphicFramePr>
        <p:xfrm>
          <a:off x="457199" y="2390901"/>
          <a:ext cx="5486401" cy="39641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Content Placeholder 2">
            <a:extLst>
              <a:ext uri="{FF2B5EF4-FFF2-40B4-BE49-F238E27FC236}">
                <a16:creationId xmlns:a16="http://schemas.microsoft.com/office/drawing/2014/main" id="{A71279D5-9FFD-4ECA-984A-04CB093253BC}"/>
              </a:ext>
            </a:extLst>
          </p:cNvPr>
          <p:cNvGraphicFramePr>
            <a:graphicFrameLocks noGrp="1"/>
          </p:cNvGraphicFramePr>
          <p:nvPr>
            <p:ph sz="quarter" idx="4"/>
          </p:nvPr>
        </p:nvGraphicFramePr>
        <p:xfrm>
          <a:off x="6181345" y="2437768"/>
          <a:ext cx="5111496" cy="406671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8214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1A5A9FD-9102-7608-7117-C2496AC725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662" r="-1" b="16235"/>
          <a:stretch>
            <a:fillRect/>
          </a:stretch>
        </p:blipFill>
        <p:spPr>
          <a:xfrm>
            <a:off x="4485555" y="10"/>
            <a:ext cx="7706444" cy="3428990"/>
          </a:xfrm>
          <a:prstGeom prst="rect">
            <a:avLst/>
          </a:prstGeom>
        </p:spPr>
      </p:pic>
      <p:pic>
        <p:nvPicPr>
          <p:cNvPr id="14" name="Picture 13">
            <a:extLst>
              <a:ext uri="{FF2B5EF4-FFF2-40B4-BE49-F238E27FC236}">
                <a16:creationId xmlns:a16="http://schemas.microsoft.com/office/drawing/2014/main" id="{22B6DD75-4517-35AB-F5F6-8E5241E6B7D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9654" r="-1" b="1243"/>
          <a:stretch>
            <a:fillRect/>
          </a:stretch>
        </p:blipFill>
        <p:spPr>
          <a:xfrm>
            <a:off x="4485557" y="3429000"/>
            <a:ext cx="7706443" cy="3429000"/>
          </a:xfrm>
          <a:prstGeom prst="rect">
            <a:avLst/>
          </a:prstGeom>
        </p:spPr>
      </p:pic>
      <p:sp useBgFill="1">
        <p:nvSpPr>
          <p:cNvPr id="82" name="Freeform: Shape 81">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16E8EBD8-587E-E989-3CFE-A10E5367A4CF}"/>
              </a:ext>
            </a:extLst>
          </p:cNvPr>
          <p:cNvSpPr>
            <a:spLocks noGrp="1"/>
          </p:cNvSpPr>
          <p:nvPr>
            <p:ph type="title"/>
          </p:nvPr>
        </p:nvSpPr>
        <p:spPr>
          <a:xfrm>
            <a:off x="535525" y="624110"/>
            <a:ext cx="4623955" cy="1280890"/>
          </a:xfrm>
        </p:spPr>
        <p:txBody>
          <a:bodyPr>
            <a:normAutofit/>
          </a:bodyPr>
          <a:lstStyle/>
          <a:p>
            <a:r>
              <a:rPr lang="en-GB" b="1"/>
              <a:t>Conclusion</a:t>
            </a:r>
          </a:p>
        </p:txBody>
      </p:sp>
      <p:sp>
        <p:nvSpPr>
          <p:cNvPr id="84" name="Rectangle 83">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a:extLst>
              <a:ext uri="{FF2B5EF4-FFF2-40B4-BE49-F238E27FC236}">
                <a16:creationId xmlns:a16="http://schemas.microsoft.com/office/drawing/2014/main" id="{3D9026B0-242A-4F54-E1AB-5EBBBBB939BB}"/>
              </a:ext>
            </a:extLst>
          </p:cNvPr>
          <p:cNvSpPr>
            <a:spLocks noGrp="1"/>
          </p:cNvSpPr>
          <p:nvPr>
            <p:ph idx="1"/>
          </p:nvPr>
        </p:nvSpPr>
        <p:spPr>
          <a:xfrm>
            <a:off x="531812" y="2133600"/>
            <a:ext cx="4625882" cy="3777622"/>
          </a:xfrm>
        </p:spPr>
        <p:txBody>
          <a:bodyPr>
            <a:normAutofit/>
          </a:bodyPr>
          <a:lstStyle/>
          <a:p>
            <a:pPr marL="0" indent="0">
              <a:buNone/>
            </a:pPr>
            <a:r>
              <a:rPr lang="en-GB" b="1"/>
              <a:t>Microsoft OneDrive is the best tool for secure file storge and sharing at Riverdale Nursing Home because it:</a:t>
            </a:r>
          </a:p>
          <a:p>
            <a:r>
              <a:rPr lang="en-GB" b="1"/>
              <a:t>Storge files securely </a:t>
            </a:r>
          </a:p>
          <a:p>
            <a:r>
              <a:rPr lang="en-GB" b="1"/>
              <a:t>Enables safe document sharing</a:t>
            </a:r>
          </a:p>
          <a:p>
            <a:r>
              <a:rPr lang="en-GB" b="1"/>
              <a:t>Allows access across multiple buildings</a:t>
            </a:r>
          </a:p>
          <a:p>
            <a:r>
              <a:rPr lang="en-GB" b="1"/>
              <a:t>Reduce duplicated and communication</a:t>
            </a:r>
          </a:p>
        </p:txBody>
      </p:sp>
      <p:sp>
        <p:nvSpPr>
          <p:cNvPr id="12" name="TextBox 11">
            <a:extLst>
              <a:ext uri="{FF2B5EF4-FFF2-40B4-BE49-F238E27FC236}">
                <a16:creationId xmlns:a16="http://schemas.microsoft.com/office/drawing/2014/main" id="{E8B0BC4A-35F0-5EC8-F895-B79293D24341}"/>
              </a:ext>
            </a:extLst>
          </p:cNvPr>
          <p:cNvSpPr txBox="1"/>
          <p:nvPr/>
        </p:nvSpPr>
        <p:spPr>
          <a:xfrm>
            <a:off x="9511457" y="3228945"/>
            <a:ext cx="2680542"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hlinkClick r:id="rId3" tooltip="https://www.htnovo.net/2018/07/nuovo-onedrive-desktop-windows-10-1803.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hlinkClick r:id="rId6"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endParaRPr>
          </a:p>
        </p:txBody>
      </p:sp>
      <p:sp>
        <p:nvSpPr>
          <p:cNvPr id="15" name="TextBox 14">
            <a:extLst>
              <a:ext uri="{FF2B5EF4-FFF2-40B4-BE49-F238E27FC236}">
                <a16:creationId xmlns:a16="http://schemas.microsoft.com/office/drawing/2014/main" id="{3AAFA95B-F230-268D-44B8-7F1BACAB45B5}"/>
              </a:ext>
            </a:extLst>
          </p:cNvPr>
          <p:cNvSpPr txBox="1"/>
          <p:nvPr/>
        </p:nvSpPr>
        <p:spPr>
          <a:xfrm>
            <a:off x="9319098" y="6657945"/>
            <a:ext cx="2872902"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hlinkClick r:id="rId5" tooltip="https://latabernadejulio.blogspot.com/2012/12/el-uso-de-skydrive-para-alojar-archivos.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hlinkClick r:id="rId7"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897679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8" name="Rectangle 27">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1253887B-E35B-C875-6D47-87271313039D}"/>
              </a:ext>
            </a:extLst>
          </p:cNvPr>
          <p:cNvSpPr>
            <a:spLocks noGrp="1"/>
          </p:cNvSpPr>
          <p:nvPr>
            <p:ph type="title"/>
          </p:nvPr>
        </p:nvSpPr>
        <p:spPr>
          <a:xfrm>
            <a:off x="1843391" y="624110"/>
            <a:ext cx="9383408" cy="1280890"/>
          </a:xfrm>
        </p:spPr>
        <p:txBody>
          <a:bodyPr>
            <a:normAutofit/>
          </a:bodyPr>
          <a:lstStyle/>
          <a:p>
            <a:r>
              <a:rPr lang="en-GB" b="1">
                <a:solidFill>
                  <a:schemeClr val="bg1"/>
                </a:solidFill>
              </a:rPr>
              <a:t>References</a:t>
            </a:r>
            <a:endParaRPr lang="en-GB" b="1" dirty="0">
              <a:solidFill>
                <a:schemeClr val="bg1"/>
              </a:solidFill>
            </a:endParaRPr>
          </a:p>
        </p:txBody>
      </p:sp>
      <p:sp>
        <p:nvSpPr>
          <p:cNvPr id="29"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aphicFrame>
        <p:nvGraphicFramePr>
          <p:cNvPr id="7" name="Content Placeholder 3">
            <a:extLst>
              <a:ext uri="{FF2B5EF4-FFF2-40B4-BE49-F238E27FC236}">
                <a16:creationId xmlns:a16="http://schemas.microsoft.com/office/drawing/2014/main" id="{1FFC350C-28D3-32B3-315D-C6034EA2E80C}"/>
              </a:ext>
            </a:extLst>
          </p:cNvPr>
          <p:cNvGraphicFramePr>
            <a:graphicFrameLocks noGrp="1"/>
          </p:cNvGraphicFramePr>
          <p:nvPr>
            <p:ph idx="1"/>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5703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AB88335-764E-31D1-2590-BA239811CFB0}"/>
              </a:ext>
            </a:extLst>
          </p:cNvPr>
          <p:cNvPicPr>
            <a:picLocks noChangeAspect="1"/>
          </p:cNvPicPr>
          <p:nvPr/>
        </p:nvPicPr>
        <p:blipFill>
          <a:blip r:embed="rId3">
            <a:duotone>
              <a:prstClr val="black"/>
              <a:prstClr val="white"/>
            </a:duotone>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1045" r="13230" b="9092"/>
          <a:stretch>
            <a:fillRect/>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B9D4CFA-D04F-C0A1-6570-839897C94F61}"/>
              </a:ext>
            </a:extLst>
          </p:cNvPr>
          <p:cNvSpPr>
            <a:spLocks noGrp="1"/>
          </p:cNvSpPr>
          <p:nvPr>
            <p:ph type="ctrTitle"/>
          </p:nvPr>
        </p:nvSpPr>
        <p:spPr>
          <a:xfrm>
            <a:off x="573388" y="1649424"/>
            <a:ext cx="5521622" cy="3880886"/>
          </a:xfrm>
        </p:spPr>
        <p:txBody>
          <a:bodyPr>
            <a:noAutofit/>
          </a:bodyPr>
          <a:lstStyle/>
          <a:p>
            <a:pPr algn="l">
              <a:lnSpc>
                <a:spcPct val="90000"/>
              </a:lnSpc>
            </a:pPr>
            <a:r>
              <a:rPr lang="en-GB" sz="2800" dirty="0">
                <a:solidFill>
                  <a:schemeClr val="tx1"/>
                </a:solidFill>
              </a:rPr>
              <a:t>Digital skills and Research Methods</a:t>
            </a:r>
            <a:br>
              <a:rPr lang="en-GB" sz="2800" dirty="0">
                <a:solidFill>
                  <a:schemeClr val="tx1"/>
                </a:solidFill>
              </a:rPr>
            </a:br>
            <a:r>
              <a:rPr lang="en-GB" sz="2800" dirty="0">
                <a:solidFill>
                  <a:schemeClr val="tx1"/>
                </a:solidFill>
              </a:rPr>
              <a:t>Module Code: LCSH4007 </a:t>
            </a:r>
            <a:br>
              <a:rPr lang="en-GB" sz="2000" dirty="0">
                <a:solidFill>
                  <a:schemeClr val="tx1"/>
                </a:solidFill>
              </a:rPr>
            </a:br>
            <a:br>
              <a:rPr lang="en-GB" sz="2000" dirty="0">
                <a:solidFill>
                  <a:schemeClr val="tx1"/>
                </a:solidFill>
              </a:rPr>
            </a:br>
            <a:r>
              <a:rPr lang="en-GB" sz="2000" b="1" dirty="0">
                <a:solidFill>
                  <a:schemeClr val="tx1"/>
                </a:solidFill>
              </a:rPr>
              <a:t>Lecturer’s name: Masud Siddiqui</a:t>
            </a:r>
            <a:br>
              <a:rPr lang="en-GB" sz="2000" dirty="0">
                <a:solidFill>
                  <a:schemeClr val="tx1"/>
                </a:solidFill>
              </a:rPr>
            </a:br>
            <a:br>
              <a:rPr lang="en-GB" sz="2000" dirty="0">
                <a:solidFill>
                  <a:schemeClr val="tx1"/>
                </a:solidFill>
              </a:rPr>
            </a:br>
            <a:r>
              <a:rPr lang="en-GB" sz="2000" b="1" dirty="0">
                <a:solidFill>
                  <a:schemeClr val="tx1"/>
                </a:solidFill>
              </a:rPr>
              <a:t>Presented by: Sofia Mir (2526152), Asma Khan (2530901) Marwa Mohammed (2539110), Shilpa (2536188), Saira (2533704)</a:t>
            </a:r>
            <a:br>
              <a:rPr lang="en-GB" sz="2000" b="1" dirty="0">
                <a:solidFill>
                  <a:schemeClr val="tx1"/>
                </a:solidFill>
              </a:rPr>
            </a:br>
            <a:endParaRPr lang="en-GB" sz="2000" b="1" dirty="0">
              <a:solidFill>
                <a:schemeClr val="tx1"/>
              </a:solidFill>
            </a:endParaRPr>
          </a:p>
        </p:txBody>
      </p:sp>
      <p:cxnSp>
        <p:nvCxnSpPr>
          <p:cNvPr id="6" name="Straight Connector 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18905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2" name="Rectangle 5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4" name="Straight Connector 5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Isosceles Triangle 6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Isosceles Triangle 6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Freeform: Shape 6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0EBC9B-7998-A628-5B16-6D983FA427A9}"/>
              </a:ext>
            </a:extLst>
          </p:cNvPr>
          <p:cNvSpPr>
            <a:spLocks noGrp="1"/>
          </p:cNvSpPr>
          <p:nvPr>
            <p:ph type="title"/>
          </p:nvPr>
        </p:nvSpPr>
        <p:spPr>
          <a:xfrm>
            <a:off x="35326" y="-1415776"/>
            <a:ext cx="5157420" cy="3969444"/>
          </a:xfrm>
        </p:spPr>
        <p:txBody>
          <a:bodyPr anchor="ctr">
            <a:normAutofit/>
          </a:bodyPr>
          <a:lstStyle/>
          <a:p>
            <a:r>
              <a:rPr lang="en-GB" b="1" u="sng" dirty="0">
                <a:solidFill>
                  <a:schemeClr val="tx1"/>
                </a:solidFill>
              </a:rPr>
              <a:t>What staff training involves</a:t>
            </a:r>
          </a:p>
        </p:txBody>
      </p:sp>
      <p:pic>
        <p:nvPicPr>
          <p:cNvPr id="44" name="Graphic 43" descr="Doctor">
            <a:extLst>
              <a:ext uri="{FF2B5EF4-FFF2-40B4-BE49-F238E27FC236}">
                <a16:creationId xmlns:a16="http://schemas.microsoft.com/office/drawing/2014/main" id="{15BCA475-2CB4-0A83-634E-F2AFD4DFB5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55425" y="2553668"/>
            <a:ext cx="3856774" cy="3856774"/>
          </a:xfrm>
          <a:prstGeom prst="rect">
            <a:avLst/>
          </a:prstGeom>
        </p:spPr>
      </p:pic>
      <p:sp>
        <p:nvSpPr>
          <p:cNvPr id="3" name="Content Placeholder 2">
            <a:extLst>
              <a:ext uri="{FF2B5EF4-FFF2-40B4-BE49-F238E27FC236}">
                <a16:creationId xmlns:a16="http://schemas.microsoft.com/office/drawing/2014/main" id="{05B39408-251C-F02D-6BF6-582AA7DEB7D8}"/>
              </a:ext>
            </a:extLst>
          </p:cNvPr>
          <p:cNvSpPr>
            <a:spLocks noGrp="1"/>
          </p:cNvSpPr>
          <p:nvPr>
            <p:ph idx="1"/>
          </p:nvPr>
        </p:nvSpPr>
        <p:spPr>
          <a:xfrm>
            <a:off x="-63316" y="1216781"/>
            <a:ext cx="4512988" cy="3662438"/>
          </a:xfrm>
        </p:spPr>
        <p:txBody>
          <a:bodyPr anchor="t">
            <a:noAutofit/>
          </a:bodyPr>
          <a:lstStyle/>
          <a:p>
            <a:pPr>
              <a:lnSpc>
                <a:spcPct val="90000"/>
              </a:lnSpc>
            </a:pPr>
            <a:r>
              <a:rPr lang="en-GB" sz="1600" dirty="0">
                <a:solidFill>
                  <a:schemeClr val="tx1"/>
                </a:solidFill>
              </a:rPr>
              <a:t>What does staff training involve?</a:t>
            </a:r>
          </a:p>
          <a:p>
            <a:pPr>
              <a:lnSpc>
                <a:spcPct val="90000"/>
              </a:lnSpc>
              <a:buFont typeface="Courier New" panose="02070309020205020404" pitchFamily="49" charset="0"/>
              <a:buChar char="o"/>
            </a:pPr>
            <a:r>
              <a:rPr lang="en-GB" sz="1600" dirty="0">
                <a:solidFill>
                  <a:schemeClr val="tx1"/>
                </a:solidFill>
              </a:rPr>
              <a:t>Training carers, senior carers, nurses, and administrative staff. </a:t>
            </a:r>
          </a:p>
          <a:p>
            <a:pPr>
              <a:lnSpc>
                <a:spcPct val="90000"/>
              </a:lnSpc>
              <a:buFont typeface="Courier New" panose="02070309020205020404" pitchFamily="49" charset="0"/>
              <a:buChar char="o"/>
            </a:pPr>
            <a:r>
              <a:rPr lang="en-GB" sz="1600" dirty="0">
                <a:solidFill>
                  <a:schemeClr val="tx1"/>
                </a:solidFill>
              </a:rPr>
              <a:t>Learning new procedures and policies. </a:t>
            </a:r>
          </a:p>
          <a:p>
            <a:pPr>
              <a:lnSpc>
                <a:spcPct val="90000"/>
              </a:lnSpc>
              <a:buFont typeface="Courier New" panose="02070309020205020404" pitchFamily="49" charset="0"/>
              <a:buChar char="o"/>
            </a:pPr>
            <a:r>
              <a:rPr lang="en-GB" sz="1600" dirty="0">
                <a:solidFill>
                  <a:schemeClr val="tx1"/>
                </a:solidFill>
              </a:rPr>
              <a:t>Updating medication and safety knowledge. </a:t>
            </a:r>
          </a:p>
          <a:p>
            <a:pPr>
              <a:lnSpc>
                <a:spcPct val="90000"/>
              </a:lnSpc>
              <a:buFont typeface="Courier New" panose="02070309020205020404" pitchFamily="49" charset="0"/>
              <a:buChar char="o"/>
            </a:pPr>
            <a:r>
              <a:rPr lang="en-GB" sz="1600" dirty="0">
                <a:solidFill>
                  <a:schemeClr val="tx1"/>
                </a:solidFill>
              </a:rPr>
              <a:t>Ensuring staff provide high-quality care to residents. </a:t>
            </a:r>
          </a:p>
          <a:p>
            <a:pPr>
              <a:lnSpc>
                <a:spcPct val="90000"/>
              </a:lnSpc>
              <a:buFont typeface="Courier New" panose="02070309020205020404" pitchFamily="49" charset="0"/>
              <a:buChar char="o"/>
            </a:pPr>
            <a:r>
              <a:rPr lang="en-GB" sz="1600" dirty="0">
                <a:solidFill>
                  <a:schemeClr val="tx1"/>
                </a:solidFill>
              </a:rPr>
              <a:t>Supporting communication between employees working different shifts and across two buildings.</a:t>
            </a:r>
          </a:p>
          <a:p>
            <a:pPr>
              <a:lnSpc>
                <a:spcPct val="90000"/>
              </a:lnSpc>
            </a:pPr>
            <a:r>
              <a:rPr lang="en-GB" sz="1600" dirty="0">
                <a:solidFill>
                  <a:schemeClr val="tx1"/>
                </a:solidFill>
              </a:rPr>
              <a:t>Training Requirements at Riverdale nursing home:</a:t>
            </a:r>
          </a:p>
          <a:p>
            <a:pPr>
              <a:lnSpc>
                <a:spcPct val="90000"/>
              </a:lnSpc>
              <a:buFont typeface="Courier New" panose="02070309020205020404" pitchFamily="49" charset="0"/>
              <a:buChar char="o"/>
            </a:pPr>
            <a:r>
              <a:rPr lang="en-GB" sz="1600" dirty="0">
                <a:solidFill>
                  <a:schemeClr val="tx1"/>
                </a:solidFill>
              </a:rPr>
              <a:t>Personal care training</a:t>
            </a:r>
          </a:p>
          <a:p>
            <a:pPr>
              <a:lnSpc>
                <a:spcPct val="90000"/>
              </a:lnSpc>
              <a:buFont typeface="Courier New" panose="02070309020205020404" pitchFamily="49" charset="0"/>
              <a:buChar char="o"/>
            </a:pPr>
            <a:r>
              <a:rPr lang="en-GB" sz="1600" dirty="0">
                <a:solidFill>
                  <a:schemeClr val="tx1"/>
                </a:solidFill>
              </a:rPr>
              <a:t>Medication support training</a:t>
            </a:r>
          </a:p>
          <a:p>
            <a:pPr>
              <a:lnSpc>
                <a:spcPct val="90000"/>
              </a:lnSpc>
              <a:buFont typeface="Courier New" panose="02070309020205020404" pitchFamily="49" charset="0"/>
              <a:buChar char="o"/>
            </a:pPr>
            <a:r>
              <a:rPr lang="en-GB" sz="1600" dirty="0">
                <a:solidFill>
                  <a:schemeClr val="tx1"/>
                </a:solidFill>
              </a:rPr>
              <a:t>Health and safety training</a:t>
            </a:r>
          </a:p>
          <a:p>
            <a:pPr>
              <a:lnSpc>
                <a:spcPct val="90000"/>
              </a:lnSpc>
              <a:buFont typeface="Courier New" panose="02070309020205020404" pitchFamily="49" charset="0"/>
              <a:buChar char="o"/>
            </a:pPr>
            <a:r>
              <a:rPr lang="en-GB" sz="1600" dirty="0">
                <a:solidFill>
                  <a:schemeClr val="tx1"/>
                </a:solidFill>
              </a:rPr>
              <a:t>Digital systems training</a:t>
            </a:r>
          </a:p>
          <a:p>
            <a:pPr>
              <a:lnSpc>
                <a:spcPct val="90000"/>
              </a:lnSpc>
              <a:buFont typeface="Courier New" panose="02070309020205020404" pitchFamily="49" charset="0"/>
              <a:buChar char="o"/>
            </a:pPr>
            <a:r>
              <a:rPr lang="en-GB" sz="1600" dirty="0">
                <a:solidFill>
                  <a:schemeClr val="tx1"/>
                </a:solidFill>
              </a:rPr>
              <a:t>Induction and refresher training</a:t>
            </a:r>
          </a:p>
        </p:txBody>
      </p:sp>
    </p:spTree>
    <p:extLst>
      <p:ext uri="{BB962C8B-B14F-4D97-AF65-F5344CB8AC3E}">
        <p14:creationId xmlns:p14="http://schemas.microsoft.com/office/powerpoint/2010/main" val="3599210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86E09-E49C-8E02-81F3-46B8CF979035}"/>
              </a:ext>
            </a:extLst>
          </p:cNvPr>
          <p:cNvSpPr>
            <a:spLocks noGrp="1"/>
          </p:cNvSpPr>
          <p:nvPr>
            <p:ph type="title"/>
          </p:nvPr>
        </p:nvSpPr>
        <p:spPr>
          <a:xfrm>
            <a:off x="5536734" y="609600"/>
            <a:ext cx="3737268" cy="1320800"/>
          </a:xfrm>
        </p:spPr>
        <p:txBody>
          <a:bodyPr>
            <a:normAutofit/>
          </a:bodyPr>
          <a:lstStyle/>
          <a:p>
            <a:pPr>
              <a:lnSpc>
                <a:spcPct val="90000"/>
              </a:lnSpc>
            </a:pPr>
            <a:r>
              <a:rPr lang="en-GB" sz="2800" b="1" u="sng" dirty="0"/>
              <a:t>Why Microsoft Teams is suitable for staff training</a:t>
            </a:r>
            <a:endParaRPr lang="en-GB" sz="2800" b="1" u="sng"/>
          </a:p>
        </p:txBody>
      </p:sp>
      <p:sp>
        <p:nvSpPr>
          <p:cNvPr id="3" name="Content Placeholder 2">
            <a:extLst>
              <a:ext uri="{FF2B5EF4-FFF2-40B4-BE49-F238E27FC236}">
                <a16:creationId xmlns:a16="http://schemas.microsoft.com/office/drawing/2014/main" id="{41801393-2DCF-EE6B-0A1E-A728A40749F1}"/>
              </a:ext>
            </a:extLst>
          </p:cNvPr>
          <p:cNvSpPr>
            <a:spLocks noGrp="1"/>
          </p:cNvSpPr>
          <p:nvPr>
            <p:ph idx="1"/>
          </p:nvPr>
        </p:nvSpPr>
        <p:spPr>
          <a:xfrm>
            <a:off x="5209563" y="2160589"/>
            <a:ext cx="4064439" cy="3880773"/>
          </a:xfrm>
        </p:spPr>
        <p:txBody>
          <a:bodyPr>
            <a:normAutofit/>
          </a:bodyPr>
          <a:lstStyle/>
          <a:p>
            <a:pPr>
              <a:lnSpc>
                <a:spcPct val="90000"/>
              </a:lnSpc>
            </a:pPr>
            <a:r>
              <a:rPr lang="en-GB" sz="1000"/>
              <a:t>Microsoft Teams would be the most appropriate choice for staff training as it provides:</a:t>
            </a:r>
          </a:p>
          <a:p>
            <a:pPr>
              <a:lnSpc>
                <a:spcPct val="90000"/>
              </a:lnSpc>
              <a:buFont typeface="Courier New" panose="02070309020205020404" pitchFamily="49" charset="0"/>
              <a:buChar char="o"/>
            </a:pPr>
            <a:r>
              <a:rPr lang="en-GB" sz="1000"/>
              <a:t>Online trainings and meetings</a:t>
            </a:r>
          </a:p>
          <a:p>
            <a:pPr>
              <a:lnSpc>
                <a:spcPct val="90000"/>
              </a:lnSpc>
              <a:buFont typeface="Courier New" panose="02070309020205020404" pitchFamily="49" charset="0"/>
              <a:buChar char="o"/>
            </a:pPr>
            <a:r>
              <a:rPr lang="en-GB" sz="1000"/>
              <a:t>Training on recordings for the staff who are unable to attend the online meetings</a:t>
            </a:r>
          </a:p>
          <a:p>
            <a:pPr>
              <a:lnSpc>
                <a:spcPct val="90000"/>
              </a:lnSpc>
              <a:buFont typeface="Courier New" panose="02070309020205020404" pitchFamily="49" charset="0"/>
              <a:buChar char="o"/>
            </a:pPr>
            <a:r>
              <a:rPr lang="en-GB" sz="1000"/>
              <a:t>Exchange of training documents</a:t>
            </a:r>
          </a:p>
          <a:p>
            <a:pPr>
              <a:lnSpc>
                <a:spcPct val="90000"/>
              </a:lnSpc>
              <a:buFont typeface="Courier New" panose="02070309020205020404" pitchFamily="49" charset="0"/>
              <a:buChar char="o"/>
            </a:pPr>
            <a:r>
              <a:rPr lang="en-GB" sz="1000"/>
              <a:t>Discussions among the participants</a:t>
            </a:r>
          </a:p>
          <a:p>
            <a:pPr>
              <a:lnSpc>
                <a:spcPct val="90000"/>
              </a:lnSpc>
              <a:buFont typeface="Courier New" panose="02070309020205020404" pitchFamily="49" charset="0"/>
              <a:buChar char="o"/>
            </a:pPr>
            <a:r>
              <a:rPr lang="en-GB" sz="1000"/>
              <a:t>Communication amongst the staff residing in both buildings</a:t>
            </a:r>
          </a:p>
          <a:p>
            <a:pPr>
              <a:lnSpc>
                <a:spcPct val="90000"/>
              </a:lnSpc>
            </a:pPr>
            <a:r>
              <a:rPr lang="en-GB" sz="1000"/>
              <a:t>Key Features for Training:</a:t>
            </a:r>
          </a:p>
          <a:p>
            <a:pPr>
              <a:lnSpc>
                <a:spcPct val="90000"/>
              </a:lnSpc>
              <a:buFont typeface="Courier New" panose="02070309020205020404" pitchFamily="49" charset="0"/>
              <a:buChar char="o"/>
            </a:pPr>
            <a:r>
              <a:rPr lang="en-GB" sz="1000"/>
              <a:t>Live training sessions </a:t>
            </a:r>
          </a:p>
          <a:p>
            <a:pPr>
              <a:lnSpc>
                <a:spcPct val="90000"/>
              </a:lnSpc>
              <a:buFont typeface="Courier New" panose="02070309020205020404" pitchFamily="49" charset="0"/>
              <a:buChar char="o"/>
            </a:pPr>
            <a:r>
              <a:rPr lang="en-GB" sz="1000"/>
              <a:t>Recorded sessions</a:t>
            </a:r>
          </a:p>
          <a:p>
            <a:pPr>
              <a:lnSpc>
                <a:spcPct val="90000"/>
              </a:lnSpc>
              <a:buFont typeface="Courier New" panose="02070309020205020404" pitchFamily="49" charset="0"/>
              <a:buChar char="o"/>
            </a:pPr>
            <a:r>
              <a:rPr lang="en-GB" sz="1000"/>
              <a:t>File sharing </a:t>
            </a:r>
          </a:p>
          <a:p>
            <a:pPr>
              <a:lnSpc>
                <a:spcPct val="90000"/>
              </a:lnSpc>
              <a:buFont typeface="Courier New" panose="02070309020205020404" pitchFamily="49" charset="0"/>
              <a:buChar char="o"/>
            </a:pPr>
            <a:r>
              <a:rPr lang="en-GB" sz="1000"/>
              <a:t>Department channels</a:t>
            </a:r>
          </a:p>
          <a:p>
            <a:pPr>
              <a:lnSpc>
                <a:spcPct val="90000"/>
              </a:lnSpc>
              <a:buFont typeface="Courier New" panose="02070309020205020404" pitchFamily="49" charset="0"/>
              <a:buChar char="o"/>
            </a:pPr>
            <a:r>
              <a:rPr lang="en-GB" sz="1000"/>
              <a:t>Questions and discussions </a:t>
            </a:r>
          </a:p>
          <a:p>
            <a:pPr>
              <a:lnSpc>
                <a:spcPct val="90000"/>
              </a:lnSpc>
              <a:buFont typeface="Courier New" panose="02070309020205020404" pitchFamily="49" charset="0"/>
              <a:buChar char="o"/>
            </a:pPr>
            <a:r>
              <a:rPr lang="en-GB" sz="1000"/>
              <a:t>Integration with Microsoft 365</a:t>
            </a:r>
          </a:p>
        </p:txBody>
      </p:sp>
      <p:pic>
        <p:nvPicPr>
          <p:cNvPr id="5" name="Picture 4">
            <a:extLst>
              <a:ext uri="{FF2B5EF4-FFF2-40B4-BE49-F238E27FC236}">
                <a16:creationId xmlns:a16="http://schemas.microsoft.com/office/drawing/2014/main" id="{BB4ECF3D-C14C-7F9F-E4CF-4BA5D9350B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335" r="35415"/>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99BD3B66-3242-DE18-9A39-90DCDAAB40E5}"/>
              </a:ext>
            </a:extLst>
          </p:cNvPr>
          <p:cNvSpPr txBox="1"/>
          <p:nvPr/>
        </p:nvSpPr>
        <p:spPr>
          <a:xfrm>
            <a:off x="9665347" y="6657945"/>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htnovo.net/2020/06/microsoft-teams-supporto-300-utenti.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9060471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33A0E-5485-FC4C-52EA-19B9539A50A9}"/>
              </a:ext>
            </a:extLst>
          </p:cNvPr>
          <p:cNvSpPr>
            <a:spLocks noGrp="1"/>
          </p:cNvSpPr>
          <p:nvPr>
            <p:ph type="title"/>
          </p:nvPr>
        </p:nvSpPr>
        <p:spPr>
          <a:xfrm>
            <a:off x="0" y="100966"/>
            <a:ext cx="10515600" cy="315912"/>
          </a:xfrm>
        </p:spPr>
        <p:txBody>
          <a:bodyPr>
            <a:noAutofit/>
          </a:bodyPr>
          <a:lstStyle/>
          <a:p>
            <a:r>
              <a:rPr lang="en-GB" sz="2800" b="1" u="sng" dirty="0"/>
              <a:t>How Microsoft Teams improves efficiency  </a:t>
            </a:r>
          </a:p>
        </p:txBody>
      </p:sp>
      <p:sp>
        <p:nvSpPr>
          <p:cNvPr id="3" name="Content Placeholder 2">
            <a:extLst>
              <a:ext uri="{FF2B5EF4-FFF2-40B4-BE49-F238E27FC236}">
                <a16:creationId xmlns:a16="http://schemas.microsoft.com/office/drawing/2014/main" id="{EFE35539-578A-B3FC-A220-C2CF7DFC752C}"/>
              </a:ext>
            </a:extLst>
          </p:cNvPr>
          <p:cNvSpPr>
            <a:spLocks noGrp="1"/>
          </p:cNvSpPr>
          <p:nvPr>
            <p:ph idx="1"/>
          </p:nvPr>
        </p:nvSpPr>
        <p:spPr>
          <a:xfrm>
            <a:off x="0" y="860425"/>
            <a:ext cx="12080240" cy="4351338"/>
          </a:xfrm>
        </p:spPr>
        <p:txBody>
          <a:bodyPr>
            <a:noAutofit/>
          </a:bodyPr>
          <a:lstStyle/>
          <a:p>
            <a:r>
              <a:rPr lang="en-GB" sz="1800" dirty="0"/>
              <a:t>Efficiency means completing tasks effectively while using less time, effort, and resources. </a:t>
            </a:r>
          </a:p>
          <a:p>
            <a:r>
              <a:rPr lang="en-GB" sz="1800" dirty="0"/>
              <a:t>Ways Microsoft Teams Improve Efficiency:</a:t>
            </a:r>
          </a:p>
          <a:p>
            <a:pPr>
              <a:buFont typeface="Courier New" panose="02070309020205020404" pitchFamily="49" charset="0"/>
              <a:buChar char="o"/>
            </a:pPr>
            <a:r>
              <a:rPr lang="en-GB" sz="1800" dirty="0"/>
              <a:t>Centralized information storage</a:t>
            </a:r>
          </a:p>
          <a:p>
            <a:pPr>
              <a:buFont typeface="Courier New" panose="02070309020205020404" pitchFamily="49" charset="0"/>
              <a:buChar char="o"/>
            </a:pPr>
            <a:r>
              <a:rPr lang="en-GB" sz="1800" dirty="0"/>
              <a:t>Reduced duplication</a:t>
            </a:r>
          </a:p>
          <a:p>
            <a:pPr>
              <a:buFont typeface="Courier New" panose="02070309020205020404" pitchFamily="49" charset="0"/>
              <a:buChar char="o"/>
            </a:pPr>
            <a:r>
              <a:rPr lang="en-GB" sz="1800" dirty="0"/>
              <a:t>Flexible learning</a:t>
            </a:r>
          </a:p>
          <a:p>
            <a:pPr>
              <a:buFont typeface="Courier New" panose="02070309020205020404" pitchFamily="49" charset="0"/>
              <a:buChar char="o"/>
            </a:pPr>
            <a:r>
              <a:rPr lang="en-GB" sz="1800" dirty="0"/>
              <a:t>Faster access to resources</a:t>
            </a:r>
          </a:p>
          <a:p>
            <a:pPr>
              <a:buFont typeface="Courier New" panose="02070309020205020404" pitchFamily="49" charset="0"/>
              <a:buChar char="o"/>
            </a:pPr>
            <a:r>
              <a:rPr lang="en-GB" sz="1800" dirty="0"/>
              <a:t>Less travel between buildings</a:t>
            </a:r>
          </a:p>
          <a:p>
            <a:pPr>
              <a:buFont typeface="Courier New" panose="02070309020205020404" pitchFamily="49" charset="0"/>
              <a:buChar char="o"/>
            </a:pPr>
            <a:r>
              <a:rPr lang="en-GB" sz="1800" dirty="0"/>
              <a:t>Improved record keeping</a:t>
            </a:r>
          </a:p>
        </p:txBody>
      </p:sp>
    </p:spTree>
    <p:extLst>
      <p:ext uri="{BB962C8B-B14F-4D97-AF65-F5344CB8AC3E}">
        <p14:creationId xmlns:p14="http://schemas.microsoft.com/office/powerpoint/2010/main" val="1608828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8FB33-7F52-A51A-24C4-1896549892F2}"/>
              </a:ext>
            </a:extLst>
          </p:cNvPr>
          <p:cNvSpPr>
            <a:spLocks noGrp="1"/>
          </p:cNvSpPr>
          <p:nvPr>
            <p:ph type="title"/>
          </p:nvPr>
        </p:nvSpPr>
        <p:spPr>
          <a:xfrm>
            <a:off x="0" y="0"/>
            <a:ext cx="10515600" cy="1325563"/>
          </a:xfrm>
        </p:spPr>
        <p:txBody>
          <a:bodyPr>
            <a:normAutofit/>
          </a:bodyPr>
          <a:lstStyle/>
          <a:p>
            <a:r>
              <a:rPr lang="en-GB" sz="2800" b="1" u="sng" dirty="0"/>
              <a:t>How Microsoft Teams improves communication </a:t>
            </a:r>
          </a:p>
        </p:txBody>
      </p:sp>
      <p:sp>
        <p:nvSpPr>
          <p:cNvPr id="3" name="Content Placeholder 2">
            <a:extLst>
              <a:ext uri="{FF2B5EF4-FFF2-40B4-BE49-F238E27FC236}">
                <a16:creationId xmlns:a16="http://schemas.microsoft.com/office/drawing/2014/main" id="{5E713642-74E6-DEAF-8C4E-BB18ECFAD618}"/>
              </a:ext>
            </a:extLst>
          </p:cNvPr>
          <p:cNvSpPr>
            <a:spLocks noGrp="1"/>
          </p:cNvSpPr>
          <p:nvPr>
            <p:ph idx="1"/>
          </p:nvPr>
        </p:nvSpPr>
        <p:spPr>
          <a:xfrm>
            <a:off x="0" y="1009968"/>
            <a:ext cx="10515600" cy="4351338"/>
          </a:xfrm>
        </p:spPr>
        <p:txBody>
          <a:bodyPr>
            <a:normAutofit/>
          </a:bodyPr>
          <a:lstStyle/>
          <a:p>
            <a:r>
              <a:rPr lang="en-GB" sz="1800" dirty="0"/>
              <a:t>In healthcare, clear communication is crucial because staff need timely and correct information to provide safe care. Poor communication can cause errors, confusion, and mixed practices.</a:t>
            </a:r>
          </a:p>
          <a:p>
            <a:r>
              <a:rPr lang="en-GB" sz="1800" dirty="0"/>
              <a:t>Communication Benefits of Teams: </a:t>
            </a:r>
          </a:p>
          <a:p>
            <a:pPr>
              <a:buFont typeface="Courier New" panose="02070309020205020404" pitchFamily="49" charset="0"/>
              <a:buChar char="o"/>
            </a:pPr>
            <a:r>
              <a:rPr lang="en-GB" sz="1800" dirty="0"/>
              <a:t>Instant messaging</a:t>
            </a:r>
          </a:p>
          <a:p>
            <a:pPr>
              <a:buFont typeface="Courier New" panose="02070309020205020404" pitchFamily="49" charset="0"/>
              <a:buChar char="o"/>
            </a:pPr>
            <a:r>
              <a:rPr lang="en-GB" sz="1800" dirty="0"/>
              <a:t>Group discussions</a:t>
            </a:r>
          </a:p>
          <a:p>
            <a:pPr>
              <a:buFont typeface="Courier New" panose="02070309020205020404" pitchFamily="49" charset="0"/>
              <a:buChar char="o"/>
            </a:pPr>
            <a:r>
              <a:rPr lang="en-GB" sz="1800" dirty="0"/>
              <a:t>Announcements </a:t>
            </a:r>
          </a:p>
          <a:p>
            <a:pPr>
              <a:buFont typeface="Courier New" panose="02070309020205020404" pitchFamily="49" charset="0"/>
              <a:buChar char="o"/>
            </a:pPr>
            <a:r>
              <a:rPr lang="en-GB" sz="1800" dirty="0"/>
              <a:t>Cross-building collaboration </a:t>
            </a:r>
          </a:p>
          <a:p>
            <a:pPr>
              <a:buFont typeface="Courier New" panose="02070309020205020404" pitchFamily="49" charset="0"/>
              <a:buChar char="o"/>
            </a:pPr>
            <a:r>
              <a:rPr lang="en-GB" sz="1800" dirty="0"/>
              <a:t>Accessible message history</a:t>
            </a:r>
          </a:p>
          <a:p>
            <a:pPr>
              <a:buFont typeface="Courier New" panose="02070309020205020404" pitchFamily="49" charset="0"/>
              <a:buChar char="o"/>
            </a:pPr>
            <a:r>
              <a:rPr lang="en-GB" sz="1800" dirty="0"/>
              <a:t>Faster problem solving</a:t>
            </a:r>
            <a:endParaRPr lang="en-GB" dirty="0"/>
          </a:p>
        </p:txBody>
      </p:sp>
    </p:spTree>
    <p:extLst>
      <p:ext uri="{BB962C8B-B14F-4D97-AF65-F5344CB8AC3E}">
        <p14:creationId xmlns:p14="http://schemas.microsoft.com/office/powerpoint/2010/main" val="1034344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1C646-78C6-9C89-394D-C2054E09A0AF}"/>
              </a:ext>
            </a:extLst>
          </p:cNvPr>
          <p:cNvSpPr>
            <a:spLocks noGrp="1"/>
          </p:cNvSpPr>
          <p:nvPr>
            <p:ph type="title"/>
          </p:nvPr>
        </p:nvSpPr>
        <p:spPr>
          <a:xfrm>
            <a:off x="0" y="0"/>
            <a:ext cx="10515600" cy="1325563"/>
          </a:xfrm>
        </p:spPr>
        <p:txBody>
          <a:bodyPr>
            <a:normAutofit/>
          </a:bodyPr>
          <a:lstStyle/>
          <a:p>
            <a:r>
              <a:rPr lang="en-GB" sz="2800" b="1" u="sng" dirty="0"/>
              <a:t>Advantages and Limitations of Microsoft Teams</a:t>
            </a:r>
          </a:p>
        </p:txBody>
      </p:sp>
      <p:sp>
        <p:nvSpPr>
          <p:cNvPr id="3" name="Content Placeholder 2">
            <a:extLst>
              <a:ext uri="{FF2B5EF4-FFF2-40B4-BE49-F238E27FC236}">
                <a16:creationId xmlns:a16="http://schemas.microsoft.com/office/drawing/2014/main" id="{171ADF67-6C1F-7DB1-6F82-A01C2C105061}"/>
              </a:ext>
            </a:extLst>
          </p:cNvPr>
          <p:cNvSpPr>
            <a:spLocks noGrp="1"/>
          </p:cNvSpPr>
          <p:nvPr>
            <p:ph idx="1"/>
          </p:nvPr>
        </p:nvSpPr>
        <p:spPr>
          <a:xfrm>
            <a:off x="0" y="701039"/>
            <a:ext cx="10911840" cy="4389121"/>
          </a:xfrm>
        </p:spPr>
        <p:txBody>
          <a:bodyPr>
            <a:noAutofit/>
          </a:bodyPr>
          <a:lstStyle/>
          <a:p>
            <a:r>
              <a:rPr lang="en-GB" sz="1800" dirty="0"/>
              <a:t>Advantages:</a:t>
            </a:r>
          </a:p>
          <a:p>
            <a:pPr>
              <a:buFont typeface="Courier New" panose="02070309020205020404" pitchFamily="49" charset="0"/>
              <a:buChar char="o"/>
            </a:pPr>
            <a:r>
              <a:rPr lang="en-GB" sz="1800" dirty="0"/>
              <a:t>Accessible from multiple devices </a:t>
            </a:r>
          </a:p>
          <a:p>
            <a:pPr>
              <a:buFont typeface="Courier New" panose="02070309020205020404" pitchFamily="49" charset="0"/>
              <a:buChar char="o"/>
            </a:pPr>
            <a:r>
              <a:rPr lang="en-GB" sz="1800" dirty="0"/>
              <a:t>Supports different learning styles</a:t>
            </a:r>
          </a:p>
          <a:p>
            <a:pPr>
              <a:buFont typeface="Courier New" panose="02070309020205020404" pitchFamily="49" charset="0"/>
              <a:buChar char="o"/>
            </a:pPr>
            <a:r>
              <a:rPr lang="en-GB" dirty="0"/>
              <a:t>Can be accessed through computers and phones</a:t>
            </a:r>
            <a:endParaRPr lang="en-GB" sz="1800" dirty="0"/>
          </a:p>
          <a:p>
            <a:pPr>
              <a:buFont typeface="Courier New" panose="02070309020205020404" pitchFamily="49" charset="0"/>
              <a:buChar char="o"/>
            </a:pPr>
            <a:r>
              <a:rPr lang="en-GB" dirty="0"/>
              <a:t>Encourages teamwork and communication</a:t>
            </a:r>
            <a:r>
              <a:rPr lang="en-GB" sz="1800" dirty="0"/>
              <a:t> </a:t>
            </a:r>
          </a:p>
          <a:p>
            <a:pPr>
              <a:buFont typeface="Courier New" panose="02070309020205020404" pitchFamily="49" charset="0"/>
              <a:buChar char="o"/>
            </a:pPr>
            <a:r>
              <a:rPr lang="en-GB" dirty="0"/>
              <a:t>User friendly</a:t>
            </a:r>
            <a:endParaRPr lang="en-GB" sz="1800" dirty="0"/>
          </a:p>
          <a:p>
            <a:r>
              <a:rPr lang="en-GB" sz="1800" dirty="0"/>
              <a:t>Limitations:</a:t>
            </a:r>
          </a:p>
          <a:p>
            <a:pPr>
              <a:buFont typeface="Courier New" panose="02070309020205020404" pitchFamily="49" charset="0"/>
              <a:buChar char="o"/>
            </a:pPr>
            <a:r>
              <a:rPr lang="en-GB" dirty="0"/>
              <a:t>Needs internet connection</a:t>
            </a:r>
          </a:p>
          <a:p>
            <a:pPr>
              <a:buFont typeface="Courier New" panose="02070309020205020404" pitchFamily="49" charset="0"/>
              <a:buChar char="o"/>
            </a:pPr>
            <a:r>
              <a:rPr lang="en-GB" sz="1800" dirty="0"/>
              <a:t>Some employees may need digital skills training</a:t>
            </a:r>
          </a:p>
          <a:p>
            <a:pPr>
              <a:buFont typeface="Courier New" panose="02070309020205020404" pitchFamily="49" charset="0"/>
              <a:buChar char="o"/>
            </a:pPr>
            <a:r>
              <a:rPr lang="en-GB" dirty="0"/>
              <a:t>Too many notifications can be distracting</a:t>
            </a:r>
            <a:endParaRPr lang="en-GB" sz="1800" dirty="0"/>
          </a:p>
          <a:p>
            <a:pPr>
              <a:buFont typeface="Courier New" panose="02070309020205020404" pitchFamily="49" charset="0"/>
              <a:buChar char="o"/>
            </a:pPr>
            <a:r>
              <a:rPr lang="en-GB" sz="1800" dirty="0"/>
              <a:t>Technical issues can </a:t>
            </a:r>
            <a:r>
              <a:rPr lang="en-GB" dirty="0"/>
              <a:t>happen</a:t>
            </a:r>
            <a:endParaRPr lang="en-GB" sz="1800" dirty="0"/>
          </a:p>
          <a:p>
            <a:pPr>
              <a:buFont typeface="Courier New" panose="02070309020205020404" pitchFamily="49" charset="0"/>
              <a:buChar char="o"/>
            </a:pPr>
            <a:r>
              <a:rPr lang="en-GB" sz="1800" dirty="0"/>
              <a:t>Requires good management </a:t>
            </a:r>
          </a:p>
        </p:txBody>
      </p:sp>
    </p:spTree>
    <p:extLst>
      <p:ext uri="{BB962C8B-B14F-4D97-AF65-F5344CB8AC3E}">
        <p14:creationId xmlns:p14="http://schemas.microsoft.com/office/powerpoint/2010/main" val="20541576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B64E0-0028-BC38-AD9B-AC6E06AA0EE9}"/>
              </a:ext>
            </a:extLst>
          </p:cNvPr>
          <p:cNvSpPr>
            <a:spLocks noGrp="1"/>
          </p:cNvSpPr>
          <p:nvPr>
            <p:ph type="title"/>
          </p:nvPr>
        </p:nvSpPr>
        <p:spPr>
          <a:xfrm>
            <a:off x="0" y="0"/>
            <a:ext cx="10515600" cy="1325563"/>
          </a:xfrm>
        </p:spPr>
        <p:txBody>
          <a:bodyPr>
            <a:normAutofit/>
          </a:bodyPr>
          <a:lstStyle/>
          <a:p>
            <a:r>
              <a:rPr lang="en-GB" sz="2800" b="1" u="sng" dirty="0"/>
              <a:t>Conclusion</a:t>
            </a:r>
          </a:p>
        </p:txBody>
      </p:sp>
      <p:sp>
        <p:nvSpPr>
          <p:cNvPr id="3" name="Content Placeholder 2">
            <a:extLst>
              <a:ext uri="{FF2B5EF4-FFF2-40B4-BE49-F238E27FC236}">
                <a16:creationId xmlns:a16="http://schemas.microsoft.com/office/drawing/2014/main" id="{4BC6CABF-3866-9E4D-E633-A010EA387CEF}"/>
              </a:ext>
            </a:extLst>
          </p:cNvPr>
          <p:cNvSpPr>
            <a:spLocks noGrp="1"/>
          </p:cNvSpPr>
          <p:nvPr>
            <p:ph idx="1"/>
          </p:nvPr>
        </p:nvSpPr>
        <p:spPr>
          <a:xfrm>
            <a:off x="0" y="1060768"/>
            <a:ext cx="10515600" cy="4351338"/>
          </a:xfrm>
        </p:spPr>
        <p:txBody>
          <a:bodyPr>
            <a:normAutofit/>
          </a:bodyPr>
          <a:lstStyle/>
          <a:p>
            <a:r>
              <a:rPr lang="en-GB" sz="1800" dirty="0"/>
              <a:t>Microsoft Teams is the best Microsoft 365 tool for staff training at Riverdale Nursing Home because it brings together communication, collaboration, file sharing, and virtual training in one platform.</a:t>
            </a:r>
          </a:p>
          <a:p>
            <a:r>
              <a:rPr lang="en-GB" sz="1800" dirty="0"/>
              <a:t>This tool addresses the challenges of shift work and multiple building locations by offering: </a:t>
            </a:r>
          </a:p>
          <a:p>
            <a:pPr>
              <a:buFont typeface="Courier New" panose="02070309020205020404" pitchFamily="49" charset="0"/>
              <a:buChar char="o"/>
            </a:pPr>
            <a:r>
              <a:rPr lang="en-GB" sz="1800" dirty="0"/>
              <a:t>A central place for training materials. </a:t>
            </a:r>
          </a:p>
          <a:p>
            <a:pPr>
              <a:buFont typeface="Courier New" panose="02070309020205020404" pitchFamily="49" charset="0"/>
              <a:buChar char="o"/>
            </a:pPr>
            <a:r>
              <a:rPr lang="en-GB" sz="1800" dirty="0"/>
              <a:t>Live and recorded training sessions. </a:t>
            </a:r>
          </a:p>
          <a:p>
            <a:pPr>
              <a:buFont typeface="Courier New" panose="02070309020205020404" pitchFamily="49" charset="0"/>
              <a:buChar char="o"/>
            </a:pPr>
            <a:r>
              <a:rPr lang="en-GB" sz="1800" dirty="0"/>
              <a:t>Quicker communication between staff and managers. </a:t>
            </a:r>
          </a:p>
          <a:p>
            <a:pPr>
              <a:buFont typeface="Courier New" panose="02070309020205020404" pitchFamily="49" charset="0"/>
              <a:buChar char="o"/>
            </a:pPr>
            <a:r>
              <a:rPr lang="en-GB" sz="1800" dirty="0"/>
              <a:t>Less duplication of work. </a:t>
            </a:r>
          </a:p>
          <a:p>
            <a:r>
              <a:rPr lang="en-GB" sz="1800" dirty="0"/>
              <a:t>By improving efficiency and communication, Teams can help Riverdale Nursing Home ensure that all employees receive the same training and updates</a:t>
            </a:r>
            <a:r>
              <a:rPr lang="en-GB" dirty="0"/>
              <a:t> which</a:t>
            </a:r>
            <a:r>
              <a:rPr lang="en-GB" sz="1800" dirty="0"/>
              <a:t> leads to more consistent care and better coordination within the organization.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325195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9216-1BE2-06E3-58B8-A9D4A5644D5A}"/>
              </a:ext>
            </a:extLst>
          </p:cNvPr>
          <p:cNvSpPr>
            <a:spLocks noGrp="1"/>
          </p:cNvSpPr>
          <p:nvPr>
            <p:ph type="title"/>
          </p:nvPr>
        </p:nvSpPr>
        <p:spPr>
          <a:xfrm>
            <a:off x="0" y="0"/>
            <a:ext cx="10515600" cy="1325563"/>
          </a:xfrm>
        </p:spPr>
        <p:txBody>
          <a:bodyPr>
            <a:normAutofit/>
          </a:bodyPr>
          <a:lstStyle/>
          <a:p>
            <a:r>
              <a:rPr lang="en-GB" sz="2800" b="1" u="sng" dirty="0"/>
              <a:t>References</a:t>
            </a:r>
          </a:p>
        </p:txBody>
      </p:sp>
      <p:sp>
        <p:nvSpPr>
          <p:cNvPr id="3" name="Content Placeholder 2">
            <a:extLst>
              <a:ext uri="{FF2B5EF4-FFF2-40B4-BE49-F238E27FC236}">
                <a16:creationId xmlns:a16="http://schemas.microsoft.com/office/drawing/2014/main" id="{367BB2B0-2919-E3E0-D1CF-F6FBE9D80429}"/>
              </a:ext>
            </a:extLst>
          </p:cNvPr>
          <p:cNvSpPr>
            <a:spLocks noGrp="1"/>
          </p:cNvSpPr>
          <p:nvPr>
            <p:ph idx="1"/>
          </p:nvPr>
        </p:nvSpPr>
        <p:spPr>
          <a:xfrm>
            <a:off x="0" y="989648"/>
            <a:ext cx="10515600" cy="4351338"/>
          </a:xfrm>
        </p:spPr>
        <p:txBody>
          <a:bodyPr>
            <a:normAutofit/>
          </a:bodyPr>
          <a:lstStyle/>
          <a:p>
            <a:r>
              <a:rPr lang="en-GB" sz="1800" dirty="0"/>
              <a:t>Lane, J.N., Leonardi, P.M., Contractor, N. and DeChurch, L.A. (2023). Teams in the Digital Workplace: Technology’s Role for Communication, Collaboration, and Performance. </a:t>
            </a:r>
            <a:r>
              <a:rPr lang="en-GB" sz="1800" i="1" dirty="0"/>
              <a:t>Small Group Research</a:t>
            </a:r>
            <a:r>
              <a:rPr lang="en-GB" sz="1800" dirty="0"/>
              <a:t>, 55(1). </a:t>
            </a:r>
            <a:r>
              <a:rPr lang="en-GB" sz="1800" dirty="0" err="1"/>
              <a:t>doi:https</a:t>
            </a:r>
            <a:r>
              <a:rPr lang="en-GB" sz="1800" dirty="0"/>
              <a:t>://doi.org/10.1177/10464964231200015.</a:t>
            </a:r>
          </a:p>
          <a:p>
            <a:r>
              <a:rPr lang="en-GB" sz="1800" dirty="0"/>
              <a:t>‌Al-Rahmi, W.M., Yahaya, N., </a:t>
            </a:r>
            <a:r>
              <a:rPr lang="en-GB" sz="1800" dirty="0" err="1"/>
              <a:t>Aldraiweesh</a:t>
            </a:r>
            <a:r>
              <a:rPr lang="en-GB" sz="1800" dirty="0"/>
              <a:t>, A.A., Alamri, M.M., </a:t>
            </a:r>
            <a:r>
              <a:rPr lang="en-GB" sz="1800" dirty="0" err="1"/>
              <a:t>Aljarboa</a:t>
            </a:r>
            <a:r>
              <a:rPr lang="en-GB" sz="1800" dirty="0"/>
              <a:t>, N.A., </a:t>
            </a:r>
            <a:r>
              <a:rPr lang="en-GB" sz="1800" dirty="0" err="1"/>
              <a:t>Alturki</a:t>
            </a:r>
            <a:r>
              <a:rPr lang="en-GB" sz="1800" dirty="0"/>
              <a:t>, U. and </a:t>
            </a:r>
            <a:r>
              <a:rPr lang="en-GB" sz="1800" dirty="0" err="1"/>
              <a:t>Aljeraiwi</a:t>
            </a:r>
            <a:r>
              <a:rPr lang="en-GB" sz="1800" dirty="0"/>
              <a:t>, A.A. (2019). Integrating technology acceptance model with Innovation Diffusion Theory: An empirical investigation on students’ intention to use e-learning systems. </a:t>
            </a:r>
            <a:r>
              <a:rPr lang="en-GB" sz="1800" i="1" dirty="0"/>
              <a:t>IEEE Access</a:t>
            </a:r>
            <a:r>
              <a:rPr lang="en-GB" sz="1800" dirty="0"/>
              <a:t>, [online] 7, pp.26797–26809. </a:t>
            </a:r>
            <a:r>
              <a:rPr lang="en-GB" sz="1800" dirty="0" err="1"/>
              <a:t>doi:https</a:t>
            </a:r>
            <a:r>
              <a:rPr lang="en-GB" sz="1800" dirty="0"/>
              <a:t>://doi.org/10.1109/access.2019.2899368.</a:t>
            </a:r>
          </a:p>
          <a:p>
            <a:endParaRPr lang="en-GB" dirty="0"/>
          </a:p>
          <a:p>
            <a:endParaRPr lang="en-GB" dirty="0"/>
          </a:p>
          <a:p>
            <a:endParaRPr lang="en-GB" dirty="0"/>
          </a:p>
        </p:txBody>
      </p:sp>
    </p:spTree>
    <p:extLst>
      <p:ext uri="{BB962C8B-B14F-4D97-AF65-F5344CB8AC3E}">
        <p14:creationId xmlns:p14="http://schemas.microsoft.com/office/powerpoint/2010/main" val="16765229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B7F2A-D93B-A7D0-843D-6CD2F24D0FCF}"/>
              </a:ext>
            </a:extLst>
          </p:cNvPr>
          <p:cNvSpPr txBox="1">
            <a:spLocks noGrp="1"/>
          </p:cNvSpPr>
          <p:nvPr>
            <p:ph type="ctrTitle"/>
          </p:nvPr>
        </p:nvSpPr>
        <p:spPr>
          <a:xfrm>
            <a:off x="1507068" y="-621837"/>
            <a:ext cx="7766931" cy="4050837"/>
          </a:xfrm>
        </p:spPr>
        <p:txBody>
          <a:bodyPr/>
          <a:lstStyle/>
          <a:p>
            <a:pPr lvl="0" algn="l"/>
            <a:r>
              <a:rPr lang="en-GB"/>
              <a:t>MICROSOFT WORD </a:t>
            </a:r>
            <a:br>
              <a:rPr lang="en-GB"/>
            </a:br>
            <a:r>
              <a:rPr lang="en-GB"/>
              <a:t>RIVER DALE NURSING  HOME </a:t>
            </a:r>
          </a:p>
        </p:txBody>
      </p:sp>
      <p:sp>
        <p:nvSpPr>
          <p:cNvPr id="3" name="Subtitle 2">
            <a:extLst>
              <a:ext uri="{FF2B5EF4-FFF2-40B4-BE49-F238E27FC236}">
                <a16:creationId xmlns:a16="http://schemas.microsoft.com/office/drawing/2014/main" id="{48D4584B-FB26-4000-B9D5-6956F829B35B}"/>
              </a:ext>
            </a:extLst>
          </p:cNvPr>
          <p:cNvSpPr txBox="1">
            <a:spLocks noGrp="1"/>
          </p:cNvSpPr>
          <p:nvPr>
            <p:ph type="subTitle" idx="1"/>
          </p:nvPr>
        </p:nvSpPr>
        <p:spPr>
          <a:xfrm>
            <a:off x="1496909" y="3644432"/>
            <a:ext cx="7766931" cy="2624291"/>
          </a:xfrm>
        </p:spPr>
        <p:txBody>
          <a:bodyPr/>
          <a:lstStyle/>
          <a:p>
            <a:pPr lvl="0" algn="l">
              <a:lnSpc>
                <a:spcPct val="90000"/>
              </a:lnSpc>
            </a:pPr>
            <a:r>
              <a:rPr lang="en-GB"/>
              <a:t>LECTURER: MASUD SIDDIQUE</a:t>
            </a:r>
          </a:p>
          <a:p>
            <a:pPr lvl="0" algn="l">
              <a:lnSpc>
                <a:spcPct val="90000"/>
              </a:lnSpc>
            </a:pPr>
            <a:r>
              <a:rPr lang="en-GB"/>
              <a:t>GROUP PRESENTATION :</a:t>
            </a:r>
          </a:p>
          <a:p>
            <a:pPr lvl="0" algn="l">
              <a:lnSpc>
                <a:spcPct val="90000"/>
              </a:lnSpc>
            </a:pPr>
            <a:r>
              <a:rPr lang="en-GB"/>
              <a:t>SAIRA BEGUM (2533704)</a:t>
            </a:r>
          </a:p>
          <a:p>
            <a:pPr lvl="0" algn="l">
              <a:lnSpc>
                <a:spcPct val="90000"/>
              </a:lnSpc>
            </a:pPr>
            <a:r>
              <a:rPr lang="en-GB"/>
              <a:t>ASMA KHAN (2530901)</a:t>
            </a:r>
          </a:p>
          <a:p>
            <a:pPr lvl="0" algn="l">
              <a:lnSpc>
                <a:spcPct val="90000"/>
              </a:lnSpc>
            </a:pPr>
            <a:r>
              <a:rPr lang="en-GB"/>
              <a:t>MARWA MOHAMMED (2539110)</a:t>
            </a:r>
          </a:p>
          <a:p>
            <a:pPr lvl="0" algn="l">
              <a:lnSpc>
                <a:spcPct val="90000"/>
              </a:lnSpc>
            </a:pPr>
            <a:r>
              <a:rPr lang="en-GB"/>
              <a:t>SOFIA ADNAN MIR (2526152)</a:t>
            </a:r>
          </a:p>
          <a:p>
            <a:pPr lvl="0" algn="l">
              <a:lnSpc>
                <a:spcPct val="90000"/>
              </a:lnSpc>
            </a:pPr>
            <a:r>
              <a:rPr lang="en-GB"/>
              <a:t>SHIPA AKHTER (2536188)</a:t>
            </a:r>
          </a:p>
        </p:txBody>
      </p:sp>
    </p:spTree>
    <p:extLst>
      <p:ext uri="{BB962C8B-B14F-4D97-AF65-F5344CB8AC3E}">
        <p14:creationId xmlns:p14="http://schemas.microsoft.com/office/powerpoint/2010/main" val="1618220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1255D-9E8F-578C-0DB3-6223264A940C}"/>
              </a:ext>
            </a:extLst>
          </p:cNvPr>
          <p:cNvSpPr txBox="1">
            <a:spLocks noGrp="1"/>
          </p:cNvSpPr>
          <p:nvPr>
            <p:ph type="ctrTitle"/>
          </p:nvPr>
        </p:nvSpPr>
        <p:spPr>
          <a:xfrm>
            <a:off x="848288" y="-315989"/>
            <a:ext cx="8637074" cy="1793421"/>
          </a:xfrm>
        </p:spPr>
        <p:txBody>
          <a:bodyPr/>
          <a:lstStyle/>
          <a:p>
            <a:pPr lvl="0" algn="l"/>
            <a:r>
              <a:rPr lang="en-GB"/>
              <a:t>WORD 365</a:t>
            </a:r>
          </a:p>
        </p:txBody>
      </p:sp>
      <p:sp>
        <p:nvSpPr>
          <p:cNvPr id="3" name="Subtitle 2">
            <a:extLst>
              <a:ext uri="{FF2B5EF4-FFF2-40B4-BE49-F238E27FC236}">
                <a16:creationId xmlns:a16="http://schemas.microsoft.com/office/drawing/2014/main" id="{48885542-41EF-8904-7E80-4A64AAE005CB}"/>
              </a:ext>
            </a:extLst>
          </p:cNvPr>
          <p:cNvSpPr txBox="1">
            <a:spLocks noGrp="1"/>
          </p:cNvSpPr>
          <p:nvPr>
            <p:ph type="subTitle" idx="1"/>
          </p:nvPr>
        </p:nvSpPr>
        <p:spPr>
          <a:xfrm>
            <a:off x="786466" y="1823267"/>
            <a:ext cx="4578016" cy="3429000"/>
          </a:xfrm>
        </p:spPr>
        <p:txBody>
          <a:bodyPr>
            <a:noAutofit/>
          </a:bodyPr>
          <a:lstStyle/>
          <a:p>
            <a:pPr lvl="0" algn="l"/>
            <a:r>
              <a:rPr lang="en-GB" sz="2400" b="1"/>
              <a:t>SECURE STORAGE</a:t>
            </a:r>
          </a:p>
          <a:p>
            <a:pPr lvl="0" algn="l"/>
            <a:r>
              <a:rPr lang="en-GB" sz="2400" b="1"/>
              <a:t>REAL TIME UPDATES</a:t>
            </a:r>
          </a:p>
          <a:p>
            <a:pPr lvl="0" algn="l"/>
            <a:r>
              <a:rPr lang="en-GB" sz="2400" b="1"/>
              <a:t>AUTOMATIC SAVING DOCUMENTS</a:t>
            </a:r>
          </a:p>
          <a:p>
            <a:pPr lvl="0" algn="l"/>
            <a:r>
              <a:rPr lang="en-GB" sz="2400" b="1"/>
              <a:t>COMPLIANCE SUPORT-DATA PROTECTION</a:t>
            </a:r>
          </a:p>
          <a:p>
            <a:pPr lvl="0" algn="l"/>
            <a:r>
              <a:rPr lang="en-GB" sz="2400" b="1"/>
              <a:t>SECURITY DATA PROTECTION-GDPR</a:t>
            </a:r>
          </a:p>
          <a:p>
            <a:pPr lvl="0" algn="l"/>
            <a:endParaRPr lang="en-GB" sz="2400" b="1"/>
          </a:p>
        </p:txBody>
      </p:sp>
      <p:pic>
        <p:nvPicPr>
          <p:cNvPr id="4" name="Picture 4">
            <a:extLst>
              <a:ext uri="{FF2B5EF4-FFF2-40B4-BE49-F238E27FC236}">
                <a16:creationId xmlns:a16="http://schemas.microsoft.com/office/drawing/2014/main" id="{86806A16-AB3F-D236-8A2C-BDA1D36D2746}"/>
              </a:ext>
            </a:extLst>
          </p:cNvPr>
          <p:cNvPicPr>
            <a:picLocks noChangeAspect="1"/>
          </p:cNvPicPr>
          <p:nvPr/>
        </p:nvPicPr>
        <p:blipFill>
          <a:blip r:embed="rId3"/>
          <a:stretch>
            <a:fillRect/>
          </a:stretch>
        </p:blipFill>
        <p:spPr>
          <a:xfrm>
            <a:off x="5547363" y="1995220"/>
            <a:ext cx="4028508" cy="3257047"/>
          </a:xfrm>
          <a:prstGeom prst="rect">
            <a:avLst/>
          </a:prstGeom>
          <a:noFill/>
          <a:ln cap="flat">
            <a:noFill/>
          </a:ln>
        </p:spPr>
      </p:pic>
    </p:spTree>
    <p:extLst>
      <p:ext uri="{BB962C8B-B14F-4D97-AF65-F5344CB8AC3E}">
        <p14:creationId xmlns:p14="http://schemas.microsoft.com/office/powerpoint/2010/main" val="1830418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B86C1-289C-2BC4-CA94-4DC8630B6B41}"/>
              </a:ext>
            </a:extLst>
          </p:cNvPr>
          <p:cNvSpPr txBox="1">
            <a:spLocks noGrp="1"/>
          </p:cNvSpPr>
          <p:nvPr>
            <p:ph type="title"/>
          </p:nvPr>
        </p:nvSpPr>
        <p:spPr>
          <a:xfrm>
            <a:off x="3261363" y="386123"/>
            <a:ext cx="9162242" cy="1453713"/>
          </a:xfrm>
        </p:spPr>
        <p:txBody>
          <a:bodyPr/>
          <a:lstStyle/>
          <a:p>
            <a:pPr lvl="0"/>
            <a:r>
              <a:rPr lang="en-GB" b="1" u="sng"/>
              <a:t>WHAT IT INVOLES</a:t>
            </a:r>
          </a:p>
        </p:txBody>
      </p:sp>
      <p:sp>
        <p:nvSpPr>
          <p:cNvPr id="3" name="Content Placeholder 2">
            <a:extLst>
              <a:ext uri="{FF2B5EF4-FFF2-40B4-BE49-F238E27FC236}">
                <a16:creationId xmlns:a16="http://schemas.microsoft.com/office/drawing/2014/main" id="{291FF0AD-1A3F-3F50-7C79-C7E78D84133A}"/>
              </a:ext>
            </a:extLst>
          </p:cNvPr>
          <p:cNvSpPr txBox="1">
            <a:spLocks noGrp="1"/>
          </p:cNvSpPr>
          <p:nvPr>
            <p:ph idx="1"/>
          </p:nvPr>
        </p:nvSpPr>
        <p:spPr>
          <a:xfrm>
            <a:off x="5158852" y="6525652"/>
            <a:ext cx="4388105" cy="45720"/>
          </a:xfrm>
        </p:spPr>
        <p:txBody>
          <a:bodyPr>
            <a:normAutofit fontScale="25000" lnSpcReduction="20000"/>
          </a:bodyPr>
          <a:lstStyle/>
          <a:p>
            <a:pPr marL="0" lvl="0" indent="0">
              <a:lnSpc>
                <a:spcPct val="80000"/>
              </a:lnSpc>
              <a:buNone/>
            </a:pPr>
            <a:endParaRPr lang="en-GB" sz="500"/>
          </a:p>
          <a:p>
            <a:pPr lvl="0">
              <a:lnSpc>
                <a:spcPct val="80000"/>
              </a:lnSpc>
            </a:pPr>
            <a:endParaRPr lang="en-GB" sz="500"/>
          </a:p>
          <a:p>
            <a:pPr lvl="0">
              <a:lnSpc>
                <a:spcPct val="80000"/>
              </a:lnSpc>
            </a:pPr>
            <a:endParaRPr lang="en-GB" sz="500"/>
          </a:p>
        </p:txBody>
      </p:sp>
      <p:sp>
        <p:nvSpPr>
          <p:cNvPr id="4" name="Rectangle: Rounded Corners 3">
            <a:extLst>
              <a:ext uri="{FF2B5EF4-FFF2-40B4-BE49-F238E27FC236}">
                <a16:creationId xmlns:a16="http://schemas.microsoft.com/office/drawing/2014/main" id="{C4CCAC25-E2C5-1B48-DB17-C441B7234932}"/>
              </a:ext>
            </a:extLst>
          </p:cNvPr>
          <p:cNvSpPr/>
          <p:nvPr/>
        </p:nvSpPr>
        <p:spPr>
          <a:xfrm flipV="1">
            <a:off x="3926863" y="1839836"/>
            <a:ext cx="45720" cy="98757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496CB"/>
          </a:solidFill>
          <a:ln w="19046" cap="rnd">
            <a:solidFill>
              <a:srgbClr val="673C54"/>
            </a:solidFill>
            <a:prstDash val="solid"/>
            <a:miter/>
          </a:ln>
        </p:spPr>
        <p:txBody>
          <a:bodyPr vert="horz" wrap="square" lIns="91440" tIns="45720" rIns="91440" bIns="45720" anchor="ctr"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grpSp>
        <p:nvGrpSpPr>
          <p:cNvPr id="5" name="Diagram 18">
            <a:extLst>
              <a:ext uri="{FF2B5EF4-FFF2-40B4-BE49-F238E27FC236}">
                <a16:creationId xmlns:a16="http://schemas.microsoft.com/office/drawing/2014/main" id="{C30326CE-CB51-5910-880B-C308B63C144A}"/>
              </a:ext>
            </a:extLst>
          </p:cNvPr>
          <p:cNvGrpSpPr/>
          <p:nvPr/>
        </p:nvGrpSpPr>
        <p:grpSpPr>
          <a:xfrm>
            <a:off x="1859944" y="1436019"/>
            <a:ext cx="6597816" cy="5131640"/>
            <a:chOff x="1859944" y="1436019"/>
            <a:chExt cx="6597816" cy="5131640"/>
          </a:xfrm>
        </p:grpSpPr>
        <p:sp>
          <p:nvSpPr>
            <p:cNvPr id="6" name="Freeform: Shape 5">
              <a:extLst>
                <a:ext uri="{FF2B5EF4-FFF2-40B4-BE49-F238E27FC236}">
                  <a16:creationId xmlns:a16="http://schemas.microsoft.com/office/drawing/2014/main" id="{8A82610C-8105-C308-3C05-649D0243A227}"/>
                </a:ext>
              </a:extLst>
            </p:cNvPr>
            <p:cNvSpPr/>
            <p:nvPr/>
          </p:nvSpPr>
          <p:spPr>
            <a:xfrm>
              <a:off x="1859944" y="1436019"/>
              <a:ext cx="2932361" cy="1466185"/>
            </a:xfrm>
            <a:custGeom>
              <a:avLst/>
              <a:gdLst>
                <a:gd name="f0" fmla="val 10800000"/>
                <a:gd name="f1" fmla="val 5400000"/>
                <a:gd name="f2" fmla="val 180"/>
                <a:gd name="f3" fmla="val w"/>
                <a:gd name="f4" fmla="val h"/>
                <a:gd name="f5" fmla="val 0"/>
                <a:gd name="f6" fmla="val 2932365"/>
                <a:gd name="f7" fmla="val 1466182"/>
                <a:gd name="f8" fmla="val 146618"/>
                <a:gd name="f9" fmla="val 65643"/>
                <a:gd name="f10" fmla="val 2785747"/>
                <a:gd name="f11" fmla="val 2866722"/>
                <a:gd name="f12" fmla="val 1319564"/>
                <a:gd name="f13" fmla="val 1400539"/>
                <a:gd name="f14" fmla="+- 0 0 -90"/>
                <a:gd name="f15" fmla="*/ f3 1 2932365"/>
                <a:gd name="f16" fmla="*/ f4 1 1466182"/>
                <a:gd name="f17" fmla="+- f7 0 f5"/>
                <a:gd name="f18" fmla="+- f6 0 f5"/>
                <a:gd name="f19" fmla="*/ f14 f0 1"/>
                <a:gd name="f20" fmla="*/ f18 1 2932365"/>
                <a:gd name="f21" fmla="*/ f17 1 1466182"/>
                <a:gd name="f22" fmla="*/ 0 f18 1"/>
                <a:gd name="f23" fmla="*/ 146618 f17 1"/>
                <a:gd name="f24" fmla="*/ 146618 f18 1"/>
                <a:gd name="f25" fmla="*/ 0 f17 1"/>
                <a:gd name="f26" fmla="*/ 2785747 f18 1"/>
                <a:gd name="f27" fmla="*/ 2932365 f18 1"/>
                <a:gd name="f28" fmla="*/ 1319564 f17 1"/>
                <a:gd name="f29" fmla="*/ 1466182 f17 1"/>
                <a:gd name="f30" fmla="*/ f19 1 f2"/>
                <a:gd name="f31" fmla="*/ f22 1 2932365"/>
                <a:gd name="f32" fmla="*/ f23 1 1466182"/>
                <a:gd name="f33" fmla="*/ f24 1 2932365"/>
                <a:gd name="f34" fmla="*/ f25 1 1466182"/>
                <a:gd name="f35" fmla="*/ f26 1 2932365"/>
                <a:gd name="f36" fmla="*/ f27 1 2932365"/>
                <a:gd name="f37" fmla="*/ f28 1 1466182"/>
                <a:gd name="f38" fmla="*/ f29 1 146618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932365" h="146618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00090" tIns="81043" rIns="100090" bIns="81043" anchor="ctr" anchorCtr="1" compatLnSpc="1">
              <a:noAutofit/>
            </a:bodyPr>
            <a:lstStyle/>
            <a:p>
              <a:pPr marL="0" marR="0" lvl="0" indent="0" algn="ctr" defTabSz="1333496" rtl="0" eaLnBrk="1" fontAlgn="auto" latinLnBrk="0" hangingPunct="1">
                <a:lnSpc>
                  <a:spcPct val="90000"/>
                </a:lnSpc>
                <a:spcBef>
                  <a:spcPts val="0"/>
                </a:spcBef>
                <a:spcAft>
                  <a:spcPts val="1300"/>
                </a:spcAft>
                <a:buClrTx/>
                <a:buSzTx/>
                <a:buFontTx/>
                <a:buNone/>
                <a:tabLst/>
                <a:defRPr sz="1800" b="0" i="0" u="none" strike="noStrike" kern="0" cap="none" spc="0" baseline="0">
                  <a:solidFill>
                    <a:srgbClr val="000000"/>
                  </a:solidFill>
                  <a:uFillTx/>
                </a:defRPr>
              </a:pPr>
              <a:r>
                <a:rPr kumimoji="0" lang="en-GB" sz="3000" b="0" i="0" u="none" strike="noStrike" kern="1200" cap="none" spc="0" normalizeH="0" baseline="0" noProof="0">
                  <a:ln>
                    <a:noFill/>
                  </a:ln>
                  <a:solidFill>
                    <a:srgbClr val="5E1A37"/>
                  </a:solidFill>
                  <a:effectLst/>
                  <a:uLnTx/>
                  <a:uFillTx/>
                  <a:latin typeface="Trebuchet MS"/>
                  <a:ea typeface="+mn-ea"/>
                  <a:cs typeface="+mn-cs"/>
                </a:rPr>
                <a:t>CARE PLANS</a:t>
              </a:r>
            </a:p>
          </p:txBody>
        </p:sp>
        <p:sp>
          <p:nvSpPr>
            <p:cNvPr id="7" name="Freeform: Shape 6">
              <a:extLst>
                <a:ext uri="{FF2B5EF4-FFF2-40B4-BE49-F238E27FC236}">
                  <a16:creationId xmlns:a16="http://schemas.microsoft.com/office/drawing/2014/main" id="{741BA138-0B6C-E553-E5A9-910D1B7EB7BF}"/>
                </a:ext>
              </a:extLst>
            </p:cNvPr>
            <p:cNvSpPr/>
            <p:nvPr/>
          </p:nvSpPr>
          <p:spPr>
            <a:xfrm>
              <a:off x="2153174" y="2902205"/>
              <a:ext cx="293238" cy="1099639"/>
            </a:xfrm>
            <a:custGeom>
              <a:avLst/>
              <a:gdLst>
                <a:gd name="f0" fmla="val w"/>
                <a:gd name="f1" fmla="val h"/>
                <a:gd name="f2" fmla="val 0"/>
                <a:gd name="f3" fmla="val 293236"/>
                <a:gd name="f4" fmla="val 1099637"/>
                <a:gd name="f5" fmla="*/ f0 1 293236"/>
                <a:gd name="f6" fmla="*/ f1 1 1099637"/>
                <a:gd name="f7" fmla="+- f4 0 f2"/>
                <a:gd name="f8" fmla="+- f3 0 f2"/>
                <a:gd name="f9" fmla="*/ f8 1 293236"/>
                <a:gd name="f10" fmla="*/ f7 1 1099637"/>
                <a:gd name="f11" fmla="*/ 0 1 f9"/>
                <a:gd name="f12" fmla="*/ 293236 1 f9"/>
                <a:gd name="f13" fmla="*/ 0 1 f10"/>
                <a:gd name="f14" fmla="*/ 1099637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93236" h="1099637">
                  <a:moveTo>
                    <a:pt x="f2" y="f2"/>
                  </a:moveTo>
                  <a:lnTo>
                    <a:pt x="f2" y="f4"/>
                  </a:lnTo>
                  <a:lnTo>
                    <a:pt x="f3" y="f4"/>
                  </a:lnTo>
                </a:path>
              </a:pathLst>
            </a:custGeom>
            <a:noFill/>
            <a:ln w="19046" cap="rnd">
              <a:solidFill>
                <a:srgbClr val="C377A1"/>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8" name="Freeform: Shape 7">
              <a:extLst>
                <a:ext uri="{FF2B5EF4-FFF2-40B4-BE49-F238E27FC236}">
                  <a16:creationId xmlns:a16="http://schemas.microsoft.com/office/drawing/2014/main" id="{F894733E-7BCE-7B89-0B43-B7DF9A399EBB}"/>
                </a:ext>
              </a:extLst>
            </p:cNvPr>
            <p:cNvSpPr/>
            <p:nvPr/>
          </p:nvSpPr>
          <p:spPr>
            <a:xfrm>
              <a:off x="2446413" y="3268751"/>
              <a:ext cx="2345893" cy="1466185"/>
            </a:xfrm>
            <a:custGeom>
              <a:avLst/>
              <a:gdLst>
                <a:gd name="f0" fmla="val 10800000"/>
                <a:gd name="f1" fmla="val 5400000"/>
                <a:gd name="f2" fmla="val 180"/>
                <a:gd name="f3" fmla="val w"/>
                <a:gd name="f4" fmla="val h"/>
                <a:gd name="f5" fmla="val 0"/>
                <a:gd name="f6" fmla="val 2345892"/>
                <a:gd name="f7" fmla="val 1466182"/>
                <a:gd name="f8" fmla="val 146618"/>
                <a:gd name="f9" fmla="val 65643"/>
                <a:gd name="f10" fmla="val 2199274"/>
                <a:gd name="f11" fmla="val 2280249"/>
                <a:gd name="f12" fmla="val 1319564"/>
                <a:gd name="f13" fmla="val 1400539"/>
                <a:gd name="f14" fmla="+- 0 0 -90"/>
                <a:gd name="f15" fmla="*/ f3 1 2345892"/>
                <a:gd name="f16" fmla="*/ f4 1 1466182"/>
                <a:gd name="f17" fmla="+- f7 0 f5"/>
                <a:gd name="f18" fmla="+- f6 0 f5"/>
                <a:gd name="f19" fmla="*/ f14 f0 1"/>
                <a:gd name="f20" fmla="*/ f18 1 2345892"/>
                <a:gd name="f21" fmla="*/ f17 1 1466182"/>
                <a:gd name="f22" fmla="*/ 0 f18 1"/>
                <a:gd name="f23" fmla="*/ 146618 f17 1"/>
                <a:gd name="f24" fmla="*/ 146618 f18 1"/>
                <a:gd name="f25" fmla="*/ 0 f17 1"/>
                <a:gd name="f26" fmla="*/ 2199274 f18 1"/>
                <a:gd name="f27" fmla="*/ 2345892 f18 1"/>
                <a:gd name="f28" fmla="*/ 1319564 f17 1"/>
                <a:gd name="f29" fmla="*/ 1466182 f17 1"/>
                <a:gd name="f30" fmla="*/ f19 1 f2"/>
                <a:gd name="f31" fmla="*/ f22 1 2345892"/>
                <a:gd name="f32" fmla="*/ f23 1 1466182"/>
                <a:gd name="f33" fmla="*/ f24 1 2345892"/>
                <a:gd name="f34" fmla="*/ f25 1 1466182"/>
                <a:gd name="f35" fmla="*/ f26 1 2345892"/>
                <a:gd name="f36" fmla="*/ f27 1 2345892"/>
                <a:gd name="f37" fmla="*/ f28 1 1466182"/>
                <a:gd name="f38" fmla="*/ f29 1 146618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345892" h="146618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alpha val="90000"/>
              </a:srgbClr>
            </a:solidFill>
            <a:ln w="19046" cap="rnd">
              <a:solidFill>
                <a:srgbClr val="F496CB"/>
              </a:solidFill>
              <a:prstDash val="solid"/>
              <a:miter/>
            </a:ln>
          </p:spPr>
          <p:txBody>
            <a:bodyPr vert="horz" wrap="square" lIns="94375" tIns="77230" rIns="94375" bIns="77230" anchor="ctr" anchorCtr="1" compatLnSpc="1">
              <a:noAutofit/>
            </a:bodyPr>
            <a:lstStyle/>
            <a:p>
              <a:pPr marL="0" marR="0" lvl="0" indent="0" algn="ctr" defTabSz="1200150"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700" b="0" i="0" u="none" strike="noStrike" kern="1200" cap="none" spc="0" normalizeH="0" baseline="0" noProof="0">
                  <a:ln>
                    <a:noFill/>
                  </a:ln>
                  <a:solidFill>
                    <a:srgbClr val="000000"/>
                  </a:solidFill>
                  <a:effectLst/>
                  <a:uLnTx/>
                  <a:uFillTx/>
                  <a:latin typeface="Trebuchet MS"/>
                  <a:ea typeface="+mn-ea"/>
                  <a:cs typeface="+mn-cs"/>
                </a:rPr>
                <a:t>ASSESSMENTS</a:t>
              </a:r>
            </a:p>
          </p:txBody>
        </p:sp>
        <p:sp>
          <p:nvSpPr>
            <p:cNvPr id="9" name="Freeform: Shape 8">
              <a:extLst>
                <a:ext uri="{FF2B5EF4-FFF2-40B4-BE49-F238E27FC236}">
                  <a16:creationId xmlns:a16="http://schemas.microsoft.com/office/drawing/2014/main" id="{E22CCA72-0C5C-083F-3FB9-B165BB6C4F53}"/>
                </a:ext>
              </a:extLst>
            </p:cNvPr>
            <p:cNvSpPr/>
            <p:nvPr/>
          </p:nvSpPr>
          <p:spPr>
            <a:xfrm>
              <a:off x="2153174" y="2902205"/>
              <a:ext cx="293238" cy="2932361"/>
            </a:xfrm>
            <a:custGeom>
              <a:avLst/>
              <a:gdLst>
                <a:gd name="f0" fmla="val w"/>
                <a:gd name="f1" fmla="val h"/>
                <a:gd name="f2" fmla="val 0"/>
                <a:gd name="f3" fmla="val 293236"/>
                <a:gd name="f4" fmla="val 2932365"/>
                <a:gd name="f5" fmla="*/ f0 1 293236"/>
                <a:gd name="f6" fmla="*/ f1 1 2932365"/>
                <a:gd name="f7" fmla="+- f4 0 f2"/>
                <a:gd name="f8" fmla="+- f3 0 f2"/>
                <a:gd name="f9" fmla="*/ f8 1 293236"/>
                <a:gd name="f10" fmla="*/ f7 1 2932365"/>
                <a:gd name="f11" fmla="*/ 0 1 f9"/>
                <a:gd name="f12" fmla="*/ 293236 1 f9"/>
                <a:gd name="f13" fmla="*/ 0 1 f10"/>
                <a:gd name="f14" fmla="*/ 2932365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93236" h="2932365">
                  <a:moveTo>
                    <a:pt x="f2" y="f2"/>
                  </a:moveTo>
                  <a:lnTo>
                    <a:pt x="f2" y="f4"/>
                  </a:lnTo>
                  <a:lnTo>
                    <a:pt x="f3" y="f4"/>
                  </a:lnTo>
                </a:path>
              </a:pathLst>
            </a:custGeom>
            <a:noFill/>
            <a:ln w="19046" cap="rnd">
              <a:solidFill>
                <a:srgbClr val="C377A1"/>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0" name="Freeform: Shape 9">
              <a:extLst>
                <a:ext uri="{FF2B5EF4-FFF2-40B4-BE49-F238E27FC236}">
                  <a16:creationId xmlns:a16="http://schemas.microsoft.com/office/drawing/2014/main" id="{22E0C4F0-4F07-70F4-BDFA-00A622F74EFE}"/>
                </a:ext>
              </a:extLst>
            </p:cNvPr>
            <p:cNvSpPr/>
            <p:nvPr/>
          </p:nvSpPr>
          <p:spPr>
            <a:xfrm>
              <a:off x="2446413" y="5101474"/>
              <a:ext cx="2345893" cy="1466185"/>
            </a:xfrm>
            <a:custGeom>
              <a:avLst/>
              <a:gdLst>
                <a:gd name="f0" fmla="val 10800000"/>
                <a:gd name="f1" fmla="val 5400000"/>
                <a:gd name="f2" fmla="val 180"/>
                <a:gd name="f3" fmla="val w"/>
                <a:gd name="f4" fmla="val h"/>
                <a:gd name="f5" fmla="val 0"/>
                <a:gd name="f6" fmla="val 2345892"/>
                <a:gd name="f7" fmla="val 1466182"/>
                <a:gd name="f8" fmla="val 146618"/>
                <a:gd name="f9" fmla="val 65643"/>
                <a:gd name="f10" fmla="val 2199274"/>
                <a:gd name="f11" fmla="val 2280249"/>
                <a:gd name="f12" fmla="val 1319564"/>
                <a:gd name="f13" fmla="val 1400539"/>
                <a:gd name="f14" fmla="+- 0 0 -90"/>
                <a:gd name="f15" fmla="*/ f3 1 2345892"/>
                <a:gd name="f16" fmla="*/ f4 1 1466182"/>
                <a:gd name="f17" fmla="+- f7 0 f5"/>
                <a:gd name="f18" fmla="+- f6 0 f5"/>
                <a:gd name="f19" fmla="*/ f14 f0 1"/>
                <a:gd name="f20" fmla="*/ f18 1 2345892"/>
                <a:gd name="f21" fmla="*/ f17 1 1466182"/>
                <a:gd name="f22" fmla="*/ 0 f18 1"/>
                <a:gd name="f23" fmla="*/ 146618 f17 1"/>
                <a:gd name="f24" fmla="*/ 146618 f18 1"/>
                <a:gd name="f25" fmla="*/ 0 f17 1"/>
                <a:gd name="f26" fmla="*/ 2199274 f18 1"/>
                <a:gd name="f27" fmla="*/ 2345892 f18 1"/>
                <a:gd name="f28" fmla="*/ 1319564 f17 1"/>
                <a:gd name="f29" fmla="*/ 1466182 f17 1"/>
                <a:gd name="f30" fmla="*/ f19 1 f2"/>
                <a:gd name="f31" fmla="*/ f22 1 2345892"/>
                <a:gd name="f32" fmla="*/ f23 1 1466182"/>
                <a:gd name="f33" fmla="*/ f24 1 2345892"/>
                <a:gd name="f34" fmla="*/ f25 1 1466182"/>
                <a:gd name="f35" fmla="*/ f26 1 2345892"/>
                <a:gd name="f36" fmla="*/ f27 1 2345892"/>
                <a:gd name="f37" fmla="*/ f28 1 1466182"/>
                <a:gd name="f38" fmla="*/ f29 1 146618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345892" h="146618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alpha val="90000"/>
              </a:srgbClr>
            </a:solidFill>
            <a:ln w="19046" cap="rnd">
              <a:solidFill>
                <a:srgbClr val="F496CB"/>
              </a:solidFill>
              <a:prstDash val="solid"/>
              <a:miter/>
            </a:ln>
          </p:spPr>
          <p:txBody>
            <a:bodyPr vert="horz" wrap="square" lIns="94375" tIns="77230" rIns="94375" bIns="77230" anchor="ctr" anchorCtr="1" compatLnSpc="1">
              <a:noAutofit/>
            </a:bodyPr>
            <a:lstStyle/>
            <a:p>
              <a:pPr marL="0" marR="0" lvl="0" indent="0" algn="ctr" defTabSz="1200150"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700" b="0" i="0" u="none" strike="noStrike" kern="1200" cap="none" spc="0" normalizeH="0" baseline="0" noProof="0">
                  <a:ln>
                    <a:noFill/>
                  </a:ln>
                  <a:solidFill>
                    <a:srgbClr val="000000"/>
                  </a:solidFill>
                  <a:effectLst/>
                  <a:uLnTx/>
                  <a:uFillTx/>
                  <a:latin typeface="Trebuchet MS"/>
                  <a:ea typeface="+mn-ea"/>
                  <a:cs typeface="+mn-cs"/>
                </a:rPr>
                <a:t>PERSONAL INFORMATION</a:t>
              </a:r>
            </a:p>
          </p:txBody>
        </p:sp>
        <p:sp>
          <p:nvSpPr>
            <p:cNvPr id="11" name="Freeform: Shape 10">
              <a:extLst>
                <a:ext uri="{FF2B5EF4-FFF2-40B4-BE49-F238E27FC236}">
                  <a16:creationId xmlns:a16="http://schemas.microsoft.com/office/drawing/2014/main" id="{866EEF7B-1CA3-E07A-4B9C-026E8B96487D}"/>
                </a:ext>
              </a:extLst>
            </p:cNvPr>
            <p:cNvSpPr/>
            <p:nvPr/>
          </p:nvSpPr>
          <p:spPr>
            <a:xfrm>
              <a:off x="5525399" y="1436019"/>
              <a:ext cx="2932361" cy="1466185"/>
            </a:xfrm>
            <a:custGeom>
              <a:avLst/>
              <a:gdLst>
                <a:gd name="f0" fmla="val 10800000"/>
                <a:gd name="f1" fmla="val 5400000"/>
                <a:gd name="f2" fmla="val 180"/>
                <a:gd name="f3" fmla="val w"/>
                <a:gd name="f4" fmla="val h"/>
                <a:gd name="f5" fmla="val 0"/>
                <a:gd name="f6" fmla="val 2932365"/>
                <a:gd name="f7" fmla="val 1466182"/>
                <a:gd name="f8" fmla="val 146618"/>
                <a:gd name="f9" fmla="val 65643"/>
                <a:gd name="f10" fmla="val 2785747"/>
                <a:gd name="f11" fmla="val 2866722"/>
                <a:gd name="f12" fmla="val 1319564"/>
                <a:gd name="f13" fmla="val 1400539"/>
                <a:gd name="f14" fmla="+- 0 0 -90"/>
                <a:gd name="f15" fmla="*/ f3 1 2932365"/>
                <a:gd name="f16" fmla="*/ f4 1 1466182"/>
                <a:gd name="f17" fmla="+- f7 0 f5"/>
                <a:gd name="f18" fmla="+- f6 0 f5"/>
                <a:gd name="f19" fmla="*/ f14 f0 1"/>
                <a:gd name="f20" fmla="*/ f18 1 2932365"/>
                <a:gd name="f21" fmla="*/ f17 1 1466182"/>
                <a:gd name="f22" fmla="*/ 0 f18 1"/>
                <a:gd name="f23" fmla="*/ 146618 f17 1"/>
                <a:gd name="f24" fmla="*/ 146618 f18 1"/>
                <a:gd name="f25" fmla="*/ 0 f17 1"/>
                <a:gd name="f26" fmla="*/ 2785747 f18 1"/>
                <a:gd name="f27" fmla="*/ 2932365 f18 1"/>
                <a:gd name="f28" fmla="*/ 1319564 f17 1"/>
                <a:gd name="f29" fmla="*/ 1466182 f17 1"/>
                <a:gd name="f30" fmla="*/ f19 1 f2"/>
                <a:gd name="f31" fmla="*/ f22 1 2932365"/>
                <a:gd name="f32" fmla="*/ f23 1 1466182"/>
                <a:gd name="f33" fmla="*/ f24 1 2932365"/>
                <a:gd name="f34" fmla="*/ f25 1 1466182"/>
                <a:gd name="f35" fmla="*/ f26 1 2932365"/>
                <a:gd name="f36" fmla="*/ f27 1 2932365"/>
                <a:gd name="f37" fmla="*/ f28 1 1466182"/>
                <a:gd name="f38" fmla="*/ f29 1 146618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932365" h="146618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00090" tIns="81043" rIns="100090" bIns="81043" anchor="ctr" anchorCtr="1" compatLnSpc="1">
              <a:noAutofit/>
            </a:bodyPr>
            <a:lstStyle/>
            <a:p>
              <a:pPr marL="0" marR="0" lvl="0" indent="0" algn="ctr" defTabSz="1333496" rtl="0" eaLnBrk="1" fontAlgn="auto" latinLnBrk="0" hangingPunct="1">
                <a:lnSpc>
                  <a:spcPct val="90000"/>
                </a:lnSpc>
                <a:spcBef>
                  <a:spcPts val="0"/>
                </a:spcBef>
                <a:spcAft>
                  <a:spcPts val="1300"/>
                </a:spcAft>
                <a:buClrTx/>
                <a:buSzTx/>
                <a:buFontTx/>
                <a:buNone/>
                <a:tabLst/>
                <a:defRPr sz="1800" b="0" i="0" u="none" strike="noStrike" kern="0" cap="none" spc="0" baseline="0">
                  <a:solidFill>
                    <a:srgbClr val="000000"/>
                  </a:solidFill>
                  <a:uFillTx/>
                </a:defRPr>
              </a:pPr>
              <a:r>
                <a:rPr kumimoji="0" lang="en-GB" sz="3000" b="0" i="0" u="none" strike="noStrike" kern="1200" cap="none" spc="0" normalizeH="0" baseline="0" noProof="0">
                  <a:ln>
                    <a:noFill/>
                  </a:ln>
                  <a:solidFill>
                    <a:srgbClr val="5E1A37"/>
                  </a:solidFill>
                  <a:effectLst/>
                  <a:uLnTx/>
                  <a:uFillTx/>
                  <a:latin typeface="Trebuchet MS"/>
                  <a:ea typeface="+mn-ea"/>
                  <a:cs typeface="+mn-cs"/>
                </a:rPr>
                <a:t>CREATING CARE DOCUMENTS FOR PATIENTS</a:t>
              </a:r>
            </a:p>
          </p:txBody>
        </p:sp>
        <p:sp>
          <p:nvSpPr>
            <p:cNvPr id="12" name="Freeform: Shape 11">
              <a:extLst>
                <a:ext uri="{FF2B5EF4-FFF2-40B4-BE49-F238E27FC236}">
                  <a16:creationId xmlns:a16="http://schemas.microsoft.com/office/drawing/2014/main" id="{C65B771F-F830-097D-98E6-D5829D047DE7}"/>
                </a:ext>
              </a:extLst>
            </p:cNvPr>
            <p:cNvSpPr/>
            <p:nvPr/>
          </p:nvSpPr>
          <p:spPr>
            <a:xfrm>
              <a:off x="5818638" y="2902205"/>
              <a:ext cx="293238" cy="1099639"/>
            </a:xfrm>
            <a:custGeom>
              <a:avLst/>
              <a:gdLst>
                <a:gd name="f0" fmla="val w"/>
                <a:gd name="f1" fmla="val h"/>
                <a:gd name="f2" fmla="val 0"/>
                <a:gd name="f3" fmla="val 293236"/>
                <a:gd name="f4" fmla="val 1099637"/>
                <a:gd name="f5" fmla="*/ f0 1 293236"/>
                <a:gd name="f6" fmla="*/ f1 1 1099637"/>
                <a:gd name="f7" fmla="+- f4 0 f2"/>
                <a:gd name="f8" fmla="+- f3 0 f2"/>
                <a:gd name="f9" fmla="*/ f8 1 293236"/>
                <a:gd name="f10" fmla="*/ f7 1 1099637"/>
                <a:gd name="f11" fmla="*/ 0 1 f9"/>
                <a:gd name="f12" fmla="*/ 293236 1 f9"/>
                <a:gd name="f13" fmla="*/ 0 1 f10"/>
                <a:gd name="f14" fmla="*/ 1099637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93236" h="1099637">
                  <a:moveTo>
                    <a:pt x="f2" y="f2"/>
                  </a:moveTo>
                  <a:lnTo>
                    <a:pt x="f2" y="f4"/>
                  </a:lnTo>
                  <a:lnTo>
                    <a:pt x="f3" y="f4"/>
                  </a:lnTo>
                </a:path>
              </a:pathLst>
            </a:custGeom>
            <a:noFill/>
            <a:ln w="19046" cap="rnd">
              <a:solidFill>
                <a:srgbClr val="C377A1"/>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3" name="Freeform: Shape 12">
              <a:extLst>
                <a:ext uri="{FF2B5EF4-FFF2-40B4-BE49-F238E27FC236}">
                  <a16:creationId xmlns:a16="http://schemas.microsoft.com/office/drawing/2014/main" id="{6575F809-0EC1-89F8-0FC5-D0CDF4FAFE22}"/>
                </a:ext>
              </a:extLst>
            </p:cNvPr>
            <p:cNvSpPr/>
            <p:nvPr/>
          </p:nvSpPr>
          <p:spPr>
            <a:xfrm>
              <a:off x="6111867" y="3268751"/>
              <a:ext cx="2345893" cy="1466185"/>
            </a:xfrm>
            <a:custGeom>
              <a:avLst/>
              <a:gdLst>
                <a:gd name="f0" fmla="val 10800000"/>
                <a:gd name="f1" fmla="val 5400000"/>
                <a:gd name="f2" fmla="val 180"/>
                <a:gd name="f3" fmla="val w"/>
                <a:gd name="f4" fmla="val h"/>
                <a:gd name="f5" fmla="val 0"/>
                <a:gd name="f6" fmla="val 2345892"/>
                <a:gd name="f7" fmla="val 1466182"/>
                <a:gd name="f8" fmla="val 146618"/>
                <a:gd name="f9" fmla="val 65643"/>
                <a:gd name="f10" fmla="val 2199274"/>
                <a:gd name="f11" fmla="val 2280249"/>
                <a:gd name="f12" fmla="val 1319564"/>
                <a:gd name="f13" fmla="val 1400539"/>
                <a:gd name="f14" fmla="+- 0 0 -90"/>
                <a:gd name="f15" fmla="*/ f3 1 2345892"/>
                <a:gd name="f16" fmla="*/ f4 1 1466182"/>
                <a:gd name="f17" fmla="+- f7 0 f5"/>
                <a:gd name="f18" fmla="+- f6 0 f5"/>
                <a:gd name="f19" fmla="*/ f14 f0 1"/>
                <a:gd name="f20" fmla="*/ f18 1 2345892"/>
                <a:gd name="f21" fmla="*/ f17 1 1466182"/>
                <a:gd name="f22" fmla="*/ 0 f18 1"/>
                <a:gd name="f23" fmla="*/ 146618 f17 1"/>
                <a:gd name="f24" fmla="*/ 146618 f18 1"/>
                <a:gd name="f25" fmla="*/ 0 f17 1"/>
                <a:gd name="f26" fmla="*/ 2199274 f18 1"/>
                <a:gd name="f27" fmla="*/ 2345892 f18 1"/>
                <a:gd name="f28" fmla="*/ 1319564 f17 1"/>
                <a:gd name="f29" fmla="*/ 1466182 f17 1"/>
                <a:gd name="f30" fmla="*/ f19 1 f2"/>
                <a:gd name="f31" fmla="*/ f22 1 2345892"/>
                <a:gd name="f32" fmla="*/ f23 1 1466182"/>
                <a:gd name="f33" fmla="*/ f24 1 2345892"/>
                <a:gd name="f34" fmla="*/ f25 1 1466182"/>
                <a:gd name="f35" fmla="*/ f26 1 2345892"/>
                <a:gd name="f36" fmla="*/ f27 1 2345892"/>
                <a:gd name="f37" fmla="*/ f28 1 1466182"/>
                <a:gd name="f38" fmla="*/ f29 1 146618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345892" h="146618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alpha val="90000"/>
              </a:srgbClr>
            </a:solidFill>
            <a:ln w="19046" cap="rnd">
              <a:solidFill>
                <a:srgbClr val="F496CB"/>
              </a:solidFill>
              <a:prstDash val="solid"/>
              <a:miter/>
            </a:ln>
          </p:spPr>
          <p:txBody>
            <a:bodyPr vert="horz" wrap="square" lIns="94375" tIns="77230" rIns="94375" bIns="77230" anchor="ctr" anchorCtr="1" compatLnSpc="1">
              <a:noAutofit/>
            </a:bodyPr>
            <a:lstStyle/>
            <a:p>
              <a:pPr marL="0" marR="0" lvl="0" indent="0" algn="ctr" defTabSz="1200150"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700" b="0" i="0" u="none" strike="noStrike" kern="1200" cap="none" spc="0" normalizeH="0" baseline="0" noProof="0">
                  <a:ln>
                    <a:noFill/>
                  </a:ln>
                  <a:solidFill>
                    <a:srgbClr val="000000"/>
                  </a:solidFill>
                  <a:effectLst/>
                  <a:uLnTx/>
                  <a:uFillTx/>
                  <a:latin typeface="Trebuchet MS"/>
                  <a:ea typeface="+mn-ea"/>
                  <a:cs typeface="+mn-cs"/>
                </a:rPr>
                <a:t>UP TO DATE NOTES</a:t>
              </a:r>
            </a:p>
          </p:txBody>
        </p:sp>
        <p:sp>
          <p:nvSpPr>
            <p:cNvPr id="14" name="Freeform: Shape 13">
              <a:extLst>
                <a:ext uri="{FF2B5EF4-FFF2-40B4-BE49-F238E27FC236}">
                  <a16:creationId xmlns:a16="http://schemas.microsoft.com/office/drawing/2014/main" id="{85A29159-424E-B4D0-4EEB-5BCA6EDEE892}"/>
                </a:ext>
              </a:extLst>
            </p:cNvPr>
            <p:cNvSpPr/>
            <p:nvPr/>
          </p:nvSpPr>
          <p:spPr>
            <a:xfrm>
              <a:off x="5818638" y="2902205"/>
              <a:ext cx="293238" cy="2932361"/>
            </a:xfrm>
            <a:custGeom>
              <a:avLst/>
              <a:gdLst>
                <a:gd name="f0" fmla="val w"/>
                <a:gd name="f1" fmla="val h"/>
                <a:gd name="f2" fmla="val 0"/>
                <a:gd name="f3" fmla="val 293236"/>
                <a:gd name="f4" fmla="val 2932365"/>
                <a:gd name="f5" fmla="*/ f0 1 293236"/>
                <a:gd name="f6" fmla="*/ f1 1 2932365"/>
                <a:gd name="f7" fmla="+- f4 0 f2"/>
                <a:gd name="f8" fmla="+- f3 0 f2"/>
                <a:gd name="f9" fmla="*/ f8 1 293236"/>
                <a:gd name="f10" fmla="*/ f7 1 2932365"/>
                <a:gd name="f11" fmla="*/ 0 1 f9"/>
                <a:gd name="f12" fmla="*/ 293236 1 f9"/>
                <a:gd name="f13" fmla="*/ 0 1 f10"/>
                <a:gd name="f14" fmla="*/ 2932365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93236" h="2932365">
                  <a:moveTo>
                    <a:pt x="f2" y="f2"/>
                  </a:moveTo>
                  <a:lnTo>
                    <a:pt x="f2" y="f4"/>
                  </a:lnTo>
                  <a:lnTo>
                    <a:pt x="f3" y="f4"/>
                  </a:lnTo>
                </a:path>
              </a:pathLst>
            </a:custGeom>
            <a:noFill/>
            <a:ln w="19046" cap="rnd">
              <a:solidFill>
                <a:srgbClr val="C377A1"/>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5" name="Freeform: Shape 14">
              <a:extLst>
                <a:ext uri="{FF2B5EF4-FFF2-40B4-BE49-F238E27FC236}">
                  <a16:creationId xmlns:a16="http://schemas.microsoft.com/office/drawing/2014/main" id="{29E30CAF-C184-BCA9-9DDB-73CAFFD2F9A4}"/>
                </a:ext>
              </a:extLst>
            </p:cNvPr>
            <p:cNvSpPr/>
            <p:nvPr/>
          </p:nvSpPr>
          <p:spPr>
            <a:xfrm>
              <a:off x="6111867" y="5101474"/>
              <a:ext cx="2345893" cy="1466185"/>
            </a:xfrm>
            <a:custGeom>
              <a:avLst/>
              <a:gdLst>
                <a:gd name="f0" fmla="val 10800000"/>
                <a:gd name="f1" fmla="val 5400000"/>
                <a:gd name="f2" fmla="val 180"/>
                <a:gd name="f3" fmla="val w"/>
                <a:gd name="f4" fmla="val h"/>
                <a:gd name="f5" fmla="val 0"/>
                <a:gd name="f6" fmla="val 2345892"/>
                <a:gd name="f7" fmla="val 1466182"/>
                <a:gd name="f8" fmla="val 146618"/>
                <a:gd name="f9" fmla="val 65643"/>
                <a:gd name="f10" fmla="val 2199274"/>
                <a:gd name="f11" fmla="val 2280249"/>
                <a:gd name="f12" fmla="val 1319564"/>
                <a:gd name="f13" fmla="val 1400539"/>
                <a:gd name="f14" fmla="+- 0 0 -90"/>
                <a:gd name="f15" fmla="*/ f3 1 2345892"/>
                <a:gd name="f16" fmla="*/ f4 1 1466182"/>
                <a:gd name="f17" fmla="+- f7 0 f5"/>
                <a:gd name="f18" fmla="+- f6 0 f5"/>
                <a:gd name="f19" fmla="*/ f14 f0 1"/>
                <a:gd name="f20" fmla="*/ f18 1 2345892"/>
                <a:gd name="f21" fmla="*/ f17 1 1466182"/>
                <a:gd name="f22" fmla="*/ 0 f18 1"/>
                <a:gd name="f23" fmla="*/ 146618 f17 1"/>
                <a:gd name="f24" fmla="*/ 146618 f18 1"/>
                <a:gd name="f25" fmla="*/ 0 f17 1"/>
                <a:gd name="f26" fmla="*/ 2199274 f18 1"/>
                <a:gd name="f27" fmla="*/ 2345892 f18 1"/>
                <a:gd name="f28" fmla="*/ 1319564 f17 1"/>
                <a:gd name="f29" fmla="*/ 1466182 f17 1"/>
                <a:gd name="f30" fmla="*/ f19 1 f2"/>
                <a:gd name="f31" fmla="*/ f22 1 2345892"/>
                <a:gd name="f32" fmla="*/ f23 1 1466182"/>
                <a:gd name="f33" fmla="*/ f24 1 2345892"/>
                <a:gd name="f34" fmla="*/ f25 1 1466182"/>
                <a:gd name="f35" fmla="*/ f26 1 2345892"/>
                <a:gd name="f36" fmla="*/ f27 1 2345892"/>
                <a:gd name="f37" fmla="*/ f28 1 1466182"/>
                <a:gd name="f38" fmla="*/ f29 1 146618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345892" h="146618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alpha val="90000"/>
              </a:srgbClr>
            </a:solidFill>
            <a:ln w="19046" cap="rnd">
              <a:solidFill>
                <a:srgbClr val="F496CB"/>
              </a:solidFill>
              <a:prstDash val="solid"/>
              <a:miter/>
            </a:ln>
          </p:spPr>
          <p:txBody>
            <a:bodyPr vert="horz" wrap="square" lIns="94375" tIns="77230" rIns="94375" bIns="77230" anchor="ctr" anchorCtr="1" compatLnSpc="1">
              <a:noAutofit/>
            </a:bodyPr>
            <a:lstStyle/>
            <a:p>
              <a:pPr marL="0" marR="0" lvl="0" indent="0" algn="ctr" defTabSz="1200150"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700" b="0" i="0" u="none" strike="noStrike" kern="1200" cap="none" spc="0" normalizeH="0" baseline="0" noProof="0">
                  <a:ln>
                    <a:noFill/>
                  </a:ln>
                  <a:solidFill>
                    <a:srgbClr val="000000"/>
                  </a:solidFill>
                  <a:effectLst/>
                  <a:uLnTx/>
                  <a:uFillTx/>
                  <a:latin typeface="Trebuchet MS"/>
                  <a:ea typeface="+mn-ea"/>
                  <a:cs typeface="+mn-cs"/>
                </a:rPr>
                <a:t>CONSENT FORMS</a:t>
              </a:r>
            </a:p>
          </p:txBody>
        </p:sp>
      </p:grpSp>
      <p:pic>
        <p:nvPicPr>
          <p:cNvPr id="16" name="Picture 24" descr="Person writing on notebook">
            <a:extLst>
              <a:ext uri="{FF2B5EF4-FFF2-40B4-BE49-F238E27FC236}">
                <a16:creationId xmlns:a16="http://schemas.microsoft.com/office/drawing/2014/main" id="{2BFDE6CC-36CC-B602-3428-E15CDEE96366}"/>
              </a:ext>
            </a:extLst>
          </p:cNvPr>
          <p:cNvPicPr>
            <a:picLocks noChangeAspect="1"/>
          </p:cNvPicPr>
          <p:nvPr/>
        </p:nvPicPr>
        <p:blipFill>
          <a:blip r:embed="rId2"/>
          <a:stretch>
            <a:fillRect/>
          </a:stretch>
        </p:blipFill>
        <p:spPr>
          <a:xfrm>
            <a:off x="8879838" y="5022552"/>
            <a:ext cx="2857317" cy="1548819"/>
          </a:xfrm>
          <a:prstGeom prst="rect">
            <a:avLst/>
          </a:prstGeom>
          <a:noFill/>
          <a:ln cap="flat">
            <a:noFill/>
          </a:ln>
        </p:spPr>
      </p:pic>
      <p:pic>
        <p:nvPicPr>
          <p:cNvPr id="17" name="Picture 26" descr="Smiling women writing">
            <a:extLst>
              <a:ext uri="{FF2B5EF4-FFF2-40B4-BE49-F238E27FC236}">
                <a16:creationId xmlns:a16="http://schemas.microsoft.com/office/drawing/2014/main" id="{84DD342A-EAFC-5182-FD95-6D04BBDD866B}"/>
              </a:ext>
            </a:extLst>
          </p:cNvPr>
          <p:cNvPicPr>
            <a:picLocks noChangeAspect="1"/>
          </p:cNvPicPr>
          <p:nvPr/>
        </p:nvPicPr>
        <p:blipFill>
          <a:blip r:embed="rId3"/>
          <a:stretch>
            <a:fillRect/>
          </a:stretch>
        </p:blipFill>
        <p:spPr>
          <a:xfrm>
            <a:off x="442405" y="230675"/>
            <a:ext cx="1710769" cy="1140512"/>
          </a:xfrm>
          <a:prstGeom prst="rect">
            <a:avLst/>
          </a:prstGeom>
          <a:noFill/>
          <a:ln cap="flat">
            <a:noFill/>
          </a:ln>
        </p:spPr>
      </p:pic>
    </p:spTree>
    <p:extLst>
      <p:ext uri="{BB962C8B-B14F-4D97-AF65-F5344CB8AC3E}">
        <p14:creationId xmlns:p14="http://schemas.microsoft.com/office/powerpoint/2010/main" val="28253177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61A1F-1804-2CDF-5DD0-0D7D659A83D9}"/>
              </a:ext>
            </a:extLst>
          </p:cNvPr>
          <p:cNvSpPr txBox="1">
            <a:spLocks noGrp="1"/>
          </p:cNvSpPr>
          <p:nvPr>
            <p:ph type="title"/>
          </p:nvPr>
        </p:nvSpPr>
        <p:spPr/>
        <p:txBody>
          <a:bodyPr/>
          <a:lstStyle/>
          <a:p>
            <a:pPr lvl="0"/>
            <a:r>
              <a:rPr lang="en-GB" b="1"/>
              <a:t>MICROSOFT365 Suitability for Riverdale nursing home</a:t>
            </a:r>
          </a:p>
        </p:txBody>
      </p:sp>
      <p:sp>
        <p:nvSpPr>
          <p:cNvPr id="3" name="Content Placeholder 2">
            <a:extLst>
              <a:ext uri="{FF2B5EF4-FFF2-40B4-BE49-F238E27FC236}">
                <a16:creationId xmlns:a16="http://schemas.microsoft.com/office/drawing/2014/main" id="{832AECED-35BD-11F3-99C3-9F4A3CEC10B0}"/>
              </a:ext>
            </a:extLst>
          </p:cNvPr>
          <p:cNvSpPr txBox="1">
            <a:spLocks noGrp="1"/>
          </p:cNvSpPr>
          <p:nvPr>
            <p:ph idx="1"/>
          </p:nvPr>
        </p:nvSpPr>
        <p:spPr>
          <a:xfrm>
            <a:off x="7400925" y="2648175"/>
            <a:ext cx="5841827" cy="3478002"/>
          </a:xfrm>
        </p:spPr>
        <p:txBody>
          <a:bodyPr/>
          <a:lstStyle/>
          <a:p>
            <a:pPr marL="0" lvl="0" indent="0">
              <a:buNone/>
            </a:pPr>
            <a:r>
              <a:rPr lang="en-GB"/>
              <a:t>  </a:t>
            </a:r>
          </a:p>
        </p:txBody>
      </p:sp>
      <p:graphicFrame>
        <p:nvGraphicFramePr>
          <p:cNvPr id="4" name="Table 4">
            <a:extLst>
              <a:ext uri="{FF2B5EF4-FFF2-40B4-BE49-F238E27FC236}">
                <a16:creationId xmlns:a16="http://schemas.microsoft.com/office/drawing/2014/main" id="{93D0E2C8-9204-13D9-8DF8-1643D3120A21}"/>
              </a:ext>
            </a:extLst>
          </p:cNvPr>
          <p:cNvGraphicFramePr>
            <a:graphicFrameLocks noGrp="1"/>
          </p:cNvGraphicFramePr>
          <p:nvPr/>
        </p:nvGraphicFramePr>
        <p:xfrm>
          <a:off x="657225" y="2091269"/>
          <a:ext cx="8172450" cy="4178847"/>
        </p:xfrm>
        <a:graphic>
          <a:graphicData uri="http://schemas.openxmlformats.org/drawingml/2006/table">
            <a:tbl>
              <a:tblPr firstRow="1" bandRow="1">
                <a:effectLst/>
                <a:tableStyleId>{5C22544A-7EE6-4342-B048-85BDC9FD1C3A}</a:tableStyleId>
              </a:tblPr>
              <a:tblGrid>
                <a:gridCol w="8172450">
                  <a:extLst>
                    <a:ext uri="{9D8B030D-6E8A-4147-A177-3AD203B41FA5}">
                      <a16:colId xmlns:a16="http://schemas.microsoft.com/office/drawing/2014/main" val="4014483421"/>
                    </a:ext>
                  </a:extLst>
                </a:gridCol>
              </a:tblGrid>
              <a:tr h="673647">
                <a:tc>
                  <a:txBody>
                    <a:bodyPr/>
                    <a:lstStyle/>
                    <a:p>
                      <a:pPr marL="0" marR="0" lvl="0" indent="0" algn="l" defTabSz="457200" rtl="0" fontAlgn="auto" hangingPunct="1">
                        <a:lnSpc>
                          <a:spcPct val="100000"/>
                        </a:lnSpc>
                        <a:spcBef>
                          <a:spcPts val="0"/>
                        </a:spcBef>
                        <a:spcAft>
                          <a:spcPts val="0"/>
                        </a:spcAft>
                        <a:buNone/>
                        <a:tabLst/>
                      </a:pPr>
                      <a:r>
                        <a:rPr lang="en-GB" sz="2000">
                          <a:solidFill>
                            <a:srgbClr val="FFFFFF"/>
                          </a:solidFill>
                        </a:rPr>
                        <a:t>✅ Wide range of tools </a:t>
                      </a:r>
                    </a:p>
                    <a:p>
                      <a:pPr lvl="0"/>
                      <a:endParaRPr lang="en-GB">
                        <a:solidFill>
                          <a:srgbClr val="FFFFFF"/>
                        </a:solidFill>
                      </a:endParaRPr>
                    </a:p>
                  </a:txBody>
                  <a:tcPr/>
                </a:tc>
                <a:extLst>
                  <a:ext uri="{0D108BD9-81ED-4DB2-BD59-A6C34878D82A}">
                    <a16:rowId xmlns:a16="http://schemas.microsoft.com/office/drawing/2014/main" val="2573370613"/>
                  </a:ext>
                </a:extLst>
              </a:tr>
              <a:tr h="673647">
                <a:tc>
                  <a:txBody>
                    <a:bodyPr/>
                    <a:lstStyle/>
                    <a:p>
                      <a:pPr marL="0" marR="0" lvl="0" indent="0" algn="l" defTabSz="457200" rtl="0" fontAlgn="auto" hangingPunct="1">
                        <a:lnSpc>
                          <a:spcPct val="100000"/>
                        </a:lnSpc>
                        <a:spcBef>
                          <a:spcPts val="0"/>
                        </a:spcBef>
                        <a:spcAft>
                          <a:spcPts val="0"/>
                        </a:spcAft>
                        <a:buNone/>
                        <a:tabLst/>
                      </a:pPr>
                      <a:r>
                        <a:rPr lang="en-GB" sz="2000" b="1">
                          <a:solidFill>
                            <a:srgbClr val="FFFFFF"/>
                          </a:solidFill>
                        </a:rPr>
                        <a:t>✅ Writing document </a:t>
                      </a:r>
                    </a:p>
                    <a:p>
                      <a:pPr lvl="0"/>
                      <a:endParaRPr lang="en-GB" sz="2000" b="1">
                        <a:solidFill>
                          <a:srgbClr val="FFFFFF"/>
                        </a:solidFill>
                      </a:endParaRPr>
                    </a:p>
                  </a:txBody>
                  <a:tcPr>
                    <a:solidFill>
                      <a:srgbClr val="BC356F"/>
                    </a:solidFill>
                  </a:tcPr>
                </a:tc>
                <a:extLst>
                  <a:ext uri="{0D108BD9-81ED-4DB2-BD59-A6C34878D82A}">
                    <a16:rowId xmlns:a16="http://schemas.microsoft.com/office/drawing/2014/main" val="117038182"/>
                  </a:ext>
                </a:extLst>
              </a:tr>
              <a:tr h="673647">
                <a:tc>
                  <a:txBody>
                    <a:bodyPr/>
                    <a:lstStyle/>
                    <a:p>
                      <a:pPr marL="0" marR="0" lvl="0" indent="0" algn="l" defTabSz="457200" rtl="0" fontAlgn="auto" hangingPunct="1">
                        <a:lnSpc>
                          <a:spcPct val="100000"/>
                        </a:lnSpc>
                        <a:spcBef>
                          <a:spcPts val="0"/>
                        </a:spcBef>
                        <a:spcAft>
                          <a:spcPts val="0"/>
                        </a:spcAft>
                        <a:buNone/>
                        <a:tabLst/>
                      </a:pPr>
                      <a:r>
                        <a:rPr lang="en-GB" sz="2000" b="1">
                          <a:solidFill>
                            <a:srgbClr val="FFFFFF"/>
                          </a:solidFill>
                        </a:rPr>
                        <a:t>✅ Creating spreadsheets </a:t>
                      </a:r>
                    </a:p>
                    <a:p>
                      <a:pPr lvl="0"/>
                      <a:endParaRPr lang="en-GB" sz="2000" b="1">
                        <a:solidFill>
                          <a:srgbClr val="FFFFFF"/>
                        </a:solidFill>
                      </a:endParaRPr>
                    </a:p>
                  </a:txBody>
                  <a:tcPr>
                    <a:solidFill>
                      <a:srgbClr val="F496CB"/>
                    </a:solidFill>
                  </a:tcPr>
                </a:tc>
                <a:extLst>
                  <a:ext uri="{0D108BD9-81ED-4DB2-BD59-A6C34878D82A}">
                    <a16:rowId xmlns:a16="http://schemas.microsoft.com/office/drawing/2014/main" val="1354816248"/>
                  </a:ext>
                </a:extLst>
              </a:tr>
              <a:tr h="666661">
                <a:tc>
                  <a:txBody>
                    <a:bodyPr/>
                    <a:lstStyle/>
                    <a:p>
                      <a:pPr marL="0" marR="0" lvl="0" indent="0" algn="l" defTabSz="457200" rtl="0" fontAlgn="auto" hangingPunct="1">
                        <a:lnSpc>
                          <a:spcPct val="100000"/>
                        </a:lnSpc>
                        <a:spcBef>
                          <a:spcPts val="0"/>
                        </a:spcBef>
                        <a:spcAft>
                          <a:spcPts val="0"/>
                        </a:spcAft>
                        <a:buNone/>
                        <a:tabLst/>
                      </a:pPr>
                      <a:r>
                        <a:rPr lang="en-GB" sz="2000" b="1">
                          <a:solidFill>
                            <a:srgbClr val="FFFFFF"/>
                          </a:solidFill>
                        </a:rPr>
                        <a:t>✅ Making presentation</a:t>
                      </a:r>
                    </a:p>
                    <a:p>
                      <a:pPr lvl="0"/>
                      <a:endParaRPr lang="en-GB" sz="2000" b="1">
                        <a:solidFill>
                          <a:srgbClr val="FFFFFF"/>
                        </a:solidFill>
                      </a:endParaRPr>
                    </a:p>
                  </a:txBody>
                  <a:tcPr>
                    <a:solidFill>
                      <a:srgbClr val="BC356F"/>
                    </a:solidFill>
                  </a:tcPr>
                </a:tc>
                <a:extLst>
                  <a:ext uri="{0D108BD9-81ED-4DB2-BD59-A6C34878D82A}">
                    <a16:rowId xmlns:a16="http://schemas.microsoft.com/office/drawing/2014/main" val="4085628577"/>
                  </a:ext>
                </a:extLst>
              </a:tr>
              <a:tr h="673647">
                <a:tc>
                  <a:txBody>
                    <a:bodyPr/>
                    <a:lstStyle/>
                    <a:p>
                      <a:pPr marL="0" marR="0" lvl="0" indent="0" algn="l" defTabSz="457200" rtl="0" fontAlgn="auto" hangingPunct="1">
                        <a:lnSpc>
                          <a:spcPct val="100000"/>
                        </a:lnSpc>
                        <a:spcBef>
                          <a:spcPts val="0"/>
                        </a:spcBef>
                        <a:spcAft>
                          <a:spcPts val="0"/>
                        </a:spcAft>
                        <a:buNone/>
                        <a:tabLst/>
                      </a:pPr>
                      <a:r>
                        <a:rPr lang="en-GB" sz="2000" b="1">
                          <a:solidFill>
                            <a:srgbClr val="FFFFFF"/>
                          </a:solidFill>
                        </a:rPr>
                        <a:t>✅ Communicating with staff</a:t>
                      </a:r>
                    </a:p>
                    <a:p>
                      <a:pPr lvl="0"/>
                      <a:endParaRPr lang="en-GB" sz="2000" b="1">
                        <a:solidFill>
                          <a:srgbClr val="FFFFFF"/>
                        </a:solidFill>
                      </a:endParaRPr>
                    </a:p>
                  </a:txBody>
                  <a:tcPr>
                    <a:solidFill>
                      <a:srgbClr val="F496CB"/>
                    </a:solidFill>
                  </a:tcPr>
                </a:tc>
                <a:extLst>
                  <a:ext uri="{0D108BD9-81ED-4DB2-BD59-A6C34878D82A}">
                    <a16:rowId xmlns:a16="http://schemas.microsoft.com/office/drawing/2014/main" val="2141981183"/>
                  </a:ext>
                </a:extLst>
              </a:tr>
              <a:tr h="673647">
                <a:tc>
                  <a:txBody>
                    <a:bodyPr/>
                    <a:lstStyle/>
                    <a:p>
                      <a:pPr marL="0" marR="0" lvl="0" indent="0" algn="l" defTabSz="457200" rtl="0" fontAlgn="auto" hangingPunct="1">
                        <a:lnSpc>
                          <a:spcPct val="100000"/>
                        </a:lnSpc>
                        <a:spcBef>
                          <a:spcPts val="0"/>
                        </a:spcBef>
                        <a:spcAft>
                          <a:spcPts val="0"/>
                        </a:spcAft>
                        <a:buNone/>
                        <a:tabLst/>
                      </a:pPr>
                      <a:r>
                        <a:rPr lang="en-GB" sz="2000" b="1">
                          <a:solidFill>
                            <a:srgbClr val="FFFFFF"/>
                          </a:solidFill>
                        </a:rPr>
                        <a:t>✅ Cloud storge for easy access to different devices  </a:t>
                      </a:r>
                    </a:p>
                    <a:p>
                      <a:pPr lvl="0"/>
                      <a:endParaRPr lang="en-GB" sz="2000" b="1">
                        <a:solidFill>
                          <a:srgbClr val="FFFFFF"/>
                        </a:solidFill>
                      </a:endParaRPr>
                    </a:p>
                  </a:txBody>
                  <a:tcPr>
                    <a:solidFill>
                      <a:srgbClr val="BC356F"/>
                    </a:solidFill>
                  </a:tcPr>
                </a:tc>
                <a:extLst>
                  <a:ext uri="{0D108BD9-81ED-4DB2-BD59-A6C34878D82A}">
                    <a16:rowId xmlns:a16="http://schemas.microsoft.com/office/drawing/2014/main" val="3244101894"/>
                  </a:ext>
                </a:extLst>
              </a:tr>
            </a:tbl>
          </a:graphicData>
        </a:graphic>
      </p:graphicFrame>
    </p:spTree>
    <p:extLst>
      <p:ext uri="{BB962C8B-B14F-4D97-AF65-F5344CB8AC3E}">
        <p14:creationId xmlns:p14="http://schemas.microsoft.com/office/powerpoint/2010/main" val="8908296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76856-1837-FAAD-9A56-EDF0BDBC7BEE}"/>
              </a:ext>
            </a:extLst>
          </p:cNvPr>
          <p:cNvSpPr txBox="1">
            <a:spLocks noGrp="1"/>
          </p:cNvSpPr>
          <p:nvPr>
            <p:ph type="title"/>
          </p:nvPr>
        </p:nvSpPr>
        <p:spPr>
          <a:xfrm>
            <a:off x="300106" y="71643"/>
            <a:ext cx="5398343" cy="1826578"/>
          </a:xfrm>
        </p:spPr>
        <p:txBody>
          <a:bodyPr/>
          <a:lstStyle/>
          <a:p>
            <a:pPr lvl="0"/>
            <a:r>
              <a:rPr lang="en-GB" b="1" u="sng"/>
              <a:t>IMPROVES EFFCIENCY AND COMMUNICATION</a:t>
            </a:r>
          </a:p>
        </p:txBody>
      </p:sp>
      <p:sp>
        <p:nvSpPr>
          <p:cNvPr id="3" name="Text Placeholder 2">
            <a:extLst>
              <a:ext uri="{FF2B5EF4-FFF2-40B4-BE49-F238E27FC236}">
                <a16:creationId xmlns:a16="http://schemas.microsoft.com/office/drawing/2014/main" id="{36B588E9-CB2E-715E-50D6-2A7DB6D2287C}"/>
              </a:ext>
            </a:extLst>
          </p:cNvPr>
          <p:cNvSpPr txBox="1">
            <a:spLocks noGrp="1"/>
          </p:cNvSpPr>
          <p:nvPr>
            <p:ph type="body" idx="1"/>
          </p:nvPr>
        </p:nvSpPr>
        <p:spPr>
          <a:xfrm>
            <a:off x="1225972" y="5655207"/>
            <a:ext cx="8596667" cy="860395"/>
          </a:xfrm>
        </p:spPr>
        <p:txBody>
          <a:bodyPr/>
          <a:lstStyle/>
          <a:p>
            <a:pPr lvl="0"/>
            <a:endParaRPr lang="en-GB" sz="1300"/>
          </a:p>
          <a:p>
            <a:pPr lvl="0"/>
            <a:endParaRPr lang="en-GB" sz="1300"/>
          </a:p>
        </p:txBody>
      </p:sp>
      <p:grpSp>
        <p:nvGrpSpPr>
          <p:cNvPr id="4" name="Diagram 3">
            <a:extLst>
              <a:ext uri="{FF2B5EF4-FFF2-40B4-BE49-F238E27FC236}">
                <a16:creationId xmlns:a16="http://schemas.microsoft.com/office/drawing/2014/main" id="{FDA90023-33D5-DA44-4622-F7CD8145FE20}"/>
              </a:ext>
            </a:extLst>
          </p:cNvPr>
          <p:cNvGrpSpPr/>
          <p:nvPr/>
        </p:nvGrpSpPr>
        <p:grpSpPr>
          <a:xfrm>
            <a:off x="1571295" y="1067388"/>
            <a:ext cx="8110535" cy="5418670"/>
            <a:chOff x="1571295" y="1067388"/>
            <a:chExt cx="8110535" cy="5418670"/>
          </a:xfrm>
        </p:grpSpPr>
        <p:sp>
          <p:nvSpPr>
            <p:cNvPr id="5" name="Freeform: Shape 4">
              <a:extLst>
                <a:ext uri="{FF2B5EF4-FFF2-40B4-BE49-F238E27FC236}">
                  <a16:creationId xmlns:a16="http://schemas.microsoft.com/office/drawing/2014/main" id="{92BA93D3-A20E-64BB-F6BE-D04D41671DBE}"/>
                </a:ext>
              </a:extLst>
            </p:cNvPr>
            <p:cNvSpPr/>
            <p:nvPr/>
          </p:nvSpPr>
          <p:spPr>
            <a:xfrm>
              <a:off x="2172166" y="1067388"/>
              <a:ext cx="6908804" cy="5418670"/>
            </a:xfrm>
            <a:custGeom>
              <a:avLst>
                <a:gd name="f0" fmla="val 1312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FBDDEC"/>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6" name="Freeform: Shape 5">
              <a:extLst>
                <a:ext uri="{FF2B5EF4-FFF2-40B4-BE49-F238E27FC236}">
                  <a16:creationId xmlns:a16="http://schemas.microsoft.com/office/drawing/2014/main" id="{46D6E067-EFCA-6AFA-8583-96F8E8E966E9}"/>
                </a:ext>
              </a:extLst>
            </p:cNvPr>
            <p:cNvSpPr/>
            <p:nvPr/>
          </p:nvSpPr>
          <p:spPr>
            <a:xfrm>
              <a:off x="1571295" y="2692981"/>
              <a:ext cx="2616198" cy="2167466"/>
            </a:xfrm>
            <a:custGeom>
              <a:avLst/>
              <a:gdLst>
                <a:gd name="f0" fmla="val 10800000"/>
                <a:gd name="f1" fmla="val 5400000"/>
                <a:gd name="f2" fmla="val 180"/>
                <a:gd name="f3" fmla="val w"/>
                <a:gd name="f4" fmla="val h"/>
                <a:gd name="f5" fmla="val 0"/>
                <a:gd name="f6" fmla="val 2616200"/>
                <a:gd name="f7" fmla="val 2167466"/>
                <a:gd name="f8" fmla="val 361252"/>
                <a:gd name="f9" fmla="val 161738"/>
                <a:gd name="f10" fmla="val 2254948"/>
                <a:gd name="f11" fmla="val 2454462"/>
                <a:gd name="f12" fmla="val 1806214"/>
                <a:gd name="f13" fmla="val 2005728"/>
                <a:gd name="f14" fmla="+- 0 0 -90"/>
                <a:gd name="f15" fmla="*/ f3 1 2616200"/>
                <a:gd name="f16" fmla="*/ f4 1 2167466"/>
                <a:gd name="f17" fmla="+- f7 0 f5"/>
                <a:gd name="f18" fmla="+- f6 0 f5"/>
                <a:gd name="f19" fmla="*/ f14 f0 1"/>
                <a:gd name="f20" fmla="*/ f18 1 2616200"/>
                <a:gd name="f21" fmla="*/ f17 1 2167466"/>
                <a:gd name="f22" fmla="*/ 0 f18 1"/>
                <a:gd name="f23" fmla="*/ 361252 f17 1"/>
                <a:gd name="f24" fmla="*/ 361252 f18 1"/>
                <a:gd name="f25" fmla="*/ 0 f17 1"/>
                <a:gd name="f26" fmla="*/ 2254948 f18 1"/>
                <a:gd name="f27" fmla="*/ 2616200 f18 1"/>
                <a:gd name="f28" fmla="*/ 1806214 f17 1"/>
                <a:gd name="f29" fmla="*/ 2167466 f17 1"/>
                <a:gd name="f30" fmla="*/ f19 1 f2"/>
                <a:gd name="f31" fmla="*/ f22 1 2616200"/>
                <a:gd name="f32" fmla="*/ f23 1 2167466"/>
                <a:gd name="f33" fmla="*/ f24 1 2616200"/>
                <a:gd name="f34" fmla="*/ f25 1 2167466"/>
                <a:gd name="f35" fmla="*/ f26 1 2616200"/>
                <a:gd name="f36" fmla="*/ f27 1 2616200"/>
                <a:gd name="f37" fmla="*/ f28 1 2167466"/>
                <a:gd name="f38" fmla="*/ f29 1 216746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616200" h="216746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223918" tIns="223918" rIns="223918" bIns="223918" anchor="ctr" anchorCtr="1" compatLnSpc="1">
              <a:noAutofit/>
            </a:bodyPr>
            <a:lstStyle/>
            <a:p>
              <a:pPr marL="0" marR="0" lvl="0" indent="0" algn="ctr" defTabSz="1377945" rtl="0" eaLnBrk="1" fontAlgn="auto" latinLnBrk="0" hangingPunct="1">
                <a:lnSpc>
                  <a:spcPct val="90000"/>
                </a:lnSpc>
                <a:spcBef>
                  <a:spcPts val="0"/>
                </a:spcBef>
                <a:spcAft>
                  <a:spcPts val="1300"/>
                </a:spcAft>
                <a:buClrTx/>
                <a:buSzTx/>
                <a:buFontTx/>
                <a:buNone/>
                <a:tabLst/>
                <a:defRPr sz="1800" b="0" i="0" u="none" strike="noStrike" kern="0" cap="none" spc="0" baseline="0">
                  <a:solidFill>
                    <a:srgbClr val="000000"/>
                  </a:solidFill>
                  <a:uFillTx/>
                </a:defRPr>
              </a:pPr>
              <a:r>
                <a:rPr kumimoji="0" lang="en-GB" sz="3100" b="0" i="0" u="none" strike="noStrike" kern="1200" cap="none" spc="0" normalizeH="0" baseline="0" noProof="0">
                  <a:ln>
                    <a:noFill/>
                  </a:ln>
                  <a:solidFill>
                    <a:srgbClr val="5E1A37"/>
                  </a:solidFill>
                  <a:effectLst/>
                  <a:uLnTx/>
                  <a:uFillTx/>
                  <a:latin typeface="Trebuchet MS"/>
                  <a:ea typeface="+mn-ea"/>
                  <a:cs typeface="+mn-cs"/>
                </a:rPr>
                <a:t>REDUCE PAPERWORK</a:t>
              </a:r>
            </a:p>
          </p:txBody>
        </p:sp>
        <p:sp>
          <p:nvSpPr>
            <p:cNvPr id="7" name="Freeform: Shape 6">
              <a:extLst>
                <a:ext uri="{FF2B5EF4-FFF2-40B4-BE49-F238E27FC236}">
                  <a16:creationId xmlns:a16="http://schemas.microsoft.com/office/drawing/2014/main" id="{148193E9-8203-2CFA-3D9C-7DF93051D2DE}"/>
                </a:ext>
              </a:extLst>
            </p:cNvPr>
            <p:cNvSpPr/>
            <p:nvPr/>
          </p:nvSpPr>
          <p:spPr>
            <a:xfrm>
              <a:off x="4318464" y="2692981"/>
              <a:ext cx="2616198" cy="2167466"/>
            </a:xfrm>
            <a:custGeom>
              <a:avLst/>
              <a:gdLst>
                <a:gd name="f0" fmla="val 10800000"/>
                <a:gd name="f1" fmla="val 5400000"/>
                <a:gd name="f2" fmla="val 180"/>
                <a:gd name="f3" fmla="val w"/>
                <a:gd name="f4" fmla="val h"/>
                <a:gd name="f5" fmla="val 0"/>
                <a:gd name="f6" fmla="val 2616200"/>
                <a:gd name="f7" fmla="val 2167466"/>
                <a:gd name="f8" fmla="val 361252"/>
                <a:gd name="f9" fmla="val 161738"/>
                <a:gd name="f10" fmla="val 2254948"/>
                <a:gd name="f11" fmla="val 2454462"/>
                <a:gd name="f12" fmla="val 1806214"/>
                <a:gd name="f13" fmla="val 2005728"/>
                <a:gd name="f14" fmla="+- 0 0 -90"/>
                <a:gd name="f15" fmla="*/ f3 1 2616200"/>
                <a:gd name="f16" fmla="*/ f4 1 2167466"/>
                <a:gd name="f17" fmla="+- f7 0 f5"/>
                <a:gd name="f18" fmla="+- f6 0 f5"/>
                <a:gd name="f19" fmla="*/ f14 f0 1"/>
                <a:gd name="f20" fmla="*/ f18 1 2616200"/>
                <a:gd name="f21" fmla="*/ f17 1 2167466"/>
                <a:gd name="f22" fmla="*/ 0 f18 1"/>
                <a:gd name="f23" fmla="*/ 361252 f17 1"/>
                <a:gd name="f24" fmla="*/ 361252 f18 1"/>
                <a:gd name="f25" fmla="*/ 0 f17 1"/>
                <a:gd name="f26" fmla="*/ 2254948 f18 1"/>
                <a:gd name="f27" fmla="*/ 2616200 f18 1"/>
                <a:gd name="f28" fmla="*/ 1806214 f17 1"/>
                <a:gd name="f29" fmla="*/ 2167466 f17 1"/>
                <a:gd name="f30" fmla="*/ f19 1 f2"/>
                <a:gd name="f31" fmla="*/ f22 1 2616200"/>
                <a:gd name="f32" fmla="*/ f23 1 2167466"/>
                <a:gd name="f33" fmla="*/ f24 1 2616200"/>
                <a:gd name="f34" fmla="*/ f25 1 2167466"/>
                <a:gd name="f35" fmla="*/ f26 1 2616200"/>
                <a:gd name="f36" fmla="*/ f27 1 2616200"/>
                <a:gd name="f37" fmla="*/ f28 1 2167466"/>
                <a:gd name="f38" fmla="*/ f29 1 216746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616200" h="216746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223918" tIns="223918" rIns="223918" bIns="223918" anchor="ctr" anchorCtr="1" compatLnSpc="1">
              <a:noAutofit/>
            </a:bodyPr>
            <a:lstStyle/>
            <a:p>
              <a:pPr marL="0" marR="0" lvl="0" indent="0" algn="ctr" defTabSz="1377945" rtl="0" eaLnBrk="1" fontAlgn="auto" latinLnBrk="0" hangingPunct="1">
                <a:lnSpc>
                  <a:spcPct val="90000"/>
                </a:lnSpc>
                <a:spcBef>
                  <a:spcPts val="0"/>
                </a:spcBef>
                <a:spcAft>
                  <a:spcPts val="1300"/>
                </a:spcAft>
                <a:buClrTx/>
                <a:buSzTx/>
                <a:buFontTx/>
                <a:buNone/>
                <a:tabLst/>
                <a:defRPr sz="1800" b="0" i="0" u="none" strike="noStrike" kern="0" cap="none" spc="0" baseline="0">
                  <a:solidFill>
                    <a:srgbClr val="000000"/>
                  </a:solidFill>
                  <a:uFillTx/>
                </a:defRPr>
              </a:pPr>
              <a:r>
                <a:rPr kumimoji="0" lang="en-GB" sz="3100" b="0" i="0" u="none" strike="noStrike" kern="1200" cap="none" spc="0" normalizeH="0" baseline="0" noProof="0">
                  <a:ln>
                    <a:noFill/>
                  </a:ln>
                  <a:solidFill>
                    <a:srgbClr val="5E1A37"/>
                  </a:solidFill>
                  <a:effectLst/>
                  <a:uLnTx/>
                  <a:uFillTx/>
                  <a:latin typeface="Trebuchet MS"/>
                  <a:ea typeface="+mn-ea"/>
                  <a:cs typeface="+mn-cs"/>
                </a:rPr>
                <a:t>SAVES TIME</a:t>
              </a:r>
            </a:p>
          </p:txBody>
        </p:sp>
        <p:sp>
          <p:nvSpPr>
            <p:cNvPr id="8" name="Freeform: Shape 7">
              <a:extLst>
                <a:ext uri="{FF2B5EF4-FFF2-40B4-BE49-F238E27FC236}">
                  <a16:creationId xmlns:a16="http://schemas.microsoft.com/office/drawing/2014/main" id="{C8E140B4-BA9E-3433-5996-57062BD50F4A}"/>
                </a:ext>
              </a:extLst>
            </p:cNvPr>
            <p:cNvSpPr/>
            <p:nvPr/>
          </p:nvSpPr>
          <p:spPr>
            <a:xfrm>
              <a:off x="7065632" y="2692981"/>
              <a:ext cx="2616198" cy="2167466"/>
            </a:xfrm>
            <a:custGeom>
              <a:avLst/>
              <a:gdLst>
                <a:gd name="f0" fmla="val 10800000"/>
                <a:gd name="f1" fmla="val 5400000"/>
                <a:gd name="f2" fmla="val 180"/>
                <a:gd name="f3" fmla="val w"/>
                <a:gd name="f4" fmla="val h"/>
                <a:gd name="f5" fmla="val 0"/>
                <a:gd name="f6" fmla="val 2616200"/>
                <a:gd name="f7" fmla="val 2167466"/>
                <a:gd name="f8" fmla="val 361252"/>
                <a:gd name="f9" fmla="val 161738"/>
                <a:gd name="f10" fmla="val 2254948"/>
                <a:gd name="f11" fmla="val 2454462"/>
                <a:gd name="f12" fmla="val 1806214"/>
                <a:gd name="f13" fmla="val 2005728"/>
                <a:gd name="f14" fmla="+- 0 0 -90"/>
                <a:gd name="f15" fmla="*/ f3 1 2616200"/>
                <a:gd name="f16" fmla="*/ f4 1 2167466"/>
                <a:gd name="f17" fmla="+- f7 0 f5"/>
                <a:gd name="f18" fmla="+- f6 0 f5"/>
                <a:gd name="f19" fmla="*/ f14 f0 1"/>
                <a:gd name="f20" fmla="*/ f18 1 2616200"/>
                <a:gd name="f21" fmla="*/ f17 1 2167466"/>
                <a:gd name="f22" fmla="*/ 0 f18 1"/>
                <a:gd name="f23" fmla="*/ 361252 f17 1"/>
                <a:gd name="f24" fmla="*/ 361252 f18 1"/>
                <a:gd name="f25" fmla="*/ 0 f17 1"/>
                <a:gd name="f26" fmla="*/ 2254948 f18 1"/>
                <a:gd name="f27" fmla="*/ 2616200 f18 1"/>
                <a:gd name="f28" fmla="*/ 1806214 f17 1"/>
                <a:gd name="f29" fmla="*/ 2167466 f17 1"/>
                <a:gd name="f30" fmla="*/ f19 1 f2"/>
                <a:gd name="f31" fmla="*/ f22 1 2616200"/>
                <a:gd name="f32" fmla="*/ f23 1 2167466"/>
                <a:gd name="f33" fmla="*/ f24 1 2616200"/>
                <a:gd name="f34" fmla="*/ f25 1 2167466"/>
                <a:gd name="f35" fmla="*/ f26 1 2616200"/>
                <a:gd name="f36" fmla="*/ f27 1 2616200"/>
                <a:gd name="f37" fmla="*/ f28 1 2167466"/>
                <a:gd name="f38" fmla="*/ f29 1 216746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616200" h="216746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223918" tIns="223918" rIns="223918" bIns="223918" anchor="ctr" anchorCtr="1" compatLnSpc="1">
              <a:noAutofit/>
            </a:bodyPr>
            <a:lstStyle/>
            <a:p>
              <a:pPr marL="0" marR="0" lvl="0" indent="0" algn="ctr" defTabSz="1377945" rtl="0" eaLnBrk="1" fontAlgn="auto" latinLnBrk="0" hangingPunct="1">
                <a:lnSpc>
                  <a:spcPct val="90000"/>
                </a:lnSpc>
                <a:spcBef>
                  <a:spcPts val="0"/>
                </a:spcBef>
                <a:spcAft>
                  <a:spcPts val="1300"/>
                </a:spcAft>
                <a:buClrTx/>
                <a:buSzTx/>
                <a:buFontTx/>
                <a:buNone/>
                <a:tabLst/>
                <a:defRPr sz="1800" b="0" i="0" u="none" strike="noStrike" kern="0" cap="none" spc="0" baseline="0">
                  <a:solidFill>
                    <a:srgbClr val="000000"/>
                  </a:solidFill>
                  <a:uFillTx/>
                </a:defRPr>
              </a:pPr>
              <a:r>
                <a:rPr kumimoji="0" lang="en-GB" sz="3100" b="0" i="0" u="none" strike="noStrike" kern="1200" cap="none" spc="0" normalizeH="0" baseline="0" noProof="0">
                  <a:ln>
                    <a:noFill/>
                  </a:ln>
                  <a:solidFill>
                    <a:srgbClr val="5E1A37"/>
                  </a:solidFill>
                  <a:effectLst/>
                  <a:uLnTx/>
                  <a:uFillTx/>
                  <a:latin typeface="Trebuchet MS"/>
                  <a:ea typeface="+mn-ea"/>
                  <a:cs typeface="+mn-cs"/>
                </a:rPr>
                <a:t>REMOTE ACCESS</a:t>
              </a:r>
            </a:p>
          </p:txBody>
        </p:sp>
      </p:grpSp>
    </p:spTree>
    <p:extLst>
      <p:ext uri="{BB962C8B-B14F-4D97-AF65-F5344CB8AC3E}">
        <p14:creationId xmlns:p14="http://schemas.microsoft.com/office/powerpoint/2010/main" val="22574943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B0817-7E3A-2EA1-1686-624434D275EE}"/>
              </a:ext>
            </a:extLst>
          </p:cNvPr>
          <p:cNvSpPr txBox="1">
            <a:spLocks noGrp="1"/>
          </p:cNvSpPr>
          <p:nvPr>
            <p:ph type="title"/>
          </p:nvPr>
        </p:nvSpPr>
        <p:spPr>
          <a:xfrm>
            <a:off x="354869" y="415722"/>
            <a:ext cx="3901945" cy="1320795"/>
          </a:xfrm>
        </p:spPr>
        <p:txBody>
          <a:bodyPr>
            <a:noAutofit/>
          </a:bodyPr>
          <a:lstStyle/>
          <a:p>
            <a:pPr lvl="0"/>
            <a:r>
              <a:rPr lang="en-GB" sz="4400" b="1" u="sng"/>
              <a:t>LIMITATION FOR WORD 365</a:t>
            </a:r>
          </a:p>
        </p:txBody>
      </p:sp>
      <p:sp>
        <p:nvSpPr>
          <p:cNvPr id="3" name="Text Placeholder 2">
            <a:extLst>
              <a:ext uri="{FF2B5EF4-FFF2-40B4-BE49-F238E27FC236}">
                <a16:creationId xmlns:a16="http://schemas.microsoft.com/office/drawing/2014/main" id="{D73277F0-D52E-B404-3AA1-5C9F698713C0}"/>
              </a:ext>
            </a:extLst>
          </p:cNvPr>
          <p:cNvSpPr txBox="1">
            <a:spLocks noGrp="1"/>
          </p:cNvSpPr>
          <p:nvPr>
            <p:ph type="body" idx="1"/>
          </p:nvPr>
        </p:nvSpPr>
        <p:spPr/>
        <p:txBody>
          <a:bodyPr/>
          <a:lstStyle/>
          <a:p>
            <a:pPr lvl="0"/>
            <a:r>
              <a:rPr lang="en-GB"/>
              <a:t> </a:t>
            </a:r>
          </a:p>
        </p:txBody>
      </p:sp>
      <p:sp>
        <p:nvSpPr>
          <p:cNvPr id="4" name="Text Placeholder 4">
            <a:extLst>
              <a:ext uri="{FF2B5EF4-FFF2-40B4-BE49-F238E27FC236}">
                <a16:creationId xmlns:a16="http://schemas.microsoft.com/office/drawing/2014/main" id="{04241D4E-5821-74BF-8C10-A9783AD7477D}"/>
              </a:ext>
            </a:extLst>
          </p:cNvPr>
          <p:cNvSpPr txBox="1">
            <a:spLocks noGrp="1"/>
          </p:cNvSpPr>
          <p:nvPr>
            <p:ph type="body" idx="3"/>
          </p:nvPr>
        </p:nvSpPr>
        <p:spPr>
          <a:xfrm>
            <a:off x="6426000" y="1930398"/>
            <a:ext cx="4645152" cy="802239"/>
          </a:xfrm>
        </p:spPr>
        <p:txBody>
          <a:bodyPr>
            <a:normAutofit/>
          </a:bodyPr>
          <a:lstStyle/>
          <a:p>
            <a:pPr lvl="0"/>
            <a:r>
              <a:rPr lang="en-GB" sz="2200" cap="all">
                <a:solidFill>
                  <a:srgbClr val="B71E42"/>
                </a:solidFill>
              </a:rPr>
              <a:t> </a:t>
            </a:r>
          </a:p>
        </p:txBody>
      </p:sp>
      <p:sp>
        <p:nvSpPr>
          <p:cNvPr id="5" name="Content Placeholder 3">
            <a:extLst>
              <a:ext uri="{FF2B5EF4-FFF2-40B4-BE49-F238E27FC236}">
                <a16:creationId xmlns:a16="http://schemas.microsoft.com/office/drawing/2014/main" id="{A167F3D7-BBAC-CCA8-5F32-6D6C748F7AAD}"/>
              </a:ext>
            </a:extLst>
          </p:cNvPr>
          <p:cNvSpPr txBox="1">
            <a:spLocks noGrp="1"/>
          </p:cNvSpPr>
          <p:nvPr>
            <p:ph idx="2"/>
          </p:nvPr>
        </p:nvSpPr>
        <p:spPr>
          <a:xfrm>
            <a:off x="595420" y="2798530"/>
            <a:ext cx="4645152" cy="2644453"/>
          </a:xfrm>
        </p:spPr>
        <p:txBody>
          <a:bodyPr>
            <a:noAutofit/>
          </a:bodyPr>
          <a:lstStyle/>
          <a:p>
            <a:pPr marL="0" lvl="0" indent="0">
              <a:buNone/>
            </a:pPr>
            <a:r>
              <a:rPr lang="en-GB" sz="1900">
                <a:solidFill>
                  <a:srgbClr val="000000"/>
                </a:solidFill>
              </a:rPr>
              <a:t> </a:t>
            </a:r>
          </a:p>
        </p:txBody>
      </p:sp>
      <p:sp>
        <p:nvSpPr>
          <p:cNvPr id="6" name="Content Placeholder 5">
            <a:extLst>
              <a:ext uri="{FF2B5EF4-FFF2-40B4-BE49-F238E27FC236}">
                <a16:creationId xmlns:a16="http://schemas.microsoft.com/office/drawing/2014/main" id="{1616C957-F659-B39B-2F9E-D3D79708A2E0}"/>
              </a:ext>
            </a:extLst>
          </p:cNvPr>
          <p:cNvSpPr txBox="1">
            <a:spLocks noGrp="1"/>
          </p:cNvSpPr>
          <p:nvPr>
            <p:ph idx="4"/>
          </p:nvPr>
        </p:nvSpPr>
        <p:spPr>
          <a:xfrm>
            <a:off x="7162714" y="1076129"/>
            <a:ext cx="4185620" cy="3304120"/>
          </a:xfrm>
        </p:spPr>
        <p:txBody>
          <a:bodyPr/>
          <a:lstStyle/>
          <a:p>
            <a:pPr marL="0" lvl="0" indent="0">
              <a:buNone/>
            </a:pPr>
            <a:r>
              <a:rPr lang="en-GB" sz="1900"/>
              <a:t> </a:t>
            </a:r>
          </a:p>
        </p:txBody>
      </p:sp>
      <p:grpSp>
        <p:nvGrpSpPr>
          <p:cNvPr id="7" name="Diagram 6">
            <a:extLst>
              <a:ext uri="{FF2B5EF4-FFF2-40B4-BE49-F238E27FC236}">
                <a16:creationId xmlns:a16="http://schemas.microsoft.com/office/drawing/2014/main" id="{AC12A595-F478-B839-C0D5-FD68D055D2B8}"/>
              </a:ext>
            </a:extLst>
          </p:cNvPr>
          <p:cNvGrpSpPr/>
          <p:nvPr/>
        </p:nvGrpSpPr>
        <p:grpSpPr>
          <a:xfrm>
            <a:off x="2187272" y="713588"/>
            <a:ext cx="6811996" cy="5887931"/>
            <a:chOff x="2187272" y="713588"/>
            <a:chExt cx="6811996" cy="5887931"/>
          </a:xfrm>
        </p:grpSpPr>
        <p:sp>
          <p:nvSpPr>
            <p:cNvPr id="8" name="Freeform: Shape 7">
              <a:extLst>
                <a:ext uri="{FF2B5EF4-FFF2-40B4-BE49-F238E27FC236}">
                  <a16:creationId xmlns:a16="http://schemas.microsoft.com/office/drawing/2014/main" id="{C518D4F7-FA98-9D67-1E56-0AA59682AD99}"/>
                </a:ext>
              </a:extLst>
            </p:cNvPr>
            <p:cNvSpPr/>
            <p:nvPr/>
          </p:nvSpPr>
          <p:spPr>
            <a:xfrm>
              <a:off x="4612279" y="713588"/>
              <a:ext cx="1961991" cy="1275295"/>
            </a:xfrm>
            <a:custGeom>
              <a:avLst/>
              <a:gdLst>
                <a:gd name="f0" fmla="val 10800000"/>
                <a:gd name="f1" fmla="val 5400000"/>
                <a:gd name="f2" fmla="val 180"/>
                <a:gd name="f3" fmla="val w"/>
                <a:gd name="f4" fmla="val h"/>
                <a:gd name="f5" fmla="val 0"/>
                <a:gd name="f6" fmla="val 1961994"/>
                <a:gd name="f7" fmla="val 1275296"/>
                <a:gd name="f8" fmla="val 212554"/>
                <a:gd name="f9" fmla="val 95164"/>
                <a:gd name="f10" fmla="val 1749440"/>
                <a:gd name="f11" fmla="val 1866830"/>
                <a:gd name="f12" fmla="val 1062742"/>
                <a:gd name="f13" fmla="val 1180132"/>
                <a:gd name="f14" fmla="+- 0 0 -90"/>
                <a:gd name="f15" fmla="*/ f3 1 1961994"/>
                <a:gd name="f16" fmla="*/ f4 1 1275296"/>
                <a:gd name="f17" fmla="+- f7 0 f5"/>
                <a:gd name="f18" fmla="+- f6 0 f5"/>
                <a:gd name="f19" fmla="*/ f14 f0 1"/>
                <a:gd name="f20" fmla="*/ f18 1 1961994"/>
                <a:gd name="f21" fmla="*/ f17 1 1275296"/>
                <a:gd name="f22" fmla="*/ 0 f18 1"/>
                <a:gd name="f23" fmla="*/ 212554 f17 1"/>
                <a:gd name="f24" fmla="*/ 212554 f18 1"/>
                <a:gd name="f25" fmla="*/ 0 f17 1"/>
                <a:gd name="f26" fmla="*/ 1749440 f18 1"/>
                <a:gd name="f27" fmla="*/ 1961994 f18 1"/>
                <a:gd name="f28" fmla="*/ 1062742 f17 1"/>
                <a:gd name="f29" fmla="*/ 1275296 f17 1"/>
                <a:gd name="f30" fmla="*/ f19 1 f2"/>
                <a:gd name="f31" fmla="*/ f22 1 1961994"/>
                <a:gd name="f32" fmla="*/ f23 1 1275296"/>
                <a:gd name="f33" fmla="*/ f24 1 1961994"/>
                <a:gd name="f34" fmla="*/ f25 1 1275296"/>
                <a:gd name="f35" fmla="*/ f26 1 1961994"/>
                <a:gd name="f36" fmla="*/ f27 1 1961994"/>
                <a:gd name="f37" fmla="*/ f28 1 1275296"/>
                <a:gd name="f38" fmla="*/ f29 1 1275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961994" h="1275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19402" tIns="119402" rIns="119402" bIns="119402"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5E1A37"/>
                  </a:solidFill>
                  <a:effectLst/>
                  <a:uLnTx/>
                  <a:uFillTx/>
                  <a:latin typeface="Trebuchet MS"/>
                  <a:ea typeface="+mn-ea"/>
                  <a:cs typeface="+mn-cs"/>
                </a:rPr>
                <a:t>SUBSCRIPTION</a:t>
              </a:r>
            </a:p>
          </p:txBody>
        </p:sp>
        <p:sp>
          <p:nvSpPr>
            <p:cNvPr id="9" name="Freeform: Shape 8">
              <a:extLst>
                <a:ext uri="{FF2B5EF4-FFF2-40B4-BE49-F238E27FC236}">
                  <a16:creationId xmlns:a16="http://schemas.microsoft.com/office/drawing/2014/main" id="{77037D72-5824-9785-82FF-0B284DDA0EB0}"/>
                </a:ext>
              </a:extLst>
            </p:cNvPr>
            <p:cNvSpPr/>
            <p:nvPr/>
          </p:nvSpPr>
          <p:spPr>
            <a:xfrm>
              <a:off x="3043470" y="1351236"/>
              <a:ext cx="5099599" cy="5099599"/>
            </a:xfrm>
            <a:custGeom>
              <a:avLst/>
              <a:gdLst>
                <a:gd name="f0" fmla="val w"/>
                <a:gd name="f1" fmla="val h"/>
                <a:gd name="f2" fmla="val 0"/>
                <a:gd name="f3" fmla="val 5099599"/>
                <a:gd name="f4" fmla="val 3544299"/>
                <a:gd name="f5" fmla="val 201939"/>
                <a:gd name="f6" fmla="val 2549799"/>
                <a:gd name="f7" fmla="val 17577383"/>
                <a:gd name="f8" fmla="val 1963278"/>
                <a:gd name="f9" fmla="*/ f0 1 5099599"/>
                <a:gd name="f10" fmla="*/ f1 1 5099599"/>
                <a:gd name="f11" fmla="+- f3 0 f2"/>
                <a:gd name="f12" fmla="*/ f11 1 5099599"/>
                <a:gd name="f13" fmla="*/ 0 1 f12"/>
                <a:gd name="f14" fmla="*/ 5099599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5099599" h="5099599">
                  <a:moveTo>
                    <a:pt x="f4" y="f5"/>
                  </a:moveTo>
                  <a:arcTo wR="f6" hR="f6" stAng="f7" swAng="f8"/>
                </a:path>
              </a:pathLst>
            </a:custGeom>
            <a:noFill/>
            <a:ln w="12701" cap="rnd">
              <a:solidFill>
                <a:srgbClr val="F496CB"/>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0" name="Freeform: Shape 9">
              <a:extLst>
                <a:ext uri="{FF2B5EF4-FFF2-40B4-BE49-F238E27FC236}">
                  <a16:creationId xmlns:a16="http://schemas.microsoft.com/office/drawing/2014/main" id="{2C3F62C6-F92F-423A-E5D6-D0AEEF0A184F}"/>
                </a:ext>
              </a:extLst>
            </p:cNvPr>
            <p:cNvSpPr/>
            <p:nvPr/>
          </p:nvSpPr>
          <p:spPr>
            <a:xfrm>
              <a:off x="7037277" y="2475454"/>
              <a:ext cx="1961991" cy="1275295"/>
            </a:xfrm>
            <a:custGeom>
              <a:avLst/>
              <a:gdLst>
                <a:gd name="f0" fmla="val 10800000"/>
                <a:gd name="f1" fmla="val 5400000"/>
                <a:gd name="f2" fmla="val 180"/>
                <a:gd name="f3" fmla="val w"/>
                <a:gd name="f4" fmla="val h"/>
                <a:gd name="f5" fmla="val 0"/>
                <a:gd name="f6" fmla="val 1961994"/>
                <a:gd name="f7" fmla="val 1275296"/>
                <a:gd name="f8" fmla="val 212554"/>
                <a:gd name="f9" fmla="val 95164"/>
                <a:gd name="f10" fmla="val 1749440"/>
                <a:gd name="f11" fmla="val 1866830"/>
                <a:gd name="f12" fmla="val 1062742"/>
                <a:gd name="f13" fmla="val 1180132"/>
                <a:gd name="f14" fmla="+- 0 0 -90"/>
                <a:gd name="f15" fmla="*/ f3 1 1961994"/>
                <a:gd name="f16" fmla="*/ f4 1 1275296"/>
                <a:gd name="f17" fmla="+- f7 0 f5"/>
                <a:gd name="f18" fmla="+- f6 0 f5"/>
                <a:gd name="f19" fmla="*/ f14 f0 1"/>
                <a:gd name="f20" fmla="*/ f18 1 1961994"/>
                <a:gd name="f21" fmla="*/ f17 1 1275296"/>
                <a:gd name="f22" fmla="*/ 0 f18 1"/>
                <a:gd name="f23" fmla="*/ 212554 f17 1"/>
                <a:gd name="f24" fmla="*/ 212554 f18 1"/>
                <a:gd name="f25" fmla="*/ 0 f17 1"/>
                <a:gd name="f26" fmla="*/ 1749440 f18 1"/>
                <a:gd name="f27" fmla="*/ 1961994 f18 1"/>
                <a:gd name="f28" fmla="*/ 1062742 f17 1"/>
                <a:gd name="f29" fmla="*/ 1275296 f17 1"/>
                <a:gd name="f30" fmla="*/ f19 1 f2"/>
                <a:gd name="f31" fmla="*/ f22 1 1961994"/>
                <a:gd name="f32" fmla="*/ f23 1 1275296"/>
                <a:gd name="f33" fmla="*/ f24 1 1961994"/>
                <a:gd name="f34" fmla="*/ f25 1 1275296"/>
                <a:gd name="f35" fmla="*/ f26 1 1961994"/>
                <a:gd name="f36" fmla="*/ f27 1 1961994"/>
                <a:gd name="f37" fmla="*/ f28 1 1275296"/>
                <a:gd name="f38" fmla="*/ f29 1 1275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961994" h="1275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19402" tIns="119402" rIns="119402" bIns="119402"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5E1A37"/>
                  </a:solidFill>
                  <a:effectLst/>
                  <a:uLnTx/>
                  <a:uFillTx/>
                  <a:latin typeface="Trebuchet MS"/>
                  <a:ea typeface="+mn-ea"/>
                  <a:cs typeface="+mn-cs"/>
                </a:rPr>
                <a:t>REQUIRES INTERNET</a:t>
              </a:r>
            </a:p>
          </p:txBody>
        </p:sp>
        <p:sp>
          <p:nvSpPr>
            <p:cNvPr id="11" name="Freeform: Shape 10">
              <a:extLst>
                <a:ext uri="{FF2B5EF4-FFF2-40B4-BE49-F238E27FC236}">
                  <a16:creationId xmlns:a16="http://schemas.microsoft.com/office/drawing/2014/main" id="{E7667DB8-3DA9-F0E5-9FF0-565DF1662D4A}"/>
                </a:ext>
              </a:extLst>
            </p:cNvPr>
            <p:cNvSpPr/>
            <p:nvPr/>
          </p:nvSpPr>
          <p:spPr>
            <a:xfrm>
              <a:off x="3043470" y="1351236"/>
              <a:ext cx="5099599" cy="5099599"/>
            </a:xfrm>
            <a:custGeom>
              <a:avLst/>
              <a:gdLst>
                <a:gd name="f0" fmla="val w"/>
                <a:gd name="f1" fmla="val h"/>
                <a:gd name="f2" fmla="val 0"/>
                <a:gd name="f3" fmla="val 5099599"/>
                <a:gd name="f4" fmla="val 5096077"/>
                <a:gd name="f5" fmla="val 2415825"/>
                <a:gd name="f6" fmla="val 2549799"/>
                <a:gd name="f7" fmla="val 21419286"/>
                <a:gd name="f8" fmla="val 2197640"/>
                <a:gd name="f9" fmla="*/ f0 1 5099599"/>
                <a:gd name="f10" fmla="*/ f1 1 5099599"/>
                <a:gd name="f11" fmla="+- f3 0 f2"/>
                <a:gd name="f12" fmla="*/ f11 1 5099599"/>
                <a:gd name="f13" fmla="*/ 0 1 f12"/>
                <a:gd name="f14" fmla="*/ 5099599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5099599" h="5099599">
                  <a:moveTo>
                    <a:pt x="f4" y="f5"/>
                  </a:moveTo>
                  <a:arcTo wR="f6" hR="f6" stAng="f7" swAng="f8"/>
                </a:path>
              </a:pathLst>
            </a:custGeom>
            <a:noFill/>
            <a:ln w="12701" cap="rnd">
              <a:solidFill>
                <a:srgbClr val="F496CB"/>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2" name="Freeform: Shape 11">
              <a:extLst>
                <a:ext uri="{FF2B5EF4-FFF2-40B4-BE49-F238E27FC236}">
                  <a16:creationId xmlns:a16="http://schemas.microsoft.com/office/drawing/2014/main" id="{026F4137-2525-BAF6-115A-EA5B3715422D}"/>
                </a:ext>
              </a:extLst>
            </p:cNvPr>
            <p:cNvSpPr/>
            <p:nvPr/>
          </p:nvSpPr>
          <p:spPr>
            <a:xfrm>
              <a:off x="6111008" y="5326224"/>
              <a:ext cx="1961991" cy="1275295"/>
            </a:xfrm>
            <a:custGeom>
              <a:avLst/>
              <a:gdLst>
                <a:gd name="f0" fmla="val 10800000"/>
                <a:gd name="f1" fmla="val 5400000"/>
                <a:gd name="f2" fmla="val 180"/>
                <a:gd name="f3" fmla="val w"/>
                <a:gd name="f4" fmla="val h"/>
                <a:gd name="f5" fmla="val 0"/>
                <a:gd name="f6" fmla="val 1961994"/>
                <a:gd name="f7" fmla="val 1275296"/>
                <a:gd name="f8" fmla="val 212554"/>
                <a:gd name="f9" fmla="val 95164"/>
                <a:gd name="f10" fmla="val 1749440"/>
                <a:gd name="f11" fmla="val 1866830"/>
                <a:gd name="f12" fmla="val 1062742"/>
                <a:gd name="f13" fmla="val 1180132"/>
                <a:gd name="f14" fmla="+- 0 0 -90"/>
                <a:gd name="f15" fmla="*/ f3 1 1961994"/>
                <a:gd name="f16" fmla="*/ f4 1 1275296"/>
                <a:gd name="f17" fmla="+- f7 0 f5"/>
                <a:gd name="f18" fmla="+- f6 0 f5"/>
                <a:gd name="f19" fmla="*/ f14 f0 1"/>
                <a:gd name="f20" fmla="*/ f18 1 1961994"/>
                <a:gd name="f21" fmla="*/ f17 1 1275296"/>
                <a:gd name="f22" fmla="*/ 0 f18 1"/>
                <a:gd name="f23" fmla="*/ 212554 f17 1"/>
                <a:gd name="f24" fmla="*/ 212554 f18 1"/>
                <a:gd name="f25" fmla="*/ 0 f17 1"/>
                <a:gd name="f26" fmla="*/ 1749440 f18 1"/>
                <a:gd name="f27" fmla="*/ 1961994 f18 1"/>
                <a:gd name="f28" fmla="*/ 1062742 f17 1"/>
                <a:gd name="f29" fmla="*/ 1275296 f17 1"/>
                <a:gd name="f30" fmla="*/ f19 1 f2"/>
                <a:gd name="f31" fmla="*/ f22 1 1961994"/>
                <a:gd name="f32" fmla="*/ f23 1 1275296"/>
                <a:gd name="f33" fmla="*/ f24 1 1961994"/>
                <a:gd name="f34" fmla="*/ f25 1 1275296"/>
                <a:gd name="f35" fmla="*/ f26 1 1961994"/>
                <a:gd name="f36" fmla="*/ f27 1 1961994"/>
                <a:gd name="f37" fmla="*/ f28 1 1275296"/>
                <a:gd name="f38" fmla="*/ f29 1 1275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961994" h="1275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19402" tIns="119402" rIns="119402" bIns="119402"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5E1A37"/>
                  </a:solidFill>
                  <a:effectLst/>
                  <a:uLnTx/>
                  <a:uFillTx/>
                  <a:latin typeface="Trebuchet MS"/>
                  <a:ea typeface="+mn-ea"/>
                  <a:cs typeface="+mn-cs"/>
                </a:rPr>
                <a:t>TRAINING MAY BE NEEDED</a:t>
              </a:r>
            </a:p>
          </p:txBody>
        </p:sp>
        <p:sp>
          <p:nvSpPr>
            <p:cNvPr id="13" name="Freeform: Shape 12">
              <a:extLst>
                <a:ext uri="{FF2B5EF4-FFF2-40B4-BE49-F238E27FC236}">
                  <a16:creationId xmlns:a16="http://schemas.microsoft.com/office/drawing/2014/main" id="{ABAC6BDF-3644-82CF-3523-24219D3F81A9}"/>
                </a:ext>
              </a:extLst>
            </p:cNvPr>
            <p:cNvSpPr/>
            <p:nvPr/>
          </p:nvSpPr>
          <p:spPr>
            <a:xfrm>
              <a:off x="3043470" y="1351236"/>
              <a:ext cx="5099599" cy="5099599"/>
            </a:xfrm>
            <a:custGeom>
              <a:avLst/>
              <a:gdLst>
                <a:gd name="f0" fmla="val w"/>
                <a:gd name="f1" fmla="val h"/>
                <a:gd name="f2" fmla="val 0"/>
                <a:gd name="f3" fmla="val 5099599"/>
                <a:gd name="f4" fmla="val 3057394"/>
                <a:gd name="f5" fmla="val 5048565"/>
                <a:gd name="f6" fmla="val 2549799"/>
                <a:gd name="f7" fmla="val 4711038"/>
                <a:gd name="f8" fmla="val 1377925"/>
                <a:gd name="f9" fmla="*/ f0 1 5099599"/>
                <a:gd name="f10" fmla="*/ f1 1 5099599"/>
                <a:gd name="f11" fmla="+- f3 0 f2"/>
                <a:gd name="f12" fmla="*/ f11 1 5099599"/>
                <a:gd name="f13" fmla="*/ 0 1 f12"/>
                <a:gd name="f14" fmla="*/ 5099599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5099599" h="5099599">
                  <a:moveTo>
                    <a:pt x="f4" y="f5"/>
                  </a:moveTo>
                  <a:arcTo wR="f6" hR="f6" stAng="f7" swAng="f8"/>
                </a:path>
              </a:pathLst>
            </a:custGeom>
            <a:noFill/>
            <a:ln w="12701" cap="rnd">
              <a:solidFill>
                <a:srgbClr val="F496CB"/>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4" name="Freeform: Shape 13">
              <a:extLst>
                <a:ext uri="{FF2B5EF4-FFF2-40B4-BE49-F238E27FC236}">
                  <a16:creationId xmlns:a16="http://schemas.microsoft.com/office/drawing/2014/main" id="{28CA4F85-BF73-A5AC-E850-D53B61E29986}"/>
                </a:ext>
              </a:extLst>
            </p:cNvPr>
            <p:cNvSpPr/>
            <p:nvPr/>
          </p:nvSpPr>
          <p:spPr>
            <a:xfrm>
              <a:off x="3113541" y="5326224"/>
              <a:ext cx="1961991" cy="1275295"/>
            </a:xfrm>
            <a:custGeom>
              <a:avLst/>
              <a:gdLst>
                <a:gd name="f0" fmla="val 10800000"/>
                <a:gd name="f1" fmla="val 5400000"/>
                <a:gd name="f2" fmla="val 180"/>
                <a:gd name="f3" fmla="val w"/>
                <a:gd name="f4" fmla="val h"/>
                <a:gd name="f5" fmla="val 0"/>
                <a:gd name="f6" fmla="val 1961994"/>
                <a:gd name="f7" fmla="val 1275296"/>
                <a:gd name="f8" fmla="val 212554"/>
                <a:gd name="f9" fmla="val 95164"/>
                <a:gd name="f10" fmla="val 1749440"/>
                <a:gd name="f11" fmla="val 1866830"/>
                <a:gd name="f12" fmla="val 1062742"/>
                <a:gd name="f13" fmla="val 1180132"/>
                <a:gd name="f14" fmla="+- 0 0 -90"/>
                <a:gd name="f15" fmla="*/ f3 1 1961994"/>
                <a:gd name="f16" fmla="*/ f4 1 1275296"/>
                <a:gd name="f17" fmla="+- f7 0 f5"/>
                <a:gd name="f18" fmla="+- f6 0 f5"/>
                <a:gd name="f19" fmla="*/ f14 f0 1"/>
                <a:gd name="f20" fmla="*/ f18 1 1961994"/>
                <a:gd name="f21" fmla="*/ f17 1 1275296"/>
                <a:gd name="f22" fmla="*/ 0 f18 1"/>
                <a:gd name="f23" fmla="*/ 212554 f17 1"/>
                <a:gd name="f24" fmla="*/ 212554 f18 1"/>
                <a:gd name="f25" fmla="*/ 0 f17 1"/>
                <a:gd name="f26" fmla="*/ 1749440 f18 1"/>
                <a:gd name="f27" fmla="*/ 1961994 f18 1"/>
                <a:gd name="f28" fmla="*/ 1062742 f17 1"/>
                <a:gd name="f29" fmla="*/ 1275296 f17 1"/>
                <a:gd name="f30" fmla="*/ f19 1 f2"/>
                <a:gd name="f31" fmla="*/ f22 1 1961994"/>
                <a:gd name="f32" fmla="*/ f23 1 1275296"/>
                <a:gd name="f33" fmla="*/ f24 1 1961994"/>
                <a:gd name="f34" fmla="*/ f25 1 1275296"/>
                <a:gd name="f35" fmla="*/ f26 1 1961994"/>
                <a:gd name="f36" fmla="*/ f27 1 1961994"/>
                <a:gd name="f37" fmla="*/ f28 1 1275296"/>
                <a:gd name="f38" fmla="*/ f29 1 1275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961994" h="1275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19402" tIns="119402" rIns="119402" bIns="119402"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5E1A37"/>
                  </a:solidFill>
                  <a:effectLst/>
                  <a:uLnTx/>
                  <a:uFillTx/>
                  <a:latin typeface="Trebuchet MS"/>
                  <a:ea typeface="+mn-ea"/>
                  <a:cs typeface="+mn-cs"/>
                </a:rPr>
                <a:t>TECHNICAL ISSUES TEMPORARILY AFFECT ACCESS TO DOCUMENT</a:t>
              </a:r>
            </a:p>
          </p:txBody>
        </p:sp>
        <p:sp>
          <p:nvSpPr>
            <p:cNvPr id="15" name="Freeform: Shape 14">
              <a:extLst>
                <a:ext uri="{FF2B5EF4-FFF2-40B4-BE49-F238E27FC236}">
                  <a16:creationId xmlns:a16="http://schemas.microsoft.com/office/drawing/2014/main" id="{8EFDA7AA-BF88-0446-85EA-1081849FCA6E}"/>
                </a:ext>
              </a:extLst>
            </p:cNvPr>
            <p:cNvSpPr/>
            <p:nvPr/>
          </p:nvSpPr>
          <p:spPr>
            <a:xfrm>
              <a:off x="3043470" y="1351236"/>
              <a:ext cx="5099599" cy="5099599"/>
            </a:xfrm>
            <a:custGeom>
              <a:avLst/>
              <a:gdLst>
                <a:gd name="f0" fmla="val w"/>
                <a:gd name="f1" fmla="val h"/>
                <a:gd name="f2" fmla="val 0"/>
                <a:gd name="f3" fmla="val 5099599"/>
                <a:gd name="f4" fmla="val 426397"/>
                <a:gd name="f5" fmla="val 3961409"/>
                <a:gd name="f6" fmla="val 2549799"/>
                <a:gd name="f7" fmla="val 8783074"/>
                <a:gd name="f8" fmla="val 2197640"/>
                <a:gd name="f9" fmla="*/ f0 1 5099599"/>
                <a:gd name="f10" fmla="*/ f1 1 5099599"/>
                <a:gd name="f11" fmla="+- f3 0 f2"/>
                <a:gd name="f12" fmla="*/ f11 1 5099599"/>
                <a:gd name="f13" fmla="*/ 0 1 f12"/>
                <a:gd name="f14" fmla="*/ 5099599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5099599" h="5099599">
                  <a:moveTo>
                    <a:pt x="f4" y="f5"/>
                  </a:moveTo>
                  <a:arcTo wR="f6" hR="f6" stAng="f7" swAng="f8"/>
                </a:path>
              </a:pathLst>
            </a:custGeom>
            <a:noFill/>
            <a:ln w="12701" cap="rnd">
              <a:solidFill>
                <a:srgbClr val="F496CB"/>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6" name="Freeform: Shape 15">
              <a:extLst>
                <a:ext uri="{FF2B5EF4-FFF2-40B4-BE49-F238E27FC236}">
                  <a16:creationId xmlns:a16="http://schemas.microsoft.com/office/drawing/2014/main" id="{C8A7DBAC-FBDD-09D8-40A2-CF993C8A5E17}"/>
                </a:ext>
              </a:extLst>
            </p:cNvPr>
            <p:cNvSpPr/>
            <p:nvPr/>
          </p:nvSpPr>
          <p:spPr>
            <a:xfrm>
              <a:off x="2187272" y="2475454"/>
              <a:ext cx="1961991" cy="1275295"/>
            </a:xfrm>
            <a:custGeom>
              <a:avLst/>
              <a:gdLst>
                <a:gd name="f0" fmla="val 10800000"/>
                <a:gd name="f1" fmla="val 5400000"/>
                <a:gd name="f2" fmla="val 180"/>
                <a:gd name="f3" fmla="val w"/>
                <a:gd name="f4" fmla="val h"/>
                <a:gd name="f5" fmla="val 0"/>
                <a:gd name="f6" fmla="val 1961994"/>
                <a:gd name="f7" fmla="val 1275296"/>
                <a:gd name="f8" fmla="val 212554"/>
                <a:gd name="f9" fmla="val 95164"/>
                <a:gd name="f10" fmla="val 1749440"/>
                <a:gd name="f11" fmla="val 1866830"/>
                <a:gd name="f12" fmla="val 1062742"/>
                <a:gd name="f13" fmla="val 1180132"/>
                <a:gd name="f14" fmla="+- 0 0 -90"/>
                <a:gd name="f15" fmla="*/ f3 1 1961994"/>
                <a:gd name="f16" fmla="*/ f4 1 1275296"/>
                <a:gd name="f17" fmla="+- f7 0 f5"/>
                <a:gd name="f18" fmla="+- f6 0 f5"/>
                <a:gd name="f19" fmla="*/ f14 f0 1"/>
                <a:gd name="f20" fmla="*/ f18 1 1961994"/>
                <a:gd name="f21" fmla="*/ f17 1 1275296"/>
                <a:gd name="f22" fmla="*/ 0 f18 1"/>
                <a:gd name="f23" fmla="*/ 212554 f17 1"/>
                <a:gd name="f24" fmla="*/ 212554 f18 1"/>
                <a:gd name="f25" fmla="*/ 0 f17 1"/>
                <a:gd name="f26" fmla="*/ 1749440 f18 1"/>
                <a:gd name="f27" fmla="*/ 1961994 f18 1"/>
                <a:gd name="f28" fmla="*/ 1062742 f17 1"/>
                <a:gd name="f29" fmla="*/ 1275296 f17 1"/>
                <a:gd name="f30" fmla="*/ f19 1 f2"/>
                <a:gd name="f31" fmla="*/ f22 1 1961994"/>
                <a:gd name="f32" fmla="*/ f23 1 1275296"/>
                <a:gd name="f33" fmla="*/ f24 1 1961994"/>
                <a:gd name="f34" fmla="*/ f25 1 1275296"/>
                <a:gd name="f35" fmla="*/ f26 1 1961994"/>
                <a:gd name="f36" fmla="*/ f27 1 1961994"/>
                <a:gd name="f37" fmla="*/ f28 1 1275296"/>
                <a:gd name="f38" fmla="*/ f29 1 1275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961994" h="1275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19402" tIns="119402" rIns="119402" bIns="119402"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5E1A37"/>
                  </a:solidFill>
                  <a:effectLst/>
                  <a:uLnTx/>
                  <a:uFillTx/>
                  <a:latin typeface="Trebuchet MS"/>
                  <a:ea typeface="+mn-ea"/>
                  <a:cs typeface="+mn-cs"/>
                </a:rPr>
                <a:t>RISK CYBER SECURITY IF STRONG PASSWORD IS NOT USED</a:t>
              </a:r>
            </a:p>
          </p:txBody>
        </p:sp>
        <p:sp>
          <p:nvSpPr>
            <p:cNvPr id="17" name="Freeform: Shape 16">
              <a:extLst>
                <a:ext uri="{FF2B5EF4-FFF2-40B4-BE49-F238E27FC236}">
                  <a16:creationId xmlns:a16="http://schemas.microsoft.com/office/drawing/2014/main" id="{70DAD306-6B7E-62B1-FF63-985F0424F9A7}"/>
                </a:ext>
              </a:extLst>
            </p:cNvPr>
            <p:cNvSpPr/>
            <p:nvPr/>
          </p:nvSpPr>
          <p:spPr>
            <a:xfrm>
              <a:off x="3043470" y="1351236"/>
              <a:ext cx="5099599" cy="5099599"/>
            </a:xfrm>
            <a:custGeom>
              <a:avLst/>
              <a:gdLst>
                <a:gd name="f0" fmla="val w"/>
                <a:gd name="f1" fmla="val h"/>
                <a:gd name="f2" fmla="val 0"/>
                <a:gd name="f3" fmla="val 5099599"/>
                <a:gd name="f4" fmla="val 443974"/>
                <a:gd name="f5" fmla="val 1112101"/>
                <a:gd name="f6" fmla="val 2549799"/>
                <a:gd name="f7" fmla="val 12859339"/>
                <a:gd name="f8" fmla="val 1963278"/>
                <a:gd name="f9" fmla="*/ f0 1 5099599"/>
                <a:gd name="f10" fmla="*/ f1 1 5099599"/>
                <a:gd name="f11" fmla="+- f3 0 f2"/>
                <a:gd name="f12" fmla="*/ f11 1 5099599"/>
                <a:gd name="f13" fmla="*/ 0 1 f12"/>
                <a:gd name="f14" fmla="*/ 5099599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5099599" h="5099599">
                  <a:moveTo>
                    <a:pt x="f4" y="f5"/>
                  </a:moveTo>
                  <a:arcTo wR="f6" hR="f6" stAng="f7" swAng="f8"/>
                </a:path>
              </a:pathLst>
            </a:custGeom>
            <a:noFill/>
            <a:ln w="12701" cap="rnd">
              <a:solidFill>
                <a:srgbClr val="F496CB"/>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grpSp>
      <p:pic>
        <p:nvPicPr>
          <p:cNvPr id="18" name="Picture 8">
            <a:extLst>
              <a:ext uri="{FF2B5EF4-FFF2-40B4-BE49-F238E27FC236}">
                <a16:creationId xmlns:a16="http://schemas.microsoft.com/office/drawing/2014/main" id="{278FC829-E0C9-F2B7-07E1-17A3CD13BDF2}"/>
              </a:ext>
            </a:extLst>
          </p:cNvPr>
          <p:cNvPicPr>
            <a:picLocks noChangeAspect="1"/>
          </p:cNvPicPr>
          <p:nvPr/>
        </p:nvPicPr>
        <p:blipFill>
          <a:blip r:embed="rId2"/>
          <a:stretch>
            <a:fillRect/>
          </a:stretch>
        </p:blipFill>
        <p:spPr>
          <a:xfrm>
            <a:off x="4256815" y="2888296"/>
            <a:ext cx="2733479" cy="1812688"/>
          </a:xfrm>
          <a:prstGeom prst="rect">
            <a:avLst/>
          </a:prstGeom>
          <a:noFill/>
          <a:ln cap="flat">
            <a:noFill/>
          </a:ln>
        </p:spPr>
      </p:pic>
    </p:spTree>
    <p:extLst>
      <p:ext uri="{BB962C8B-B14F-4D97-AF65-F5344CB8AC3E}">
        <p14:creationId xmlns:p14="http://schemas.microsoft.com/office/powerpoint/2010/main" val="13803674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9ABEE-1498-FB27-F116-383B128926C3}"/>
              </a:ext>
            </a:extLst>
          </p:cNvPr>
          <p:cNvSpPr txBox="1">
            <a:spLocks noGrp="1"/>
          </p:cNvSpPr>
          <p:nvPr>
            <p:ph type="title"/>
          </p:nvPr>
        </p:nvSpPr>
        <p:spPr>
          <a:xfrm>
            <a:off x="2404533" y="711202"/>
            <a:ext cx="8596667" cy="1320795"/>
          </a:xfrm>
        </p:spPr>
        <p:txBody>
          <a:bodyPr/>
          <a:lstStyle/>
          <a:p>
            <a:pPr lvl="0"/>
            <a:r>
              <a:rPr lang="en-GB" b="1" u="sng"/>
              <a:t>Advantages for WORD365</a:t>
            </a:r>
          </a:p>
        </p:txBody>
      </p:sp>
      <p:sp>
        <p:nvSpPr>
          <p:cNvPr id="3" name="Text Placeholder 2">
            <a:extLst>
              <a:ext uri="{FF2B5EF4-FFF2-40B4-BE49-F238E27FC236}">
                <a16:creationId xmlns:a16="http://schemas.microsoft.com/office/drawing/2014/main" id="{EEFCBC3C-9824-80EF-26C8-2C05335D322D}"/>
              </a:ext>
            </a:extLst>
          </p:cNvPr>
          <p:cNvSpPr txBox="1">
            <a:spLocks noGrp="1"/>
          </p:cNvSpPr>
          <p:nvPr>
            <p:ph type="body" idx="1"/>
          </p:nvPr>
        </p:nvSpPr>
        <p:spPr>
          <a:xfrm>
            <a:off x="543665" y="5168344"/>
            <a:ext cx="4185620" cy="576264"/>
          </a:xfrm>
        </p:spPr>
        <p:txBody>
          <a:bodyPr/>
          <a:lstStyle/>
          <a:p>
            <a:pPr lvl="0"/>
            <a:r>
              <a:rPr lang="en-GB"/>
              <a:t> </a:t>
            </a:r>
          </a:p>
        </p:txBody>
      </p:sp>
      <p:sp>
        <p:nvSpPr>
          <p:cNvPr id="4" name="Content Placeholder 3">
            <a:extLst>
              <a:ext uri="{FF2B5EF4-FFF2-40B4-BE49-F238E27FC236}">
                <a16:creationId xmlns:a16="http://schemas.microsoft.com/office/drawing/2014/main" id="{52831E8A-7EA3-0EEE-8E01-6285D49393C3}"/>
              </a:ext>
            </a:extLst>
          </p:cNvPr>
          <p:cNvSpPr txBox="1">
            <a:spLocks noGrp="1"/>
          </p:cNvSpPr>
          <p:nvPr>
            <p:ph type="body" idx="3"/>
          </p:nvPr>
        </p:nvSpPr>
        <p:spPr>
          <a:xfrm>
            <a:off x="3484878" y="2737247"/>
            <a:ext cx="1376492" cy="148196"/>
          </a:xfrm>
        </p:spPr>
        <p:txBody>
          <a:bodyPr anchor="t">
            <a:normAutofit lnSpcReduction="10000"/>
          </a:bodyPr>
          <a:lstStyle/>
          <a:p>
            <a:pPr lvl="0">
              <a:lnSpc>
                <a:spcPct val="80000"/>
              </a:lnSpc>
            </a:pPr>
            <a:r>
              <a:rPr lang="en-GB" sz="500"/>
              <a:t> </a:t>
            </a:r>
          </a:p>
        </p:txBody>
      </p:sp>
      <p:sp>
        <p:nvSpPr>
          <p:cNvPr id="5" name="Text Placeholder 4">
            <a:extLst>
              <a:ext uri="{FF2B5EF4-FFF2-40B4-BE49-F238E27FC236}">
                <a16:creationId xmlns:a16="http://schemas.microsoft.com/office/drawing/2014/main" id="{29194388-F443-7067-D184-AB675847FB1D}"/>
              </a:ext>
            </a:extLst>
          </p:cNvPr>
          <p:cNvSpPr txBox="1">
            <a:spLocks noGrp="1"/>
          </p:cNvSpPr>
          <p:nvPr>
            <p:ph idx="2"/>
          </p:nvPr>
        </p:nvSpPr>
        <p:spPr>
          <a:xfrm>
            <a:off x="5088379" y="2160983"/>
            <a:ext cx="4185620" cy="576264"/>
          </a:xfrm>
        </p:spPr>
        <p:txBody>
          <a:bodyPr anchor="b">
            <a:noAutofit/>
          </a:bodyPr>
          <a:lstStyle/>
          <a:p>
            <a:pPr marL="0" lvl="0" indent="0">
              <a:buNone/>
            </a:pPr>
            <a:r>
              <a:rPr lang="en-GB" sz="2400"/>
              <a:t> </a:t>
            </a:r>
          </a:p>
        </p:txBody>
      </p:sp>
      <p:grpSp>
        <p:nvGrpSpPr>
          <p:cNvPr id="6" name="Diagram 10">
            <a:extLst>
              <a:ext uri="{FF2B5EF4-FFF2-40B4-BE49-F238E27FC236}">
                <a16:creationId xmlns:a16="http://schemas.microsoft.com/office/drawing/2014/main" id="{C2A13F6F-90BC-489B-6263-C44059BAC458}"/>
              </a:ext>
            </a:extLst>
          </p:cNvPr>
          <p:cNvGrpSpPr/>
          <p:nvPr/>
        </p:nvGrpSpPr>
        <p:grpSpPr>
          <a:xfrm>
            <a:off x="449839" y="2345664"/>
            <a:ext cx="9542915" cy="2806741"/>
            <a:chOff x="449839" y="2345664"/>
            <a:chExt cx="9542915" cy="2806741"/>
          </a:xfrm>
        </p:grpSpPr>
        <p:sp>
          <p:nvSpPr>
            <p:cNvPr id="7" name="Freeform: Shape 6">
              <a:extLst>
                <a:ext uri="{FF2B5EF4-FFF2-40B4-BE49-F238E27FC236}">
                  <a16:creationId xmlns:a16="http://schemas.microsoft.com/office/drawing/2014/main" id="{04A202F3-E208-1375-EC35-8B9379B0244D}"/>
                </a:ext>
              </a:extLst>
            </p:cNvPr>
            <p:cNvSpPr/>
            <p:nvPr/>
          </p:nvSpPr>
          <p:spPr>
            <a:xfrm>
              <a:off x="449839" y="2345664"/>
              <a:ext cx="2806741" cy="2806741"/>
            </a:xfrm>
            <a:custGeom>
              <a:avLst/>
              <a:gdLst>
                <a:gd name="f0" fmla="val 10800000"/>
                <a:gd name="f1" fmla="val 5400000"/>
                <a:gd name="f2" fmla="val 180"/>
                <a:gd name="f3" fmla="val w"/>
                <a:gd name="f4" fmla="val h"/>
                <a:gd name="f5" fmla="val 0"/>
                <a:gd name="f6" fmla="val 2806740"/>
                <a:gd name="f7" fmla="val 1403370"/>
                <a:gd name="f8" fmla="val 628310"/>
                <a:gd name="f9" fmla="val 2178430"/>
                <a:gd name="f10" fmla="+- 0 0 -90"/>
                <a:gd name="f11" fmla="*/ f3 1 2806740"/>
                <a:gd name="f12" fmla="*/ f4 1 2806740"/>
                <a:gd name="f13" fmla="+- f6 0 f5"/>
                <a:gd name="f14" fmla="*/ f10 f0 1"/>
                <a:gd name="f15" fmla="*/ f13 1 2806740"/>
                <a:gd name="f16" fmla="*/ 0 f13 1"/>
                <a:gd name="f17" fmla="*/ 1403370 f13 1"/>
                <a:gd name="f18" fmla="*/ 2806740 f13 1"/>
                <a:gd name="f19" fmla="*/ f14 1 f2"/>
                <a:gd name="f20" fmla="*/ f16 1 2806740"/>
                <a:gd name="f21" fmla="*/ f17 1 2806740"/>
                <a:gd name="f22" fmla="*/ f18 1 2806740"/>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2806740" h="280674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F496CB">
                <a:alpha val="50000"/>
              </a:srgbClr>
            </a:solidFill>
            <a:ln w="19046" cap="rnd">
              <a:solidFill>
                <a:srgbClr val="FFFFFF"/>
              </a:solidFill>
              <a:prstDash val="solid"/>
              <a:miter/>
            </a:ln>
          </p:spPr>
          <p:txBody>
            <a:bodyPr vert="horz" wrap="square" lIns="565501" tIns="438976" rIns="565501" bIns="438976" anchor="ctr" anchorCtr="1" compatLnSpc="1">
              <a:noAutofit/>
            </a:bodyPr>
            <a:lstStyle/>
            <a:p>
              <a:pPr marL="0" marR="0" lvl="0" indent="0" algn="ctr" defTabSz="977895" rtl="0" eaLnBrk="1" fontAlgn="auto" latinLnBrk="0" hangingPunct="1">
                <a:lnSpc>
                  <a:spcPct val="90000"/>
                </a:lnSpc>
                <a:spcBef>
                  <a:spcPts val="0"/>
                </a:spcBef>
                <a:spcAft>
                  <a:spcPts val="900"/>
                </a:spcAft>
                <a:buClrTx/>
                <a:buSzTx/>
                <a:buFontTx/>
                <a:buNone/>
                <a:tabLst/>
                <a:defRPr sz="1800" b="0" i="0" u="none" strike="noStrike" kern="0" cap="none" spc="0" baseline="0">
                  <a:solidFill>
                    <a:srgbClr val="000000"/>
                  </a:solidFill>
                  <a:uFillTx/>
                </a:defRPr>
              </a:pPr>
              <a:r>
                <a:rPr kumimoji="0" lang="en-GB" sz="2200" b="0" i="0" u="none" strike="noStrike" kern="1200" cap="none" spc="0" normalizeH="0" baseline="0" noProof="0">
                  <a:ln>
                    <a:noFill/>
                  </a:ln>
                  <a:solidFill>
                    <a:srgbClr val="000000"/>
                  </a:solidFill>
                  <a:effectLst/>
                  <a:uLnTx/>
                  <a:uFillTx/>
                  <a:latin typeface="Trebuchet MS"/>
                  <a:ea typeface="+mn-ea"/>
                  <a:cs typeface="+mn-cs"/>
                </a:rPr>
                <a:t>SUPPORTS CQC-STRUCTURED RECORDS</a:t>
              </a:r>
            </a:p>
          </p:txBody>
        </p:sp>
        <p:sp>
          <p:nvSpPr>
            <p:cNvPr id="8" name="Freeform: Shape 7">
              <a:extLst>
                <a:ext uri="{FF2B5EF4-FFF2-40B4-BE49-F238E27FC236}">
                  <a16:creationId xmlns:a16="http://schemas.microsoft.com/office/drawing/2014/main" id="{83FBBCBE-8F70-612B-8436-8E6EFCEA3599}"/>
                </a:ext>
              </a:extLst>
            </p:cNvPr>
            <p:cNvSpPr/>
            <p:nvPr/>
          </p:nvSpPr>
          <p:spPr>
            <a:xfrm>
              <a:off x="2695230" y="2345664"/>
              <a:ext cx="2806741" cy="2806741"/>
            </a:xfrm>
            <a:custGeom>
              <a:avLst/>
              <a:gdLst>
                <a:gd name="f0" fmla="val 10800000"/>
                <a:gd name="f1" fmla="val 5400000"/>
                <a:gd name="f2" fmla="val 180"/>
                <a:gd name="f3" fmla="val w"/>
                <a:gd name="f4" fmla="val h"/>
                <a:gd name="f5" fmla="val 0"/>
                <a:gd name="f6" fmla="val 2806740"/>
                <a:gd name="f7" fmla="val 1403370"/>
                <a:gd name="f8" fmla="val 628310"/>
                <a:gd name="f9" fmla="val 2178430"/>
                <a:gd name="f10" fmla="+- 0 0 -90"/>
                <a:gd name="f11" fmla="*/ f3 1 2806740"/>
                <a:gd name="f12" fmla="*/ f4 1 2806740"/>
                <a:gd name="f13" fmla="+- f6 0 f5"/>
                <a:gd name="f14" fmla="*/ f10 f0 1"/>
                <a:gd name="f15" fmla="*/ f13 1 2806740"/>
                <a:gd name="f16" fmla="*/ 0 f13 1"/>
                <a:gd name="f17" fmla="*/ 1403370 f13 1"/>
                <a:gd name="f18" fmla="*/ 2806740 f13 1"/>
                <a:gd name="f19" fmla="*/ f14 1 f2"/>
                <a:gd name="f20" fmla="*/ f16 1 2806740"/>
                <a:gd name="f21" fmla="*/ f17 1 2806740"/>
                <a:gd name="f22" fmla="*/ f18 1 2806740"/>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2806740" h="280674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F496CB">
                <a:alpha val="50000"/>
              </a:srgbClr>
            </a:solidFill>
            <a:ln w="19046" cap="rnd">
              <a:solidFill>
                <a:srgbClr val="FFFFFF"/>
              </a:solidFill>
              <a:prstDash val="solid"/>
              <a:miter/>
            </a:ln>
          </p:spPr>
          <p:txBody>
            <a:bodyPr vert="horz" wrap="square" lIns="565501" tIns="438976" rIns="565501" bIns="438976" anchor="ctr" anchorCtr="1" compatLnSpc="1">
              <a:noAutofit/>
            </a:bodyPr>
            <a:lstStyle/>
            <a:p>
              <a:pPr marL="0" marR="0" lvl="0" indent="0" algn="ctr" defTabSz="977895" rtl="0" eaLnBrk="1" fontAlgn="auto" latinLnBrk="0" hangingPunct="1">
                <a:lnSpc>
                  <a:spcPct val="90000"/>
                </a:lnSpc>
                <a:spcBef>
                  <a:spcPts val="0"/>
                </a:spcBef>
                <a:spcAft>
                  <a:spcPts val="900"/>
                </a:spcAft>
                <a:buClrTx/>
                <a:buSzTx/>
                <a:buFontTx/>
                <a:buNone/>
                <a:tabLst/>
                <a:defRPr sz="1800" b="0" i="0" u="none" strike="noStrike" kern="0" cap="none" spc="0" baseline="0">
                  <a:solidFill>
                    <a:srgbClr val="000000"/>
                  </a:solidFill>
                  <a:uFillTx/>
                </a:defRPr>
              </a:pPr>
              <a:r>
                <a:rPr kumimoji="0" lang="en-GB" sz="2200" b="0" i="0" u="none" strike="noStrike" kern="1200" cap="none" spc="0" normalizeH="0" baseline="0" noProof="0">
                  <a:ln>
                    <a:noFill/>
                  </a:ln>
                  <a:solidFill>
                    <a:srgbClr val="000000"/>
                  </a:solidFill>
                  <a:effectLst/>
                  <a:uLnTx/>
                  <a:uFillTx/>
                  <a:latin typeface="Trebuchet MS"/>
                  <a:ea typeface="+mn-ea"/>
                  <a:cs typeface="+mn-cs"/>
                </a:rPr>
                <a:t> CENTRAL TEMPLATES UPDATES</a:t>
              </a:r>
            </a:p>
          </p:txBody>
        </p:sp>
        <p:sp>
          <p:nvSpPr>
            <p:cNvPr id="9" name="Freeform: Shape 8">
              <a:extLst>
                <a:ext uri="{FF2B5EF4-FFF2-40B4-BE49-F238E27FC236}">
                  <a16:creationId xmlns:a16="http://schemas.microsoft.com/office/drawing/2014/main" id="{68273B3F-7460-8403-8466-1264618D3305}"/>
                </a:ext>
              </a:extLst>
            </p:cNvPr>
            <p:cNvSpPr/>
            <p:nvPr/>
          </p:nvSpPr>
          <p:spPr>
            <a:xfrm>
              <a:off x="4940622" y="2345664"/>
              <a:ext cx="2806741" cy="2806741"/>
            </a:xfrm>
            <a:custGeom>
              <a:avLst/>
              <a:gdLst>
                <a:gd name="f0" fmla="val 10800000"/>
                <a:gd name="f1" fmla="val 5400000"/>
                <a:gd name="f2" fmla="val 180"/>
                <a:gd name="f3" fmla="val w"/>
                <a:gd name="f4" fmla="val h"/>
                <a:gd name="f5" fmla="val 0"/>
                <a:gd name="f6" fmla="val 2806740"/>
                <a:gd name="f7" fmla="val 1403370"/>
                <a:gd name="f8" fmla="val 628310"/>
                <a:gd name="f9" fmla="val 2178430"/>
                <a:gd name="f10" fmla="+- 0 0 -90"/>
                <a:gd name="f11" fmla="*/ f3 1 2806740"/>
                <a:gd name="f12" fmla="*/ f4 1 2806740"/>
                <a:gd name="f13" fmla="+- f6 0 f5"/>
                <a:gd name="f14" fmla="*/ f10 f0 1"/>
                <a:gd name="f15" fmla="*/ f13 1 2806740"/>
                <a:gd name="f16" fmla="*/ 0 f13 1"/>
                <a:gd name="f17" fmla="*/ 1403370 f13 1"/>
                <a:gd name="f18" fmla="*/ 2806740 f13 1"/>
                <a:gd name="f19" fmla="*/ f14 1 f2"/>
                <a:gd name="f20" fmla="*/ f16 1 2806740"/>
                <a:gd name="f21" fmla="*/ f17 1 2806740"/>
                <a:gd name="f22" fmla="*/ f18 1 2806740"/>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2806740" h="280674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F496CB">
                <a:alpha val="50000"/>
              </a:srgbClr>
            </a:solidFill>
            <a:ln w="19046" cap="rnd">
              <a:solidFill>
                <a:srgbClr val="FFFFFF"/>
              </a:solidFill>
              <a:prstDash val="solid"/>
              <a:miter/>
            </a:ln>
          </p:spPr>
          <p:txBody>
            <a:bodyPr vert="horz" wrap="square" lIns="565501" tIns="438976" rIns="565501" bIns="438976" anchor="ctr" anchorCtr="1" compatLnSpc="1">
              <a:noAutofit/>
            </a:bodyPr>
            <a:lstStyle/>
            <a:p>
              <a:pPr marL="0" marR="0" lvl="0" indent="0" algn="ctr" defTabSz="977895" rtl="0" eaLnBrk="1" fontAlgn="auto" latinLnBrk="0" hangingPunct="1">
                <a:lnSpc>
                  <a:spcPct val="90000"/>
                </a:lnSpc>
                <a:spcBef>
                  <a:spcPts val="0"/>
                </a:spcBef>
                <a:spcAft>
                  <a:spcPts val="900"/>
                </a:spcAft>
                <a:buClrTx/>
                <a:buSzTx/>
                <a:buFontTx/>
                <a:buNone/>
                <a:tabLst/>
                <a:defRPr sz="1800" b="0" i="0" u="none" strike="noStrike" kern="0" cap="none" spc="0" baseline="0">
                  <a:solidFill>
                    <a:srgbClr val="000000"/>
                  </a:solidFill>
                  <a:uFillTx/>
                </a:defRPr>
              </a:pPr>
              <a:r>
                <a:rPr kumimoji="0" lang="en-GB" sz="2200" b="0" i="0" u="none" strike="noStrike" kern="1200" cap="none" spc="0" normalizeH="0" baseline="0" noProof="0">
                  <a:ln>
                    <a:noFill/>
                  </a:ln>
                  <a:solidFill>
                    <a:srgbClr val="000000"/>
                  </a:solidFill>
                  <a:effectLst/>
                  <a:uLnTx/>
                  <a:uFillTx/>
                  <a:latin typeface="Trebuchet MS"/>
                  <a:ea typeface="+mn-ea"/>
                  <a:cs typeface="+mn-cs"/>
                </a:rPr>
                <a:t>STAFF GETS UPDATED VERISONS</a:t>
              </a:r>
            </a:p>
          </p:txBody>
        </p:sp>
        <p:sp>
          <p:nvSpPr>
            <p:cNvPr id="10" name="Freeform: Shape 9">
              <a:extLst>
                <a:ext uri="{FF2B5EF4-FFF2-40B4-BE49-F238E27FC236}">
                  <a16:creationId xmlns:a16="http://schemas.microsoft.com/office/drawing/2014/main" id="{5FD645D5-799D-DAF1-4FF0-2691147865F5}"/>
                </a:ext>
              </a:extLst>
            </p:cNvPr>
            <p:cNvSpPr/>
            <p:nvPr/>
          </p:nvSpPr>
          <p:spPr>
            <a:xfrm>
              <a:off x="7186013" y="2345664"/>
              <a:ext cx="2806741" cy="2806741"/>
            </a:xfrm>
            <a:custGeom>
              <a:avLst/>
              <a:gdLst>
                <a:gd name="f0" fmla="val 10800000"/>
                <a:gd name="f1" fmla="val 5400000"/>
                <a:gd name="f2" fmla="val 180"/>
                <a:gd name="f3" fmla="val w"/>
                <a:gd name="f4" fmla="val h"/>
                <a:gd name="f5" fmla="val 0"/>
                <a:gd name="f6" fmla="val 2806740"/>
                <a:gd name="f7" fmla="val 1403370"/>
                <a:gd name="f8" fmla="val 628310"/>
                <a:gd name="f9" fmla="val 2178430"/>
                <a:gd name="f10" fmla="+- 0 0 -90"/>
                <a:gd name="f11" fmla="*/ f3 1 2806740"/>
                <a:gd name="f12" fmla="*/ f4 1 2806740"/>
                <a:gd name="f13" fmla="+- f6 0 f5"/>
                <a:gd name="f14" fmla="*/ f10 f0 1"/>
                <a:gd name="f15" fmla="*/ f13 1 2806740"/>
                <a:gd name="f16" fmla="*/ 0 f13 1"/>
                <a:gd name="f17" fmla="*/ 1403370 f13 1"/>
                <a:gd name="f18" fmla="*/ 2806740 f13 1"/>
                <a:gd name="f19" fmla="*/ f14 1 f2"/>
                <a:gd name="f20" fmla="*/ f16 1 2806740"/>
                <a:gd name="f21" fmla="*/ f17 1 2806740"/>
                <a:gd name="f22" fmla="*/ f18 1 2806740"/>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2806740" h="280674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F496CB">
                <a:alpha val="50000"/>
              </a:srgbClr>
            </a:solidFill>
            <a:ln w="19046" cap="rnd">
              <a:solidFill>
                <a:srgbClr val="FFFFFF"/>
              </a:solidFill>
              <a:prstDash val="solid"/>
              <a:miter/>
            </a:ln>
          </p:spPr>
          <p:txBody>
            <a:bodyPr vert="horz" wrap="square" lIns="565501" tIns="438976" rIns="565501" bIns="438976" anchor="ctr" anchorCtr="1" compatLnSpc="1">
              <a:noAutofit/>
            </a:bodyPr>
            <a:lstStyle/>
            <a:p>
              <a:pPr marL="0" marR="0" lvl="0" indent="0" algn="ctr" defTabSz="977895" rtl="0" eaLnBrk="1" fontAlgn="auto" latinLnBrk="0" hangingPunct="1">
                <a:lnSpc>
                  <a:spcPct val="90000"/>
                </a:lnSpc>
                <a:spcBef>
                  <a:spcPts val="0"/>
                </a:spcBef>
                <a:spcAft>
                  <a:spcPts val="900"/>
                </a:spcAft>
                <a:buClrTx/>
                <a:buSzTx/>
                <a:buFontTx/>
                <a:buNone/>
                <a:tabLst/>
                <a:defRPr sz="1800" b="0" i="0" u="none" strike="noStrike" kern="0" cap="none" spc="0" baseline="0">
                  <a:solidFill>
                    <a:srgbClr val="000000"/>
                  </a:solidFill>
                  <a:uFillTx/>
                </a:defRPr>
              </a:pPr>
              <a:r>
                <a:rPr kumimoji="0" lang="en-GB" sz="2200" b="0" i="0" u="none" strike="noStrike" kern="1200" cap="none" spc="0" normalizeH="0" baseline="0" noProof="0">
                  <a:ln>
                    <a:noFill/>
                  </a:ln>
                  <a:solidFill>
                    <a:srgbClr val="000000"/>
                  </a:solidFill>
                  <a:effectLst/>
                  <a:uLnTx/>
                  <a:uFillTx/>
                  <a:latin typeface="Trebuchet MS"/>
                  <a:ea typeface="+mn-ea"/>
                  <a:cs typeface="+mn-cs"/>
                </a:rPr>
                <a:t>WORKS WITH TEAMS,EXCEL AND OUTLOOK</a:t>
              </a:r>
            </a:p>
          </p:txBody>
        </p:sp>
      </p:grpSp>
      <p:pic>
        <p:nvPicPr>
          <p:cNvPr id="11" name="Picture 14" descr="Adults talking over laptop">
            <a:extLst>
              <a:ext uri="{FF2B5EF4-FFF2-40B4-BE49-F238E27FC236}">
                <a16:creationId xmlns:a16="http://schemas.microsoft.com/office/drawing/2014/main" id="{436BE575-B78F-CBAA-BE62-B92977BF72E8}"/>
              </a:ext>
            </a:extLst>
          </p:cNvPr>
          <p:cNvPicPr>
            <a:picLocks noChangeAspect="1"/>
          </p:cNvPicPr>
          <p:nvPr/>
        </p:nvPicPr>
        <p:blipFill>
          <a:blip r:embed="rId3"/>
          <a:stretch>
            <a:fillRect/>
          </a:stretch>
        </p:blipFill>
        <p:spPr>
          <a:xfrm>
            <a:off x="447041" y="5168344"/>
            <a:ext cx="2937016" cy="1689655"/>
          </a:xfrm>
          <a:prstGeom prst="rect">
            <a:avLst/>
          </a:prstGeom>
          <a:noFill/>
          <a:ln cap="flat">
            <a:noFill/>
          </a:ln>
        </p:spPr>
      </p:pic>
    </p:spTree>
    <p:extLst>
      <p:ext uri="{BB962C8B-B14F-4D97-AF65-F5344CB8AC3E}">
        <p14:creationId xmlns:p14="http://schemas.microsoft.com/office/powerpoint/2010/main" val="36062424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56AFD-E9CE-80B9-4CDC-93CBC52F16AE}"/>
              </a:ext>
            </a:extLst>
          </p:cNvPr>
          <p:cNvSpPr txBox="1">
            <a:spLocks noGrp="1"/>
          </p:cNvSpPr>
          <p:nvPr>
            <p:ph type="ctrTitle"/>
          </p:nvPr>
        </p:nvSpPr>
        <p:spPr>
          <a:xfrm>
            <a:off x="1009223" y="0"/>
            <a:ext cx="7766931" cy="1646304"/>
          </a:xfrm>
        </p:spPr>
        <p:txBody>
          <a:bodyPr/>
          <a:lstStyle/>
          <a:p>
            <a:pPr lvl="0" algn="l"/>
            <a:r>
              <a:rPr lang="en-GB" b="1" u="sng"/>
              <a:t>CONCLUSION</a:t>
            </a:r>
          </a:p>
        </p:txBody>
      </p:sp>
      <p:sp>
        <p:nvSpPr>
          <p:cNvPr id="3" name="Subtitle 2">
            <a:extLst>
              <a:ext uri="{FF2B5EF4-FFF2-40B4-BE49-F238E27FC236}">
                <a16:creationId xmlns:a16="http://schemas.microsoft.com/office/drawing/2014/main" id="{2DF5ECF8-DFE5-BEE9-39A0-FE1E4714A08A}"/>
              </a:ext>
            </a:extLst>
          </p:cNvPr>
          <p:cNvSpPr txBox="1">
            <a:spLocks noGrp="1"/>
          </p:cNvSpPr>
          <p:nvPr>
            <p:ph type="subTitle" idx="1"/>
          </p:nvPr>
        </p:nvSpPr>
        <p:spPr>
          <a:xfrm>
            <a:off x="1009223" y="2062484"/>
            <a:ext cx="8321040" cy="4185922"/>
          </a:xfrm>
        </p:spPr>
        <p:txBody>
          <a:bodyPr>
            <a:noAutofit/>
          </a:bodyPr>
          <a:lstStyle/>
          <a:p>
            <a:pPr lvl="0" algn="l"/>
            <a:r>
              <a:rPr lang="en-GB" sz="2000">
                <a:solidFill>
                  <a:srgbClr val="5E1A37"/>
                </a:solidFill>
              </a:rPr>
              <a:t>MICROSOFT WORD IS A USEFUL PROGRAM THAT WILL ALLOW SENIOR CARERS AT RIVERDALE TO CREATE AND EDIT DOCUMENTS EASILY, IT PROVIDED TOOLS FOR WRITING, FORMATING AND CHECKING CARE PLANS WHICH SAVES TIME AND IMPROVES PRODUCTIVITY. ONE DRIVE ALSO ALLOWS CARRERS TO SECURELY STORE AND SHARE INDIVIDUAL CARE PLANS ACROSS BOTH BULIDINGS REDUCING THE RISK OF CONFLICTING VERSIONS BEING USED DURING HANDOVER SHIFTS (2023) </a:t>
            </a:r>
          </a:p>
          <a:p>
            <a:pPr lvl="0" algn="l"/>
            <a:r>
              <a:rPr lang="en-GB">
                <a:solidFill>
                  <a:srgbClr val="5E1A37"/>
                </a:solidFill>
              </a:rPr>
              <a:t>The NHS has developed a strategy for its workforce, to improve staff health and wellbeing. UK Built Environment is currently undergoing a digital transformation, as is happening in the National Health Service (NHS) of England. </a:t>
            </a:r>
            <a:r>
              <a:rPr lang="en-GB" b="1">
                <a:solidFill>
                  <a:srgbClr val="5E1A37"/>
                </a:solidFill>
              </a:rPr>
              <a:t>(2023 by </a:t>
            </a:r>
            <a:r>
              <a:rPr lang="en-GB" b="1" u="sng">
                <a:solidFill>
                  <a:srgbClr val="5E1A37"/>
                </a:solidFill>
              </a:rPr>
              <a:t>Evangelia Chrysikou)</a:t>
            </a:r>
          </a:p>
          <a:p>
            <a:pPr lvl="0" algn="l"/>
            <a:r>
              <a:rPr lang="en-GB">
                <a:solidFill>
                  <a:srgbClr val="5E1A37"/>
                </a:solidFill>
              </a:rPr>
              <a:t>This use of technology (WORD365), in regards to Riverdale will improve efficiency of creating care plans for their patients.</a:t>
            </a:r>
            <a:endParaRPr lang="en-GB" sz="2000">
              <a:solidFill>
                <a:srgbClr val="5E1A37"/>
              </a:solidFill>
            </a:endParaRPr>
          </a:p>
        </p:txBody>
      </p:sp>
    </p:spTree>
    <p:extLst>
      <p:ext uri="{BB962C8B-B14F-4D97-AF65-F5344CB8AC3E}">
        <p14:creationId xmlns:p14="http://schemas.microsoft.com/office/powerpoint/2010/main" val="42308191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0B39-36C6-7142-C7B4-68EC7893F8CD}"/>
              </a:ext>
            </a:extLst>
          </p:cNvPr>
          <p:cNvSpPr txBox="1">
            <a:spLocks noGrp="1"/>
          </p:cNvSpPr>
          <p:nvPr>
            <p:ph type="ctrTitle"/>
          </p:nvPr>
        </p:nvSpPr>
        <p:spPr>
          <a:xfrm>
            <a:off x="965204" y="126470"/>
            <a:ext cx="8825660" cy="1801505"/>
          </a:xfrm>
        </p:spPr>
        <p:txBody>
          <a:bodyPr/>
          <a:lstStyle/>
          <a:p>
            <a:pPr lvl="0" algn="l"/>
            <a:r>
              <a:rPr lang="en-GB"/>
              <a:t>REFERENCES</a:t>
            </a:r>
          </a:p>
        </p:txBody>
      </p:sp>
      <p:sp>
        <p:nvSpPr>
          <p:cNvPr id="3" name="Subtitle 2">
            <a:extLst>
              <a:ext uri="{FF2B5EF4-FFF2-40B4-BE49-F238E27FC236}">
                <a16:creationId xmlns:a16="http://schemas.microsoft.com/office/drawing/2014/main" id="{D7430D05-C5A8-D7C4-39BF-B0B1519128F4}"/>
              </a:ext>
            </a:extLst>
          </p:cNvPr>
          <p:cNvSpPr txBox="1">
            <a:spLocks noGrp="1" noMove="1" noResize="1"/>
          </p:cNvSpPr>
          <p:nvPr>
            <p:ph type="subTitle" idx="1"/>
          </p:nvPr>
        </p:nvSpPr>
        <p:spPr>
          <a:xfrm>
            <a:off x="1524003" y="3527947"/>
            <a:ext cx="9144000" cy="3027404"/>
          </a:xfrm>
        </p:spPr>
        <p:txBody>
          <a:bodyPr/>
          <a:lstStyle/>
          <a:p>
            <a:pPr marL="285750" lvl="0" indent="-285750" algn="l">
              <a:lnSpc>
                <a:spcPct val="80000"/>
              </a:lnSpc>
              <a:buChar char="-"/>
            </a:pPr>
            <a:r>
              <a:rPr lang="en-GB" sz="1600" b="1">
                <a:solidFill>
                  <a:srgbClr val="5E1A37"/>
                </a:solidFill>
                <a:latin typeface="Bierstadt Display" pitchFamily="34"/>
              </a:rPr>
              <a:t>- Diamond,b.[2023] legal aspects of nursing and health care</a:t>
            </a:r>
          </a:p>
          <a:p>
            <a:pPr marL="285750" lvl="0" indent="-285750" algn="l">
              <a:lnSpc>
                <a:spcPct val="80000"/>
              </a:lnSpc>
              <a:buChar char="-"/>
            </a:pPr>
            <a:r>
              <a:rPr lang="en-GB" sz="1600" b="1">
                <a:solidFill>
                  <a:srgbClr val="5E1A37"/>
                </a:solidFill>
                <a:latin typeface="Bierstadt Display" pitchFamily="34"/>
              </a:rPr>
              <a:t>Nhs England[2023] towards unified vision of nursing documentation  London : nhs England </a:t>
            </a:r>
          </a:p>
          <a:p>
            <a:pPr marL="285750" lvl="0" indent="-285750" algn="l">
              <a:lnSpc>
                <a:spcPct val="80000"/>
              </a:lnSpc>
              <a:buChar char="-"/>
            </a:pPr>
            <a:br>
              <a:rPr lang="en-GB" sz="1600" b="1">
                <a:solidFill>
                  <a:srgbClr val="5E1A37"/>
                </a:solidFill>
                <a:latin typeface="Bierstadt Display" pitchFamily="34"/>
              </a:rPr>
            </a:br>
            <a:r>
              <a:rPr lang="en-GB" sz="1600" b="1">
                <a:solidFill>
                  <a:srgbClr val="5E1A37"/>
                </a:solidFill>
                <a:latin typeface="Bierstadt Display" pitchFamily="34"/>
              </a:rPr>
              <a:t>- </a:t>
            </a:r>
            <a:r>
              <a:rPr lang="en-GB" sz="1600" b="1">
                <a:solidFill>
                  <a:srgbClr val="5E1A37"/>
                </a:solidFill>
                <a:latin typeface="Bierstadt Display" pitchFamily="34"/>
                <a:hlinkClick r:id="rId2">
                  <a:extLst>
                    <a:ext uri="{A12FA001-AC4F-418D-AE19-62706E023703}">
                      <ahyp:hlinkClr xmlns:ahyp="http://schemas.microsoft.com/office/drawing/2018/hyperlinkcolor" val="tx"/>
                    </a:ext>
                  </a:extLst>
                </a:hlinkClick>
              </a:rPr>
              <a:t>https://www.England.nhs.uk/long-read/towards-a-unified-vision-of-nursing-and-midwifery-documentation</a:t>
            </a:r>
            <a:br>
              <a:rPr lang="en-GB" sz="1600" b="1">
                <a:solidFill>
                  <a:srgbClr val="5E1A37"/>
                </a:solidFill>
              </a:rPr>
            </a:br>
            <a:r>
              <a:rPr lang="en-GB" sz="1600" b="1">
                <a:solidFill>
                  <a:srgbClr val="5E1A37"/>
                </a:solidFill>
              </a:rPr>
              <a:t>  </a:t>
            </a:r>
            <a:br>
              <a:rPr lang="en-GB" sz="1600" b="1">
                <a:solidFill>
                  <a:srgbClr val="5E1A37"/>
                </a:solidFill>
              </a:rPr>
            </a:br>
            <a:r>
              <a:rPr lang="en-GB" sz="1600" b="1">
                <a:solidFill>
                  <a:srgbClr val="5E1A37"/>
                </a:solidFill>
              </a:rPr>
              <a:t>  </a:t>
            </a:r>
            <a:r>
              <a:rPr lang="en-GB" sz="1600" b="1">
                <a:solidFill>
                  <a:srgbClr val="5E1A37"/>
                </a:solidFill>
                <a:hlinkClick r:id="rId3">
                  <a:extLst>
                    <a:ext uri="{A12FA001-AC4F-418D-AE19-62706E023703}">
                      <ahyp:hlinkClr xmlns:ahyp="http://schemas.microsoft.com/office/drawing/2018/hyperlinkcolor" val="tx"/>
                    </a:ext>
                  </a:extLst>
                </a:hlinkClick>
              </a:rPr>
              <a:t>https://www.frontiersin.org/journals/medical-technology/articles/10.3389/fmedt.2023.1212734/full</a:t>
            </a:r>
            <a:endParaRPr lang="en-GB" sz="1600" b="1">
              <a:solidFill>
                <a:srgbClr val="5E1A37"/>
              </a:solidFill>
            </a:endParaRPr>
          </a:p>
          <a:p>
            <a:pPr marL="285750" lvl="0" indent="-285750" algn="l">
              <a:lnSpc>
                <a:spcPct val="80000"/>
              </a:lnSpc>
              <a:buChar char="-"/>
            </a:pPr>
            <a:r>
              <a:rPr lang="en-GB" sz="1600" b="1">
                <a:solidFill>
                  <a:srgbClr val="5E1A37"/>
                </a:solidFill>
              </a:rPr>
              <a:t>[Accessed 11/06/2026] - evaluation on the benefits of technology in healthcare</a:t>
            </a:r>
          </a:p>
          <a:p>
            <a:pPr marL="285750" lvl="0" indent="-285750" algn="l">
              <a:lnSpc>
                <a:spcPct val="80000"/>
              </a:lnSpc>
              <a:buChar char="-"/>
            </a:pPr>
            <a:r>
              <a:rPr lang="en-GB" sz="1600" b="1">
                <a:solidFill>
                  <a:srgbClr val="5E1A37"/>
                </a:solidFill>
              </a:rPr>
              <a:t>02/08/2023 by </a:t>
            </a:r>
            <a:r>
              <a:rPr lang="en-GB" sz="1600" b="1" u="sng">
                <a:solidFill>
                  <a:srgbClr val="5E1A37"/>
                </a:solidFill>
              </a:rPr>
              <a:t>Evangelia Chrysikou</a:t>
            </a:r>
          </a:p>
          <a:p>
            <a:pPr lvl="0">
              <a:lnSpc>
                <a:spcPct val="80000"/>
              </a:lnSpc>
            </a:pPr>
            <a:endParaRPr lang="en-GB" sz="500"/>
          </a:p>
          <a:p>
            <a:pPr lvl="0">
              <a:lnSpc>
                <a:spcPct val="80000"/>
              </a:lnSpc>
            </a:pPr>
            <a:endParaRPr lang="en-GB" sz="500"/>
          </a:p>
        </p:txBody>
      </p:sp>
    </p:spTree>
    <p:extLst>
      <p:ext uri="{BB962C8B-B14F-4D97-AF65-F5344CB8AC3E}">
        <p14:creationId xmlns:p14="http://schemas.microsoft.com/office/powerpoint/2010/main" val="3019489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E4E1D-BEB0-1F2D-9D6A-B2E84661368D}"/>
              </a:ext>
            </a:extLst>
          </p:cNvPr>
          <p:cNvSpPr>
            <a:spLocks noGrp="1"/>
          </p:cNvSpPr>
          <p:nvPr>
            <p:ph type="ctrTitle"/>
          </p:nvPr>
        </p:nvSpPr>
        <p:spPr>
          <a:xfrm>
            <a:off x="1467852" y="3081803"/>
            <a:ext cx="9256295" cy="1440531"/>
          </a:xfrm>
        </p:spPr>
        <p:txBody>
          <a:bodyPr>
            <a:noAutofit/>
          </a:bodyPr>
          <a:lstStyle/>
          <a:p>
            <a:r>
              <a:rPr lang="en-GB" sz="4000" dirty="0"/>
              <a:t>Module Digital skills and research method</a:t>
            </a:r>
            <a:br>
              <a:rPr lang="en-GB" sz="4000" dirty="0"/>
            </a:br>
            <a:r>
              <a:rPr lang="en-GB" sz="4000" dirty="0"/>
              <a:t>Module code: LCHS4007</a:t>
            </a:r>
            <a:br>
              <a:rPr lang="en-GB" sz="4000" dirty="0"/>
            </a:br>
            <a:r>
              <a:rPr lang="en-GB" sz="4000" dirty="0"/>
              <a:t>Group presentation presented by Shipa  Akther, Asma Khan Marwa, Sofia Saira</a:t>
            </a:r>
          </a:p>
        </p:txBody>
      </p:sp>
      <p:sp>
        <p:nvSpPr>
          <p:cNvPr id="3" name="Subtitle 2">
            <a:extLst>
              <a:ext uri="{FF2B5EF4-FFF2-40B4-BE49-F238E27FC236}">
                <a16:creationId xmlns:a16="http://schemas.microsoft.com/office/drawing/2014/main" id="{FF031A42-8591-EEBA-F13F-35FCFCFBA9D3}"/>
              </a:ext>
            </a:extLst>
          </p:cNvPr>
          <p:cNvSpPr>
            <a:spLocks noGrp="1"/>
          </p:cNvSpPr>
          <p:nvPr>
            <p:ph type="subTitle" idx="1"/>
          </p:nvPr>
        </p:nvSpPr>
        <p:spPr/>
        <p:txBody>
          <a:bodyPr/>
          <a:lstStyle/>
          <a:p>
            <a:r>
              <a:rPr lang="en-GB" dirty="0"/>
              <a:t>Student number: 2536188</a:t>
            </a:r>
          </a:p>
          <a:p>
            <a:r>
              <a:rPr lang="en-GB" dirty="0"/>
              <a:t>Lecturer: </a:t>
            </a:r>
            <a:r>
              <a:rPr lang="en-GB" dirty="0" err="1"/>
              <a:t>Masod</a:t>
            </a:r>
            <a:r>
              <a:rPr lang="en-GB" dirty="0"/>
              <a:t> Siddiqui</a:t>
            </a:r>
          </a:p>
        </p:txBody>
      </p:sp>
    </p:spTree>
    <p:extLst>
      <p:ext uri="{BB962C8B-B14F-4D97-AF65-F5344CB8AC3E}">
        <p14:creationId xmlns:p14="http://schemas.microsoft.com/office/powerpoint/2010/main" val="10543166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7" name="Freeform: Shape 26">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9"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60FB51C1-EBF0-7FE6-4CBD-05A543EA19D5}"/>
              </a:ext>
            </a:extLst>
          </p:cNvPr>
          <p:cNvSpPr>
            <a:spLocks noGrp="1"/>
          </p:cNvSpPr>
          <p:nvPr>
            <p:ph type="title"/>
          </p:nvPr>
        </p:nvSpPr>
        <p:spPr>
          <a:xfrm>
            <a:off x="1154955" y="973668"/>
            <a:ext cx="2942210" cy="1020232"/>
          </a:xfrm>
        </p:spPr>
        <p:txBody>
          <a:bodyPr>
            <a:normAutofit/>
          </a:bodyPr>
          <a:lstStyle/>
          <a:p>
            <a:r>
              <a:rPr lang="en-GB">
                <a:solidFill>
                  <a:schemeClr val="tx1"/>
                </a:solidFill>
              </a:rPr>
              <a:t>ROTA</a:t>
            </a:r>
          </a:p>
        </p:txBody>
      </p:sp>
      <p:pic>
        <p:nvPicPr>
          <p:cNvPr id="9" name="Picture 8" descr="Seated person at wood table, holding pencil and writing on lined paper page in open notebook">
            <a:extLst>
              <a:ext uri="{FF2B5EF4-FFF2-40B4-BE49-F238E27FC236}">
                <a16:creationId xmlns:a16="http://schemas.microsoft.com/office/drawing/2014/main" id="{FB105266-2B08-7477-5F6F-66CE7E8523C5}"/>
              </a:ext>
            </a:extLst>
          </p:cNvPr>
          <p:cNvPicPr>
            <a:picLocks noChangeAspect="1"/>
          </p:cNvPicPr>
          <p:nvPr/>
        </p:nvPicPr>
        <p:blipFill>
          <a:blip r:embed="rId3">
            <a:extLst>
              <a:ext uri="{28A0092B-C50C-407E-A947-70E740481C1C}">
                <a14:useLocalDpi xmlns:a14="http://schemas.microsoft.com/office/drawing/2010/main" val="0"/>
              </a:ext>
            </a:extLst>
          </a:blip>
          <a:srcRect l="5561" r="11660" b="-2"/>
          <a:stretch>
            <a:fillRect/>
          </a:stretch>
        </p:blipFill>
        <p:spPr>
          <a:xfrm>
            <a:off x="5194607" y="803751"/>
            <a:ext cx="6391533" cy="5250498"/>
          </a:xfrm>
          <a:prstGeom prst="rect">
            <a:avLst/>
          </a:prstGeom>
        </p:spPr>
      </p:pic>
      <p:sp>
        <p:nvSpPr>
          <p:cNvPr id="31" name="Rectangle 30">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3" name="Oval 32">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5" name="Oval 34">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a:extLst>
              <a:ext uri="{FF2B5EF4-FFF2-40B4-BE49-F238E27FC236}">
                <a16:creationId xmlns:a16="http://schemas.microsoft.com/office/drawing/2014/main" id="{A237557F-9345-E3FF-A58A-95F98F0D0B1F}"/>
              </a:ext>
            </a:extLst>
          </p:cNvPr>
          <p:cNvSpPr>
            <a:spLocks noGrp="1"/>
          </p:cNvSpPr>
          <p:nvPr>
            <p:ph idx="1"/>
          </p:nvPr>
        </p:nvSpPr>
        <p:spPr>
          <a:xfrm>
            <a:off x="1154955" y="2120900"/>
            <a:ext cx="3133726" cy="3898900"/>
          </a:xfrm>
        </p:spPr>
        <p:txBody>
          <a:bodyPr>
            <a:normAutofit/>
          </a:bodyPr>
          <a:lstStyle/>
          <a:p>
            <a:pPr>
              <a:lnSpc>
                <a:spcPct val="90000"/>
              </a:lnSpc>
            </a:pPr>
            <a:r>
              <a:rPr lang="en-GB" sz="1500">
                <a:solidFill>
                  <a:schemeClr val="tx1"/>
                </a:solidFill>
              </a:rPr>
              <a:t>What is Rota? A Rota is a schedule or list that determines the order in which a group of people of people take turns performing specific duties, tasks, or shifts. For example used in healthcare, hospitality, and retail, it dictates which employees work specific days, times, and tasks. Even for example with home, it can be used to manage shared household chores like a “cleaning rota” or “washing-up rota”.</a:t>
            </a:r>
          </a:p>
        </p:txBody>
      </p:sp>
      <p:sp>
        <p:nvSpPr>
          <p:cNvPr id="37"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812874819"/>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Shape 11">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30BC35DA-39A4-97FB-EE2F-902E995EA3AC}"/>
              </a:ext>
            </a:extLst>
          </p:cNvPr>
          <p:cNvSpPr>
            <a:spLocks noGrp="1"/>
          </p:cNvSpPr>
          <p:nvPr>
            <p:ph type="title"/>
          </p:nvPr>
        </p:nvSpPr>
        <p:spPr>
          <a:xfrm>
            <a:off x="1154955" y="973668"/>
            <a:ext cx="2942210" cy="1020232"/>
          </a:xfrm>
        </p:spPr>
        <p:txBody>
          <a:bodyPr>
            <a:normAutofit/>
          </a:bodyPr>
          <a:lstStyle/>
          <a:p>
            <a:pPr>
              <a:lnSpc>
                <a:spcPct val="90000"/>
              </a:lnSpc>
            </a:pPr>
            <a:r>
              <a:rPr lang="en-GB" sz="2800">
                <a:solidFill>
                  <a:schemeClr val="tx1"/>
                </a:solidFill>
              </a:rPr>
              <a:t>Which tool I will be Using : Word</a:t>
            </a:r>
          </a:p>
        </p:txBody>
      </p:sp>
      <p:pic>
        <p:nvPicPr>
          <p:cNvPr id="5" name="Picture 4" descr="Woman holding white mug">
            <a:extLst>
              <a:ext uri="{FF2B5EF4-FFF2-40B4-BE49-F238E27FC236}">
                <a16:creationId xmlns:a16="http://schemas.microsoft.com/office/drawing/2014/main" id="{D51BA1D8-8CDF-D2D1-1334-70D7DEB3FF73}"/>
              </a:ext>
            </a:extLst>
          </p:cNvPr>
          <p:cNvPicPr>
            <a:picLocks noChangeAspect="1"/>
          </p:cNvPicPr>
          <p:nvPr/>
        </p:nvPicPr>
        <p:blipFill>
          <a:blip r:embed="rId3">
            <a:extLst>
              <a:ext uri="{28A0092B-C50C-407E-A947-70E740481C1C}">
                <a14:useLocalDpi xmlns:a14="http://schemas.microsoft.com/office/drawing/2010/main" val="0"/>
              </a:ext>
            </a:extLst>
          </a:blip>
          <a:srcRect l="18744" r="1" b="1"/>
          <a:stretch>
            <a:fillRect/>
          </a:stretch>
        </p:blipFill>
        <p:spPr>
          <a:xfrm>
            <a:off x="5194607" y="803751"/>
            <a:ext cx="6391533" cy="5250498"/>
          </a:xfrm>
          <a:prstGeom prst="rect">
            <a:avLst/>
          </a:prstGeom>
        </p:spPr>
      </p:pic>
      <p:sp>
        <p:nvSpPr>
          <p:cNvPr id="16" name="Rectangle 15">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8" name="Oval 17">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 name="Oval 19">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a:extLst>
              <a:ext uri="{FF2B5EF4-FFF2-40B4-BE49-F238E27FC236}">
                <a16:creationId xmlns:a16="http://schemas.microsoft.com/office/drawing/2014/main" id="{0D0B90E7-14C2-0EFB-C2C7-3DA157C56F8F}"/>
              </a:ext>
            </a:extLst>
          </p:cNvPr>
          <p:cNvSpPr>
            <a:spLocks noGrp="1"/>
          </p:cNvSpPr>
          <p:nvPr>
            <p:ph idx="1"/>
          </p:nvPr>
        </p:nvSpPr>
        <p:spPr>
          <a:xfrm>
            <a:off x="1154955" y="2120900"/>
            <a:ext cx="3133726" cy="3898900"/>
          </a:xfrm>
        </p:spPr>
        <p:txBody>
          <a:bodyPr>
            <a:normAutofit/>
          </a:bodyPr>
          <a:lstStyle/>
          <a:p>
            <a:r>
              <a:rPr lang="en-GB">
                <a:solidFill>
                  <a:schemeClr val="tx1"/>
                </a:solidFill>
              </a:rPr>
              <a:t>I will be using Word for this workplace task. </a:t>
            </a:r>
          </a:p>
          <a:p>
            <a:r>
              <a:rPr lang="en-GB">
                <a:solidFill>
                  <a:schemeClr val="tx1"/>
                </a:solidFill>
              </a:rPr>
              <a:t>Microsoft Word is a popular word-processing program used to create. Edit, and share documents. It is part of the Microsoft 365 software family. You can use it to write letters, build resumes, or design flyers.</a:t>
            </a:r>
          </a:p>
        </p:txBody>
      </p:sp>
      <p:sp>
        <p:nvSpPr>
          <p:cNvPr id="22"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441981884"/>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Shape 11">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59323C7C-C151-2C31-AF00-333142B3247F}"/>
              </a:ext>
            </a:extLst>
          </p:cNvPr>
          <p:cNvSpPr>
            <a:spLocks noGrp="1"/>
          </p:cNvSpPr>
          <p:nvPr>
            <p:ph type="title"/>
          </p:nvPr>
        </p:nvSpPr>
        <p:spPr>
          <a:xfrm>
            <a:off x="1154955" y="973668"/>
            <a:ext cx="2942210" cy="1020232"/>
          </a:xfrm>
        </p:spPr>
        <p:txBody>
          <a:bodyPr>
            <a:normAutofit/>
          </a:bodyPr>
          <a:lstStyle/>
          <a:p>
            <a:pPr>
              <a:lnSpc>
                <a:spcPct val="90000"/>
              </a:lnSpc>
            </a:pPr>
            <a:r>
              <a:rPr lang="en-GB" sz="2000">
                <a:solidFill>
                  <a:srgbClr val="EBEBEB"/>
                </a:solidFill>
              </a:rPr>
              <a:t>Why is this tool appropriate for this task?</a:t>
            </a:r>
          </a:p>
        </p:txBody>
      </p:sp>
      <p:pic>
        <p:nvPicPr>
          <p:cNvPr id="5" name="Picture 4" descr="Two people shaking hands">
            <a:extLst>
              <a:ext uri="{FF2B5EF4-FFF2-40B4-BE49-F238E27FC236}">
                <a16:creationId xmlns:a16="http://schemas.microsoft.com/office/drawing/2014/main" id="{D616790A-2D23-AECE-EB16-9E619F6106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94607" y="1295826"/>
            <a:ext cx="6391533" cy="4266348"/>
          </a:xfrm>
          <a:prstGeom prst="rect">
            <a:avLst/>
          </a:prstGeom>
        </p:spPr>
      </p:pic>
      <p:sp>
        <p:nvSpPr>
          <p:cNvPr id="16" name="Rectangle 15">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8" name="Oval 17">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 name="Oval 1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a:extLst>
              <a:ext uri="{FF2B5EF4-FFF2-40B4-BE49-F238E27FC236}">
                <a16:creationId xmlns:a16="http://schemas.microsoft.com/office/drawing/2014/main" id="{820CB9CF-08B9-7AC2-15CB-CFE8F16B9CD4}"/>
              </a:ext>
            </a:extLst>
          </p:cNvPr>
          <p:cNvSpPr>
            <a:spLocks noGrp="1"/>
          </p:cNvSpPr>
          <p:nvPr>
            <p:ph idx="1"/>
          </p:nvPr>
        </p:nvSpPr>
        <p:spPr>
          <a:xfrm>
            <a:off x="1154955" y="2120900"/>
            <a:ext cx="3133726" cy="3898900"/>
          </a:xfrm>
        </p:spPr>
        <p:txBody>
          <a:bodyPr>
            <a:normAutofit/>
          </a:bodyPr>
          <a:lstStyle/>
          <a:p>
            <a:pPr>
              <a:lnSpc>
                <a:spcPct val="90000"/>
              </a:lnSpc>
            </a:pPr>
            <a:r>
              <a:rPr lang="en-GB" sz="1500">
                <a:solidFill>
                  <a:srgbClr val="FFFFFF"/>
                </a:solidFill>
              </a:rPr>
              <a:t>I think that Microsoft word can be a useful tool for creating and managing a work rota (staff schedule) because it allows you to organise information clearly and share it easily.</a:t>
            </a:r>
          </a:p>
          <a:p>
            <a:pPr>
              <a:lnSpc>
                <a:spcPct val="90000"/>
              </a:lnSpc>
            </a:pPr>
            <a:r>
              <a:rPr lang="en-GB" sz="1500">
                <a:solidFill>
                  <a:srgbClr val="FFFFFF"/>
                </a:solidFill>
              </a:rPr>
              <a:t>For example, a weekly rota might include a table with columns for employee names and rows for each day of the week, showing who is working each shift.</a:t>
            </a:r>
          </a:p>
        </p:txBody>
      </p:sp>
      <p:sp>
        <p:nvSpPr>
          <p:cNvPr id="22"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896334295"/>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pSp>
      <p:sp>
        <p:nvSpPr>
          <p:cNvPr id="2" name="Title 1">
            <a:extLst>
              <a:ext uri="{FF2B5EF4-FFF2-40B4-BE49-F238E27FC236}">
                <a16:creationId xmlns:a16="http://schemas.microsoft.com/office/drawing/2014/main" id="{D3586D5C-3E7D-2AD6-837E-01D786D55A6C}"/>
              </a:ext>
            </a:extLst>
          </p:cNvPr>
          <p:cNvSpPr>
            <a:spLocks noGrp="1"/>
          </p:cNvSpPr>
          <p:nvPr>
            <p:ph type="title"/>
          </p:nvPr>
        </p:nvSpPr>
        <p:spPr>
          <a:xfrm>
            <a:off x="1154955" y="973667"/>
            <a:ext cx="2942210" cy="4833745"/>
          </a:xfrm>
        </p:spPr>
        <p:txBody>
          <a:bodyPr>
            <a:normAutofit/>
          </a:bodyPr>
          <a:lstStyle/>
          <a:p>
            <a:r>
              <a:rPr lang="en-GB">
                <a:solidFill>
                  <a:srgbClr val="EBEBEB"/>
                </a:solidFill>
              </a:rPr>
              <a:t>Advantages of Word for rotas</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aphicFrame>
        <p:nvGraphicFramePr>
          <p:cNvPr id="5" name="Content Placeholder 2">
            <a:extLst>
              <a:ext uri="{FF2B5EF4-FFF2-40B4-BE49-F238E27FC236}">
                <a16:creationId xmlns:a16="http://schemas.microsoft.com/office/drawing/2014/main" id="{D86A157C-6664-B826-AD63-9AD93E255E74}"/>
              </a:ext>
            </a:extLst>
          </p:cNvPr>
          <p:cNvGraphicFramePr>
            <a:graphicFrameLocks noGrp="1"/>
          </p:cNvGraphicFramePr>
          <p:nvPr>
            <p:ph idx="1"/>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444397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sp>
        <p:nvSpPr>
          <p:cNvPr id="2" name="Title 1">
            <a:extLst>
              <a:ext uri="{FF2B5EF4-FFF2-40B4-BE49-F238E27FC236}">
                <a16:creationId xmlns:a16="http://schemas.microsoft.com/office/drawing/2014/main" id="{F17C44E4-3DCA-5DB9-776F-E10CB1016EAF}"/>
              </a:ext>
            </a:extLst>
          </p:cNvPr>
          <p:cNvSpPr>
            <a:spLocks noGrp="1"/>
          </p:cNvSpPr>
          <p:nvPr>
            <p:ph type="title"/>
          </p:nvPr>
        </p:nvSpPr>
        <p:spPr>
          <a:xfrm>
            <a:off x="1154954" y="973668"/>
            <a:ext cx="8761413" cy="706964"/>
          </a:xfrm>
        </p:spPr>
        <p:txBody>
          <a:bodyPr>
            <a:normAutofit/>
          </a:bodyPr>
          <a:lstStyle/>
          <a:p>
            <a:r>
              <a:rPr lang="en-GB">
                <a:solidFill>
                  <a:srgbClr val="FFFFFF"/>
                </a:solidFill>
              </a:rPr>
              <a:t>Limitations of Word for Rotas</a:t>
            </a:r>
          </a:p>
        </p:txBody>
      </p:sp>
      <p:sp>
        <p:nvSpPr>
          <p:cNvPr id="23" name="Rectangle 2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aphicFrame>
        <p:nvGraphicFramePr>
          <p:cNvPr id="24" name="Content Placeholder 2">
            <a:extLst>
              <a:ext uri="{FF2B5EF4-FFF2-40B4-BE49-F238E27FC236}">
                <a16:creationId xmlns:a16="http://schemas.microsoft.com/office/drawing/2014/main" id="{2ACC000D-3E37-59DB-843C-08FAF884F148}"/>
              </a:ext>
            </a:extLst>
          </p:cNvPr>
          <p:cNvGraphicFramePr>
            <a:graphicFrameLocks noGrp="1"/>
          </p:cNvGraphicFramePr>
          <p:nvPr>
            <p:ph idx="1"/>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65558666"/>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CF00-7E23-F6AA-A6CE-388AB3D4094E}"/>
              </a:ext>
            </a:extLst>
          </p:cNvPr>
          <p:cNvSpPr>
            <a:spLocks noGrp="1"/>
          </p:cNvSpPr>
          <p:nvPr>
            <p:ph type="title"/>
          </p:nvPr>
        </p:nvSpPr>
        <p:spPr>
          <a:xfrm>
            <a:off x="1154954" y="973668"/>
            <a:ext cx="8761413" cy="706964"/>
          </a:xfrm>
        </p:spPr>
        <p:txBody>
          <a:bodyPr>
            <a:normAutofit/>
          </a:bodyPr>
          <a:lstStyle/>
          <a:p>
            <a:pPr>
              <a:lnSpc>
                <a:spcPct val="90000"/>
              </a:lnSpc>
            </a:pPr>
            <a:r>
              <a:rPr lang="en-GB" sz="2000">
                <a:solidFill>
                  <a:srgbClr val="EBEBEB"/>
                </a:solidFill>
              </a:rPr>
              <a:t>How does Microsoft Word for rotas improve efficiency or communication</a:t>
            </a:r>
          </a:p>
        </p:txBody>
      </p:sp>
      <p:graphicFrame>
        <p:nvGraphicFramePr>
          <p:cNvPr id="39" name="Content Placeholder 2">
            <a:extLst>
              <a:ext uri="{FF2B5EF4-FFF2-40B4-BE49-F238E27FC236}">
                <a16:creationId xmlns:a16="http://schemas.microsoft.com/office/drawing/2014/main" id="{4F8D3AF0-6AE4-A7BA-2360-6342A63B450D}"/>
              </a:ext>
            </a:extLst>
          </p:cNvPr>
          <p:cNvGraphicFramePr>
            <a:graphicFrameLocks noGrp="1"/>
          </p:cNvGraphicFramePr>
          <p:nvPr>
            <p:ph idx="1"/>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24540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C8FDF6EF-41AA-5A98-3C48-5E857E1D8C71}"/>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Conclusion</a:t>
            </a:r>
          </a:p>
        </p:txBody>
      </p:sp>
      <p:sp>
        <p:nvSpPr>
          <p:cNvPr id="40" name="Content Placeholder 2">
            <a:extLst>
              <a:ext uri="{FF2B5EF4-FFF2-40B4-BE49-F238E27FC236}">
                <a16:creationId xmlns:a16="http://schemas.microsoft.com/office/drawing/2014/main" id="{3C6C31A7-F753-8694-9EBA-6A9BF37863DF}"/>
              </a:ext>
            </a:extLst>
          </p:cNvPr>
          <p:cNvSpPr>
            <a:spLocks noGrp="1"/>
          </p:cNvSpPr>
          <p:nvPr>
            <p:ph idx="1"/>
          </p:nvPr>
        </p:nvSpPr>
        <p:spPr>
          <a:xfrm>
            <a:off x="5290077" y="437513"/>
            <a:ext cx="5502614" cy="5954325"/>
          </a:xfrm>
        </p:spPr>
        <p:txBody>
          <a:bodyPr anchor="ctr">
            <a:normAutofit/>
          </a:bodyPr>
          <a:lstStyle/>
          <a:p>
            <a:r>
              <a:rPr lang="en-GB" sz="2000"/>
              <a:t>Effective  rotas and staff scheduling is far more then an administrative task-is foundation of Safe  ,Legal and Sustainable care in uk nursing homes.  </a:t>
            </a:r>
            <a:br>
              <a:rPr lang="en-GB" sz="2000"/>
            </a:br>
            <a:br>
              <a:rPr lang="en-GB" sz="2000"/>
            </a:br>
            <a:r>
              <a:rPr lang="en-GB" sz="2000"/>
              <a:t>Regulatory </a:t>
            </a:r>
          </a:p>
          <a:p>
            <a:r>
              <a:rPr lang="en-GB" sz="2000"/>
              <a:t>Triple balance </a:t>
            </a:r>
          </a:p>
          <a:p>
            <a:r>
              <a:rPr lang="en-GB" sz="2000"/>
              <a:t>Modern Approch </a:t>
            </a:r>
          </a:p>
          <a:p>
            <a:r>
              <a:rPr lang="en-GB" sz="2000"/>
              <a:t>Evidence and Compliance</a:t>
            </a:r>
          </a:p>
        </p:txBody>
      </p:sp>
    </p:spTree>
    <p:extLst>
      <p:ext uri="{BB962C8B-B14F-4D97-AF65-F5344CB8AC3E}">
        <p14:creationId xmlns:p14="http://schemas.microsoft.com/office/powerpoint/2010/main" val="21358095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C0366-C260-83FE-C30D-D94A38B4C523}"/>
              </a:ext>
            </a:extLst>
          </p:cNvPr>
          <p:cNvSpPr>
            <a:spLocks noGrp="1"/>
          </p:cNvSpPr>
          <p:nvPr>
            <p:ph type="title"/>
          </p:nvPr>
        </p:nvSpPr>
        <p:spPr/>
        <p:txBody>
          <a:bodyPr/>
          <a:lstStyle/>
          <a:p>
            <a:r>
              <a:rPr lang="en-GB" dirty="0"/>
              <a:t>Staff scheduling and Rotas in UK nursing homes – Harvard references </a:t>
            </a:r>
          </a:p>
        </p:txBody>
      </p:sp>
      <p:sp>
        <p:nvSpPr>
          <p:cNvPr id="3" name="Content Placeholder 2">
            <a:extLst>
              <a:ext uri="{FF2B5EF4-FFF2-40B4-BE49-F238E27FC236}">
                <a16:creationId xmlns:a16="http://schemas.microsoft.com/office/drawing/2014/main" id="{0DD5CF6F-193C-B1C3-5E2B-2C026712F9C1}"/>
              </a:ext>
            </a:extLst>
          </p:cNvPr>
          <p:cNvSpPr>
            <a:spLocks noGrp="1"/>
          </p:cNvSpPr>
          <p:nvPr>
            <p:ph idx="1"/>
          </p:nvPr>
        </p:nvSpPr>
        <p:spPr/>
        <p:txBody>
          <a:bodyPr/>
          <a:lstStyle/>
          <a:p>
            <a:r>
              <a:rPr lang="en-GB" dirty="0"/>
              <a:t>Care quality commission (CQC). (2021) Safe staffing in adult social care. London: CQC</a:t>
            </a:r>
          </a:p>
          <a:p>
            <a:r>
              <a:rPr lang="en-GB" dirty="0"/>
              <a:t>Department of Health and Social Care. (2022). People at the heart of care: Workplace plan for adult social care. London: DHSC</a:t>
            </a:r>
          </a:p>
          <a:p>
            <a:r>
              <a:rPr lang="en-GB" dirty="0"/>
              <a:t>National Institute for Health and Care Excellence (NICE).(2022). NG139:Safe staffing for nursing in care homes. </a:t>
            </a:r>
            <a:r>
              <a:rPr lang="en-GB"/>
              <a:t>London: NICE</a:t>
            </a:r>
            <a:endParaRPr lang="en-GB" dirty="0"/>
          </a:p>
        </p:txBody>
      </p:sp>
    </p:spTree>
    <p:extLst>
      <p:ext uri="{BB962C8B-B14F-4D97-AF65-F5344CB8AC3E}">
        <p14:creationId xmlns:p14="http://schemas.microsoft.com/office/powerpoint/2010/main" val="2718081209"/>
      </p:ext>
    </p:extLst>
  </p:cSld>
  <p:clrMapOvr>
    <a:masterClrMapping/>
  </p:clrMapOvr>
</p:sld>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1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4.xml><?xml version="1.0" encoding="utf-8"?>
<a:theme xmlns:a="http://schemas.openxmlformats.org/drawingml/2006/main" name="2_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3F46C0B2A77F4AAB923CA00B36000F" ma:contentTypeVersion="5" ma:contentTypeDescription="Create a new document." ma:contentTypeScope="" ma:versionID="bcc215092a27086fe75c8adf3801b625">
  <xsd:schema xmlns:xsd="http://www.w3.org/2001/XMLSchema" xmlns:xs="http://www.w3.org/2001/XMLSchema" xmlns:p="http://schemas.microsoft.com/office/2006/metadata/properties" xmlns:ns3="936e02c4-a484-4998-a51a-c24e6dc61f3e" targetNamespace="http://schemas.microsoft.com/office/2006/metadata/properties" ma:root="true" ma:fieldsID="5e2369012a7deddb3b96c76a9ed064c6" ns3:_="">
    <xsd:import namespace="936e02c4-a484-4998-a51a-c24e6dc61f3e"/>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6e02c4-a484-4998-a51a-c24e6dc61f3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936e02c4-a484-4998-a51a-c24e6dc61f3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EBC8AB-15EE-45E1-AA8A-078DECD79794}">
  <ds:schemaRefs>
    <ds:schemaRef ds:uri="936e02c4-a484-4998-a51a-c24e6dc61f3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9418A49A-5CE0-46A7-A797-E43492242E1F}">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dcmitype/"/>
    <ds:schemaRef ds:uri="http://www.w3.org/XML/1998/namespace"/>
    <ds:schemaRef ds:uri="936e02c4-a484-4998-a51a-c24e6dc61f3e"/>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B83E867A-FF2B-4268-A34A-0D408A47ED7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141</TotalTime>
  <Words>2483</Words>
  <Application>Microsoft Office PowerPoint</Application>
  <PresentationFormat>Widescreen</PresentationFormat>
  <Paragraphs>309</Paragraphs>
  <Slides>42</Slides>
  <Notes>17</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42</vt:i4>
      </vt:variant>
    </vt:vector>
  </HeadingPairs>
  <TitlesOfParts>
    <vt:vector size="55" baseType="lpstr">
      <vt:lpstr>Aptos</vt:lpstr>
      <vt:lpstr>Aptos Display</vt:lpstr>
      <vt:lpstr>Arial</vt:lpstr>
      <vt:lpstr>Bierstadt Display</vt:lpstr>
      <vt:lpstr>Century Gothic</vt:lpstr>
      <vt:lpstr>Courier New</vt:lpstr>
      <vt:lpstr>Trebuchet MS</vt:lpstr>
      <vt:lpstr>Wingdings 3</vt:lpstr>
      <vt:lpstr>Facet</vt:lpstr>
      <vt:lpstr>Wisp</vt:lpstr>
      <vt:lpstr>1_Facet</vt:lpstr>
      <vt:lpstr>2_Facet</vt:lpstr>
      <vt:lpstr>Ion Boardroom</vt:lpstr>
      <vt:lpstr>Module Digital skills  and research method               Module code.LCHS4007    Lecturer . Masud Siddique Group Presentation presented by Asma khan,Marwa Mohammed[2539110] Sofia Adnan Mir[2526152]Saira Begum[2533704]    Shipa  Akhter[2536188]   </vt:lpstr>
      <vt:lpstr>Workplace task in Riverdale nursing home</vt:lpstr>
      <vt:lpstr>My chosen tool </vt:lpstr>
      <vt:lpstr>Why Microsoft teams is appropriate for task in Riverdale Nursing Home</vt:lpstr>
      <vt:lpstr>How to improves efficiency or communication through Microsoft teams in Riverdale nursing home</vt:lpstr>
      <vt:lpstr>Advantages and limitation of using Microsoft teams in Riverdale Nursing Home</vt:lpstr>
      <vt:lpstr>Conclusion</vt:lpstr>
      <vt:lpstr>References</vt:lpstr>
      <vt:lpstr>Riverdale Nursing home case study  Secure file storage and sharing using Microsoft One Drive    Tutor Name :Masud Siddique </vt:lpstr>
      <vt:lpstr> Secure file storage and sharing </vt:lpstr>
      <vt:lpstr>Microsoft 365 Tool</vt:lpstr>
      <vt:lpstr>One Drive Suitability for Riverdale Nursing Home</vt:lpstr>
      <vt:lpstr>Efficiency/communication  </vt:lpstr>
      <vt:lpstr>Advantages Vs Limitations</vt:lpstr>
      <vt:lpstr>Conclusion</vt:lpstr>
      <vt:lpstr>References</vt:lpstr>
      <vt:lpstr>Digital skills and Research Methods Module Code: LCSH4007   Lecturer’s name: Masud Siddiqui  Presented by: Sofia Mir (2526152), Asma Khan (2530901) Marwa Mohammed (2539110), Shilpa (2536188), Saira (2533704) </vt:lpstr>
      <vt:lpstr>What staff training involves</vt:lpstr>
      <vt:lpstr>Why Microsoft Teams is suitable for staff training</vt:lpstr>
      <vt:lpstr>How Microsoft Teams improves efficiency  </vt:lpstr>
      <vt:lpstr>How Microsoft Teams improves communication </vt:lpstr>
      <vt:lpstr>Advantages and Limitations of Microsoft Teams</vt:lpstr>
      <vt:lpstr>Conclusion</vt:lpstr>
      <vt:lpstr>References</vt:lpstr>
      <vt:lpstr>MICROSOFT WORD  RIVER DALE NURSING  HOME </vt:lpstr>
      <vt:lpstr>WORD 365</vt:lpstr>
      <vt:lpstr>WHAT IT INVOLES</vt:lpstr>
      <vt:lpstr>MICROSOFT365 Suitability for Riverdale nursing home</vt:lpstr>
      <vt:lpstr>IMPROVES EFFCIENCY AND COMMUNICATION</vt:lpstr>
      <vt:lpstr>LIMITATION FOR WORD 365</vt:lpstr>
      <vt:lpstr>Advantages for WORD365</vt:lpstr>
      <vt:lpstr>CONCLUSION</vt:lpstr>
      <vt:lpstr>REFERENCES</vt:lpstr>
      <vt:lpstr>Module Digital skills and research method Module code: LCHS4007 Group presentation presented by Shipa  Akther, Asma Khan Marwa, Sofia Saira</vt:lpstr>
      <vt:lpstr>ROTA</vt:lpstr>
      <vt:lpstr>Which tool I will be Using : Word</vt:lpstr>
      <vt:lpstr>Why is this tool appropriate for this task?</vt:lpstr>
      <vt:lpstr>Advantages of Word for rotas</vt:lpstr>
      <vt:lpstr>Limitations of Word for Rotas</vt:lpstr>
      <vt:lpstr>How does Microsoft Word for rotas improve efficiency or communication</vt:lpstr>
      <vt:lpstr>Conclusion</vt:lpstr>
      <vt:lpstr>Staff scheduling and Rotas in UK nursing homes – Harvard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Digital skills  and research method</dc:title>
  <dc:creator>Asma Khan (2530901)</dc:creator>
  <cp:lastModifiedBy>Marwa Mohammed</cp:lastModifiedBy>
  <cp:revision>3</cp:revision>
  <dcterms:created xsi:type="dcterms:W3CDTF">2026-05-28T08:55:54Z</dcterms:created>
  <dcterms:modified xsi:type="dcterms:W3CDTF">2026-06-12T13:30:38Z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0x010100DA3F46C0B2A77F4AAB923CA00B36000F</vt:lpwstr>
  </property>
</Properties>
</file>