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25" r:id="rId4"/>
  </p:sldMasterIdLst>
  <p:notesMasterIdLst>
    <p:notesMasterId r:id="rId40"/>
  </p:notesMasterIdLst>
  <p:handoutMasterIdLst>
    <p:handoutMasterId r:id="rId41"/>
  </p:handoutMasterIdLst>
  <p:sldIdLst>
    <p:sldId id="256" r:id="rId5"/>
    <p:sldId id="323" r:id="rId6"/>
    <p:sldId id="324" r:id="rId7"/>
    <p:sldId id="309" r:id="rId8"/>
    <p:sldId id="327" r:id="rId9"/>
    <p:sldId id="328" r:id="rId10"/>
    <p:sldId id="329" r:id="rId11"/>
    <p:sldId id="330" r:id="rId12"/>
    <p:sldId id="331" r:id="rId13"/>
    <p:sldId id="333" r:id="rId14"/>
    <p:sldId id="335" r:id="rId15"/>
    <p:sldId id="341" r:id="rId16"/>
    <p:sldId id="342" r:id="rId17"/>
    <p:sldId id="343" r:id="rId18"/>
    <p:sldId id="344" r:id="rId19"/>
    <p:sldId id="345" r:id="rId20"/>
    <p:sldId id="271" r:id="rId21"/>
    <p:sldId id="272" r:id="rId22"/>
    <p:sldId id="273" r:id="rId23"/>
    <p:sldId id="274" r:id="rId24"/>
    <p:sldId id="275" r:id="rId25"/>
    <p:sldId id="257" r:id="rId26"/>
    <p:sldId id="258" r:id="rId27"/>
    <p:sldId id="263" r:id="rId28"/>
    <p:sldId id="259" r:id="rId29"/>
    <p:sldId id="264" r:id="rId30"/>
    <p:sldId id="260" r:id="rId31"/>
    <p:sldId id="265" r:id="rId32"/>
    <p:sldId id="276" r:id="rId33"/>
    <p:sldId id="270" r:id="rId34"/>
    <p:sldId id="340" r:id="rId35"/>
    <p:sldId id="339" r:id="rId36"/>
    <p:sldId id="346" r:id="rId37"/>
    <p:sldId id="347" r:id="rId38"/>
    <p:sldId id="334"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6535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9639691-0469-4C31-80C1-A08427620037}" v="4" dt="2025-06-16T10:26:45.3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81560" autoAdjust="0"/>
  </p:normalViewPr>
  <p:slideViewPr>
    <p:cSldViewPr snapToGrid="0">
      <p:cViewPr varScale="1">
        <p:scale>
          <a:sx n="91" d="100"/>
          <a:sy n="91" d="100"/>
        </p:scale>
        <p:origin x="1296" y="84"/>
      </p:cViewPr>
      <p:guideLst>
        <p:guide orient="horz" pos="2160"/>
        <p:guide pos="3840"/>
      </p:guideLst>
    </p:cSldViewPr>
  </p:slideViewPr>
  <p:notesTextViewPr>
    <p:cViewPr>
      <p:scale>
        <a:sx n="1" d="1"/>
        <a:sy n="1" d="1"/>
      </p:scale>
      <p:origin x="0" y="0"/>
    </p:cViewPr>
  </p:notesTextViewPr>
  <p:notesViewPr>
    <p:cSldViewPr snapToGrid="0">
      <p:cViewPr varScale="1">
        <p:scale>
          <a:sx n="60" d="100"/>
          <a:sy n="60" d="100"/>
        </p:scale>
        <p:origin x="3187" y="3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commentAuthors" Target="commentAuthors.xml"/><Relationship Id="rId47"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ma Roberts (IMH)" userId="4381aaa8-aec7-4c01-8fc3-2065cac71278" providerId="ADAL" clId="{F9639691-0469-4C31-80C1-A08427620037}"/>
    <pc:docChg chg="custSel addSld delSld modSld">
      <pc:chgData name="Emma Roberts (IMH)" userId="4381aaa8-aec7-4c01-8fc3-2065cac71278" providerId="ADAL" clId="{F9639691-0469-4C31-80C1-A08427620037}" dt="2025-06-26T09:23:35.517" v="365" actId="47"/>
      <pc:docMkLst>
        <pc:docMk/>
      </pc:docMkLst>
      <pc:sldChg chg="del">
        <pc:chgData name="Emma Roberts (IMH)" userId="4381aaa8-aec7-4c01-8fc3-2065cac71278" providerId="ADAL" clId="{F9639691-0469-4C31-80C1-A08427620037}" dt="2025-06-26T09:23:17.977" v="361" actId="47"/>
        <pc:sldMkLst>
          <pc:docMk/>
          <pc:sldMk cId="4119227372" sldId="261"/>
        </pc:sldMkLst>
      </pc:sldChg>
      <pc:sldChg chg="del">
        <pc:chgData name="Emma Roberts (IMH)" userId="4381aaa8-aec7-4c01-8fc3-2065cac71278" providerId="ADAL" clId="{F9639691-0469-4C31-80C1-A08427620037}" dt="2025-06-26T09:23:22.839" v="362" actId="47"/>
        <pc:sldMkLst>
          <pc:docMk/>
          <pc:sldMk cId="1445165578" sldId="262"/>
        </pc:sldMkLst>
      </pc:sldChg>
      <pc:sldChg chg="del">
        <pc:chgData name="Emma Roberts (IMH)" userId="4381aaa8-aec7-4c01-8fc3-2065cac71278" providerId="ADAL" clId="{F9639691-0469-4C31-80C1-A08427620037}" dt="2025-06-26T09:23:27.583" v="363" actId="47"/>
        <pc:sldMkLst>
          <pc:docMk/>
          <pc:sldMk cId="3598108067" sldId="266"/>
        </pc:sldMkLst>
      </pc:sldChg>
      <pc:sldChg chg="del">
        <pc:chgData name="Emma Roberts (IMH)" userId="4381aaa8-aec7-4c01-8fc3-2065cac71278" providerId="ADAL" clId="{F9639691-0469-4C31-80C1-A08427620037}" dt="2025-06-26T09:23:33.748" v="364" actId="47"/>
        <pc:sldMkLst>
          <pc:docMk/>
          <pc:sldMk cId="2652281194" sldId="268"/>
        </pc:sldMkLst>
      </pc:sldChg>
      <pc:sldChg chg="del">
        <pc:chgData name="Emma Roberts (IMH)" userId="4381aaa8-aec7-4c01-8fc3-2065cac71278" providerId="ADAL" clId="{F9639691-0469-4C31-80C1-A08427620037}" dt="2025-06-26T09:23:35.517" v="365" actId="47"/>
        <pc:sldMkLst>
          <pc:docMk/>
          <pc:sldMk cId="2741783017" sldId="269"/>
        </pc:sldMkLst>
      </pc:sldChg>
      <pc:sldChg chg="addSp delSp modSp mod">
        <pc:chgData name="Emma Roberts (IMH)" userId="4381aaa8-aec7-4c01-8fc3-2065cac71278" providerId="ADAL" clId="{F9639691-0469-4C31-80C1-A08427620037}" dt="2025-06-16T10:30:06.342" v="34" actId="207"/>
        <pc:sldMkLst>
          <pc:docMk/>
          <pc:sldMk cId="2647940041" sldId="333"/>
        </pc:sldMkLst>
        <pc:spChg chg="mod">
          <ac:chgData name="Emma Roberts (IMH)" userId="4381aaa8-aec7-4c01-8fc3-2065cac71278" providerId="ADAL" clId="{F9639691-0469-4C31-80C1-A08427620037}" dt="2025-06-16T10:26:04.494" v="2" actId="20577"/>
          <ac:spMkLst>
            <pc:docMk/>
            <pc:sldMk cId="2647940041" sldId="333"/>
            <ac:spMk id="4" creationId="{F402DBCA-2172-44B3-A771-C515882FC3C7}"/>
          </ac:spMkLst>
        </pc:spChg>
        <pc:graphicFrameChg chg="add mod modGraphic">
          <ac:chgData name="Emma Roberts (IMH)" userId="4381aaa8-aec7-4c01-8fc3-2065cac71278" providerId="ADAL" clId="{F9639691-0469-4C31-80C1-A08427620037}" dt="2025-06-16T10:30:06.342" v="34" actId="207"/>
          <ac:graphicFrameMkLst>
            <pc:docMk/>
            <pc:sldMk cId="2647940041" sldId="333"/>
            <ac:graphicFrameMk id="9" creationId="{1A154357-FFB7-7E26-85DE-1D62C38347B9}"/>
          </ac:graphicFrameMkLst>
        </pc:graphicFrameChg>
      </pc:sldChg>
      <pc:sldChg chg="addSp delSp modSp mod">
        <pc:chgData name="Emma Roberts (IMH)" userId="4381aaa8-aec7-4c01-8fc3-2065cac71278" providerId="ADAL" clId="{F9639691-0469-4C31-80C1-A08427620037}" dt="2025-06-16T10:31:14.202" v="52" actId="403"/>
        <pc:sldMkLst>
          <pc:docMk/>
          <pc:sldMk cId="1889966734" sldId="335"/>
        </pc:sldMkLst>
        <pc:spChg chg="mod">
          <ac:chgData name="Emma Roberts (IMH)" userId="4381aaa8-aec7-4c01-8fc3-2065cac71278" providerId="ADAL" clId="{F9639691-0469-4C31-80C1-A08427620037}" dt="2025-06-16T10:30:48.098" v="41" actId="6549"/>
          <ac:spMkLst>
            <pc:docMk/>
            <pc:sldMk cId="1889966734" sldId="335"/>
            <ac:spMk id="4" creationId="{26C164A5-70F9-38BA-7B0A-941F05747E16}"/>
          </ac:spMkLst>
        </pc:spChg>
        <pc:spChg chg="mod">
          <ac:chgData name="Emma Roberts (IMH)" userId="4381aaa8-aec7-4c01-8fc3-2065cac71278" providerId="ADAL" clId="{F9639691-0469-4C31-80C1-A08427620037}" dt="2025-06-16T10:31:14.202" v="52" actId="403"/>
          <ac:spMkLst>
            <pc:docMk/>
            <pc:sldMk cId="1889966734" sldId="335"/>
            <ac:spMk id="6" creationId="{F20CFA5E-DCDD-7477-E621-BB5851840F24}"/>
          </ac:spMkLst>
        </pc:spChg>
      </pc:sldChg>
      <pc:sldChg chg="del">
        <pc:chgData name="Emma Roberts (IMH)" userId="4381aaa8-aec7-4c01-8fc3-2065cac71278" providerId="ADAL" clId="{F9639691-0469-4C31-80C1-A08427620037}" dt="2025-06-16T10:31:26.007" v="53" actId="47"/>
        <pc:sldMkLst>
          <pc:docMk/>
          <pc:sldMk cId="3259664522" sldId="336"/>
        </pc:sldMkLst>
      </pc:sldChg>
      <pc:sldChg chg="del">
        <pc:chgData name="Emma Roberts (IMH)" userId="4381aaa8-aec7-4c01-8fc3-2065cac71278" providerId="ADAL" clId="{F9639691-0469-4C31-80C1-A08427620037}" dt="2025-06-16T10:31:31.245" v="54" actId="47"/>
        <pc:sldMkLst>
          <pc:docMk/>
          <pc:sldMk cId="3310336973" sldId="337"/>
        </pc:sldMkLst>
      </pc:sldChg>
      <pc:sldChg chg="del">
        <pc:chgData name="Emma Roberts (IMH)" userId="4381aaa8-aec7-4c01-8fc3-2065cac71278" providerId="ADAL" clId="{F9639691-0469-4C31-80C1-A08427620037}" dt="2025-06-16T10:31:33.020" v="55" actId="47"/>
        <pc:sldMkLst>
          <pc:docMk/>
          <pc:sldMk cId="4079750215" sldId="338"/>
        </pc:sldMkLst>
      </pc:sldChg>
      <pc:sldChg chg="modSp mod">
        <pc:chgData name="Emma Roberts (IMH)" userId="4381aaa8-aec7-4c01-8fc3-2065cac71278" providerId="ADAL" clId="{F9639691-0469-4C31-80C1-A08427620037}" dt="2025-06-26T09:20:50.507" v="347" actId="20577"/>
        <pc:sldMkLst>
          <pc:docMk/>
          <pc:sldMk cId="656808660" sldId="340"/>
        </pc:sldMkLst>
        <pc:spChg chg="mod">
          <ac:chgData name="Emma Roberts (IMH)" userId="4381aaa8-aec7-4c01-8fc3-2065cac71278" providerId="ADAL" clId="{F9639691-0469-4C31-80C1-A08427620037}" dt="2025-06-26T09:20:50.507" v="347" actId="20577"/>
          <ac:spMkLst>
            <pc:docMk/>
            <pc:sldMk cId="656808660" sldId="340"/>
            <ac:spMk id="6" creationId="{D770A962-4B07-BD1A-2A05-6089245A62BE}"/>
          </ac:spMkLst>
        </pc:spChg>
      </pc:sldChg>
      <pc:sldChg chg="modSp add mod">
        <pc:chgData name="Emma Roberts (IMH)" userId="4381aaa8-aec7-4c01-8fc3-2065cac71278" providerId="ADAL" clId="{F9639691-0469-4C31-80C1-A08427620037}" dt="2025-06-16T10:31:57.602" v="60" actId="27636"/>
        <pc:sldMkLst>
          <pc:docMk/>
          <pc:sldMk cId="1217901242" sldId="341"/>
        </pc:sldMkLst>
        <pc:spChg chg="mod">
          <ac:chgData name="Emma Roberts (IMH)" userId="4381aaa8-aec7-4c01-8fc3-2065cac71278" providerId="ADAL" clId="{F9639691-0469-4C31-80C1-A08427620037}" dt="2025-06-16T10:31:57.602" v="60" actId="27636"/>
          <ac:spMkLst>
            <pc:docMk/>
            <pc:sldMk cId="1217901242" sldId="341"/>
            <ac:spMk id="6" creationId="{9AB9956D-EFB9-A316-2542-14953061B03D}"/>
          </ac:spMkLst>
        </pc:spChg>
      </pc:sldChg>
      <pc:sldChg chg="modSp add mod">
        <pc:chgData name="Emma Roberts (IMH)" userId="4381aaa8-aec7-4c01-8fc3-2065cac71278" providerId="ADAL" clId="{F9639691-0469-4C31-80C1-A08427620037}" dt="2025-06-16T10:32:32.464" v="67" actId="27636"/>
        <pc:sldMkLst>
          <pc:docMk/>
          <pc:sldMk cId="97250292" sldId="342"/>
        </pc:sldMkLst>
        <pc:spChg chg="mod">
          <ac:chgData name="Emma Roberts (IMH)" userId="4381aaa8-aec7-4c01-8fc3-2065cac71278" providerId="ADAL" clId="{F9639691-0469-4C31-80C1-A08427620037}" dt="2025-06-16T10:32:32.464" v="67" actId="27636"/>
          <ac:spMkLst>
            <pc:docMk/>
            <pc:sldMk cId="97250292" sldId="342"/>
            <ac:spMk id="6" creationId="{83189F35-D30F-1416-ECA6-D9B7CC778C78}"/>
          </ac:spMkLst>
        </pc:spChg>
      </pc:sldChg>
      <pc:sldChg chg="modSp add mod">
        <pc:chgData name="Emma Roberts (IMH)" userId="4381aaa8-aec7-4c01-8fc3-2065cac71278" providerId="ADAL" clId="{F9639691-0469-4C31-80C1-A08427620037}" dt="2025-06-16T10:33:00.554" v="72" actId="27636"/>
        <pc:sldMkLst>
          <pc:docMk/>
          <pc:sldMk cId="3809052801" sldId="343"/>
        </pc:sldMkLst>
        <pc:spChg chg="mod">
          <ac:chgData name="Emma Roberts (IMH)" userId="4381aaa8-aec7-4c01-8fc3-2065cac71278" providerId="ADAL" clId="{F9639691-0469-4C31-80C1-A08427620037}" dt="2025-06-16T10:33:00.554" v="72" actId="27636"/>
          <ac:spMkLst>
            <pc:docMk/>
            <pc:sldMk cId="3809052801" sldId="343"/>
            <ac:spMk id="6" creationId="{6A8C0742-1D0E-FFB0-9E6D-4223EE6A37EE}"/>
          </ac:spMkLst>
        </pc:spChg>
      </pc:sldChg>
      <pc:sldChg chg="modSp add mod">
        <pc:chgData name="Emma Roberts (IMH)" userId="4381aaa8-aec7-4c01-8fc3-2065cac71278" providerId="ADAL" clId="{F9639691-0469-4C31-80C1-A08427620037}" dt="2025-06-16T10:33:27.689" v="79" actId="20577"/>
        <pc:sldMkLst>
          <pc:docMk/>
          <pc:sldMk cId="417956643" sldId="344"/>
        </pc:sldMkLst>
        <pc:spChg chg="mod">
          <ac:chgData name="Emma Roberts (IMH)" userId="4381aaa8-aec7-4c01-8fc3-2065cac71278" providerId="ADAL" clId="{F9639691-0469-4C31-80C1-A08427620037}" dt="2025-06-16T10:33:27.689" v="79" actId="20577"/>
          <ac:spMkLst>
            <pc:docMk/>
            <pc:sldMk cId="417956643" sldId="344"/>
            <ac:spMk id="6" creationId="{C425D83D-2E10-1263-F10C-7DA2A333E5D9}"/>
          </ac:spMkLst>
        </pc:spChg>
      </pc:sldChg>
      <pc:sldChg chg="modSp add mod">
        <pc:chgData name="Emma Roberts (IMH)" userId="4381aaa8-aec7-4c01-8fc3-2065cac71278" providerId="ADAL" clId="{F9639691-0469-4C31-80C1-A08427620037}" dt="2025-06-16T10:34:13.782" v="93" actId="20577"/>
        <pc:sldMkLst>
          <pc:docMk/>
          <pc:sldMk cId="86511770" sldId="345"/>
        </pc:sldMkLst>
        <pc:spChg chg="mod">
          <ac:chgData name="Emma Roberts (IMH)" userId="4381aaa8-aec7-4c01-8fc3-2065cac71278" providerId="ADAL" clId="{F9639691-0469-4C31-80C1-A08427620037}" dt="2025-06-16T10:34:13.782" v="93" actId="20577"/>
          <ac:spMkLst>
            <pc:docMk/>
            <pc:sldMk cId="86511770" sldId="345"/>
            <ac:spMk id="6" creationId="{E2980400-5157-A81D-DEB8-A1F9A5F7605A}"/>
          </ac:spMkLst>
        </pc:spChg>
      </pc:sldChg>
      <pc:sldChg chg="addSp modSp new mod">
        <pc:chgData name="Emma Roberts (IMH)" userId="4381aaa8-aec7-4c01-8fc3-2065cac71278" providerId="ADAL" clId="{F9639691-0469-4C31-80C1-A08427620037}" dt="2025-06-26T09:21:26.707" v="354" actId="1076"/>
        <pc:sldMkLst>
          <pc:docMk/>
          <pc:sldMk cId="1231175523" sldId="346"/>
        </pc:sldMkLst>
        <pc:spChg chg="add mod">
          <ac:chgData name="Emma Roberts (IMH)" userId="4381aaa8-aec7-4c01-8fc3-2065cac71278" providerId="ADAL" clId="{F9639691-0469-4C31-80C1-A08427620037}" dt="2025-06-26T09:21:26.707" v="354" actId="1076"/>
          <ac:spMkLst>
            <pc:docMk/>
            <pc:sldMk cId="1231175523" sldId="346"/>
            <ac:spMk id="7" creationId="{E6200E31-8F35-0DED-966E-7B3457F2AE5E}"/>
          </ac:spMkLst>
        </pc:spChg>
        <pc:picChg chg="add mod">
          <ac:chgData name="Emma Roberts (IMH)" userId="4381aaa8-aec7-4c01-8fc3-2065cac71278" providerId="ADAL" clId="{F9639691-0469-4C31-80C1-A08427620037}" dt="2025-06-26T09:21:10.930" v="352" actId="1076"/>
          <ac:picMkLst>
            <pc:docMk/>
            <pc:sldMk cId="1231175523" sldId="346"/>
            <ac:picMk id="5" creationId="{449BFC26-F2FC-9FEA-740B-B9B11FD3F8D1}"/>
          </ac:picMkLst>
        </pc:picChg>
      </pc:sldChg>
      <pc:sldChg chg="addSp modSp new mod">
        <pc:chgData name="Emma Roberts (IMH)" userId="4381aaa8-aec7-4c01-8fc3-2065cac71278" providerId="ADAL" clId="{F9639691-0469-4C31-80C1-A08427620037}" dt="2025-06-26T09:22:51.004" v="360" actId="1076"/>
        <pc:sldMkLst>
          <pc:docMk/>
          <pc:sldMk cId="4250602539" sldId="347"/>
        </pc:sldMkLst>
        <pc:spChg chg="add mod">
          <ac:chgData name="Emma Roberts (IMH)" userId="4381aaa8-aec7-4c01-8fc3-2065cac71278" providerId="ADAL" clId="{F9639691-0469-4C31-80C1-A08427620037}" dt="2025-06-26T09:22:51.004" v="360" actId="1076"/>
          <ac:spMkLst>
            <pc:docMk/>
            <pc:sldMk cId="4250602539" sldId="347"/>
            <ac:spMk id="7" creationId="{858FBD52-9177-FEE5-EF7E-7D18271787E2}"/>
          </ac:spMkLst>
        </pc:spChg>
        <pc:picChg chg="add mod">
          <ac:chgData name="Emma Roberts (IMH)" userId="4381aaa8-aec7-4c01-8fc3-2065cac71278" providerId="ADAL" clId="{F9639691-0469-4C31-80C1-A08427620037}" dt="2025-06-26T09:22:36.746" v="358" actId="1076"/>
          <ac:picMkLst>
            <pc:docMk/>
            <pc:sldMk cId="4250602539" sldId="347"/>
            <ac:picMk id="5" creationId="{7FE66124-C9F5-7DD8-BEF0-7BE1E5B53997}"/>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F07F19-1F50-4B42-A7A0-278DF9D25BB1}" type="doc">
      <dgm:prSet loTypeId="urn:microsoft.com/office/officeart/2016/7/layout/BasicLinearProcessNumbered#1" loCatId="process" qsTypeId="urn:microsoft.com/office/officeart/2005/8/quickstyle/simple1" qsCatId="simple" csTypeId="urn:microsoft.com/office/officeart/2005/8/colors/accent1_2" csCatId="accent1" phldr="1"/>
      <dgm:spPr/>
      <dgm:t>
        <a:bodyPr/>
        <a:lstStyle/>
        <a:p>
          <a:endParaRPr lang="en-US"/>
        </a:p>
      </dgm:t>
    </dgm:pt>
    <dgm:pt modelId="{2EE95FC5-CD6B-4A50-9262-DC414E16C3EA}">
      <dgm:prSet custT="1"/>
      <dgm:spPr/>
      <dgm:t>
        <a:bodyPr lIns="288000"/>
        <a:lstStyle/>
        <a:p>
          <a:pPr algn="l"/>
          <a:r>
            <a:rPr lang="en-US" sz="2000" dirty="0">
              <a:solidFill>
                <a:schemeClr val="accent1">
                  <a:lumMod val="75000"/>
                </a:schemeClr>
              </a:solidFill>
            </a:rPr>
            <a:t>UNIT 1</a:t>
          </a:r>
          <a:r>
            <a:rPr lang="ru-RU" sz="2000" dirty="0">
              <a:solidFill>
                <a:schemeClr val="accent1">
                  <a:lumMod val="75000"/>
                </a:schemeClr>
              </a:solidFill>
            </a:rPr>
            <a:t>.</a:t>
          </a:r>
          <a:endParaRPr lang="en-GB" sz="2000" dirty="0">
            <a:solidFill>
              <a:schemeClr val="accent1">
                <a:lumMod val="75000"/>
              </a:schemeClr>
            </a:solidFill>
          </a:endParaRPr>
        </a:p>
        <a:p>
          <a:pPr algn="ctr"/>
          <a:r>
            <a:rPr lang="en-GB" sz="2000" b="1" dirty="0"/>
            <a:t>What’s the Problem?</a:t>
          </a:r>
          <a:endParaRPr lang="en-US" sz="2000" b="1" dirty="0">
            <a:solidFill>
              <a:schemeClr val="accent1">
                <a:lumMod val="75000"/>
              </a:schemeClr>
            </a:solidFill>
          </a:endParaRPr>
        </a:p>
      </dgm:t>
    </dgm:pt>
    <dgm:pt modelId="{75374347-884B-4721-8CFF-DF080F5B1C79}" type="parTrans" cxnId="{B3F19EC2-A372-4EC3-BFE0-C62FFDFE3DF6}">
      <dgm:prSet/>
      <dgm:spPr/>
      <dgm:t>
        <a:bodyPr/>
        <a:lstStyle/>
        <a:p>
          <a:endParaRPr lang="en-US"/>
        </a:p>
      </dgm:t>
    </dgm:pt>
    <dgm:pt modelId="{C99EBBB1-E916-471C-83C9-ABE85B42AC26}" type="sibTrans" cxnId="{B3F19EC2-A372-4EC3-BFE0-C62FFDFE3DF6}">
      <dgm:prSet phldrT="1" phldr="0"/>
      <dgm:spPr/>
      <dgm:t>
        <a:bodyPr/>
        <a:lstStyle/>
        <a:p>
          <a:r>
            <a:rPr lang="en-US"/>
            <a:t>1</a:t>
          </a:r>
          <a:endParaRPr lang="en-US" dirty="0"/>
        </a:p>
      </dgm:t>
    </dgm:pt>
    <dgm:pt modelId="{F05611F0-8256-4954-B6CB-ED6B4F2DD397}">
      <dgm:prSet custT="1"/>
      <dgm:spPr/>
      <dgm:t>
        <a:bodyPr lIns="288000"/>
        <a:lstStyle/>
        <a:p>
          <a:pPr algn="l"/>
          <a:r>
            <a:rPr lang="en-US" sz="2000" dirty="0">
              <a:solidFill>
                <a:schemeClr val="accent1">
                  <a:lumMod val="75000"/>
                </a:schemeClr>
              </a:solidFill>
            </a:rPr>
            <a:t>UNIT 2.</a:t>
          </a:r>
        </a:p>
        <a:p>
          <a:pPr algn="ctr"/>
          <a:r>
            <a:rPr lang="en-GB" sz="2000" b="1" dirty="0"/>
            <a:t>The Worst Possible Idea!</a:t>
          </a:r>
          <a:endParaRPr lang="en-US" sz="2000" b="1" dirty="0">
            <a:solidFill>
              <a:schemeClr val="accent1">
                <a:lumMod val="75000"/>
              </a:schemeClr>
            </a:solidFill>
          </a:endParaRPr>
        </a:p>
      </dgm:t>
    </dgm:pt>
    <dgm:pt modelId="{CD7328D6-9FAE-4506-9BDB-E06A571EC1D4}" type="parTrans" cxnId="{914FACD2-336A-4471-9E99-312B3F8EAB04}">
      <dgm:prSet/>
      <dgm:spPr/>
      <dgm:t>
        <a:bodyPr/>
        <a:lstStyle/>
        <a:p>
          <a:endParaRPr lang="en-US"/>
        </a:p>
      </dgm:t>
    </dgm:pt>
    <dgm:pt modelId="{6BD5265A-8333-420D-BDB2-65F10B3EBD76}" type="sibTrans" cxnId="{914FACD2-336A-4471-9E99-312B3F8EAB04}">
      <dgm:prSet phldrT="2" phldr="0"/>
      <dgm:spPr/>
      <dgm:t>
        <a:bodyPr/>
        <a:lstStyle/>
        <a:p>
          <a:r>
            <a:rPr lang="en-US"/>
            <a:t>2</a:t>
          </a:r>
          <a:endParaRPr lang="en-US" dirty="0"/>
        </a:p>
      </dgm:t>
    </dgm:pt>
    <dgm:pt modelId="{22625139-F93A-4F3F-A7AA-4923A01AEDF3}">
      <dgm:prSet custT="1"/>
      <dgm:spPr/>
      <dgm:t>
        <a:bodyPr lIns="288000"/>
        <a:lstStyle/>
        <a:p>
          <a:pPr algn="l"/>
          <a:r>
            <a:rPr lang="en-US" sz="2000" dirty="0">
              <a:solidFill>
                <a:schemeClr val="accent1">
                  <a:lumMod val="75000"/>
                </a:schemeClr>
              </a:solidFill>
            </a:rPr>
            <a:t>UNIT 3.</a:t>
          </a:r>
        </a:p>
        <a:p>
          <a:pPr algn="ctr"/>
          <a:r>
            <a:rPr lang="en-GB" sz="2000" b="1" dirty="0"/>
            <a:t>Making it Happen</a:t>
          </a:r>
          <a:endParaRPr lang="en-US" sz="2000" b="1" dirty="0">
            <a:solidFill>
              <a:schemeClr val="accent1">
                <a:lumMod val="75000"/>
              </a:schemeClr>
            </a:solidFill>
          </a:endParaRPr>
        </a:p>
      </dgm:t>
    </dgm:pt>
    <dgm:pt modelId="{F549A0EB-6BE9-4749-8336-B02A279AE302}" type="parTrans" cxnId="{FC7721F0-429B-4CE7-BE98-C2F3C41FE9C7}">
      <dgm:prSet/>
      <dgm:spPr/>
      <dgm:t>
        <a:bodyPr/>
        <a:lstStyle/>
        <a:p>
          <a:endParaRPr lang="en-US"/>
        </a:p>
      </dgm:t>
    </dgm:pt>
    <dgm:pt modelId="{A8E2FA08-4DD4-4654-A85D-9A99162D6201}" type="sibTrans" cxnId="{FC7721F0-429B-4CE7-BE98-C2F3C41FE9C7}">
      <dgm:prSet phldrT="3" phldr="0"/>
      <dgm:spPr/>
      <dgm:t>
        <a:bodyPr/>
        <a:lstStyle/>
        <a:p>
          <a:r>
            <a:rPr lang="en-US"/>
            <a:t>3</a:t>
          </a:r>
          <a:endParaRPr lang="en-US" dirty="0"/>
        </a:p>
      </dgm:t>
    </dgm:pt>
    <dgm:pt modelId="{140952D0-0E1D-4F48-9F16-53581487CFA0}">
      <dgm:prSet custT="1"/>
      <dgm:spPr/>
      <dgm:t>
        <a:bodyPr lIns="288000"/>
        <a:lstStyle/>
        <a:p>
          <a:pPr algn="l"/>
          <a:r>
            <a:rPr lang="en-US" sz="2000" dirty="0">
              <a:solidFill>
                <a:schemeClr val="accent1">
                  <a:lumMod val="75000"/>
                </a:schemeClr>
              </a:solidFill>
            </a:rPr>
            <a:t>UNIT 4.</a:t>
          </a:r>
        </a:p>
        <a:p>
          <a:pPr algn="ctr"/>
          <a:r>
            <a:rPr lang="en-GB" sz="2000" b="1" dirty="0"/>
            <a:t>What’s the Verdict?</a:t>
          </a:r>
          <a:endParaRPr lang="en-US" sz="2000" b="1" dirty="0">
            <a:solidFill>
              <a:schemeClr val="accent1">
                <a:lumMod val="75000"/>
              </a:schemeClr>
            </a:solidFill>
          </a:endParaRPr>
        </a:p>
      </dgm:t>
    </dgm:pt>
    <dgm:pt modelId="{790C446F-6917-41E7-BE01-7AFE2676D505}" type="parTrans" cxnId="{B07163E8-ADEC-492A-8F07-7E5786AB23AE}">
      <dgm:prSet/>
      <dgm:spPr/>
      <dgm:t>
        <a:bodyPr/>
        <a:lstStyle/>
        <a:p>
          <a:endParaRPr lang="en-US"/>
        </a:p>
      </dgm:t>
    </dgm:pt>
    <dgm:pt modelId="{2804F27C-9BA9-4D07-AB02-74BE7DFA2C0E}" type="sibTrans" cxnId="{B07163E8-ADEC-492A-8F07-7E5786AB23AE}">
      <dgm:prSet phldrT="4" phldr="0"/>
      <dgm:spPr/>
      <dgm:t>
        <a:bodyPr/>
        <a:lstStyle/>
        <a:p>
          <a:r>
            <a:rPr lang="en-US"/>
            <a:t>4</a:t>
          </a:r>
          <a:endParaRPr lang="en-US" dirty="0"/>
        </a:p>
      </dgm:t>
    </dgm:pt>
    <dgm:pt modelId="{C09B749D-9CF7-492C-B341-D9553818451B}" type="pres">
      <dgm:prSet presAssocID="{D0F07F19-1F50-4B42-A7A0-278DF9D25BB1}" presName="Name0" presStyleCnt="0">
        <dgm:presLayoutVars>
          <dgm:animLvl val="lvl"/>
          <dgm:resizeHandles val="exact"/>
        </dgm:presLayoutVars>
      </dgm:prSet>
      <dgm:spPr/>
    </dgm:pt>
    <dgm:pt modelId="{8EEF3829-836D-4E60-A9BC-8F0AD18883EE}" type="pres">
      <dgm:prSet presAssocID="{2EE95FC5-CD6B-4A50-9262-DC414E16C3EA}" presName="compositeNode" presStyleCnt="0">
        <dgm:presLayoutVars>
          <dgm:bulletEnabled val="1"/>
        </dgm:presLayoutVars>
      </dgm:prSet>
      <dgm:spPr/>
    </dgm:pt>
    <dgm:pt modelId="{5947A689-FC4A-4FDF-BDDD-890A8474DEF9}" type="pres">
      <dgm:prSet presAssocID="{2EE95FC5-CD6B-4A50-9262-DC414E16C3EA}" presName="bgRect" presStyleLbl="bgAccFollowNode1" presStyleIdx="0" presStyleCnt="4" custLinFactNeighborX="-9681" custLinFactNeighborY="170"/>
      <dgm:spPr/>
    </dgm:pt>
    <dgm:pt modelId="{94E9EF1A-1D07-4210-9402-6C559E90358A}" type="pres">
      <dgm:prSet presAssocID="{C99EBBB1-E916-471C-83C9-ABE85B42AC26}" presName="sibTransNodeCircle" presStyleLbl="alignNode1" presStyleIdx="0" presStyleCnt="8">
        <dgm:presLayoutVars>
          <dgm:chMax val="0"/>
          <dgm:bulletEnabled/>
        </dgm:presLayoutVars>
      </dgm:prSet>
      <dgm:spPr>
        <a:prstGeom prst="rect">
          <a:avLst/>
        </a:prstGeom>
      </dgm:spPr>
    </dgm:pt>
    <dgm:pt modelId="{B9E74D06-8974-46A7-BDE8-CAC0846523DB}" type="pres">
      <dgm:prSet presAssocID="{2EE95FC5-CD6B-4A50-9262-DC414E16C3EA}" presName="bottomLine" presStyleLbl="alignNode1" presStyleIdx="1" presStyleCnt="8">
        <dgm:presLayoutVars/>
      </dgm:prSet>
      <dgm:spPr/>
    </dgm:pt>
    <dgm:pt modelId="{815671D8-22AE-4967-8461-EBC1C9F97F94}" type="pres">
      <dgm:prSet presAssocID="{2EE95FC5-CD6B-4A50-9262-DC414E16C3EA}" presName="nodeText" presStyleLbl="bgAccFollowNode1" presStyleIdx="0" presStyleCnt="4">
        <dgm:presLayoutVars>
          <dgm:bulletEnabled val="1"/>
        </dgm:presLayoutVars>
      </dgm:prSet>
      <dgm:spPr/>
    </dgm:pt>
    <dgm:pt modelId="{4345A606-3100-40DC-847D-F26F8DFFB0A4}" type="pres">
      <dgm:prSet presAssocID="{C99EBBB1-E916-471C-83C9-ABE85B42AC26}" presName="sibTrans" presStyleCnt="0"/>
      <dgm:spPr/>
    </dgm:pt>
    <dgm:pt modelId="{9D438F26-CD1B-4D67-AF02-B4D0BD99464E}" type="pres">
      <dgm:prSet presAssocID="{F05611F0-8256-4954-B6CB-ED6B4F2DD397}" presName="compositeNode" presStyleCnt="0">
        <dgm:presLayoutVars>
          <dgm:bulletEnabled val="1"/>
        </dgm:presLayoutVars>
      </dgm:prSet>
      <dgm:spPr/>
    </dgm:pt>
    <dgm:pt modelId="{5C8F9B26-840A-4F96-8D27-2D7E00511C9A}" type="pres">
      <dgm:prSet presAssocID="{F05611F0-8256-4954-B6CB-ED6B4F2DD397}" presName="bgRect" presStyleLbl="bgAccFollowNode1" presStyleIdx="1" presStyleCnt="4"/>
      <dgm:spPr/>
    </dgm:pt>
    <dgm:pt modelId="{DAC041B6-6570-477A-B4C1-5CB7E0EFE0DC}" type="pres">
      <dgm:prSet presAssocID="{6BD5265A-8333-420D-BDB2-65F10B3EBD76}" presName="sibTransNodeCircle" presStyleLbl="alignNode1" presStyleIdx="2" presStyleCnt="8">
        <dgm:presLayoutVars>
          <dgm:chMax val="0"/>
          <dgm:bulletEnabled/>
        </dgm:presLayoutVars>
      </dgm:prSet>
      <dgm:spPr>
        <a:prstGeom prst="rect">
          <a:avLst/>
        </a:prstGeom>
      </dgm:spPr>
    </dgm:pt>
    <dgm:pt modelId="{F8ADDB2A-2689-4ACF-8222-B372EB5C8D35}" type="pres">
      <dgm:prSet presAssocID="{F05611F0-8256-4954-B6CB-ED6B4F2DD397}" presName="bottomLine" presStyleLbl="alignNode1" presStyleIdx="3" presStyleCnt="8">
        <dgm:presLayoutVars/>
      </dgm:prSet>
      <dgm:spPr/>
    </dgm:pt>
    <dgm:pt modelId="{36EB2DDF-B510-4B3C-AF9A-757E14A78E4D}" type="pres">
      <dgm:prSet presAssocID="{F05611F0-8256-4954-B6CB-ED6B4F2DD397}" presName="nodeText" presStyleLbl="bgAccFollowNode1" presStyleIdx="1" presStyleCnt="4">
        <dgm:presLayoutVars>
          <dgm:bulletEnabled val="1"/>
        </dgm:presLayoutVars>
      </dgm:prSet>
      <dgm:spPr/>
    </dgm:pt>
    <dgm:pt modelId="{8BDDBF6E-ECE6-4E6A-B0D3-17197BA824D3}" type="pres">
      <dgm:prSet presAssocID="{6BD5265A-8333-420D-BDB2-65F10B3EBD76}" presName="sibTrans" presStyleCnt="0"/>
      <dgm:spPr/>
    </dgm:pt>
    <dgm:pt modelId="{5419C900-3474-4480-82CB-923AF8027A48}" type="pres">
      <dgm:prSet presAssocID="{22625139-F93A-4F3F-A7AA-4923A01AEDF3}" presName="compositeNode" presStyleCnt="0">
        <dgm:presLayoutVars>
          <dgm:bulletEnabled val="1"/>
        </dgm:presLayoutVars>
      </dgm:prSet>
      <dgm:spPr/>
    </dgm:pt>
    <dgm:pt modelId="{83253AE2-89B5-4ADC-817A-FEF4E0BC4B49}" type="pres">
      <dgm:prSet presAssocID="{22625139-F93A-4F3F-A7AA-4923A01AEDF3}" presName="bgRect" presStyleLbl="bgAccFollowNode1" presStyleIdx="2" presStyleCnt="4"/>
      <dgm:spPr/>
    </dgm:pt>
    <dgm:pt modelId="{82EE2C17-F664-4616-8F76-97637F08E124}" type="pres">
      <dgm:prSet presAssocID="{A8E2FA08-4DD4-4654-A85D-9A99162D6201}" presName="sibTransNodeCircle" presStyleLbl="alignNode1" presStyleIdx="4" presStyleCnt="8">
        <dgm:presLayoutVars>
          <dgm:chMax val="0"/>
          <dgm:bulletEnabled/>
        </dgm:presLayoutVars>
      </dgm:prSet>
      <dgm:spPr>
        <a:prstGeom prst="rect">
          <a:avLst/>
        </a:prstGeom>
      </dgm:spPr>
    </dgm:pt>
    <dgm:pt modelId="{96383FDE-483E-4E6D-B151-4FC41C065094}" type="pres">
      <dgm:prSet presAssocID="{22625139-F93A-4F3F-A7AA-4923A01AEDF3}" presName="bottomLine" presStyleLbl="alignNode1" presStyleIdx="5" presStyleCnt="8">
        <dgm:presLayoutVars/>
      </dgm:prSet>
      <dgm:spPr/>
    </dgm:pt>
    <dgm:pt modelId="{BBF86657-8EAE-46E6-B25A-D2056AE50973}" type="pres">
      <dgm:prSet presAssocID="{22625139-F93A-4F3F-A7AA-4923A01AEDF3}" presName="nodeText" presStyleLbl="bgAccFollowNode1" presStyleIdx="2" presStyleCnt="4">
        <dgm:presLayoutVars>
          <dgm:bulletEnabled val="1"/>
        </dgm:presLayoutVars>
      </dgm:prSet>
      <dgm:spPr/>
    </dgm:pt>
    <dgm:pt modelId="{8DC76FCE-F8A0-43BB-94B0-26867DA9F629}" type="pres">
      <dgm:prSet presAssocID="{A8E2FA08-4DD4-4654-A85D-9A99162D6201}" presName="sibTrans" presStyleCnt="0"/>
      <dgm:spPr/>
    </dgm:pt>
    <dgm:pt modelId="{46746BF8-8C13-403D-B74A-6BA79A7FA811}" type="pres">
      <dgm:prSet presAssocID="{140952D0-0E1D-4F48-9F16-53581487CFA0}" presName="compositeNode" presStyleCnt="0">
        <dgm:presLayoutVars>
          <dgm:bulletEnabled val="1"/>
        </dgm:presLayoutVars>
      </dgm:prSet>
      <dgm:spPr/>
    </dgm:pt>
    <dgm:pt modelId="{7ACBA089-E576-4FF4-865F-C3BBF7659A23}" type="pres">
      <dgm:prSet presAssocID="{140952D0-0E1D-4F48-9F16-53581487CFA0}" presName="bgRect" presStyleLbl="bgAccFollowNode1" presStyleIdx="3" presStyleCnt="4"/>
      <dgm:spPr/>
    </dgm:pt>
    <dgm:pt modelId="{3CBA3CC0-D70A-4B98-9329-64604EDF25F0}" type="pres">
      <dgm:prSet presAssocID="{2804F27C-9BA9-4D07-AB02-74BE7DFA2C0E}" presName="sibTransNodeCircle" presStyleLbl="alignNode1" presStyleIdx="6" presStyleCnt="8">
        <dgm:presLayoutVars>
          <dgm:chMax val="0"/>
          <dgm:bulletEnabled/>
        </dgm:presLayoutVars>
      </dgm:prSet>
      <dgm:spPr>
        <a:prstGeom prst="rect">
          <a:avLst/>
        </a:prstGeom>
      </dgm:spPr>
    </dgm:pt>
    <dgm:pt modelId="{5BE72261-3EB3-4585-8739-2FFBAED12B80}" type="pres">
      <dgm:prSet presAssocID="{140952D0-0E1D-4F48-9F16-53581487CFA0}" presName="bottomLine" presStyleLbl="alignNode1" presStyleIdx="7" presStyleCnt="8">
        <dgm:presLayoutVars/>
      </dgm:prSet>
      <dgm:spPr/>
    </dgm:pt>
    <dgm:pt modelId="{64EF213D-B16C-4AC2-8183-B62F7FC17277}" type="pres">
      <dgm:prSet presAssocID="{140952D0-0E1D-4F48-9F16-53581487CFA0}" presName="nodeText" presStyleLbl="bgAccFollowNode1" presStyleIdx="3" presStyleCnt="4">
        <dgm:presLayoutVars>
          <dgm:bulletEnabled val="1"/>
        </dgm:presLayoutVars>
      </dgm:prSet>
      <dgm:spPr/>
    </dgm:pt>
  </dgm:ptLst>
  <dgm:cxnLst>
    <dgm:cxn modelId="{A4B80D2D-7E35-421F-8BF9-55B39C33B9BE}" type="presOf" srcId="{A8E2FA08-4DD4-4654-A85D-9A99162D6201}" destId="{82EE2C17-F664-4616-8F76-97637F08E124}" srcOrd="0" destOrd="0" presId="urn:microsoft.com/office/officeart/2016/7/layout/BasicLinearProcessNumbered#1"/>
    <dgm:cxn modelId="{C0185933-A2E8-4CA8-BE2D-4651F528D2DE}" type="presOf" srcId="{2EE95FC5-CD6B-4A50-9262-DC414E16C3EA}" destId="{815671D8-22AE-4967-8461-EBC1C9F97F94}" srcOrd="1" destOrd="0" presId="urn:microsoft.com/office/officeart/2016/7/layout/BasicLinearProcessNumbered#1"/>
    <dgm:cxn modelId="{2218E939-6CA8-4442-A4E7-EF92FEA01DDF}" type="presOf" srcId="{140952D0-0E1D-4F48-9F16-53581487CFA0}" destId="{7ACBA089-E576-4FF4-865F-C3BBF7659A23}" srcOrd="0" destOrd="0" presId="urn:microsoft.com/office/officeart/2016/7/layout/BasicLinearProcessNumbered#1"/>
    <dgm:cxn modelId="{23907F3B-DE45-45CF-9707-5E4F6F6973DA}" type="presOf" srcId="{D0F07F19-1F50-4B42-A7A0-278DF9D25BB1}" destId="{C09B749D-9CF7-492C-B341-D9553818451B}" srcOrd="0" destOrd="0" presId="urn:microsoft.com/office/officeart/2016/7/layout/BasicLinearProcessNumbered#1"/>
    <dgm:cxn modelId="{AFE8A667-BFCC-42CE-A7FE-3066C60B154E}" type="presOf" srcId="{F05611F0-8256-4954-B6CB-ED6B4F2DD397}" destId="{5C8F9B26-840A-4F96-8D27-2D7E00511C9A}" srcOrd="0" destOrd="0" presId="urn:microsoft.com/office/officeart/2016/7/layout/BasicLinearProcessNumbered#1"/>
    <dgm:cxn modelId="{7043076B-C1A0-4D82-B9C2-7389C21548EF}" type="presOf" srcId="{22625139-F93A-4F3F-A7AA-4923A01AEDF3}" destId="{BBF86657-8EAE-46E6-B25A-D2056AE50973}" srcOrd="1" destOrd="0" presId="urn:microsoft.com/office/officeart/2016/7/layout/BasicLinearProcessNumbered#1"/>
    <dgm:cxn modelId="{40CAD671-AB1B-4EF2-BD4C-E4C43639C27E}" type="presOf" srcId="{2EE95FC5-CD6B-4A50-9262-DC414E16C3EA}" destId="{5947A689-FC4A-4FDF-BDDD-890A8474DEF9}" srcOrd="0" destOrd="0" presId="urn:microsoft.com/office/officeart/2016/7/layout/BasicLinearProcessNumbered#1"/>
    <dgm:cxn modelId="{9CDE7D88-716E-4C97-9A52-FF7131643C5F}" type="presOf" srcId="{F05611F0-8256-4954-B6CB-ED6B4F2DD397}" destId="{36EB2DDF-B510-4B3C-AF9A-757E14A78E4D}" srcOrd="1" destOrd="0" presId="urn:microsoft.com/office/officeart/2016/7/layout/BasicLinearProcessNumbered#1"/>
    <dgm:cxn modelId="{DD5C168A-90C7-41E2-9576-A79BBC6325CE}" type="presOf" srcId="{C99EBBB1-E916-471C-83C9-ABE85B42AC26}" destId="{94E9EF1A-1D07-4210-9402-6C559E90358A}" srcOrd="0" destOrd="0" presId="urn:microsoft.com/office/officeart/2016/7/layout/BasicLinearProcessNumbered#1"/>
    <dgm:cxn modelId="{CBD31B8E-CB23-4FA8-93FE-5BB4814BBB0B}" type="presOf" srcId="{2804F27C-9BA9-4D07-AB02-74BE7DFA2C0E}" destId="{3CBA3CC0-D70A-4B98-9329-64604EDF25F0}" srcOrd="0" destOrd="0" presId="urn:microsoft.com/office/officeart/2016/7/layout/BasicLinearProcessNumbered#1"/>
    <dgm:cxn modelId="{B3F19EC2-A372-4EC3-BFE0-C62FFDFE3DF6}" srcId="{D0F07F19-1F50-4B42-A7A0-278DF9D25BB1}" destId="{2EE95FC5-CD6B-4A50-9262-DC414E16C3EA}" srcOrd="0" destOrd="0" parTransId="{75374347-884B-4721-8CFF-DF080F5B1C79}" sibTransId="{C99EBBB1-E916-471C-83C9-ABE85B42AC26}"/>
    <dgm:cxn modelId="{40F5D2CB-DECC-41AF-8388-AD6EA6907126}" type="presOf" srcId="{6BD5265A-8333-420D-BDB2-65F10B3EBD76}" destId="{DAC041B6-6570-477A-B4C1-5CB7E0EFE0DC}" srcOrd="0" destOrd="0" presId="urn:microsoft.com/office/officeart/2016/7/layout/BasicLinearProcessNumbered#1"/>
    <dgm:cxn modelId="{914FACD2-336A-4471-9E99-312B3F8EAB04}" srcId="{D0F07F19-1F50-4B42-A7A0-278DF9D25BB1}" destId="{F05611F0-8256-4954-B6CB-ED6B4F2DD397}" srcOrd="1" destOrd="0" parTransId="{CD7328D6-9FAE-4506-9BDB-E06A571EC1D4}" sibTransId="{6BD5265A-8333-420D-BDB2-65F10B3EBD76}"/>
    <dgm:cxn modelId="{B07163E8-ADEC-492A-8F07-7E5786AB23AE}" srcId="{D0F07F19-1F50-4B42-A7A0-278DF9D25BB1}" destId="{140952D0-0E1D-4F48-9F16-53581487CFA0}" srcOrd="3" destOrd="0" parTransId="{790C446F-6917-41E7-BE01-7AFE2676D505}" sibTransId="{2804F27C-9BA9-4D07-AB02-74BE7DFA2C0E}"/>
    <dgm:cxn modelId="{D0999FEB-3F13-4B99-8767-7340A2A83933}" type="presOf" srcId="{22625139-F93A-4F3F-A7AA-4923A01AEDF3}" destId="{83253AE2-89B5-4ADC-817A-FEF4E0BC4B49}" srcOrd="0" destOrd="0" presId="urn:microsoft.com/office/officeart/2016/7/layout/BasicLinearProcessNumbered#1"/>
    <dgm:cxn modelId="{FC7721F0-429B-4CE7-BE98-C2F3C41FE9C7}" srcId="{D0F07F19-1F50-4B42-A7A0-278DF9D25BB1}" destId="{22625139-F93A-4F3F-A7AA-4923A01AEDF3}" srcOrd="2" destOrd="0" parTransId="{F549A0EB-6BE9-4749-8336-B02A279AE302}" sibTransId="{A8E2FA08-4DD4-4654-A85D-9A99162D6201}"/>
    <dgm:cxn modelId="{27E5EDFC-7359-48F6-8E3F-270CF15B8D2C}" type="presOf" srcId="{140952D0-0E1D-4F48-9F16-53581487CFA0}" destId="{64EF213D-B16C-4AC2-8183-B62F7FC17277}" srcOrd="1" destOrd="0" presId="urn:microsoft.com/office/officeart/2016/7/layout/BasicLinearProcessNumbered#1"/>
    <dgm:cxn modelId="{B5FABEA6-FE83-4DC3-A3AB-25B621203785}" type="presParOf" srcId="{C09B749D-9CF7-492C-B341-D9553818451B}" destId="{8EEF3829-836D-4E60-A9BC-8F0AD18883EE}" srcOrd="0" destOrd="0" presId="urn:microsoft.com/office/officeart/2016/7/layout/BasicLinearProcessNumbered#1"/>
    <dgm:cxn modelId="{E8C71572-9F0A-4ED2-BA52-A961EB56A76C}" type="presParOf" srcId="{8EEF3829-836D-4E60-A9BC-8F0AD18883EE}" destId="{5947A689-FC4A-4FDF-BDDD-890A8474DEF9}" srcOrd="0" destOrd="0" presId="urn:microsoft.com/office/officeart/2016/7/layout/BasicLinearProcessNumbered#1"/>
    <dgm:cxn modelId="{67C04E6E-4316-4DC8-9615-DBC47E4DDF35}" type="presParOf" srcId="{8EEF3829-836D-4E60-A9BC-8F0AD18883EE}" destId="{94E9EF1A-1D07-4210-9402-6C559E90358A}" srcOrd="1" destOrd="0" presId="urn:microsoft.com/office/officeart/2016/7/layout/BasicLinearProcessNumbered#1"/>
    <dgm:cxn modelId="{003FA2D7-FBDD-45A5-BDB1-BBCD5557649A}" type="presParOf" srcId="{8EEF3829-836D-4E60-A9BC-8F0AD18883EE}" destId="{B9E74D06-8974-46A7-BDE8-CAC0846523DB}" srcOrd="2" destOrd="0" presId="urn:microsoft.com/office/officeart/2016/7/layout/BasicLinearProcessNumbered#1"/>
    <dgm:cxn modelId="{3E9A9986-48DD-4CC7-91FE-1707EBC7E65A}" type="presParOf" srcId="{8EEF3829-836D-4E60-A9BC-8F0AD18883EE}" destId="{815671D8-22AE-4967-8461-EBC1C9F97F94}" srcOrd="3" destOrd="0" presId="urn:microsoft.com/office/officeart/2016/7/layout/BasicLinearProcessNumbered#1"/>
    <dgm:cxn modelId="{2711AD4E-AE27-4FCF-8A6A-77C0EB08E796}" type="presParOf" srcId="{C09B749D-9CF7-492C-B341-D9553818451B}" destId="{4345A606-3100-40DC-847D-F26F8DFFB0A4}" srcOrd="1" destOrd="0" presId="urn:microsoft.com/office/officeart/2016/7/layout/BasicLinearProcessNumbered#1"/>
    <dgm:cxn modelId="{71DE8450-1714-444C-A82B-015776242CCF}" type="presParOf" srcId="{C09B749D-9CF7-492C-B341-D9553818451B}" destId="{9D438F26-CD1B-4D67-AF02-B4D0BD99464E}" srcOrd="2" destOrd="0" presId="urn:microsoft.com/office/officeart/2016/7/layout/BasicLinearProcessNumbered#1"/>
    <dgm:cxn modelId="{5C537732-B693-4D12-B5ED-85D7EFE25956}" type="presParOf" srcId="{9D438F26-CD1B-4D67-AF02-B4D0BD99464E}" destId="{5C8F9B26-840A-4F96-8D27-2D7E00511C9A}" srcOrd="0" destOrd="0" presId="urn:microsoft.com/office/officeart/2016/7/layout/BasicLinearProcessNumbered#1"/>
    <dgm:cxn modelId="{A7EE3BFC-F03A-45E6-B212-83404EE12240}" type="presParOf" srcId="{9D438F26-CD1B-4D67-AF02-B4D0BD99464E}" destId="{DAC041B6-6570-477A-B4C1-5CB7E0EFE0DC}" srcOrd="1" destOrd="0" presId="urn:microsoft.com/office/officeart/2016/7/layout/BasicLinearProcessNumbered#1"/>
    <dgm:cxn modelId="{5F897C40-4F74-425D-8ECE-E06A106892E5}" type="presParOf" srcId="{9D438F26-CD1B-4D67-AF02-B4D0BD99464E}" destId="{F8ADDB2A-2689-4ACF-8222-B372EB5C8D35}" srcOrd="2" destOrd="0" presId="urn:microsoft.com/office/officeart/2016/7/layout/BasicLinearProcessNumbered#1"/>
    <dgm:cxn modelId="{B161A182-985E-47E7-B65C-F6AD87BFA0F7}" type="presParOf" srcId="{9D438F26-CD1B-4D67-AF02-B4D0BD99464E}" destId="{36EB2DDF-B510-4B3C-AF9A-757E14A78E4D}" srcOrd="3" destOrd="0" presId="urn:microsoft.com/office/officeart/2016/7/layout/BasicLinearProcessNumbered#1"/>
    <dgm:cxn modelId="{FDEB4A67-6531-4467-87D6-1AE9F901F051}" type="presParOf" srcId="{C09B749D-9CF7-492C-B341-D9553818451B}" destId="{8BDDBF6E-ECE6-4E6A-B0D3-17197BA824D3}" srcOrd="3" destOrd="0" presId="urn:microsoft.com/office/officeart/2016/7/layout/BasicLinearProcessNumbered#1"/>
    <dgm:cxn modelId="{5792E72B-E132-444A-BAAD-0F2F78F0396C}" type="presParOf" srcId="{C09B749D-9CF7-492C-B341-D9553818451B}" destId="{5419C900-3474-4480-82CB-923AF8027A48}" srcOrd="4" destOrd="0" presId="urn:microsoft.com/office/officeart/2016/7/layout/BasicLinearProcessNumbered#1"/>
    <dgm:cxn modelId="{9985658F-827E-4C3E-901A-BB8B62931A97}" type="presParOf" srcId="{5419C900-3474-4480-82CB-923AF8027A48}" destId="{83253AE2-89B5-4ADC-817A-FEF4E0BC4B49}" srcOrd="0" destOrd="0" presId="urn:microsoft.com/office/officeart/2016/7/layout/BasicLinearProcessNumbered#1"/>
    <dgm:cxn modelId="{48A7D195-BEC4-4325-8BFF-25B8CA13DC53}" type="presParOf" srcId="{5419C900-3474-4480-82CB-923AF8027A48}" destId="{82EE2C17-F664-4616-8F76-97637F08E124}" srcOrd="1" destOrd="0" presId="urn:microsoft.com/office/officeart/2016/7/layout/BasicLinearProcessNumbered#1"/>
    <dgm:cxn modelId="{DFA21DE9-D23E-4AEC-984F-38954304B882}" type="presParOf" srcId="{5419C900-3474-4480-82CB-923AF8027A48}" destId="{96383FDE-483E-4E6D-B151-4FC41C065094}" srcOrd="2" destOrd="0" presId="urn:microsoft.com/office/officeart/2016/7/layout/BasicLinearProcessNumbered#1"/>
    <dgm:cxn modelId="{110189D1-9E6B-4E0C-8667-C0A3012E8A84}" type="presParOf" srcId="{5419C900-3474-4480-82CB-923AF8027A48}" destId="{BBF86657-8EAE-46E6-B25A-D2056AE50973}" srcOrd="3" destOrd="0" presId="urn:microsoft.com/office/officeart/2016/7/layout/BasicLinearProcessNumbered#1"/>
    <dgm:cxn modelId="{6F4652E6-670E-47E1-8BB6-F10FC0002FE5}" type="presParOf" srcId="{C09B749D-9CF7-492C-B341-D9553818451B}" destId="{8DC76FCE-F8A0-43BB-94B0-26867DA9F629}" srcOrd="5" destOrd="0" presId="urn:microsoft.com/office/officeart/2016/7/layout/BasicLinearProcessNumbered#1"/>
    <dgm:cxn modelId="{952C4F1E-455C-44B2-8633-E11FFDA1CF16}" type="presParOf" srcId="{C09B749D-9CF7-492C-B341-D9553818451B}" destId="{46746BF8-8C13-403D-B74A-6BA79A7FA811}" srcOrd="6" destOrd="0" presId="urn:microsoft.com/office/officeart/2016/7/layout/BasicLinearProcessNumbered#1"/>
    <dgm:cxn modelId="{199291F3-CB47-4BB7-8551-CC7D94A62A3D}" type="presParOf" srcId="{46746BF8-8C13-403D-B74A-6BA79A7FA811}" destId="{7ACBA089-E576-4FF4-865F-C3BBF7659A23}" srcOrd="0" destOrd="0" presId="urn:microsoft.com/office/officeart/2016/7/layout/BasicLinearProcessNumbered#1"/>
    <dgm:cxn modelId="{14456339-3232-4F27-8745-6AE7ED279122}" type="presParOf" srcId="{46746BF8-8C13-403D-B74A-6BA79A7FA811}" destId="{3CBA3CC0-D70A-4B98-9329-64604EDF25F0}" srcOrd="1" destOrd="0" presId="urn:microsoft.com/office/officeart/2016/7/layout/BasicLinearProcessNumbered#1"/>
    <dgm:cxn modelId="{A8938D10-3458-4190-A261-C341522970A2}" type="presParOf" srcId="{46746BF8-8C13-403D-B74A-6BA79A7FA811}" destId="{5BE72261-3EB3-4585-8739-2FFBAED12B80}" srcOrd="2" destOrd="0" presId="urn:microsoft.com/office/officeart/2016/7/layout/BasicLinearProcessNumbered#1"/>
    <dgm:cxn modelId="{C1F113A0-9F7B-4396-8E1F-EC384DF862FF}" type="presParOf" srcId="{46746BF8-8C13-403D-B74A-6BA79A7FA811}" destId="{64EF213D-B16C-4AC2-8183-B62F7FC17277}" srcOrd="3" destOrd="0" presId="urn:microsoft.com/office/officeart/2016/7/layout/BasicLinearProcessNumbere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47A689-FC4A-4FDF-BDDD-890A8474DEF9}">
      <dsp:nvSpPr>
        <dsp:cNvPr id="0" name=""/>
        <dsp:cNvSpPr/>
      </dsp:nvSpPr>
      <dsp:spPr>
        <a:xfrm>
          <a:off x="0" y="150302"/>
          <a:ext cx="2623634" cy="3673088"/>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8000" tIns="330200" rIns="204549" bIns="330200" numCol="1" spcCol="1270" anchor="t" anchorCtr="0">
          <a:noAutofit/>
        </a:bodyPr>
        <a:lstStyle/>
        <a:p>
          <a:pPr marL="0" lvl="0" indent="0" algn="l" defTabSz="889000">
            <a:lnSpc>
              <a:spcPct val="90000"/>
            </a:lnSpc>
            <a:spcBef>
              <a:spcPct val="0"/>
            </a:spcBef>
            <a:spcAft>
              <a:spcPct val="35000"/>
            </a:spcAft>
            <a:buNone/>
          </a:pPr>
          <a:r>
            <a:rPr lang="en-US" sz="2000" kern="1200" dirty="0">
              <a:solidFill>
                <a:schemeClr val="accent1">
                  <a:lumMod val="75000"/>
                </a:schemeClr>
              </a:solidFill>
            </a:rPr>
            <a:t>UNIT 1</a:t>
          </a:r>
          <a:r>
            <a:rPr lang="ru-RU" sz="2000" kern="1200" dirty="0">
              <a:solidFill>
                <a:schemeClr val="accent1">
                  <a:lumMod val="75000"/>
                </a:schemeClr>
              </a:solidFill>
            </a:rPr>
            <a:t>.</a:t>
          </a:r>
          <a:endParaRPr lang="en-GB" sz="2000" kern="1200" dirty="0">
            <a:solidFill>
              <a:schemeClr val="accent1">
                <a:lumMod val="75000"/>
              </a:schemeClr>
            </a:solidFill>
          </a:endParaRPr>
        </a:p>
        <a:p>
          <a:pPr marL="0" lvl="0" indent="0" algn="ctr" defTabSz="889000">
            <a:lnSpc>
              <a:spcPct val="90000"/>
            </a:lnSpc>
            <a:spcBef>
              <a:spcPct val="0"/>
            </a:spcBef>
            <a:spcAft>
              <a:spcPct val="35000"/>
            </a:spcAft>
            <a:buNone/>
          </a:pPr>
          <a:r>
            <a:rPr lang="en-GB" sz="2000" b="1" kern="1200" dirty="0"/>
            <a:t>What’s the Problem?</a:t>
          </a:r>
          <a:endParaRPr lang="en-US" sz="2000" b="1" kern="1200" dirty="0">
            <a:solidFill>
              <a:schemeClr val="accent1">
                <a:lumMod val="75000"/>
              </a:schemeClr>
            </a:solidFill>
          </a:endParaRPr>
        </a:p>
      </dsp:txBody>
      <dsp:txXfrm>
        <a:off x="0" y="1546076"/>
        <a:ext cx="2623634" cy="2203853"/>
      </dsp:txXfrm>
    </dsp:sp>
    <dsp:sp modelId="{94E9EF1A-1D07-4210-9402-6C559E90358A}">
      <dsp:nvSpPr>
        <dsp:cNvPr id="0" name=""/>
        <dsp:cNvSpPr/>
      </dsp:nvSpPr>
      <dsp:spPr>
        <a:xfrm>
          <a:off x="764161" y="511367"/>
          <a:ext cx="1101926" cy="1101926"/>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910" tIns="12700" rIns="85910"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endParaRPr lang="en-US" sz="4800" kern="1200" dirty="0"/>
        </a:p>
      </dsp:txBody>
      <dsp:txXfrm>
        <a:off x="764161" y="511367"/>
        <a:ext cx="1101926" cy="1101926"/>
      </dsp:txXfrm>
    </dsp:sp>
    <dsp:sp modelId="{B9E74D06-8974-46A7-BDE8-CAC0846523DB}">
      <dsp:nvSpPr>
        <dsp:cNvPr id="0" name=""/>
        <dsp:cNvSpPr/>
      </dsp:nvSpPr>
      <dsp:spPr>
        <a:xfrm>
          <a:off x="3307" y="3817074"/>
          <a:ext cx="2623634" cy="72"/>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8F9B26-840A-4F96-8D27-2D7E00511C9A}">
      <dsp:nvSpPr>
        <dsp:cNvPr id="0" name=""/>
        <dsp:cNvSpPr/>
      </dsp:nvSpPr>
      <dsp:spPr>
        <a:xfrm>
          <a:off x="2889305" y="144058"/>
          <a:ext cx="2623634" cy="3673088"/>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8000" tIns="330200" rIns="204549" bIns="330200" numCol="1" spcCol="1270" anchor="t" anchorCtr="0">
          <a:noAutofit/>
        </a:bodyPr>
        <a:lstStyle/>
        <a:p>
          <a:pPr marL="0" lvl="0" indent="0" algn="l" defTabSz="889000">
            <a:lnSpc>
              <a:spcPct val="90000"/>
            </a:lnSpc>
            <a:spcBef>
              <a:spcPct val="0"/>
            </a:spcBef>
            <a:spcAft>
              <a:spcPct val="35000"/>
            </a:spcAft>
            <a:buNone/>
          </a:pPr>
          <a:r>
            <a:rPr lang="en-US" sz="2000" kern="1200" dirty="0">
              <a:solidFill>
                <a:schemeClr val="accent1">
                  <a:lumMod val="75000"/>
                </a:schemeClr>
              </a:solidFill>
            </a:rPr>
            <a:t>UNIT 2.</a:t>
          </a:r>
        </a:p>
        <a:p>
          <a:pPr marL="0" lvl="0" indent="0" algn="ctr" defTabSz="889000">
            <a:lnSpc>
              <a:spcPct val="90000"/>
            </a:lnSpc>
            <a:spcBef>
              <a:spcPct val="0"/>
            </a:spcBef>
            <a:spcAft>
              <a:spcPct val="35000"/>
            </a:spcAft>
            <a:buNone/>
          </a:pPr>
          <a:r>
            <a:rPr lang="en-GB" sz="2000" b="1" kern="1200" dirty="0"/>
            <a:t>The Worst Possible Idea!</a:t>
          </a:r>
          <a:endParaRPr lang="en-US" sz="2000" b="1" kern="1200" dirty="0">
            <a:solidFill>
              <a:schemeClr val="accent1">
                <a:lumMod val="75000"/>
              </a:schemeClr>
            </a:solidFill>
          </a:endParaRPr>
        </a:p>
      </dsp:txBody>
      <dsp:txXfrm>
        <a:off x="2889305" y="1539831"/>
        <a:ext cx="2623634" cy="2203853"/>
      </dsp:txXfrm>
    </dsp:sp>
    <dsp:sp modelId="{DAC041B6-6570-477A-B4C1-5CB7E0EFE0DC}">
      <dsp:nvSpPr>
        <dsp:cNvPr id="0" name=""/>
        <dsp:cNvSpPr/>
      </dsp:nvSpPr>
      <dsp:spPr>
        <a:xfrm>
          <a:off x="3650159" y="511367"/>
          <a:ext cx="1101926" cy="1101926"/>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910" tIns="12700" rIns="85910"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endParaRPr lang="en-US" sz="4800" kern="1200" dirty="0"/>
        </a:p>
      </dsp:txBody>
      <dsp:txXfrm>
        <a:off x="3650159" y="511367"/>
        <a:ext cx="1101926" cy="1101926"/>
      </dsp:txXfrm>
    </dsp:sp>
    <dsp:sp modelId="{F8ADDB2A-2689-4ACF-8222-B372EB5C8D35}">
      <dsp:nvSpPr>
        <dsp:cNvPr id="0" name=""/>
        <dsp:cNvSpPr/>
      </dsp:nvSpPr>
      <dsp:spPr>
        <a:xfrm>
          <a:off x="2889305" y="3817074"/>
          <a:ext cx="2623634" cy="72"/>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253AE2-89B5-4ADC-817A-FEF4E0BC4B49}">
      <dsp:nvSpPr>
        <dsp:cNvPr id="0" name=""/>
        <dsp:cNvSpPr/>
      </dsp:nvSpPr>
      <dsp:spPr>
        <a:xfrm>
          <a:off x="5775303" y="144058"/>
          <a:ext cx="2623634" cy="3673088"/>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8000" tIns="330200" rIns="204549" bIns="330200" numCol="1" spcCol="1270" anchor="t" anchorCtr="0">
          <a:noAutofit/>
        </a:bodyPr>
        <a:lstStyle/>
        <a:p>
          <a:pPr marL="0" lvl="0" indent="0" algn="l" defTabSz="889000">
            <a:lnSpc>
              <a:spcPct val="90000"/>
            </a:lnSpc>
            <a:spcBef>
              <a:spcPct val="0"/>
            </a:spcBef>
            <a:spcAft>
              <a:spcPct val="35000"/>
            </a:spcAft>
            <a:buNone/>
          </a:pPr>
          <a:r>
            <a:rPr lang="en-US" sz="2000" kern="1200" dirty="0">
              <a:solidFill>
                <a:schemeClr val="accent1">
                  <a:lumMod val="75000"/>
                </a:schemeClr>
              </a:solidFill>
            </a:rPr>
            <a:t>UNIT 3.</a:t>
          </a:r>
        </a:p>
        <a:p>
          <a:pPr marL="0" lvl="0" indent="0" algn="ctr" defTabSz="889000">
            <a:lnSpc>
              <a:spcPct val="90000"/>
            </a:lnSpc>
            <a:spcBef>
              <a:spcPct val="0"/>
            </a:spcBef>
            <a:spcAft>
              <a:spcPct val="35000"/>
            </a:spcAft>
            <a:buNone/>
          </a:pPr>
          <a:r>
            <a:rPr lang="en-GB" sz="2000" b="1" kern="1200" dirty="0"/>
            <a:t>Making it Happen</a:t>
          </a:r>
          <a:endParaRPr lang="en-US" sz="2000" b="1" kern="1200" dirty="0">
            <a:solidFill>
              <a:schemeClr val="accent1">
                <a:lumMod val="75000"/>
              </a:schemeClr>
            </a:solidFill>
          </a:endParaRPr>
        </a:p>
      </dsp:txBody>
      <dsp:txXfrm>
        <a:off x="5775303" y="1539831"/>
        <a:ext cx="2623634" cy="2203853"/>
      </dsp:txXfrm>
    </dsp:sp>
    <dsp:sp modelId="{82EE2C17-F664-4616-8F76-97637F08E124}">
      <dsp:nvSpPr>
        <dsp:cNvPr id="0" name=""/>
        <dsp:cNvSpPr/>
      </dsp:nvSpPr>
      <dsp:spPr>
        <a:xfrm>
          <a:off x="6536157" y="511367"/>
          <a:ext cx="1101926" cy="1101926"/>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910" tIns="12700" rIns="85910"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endParaRPr lang="en-US" sz="4800" kern="1200" dirty="0"/>
        </a:p>
      </dsp:txBody>
      <dsp:txXfrm>
        <a:off x="6536157" y="511367"/>
        <a:ext cx="1101926" cy="1101926"/>
      </dsp:txXfrm>
    </dsp:sp>
    <dsp:sp modelId="{96383FDE-483E-4E6D-B151-4FC41C065094}">
      <dsp:nvSpPr>
        <dsp:cNvPr id="0" name=""/>
        <dsp:cNvSpPr/>
      </dsp:nvSpPr>
      <dsp:spPr>
        <a:xfrm>
          <a:off x="5775303" y="3817074"/>
          <a:ext cx="2623634" cy="72"/>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CBA089-E576-4FF4-865F-C3BBF7659A23}">
      <dsp:nvSpPr>
        <dsp:cNvPr id="0" name=""/>
        <dsp:cNvSpPr/>
      </dsp:nvSpPr>
      <dsp:spPr>
        <a:xfrm>
          <a:off x="8661301" y="144058"/>
          <a:ext cx="2623634" cy="3673088"/>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8000" tIns="330200" rIns="204549" bIns="330200" numCol="1" spcCol="1270" anchor="t" anchorCtr="0">
          <a:noAutofit/>
        </a:bodyPr>
        <a:lstStyle/>
        <a:p>
          <a:pPr marL="0" lvl="0" indent="0" algn="l" defTabSz="889000">
            <a:lnSpc>
              <a:spcPct val="90000"/>
            </a:lnSpc>
            <a:spcBef>
              <a:spcPct val="0"/>
            </a:spcBef>
            <a:spcAft>
              <a:spcPct val="35000"/>
            </a:spcAft>
            <a:buNone/>
          </a:pPr>
          <a:r>
            <a:rPr lang="en-US" sz="2000" kern="1200" dirty="0">
              <a:solidFill>
                <a:schemeClr val="accent1">
                  <a:lumMod val="75000"/>
                </a:schemeClr>
              </a:solidFill>
            </a:rPr>
            <a:t>UNIT 4.</a:t>
          </a:r>
        </a:p>
        <a:p>
          <a:pPr marL="0" lvl="0" indent="0" algn="ctr" defTabSz="889000">
            <a:lnSpc>
              <a:spcPct val="90000"/>
            </a:lnSpc>
            <a:spcBef>
              <a:spcPct val="0"/>
            </a:spcBef>
            <a:spcAft>
              <a:spcPct val="35000"/>
            </a:spcAft>
            <a:buNone/>
          </a:pPr>
          <a:r>
            <a:rPr lang="en-GB" sz="2000" b="1" kern="1200" dirty="0"/>
            <a:t>What’s the Verdict?</a:t>
          </a:r>
          <a:endParaRPr lang="en-US" sz="2000" b="1" kern="1200" dirty="0">
            <a:solidFill>
              <a:schemeClr val="accent1">
                <a:lumMod val="75000"/>
              </a:schemeClr>
            </a:solidFill>
          </a:endParaRPr>
        </a:p>
      </dsp:txBody>
      <dsp:txXfrm>
        <a:off x="8661301" y="1539831"/>
        <a:ext cx="2623634" cy="2203853"/>
      </dsp:txXfrm>
    </dsp:sp>
    <dsp:sp modelId="{3CBA3CC0-D70A-4B98-9329-64604EDF25F0}">
      <dsp:nvSpPr>
        <dsp:cNvPr id="0" name=""/>
        <dsp:cNvSpPr/>
      </dsp:nvSpPr>
      <dsp:spPr>
        <a:xfrm>
          <a:off x="9422155" y="511367"/>
          <a:ext cx="1101926" cy="1101926"/>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910" tIns="12700" rIns="85910"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endParaRPr lang="en-US" sz="4800" kern="1200" dirty="0"/>
        </a:p>
      </dsp:txBody>
      <dsp:txXfrm>
        <a:off x="9422155" y="511367"/>
        <a:ext cx="1101926" cy="1101926"/>
      </dsp:txXfrm>
    </dsp:sp>
    <dsp:sp modelId="{5BE72261-3EB3-4585-8739-2FFBAED12B80}">
      <dsp:nvSpPr>
        <dsp:cNvPr id="0" name=""/>
        <dsp:cNvSpPr/>
      </dsp:nvSpPr>
      <dsp:spPr>
        <a:xfrm>
          <a:off x="8661301" y="3817074"/>
          <a:ext cx="2623634" cy="72"/>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1">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151EFB99-1B56-4C3B-A920-C9F63568B3B5}">
          <dgm:prSet phldrT="1"/>
          <dgm:t>
            <a:bodyPr/>
            <a:lstStyle/>
            <a:p>
              <a:r>
                <a:t>1</a:t>
              </a:r>
            </a:p>
          </dgm:t>
        </dgm:pt>
        <dgm:pt modelId="201" type="sibTrans" cxnId="{86ABC99C-FE52-4C54-9A6D-3953E335B0E7}">
          <dgm:prSet phldrT="2"/>
          <dgm:t>
            <a:bodyPr/>
            <a:lstStyle/>
            <a:p>
              <a:r>
                <a:t>2</a:t>
              </a:r>
            </a:p>
          </dgm:t>
        </dgm:pt>
        <dgm:pt modelId="301" type="sibTrans" cxnId="{1BCC6BCE-EC6C-445D-BA79-A177C90174D5}">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26D37A0-F398-4276-AAF6-E62AA90BC97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7D96B402-FD6E-4995-8160-C6DD76DAAC5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BA37F7A-782D-430C-B7DE-046B665BEF14}" type="datetimeFigureOut">
              <a:rPr lang="en-US" smtClean="0"/>
              <a:t>6/26/2025</a:t>
            </a:fld>
            <a:endParaRPr lang="en-US" dirty="0"/>
          </a:p>
        </p:txBody>
      </p:sp>
      <p:sp>
        <p:nvSpPr>
          <p:cNvPr id="4" name="Footer Placeholder 3">
            <a:extLst>
              <a:ext uri="{FF2B5EF4-FFF2-40B4-BE49-F238E27FC236}">
                <a16:creationId xmlns:a16="http://schemas.microsoft.com/office/drawing/2014/main" id="{67BA7967-B488-405D-84A2-64F6D9128F3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6A65115A-3EB4-4B47-8F4B-4F42519BF90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D0885D5-D443-4228-8B2C-B9DF9A30D578}" type="slidenum">
              <a:rPr lang="en-US" smtClean="0"/>
              <a:t>‹#›</a:t>
            </a:fld>
            <a:endParaRPr lang="en-US" dirty="0"/>
          </a:p>
        </p:txBody>
      </p:sp>
    </p:spTree>
    <p:extLst>
      <p:ext uri="{BB962C8B-B14F-4D97-AF65-F5344CB8AC3E}">
        <p14:creationId xmlns:p14="http://schemas.microsoft.com/office/powerpoint/2010/main" val="41478913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1CCEED-E5F4-4698-B012-83262916D7BD}" type="datetimeFigureOut">
              <a:rPr lang="en-US" noProof="0" smtClean="0"/>
              <a:t>6/26/2025</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D2F9AB-3C90-481E-8C34-4F549BF455D7}" type="slidenum">
              <a:rPr lang="en-US" noProof="0" smtClean="0"/>
              <a:t>‹#›</a:t>
            </a:fld>
            <a:endParaRPr lang="en-US" noProof="0" dirty="0"/>
          </a:p>
        </p:txBody>
      </p:sp>
    </p:spTree>
    <p:extLst>
      <p:ext uri="{BB962C8B-B14F-4D97-AF65-F5344CB8AC3E}">
        <p14:creationId xmlns:p14="http://schemas.microsoft.com/office/powerpoint/2010/main" val="38917179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youtube.com/watch?v=-ySx-S5FcCI&amp;t=100s"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D2F9AB-3C90-481E-8C34-4F549BF455D7}" type="slidenum">
              <a:rPr lang="en-US" smtClean="0"/>
              <a:t>1</a:t>
            </a:fld>
            <a:endParaRPr lang="en-US" dirty="0"/>
          </a:p>
        </p:txBody>
      </p:sp>
    </p:spTree>
    <p:extLst>
      <p:ext uri="{BB962C8B-B14F-4D97-AF65-F5344CB8AC3E}">
        <p14:creationId xmlns:p14="http://schemas.microsoft.com/office/powerpoint/2010/main" val="6169121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D2F9AB-3C90-481E-8C34-4F549BF455D7}" type="slidenum">
              <a:rPr lang="en-US" smtClean="0"/>
              <a:t>4</a:t>
            </a:fld>
            <a:endParaRPr lang="en-US" dirty="0"/>
          </a:p>
        </p:txBody>
      </p:sp>
    </p:spTree>
    <p:extLst>
      <p:ext uri="{BB962C8B-B14F-4D97-AF65-F5344CB8AC3E}">
        <p14:creationId xmlns:p14="http://schemas.microsoft.com/office/powerpoint/2010/main" val="30782431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hlinkClick r:id="rId3"/>
              </a:rPr>
              <a:t>5 Stages of the Design Thinking Process - YouTube</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D2F9AB-3C90-481E-8C34-4F549BF455D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977201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a:xfrm>
            <a:off x="7605951" y="6423914"/>
            <a:ext cx="2844799" cy="365125"/>
          </a:xfrm>
        </p:spPr>
        <p:txBody>
          <a:bodyPr/>
          <a:lstStyle/>
          <a:p>
            <a:fld id="{73816531-CCD3-4909-A41B-EAB1049BDA8C}" type="datetime1">
              <a:rPr lang="en-US" smtClean="0"/>
              <a:t>6/26/2025</a:t>
            </a:fld>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
        <p:nvSpPr>
          <p:cNvPr id="11" name="Footer Placeholder 5">
            <a:extLst>
              <a:ext uri="{FF2B5EF4-FFF2-40B4-BE49-F238E27FC236}">
                <a16:creationId xmlns:a16="http://schemas.microsoft.com/office/drawing/2014/main" id="{3FB45199-F13E-4CB5-AF62-71432CD4898C}"/>
              </a:ext>
            </a:extLst>
          </p:cNvPr>
          <p:cNvSpPr>
            <a:spLocks noGrp="1"/>
          </p:cNvSpPr>
          <p:nvPr>
            <p:ph type="ftr" sz="quarter" idx="11"/>
          </p:nvPr>
        </p:nvSpPr>
        <p:spPr>
          <a:xfrm>
            <a:off x="355101" y="6423914"/>
            <a:ext cx="6818262" cy="365125"/>
          </a:xfrm>
        </p:spPr>
        <p:txBody>
          <a:bodyPr/>
          <a:lstStyle/>
          <a:p>
            <a:pPr algn="l"/>
            <a:r>
              <a:rPr lang="en-US" dirty="0"/>
              <a:t>Teach a Course</a:t>
            </a:r>
          </a:p>
        </p:txBody>
      </p:sp>
    </p:spTree>
    <p:extLst>
      <p:ext uri="{BB962C8B-B14F-4D97-AF65-F5344CB8AC3E}">
        <p14:creationId xmlns:p14="http://schemas.microsoft.com/office/powerpoint/2010/main" val="38009250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7605951" y="6423914"/>
            <a:ext cx="2844799" cy="365125"/>
          </a:xfrm>
        </p:spPr>
        <p:txBody>
          <a:bodyPr/>
          <a:lstStyle/>
          <a:p>
            <a:fld id="{BC34B1AC-9A7E-4B2F-BE59-65E2DDF1D6F6}" type="datetime1">
              <a:rPr lang="en-US" smtClean="0"/>
              <a:t>6/26/2025</a:t>
            </a:fld>
            <a:endParaRPr lang="en-US" dirty="0"/>
          </a:p>
        </p:txBody>
      </p:sp>
      <p:sp>
        <p:nvSpPr>
          <p:cNvPr id="6" name="Slide Number Placeholder 5"/>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
        <p:nvSpPr>
          <p:cNvPr id="7" name="Footer Placeholder 5">
            <a:extLst>
              <a:ext uri="{FF2B5EF4-FFF2-40B4-BE49-F238E27FC236}">
                <a16:creationId xmlns:a16="http://schemas.microsoft.com/office/drawing/2014/main" id="{D5D91A8B-765C-4E59-8109-94DA4EA55B37}"/>
              </a:ext>
            </a:extLst>
          </p:cNvPr>
          <p:cNvSpPr>
            <a:spLocks noGrp="1"/>
          </p:cNvSpPr>
          <p:nvPr>
            <p:ph type="ftr" sz="quarter" idx="11"/>
          </p:nvPr>
        </p:nvSpPr>
        <p:spPr>
          <a:xfrm>
            <a:off x="355101" y="6423914"/>
            <a:ext cx="6818262" cy="365125"/>
          </a:xfrm>
        </p:spPr>
        <p:txBody>
          <a:bodyPr/>
          <a:lstStyle/>
          <a:p>
            <a:pPr algn="l"/>
            <a:r>
              <a:rPr lang="en-US" dirty="0"/>
              <a:t>Teach a Course</a:t>
            </a:r>
          </a:p>
        </p:txBody>
      </p:sp>
      <p:sp>
        <p:nvSpPr>
          <p:cNvPr id="9" name="Rectangle 8">
            <a:extLst>
              <a:ext uri="{FF2B5EF4-FFF2-40B4-BE49-F238E27FC236}">
                <a16:creationId xmlns:a16="http://schemas.microsoft.com/office/drawing/2014/main" id="{0F0F318B-B2C4-4893-95F3-E1AB652A1F17}"/>
              </a:ext>
            </a:extLst>
          </p:cNvPr>
          <p:cNvSpPr>
            <a:spLocks noChangeAspect="1"/>
          </p:cNvSpPr>
          <p:nvPr userDrawn="1"/>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Title 1">
            <a:extLst>
              <a:ext uri="{FF2B5EF4-FFF2-40B4-BE49-F238E27FC236}">
                <a16:creationId xmlns:a16="http://schemas.microsoft.com/office/drawing/2014/main" id="{34FB09F2-FC78-4161-B5F8-C064B938BE73}"/>
              </a:ext>
            </a:extLst>
          </p:cNvPr>
          <p:cNvSpPr>
            <a:spLocks noGrp="1"/>
          </p:cNvSpPr>
          <p:nvPr>
            <p:ph type="title"/>
          </p:nvPr>
        </p:nvSpPr>
        <p:spPr>
          <a:xfrm>
            <a:off x="581192" y="702156"/>
            <a:ext cx="11029616" cy="1013800"/>
          </a:xfrm>
        </p:spPr>
        <p:txBody>
          <a:bodyPr/>
          <a:lstStyle>
            <a:lvl1pPr>
              <a:defRPr>
                <a:solidFill>
                  <a:schemeClr val="bg1"/>
                </a:solidFill>
              </a:defRPr>
            </a:lvl1pPr>
          </a:lstStyle>
          <a:p>
            <a:r>
              <a:rPr lang="en-US"/>
              <a:t>Click to edit Master title style</a:t>
            </a:r>
            <a:endParaRPr lang="en-US" dirty="0"/>
          </a:p>
        </p:txBody>
      </p:sp>
      <p:sp>
        <p:nvSpPr>
          <p:cNvPr id="11" name="Content Placeholder 2">
            <a:extLst>
              <a:ext uri="{FF2B5EF4-FFF2-40B4-BE49-F238E27FC236}">
                <a16:creationId xmlns:a16="http://schemas.microsoft.com/office/drawing/2014/main" id="{08CB40EA-D0BA-41DA-91DE-15B4C161DD28}"/>
              </a:ext>
            </a:extLst>
          </p:cNvPr>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1184940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noProof="0"/>
              <a:t>Click to edit Master title style</a:t>
            </a:r>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DCE9E340-46EE-4A5F-9C9B-315AD29A92C5}" type="datetimeFigureOut">
              <a:rPr lang="en-US" noProof="0" smtClean="0"/>
              <a:t>6/26/2025</a:t>
            </a:fld>
            <a:endParaRPr lang="en-US" noProof="0"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noProof="0"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159F479D-7533-4EEF-A06F-7CD2FE3DB90D}" type="slidenum">
              <a:rPr lang="en-US" noProof="0" smtClean="0"/>
              <a:t>‹#›</a:t>
            </a:fld>
            <a:endParaRPr lang="en-US" noProof="0" dirty="0"/>
          </a:p>
        </p:txBody>
      </p:sp>
    </p:spTree>
    <p:extLst>
      <p:ext uri="{BB962C8B-B14F-4D97-AF65-F5344CB8AC3E}">
        <p14:creationId xmlns:p14="http://schemas.microsoft.com/office/powerpoint/2010/main" val="37070331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Two Content">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a:xfrm>
            <a:off x="7605951" y="6423914"/>
            <a:ext cx="2844799" cy="365125"/>
          </a:xfrm>
        </p:spPr>
        <p:txBody>
          <a:bodyPr/>
          <a:lstStyle/>
          <a:p>
            <a:fld id="{AE95AE94-03D1-4FC2-903C-8511BF4E0409}" type="datetime1">
              <a:rPr lang="en-US" smtClean="0"/>
              <a:t>6/26/2025</a:t>
            </a:fld>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
        <p:nvSpPr>
          <p:cNvPr id="11" name="Footer Placeholder 5">
            <a:extLst>
              <a:ext uri="{FF2B5EF4-FFF2-40B4-BE49-F238E27FC236}">
                <a16:creationId xmlns:a16="http://schemas.microsoft.com/office/drawing/2014/main" id="{CAD31966-421C-41DC-9B46-21B1CD73A77E}"/>
              </a:ext>
            </a:extLst>
          </p:cNvPr>
          <p:cNvSpPr>
            <a:spLocks noGrp="1"/>
          </p:cNvSpPr>
          <p:nvPr>
            <p:ph type="ftr" sz="quarter" idx="11"/>
          </p:nvPr>
        </p:nvSpPr>
        <p:spPr>
          <a:xfrm>
            <a:off x="355101" y="6423914"/>
            <a:ext cx="6818262" cy="365125"/>
          </a:xfrm>
        </p:spPr>
        <p:txBody>
          <a:bodyPr/>
          <a:lstStyle/>
          <a:p>
            <a:pPr algn="l"/>
            <a:r>
              <a:rPr lang="en-US" dirty="0"/>
              <a:t>Teach a Course</a:t>
            </a:r>
          </a:p>
        </p:txBody>
      </p:sp>
      <p:sp>
        <p:nvSpPr>
          <p:cNvPr id="12" name="Rectangle 11">
            <a:extLst>
              <a:ext uri="{FF2B5EF4-FFF2-40B4-BE49-F238E27FC236}">
                <a16:creationId xmlns:a16="http://schemas.microsoft.com/office/drawing/2014/main" id="{AF9102ED-C049-4F62-A2D8-58981A0621E3}"/>
              </a:ext>
            </a:extLst>
          </p:cNvPr>
          <p:cNvSpPr>
            <a:spLocks noChangeAspect="1"/>
          </p:cNvSpPr>
          <p:nvPr userDrawn="1"/>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Title 1">
            <a:extLst>
              <a:ext uri="{FF2B5EF4-FFF2-40B4-BE49-F238E27FC236}">
                <a16:creationId xmlns:a16="http://schemas.microsoft.com/office/drawing/2014/main" id="{CF5F73D5-EFB4-4DAE-8CBA-1128F10DF1B2}"/>
              </a:ext>
            </a:extLst>
          </p:cNvPr>
          <p:cNvSpPr>
            <a:spLocks noGrp="1"/>
          </p:cNvSpPr>
          <p:nvPr>
            <p:ph type="title"/>
          </p:nvPr>
        </p:nvSpPr>
        <p:spPr>
          <a:xfrm>
            <a:off x="581193" y="729658"/>
            <a:ext cx="11029616" cy="988332"/>
          </a:xfrm>
        </p:spPr>
        <p:txBody>
          <a:bodyPr/>
          <a:lstStyle>
            <a:lvl1pPr>
              <a:defRPr>
                <a:solidFill>
                  <a:schemeClr val="bg1"/>
                </a:solidFill>
              </a:defRPr>
            </a:lvl1pPr>
          </a:lstStyle>
          <a:p>
            <a:r>
              <a:rPr lang="en-US"/>
              <a:t>Click to edit Master title style</a:t>
            </a:r>
            <a:endParaRPr lang="en-US" dirty="0"/>
          </a:p>
        </p:txBody>
      </p:sp>
      <p:sp>
        <p:nvSpPr>
          <p:cNvPr id="14" name="Content Placeholder 2">
            <a:extLst>
              <a:ext uri="{FF2B5EF4-FFF2-40B4-BE49-F238E27FC236}">
                <a16:creationId xmlns:a16="http://schemas.microsoft.com/office/drawing/2014/main" id="{2B92446D-E0AD-4899-86E1-DFBB50D92144}"/>
              </a:ext>
            </a:extLst>
          </p:cNvPr>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Content Placeholder 3">
            <a:extLst>
              <a:ext uri="{FF2B5EF4-FFF2-40B4-BE49-F238E27FC236}">
                <a16:creationId xmlns:a16="http://schemas.microsoft.com/office/drawing/2014/main" id="{9BF0768A-BCD3-4064-8FE0-C439326F00DD}"/>
              </a:ext>
            </a:extLst>
          </p:cNvPr>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352309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id="{950CE4CA-34EA-472D-A23C-1DE165FCAA2F}"/>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6/26/2025</a:t>
            </a:fld>
            <a:endParaRPr lang="en-US" noProof="0" dirty="0"/>
          </a:p>
        </p:txBody>
      </p:sp>
      <p:sp>
        <p:nvSpPr>
          <p:cNvPr id="9" name="Slide Number Placeholder 8">
            <a:extLst>
              <a:ext uri="{FF2B5EF4-FFF2-40B4-BE49-F238E27FC236}">
                <a16:creationId xmlns:a16="http://schemas.microsoft.com/office/drawing/2014/main" id="{52AC1173-613F-48B1-B860-00397875FEEA}"/>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0" name="Footer Placeholder 5">
            <a:extLst>
              <a:ext uri="{FF2B5EF4-FFF2-40B4-BE49-F238E27FC236}">
                <a16:creationId xmlns:a16="http://schemas.microsoft.com/office/drawing/2014/main" id="{94036C93-814B-4155-A748-7731CA60AC88}"/>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11" name="Rectangle 10">
            <a:extLst>
              <a:ext uri="{FF2B5EF4-FFF2-40B4-BE49-F238E27FC236}">
                <a16:creationId xmlns:a16="http://schemas.microsoft.com/office/drawing/2014/main" id="{DA4EE69F-D906-40FA-8109-46DF1B1A16FA}"/>
              </a:ext>
            </a:extLst>
          </p:cNvPr>
          <p:cNvSpPr>
            <a:spLocks noChangeAspect="1"/>
          </p:cNvSpPr>
          <p:nvPr userDrawn="1"/>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a:extLst>
              <a:ext uri="{FF2B5EF4-FFF2-40B4-BE49-F238E27FC236}">
                <a16:creationId xmlns:a16="http://schemas.microsoft.com/office/drawing/2014/main" id="{7DC41C5E-3615-4EA8-B8E6-E2B196256B1C}"/>
              </a:ext>
            </a:extLst>
          </p:cNvPr>
          <p:cNvSpPr>
            <a:spLocks noGrp="1"/>
          </p:cNvSpPr>
          <p:nvPr>
            <p:ph type="title"/>
          </p:nvPr>
        </p:nvSpPr>
        <p:spPr>
          <a:xfrm>
            <a:off x="581193" y="729658"/>
            <a:ext cx="11029616" cy="988332"/>
          </a:xfrm>
        </p:spPr>
        <p:txBody>
          <a:bodyPr/>
          <a:lstStyle>
            <a:lvl1pPr>
              <a:defRPr>
                <a:solidFill>
                  <a:schemeClr val="bg1"/>
                </a:solidFill>
              </a:defRPr>
            </a:lvl1pPr>
          </a:lstStyle>
          <a:p>
            <a:r>
              <a:rPr lang="en-US" noProof="0"/>
              <a:t>Click to edit Master title style</a:t>
            </a:r>
          </a:p>
        </p:txBody>
      </p:sp>
      <p:sp>
        <p:nvSpPr>
          <p:cNvPr id="13" name="Text Placeholder 2">
            <a:extLst>
              <a:ext uri="{FF2B5EF4-FFF2-40B4-BE49-F238E27FC236}">
                <a16:creationId xmlns:a16="http://schemas.microsoft.com/office/drawing/2014/main" id="{9555D9C2-1EA2-4557-9496-E7AEA7A128B8}"/>
              </a:ext>
            </a:extLst>
          </p:cNvPr>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4" name="Content Placeholder 3">
            <a:extLst>
              <a:ext uri="{FF2B5EF4-FFF2-40B4-BE49-F238E27FC236}">
                <a16:creationId xmlns:a16="http://schemas.microsoft.com/office/drawing/2014/main" id="{A464C6A4-3497-4DA5-945D-7A771E383ACF}"/>
              </a:ext>
            </a:extLst>
          </p:cNvPr>
          <p:cNvSpPr>
            <a:spLocks noGrp="1"/>
          </p:cNvSpPr>
          <p:nvPr>
            <p:ph sz="half" idx="2"/>
          </p:nvPr>
        </p:nvSpPr>
        <p:spPr>
          <a:xfrm>
            <a:off x="581194" y="2926052"/>
            <a:ext cx="5393100" cy="2934999"/>
          </a:xfrm>
        </p:spPr>
        <p:txBody>
          <a:bodyPr anchor="t">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4">
            <a:extLst>
              <a:ext uri="{FF2B5EF4-FFF2-40B4-BE49-F238E27FC236}">
                <a16:creationId xmlns:a16="http://schemas.microsoft.com/office/drawing/2014/main" id="{91C3F39A-C070-4EEB-9285-4EFBEE5FB54A}"/>
              </a:ext>
            </a:extLst>
          </p:cNvPr>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6" name="Content Placeholder 5">
            <a:extLst>
              <a:ext uri="{FF2B5EF4-FFF2-40B4-BE49-F238E27FC236}">
                <a16:creationId xmlns:a16="http://schemas.microsoft.com/office/drawing/2014/main" id="{07E4AC67-32FA-4B42-9340-5E57C82F7437}"/>
              </a:ext>
            </a:extLst>
          </p:cNvPr>
          <p:cNvSpPr>
            <a:spLocks noGrp="1"/>
          </p:cNvSpPr>
          <p:nvPr>
            <p:ph sz="quarter" idx="4"/>
          </p:nvPr>
        </p:nvSpPr>
        <p:spPr>
          <a:xfrm>
            <a:off x="6217709" y="2926052"/>
            <a:ext cx="5393100" cy="2934999"/>
          </a:xfrm>
        </p:spPr>
        <p:txBody>
          <a:bodyPr anchor="t">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1939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75F22525-79A2-451F-9944-47D4183A4515}"/>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6/26/2025</a:t>
            </a:fld>
            <a:endParaRPr lang="en-US" noProof="0" dirty="0"/>
          </a:p>
        </p:txBody>
      </p:sp>
      <p:sp>
        <p:nvSpPr>
          <p:cNvPr id="5" name="Slide Number Placeholder 4">
            <a:extLst>
              <a:ext uri="{FF2B5EF4-FFF2-40B4-BE49-F238E27FC236}">
                <a16:creationId xmlns:a16="http://schemas.microsoft.com/office/drawing/2014/main" id="{8B9B8C25-AF44-4D9D-A667-69D9A92B1C59}"/>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6" name="Footer Placeholder 5">
            <a:extLst>
              <a:ext uri="{FF2B5EF4-FFF2-40B4-BE49-F238E27FC236}">
                <a16:creationId xmlns:a16="http://schemas.microsoft.com/office/drawing/2014/main" id="{EFF54790-C8AC-4CF8-8E89-80C5C90F3A17}"/>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7" name="Rectangle 6">
            <a:extLst>
              <a:ext uri="{FF2B5EF4-FFF2-40B4-BE49-F238E27FC236}">
                <a16:creationId xmlns:a16="http://schemas.microsoft.com/office/drawing/2014/main" id="{0020220C-6241-4A3B-9017-445FC82876DD}"/>
              </a:ext>
            </a:extLst>
          </p:cNvPr>
          <p:cNvSpPr>
            <a:spLocks noChangeAspect="1"/>
          </p:cNvSpPr>
          <p:nvPr userDrawn="1"/>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a:extLst>
              <a:ext uri="{FF2B5EF4-FFF2-40B4-BE49-F238E27FC236}">
                <a16:creationId xmlns:a16="http://schemas.microsoft.com/office/drawing/2014/main" id="{12206A44-565D-4C18-8891-86387B90115A}"/>
              </a:ext>
            </a:extLst>
          </p:cNvPr>
          <p:cNvSpPr>
            <a:spLocks noGrp="1"/>
          </p:cNvSpPr>
          <p:nvPr>
            <p:ph type="title"/>
          </p:nvPr>
        </p:nvSpPr>
        <p:spPr>
          <a:xfrm>
            <a:off x="575894" y="729658"/>
            <a:ext cx="11029616" cy="988332"/>
          </a:xfrm>
        </p:spPr>
        <p:txBody>
          <a:bodyPr/>
          <a:lstStyle>
            <a:lvl1pPr>
              <a:defRPr>
                <a:solidFill>
                  <a:schemeClr val="bg1"/>
                </a:solidFill>
              </a:defRPr>
            </a:lvl1pPr>
          </a:lstStyle>
          <a:p>
            <a:r>
              <a:rPr lang="en-US" noProof="0"/>
              <a:t>Click to edit Master title style</a:t>
            </a:r>
          </a:p>
        </p:txBody>
      </p:sp>
    </p:spTree>
    <p:extLst>
      <p:ext uri="{BB962C8B-B14F-4D97-AF65-F5344CB8AC3E}">
        <p14:creationId xmlns:p14="http://schemas.microsoft.com/office/powerpoint/2010/main" val="23004124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A4B42F-2C80-4037-BF8E-C209D59D9300}"/>
              </a:ext>
            </a:extLst>
          </p:cNvPr>
          <p:cNvSpPr>
            <a:spLocks noGrp="1"/>
          </p:cNvSpPr>
          <p:nvPr>
            <p:ph type="dt" sz="half" idx="10"/>
          </p:nvPr>
        </p:nvSpPr>
        <p:spPr>
          <a:xfrm>
            <a:off x="7605951" y="6435376"/>
            <a:ext cx="2844799" cy="365125"/>
          </a:xfrm>
        </p:spPr>
        <p:txBody>
          <a:bodyPr/>
          <a:lstStyle/>
          <a:p>
            <a:fld id="{91CD4B7E-D172-41E4-BE36-64B5A7E393CD}" type="datetimeFigureOut">
              <a:rPr lang="en-US" noProof="0" smtClean="0"/>
              <a:t>6/26/2025</a:t>
            </a:fld>
            <a:endParaRPr lang="en-US" noProof="0" dirty="0"/>
          </a:p>
        </p:txBody>
      </p:sp>
      <p:sp>
        <p:nvSpPr>
          <p:cNvPr id="4" name="Slide Number Placeholder 3">
            <a:extLst>
              <a:ext uri="{FF2B5EF4-FFF2-40B4-BE49-F238E27FC236}">
                <a16:creationId xmlns:a16="http://schemas.microsoft.com/office/drawing/2014/main" id="{78E56474-3A38-4097-8649-FAF662D8CFF7}"/>
              </a:ext>
            </a:extLst>
          </p:cNvPr>
          <p:cNvSpPr>
            <a:spLocks noGrp="1"/>
          </p:cNvSpPr>
          <p:nvPr>
            <p:ph type="sldNum" sz="quarter" idx="12"/>
          </p:nvPr>
        </p:nvSpPr>
        <p:spPr>
          <a:xfrm>
            <a:off x="10795363" y="6435376"/>
            <a:ext cx="1052510" cy="365125"/>
          </a:xfrm>
        </p:spPr>
        <p:txBody>
          <a:bodyPr/>
          <a:lstStyle/>
          <a:p>
            <a:fld id="{F603CDE5-C1D8-4EDD-870F-A498BAFA520F}" type="slidenum">
              <a:rPr lang="en-US" noProof="0" smtClean="0"/>
              <a:t>‹#›</a:t>
            </a:fld>
            <a:endParaRPr lang="en-US" noProof="0" dirty="0"/>
          </a:p>
        </p:txBody>
      </p:sp>
      <p:sp>
        <p:nvSpPr>
          <p:cNvPr id="5" name="Footer Placeholder 5">
            <a:extLst>
              <a:ext uri="{FF2B5EF4-FFF2-40B4-BE49-F238E27FC236}">
                <a16:creationId xmlns:a16="http://schemas.microsoft.com/office/drawing/2014/main" id="{FF907DD0-6A5F-4994-AB77-82E297226896}"/>
              </a:ext>
            </a:extLst>
          </p:cNvPr>
          <p:cNvSpPr>
            <a:spLocks noGrp="1"/>
          </p:cNvSpPr>
          <p:nvPr>
            <p:ph type="ftr" sz="quarter" idx="11"/>
          </p:nvPr>
        </p:nvSpPr>
        <p:spPr>
          <a:xfrm>
            <a:off x="355101" y="6435376"/>
            <a:ext cx="6818262" cy="365125"/>
          </a:xfrm>
        </p:spPr>
        <p:txBody>
          <a:bodyPr/>
          <a:lstStyle/>
          <a:p>
            <a:pPr algn="l"/>
            <a:r>
              <a:rPr lang="en-US" noProof="0" dirty="0"/>
              <a:t>Teach a Course</a:t>
            </a:r>
          </a:p>
        </p:txBody>
      </p:sp>
    </p:spTree>
    <p:extLst>
      <p:ext uri="{BB962C8B-B14F-4D97-AF65-F5344CB8AC3E}">
        <p14:creationId xmlns:p14="http://schemas.microsoft.com/office/powerpoint/2010/main" val="29021140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B11BF3AA-AA64-40B2-94AA-20312968771D}"/>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6/26/2025</a:t>
            </a:fld>
            <a:endParaRPr lang="en-US" noProof="0" dirty="0"/>
          </a:p>
        </p:txBody>
      </p:sp>
      <p:sp>
        <p:nvSpPr>
          <p:cNvPr id="7" name="Slide Number Placeholder 6">
            <a:extLst>
              <a:ext uri="{FF2B5EF4-FFF2-40B4-BE49-F238E27FC236}">
                <a16:creationId xmlns:a16="http://schemas.microsoft.com/office/drawing/2014/main" id="{E1444EA1-5452-4A23-B72D-9B65C311F2FC}"/>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8" name="Footer Placeholder 5">
            <a:extLst>
              <a:ext uri="{FF2B5EF4-FFF2-40B4-BE49-F238E27FC236}">
                <a16:creationId xmlns:a16="http://schemas.microsoft.com/office/drawing/2014/main" id="{3A5BB48A-749C-4DBB-8723-91ACE9CEA73E}"/>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9" name="Rectangle 8">
            <a:extLst>
              <a:ext uri="{FF2B5EF4-FFF2-40B4-BE49-F238E27FC236}">
                <a16:creationId xmlns:a16="http://schemas.microsoft.com/office/drawing/2014/main" id="{24F70AE1-0373-4B8E-9C6F-A87681145315}"/>
              </a:ext>
            </a:extLst>
          </p:cNvPr>
          <p:cNvSpPr>
            <a:spLocks noChangeAspect="1"/>
          </p:cNvSpPr>
          <p:nvPr userDrawn="1"/>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Title 1">
            <a:extLst>
              <a:ext uri="{FF2B5EF4-FFF2-40B4-BE49-F238E27FC236}">
                <a16:creationId xmlns:a16="http://schemas.microsoft.com/office/drawing/2014/main" id="{A4CFD6FA-0DEF-4E30-82DA-0BAB26B41E5B}"/>
              </a:ext>
            </a:extLst>
          </p:cNvPr>
          <p:cNvSpPr>
            <a:spLocks noGrp="1"/>
          </p:cNvSpPr>
          <p:nvPr>
            <p:ph type="title"/>
          </p:nvPr>
        </p:nvSpPr>
        <p:spPr>
          <a:xfrm>
            <a:off x="581192" y="5262296"/>
            <a:ext cx="4909445" cy="689514"/>
          </a:xfrm>
        </p:spPr>
        <p:txBody>
          <a:bodyPr anchor="ctr"/>
          <a:lstStyle>
            <a:lvl1pPr algn="l">
              <a:defRPr sz="2000" b="0">
                <a:solidFill>
                  <a:schemeClr val="accent1">
                    <a:lumMod val="50000"/>
                  </a:schemeClr>
                </a:solidFill>
              </a:defRPr>
            </a:lvl1pPr>
          </a:lstStyle>
          <a:p>
            <a:r>
              <a:rPr lang="en-US" noProof="0"/>
              <a:t>Click to edit Master title style</a:t>
            </a:r>
          </a:p>
        </p:txBody>
      </p:sp>
      <p:sp>
        <p:nvSpPr>
          <p:cNvPr id="11" name="Content Placeholder 2">
            <a:extLst>
              <a:ext uri="{FF2B5EF4-FFF2-40B4-BE49-F238E27FC236}">
                <a16:creationId xmlns:a16="http://schemas.microsoft.com/office/drawing/2014/main" id="{C01EE411-05BB-43B4-BF85-4222430030F4}"/>
              </a:ext>
            </a:extLst>
          </p:cNvPr>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Text Placeholder 3">
            <a:extLst>
              <a:ext uri="{FF2B5EF4-FFF2-40B4-BE49-F238E27FC236}">
                <a16:creationId xmlns:a16="http://schemas.microsoft.com/office/drawing/2014/main" id="{7C2A48C1-57D3-4A3D-B843-6ACC41EEE8E6}"/>
              </a:ext>
            </a:extLst>
          </p:cNvPr>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Tree>
    <p:extLst>
      <p:ext uri="{BB962C8B-B14F-4D97-AF65-F5344CB8AC3E}">
        <p14:creationId xmlns:p14="http://schemas.microsoft.com/office/powerpoint/2010/main" val="14022791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6/26/2025</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8" name="Footer Placeholder 5">
            <a:extLst>
              <a:ext uri="{FF2B5EF4-FFF2-40B4-BE49-F238E27FC236}">
                <a16:creationId xmlns:a16="http://schemas.microsoft.com/office/drawing/2014/main" id="{D740D193-BF72-46A1-AFE9-DA960BABE465}"/>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9" name="Title 1">
            <a:extLst>
              <a:ext uri="{FF2B5EF4-FFF2-40B4-BE49-F238E27FC236}">
                <a16:creationId xmlns:a16="http://schemas.microsoft.com/office/drawing/2014/main" id="{F47352EA-4890-4FE1-97BD-8CCB09F58794}"/>
              </a:ext>
            </a:extLst>
          </p:cNvPr>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noProof="0"/>
              <a:t>Click to edit Master title style</a:t>
            </a:r>
          </a:p>
        </p:txBody>
      </p:sp>
      <p:sp>
        <p:nvSpPr>
          <p:cNvPr id="10" name="Picture Placeholder 2">
            <a:extLst>
              <a:ext uri="{FF2B5EF4-FFF2-40B4-BE49-F238E27FC236}">
                <a16:creationId xmlns:a16="http://schemas.microsoft.com/office/drawing/2014/main" id="{EEBAE269-6AC1-4BFB-8694-696AFD04DC84}"/>
              </a:ext>
            </a:extLst>
          </p:cNvPr>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noProof="0"/>
              <a:t>Click icon to add picture</a:t>
            </a:r>
            <a:endParaRPr lang="en-US" noProof="0" dirty="0"/>
          </a:p>
        </p:txBody>
      </p:sp>
      <p:sp>
        <p:nvSpPr>
          <p:cNvPr id="11" name="Text Placeholder 3">
            <a:extLst>
              <a:ext uri="{FF2B5EF4-FFF2-40B4-BE49-F238E27FC236}">
                <a16:creationId xmlns:a16="http://schemas.microsoft.com/office/drawing/2014/main" id="{F67E35A4-831E-477F-9962-C62C2A6492CD}"/>
              </a:ext>
            </a:extLst>
          </p:cNvPr>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Tree>
    <p:extLst>
      <p:ext uri="{BB962C8B-B14F-4D97-AF65-F5344CB8AC3E}">
        <p14:creationId xmlns:p14="http://schemas.microsoft.com/office/powerpoint/2010/main" val="30081061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242275"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8047164"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358529" y="457200"/>
            <a:ext cx="3790884" cy="1600200"/>
          </a:xfrm>
        </p:spPr>
        <p:txBody>
          <a:bodyPr anchor="b">
            <a:normAutofit/>
          </a:bodyPr>
          <a:lstStyle>
            <a:lvl1pPr>
              <a:defRPr sz="2800">
                <a:solidFill>
                  <a:schemeClr val="accent1">
                    <a:lumMod val="75000"/>
                  </a:schemeClr>
                </a:solidFill>
              </a:defRPr>
            </a:lvl1pPr>
          </a:lstStyle>
          <a:p>
            <a:r>
              <a:rPr lang="en-US" noProof="0"/>
              <a:t>Click to edit Master title style</a:t>
            </a:r>
          </a:p>
        </p:txBody>
      </p:sp>
      <p:sp>
        <p:nvSpPr>
          <p:cNvPr id="4" name="Text Placeholder 3">
            <a:extLst>
              <a:ext uri="{FF2B5EF4-FFF2-40B4-BE49-F238E27FC236}">
                <a16:creationId xmlns:a16="http://schemas.microsoft.com/office/drawing/2014/main" id="{9AC935A1-3DFF-457D-8C70-E337C3D84F5A}"/>
              </a:ext>
            </a:extLst>
          </p:cNvPr>
          <p:cNvSpPr>
            <a:spLocks noGrp="1"/>
          </p:cNvSpPr>
          <p:nvPr>
            <p:ph type="body" sz="half" idx="2"/>
          </p:nvPr>
        </p:nvSpPr>
        <p:spPr>
          <a:xfrm>
            <a:off x="358529" y="2057400"/>
            <a:ext cx="3790884" cy="3811588"/>
          </a:xfrm>
        </p:spPr>
        <p:txBody>
          <a:bodyPr/>
          <a:lstStyle>
            <a:lvl1pPr marL="216000" indent="-216000">
              <a:lnSpc>
                <a:spcPct val="90000"/>
              </a:lnSpc>
              <a:buFont typeface="Wingdings" panose="05000000000000000000" pitchFamily="2" charset="2"/>
              <a:buChar char="§"/>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6/26/2025</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Footer Placeholder 5">
            <a:extLst>
              <a:ext uri="{FF2B5EF4-FFF2-40B4-BE49-F238E27FC236}">
                <a16:creationId xmlns:a16="http://schemas.microsoft.com/office/drawing/2014/main" id="{A620A17C-5577-4021-9044-146DC609ECC5}"/>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2686224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Picture with Caption_1">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41959"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8047164"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4144457" y="457200"/>
            <a:ext cx="3790884" cy="1600200"/>
          </a:xfrm>
        </p:spPr>
        <p:txBody>
          <a:bodyPr anchor="b">
            <a:normAutofit/>
          </a:bodyPr>
          <a:lstStyle>
            <a:lvl1pPr>
              <a:defRPr sz="2800">
                <a:solidFill>
                  <a:schemeClr val="accent1">
                    <a:lumMod val="75000"/>
                  </a:schemeClr>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6/26/2025</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Content Placeholder 8">
            <a:extLst>
              <a:ext uri="{FF2B5EF4-FFF2-40B4-BE49-F238E27FC236}">
                <a16:creationId xmlns:a16="http://schemas.microsoft.com/office/drawing/2014/main" id="{8C645043-BE6A-4D32-ACA9-AB593DA6BC9F}"/>
              </a:ext>
            </a:extLst>
          </p:cNvPr>
          <p:cNvSpPr>
            <a:spLocks noGrp="1"/>
          </p:cNvSpPr>
          <p:nvPr>
            <p:ph sz="quarter" idx="14"/>
          </p:nvPr>
        </p:nvSpPr>
        <p:spPr>
          <a:xfrm>
            <a:off x="4144457" y="2057400"/>
            <a:ext cx="3791456" cy="386238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Footer Placeholder 5">
            <a:extLst>
              <a:ext uri="{FF2B5EF4-FFF2-40B4-BE49-F238E27FC236}">
                <a16:creationId xmlns:a16="http://schemas.microsoft.com/office/drawing/2014/main" id="{3D444C08-6A3A-4BFB-9494-43F3DE33E919}"/>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14455210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Picture with Caption_2">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41959"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4244562"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8355530" y="457200"/>
            <a:ext cx="3577394" cy="1600200"/>
          </a:xfrm>
        </p:spPr>
        <p:txBody>
          <a:bodyPr anchor="b">
            <a:normAutofit/>
          </a:bodyPr>
          <a:lstStyle>
            <a:lvl1pPr>
              <a:defRPr sz="2800">
                <a:solidFill>
                  <a:schemeClr val="accent1">
                    <a:lumMod val="75000"/>
                  </a:schemeClr>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6/26/2025</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Content Placeholder 8">
            <a:extLst>
              <a:ext uri="{FF2B5EF4-FFF2-40B4-BE49-F238E27FC236}">
                <a16:creationId xmlns:a16="http://schemas.microsoft.com/office/drawing/2014/main" id="{8C645043-BE6A-4D32-ACA9-AB593DA6BC9F}"/>
              </a:ext>
            </a:extLst>
          </p:cNvPr>
          <p:cNvSpPr>
            <a:spLocks noGrp="1"/>
          </p:cNvSpPr>
          <p:nvPr>
            <p:ph sz="quarter" idx="14"/>
          </p:nvPr>
        </p:nvSpPr>
        <p:spPr>
          <a:xfrm>
            <a:off x="8355530" y="2057400"/>
            <a:ext cx="3577934" cy="3862388"/>
          </a:xfrm>
        </p:spPr>
        <p:txBody>
          <a:bodyPr/>
          <a:lstStyle>
            <a:lvl1pPr marL="0" indent="0">
              <a:lnSpc>
                <a:spcPct val="90000"/>
              </a:lnSpc>
              <a:buNone/>
              <a:defRPr lang="ru-RU" sz="1600" kern="1200" dirty="0">
                <a:solidFill>
                  <a:schemeClr val="tx1">
                    <a:lumMod val="75000"/>
                    <a:lumOff val="25000"/>
                  </a:schemeClr>
                </a:solidFill>
                <a:latin typeface="+mn-lt"/>
                <a:ea typeface="+mn-ea"/>
                <a:cs typeface="+mn-cs"/>
              </a:defRPr>
            </a:lvl1pPr>
            <a:lvl2pPr marL="306000" indent="-306000">
              <a:defRPr/>
            </a:lvl2pPr>
            <a:lvl3pPr marL="306000" indent="-306000">
              <a:defRPr/>
            </a:lvl3pPr>
            <a:lvl4pPr marL="306000" indent="-306000">
              <a:defRPr/>
            </a:lvl4pPr>
            <a:lvl5pPr marL="306000" indent="-306000">
              <a:defRPr/>
            </a:lvl5pPr>
          </a:lstStyle>
          <a:p>
            <a:pPr marL="216000" lvl="0"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a:t>Click to edit Master text styles</a:t>
            </a:r>
          </a:p>
          <a:p>
            <a:pPr marL="216000" lvl="1"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a:t>Second level</a:t>
            </a:r>
          </a:p>
        </p:txBody>
      </p:sp>
      <p:sp>
        <p:nvSpPr>
          <p:cNvPr id="9" name="Footer Placeholder 5">
            <a:extLst>
              <a:ext uri="{FF2B5EF4-FFF2-40B4-BE49-F238E27FC236}">
                <a16:creationId xmlns:a16="http://schemas.microsoft.com/office/drawing/2014/main" id="{FE695AAC-8311-4518-A219-DE58BF92AEA9}"/>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9179567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Left 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CF262E62-E8FA-42DE-BC7E-BA73A13FCBFF}"/>
              </a:ext>
            </a:extLst>
          </p:cNvPr>
          <p:cNvSpPr>
            <a:spLocks noGrp="1"/>
          </p:cNvSpPr>
          <p:nvPr>
            <p:ph type="pic" sz="quarter" idx="15"/>
          </p:nvPr>
        </p:nvSpPr>
        <p:spPr>
          <a:xfrm>
            <a:off x="0" y="0"/>
            <a:ext cx="7537685" cy="6858000"/>
          </a:xfrm>
        </p:spPr>
        <p:txBody>
          <a:bodyPr anchor="ctr" anchorCtr="0"/>
          <a:lstStyle>
            <a:lvl1pPr algn="ctr">
              <a:defRPr/>
            </a:lvl1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93696899-6846-4B29-AD05-49215C31489C}"/>
              </a:ext>
            </a:extLst>
          </p:cNvPr>
          <p:cNvSpPr>
            <a:spLocks noGrp="1"/>
          </p:cNvSpPr>
          <p:nvPr>
            <p:ph type="title"/>
          </p:nvPr>
        </p:nvSpPr>
        <p:spPr>
          <a:xfrm>
            <a:off x="7955459" y="197123"/>
            <a:ext cx="3392382" cy="1675219"/>
          </a:xfrm>
        </p:spPr>
        <p:txBody>
          <a:bodyPr/>
          <a:lstStyle>
            <a:lvl1pPr>
              <a:defRPr>
                <a:solidFill>
                  <a:schemeClr val="accent1">
                    <a:lumMod val="75000"/>
                  </a:schemeClr>
                </a:solidFill>
              </a:defRPr>
            </a:lvl1pPr>
          </a:lstStyle>
          <a:p>
            <a:r>
              <a:rPr lang="en-US" noProof="0"/>
              <a:t>Click to edit Master title style</a:t>
            </a:r>
          </a:p>
        </p:txBody>
      </p:sp>
      <p:sp>
        <p:nvSpPr>
          <p:cNvPr id="19" name="Content Placeholder 8">
            <a:extLst>
              <a:ext uri="{FF2B5EF4-FFF2-40B4-BE49-F238E27FC236}">
                <a16:creationId xmlns:a16="http://schemas.microsoft.com/office/drawing/2014/main" id="{2939FABB-D58D-4DAF-878D-EB51A2AA620A}"/>
              </a:ext>
            </a:extLst>
          </p:cNvPr>
          <p:cNvSpPr>
            <a:spLocks noGrp="1"/>
          </p:cNvSpPr>
          <p:nvPr>
            <p:ph sz="quarter" idx="14"/>
          </p:nvPr>
        </p:nvSpPr>
        <p:spPr>
          <a:xfrm>
            <a:off x="7955459" y="2057400"/>
            <a:ext cx="3392382" cy="3862388"/>
          </a:xfrm>
        </p:spPr>
        <p:txBody>
          <a:bodyPr/>
          <a:lstStyle>
            <a:lvl1pPr marL="0" indent="0">
              <a:lnSpc>
                <a:spcPct val="90000"/>
              </a:lnSpc>
              <a:buNone/>
              <a:defRPr lang="ru-RU" sz="1600" kern="1200" dirty="0">
                <a:solidFill>
                  <a:schemeClr val="tx1">
                    <a:lumMod val="75000"/>
                    <a:lumOff val="25000"/>
                  </a:schemeClr>
                </a:solidFill>
                <a:latin typeface="+mn-lt"/>
                <a:ea typeface="+mn-ea"/>
                <a:cs typeface="+mn-cs"/>
              </a:defRPr>
            </a:lvl1pPr>
            <a:lvl2pPr marL="306000" indent="-306000">
              <a:defRPr/>
            </a:lvl2pPr>
            <a:lvl3pPr marL="306000" indent="-306000">
              <a:defRPr/>
            </a:lvl3pPr>
            <a:lvl4pPr marL="306000" indent="-306000">
              <a:defRPr/>
            </a:lvl4pPr>
            <a:lvl5pPr marL="306000" indent="-306000">
              <a:defRPr/>
            </a:lvl5pPr>
          </a:lstStyle>
          <a:p>
            <a:pPr marL="216000" lvl="0"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a:t>Click to edit Master text styles</a:t>
            </a:r>
          </a:p>
          <a:p>
            <a:pPr marL="216000" lvl="1"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a:t>Second level</a:t>
            </a:r>
          </a:p>
        </p:txBody>
      </p:sp>
      <p:sp>
        <p:nvSpPr>
          <p:cNvPr id="20" name="Rectangle 19">
            <a:extLst>
              <a:ext uri="{FF2B5EF4-FFF2-40B4-BE49-F238E27FC236}">
                <a16:creationId xmlns:a16="http://schemas.microsoft.com/office/drawing/2014/main" id="{82AD5814-D5B6-4BF5-BF94-2F284D0079F8}"/>
              </a:ext>
            </a:extLst>
          </p:cNvPr>
          <p:cNvSpPr/>
          <p:nvPr userDrawn="1"/>
        </p:nvSpPr>
        <p:spPr>
          <a:xfrm>
            <a:off x="8042147" y="453643"/>
            <a:ext cx="3528000" cy="98554"/>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2" name="Date Placeholder 4">
            <a:extLst>
              <a:ext uri="{FF2B5EF4-FFF2-40B4-BE49-F238E27FC236}">
                <a16:creationId xmlns:a16="http://schemas.microsoft.com/office/drawing/2014/main" id="{1FB18E8B-6111-4A64-AA8C-4CD4C9814C59}"/>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6/26/2025</a:t>
            </a:fld>
            <a:endParaRPr lang="en-US" noProof="0" dirty="0"/>
          </a:p>
        </p:txBody>
      </p:sp>
      <p:sp>
        <p:nvSpPr>
          <p:cNvPr id="23" name="Slide Number Placeholder 6">
            <a:extLst>
              <a:ext uri="{FF2B5EF4-FFF2-40B4-BE49-F238E27FC236}">
                <a16:creationId xmlns:a16="http://schemas.microsoft.com/office/drawing/2014/main" id="{D5311807-ED2F-406C-B107-B5D885AD840F}"/>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24" name="Footer Placeholder 5">
            <a:extLst>
              <a:ext uri="{FF2B5EF4-FFF2-40B4-BE49-F238E27FC236}">
                <a16:creationId xmlns:a16="http://schemas.microsoft.com/office/drawing/2014/main" id="{643FEB5F-C4B2-43B5-B019-DC467A62FAC1}"/>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17156641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_1">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8119868" y="5356067"/>
            <a:ext cx="3625595" cy="1000782"/>
          </a:xfrm>
          <a:solidFill>
            <a:srgbClr val="465359"/>
          </a:solidFill>
        </p:spPr>
        <p:txBody>
          <a:bodyPr lIns="91440" tIns="0" rIns="91440" bIns="0">
            <a:normAutofit/>
          </a:bodyPr>
          <a:lstStyle>
            <a:lvl1pPr marL="0" indent="0" algn="ctr">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 name="Title 1"/>
          <p:cNvSpPr>
            <a:spLocks noGrp="1"/>
          </p:cNvSpPr>
          <p:nvPr>
            <p:ph type="title"/>
          </p:nvPr>
        </p:nvSpPr>
        <p:spPr>
          <a:xfrm>
            <a:off x="8119869" y="453642"/>
            <a:ext cx="3625595" cy="4826023"/>
          </a:xfrm>
          <a:solidFill>
            <a:schemeClr val="accent1"/>
          </a:solidFill>
        </p:spPr>
        <p:txBody>
          <a:bodyPr tIns="0" bIns="0" anchor="ctr" anchorCtr="0">
            <a:noAutofit/>
          </a:bodyPr>
          <a:lstStyle>
            <a:lvl1pPr algn="ct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39766" y="453642"/>
            <a:ext cx="7602421" cy="5903207"/>
          </a:xfrm>
          <a:solidFill>
            <a:schemeClr val="bg1">
              <a:lumMod val="85000"/>
            </a:schemeClr>
          </a:solidFill>
        </p:spPr>
        <p:txBody>
          <a:bodyPr lIns="457200" tIns="457200" anchor="ctr" anchorCtr="0"/>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7605951" y="6423914"/>
            <a:ext cx="2844799" cy="365125"/>
          </a:xfrm>
        </p:spPr>
        <p:txBody>
          <a:bodyPr/>
          <a:lstStyle>
            <a:lvl1pPr>
              <a:defRPr/>
            </a:lvl1pPr>
          </a:lstStyle>
          <a:p>
            <a:fld id="{670A55AC-ADB5-440D-AFFF-99C1406F297F}" type="datetime1">
              <a:rPr lang="en-US" smtClean="0"/>
              <a:t>6/26/2025</a:t>
            </a:fld>
            <a:endParaRPr lang="en-US" dirty="0"/>
          </a:p>
        </p:txBody>
      </p:sp>
      <p:sp>
        <p:nvSpPr>
          <p:cNvPr id="6" name="Footer Placeholder 5"/>
          <p:cNvSpPr>
            <a:spLocks noGrp="1"/>
          </p:cNvSpPr>
          <p:nvPr>
            <p:ph type="ftr" sz="quarter" idx="11"/>
          </p:nvPr>
        </p:nvSpPr>
        <p:spPr>
          <a:xfrm>
            <a:off x="355101" y="6423914"/>
            <a:ext cx="6818262" cy="365125"/>
          </a:xfrm>
        </p:spPr>
        <p:txBody>
          <a:bodyPr/>
          <a:lstStyle/>
          <a:p>
            <a:pPr algn="l"/>
            <a:r>
              <a:rPr lang="en-US" dirty="0"/>
              <a:t>Teach a Course</a:t>
            </a:r>
          </a:p>
        </p:txBody>
      </p:sp>
      <p:sp>
        <p:nvSpPr>
          <p:cNvPr id="7" name="Slide Number Placeholder 6"/>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17903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Picture with Caption_2">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1F13A5-61B9-419A-9B13-8BD37BE2841E}"/>
              </a:ext>
            </a:extLst>
          </p:cNvPr>
          <p:cNvSpPr/>
          <p:nvPr userDrawn="1"/>
        </p:nvSpPr>
        <p:spPr>
          <a:xfrm>
            <a:off x="446532" y="4199467"/>
            <a:ext cx="11296732" cy="2191098"/>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Title 1">
            <a:extLst>
              <a:ext uri="{FF2B5EF4-FFF2-40B4-BE49-F238E27FC236}">
                <a16:creationId xmlns:a16="http://schemas.microsoft.com/office/drawing/2014/main" id="{12206A44-565D-4C18-8891-86387B90115A}"/>
              </a:ext>
            </a:extLst>
          </p:cNvPr>
          <p:cNvSpPr>
            <a:spLocks noGrp="1"/>
          </p:cNvSpPr>
          <p:nvPr>
            <p:ph type="title"/>
          </p:nvPr>
        </p:nvSpPr>
        <p:spPr>
          <a:xfrm>
            <a:off x="1059226" y="4262316"/>
            <a:ext cx="9391524" cy="988332"/>
          </a:xfrm>
        </p:spPr>
        <p:txBody>
          <a:bodyPr>
            <a:normAutofit/>
          </a:bodyPr>
          <a:lstStyle>
            <a:lvl1pPr>
              <a:defRPr sz="3600">
                <a:solidFill>
                  <a:schemeClr val="bg1"/>
                </a:solidFill>
              </a:defRPr>
            </a:lvl1pPr>
          </a:lstStyle>
          <a:p>
            <a:r>
              <a:rPr lang="en-US" noProof="0"/>
              <a:t>Click to edit Master title style</a:t>
            </a:r>
          </a:p>
        </p:txBody>
      </p:sp>
      <p:sp>
        <p:nvSpPr>
          <p:cNvPr id="4" name="Picture Placeholder 3">
            <a:extLst>
              <a:ext uri="{FF2B5EF4-FFF2-40B4-BE49-F238E27FC236}">
                <a16:creationId xmlns:a16="http://schemas.microsoft.com/office/drawing/2014/main" id="{5B084B74-38B3-42C8-B8E4-A0D13B059E92}"/>
              </a:ext>
            </a:extLst>
          </p:cNvPr>
          <p:cNvSpPr>
            <a:spLocks noGrp="1"/>
          </p:cNvSpPr>
          <p:nvPr>
            <p:ph type="pic" sz="quarter" idx="13"/>
          </p:nvPr>
        </p:nvSpPr>
        <p:spPr>
          <a:xfrm>
            <a:off x="441325" y="606425"/>
            <a:ext cx="11304588" cy="3536950"/>
          </a:xfrm>
        </p:spPr>
        <p:txBody>
          <a:bodyPr/>
          <a:lstStyle>
            <a:lvl1pPr marL="0" indent="0" algn="ctr">
              <a:buNone/>
              <a:defRPr/>
            </a:lvl1pPr>
          </a:lstStyle>
          <a:p>
            <a:r>
              <a:rPr lang="en-US" noProof="0"/>
              <a:t>Click icon to add picture</a:t>
            </a:r>
            <a:endParaRPr lang="en-US" noProof="0" dirty="0"/>
          </a:p>
        </p:txBody>
      </p:sp>
      <p:sp>
        <p:nvSpPr>
          <p:cNvPr id="3" name="Date Placeholder 2">
            <a:extLst>
              <a:ext uri="{FF2B5EF4-FFF2-40B4-BE49-F238E27FC236}">
                <a16:creationId xmlns:a16="http://schemas.microsoft.com/office/drawing/2014/main" id="{75F22525-79A2-451F-9944-47D4183A4515}"/>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6/26/2025</a:t>
            </a:fld>
            <a:endParaRPr lang="en-US" noProof="0" dirty="0"/>
          </a:p>
        </p:txBody>
      </p:sp>
      <p:sp>
        <p:nvSpPr>
          <p:cNvPr id="5" name="Slide Number Placeholder 4">
            <a:extLst>
              <a:ext uri="{FF2B5EF4-FFF2-40B4-BE49-F238E27FC236}">
                <a16:creationId xmlns:a16="http://schemas.microsoft.com/office/drawing/2014/main" id="{8B9B8C25-AF44-4D9D-A667-69D9A92B1C59}"/>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6" name="Footer Placeholder 5">
            <a:extLst>
              <a:ext uri="{FF2B5EF4-FFF2-40B4-BE49-F238E27FC236}">
                <a16:creationId xmlns:a16="http://schemas.microsoft.com/office/drawing/2014/main" id="{EFF54790-C8AC-4CF8-8E89-80C5C90F3A17}"/>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7" name="Text Placeholder 6">
            <a:extLst>
              <a:ext uri="{FF2B5EF4-FFF2-40B4-BE49-F238E27FC236}">
                <a16:creationId xmlns:a16="http://schemas.microsoft.com/office/drawing/2014/main" id="{85EB5327-3B98-4D40-987B-863866194FFC}"/>
              </a:ext>
            </a:extLst>
          </p:cNvPr>
          <p:cNvSpPr>
            <a:spLocks noGrp="1"/>
          </p:cNvSpPr>
          <p:nvPr>
            <p:ph type="body" sz="quarter" idx="14"/>
          </p:nvPr>
        </p:nvSpPr>
        <p:spPr>
          <a:xfrm>
            <a:off x="1058863" y="5303610"/>
            <a:ext cx="9391888" cy="614363"/>
          </a:xfrm>
        </p:spPr>
        <p:txBody>
          <a:bodyPr>
            <a:normAutofit/>
          </a:bodyPr>
          <a:lstStyle>
            <a:lvl1pPr marL="0" indent="0">
              <a:buNone/>
              <a:defRPr sz="1600">
                <a:solidFill>
                  <a:schemeClr val="bg2">
                    <a:lumMod val="75000"/>
                  </a:schemeClr>
                </a:solidFill>
              </a:defRPr>
            </a:lvl1pPr>
            <a:lvl2pPr marL="324000" indent="0">
              <a:buNone/>
              <a:defRPr/>
            </a:lvl2pPr>
          </a:lstStyle>
          <a:p>
            <a:pPr lvl="0"/>
            <a:r>
              <a:rPr lang="en-US" noProof="0"/>
              <a:t>Click to edit Master text styles</a:t>
            </a:r>
          </a:p>
        </p:txBody>
      </p:sp>
    </p:spTree>
    <p:extLst>
      <p:ext uri="{BB962C8B-B14F-4D97-AF65-F5344CB8AC3E}">
        <p14:creationId xmlns:p14="http://schemas.microsoft.com/office/powerpoint/2010/main" val="2130529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accent1"/>
                </a:solidFill>
              </a:defRPr>
            </a:lvl1pPr>
          </a:lstStyle>
          <a:p>
            <a:fld id="{0A7F1CA9-BED2-4756-8AEF-E0F68B0488B6}" type="datetime1">
              <a:rPr lang="en-US" smtClean="0"/>
              <a:pPr/>
              <a:t>6/26/2025</a:t>
            </a:fld>
            <a:endParaRPr lang="en-US" dirty="0"/>
          </a:p>
        </p:txBody>
      </p:sp>
      <p:sp>
        <p:nvSpPr>
          <p:cNvPr id="5" name="Footer Placeholder 4"/>
          <p:cNvSpPr>
            <a:spLocks noGrp="1"/>
          </p:cNvSpPr>
          <p:nvPr>
            <p:ph type="ftr" sz="quarter" idx="3"/>
          </p:nvPr>
        </p:nvSpPr>
        <p:spPr>
          <a:xfrm>
            <a:off x="484940" y="6423914"/>
            <a:ext cx="6917210" cy="365125"/>
          </a:xfrm>
          <a:prstGeom prst="rect">
            <a:avLst/>
          </a:prstGeom>
        </p:spPr>
        <p:txBody>
          <a:bodyPr vert="horz" lIns="91440" tIns="45720" rIns="91440" bIns="45720" rtlCol="0" anchor="ctr"/>
          <a:lstStyle>
            <a:lvl1pPr algn="l">
              <a:defRPr sz="900" cap="all">
                <a:solidFill>
                  <a:schemeClr val="accent1"/>
                </a:solidFill>
              </a:defRPr>
            </a:lvl1pPr>
          </a:lstStyle>
          <a:p>
            <a:r>
              <a:rPr lang="en-US" dirty="0"/>
              <a:t>Teach a Course</a:t>
            </a:r>
          </a:p>
        </p:txBody>
      </p:sp>
      <p:sp>
        <p:nvSpPr>
          <p:cNvPr id="6" name="Slide Number Placeholder 5"/>
          <p:cNvSpPr>
            <a:spLocks noGrp="1"/>
          </p:cNvSpPr>
          <p:nvPr>
            <p:ph type="sldNum" sz="quarter" idx="4"/>
          </p:nvPr>
        </p:nvSpPr>
        <p:spPr>
          <a:xfrm>
            <a:off x="10795363" y="6423914"/>
            <a:ext cx="1052510" cy="365125"/>
          </a:xfrm>
          <a:prstGeom prst="rect">
            <a:avLst/>
          </a:prstGeom>
        </p:spPr>
        <p:txBody>
          <a:bodyPr vert="horz" lIns="91440" tIns="45720" rIns="91440" bIns="45720" rtlCol="0" anchor="ctr"/>
          <a:lstStyle>
            <a:lvl1pPr algn="r">
              <a:defRPr sz="900">
                <a:solidFill>
                  <a:schemeClr val="accent1"/>
                </a:solidFill>
              </a:defRPr>
            </a:lvl1pPr>
          </a:lstStyle>
          <a:p>
            <a:fld id="{3A98EE3D-8CD1-4C3F-BD1C-C98C9596463C}" type="slidenum">
              <a:rPr lang="en-US" smtClean="0"/>
              <a:pPr/>
              <a:t>‹#›</a:t>
            </a:fld>
            <a:endParaRPr lang="en-US" dirty="0"/>
          </a:p>
        </p:txBody>
      </p:sp>
      <p:sp>
        <p:nvSpPr>
          <p:cNvPr id="9" name="Rectangle 8"/>
          <p:cNvSpPr/>
          <p:nvPr/>
        </p:nvSpPr>
        <p:spPr>
          <a:xfrm>
            <a:off x="446534" y="455422"/>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6120"/>
            <a:ext cx="3703320" cy="93600"/>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6120"/>
            <a:ext cx="3703320" cy="936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093872371"/>
      </p:ext>
    </p:extLst>
  </p:cSld>
  <p:clrMap bg1="lt1" tx1="dk1" bg2="lt2" tx2="dk2" accent1="accent1" accent2="accent2" accent3="accent3" accent4="accent4" accent5="accent5" accent6="accent6" hlink="hlink" folHlink="folHlink"/>
  <p:sldLayoutIdLst>
    <p:sldLayoutId id="2147483714" r:id="rId1"/>
    <p:sldLayoutId id="2147483728" r:id="rId2"/>
    <p:sldLayoutId id="2147483743" r:id="rId3"/>
    <p:sldLayoutId id="2147483726" r:id="rId4"/>
    <p:sldLayoutId id="2147483734" r:id="rId5"/>
    <p:sldLayoutId id="2147483735" r:id="rId6"/>
    <p:sldLayoutId id="2147483736" r:id="rId7"/>
    <p:sldLayoutId id="2147483737" r:id="rId8"/>
    <p:sldLayoutId id="2147483738" r:id="rId9"/>
    <p:sldLayoutId id="2147483740" r:id="rId10"/>
    <p:sldLayoutId id="2147483741" r:id="rId11"/>
    <p:sldLayoutId id="2147483742" r:id="rId12"/>
    <p:sldLayoutId id="2147483730" r:id="rId13"/>
    <p:sldLayoutId id="2147483739" r:id="rId14"/>
    <p:sldLayoutId id="2147483744" r:id="rId15"/>
  </p:sldLayoutIdLst>
  <p:hf hdr="0" dt="0"/>
  <p:txStyles>
    <p:title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video" Target="https://www.youtube.com/embed/-ySx-S5FcCI?start=100&amp;feature=oembed" TargetMode="External"/><Relationship Id="rId4" Type="http://schemas.openxmlformats.org/officeDocument/2006/relationships/image" Target="../media/image16.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9.xml"/><Relationship Id="rId1" Type="http://schemas.openxmlformats.org/officeDocument/2006/relationships/video" Target="https://www.youtube.com/embed/v9rZOa3CUC8?start=124&amp;feature=oembed" TargetMode="External"/></Relationships>
</file>

<file path=ppt/slides/_rels/slide2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21.jpg"/><Relationship Id="rId1" Type="http://schemas.openxmlformats.org/officeDocument/2006/relationships/slideLayout" Target="../slideLayouts/slideLayout11.xml"/></Relationships>
</file>

<file path=ppt/slides/_rels/slide32.xml.rels><?xml version="1.0" encoding="UTF-8" standalone="yes"?>
<Relationships xmlns="http://schemas.openxmlformats.org/package/2006/relationships"><Relationship Id="rId2" Type="http://schemas.openxmlformats.org/officeDocument/2006/relationships/image" Target="../media/image23.emf"/><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2D4960A-896E-4F6B-BF65-B4662AC9D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panose="020B0502020104020203"/>
              <a:ea typeface="+mn-ea"/>
              <a:cs typeface="+mn-cs"/>
            </a:endParaRPr>
          </a:p>
        </p:txBody>
      </p:sp>
      <p:pic>
        <p:nvPicPr>
          <p:cNvPr id="4" name="Picture 3" descr="people gathered around blueprints">
            <a:extLst>
              <a:ext uri="{FF2B5EF4-FFF2-40B4-BE49-F238E27FC236}">
                <a16:creationId xmlns:a16="http://schemas.microsoft.com/office/drawing/2014/main" id="{424717DA-0300-4297-B453-65314C5BEA09}"/>
              </a:ext>
            </a:extLst>
          </p:cNvPr>
          <p:cNvPicPr>
            <a:picLocks noChangeAspect="1"/>
          </p:cNvPicPr>
          <p:nvPr/>
        </p:nvPicPr>
        <p:blipFill>
          <a:blip r:embed="rId3"/>
          <a:srcRect/>
          <a:stretch/>
        </p:blipFill>
        <p:spPr>
          <a:xfrm>
            <a:off x="453302" y="458611"/>
            <a:ext cx="7588885" cy="5894002"/>
          </a:xfrm>
          <a:prstGeom prst="rect">
            <a:avLst/>
          </a:prstGeom>
        </p:spPr>
      </p:pic>
      <p:sp>
        <p:nvSpPr>
          <p:cNvPr id="20" name="Rectangle 19">
            <a:extLst>
              <a:ext uri="{FF2B5EF4-FFF2-40B4-BE49-F238E27FC236}">
                <a16:creationId xmlns:a16="http://schemas.microsoft.com/office/drawing/2014/main" id="{5684944A-8803-462C-84C5-4576C56A77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457199"/>
            <a:ext cx="3618827" cy="482246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3AA242D-B507-4381-A8CB-EFA346570379}"/>
              </a:ext>
            </a:extLst>
          </p:cNvPr>
          <p:cNvSpPr>
            <a:spLocks noGrp="1"/>
          </p:cNvSpPr>
          <p:nvPr>
            <p:ph type="ctrTitle"/>
          </p:nvPr>
        </p:nvSpPr>
        <p:spPr>
          <a:xfrm>
            <a:off x="8372723" y="850791"/>
            <a:ext cx="3202016" cy="4198288"/>
          </a:xfrm>
        </p:spPr>
        <p:txBody>
          <a:bodyPr anchor="ctr">
            <a:normAutofit/>
          </a:bodyPr>
          <a:lstStyle/>
          <a:p>
            <a:r>
              <a:rPr lang="en-US" sz="2900" dirty="0">
                <a:solidFill>
                  <a:srgbClr val="FFFFFF"/>
                </a:solidFill>
              </a:rPr>
              <a:t>Changemakers:</a:t>
            </a:r>
            <a:br>
              <a:rPr lang="en-US" sz="2900" dirty="0">
                <a:solidFill>
                  <a:srgbClr val="FFFFFF"/>
                </a:solidFill>
              </a:rPr>
            </a:br>
            <a:r>
              <a:rPr lang="en-US" sz="2900" dirty="0">
                <a:solidFill>
                  <a:srgbClr val="FFFFFF"/>
                </a:solidFill>
              </a:rPr>
              <a:t>creativity &amp; Value </a:t>
            </a:r>
          </a:p>
        </p:txBody>
      </p:sp>
      <p:sp>
        <p:nvSpPr>
          <p:cNvPr id="22" name="Rectangle 21">
            <a:extLst>
              <a:ext uri="{FF2B5EF4-FFF2-40B4-BE49-F238E27FC236}">
                <a16:creationId xmlns:a16="http://schemas.microsoft.com/office/drawing/2014/main" id="{E07F3B49-8C20-42F5-831D-59306D05F6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5367338"/>
            <a:ext cx="3618828" cy="989513"/>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Subtitle 2">
            <a:extLst>
              <a:ext uri="{FF2B5EF4-FFF2-40B4-BE49-F238E27FC236}">
                <a16:creationId xmlns:a16="http://schemas.microsoft.com/office/drawing/2014/main" id="{A4F4068D-37AE-4B7D-BC75-216B123A6C44}"/>
              </a:ext>
            </a:extLst>
          </p:cNvPr>
          <p:cNvSpPr>
            <a:spLocks noGrp="1"/>
          </p:cNvSpPr>
          <p:nvPr>
            <p:ph type="subTitle" idx="1"/>
          </p:nvPr>
        </p:nvSpPr>
        <p:spPr>
          <a:xfrm>
            <a:off x="8372723" y="5545331"/>
            <a:ext cx="3202016" cy="649222"/>
          </a:xfrm>
          <a:noFill/>
        </p:spPr>
        <p:txBody>
          <a:bodyPr anchor="ctr">
            <a:normAutofit/>
          </a:bodyPr>
          <a:lstStyle/>
          <a:p>
            <a:r>
              <a:rPr lang="en-US" sz="1800" dirty="0">
                <a:solidFill>
                  <a:schemeClr val="tx2">
                    <a:lumMod val="25000"/>
                    <a:lumOff val="75000"/>
                    <a:alpha val="75000"/>
                  </a:schemeClr>
                </a:solidFill>
              </a:rPr>
              <a:t>Session 1 – Introduction and overview of unit 1</a:t>
            </a:r>
          </a:p>
        </p:txBody>
      </p:sp>
    </p:spTree>
    <p:extLst>
      <p:ext uri="{BB962C8B-B14F-4D97-AF65-F5344CB8AC3E}">
        <p14:creationId xmlns:p14="http://schemas.microsoft.com/office/powerpoint/2010/main" val="42097119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Soccer goal in net">
            <a:extLst>
              <a:ext uri="{FF2B5EF4-FFF2-40B4-BE49-F238E27FC236}">
                <a16:creationId xmlns:a16="http://schemas.microsoft.com/office/drawing/2014/main" id="{46B2C5F0-1324-4111-AB57-951A94921BDA}"/>
              </a:ext>
            </a:extLst>
          </p:cNvPr>
          <p:cNvPicPr>
            <a:picLocks noGrp="1" noChangeAspect="1"/>
          </p:cNvPicPr>
          <p:nvPr>
            <p:ph type="pic" sz="quarter" idx="15"/>
          </p:nvPr>
        </p:nvPicPr>
        <p:blipFill rotWithShape="1">
          <a:blip r:embed="rId2"/>
          <a:srcRect r="26634" b="-1"/>
          <a:stretch/>
        </p:blipFill>
        <p:spPr>
          <a:xfrm>
            <a:off x="20" y="10"/>
            <a:ext cx="7537665" cy="6857990"/>
          </a:xfrm>
          <a:noFill/>
        </p:spPr>
      </p:pic>
      <p:sp>
        <p:nvSpPr>
          <p:cNvPr id="3" name="Title 2">
            <a:extLst>
              <a:ext uri="{FF2B5EF4-FFF2-40B4-BE49-F238E27FC236}">
                <a16:creationId xmlns:a16="http://schemas.microsoft.com/office/drawing/2014/main" id="{D7662A21-751F-42B6-AC09-6A50F23E3980}"/>
              </a:ext>
            </a:extLst>
          </p:cNvPr>
          <p:cNvSpPr>
            <a:spLocks noGrp="1"/>
          </p:cNvSpPr>
          <p:nvPr>
            <p:ph type="title"/>
          </p:nvPr>
        </p:nvSpPr>
        <p:spPr>
          <a:xfrm>
            <a:off x="7955459" y="197123"/>
            <a:ext cx="3392382" cy="1675219"/>
          </a:xfrm>
        </p:spPr>
        <p:txBody>
          <a:bodyPr anchor="b">
            <a:normAutofit/>
          </a:bodyPr>
          <a:lstStyle/>
          <a:p>
            <a:pPr algn="ctr"/>
            <a:r>
              <a:rPr lang="en-GB" b="1" dirty="0"/>
              <a:t>Aim of the module</a:t>
            </a:r>
          </a:p>
        </p:txBody>
      </p:sp>
      <p:sp>
        <p:nvSpPr>
          <p:cNvPr id="14" name="Content Placeholder 3">
            <a:extLst>
              <a:ext uri="{FF2B5EF4-FFF2-40B4-BE49-F238E27FC236}">
                <a16:creationId xmlns:a16="http://schemas.microsoft.com/office/drawing/2014/main" id="{1B826618-0741-4089-92E7-117D2023F9A3}"/>
              </a:ext>
            </a:extLst>
          </p:cNvPr>
          <p:cNvSpPr>
            <a:spLocks noGrp="1"/>
          </p:cNvSpPr>
          <p:nvPr>
            <p:ph sz="quarter" idx="14"/>
          </p:nvPr>
        </p:nvSpPr>
        <p:spPr>
          <a:xfrm>
            <a:off x="7955459" y="2057400"/>
            <a:ext cx="3392382" cy="3862388"/>
          </a:xfrm>
        </p:spPr>
        <p:txBody>
          <a:bodyPr>
            <a:noAutofit/>
          </a:bodyPr>
          <a:lstStyle/>
          <a:p>
            <a:pPr algn="ctr"/>
            <a:r>
              <a:rPr lang="en-GB" sz="2500" b="1" dirty="0">
                <a:effectLst/>
                <a:latin typeface="Arial" panose="020B0604020202020204" pitchFamily="34" charset="0"/>
                <a:ea typeface="Times New Roman" panose="02020603050405020304" pitchFamily="18" charset="0"/>
                <a:cs typeface="Times New Roman" panose="02020603050405020304" pitchFamily="18" charset="0"/>
              </a:rPr>
              <a:t>To develop the concepts and practice of creativity and value creation for the development of innovative, aspiring and progressive solutions.</a:t>
            </a:r>
          </a:p>
          <a:p>
            <a:pPr algn="ctr"/>
            <a:endParaRPr lang="en-US" sz="2500" b="1" dirty="0"/>
          </a:p>
        </p:txBody>
      </p:sp>
      <p:sp>
        <p:nvSpPr>
          <p:cNvPr id="6" name="Slide Number Placeholder 5">
            <a:extLst>
              <a:ext uri="{FF2B5EF4-FFF2-40B4-BE49-F238E27FC236}">
                <a16:creationId xmlns:a16="http://schemas.microsoft.com/office/drawing/2014/main" id="{DAA6825A-9BC9-4961-8E00-649977CC4D53}"/>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3A98EE3D-8CD1-4C3F-BD1C-C98C9596463C}" type="slidenum">
              <a:rPr lang="en-US" smtClean="0"/>
              <a:pPr>
                <a:spcAft>
                  <a:spcPts val="600"/>
                </a:spcAft>
              </a:pPr>
              <a:t>2</a:t>
            </a:fld>
            <a:endParaRPr lang="en-US"/>
          </a:p>
        </p:txBody>
      </p:sp>
      <p:sp>
        <p:nvSpPr>
          <p:cNvPr id="16" name="Footer Placeholder 5">
            <a:extLst>
              <a:ext uri="{FF2B5EF4-FFF2-40B4-BE49-F238E27FC236}">
                <a16:creationId xmlns:a16="http://schemas.microsoft.com/office/drawing/2014/main" id="{DF58B1F4-76FB-4AA1-9635-31C548A40625}"/>
              </a:ext>
            </a:extLst>
          </p:cNvPr>
          <p:cNvSpPr>
            <a:spLocks noGrp="1"/>
          </p:cNvSpPr>
          <p:nvPr>
            <p:ph type="ftr" sz="quarter" idx="11"/>
          </p:nvPr>
        </p:nvSpPr>
        <p:spPr>
          <a:xfrm>
            <a:off x="355101" y="6423914"/>
            <a:ext cx="6818262" cy="365125"/>
          </a:xfrm>
        </p:spPr>
        <p:txBody>
          <a:bodyPr/>
          <a:lstStyle/>
          <a:p>
            <a:pPr algn="l">
              <a:spcAft>
                <a:spcPts val="600"/>
              </a:spcAft>
            </a:pPr>
            <a:r>
              <a:rPr lang="en-US" noProof="0"/>
              <a:t>Teach a Course</a:t>
            </a:r>
          </a:p>
        </p:txBody>
      </p:sp>
    </p:spTree>
    <p:extLst>
      <p:ext uri="{BB962C8B-B14F-4D97-AF65-F5344CB8AC3E}">
        <p14:creationId xmlns:p14="http://schemas.microsoft.com/office/powerpoint/2010/main" val="14947198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B874C5E-C246-4AC8-91B5-CAC636DCE9C9}"/>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3A98EE3D-8CD1-4C3F-BD1C-C98C9596463C}" type="slidenum">
              <a:rPr lang="en-US" smtClean="0"/>
              <a:pPr>
                <a:spcAft>
                  <a:spcPts val="600"/>
                </a:spcAft>
              </a:pPr>
              <a:t>3</a:t>
            </a:fld>
            <a:endParaRPr lang="en-US"/>
          </a:p>
        </p:txBody>
      </p:sp>
      <p:sp>
        <p:nvSpPr>
          <p:cNvPr id="4" name="Title 3">
            <a:extLst>
              <a:ext uri="{FF2B5EF4-FFF2-40B4-BE49-F238E27FC236}">
                <a16:creationId xmlns:a16="http://schemas.microsoft.com/office/drawing/2014/main" id="{C6C25872-600A-4EC7-8012-B46801E516E1}"/>
              </a:ext>
            </a:extLst>
          </p:cNvPr>
          <p:cNvSpPr>
            <a:spLocks noGrp="1"/>
          </p:cNvSpPr>
          <p:nvPr>
            <p:ph type="title"/>
          </p:nvPr>
        </p:nvSpPr>
        <p:spPr>
          <a:xfrm>
            <a:off x="581193" y="729658"/>
            <a:ext cx="11029616" cy="988332"/>
          </a:xfrm>
        </p:spPr>
        <p:txBody>
          <a:bodyPr anchor="b">
            <a:normAutofit/>
          </a:bodyPr>
          <a:lstStyle/>
          <a:p>
            <a:r>
              <a:rPr lang="en-GB" dirty="0"/>
              <a:t>Learning Objectives </a:t>
            </a:r>
          </a:p>
        </p:txBody>
      </p:sp>
      <p:sp>
        <p:nvSpPr>
          <p:cNvPr id="5" name="Content Placeholder 4">
            <a:extLst>
              <a:ext uri="{FF2B5EF4-FFF2-40B4-BE49-F238E27FC236}">
                <a16:creationId xmlns:a16="http://schemas.microsoft.com/office/drawing/2014/main" id="{F70C2A2A-A427-4668-9FCE-DFDA7DC6A3B6}"/>
              </a:ext>
            </a:extLst>
          </p:cNvPr>
          <p:cNvSpPr>
            <a:spLocks noGrp="1"/>
          </p:cNvSpPr>
          <p:nvPr>
            <p:ph sz="half" idx="1"/>
          </p:nvPr>
        </p:nvSpPr>
        <p:spPr>
          <a:xfrm>
            <a:off x="581193" y="2228003"/>
            <a:ext cx="5422390" cy="3633047"/>
          </a:xfrm>
        </p:spPr>
        <p:txBody>
          <a:bodyPr anchor="ctr">
            <a:normAutofit/>
          </a:bodyPr>
          <a:lstStyle/>
          <a:p>
            <a:pPr marL="342900" lvl="0" indent="-342900">
              <a:buFont typeface="Symbol" panose="05050102010706020507" pitchFamily="18" charset="2"/>
              <a:buChar char=""/>
            </a:pPr>
            <a:r>
              <a:rPr lang="en-GB" b="1">
                <a:effectLst/>
              </a:rPr>
              <a:t>Demonstrate knowledge and critical understanding of innovation, creativity and enterprising mindset, recognising the values and the contribution creativity makes to the common good.  </a:t>
            </a:r>
          </a:p>
          <a:p>
            <a:pPr marL="342900" lvl="0" indent="-342900">
              <a:buFont typeface="Symbol" panose="05050102010706020507" pitchFamily="18" charset="2"/>
              <a:buChar char=""/>
            </a:pPr>
            <a:r>
              <a:rPr lang="en-GB" b="1">
                <a:effectLst/>
              </a:rPr>
              <a:t>Conceive, articulate and apply creative thinking within a work-based or academic context to develop novel solutions and/or value creation.</a:t>
            </a:r>
          </a:p>
          <a:p>
            <a:endParaRPr lang="en-GB" b="1"/>
          </a:p>
        </p:txBody>
      </p:sp>
      <p:pic>
        <p:nvPicPr>
          <p:cNvPr id="8" name="Picture Placeholder 7" descr="Camera lens close up">
            <a:extLst>
              <a:ext uri="{FF2B5EF4-FFF2-40B4-BE49-F238E27FC236}">
                <a16:creationId xmlns:a16="http://schemas.microsoft.com/office/drawing/2014/main" id="{072BCF65-4A07-4851-B19C-58F03B4E5FD2}"/>
              </a:ext>
            </a:extLst>
          </p:cNvPr>
          <p:cNvPicPr>
            <a:picLocks noGrp="1" noChangeAspect="1"/>
          </p:cNvPicPr>
          <p:nvPr>
            <p:ph sz="half" idx="2"/>
          </p:nvPr>
        </p:nvPicPr>
        <p:blipFill rotWithShape="1">
          <a:blip r:embed="rId2"/>
          <a:srcRect r="375" b="1"/>
          <a:stretch/>
        </p:blipFill>
        <p:spPr>
          <a:xfrm>
            <a:off x="6188417" y="2228003"/>
            <a:ext cx="5422392" cy="363304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2118547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9">
            <a:extLst>
              <a:ext uri="{FF2B5EF4-FFF2-40B4-BE49-F238E27FC236}">
                <a16:creationId xmlns:a16="http://schemas.microsoft.com/office/drawing/2014/main" id="{69B35BB5-1630-45F0-B55C-B6847DF21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1">
            <a:extLst>
              <a:ext uri="{FF2B5EF4-FFF2-40B4-BE49-F238E27FC236}">
                <a16:creationId xmlns:a16="http://schemas.microsoft.com/office/drawing/2014/main" id="{D3EF5146-0A37-42B3-AF51-CBFCE4002B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DC6CC32-12E2-40AB-91E7-E065E3B54AA8}"/>
              </a:ext>
            </a:extLst>
          </p:cNvPr>
          <p:cNvSpPr>
            <a:spLocks noGrp="1"/>
          </p:cNvSpPr>
          <p:nvPr>
            <p:ph type="title"/>
          </p:nvPr>
        </p:nvSpPr>
        <p:spPr>
          <a:xfrm>
            <a:off x="581192" y="5264486"/>
            <a:ext cx="11029616" cy="958513"/>
          </a:xfrm>
        </p:spPr>
        <p:txBody>
          <a:bodyPr anchor="ctr">
            <a:normAutofit/>
          </a:bodyPr>
          <a:lstStyle/>
          <a:p>
            <a:r>
              <a:rPr lang="en-US" dirty="0">
                <a:solidFill>
                  <a:srgbClr val="FFFEFF"/>
                </a:solidFill>
              </a:rPr>
              <a:t>MODULE BREAKDOWN </a:t>
            </a:r>
          </a:p>
        </p:txBody>
      </p:sp>
      <p:sp>
        <p:nvSpPr>
          <p:cNvPr id="21" name="Rectangle 13">
            <a:extLst>
              <a:ext uri="{FF2B5EF4-FFF2-40B4-BE49-F238E27FC236}">
                <a16:creationId xmlns:a16="http://schemas.microsoft.com/office/drawing/2014/main" id="{DDED8BF8-49A0-47C5-84AB-93BBEEBCC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15">
            <a:extLst>
              <a:ext uri="{FF2B5EF4-FFF2-40B4-BE49-F238E27FC236}">
                <a16:creationId xmlns:a16="http://schemas.microsoft.com/office/drawing/2014/main" id="{E3609DE7-3DD1-4216-8540-70829BC88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07EA47CF-8CF4-49F8-B441-9678508C0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Slide Number Placeholder 3">
            <a:extLst>
              <a:ext uri="{FF2B5EF4-FFF2-40B4-BE49-F238E27FC236}">
                <a16:creationId xmlns:a16="http://schemas.microsoft.com/office/drawing/2014/main" id="{2A4091D8-88CA-44CE-B83F-8F383F1AFB07}"/>
              </a:ext>
            </a:extLst>
          </p:cNvPr>
          <p:cNvSpPr>
            <a:spLocks noGrp="1"/>
          </p:cNvSpPr>
          <p:nvPr>
            <p:ph type="sldNum" sz="quarter" idx="12"/>
          </p:nvPr>
        </p:nvSpPr>
        <p:spPr>
          <a:xfrm>
            <a:off x="10795364" y="6423914"/>
            <a:ext cx="1052510" cy="365125"/>
          </a:xfrm>
        </p:spPr>
        <p:txBody>
          <a:bodyPr>
            <a:normAutofit/>
          </a:bodyPr>
          <a:lstStyle/>
          <a:p>
            <a:pPr>
              <a:spcAft>
                <a:spcPts val="600"/>
              </a:spcAft>
            </a:pPr>
            <a:fld id="{3A98EE3D-8CD1-4C3F-BD1C-C98C9596463C}" type="slidenum">
              <a:rPr lang="en-US" smtClean="0"/>
              <a:pPr>
                <a:spcAft>
                  <a:spcPts val="600"/>
                </a:spcAft>
              </a:pPr>
              <a:t>4</a:t>
            </a:fld>
            <a:endParaRPr lang="en-US" dirty="0"/>
          </a:p>
        </p:txBody>
      </p:sp>
      <p:graphicFrame>
        <p:nvGraphicFramePr>
          <p:cNvPr id="5" name="Content Placeholder 2" descr="SmartArt object">
            <a:extLst>
              <a:ext uri="{FF2B5EF4-FFF2-40B4-BE49-F238E27FC236}">
                <a16:creationId xmlns:a16="http://schemas.microsoft.com/office/drawing/2014/main" id="{59405A29-4A0F-429B-A6BA-2D3E9946C76A}"/>
              </a:ext>
            </a:extLst>
          </p:cNvPr>
          <p:cNvGraphicFramePr>
            <a:graphicFrameLocks noGrp="1"/>
          </p:cNvGraphicFramePr>
          <p:nvPr>
            <p:ph idx="4294967295"/>
            <p:extLst>
              <p:ext uri="{D42A27DB-BD31-4B8C-83A1-F6EECF244321}">
                <p14:modId xmlns:p14="http://schemas.microsoft.com/office/powerpoint/2010/main" val="1508025841"/>
              </p:ext>
            </p:extLst>
          </p:nvPr>
        </p:nvGraphicFramePr>
        <p:xfrm>
          <a:off x="450434" y="858445"/>
          <a:ext cx="11288243" cy="39612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224644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E8921E2-290D-45DF-AD9E-CC734023D93B}"/>
              </a:ext>
            </a:extLst>
          </p:cNvPr>
          <p:cNvSpPr>
            <a:spLocks noGrp="1"/>
          </p:cNvSpPr>
          <p:nvPr>
            <p:ph type="sldNum" sz="quarter" idx="12"/>
          </p:nvPr>
        </p:nvSpPr>
        <p:spPr/>
        <p:txBody>
          <a:bodyPr/>
          <a:lstStyle/>
          <a:p>
            <a:fld id="{F603CDE5-C1D8-4EDD-870F-A498BAFA520F}" type="slidenum">
              <a:rPr lang="en-US" noProof="0" smtClean="0"/>
              <a:t>5</a:t>
            </a:fld>
            <a:endParaRPr lang="en-US" noProof="0" dirty="0"/>
          </a:p>
        </p:txBody>
      </p:sp>
      <p:sp>
        <p:nvSpPr>
          <p:cNvPr id="4" name="Title 3">
            <a:extLst>
              <a:ext uri="{FF2B5EF4-FFF2-40B4-BE49-F238E27FC236}">
                <a16:creationId xmlns:a16="http://schemas.microsoft.com/office/drawing/2014/main" id="{D3797A48-7A9F-49FB-9409-C0F66A0D7885}"/>
              </a:ext>
            </a:extLst>
          </p:cNvPr>
          <p:cNvSpPr>
            <a:spLocks noGrp="1"/>
          </p:cNvSpPr>
          <p:nvPr>
            <p:ph type="title"/>
          </p:nvPr>
        </p:nvSpPr>
        <p:spPr/>
        <p:txBody>
          <a:bodyPr/>
          <a:lstStyle/>
          <a:p>
            <a:r>
              <a:rPr lang="en-GB" dirty="0"/>
              <a:t>Navigating Through the module </a:t>
            </a:r>
          </a:p>
        </p:txBody>
      </p:sp>
      <p:pic>
        <p:nvPicPr>
          <p:cNvPr id="3" name="Picture 2">
            <a:extLst>
              <a:ext uri="{FF2B5EF4-FFF2-40B4-BE49-F238E27FC236}">
                <a16:creationId xmlns:a16="http://schemas.microsoft.com/office/drawing/2014/main" id="{93610640-BDBB-4F7F-2CDC-596C74423AF7}"/>
              </a:ext>
            </a:extLst>
          </p:cNvPr>
          <p:cNvPicPr>
            <a:picLocks noChangeAspect="1"/>
          </p:cNvPicPr>
          <p:nvPr/>
        </p:nvPicPr>
        <p:blipFill>
          <a:blip r:embed="rId2"/>
          <a:stretch>
            <a:fillRect/>
          </a:stretch>
        </p:blipFill>
        <p:spPr>
          <a:xfrm>
            <a:off x="0" y="2535400"/>
            <a:ext cx="12192000" cy="2988469"/>
          </a:xfrm>
          <a:prstGeom prst="rect">
            <a:avLst/>
          </a:prstGeom>
        </p:spPr>
      </p:pic>
    </p:spTree>
    <p:extLst>
      <p:ext uri="{BB962C8B-B14F-4D97-AF65-F5344CB8AC3E}">
        <p14:creationId xmlns:p14="http://schemas.microsoft.com/office/powerpoint/2010/main" val="37107847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D69AA21-2332-4348-86BA-923FABCDAC01}"/>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F603CDE5-C1D8-4EDD-870F-A498BAFA520F}" type="slidenum">
              <a:rPr lang="en-US" noProof="0" smtClean="0"/>
              <a:pPr>
                <a:spcAft>
                  <a:spcPts val="600"/>
                </a:spcAft>
              </a:pPr>
              <a:t>6</a:t>
            </a:fld>
            <a:endParaRPr lang="en-US" noProof="0"/>
          </a:p>
        </p:txBody>
      </p:sp>
      <p:sp>
        <p:nvSpPr>
          <p:cNvPr id="3" name="Title 2">
            <a:extLst>
              <a:ext uri="{FF2B5EF4-FFF2-40B4-BE49-F238E27FC236}">
                <a16:creationId xmlns:a16="http://schemas.microsoft.com/office/drawing/2014/main" id="{B44C69F5-FA16-4D77-9A77-C7C0348D0DBA}"/>
              </a:ext>
            </a:extLst>
          </p:cNvPr>
          <p:cNvSpPr>
            <a:spLocks noGrp="1"/>
          </p:cNvSpPr>
          <p:nvPr>
            <p:ph type="title"/>
          </p:nvPr>
        </p:nvSpPr>
        <p:spPr>
          <a:xfrm>
            <a:off x="581193" y="729658"/>
            <a:ext cx="11029616" cy="988332"/>
          </a:xfrm>
        </p:spPr>
        <p:txBody>
          <a:bodyPr anchor="b">
            <a:normAutofit/>
          </a:bodyPr>
          <a:lstStyle/>
          <a:p>
            <a:pPr>
              <a:lnSpc>
                <a:spcPct val="90000"/>
              </a:lnSpc>
            </a:pPr>
            <a:r>
              <a:rPr lang="en-GB" sz="2000"/>
              <a:t>Unit 1</a:t>
            </a:r>
            <a:br>
              <a:rPr lang="en-GB" sz="2000"/>
            </a:br>
            <a:r>
              <a:rPr lang="en-GB" sz="2000"/>
              <a:t>What’s the problem</a:t>
            </a:r>
            <a:br>
              <a:rPr lang="en-GB" sz="2000"/>
            </a:br>
            <a:endParaRPr lang="en-GB" sz="2000"/>
          </a:p>
        </p:txBody>
      </p:sp>
      <p:pic>
        <p:nvPicPr>
          <p:cNvPr id="8" name="Picture Placeholder 7" descr="Person staring at numbers">
            <a:extLst>
              <a:ext uri="{FF2B5EF4-FFF2-40B4-BE49-F238E27FC236}">
                <a16:creationId xmlns:a16="http://schemas.microsoft.com/office/drawing/2014/main" id="{B831E2C6-AEB7-42B1-86D2-9D30C63A54BB}"/>
              </a:ext>
            </a:extLst>
          </p:cNvPr>
          <p:cNvPicPr>
            <a:picLocks noGrp="1" noChangeAspect="1"/>
          </p:cNvPicPr>
          <p:nvPr>
            <p:ph sz="half" idx="1"/>
          </p:nvPr>
        </p:nvPicPr>
        <p:blipFill rotWithShape="1">
          <a:blip r:embed="rId2"/>
          <a:srcRect b="10666"/>
          <a:stretch/>
        </p:blipFill>
        <p:spPr>
          <a:xfrm>
            <a:off x="581193" y="2228003"/>
            <a:ext cx="5422390" cy="3633047"/>
          </a:xfrm>
          <a:prstGeom prst="rect">
            <a:avLst/>
          </a:prstGeom>
          <a:ln>
            <a:noFill/>
          </a:ln>
          <a:effectLst>
            <a:outerShdw blurRad="292100" dist="139700" dir="2700000" algn="tl" rotWithShape="0">
              <a:srgbClr val="333333">
                <a:alpha val="65000"/>
              </a:srgbClr>
            </a:outerShdw>
          </a:effectLst>
        </p:spPr>
      </p:pic>
      <p:sp>
        <p:nvSpPr>
          <p:cNvPr id="15" name="Content Placeholder 5">
            <a:extLst>
              <a:ext uri="{FF2B5EF4-FFF2-40B4-BE49-F238E27FC236}">
                <a16:creationId xmlns:a16="http://schemas.microsoft.com/office/drawing/2014/main" id="{4B02B6FF-629A-483D-8D7C-2F1A423ED1B7}"/>
              </a:ext>
            </a:extLst>
          </p:cNvPr>
          <p:cNvSpPr>
            <a:spLocks noGrp="1"/>
          </p:cNvSpPr>
          <p:nvPr>
            <p:ph sz="half" idx="2"/>
          </p:nvPr>
        </p:nvSpPr>
        <p:spPr>
          <a:xfrm>
            <a:off x="6188419" y="2072644"/>
            <a:ext cx="5422392" cy="4412233"/>
          </a:xfrm>
        </p:spPr>
        <p:txBody>
          <a:bodyPr>
            <a:normAutofit/>
          </a:bodyPr>
          <a:lstStyle/>
          <a:p>
            <a:r>
              <a:rPr lang="en-US" b="1" dirty="0"/>
              <a:t>How Innovation Shapes the World</a:t>
            </a:r>
          </a:p>
          <a:p>
            <a:pPr lvl="1"/>
            <a:r>
              <a:rPr lang="en-US" dirty="0"/>
              <a:t>The role that creativity and innovation plays in the development of society and self</a:t>
            </a:r>
          </a:p>
          <a:p>
            <a:pPr marL="357188" lvl="1" indent="-357188"/>
            <a:r>
              <a:rPr lang="en-US" sz="1800" b="1" dirty="0"/>
              <a:t>How do you solve a problem?</a:t>
            </a:r>
          </a:p>
          <a:p>
            <a:pPr lvl="2"/>
            <a:r>
              <a:rPr lang="en-GB" sz="1600" dirty="0"/>
              <a:t>Reviewing your creative identity and identifying your research philosophy.</a:t>
            </a:r>
            <a:endParaRPr lang="en-US" dirty="0"/>
          </a:p>
          <a:p>
            <a:pPr marL="357188" lvl="2" indent="-269875">
              <a:buFont typeface="Wingdings" panose="05000000000000000000" pitchFamily="2" charset="2"/>
              <a:buChar char="§"/>
            </a:pPr>
            <a:r>
              <a:rPr lang="en-US" sz="1800" b="1" dirty="0"/>
              <a:t>The Known Knowns</a:t>
            </a:r>
          </a:p>
          <a:p>
            <a:pPr lvl="2"/>
            <a:r>
              <a:rPr lang="en-GB" sz="1600" dirty="0"/>
              <a:t>Searching for literature to support your research.</a:t>
            </a:r>
            <a:endParaRPr lang="en-US" dirty="0"/>
          </a:p>
          <a:p>
            <a:pPr marL="357188" lvl="2" indent="-269875">
              <a:buFont typeface="Wingdings" panose="05000000000000000000" pitchFamily="2" charset="2"/>
              <a:buChar char="§"/>
            </a:pPr>
            <a:r>
              <a:rPr lang="en-US" sz="1800" b="1" dirty="0"/>
              <a:t>The Problem is…</a:t>
            </a:r>
          </a:p>
          <a:p>
            <a:pPr lvl="2"/>
            <a:r>
              <a:rPr lang="en-GB" sz="1600" dirty="0"/>
              <a:t>How to develop a research question/problem statement/hypothesis</a:t>
            </a:r>
            <a:endParaRPr lang="en-US" sz="1600" dirty="0"/>
          </a:p>
          <a:p>
            <a:pPr lvl="1"/>
            <a:endParaRPr lang="en-US" dirty="0"/>
          </a:p>
        </p:txBody>
      </p:sp>
    </p:spTree>
    <p:extLst>
      <p:ext uri="{BB962C8B-B14F-4D97-AF65-F5344CB8AC3E}">
        <p14:creationId xmlns:p14="http://schemas.microsoft.com/office/powerpoint/2010/main" val="25872200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Hand holding bluury light">
            <a:extLst>
              <a:ext uri="{FF2B5EF4-FFF2-40B4-BE49-F238E27FC236}">
                <a16:creationId xmlns:a16="http://schemas.microsoft.com/office/drawing/2014/main" id="{0B07835A-EBD9-45C6-983D-F1F2EB2969E5}"/>
              </a:ext>
            </a:extLst>
          </p:cNvPr>
          <p:cNvPicPr>
            <a:picLocks noGrp="1" noChangeAspect="1"/>
          </p:cNvPicPr>
          <p:nvPr>
            <p:ph type="pic" idx="1"/>
          </p:nvPr>
        </p:nvPicPr>
        <p:blipFill rotWithShape="1">
          <a:blip r:embed="rId2"/>
          <a:srcRect l="32627" r="24385" b="2"/>
          <a:stretch/>
        </p:blipFill>
        <p:spPr>
          <a:xfrm>
            <a:off x="441959" y="641101"/>
            <a:ext cx="3702877" cy="5749461"/>
          </a:xfrm>
          <a:prstGeom prst="rect">
            <a:avLst/>
          </a:prstGeom>
          <a:ln>
            <a:noFill/>
          </a:ln>
          <a:effectLst>
            <a:outerShdw blurRad="292100" dist="139700" dir="2700000" algn="tl" rotWithShape="0">
              <a:srgbClr val="333333">
                <a:alpha val="65000"/>
              </a:srgbClr>
            </a:outerShdw>
          </a:effectLst>
        </p:spPr>
      </p:pic>
      <p:sp>
        <p:nvSpPr>
          <p:cNvPr id="3" name="Title 2">
            <a:extLst>
              <a:ext uri="{FF2B5EF4-FFF2-40B4-BE49-F238E27FC236}">
                <a16:creationId xmlns:a16="http://schemas.microsoft.com/office/drawing/2014/main" id="{B44C69F5-FA16-4D77-9A77-C7C0348D0DBA}"/>
              </a:ext>
            </a:extLst>
          </p:cNvPr>
          <p:cNvSpPr>
            <a:spLocks noGrp="1"/>
          </p:cNvSpPr>
          <p:nvPr>
            <p:ph type="title"/>
          </p:nvPr>
        </p:nvSpPr>
        <p:spPr>
          <a:xfrm>
            <a:off x="4344754" y="2628900"/>
            <a:ext cx="3790884" cy="1600200"/>
          </a:xfrm>
        </p:spPr>
        <p:txBody>
          <a:bodyPr anchor="b">
            <a:normAutofit/>
          </a:bodyPr>
          <a:lstStyle/>
          <a:p>
            <a:pPr algn="ctr">
              <a:lnSpc>
                <a:spcPct val="90000"/>
              </a:lnSpc>
            </a:pPr>
            <a:r>
              <a:rPr lang="en-GB" sz="2600" b="1" dirty="0"/>
              <a:t>Unit 2</a:t>
            </a:r>
            <a:br>
              <a:rPr lang="en-GB" sz="2600" b="1" dirty="0"/>
            </a:br>
            <a:r>
              <a:rPr lang="en-GB" sz="2600" b="1" dirty="0"/>
              <a:t>The Worst possible idea</a:t>
            </a:r>
            <a:br>
              <a:rPr lang="en-GB" sz="2600" b="1" dirty="0"/>
            </a:br>
            <a:endParaRPr lang="en-GB" sz="2600" b="1" dirty="0"/>
          </a:p>
        </p:txBody>
      </p:sp>
      <p:sp>
        <p:nvSpPr>
          <p:cNvPr id="5" name="Slide Number Placeholder 4">
            <a:extLst>
              <a:ext uri="{FF2B5EF4-FFF2-40B4-BE49-F238E27FC236}">
                <a16:creationId xmlns:a16="http://schemas.microsoft.com/office/drawing/2014/main" id="{BD69AA21-2332-4348-86BA-923FABCDAC01}"/>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F603CDE5-C1D8-4EDD-870F-A498BAFA520F}" type="slidenum">
              <a:rPr lang="en-US" noProof="0" smtClean="0"/>
              <a:pPr>
                <a:spcAft>
                  <a:spcPts val="600"/>
                </a:spcAft>
              </a:pPr>
              <a:t>7</a:t>
            </a:fld>
            <a:endParaRPr lang="en-US" noProof="0"/>
          </a:p>
        </p:txBody>
      </p:sp>
      <p:sp>
        <p:nvSpPr>
          <p:cNvPr id="15" name="Content Placeholder 5">
            <a:extLst>
              <a:ext uri="{FF2B5EF4-FFF2-40B4-BE49-F238E27FC236}">
                <a16:creationId xmlns:a16="http://schemas.microsoft.com/office/drawing/2014/main" id="{4B02B6FF-629A-483D-8D7C-2F1A423ED1B7}"/>
              </a:ext>
            </a:extLst>
          </p:cNvPr>
          <p:cNvSpPr>
            <a:spLocks noGrp="1"/>
          </p:cNvSpPr>
          <p:nvPr>
            <p:ph sz="quarter" idx="14"/>
          </p:nvPr>
        </p:nvSpPr>
        <p:spPr>
          <a:xfrm>
            <a:off x="7958585" y="641101"/>
            <a:ext cx="4059244" cy="5749461"/>
          </a:xfrm>
        </p:spPr>
        <p:txBody>
          <a:bodyPr anchor="ctr">
            <a:normAutofit/>
          </a:bodyPr>
          <a:lstStyle/>
          <a:p>
            <a:pPr lvl="1">
              <a:lnSpc>
                <a:spcPct val="90000"/>
              </a:lnSpc>
            </a:pPr>
            <a:r>
              <a:rPr lang="en-US" sz="1800" b="1" dirty="0"/>
              <a:t>Choosing the Right Approach</a:t>
            </a:r>
          </a:p>
          <a:p>
            <a:pPr lvl="2">
              <a:lnSpc>
                <a:spcPct val="90000"/>
              </a:lnSpc>
            </a:pPr>
            <a:r>
              <a:rPr lang="en-GB" sz="1600" dirty="0"/>
              <a:t>Research methodology - Abductive/Inductive and research strategies</a:t>
            </a:r>
            <a:endParaRPr lang="en-US" sz="1600" dirty="0"/>
          </a:p>
          <a:p>
            <a:pPr marL="711200" lvl="2" indent="-271463">
              <a:lnSpc>
                <a:spcPct val="90000"/>
              </a:lnSpc>
            </a:pPr>
            <a:r>
              <a:rPr lang="en-GB" sz="1800" b="1" dirty="0"/>
              <a:t>Finding the needle in the haystack</a:t>
            </a:r>
          </a:p>
          <a:p>
            <a:pPr marL="1053200" lvl="3" indent="-271463">
              <a:lnSpc>
                <a:spcPct val="90000"/>
              </a:lnSpc>
            </a:pPr>
            <a:r>
              <a:rPr lang="en-GB" sz="1400" dirty="0"/>
              <a:t>Research choices/methods/Data gathering</a:t>
            </a:r>
          </a:p>
          <a:p>
            <a:pPr marL="627063" lvl="3" indent="-187325">
              <a:lnSpc>
                <a:spcPct val="90000"/>
              </a:lnSpc>
            </a:pPr>
            <a:r>
              <a:rPr lang="en-GB" sz="1800" b="1" dirty="0"/>
              <a:t>Now for the Solutions</a:t>
            </a:r>
          </a:p>
          <a:p>
            <a:pPr marL="987063" lvl="4" indent="-187325">
              <a:lnSpc>
                <a:spcPct val="90000"/>
              </a:lnSpc>
            </a:pPr>
            <a:r>
              <a:rPr lang="en-GB" sz="1400" dirty="0"/>
              <a:t>How to generate solutions and come up with recommendations </a:t>
            </a:r>
          </a:p>
          <a:p>
            <a:pPr marL="627063" lvl="4" indent="-271463">
              <a:lnSpc>
                <a:spcPct val="90000"/>
              </a:lnSpc>
            </a:pPr>
            <a:r>
              <a:rPr lang="en-GB" sz="1800" b="1" dirty="0"/>
              <a:t>Creating Value</a:t>
            </a:r>
          </a:p>
          <a:p>
            <a:pPr marL="925063" lvl="5" indent="-271463">
              <a:lnSpc>
                <a:spcPct val="90000"/>
              </a:lnSpc>
            </a:pPr>
            <a:r>
              <a:rPr lang="en-GB" sz="1400" dirty="0"/>
              <a:t>Consider the value of the solution in relation to sustainability</a:t>
            </a:r>
          </a:p>
          <a:p>
            <a:pPr marL="711200" lvl="2" indent="-271463">
              <a:lnSpc>
                <a:spcPct val="90000"/>
              </a:lnSpc>
            </a:pPr>
            <a:endParaRPr lang="en-US" sz="1200" dirty="0"/>
          </a:p>
        </p:txBody>
      </p:sp>
    </p:spTree>
    <p:extLst>
      <p:ext uri="{BB962C8B-B14F-4D97-AF65-F5344CB8AC3E}">
        <p14:creationId xmlns:p14="http://schemas.microsoft.com/office/powerpoint/2010/main" val="26194942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Man arranging food">
            <a:extLst>
              <a:ext uri="{FF2B5EF4-FFF2-40B4-BE49-F238E27FC236}">
                <a16:creationId xmlns:a16="http://schemas.microsoft.com/office/drawing/2014/main" id="{BCC4498D-19F6-447D-9140-E6859D8D72E7}"/>
              </a:ext>
            </a:extLst>
          </p:cNvPr>
          <p:cNvPicPr>
            <a:picLocks noGrp="1" noChangeAspect="1"/>
          </p:cNvPicPr>
          <p:nvPr>
            <p:ph type="pic" sz="quarter" idx="15"/>
          </p:nvPr>
        </p:nvPicPr>
        <p:blipFill>
          <a:blip r:embed="rId2"/>
          <a:srcRect l="13364" r="13364"/>
          <a:stretch>
            <a:fillRect/>
          </a:stretch>
        </p:blipFill>
        <p:spPr/>
      </p:pic>
      <p:sp>
        <p:nvSpPr>
          <p:cNvPr id="3" name="Title 2">
            <a:extLst>
              <a:ext uri="{FF2B5EF4-FFF2-40B4-BE49-F238E27FC236}">
                <a16:creationId xmlns:a16="http://schemas.microsoft.com/office/drawing/2014/main" id="{964B9A18-FC78-4303-8ECA-E5B52A7B62F6}"/>
              </a:ext>
            </a:extLst>
          </p:cNvPr>
          <p:cNvSpPr>
            <a:spLocks noGrp="1"/>
          </p:cNvSpPr>
          <p:nvPr>
            <p:ph type="title"/>
          </p:nvPr>
        </p:nvSpPr>
        <p:spPr/>
        <p:txBody>
          <a:bodyPr/>
          <a:lstStyle/>
          <a:p>
            <a:pPr algn="ctr"/>
            <a:r>
              <a:rPr lang="en-GB" b="1" dirty="0"/>
              <a:t>Unit 3</a:t>
            </a:r>
            <a:br>
              <a:rPr lang="en-GB" b="1" dirty="0"/>
            </a:br>
            <a:r>
              <a:rPr lang="en-GB" b="1" dirty="0"/>
              <a:t>Making it happen</a:t>
            </a:r>
          </a:p>
        </p:txBody>
      </p:sp>
      <p:sp>
        <p:nvSpPr>
          <p:cNvPr id="4" name="Content Placeholder 3">
            <a:extLst>
              <a:ext uri="{FF2B5EF4-FFF2-40B4-BE49-F238E27FC236}">
                <a16:creationId xmlns:a16="http://schemas.microsoft.com/office/drawing/2014/main" id="{3C296AC7-9F1F-4312-838B-1247AEEAA7D9}"/>
              </a:ext>
            </a:extLst>
          </p:cNvPr>
          <p:cNvSpPr>
            <a:spLocks noGrp="1"/>
          </p:cNvSpPr>
          <p:nvPr>
            <p:ph sz="quarter" idx="14"/>
          </p:nvPr>
        </p:nvSpPr>
        <p:spPr>
          <a:xfrm>
            <a:off x="7955459" y="1846390"/>
            <a:ext cx="3392382" cy="4603477"/>
          </a:xfrm>
        </p:spPr>
        <p:txBody>
          <a:bodyPr>
            <a:normAutofit/>
          </a:bodyPr>
          <a:lstStyle/>
          <a:p>
            <a:pPr marL="285750" indent="-285750">
              <a:buFont typeface="Arial" panose="020B0604020202020204" pitchFamily="34" charset="0"/>
              <a:buChar char="•"/>
            </a:pPr>
            <a:r>
              <a:rPr lang="en-GB" sz="1800" b="1" dirty="0"/>
              <a:t>The Power of Networks</a:t>
            </a:r>
          </a:p>
          <a:p>
            <a:pPr marL="591750" lvl="1" indent="-285750">
              <a:buFont typeface="Arial" panose="020B0604020202020204" pitchFamily="34" charset="0"/>
              <a:buChar char="•"/>
            </a:pPr>
            <a:r>
              <a:rPr lang="en-GB" dirty="0"/>
              <a:t>Identifying stakeholders and understanding their role in your research/project</a:t>
            </a:r>
          </a:p>
          <a:p>
            <a:pPr marL="285750" indent="-285750">
              <a:buFont typeface="Arial" panose="020B0604020202020204" pitchFamily="34" charset="0"/>
              <a:buChar char="•"/>
            </a:pPr>
            <a:r>
              <a:rPr lang="en-GB" sz="1800" b="1" dirty="0"/>
              <a:t>Show Me The Money!</a:t>
            </a:r>
          </a:p>
          <a:p>
            <a:pPr marL="591750" lvl="1" indent="-285750">
              <a:buFont typeface="Arial" panose="020B0604020202020204" pitchFamily="34" charset="0"/>
              <a:buChar char="•"/>
            </a:pPr>
            <a:r>
              <a:rPr lang="en-GB" dirty="0"/>
              <a:t>How to generate funding for your research/project</a:t>
            </a:r>
          </a:p>
          <a:p>
            <a:pPr marL="285750" indent="-285750">
              <a:buFont typeface="Arial" panose="020B0604020202020204" pitchFamily="34" charset="0"/>
              <a:buChar char="•"/>
            </a:pPr>
            <a:r>
              <a:rPr lang="en-GB" sz="1800" b="1" dirty="0"/>
              <a:t>What’s the Story</a:t>
            </a:r>
          </a:p>
          <a:p>
            <a:pPr marL="591750" lvl="1" indent="-285750">
              <a:buFont typeface="Arial" panose="020B0604020202020204" pitchFamily="34" charset="0"/>
              <a:buChar char="•"/>
            </a:pPr>
            <a:r>
              <a:rPr lang="en-GB" dirty="0"/>
              <a:t>Presenting your ideas</a:t>
            </a:r>
          </a:p>
          <a:p>
            <a:pPr marL="285750" indent="-285750">
              <a:buFont typeface="Arial" panose="020B0604020202020204" pitchFamily="34" charset="0"/>
              <a:buChar char="•"/>
            </a:pPr>
            <a:r>
              <a:rPr lang="en-GB" sz="1800" b="1" dirty="0"/>
              <a:t>Brining Your Idea To Life</a:t>
            </a:r>
          </a:p>
          <a:p>
            <a:pPr marL="591750" lvl="1" indent="-285750">
              <a:buFont typeface="Arial" panose="020B0604020202020204" pitchFamily="34" charset="0"/>
              <a:buChar char="•"/>
            </a:pPr>
            <a:r>
              <a:rPr lang="en-GB" dirty="0"/>
              <a:t>Creating tangible outputs to share with your audience/user</a:t>
            </a:r>
          </a:p>
        </p:txBody>
      </p:sp>
      <p:sp>
        <p:nvSpPr>
          <p:cNvPr id="5" name="Slide Number Placeholder 4">
            <a:extLst>
              <a:ext uri="{FF2B5EF4-FFF2-40B4-BE49-F238E27FC236}">
                <a16:creationId xmlns:a16="http://schemas.microsoft.com/office/drawing/2014/main" id="{2EC5B1D5-C91E-4178-9DAE-DDB9B8DF2B0F}"/>
              </a:ext>
            </a:extLst>
          </p:cNvPr>
          <p:cNvSpPr>
            <a:spLocks noGrp="1"/>
          </p:cNvSpPr>
          <p:nvPr>
            <p:ph type="sldNum" sz="quarter" idx="12"/>
          </p:nvPr>
        </p:nvSpPr>
        <p:spPr/>
        <p:txBody>
          <a:bodyPr/>
          <a:lstStyle/>
          <a:p>
            <a:fld id="{F603CDE5-C1D8-4EDD-870F-A498BAFA520F}" type="slidenum">
              <a:rPr lang="en-US" noProof="0" smtClean="0"/>
              <a:t>8</a:t>
            </a:fld>
            <a:endParaRPr lang="en-US" noProof="0" dirty="0"/>
          </a:p>
        </p:txBody>
      </p:sp>
    </p:spTree>
    <p:extLst>
      <p:ext uri="{BB962C8B-B14F-4D97-AF65-F5344CB8AC3E}">
        <p14:creationId xmlns:p14="http://schemas.microsoft.com/office/powerpoint/2010/main" val="17629664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4D740CC-A8DA-4086-9592-196609727C80}"/>
              </a:ext>
            </a:extLst>
          </p:cNvPr>
          <p:cNvSpPr>
            <a:spLocks noGrp="1"/>
          </p:cNvSpPr>
          <p:nvPr>
            <p:ph type="sldNum" sz="quarter" idx="12"/>
          </p:nvPr>
        </p:nvSpPr>
        <p:spPr/>
        <p:txBody>
          <a:bodyPr/>
          <a:lstStyle/>
          <a:p>
            <a:fld id="{3A98EE3D-8CD1-4C3F-BD1C-C98C9596463C}" type="slidenum">
              <a:rPr lang="en-US" smtClean="0"/>
              <a:t>9</a:t>
            </a:fld>
            <a:endParaRPr lang="en-US" dirty="0"/>
          </a:p>
        </p:txBody>
      </p:sp>
      <p:sp>
        <p:nvSpPr>
          <p:cNvPr id="4" name="Title 3">
            <a:extLst>
              <a:ext uri="{FF2B5EF4-FFF2-40B4-BE49-F238E27FC236}">
                <a16:creationId xmlns:a16="http://schemas.microsoft.com/office/drawing/2014/main" id="{D0D1B59E-8D78-4D79-B03E-334BC741975B}"/>
              </a:ext>
            </a:extLst>
          </p:cNvPr>
          <p:cNvSpPr>
            <a:spLocks noGrp="1"/>
          </p:cNvSpPr>
          <p:nvPr>
            <p:ph type="title"/>
          </p:nvPr>
        </p:nvSpPr>
        <p:spPr/>
        <p:txBody>
          <a:bodyPr/>
          <a:lstStyle/>
          <a:p>
            <a:r>
              <a:rPr lang="en-GB" dirty="0"/>
              <a:t>Unit 4 - What's the Verdict?</a:t>
            </a:r>
          </a:p>
        </p:txBody>
      </p:sp>
      <p:pic>
        <p:nvPicPr>
          <p:cNvPr id="8" name="Content Placeholder 7" descr="Hand with a gavel">
            <a:extLst>
              <a:ext uri="{FF2B5EF4-FFF2-40B4-BE49-F238E27FC236}">
                <a16:creationId xmlns:a16="http://schemas.microsoft.com/office/drawing/2014/main" id="{D8962CC7-F59D-4C6C-99A1-00A06BD9B3EE}"/>
              </a:ext>
            </a:extLst>
          </p:cNvPr>
          <p:cNvPicPr>
            <a:picLocks noGrp="1" noChangeAspect="1"/>
          </p:cNvPicPr>
          <p:nvPr>
            <p:ph sz="half" idx="1"/>
          </p:nvPr>
        </p:nvPicPr>
        <p:blipFill>
          <a:blip r:embed="rId2"/>
          <a:stretch>
            <a:fillRect/>
          </a:stretch>
        </p:blipFill>
        <p:spPr>
          <a:xfrm>
            <a:off x="6188417" y="2228003"/>
            <a:ext cx="5422900" cy="3615266"/>
          </a:xfrm>
          <a:prstGeom prst="rect">
            <a:avLst/>
          </a:prstGeom>
          <a:ln>
            <a:noFill/>
          </a:ln>
          <a:effectLst>
            <a:outerShdw blurRad="292100" dist="139700" dir="2700000" algn="tl" rotWithShape="0">
              <a:srgbClr val="333333">
                <a:alpha val="65000"/>
              </a:srgbClr>
            </a:outerShdw>
          </a:effectLst>
        </p:spPr>
      </p:pic>
      <p:sp>
        <p:nvSpPr>
          <p:cNvPr id="6" name="Content Placeholder 5">
            <a:extLst>
              <a:ext uri="{FF2B5EF4-FFF2-40B4-BE49-F238E27FC236}">
                <a16:creationId xmlns:a16="http://schemas.microsoft.com/office/drawing/2014/main" id="{A6061E3E-04CE-4E89-BFDF-E756E6CF6558}"/>
              </a:ext>
            </a:extLst>
          </p:cNvPr>
          <p:cNvSpPr>
            <a:spLocks noGrp="1"/>
          </p:cNvSpPr>
          <p:nvPr>
            <p:ph sz="half" idx="2"/>
          </p:nvPr>
        </p:nvSpPr>
        <p:spPr>
          <a:xfrm>
            <a:off x="511517" y="2228003"/>
            <a:ext cx="5422392" cy="3633047"/>
          </a:xfrm>
        </p:spPr>
        <p:txBody>
          <a:bodyPr/>
          <a:lstStyle/>
          <a:p>
            <a:r>
              <a:rPr lang="en-GB" b="1" dirty="0"/>
              <a:t>It’s all in the numbers</a:t>
            </a:r>
          </a:p>
          <a:p>
            <a:pPr lvl="1"/>
            <a:r>
              <a:rPr lang="en-GB" dirty="0"/>
              <a:t>Analysing quantitative feedback</a:t>
            </a:r>
          </a:p>
          <a:p>
            <a:pPr marL="269875" lvl="1" indent="-269875"/>
            <a:r>
              <a:rPr lang="en-GB" sz="1800" b="1" dirty="0"/>
              <a:t>There’s a theme here!</a:t>
            </a:r>
          </a:p>
          <a:p>
            <a:pPr lvl="1"/>
            <a:r>
              <a:rPr lang="en-GB" dirty="0"/>
              <a:t>Analysing qualitative feedback</a:t>
            </a:r>
          </a:p>
          <a:p>
            <a:pPr marL="357188" lvl="1" indent="-357188"/>
            <a:r>
              <a:rPr lang="en-GB" sz="1800" b="1" dirty="0"/>
              <a:t>Succeed or Fail</a:t>
            </a:r>
          </a:p>
          <a:p>
            <a:pPr lvl="1"/>
            <a:r>
              <a:rPr lang="en-GB" dirty="0"/>
              <a:t>The characteristics of success and learning from failing.</a:t>
            </a:r>
          </a:p>
          <a:p>
            <a:pPr marL="357188" lvl="1" indent="-357188"/>
            <a:r>
              <a:rPr lang="en-GB" sz="1800" b="1" dirty="0"/>
              <a:t>Sharing Success</a:t>
            </a:r>
          </a:p>
          <a:p>
            <a:pPr lvl="1"/>
            <a:r>
              <a:rPr lang="en-GB" dirty="0"/>
              <a:t>Evaluating and showcasing your research/project</a:t>
            </a:r>
          </a:p>
          <a:p>
            <a:pPr lvl="1"/>
            <a:endParaRPr lang="en-GB" dirty="0"/>
          </a:p>
        </p:txBody>
      </p:sp>
    </p:spTree>
    <p:extLst>
      <p:ext uri="{BB962C8B-B14F-4D97-AF65-F5344CB8AC3E}">
        <p14:creationId xmlns:p14="http://schemas.microsoft.com/office/powerpoint/2010/main" val="14505686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5B96B10-A8ED-45E4-9365-56A02BBD55AC}"/>
              </a:ext>
            </a:extLst>
          </p:cNvPr>
          <p:cNvSpPr>
            <a:spLocks noGrp="1"/>
          </p:cNvSpPr>
          <p:nvPr>
            <p:ph type="sldNum" sz="quarter" idx="12"/>
          </p:nvPr>
        </p:nvSpPr>
        <p:spPr/>
        <p:txBody>
          <a:bodyPr/>
          <a:lstStyle/>
          <a:p>
            <a:fld id="{F603CDE5-C1D8-4EDD-870F-A498BAFA520F}" type="slidenum">
              <a:rPr lang="en-US" noProof="0" smtClean="0"/>
              <a:t>10</a:t>
            </a:fld>
            <a:endParaRPr lang="en-US" noProof="0" dirty="0"/>
          </a:p>
        </p:txBody>
      </p:sp>
      <p:sp>
        <p:nvSpPr>
          <p:cNvPr id="4" name="Title 3">
            <a:extLst>
              <a:ext uri="{FF2B5EF4-FFF2-40B4-BE49-F238E27FC236}">
                <a16:creationId xmlns:a16="http://schemas.microsoft.com/office/drawing/2014/main" id="{F402DBCA-2172-44B3-A771-C515882FC3C7}"/>
              </a:ext>
            </a:extLst>
          </p:cNvPr>
          <p:cNvSpPr>
            <a:spLocks noGrp="1"/>
          </p:cNvSpPr>
          <p:nvPr>
            <p:ph type="title"/>
          </p:nvPr>
        </p:nvSpPr>
        <p:spPr/>
        <p:txBody>
          <a:bodyPr/>
          <a:lstStyle/>
          <a:p>
            <a:r>
              <a:rPr lang="en-GB" dirty="0"/>
              <a:t>Assessment </a:t>
            </a:r>
            <a:r>
              <a:rPr lang="en-GB" sz="1800" dirty="0">
                <a:effectLst/>
                <a:latin typeface="Arial" panose="020B0604020202020204" pitchFamily="34" charset="0"/>
                <a:ea typeface="Times New Roman" panose="02020603050405020304" pitchFamily="18" charset="0"/>
                <a:cs typeface="Arial" panose="020B0604020202020204" pitchFamily="34" charset="0"/>
              </a:rPr>
              <a:t>Produce an e-portfolio that addresses the following </a:t>
            </a:r>
            <a:r>
              <a:rPr lang="en-GB" sz="1800" u="sng" dirty="0">
                <a:effectLst/>
                <a:latin typeface="Arial" panose="020B0604020202020204" pitchFamily="34" charset="0"/>
                <a:ea typeface="Times New Roman" panose="02020603050405020304" pitchFamily="18" charset="0"/>
                <a:cs typeface="Arial" panose="020B0604020202020204" pitchFamily="34" charset="0"/>
              </a:rPr>
              <a:t>SIX</a:t>
            </a:r>
            <a:r>
              <a:rPr lang="en-GB" sz="1800" dirty="0">
                <a:effectLst/>
                <a:latin typeface="Arial" panose="020B0604020202020204" pitchFamily="34" charset="0"/>
                <a:ea typeface="Times New Roman" panose="02020603050405020304" pitchFamily="18" charset="0"/>
                <a:cs typeface="Arial" panose="020B0604020202020204" pitchFamily="34" charset="0"/>
              </a:rPr>
              <a:t> tasks:</a:t>
            </a:r>
            <a:r>
              <a:rPr lang="en-GB" dirty="0"/>
              <a:t> </a:t>
            </a:r>
          </a:p>
        </p:txBody>
      </p:sp>
      <p:graphicFrame>
        <p:nvGraphicFramePr>
          <p:cNvPr id="9" name="Table 8">
            <a:extLst>
              <a:ext uri="{FF2B5EF4-FFF2-40B4-BE49-F238E27FC236}">
                <a16:creationId xmlns:a16="http://schemas.microsoft.com/office/drawing/2014/main" id="{1A154357-FFB7-7E26-85DE-1D62C38347B9}"/>
              </a:ext>
            </a:extLst>
          </p:cNvPr>
          <p:cNvGraphicFramePr>
            <a:graphicFrameLocks noGrp="1"/>
          </p:cNvGraphicFramePr>
          <p:nvPr>
            <p:extLst>
              <p:ext uri="{D42A27DB-BD31-4B8C-83A1-F6EECF244321}">
                <p14:modId xmlns:p14="http://schemas.microsoft.com/office/powerpoint/2010/main" val="4220440519"/>
              </p:ext>
            </p:extLst>
          </p:nvPr>
        </p:nvGraphicFramePr>
        <p:xfrm>
          <a:off x="452038" y="2142460"/>
          <a:ext cx="11277323" cy="4082479"/>
        </p:xfrm>
        <a:graphic>
          <a:graphicData uri="http://schemas.openxmlformats.org/drawingml/2006/table">
            <a:tbl>
              <a:tblPr firstRow="1" firstCol="1" bandRow="1">
                <a:tableStyleId>{5C22544A-7EE6-4342-B048-85BDC9FD1C3A}</a:tableStyleId>
              </a:tblPr>
              <a:tblGrid>
                <a:gridCol w="2085909">
                  <a:extLst>
                    <a:ext uri="{9D8B030D-6E8A-4147-A177-3AD203B41FA5}">
                      <a16:colId xmlns:a16="http://schemas.microsoft.com/office/drawing/2014/main" val="2787824010"/>
                    </a:ext>
                  </a:extLst>
                </a:gridCol>
                <a:gridCol w="8499245">
                  <a:extLst>
                    <a:ext uri="{9D8B030D-6E8A-4147-A177-3AD203B41FA5}">
                      <a16:colId xmlns:a16="http://schemas.microsoft.com/office/drawing/2014/main" val="4043062245"/>
                    </a:ext>
                  </a:extLst>
                </a:gridCol>
                <a:gridCol w="692169">
                  <a:extLst>
                    <a:ext uri="{9D8B030D-6E8A-4147-A177-3AD203B41FA5}">
                      <a16:colId xmlns:a16="http://schemas.microsoft.com/office/drawing/2014/main" val="2622395023"/>
                    </a:ext>
                  </a:extLst>
                </a:gridCol>
              </a:tblGrid>
              <a:tr h="957941">
                <a:tc>
                  <a:txBody>
                    <a:bodyPr/>
                    <a:lstStyle/>
                    <a:p>
                      <a:pPr>
                        <a:lnSpc>
                          <a:spcPct val="100000"/>
                        </a:lnSpc>
                        <a:buNone/>
                      </a:pPr>
                      <a:r>
                        <a:rPr lang="en-GB" sz="1800">
                          <a:effectLst/>
                        </a:rPr>
                        <a:t>RESEARCH</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a:txBody>
                  <a:tcPr marL="16173" marR="16173" marT="0" marB="0"/>
                </a:tc>
                <a:tc>
                  <a:txBody>
                    <a:bodyPr/>
                    <a:lstStyle/>
                    <a:p>
                      <a:pPr>
                        <a:lnSpc>
                          <a:spcPct val="100000"/>
                        </a:lnSpc>
                        <a:buNone/>
                      </a:pPr>
                      <a:r>
                        <a:rPr lang="en-GB" sz="1800">
                          <a:effectLst/>
                        </a:rPr>
                        <a:t>For this assessment, you can use Generative AI to support you in research, including searching for bibliography, using tools to summarise, compare and interrogate materials.</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a:txBody>
                  <a:tcPr marL="16173" marR="16173" marT="0" marB="0"/>
                </a:tc>
                <a:tc>
                  <a:txBody>
                    <a:bodyPr/>
                    <a:lstStyle/>
                    <a:p>
                      <a:pPr>
                        <a:lnSpc>
                          <a:spcPct val="100000"/>
                        </a:lnSpc>
                        <a:buNone/>
                      </a:pPr>
                      <a:r>
                        <a:rPr lang="en-GB" sz="1800" dirty="0">
                          <a:solidFill>
                            <a:schemeClr val="tx1"/>
                          </a:solidFill>
                          <a:effectLst/>
                          <a:highlight>
                            <a:srgbClr val="FFFF00"/>
                          </a:highlight>
                        </a:rPr>
                        <a:t>Yes ☒</a:t>
                      </a:r>
                    </a:p>
                    <a:p>
                      <a:pPr>
                        <a:lnSpc>
                          <a:spcPct val="100000"/>
                        </a:lnSpc>
                        <a:buNone/>
                      </a:pPr>
                      <a:r>
                        <a:rPr lang="en-GB" sz="1800" dirty="0">
                          <a:solidFill>
                            <a:schemeClr val="tx1"/>
                          </a:solidFill>
                          <a:effectLst/>
                        </a:rPr>
                        <a:t>No  ☐</a:t>
                      </a:r>
                      <a:endParaRPr lang="en-GB" sz="18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16636" marR="16636" marT="0" marB="0"/>
                </a:tc>
                <a:extLst>
                  <a:ext uri="{0D108BD9-81ED-4DB2-BD59-A6C34878D82A}">
                    <a16:rowId xmlns:a16="http://schemas.microsoft.com/office/drawing/2014/main" val="3259784402"/>
                  </a:ext>
                </a:extLst>
              </a:tr>
              <a:tr h="655658">
                <a:tc>
                  <a:txBody>
                    <a:bodyPr/>
                    <a:lstStyle/>
                    <a:p>
                      <a:pPr>
                        <a:lnSpc>
                          <a:spcPct val="100000"/>
                        </a:lnSpc>
                        <a:buNone/>
                      </a:pPr>
                      <a:r>
                        <a:rPr lang="en-GB" sz="1800">
                          <a:effectLst/>
                        </a:rPr>
                        <a:t>STRUCTURE</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a:txBody>
                  <a:tcPr marL="16173" marR="16173" marT="0" marB="0"/>
                </a:tc>
                <a:tc>
                  <a:txBody>
                    <a:bodyPr/>
                    <a:lstStyle/>
                    <a:p>
                      <a:pPr>
                        <a:lnSpc>
                          <a:spcPct val="100000"/>
                        </a:lnSpc>
                        <a:buNone/>
                      </a:pPr>
                      <a:r>
                        <a:rPr lang="en-GB" sz="1800" dirty="0">
                          <a:effectLst/>
                        </a:rPr>
                        <a:t>For this assessment, you can use Generative AI to support you in structuring your submission, including creating a draft argument structure, identifying parts and headings, etc.</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16173" marR="16173" marT="0" marB="0"/>
                </a:tc>
                <a:tc>
                  <a:txBody>
                    <a:bodyPr/>
                    <a:lstStyle/>
                    <a:p>
                      <a:pPr>
                        <a:lnSpc>
                          <a:spcPct val="100000"/>
                        </a:lnSpc>
                        <a:buNone/>
                      </a:pPr>
                      <a:r>
                        <a:rPr lang="en-GB" sz="1800" dirty="0">
                          <a:effectLst/>
                          <a:highlight>
                            <a:srgbClr val="FFFF00"/>
                          </a:highlight>
                        </a:rPr>
                        <a:t>Yes ☒</a:t>
                      </a:r>
                    </a:p>
                    <a:p>
                      <a:pPr>
                        <a:lnSpc>
                          <a:spcPct val="100000"/>
                        </a:lnSpc>
                        <a:buNone/>
                      </a:pPr>
                      <a:r>
                        <a:rPr lang="en-GB" sz="1800" dirty="0">
                          <a:effectLst/>
                        </a:rPr>
                        <a:t>No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16636" marR="16636" marT="0" marB="0"/>
                </a:tc>
                <a:extLst>
                  <a:ext uri="{0D108BD9-81ED-4DB2-BD59-A6C34878D82A}">
                    <a16:rowId xmlns:a16="http://schemas.microsoft.com/office/drawing/2014/main" val="3728000987"/>
                  </a:ext>
                </a:extLst>
              </a:tr>
              <a:tr h="781340">
                <a:tc>
                  <a:txBody>
                    <a:bodyPr/>
                    <a:lstStyle/>
                    <a:p>
                      <a:pPr>
                        <a:lnSpc>
                          <a:spcPct val="100000"/>
                        </a:lnSpc>
                        <a:buNone/>
                      </a:pPr>
                      <a:r>
                        <a:rPr lang="en-GB" sz="1800">
                          <a:effectLst/>
                        </a:rPr>
                        <a:t>PROOFREADING</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a:txBody>
                  <a:tcPr marL="16173" marR="16173" marT="0" marB="0"/>
                </a:tc>
                <a:tc>
                  <a:txBody>
                    <a:bodyPr/>
                    <a:lstStyle/>
                    <a:p>
                      <a:pPr>
                        <a:lnSpc>
                          <a:spcPct val="100000"/>
                        </a:lnSpc>
                        <a:buNone/>
                      </a:pPr>
                      <a:r>
                        <a:rPr lang="en-GB" sz="1800" dirty="0">
                          <a:effectLst/>
                        </a:rPr>
                        <a:t>For this assessment, you can use Generative AI to check your own text/creation for grammatical and syntactical mistakes, including rephrasing of your own work within specific standards.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16173" marR="16173" marT="0" marB="0"/>
                </a:tc>
                <a:tc>
                  <a:txBody>
                    <a:bodyPr/>
                    <a:lstStyle/>
                    <a:p>
                      <a:pPr>
                        <a:lnSpc>
                          <a:spcPct val="100000"/>
                        </a:lnSpc>
                        <a:buNone/>
                      </a:pPr>
                      <a:r>
                        <a:rPr lang="en-GB" sz="1800" dirty="0">
                          <a:effectLst/>
                          <a:highlight>
                            <a:srgbClr val="FFFF00"/>
                          </a:highlight>
                        </a:rPr>
                        <a:t>Yes ☒</a:t>
                      </a:r>
                    </a:p>
                    <a:p>
                      <a:pPr>
                        <a:lnSpc>
                          <a:spcPct val="100000"/>
                        </a:lnSpc>
                        <a:buNone/>
                      </a:pPr>
                      <a:r>
                        <a:rPr lang="en-GB" sz="1800" dirty="0">
                          <a:effectLst/>
                        </a:rPr>
                        <a:t>No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16636" marR="16636" marT="0" marB="0"/>
                </a:tc>
                <a:extLst>
                  <a:ext uri="{0D108BD9-81ED-4DB2-BD59-A6C34878D82A}">
                    <a16:rowId xmlns:a16="http://schemas.microsoft.com/office/drawing/2014/main" val="3371292818"/>
                  </a:ext>
                </a:extLst>
              </a:tr>
              <a:tr h="339836">
                <a:tc>
                  <a:txBody>
                    <a:bodyPr/>
                    <a:lstStyle/>
                    <a:p>
                      <a:pPr>
                        <a:lnSpc>
                          <a:spcPct val="100000"/>
                        </a:lnSpc>
                        <a:buNone/>
                      </a:pPr>
                      <a:r>
                        <a:rPr lang="en-GB" sz="1800">
                          <a:effectLst/>
                        </a:rPr>
                        <a:t>WRITING</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a:txBody>
                  <a:tcPr marL="16173" marR="16173" marT="0" marB="0"/>
                </a:tc>
                <a:tc>
                  <a:txBody>
                    <a:bodyPr/>
                    <a:lstStyle/>
                    <a:p>
                      <a:pPr>
                        <a:lnSpc>
                          <a:spcPct val="100000"/>
                        </a:lnSpc>
                        <a:buNone/>
                      </a:pPr>
                      <a:r>
                        <a:rPr lang="en-GB" sz="1800">
                          <a:effectLst/>
                        </a:rPr>
                        <a:t>For this assessment, you can use Generative AI to create text for submission.</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a:txBody>
                  <a:tcPr marL="16173" marR="16173" marT="0" marB="0"/>
                </a:tc>
                <a:tc>
                  <a:txBody>
                    <a:bodyPr/>
                    <a:lstStyle/>
                    <a:p>
                      <a:pPr>
                        <a:lnSpc>
                          <a:spcPct val="100000"/>
                        </a:lnSpc>
                        <a:buNone/>
                      </a:pPr>
                      <a:r>
                        <a:rPr lang="en-GB" sz="1800">
                          <a:effectLst/>
                        </a:rPr>
                        <a:t>Yes ☐</a:t>
                      </a:r>
                    </a:p>
                    <a:p>
                      <a:pPr>
                        <a:lnSpc>
                          <a:spcPct val="100000"/>
                        </a:lnSpc>
                        <a:buNone/>
                      </a:pPr>
                      <a:r>
                        <a:rPr lang="en-GB" sz="1800">
                          <a:effectLst/>
                        </a:rPr>
                        <a:t>No  ☒</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a:txBody>
                  <a:tcPr marL="16636" marR="16636" marT="0" marB="0"/>
                </a:tc>
                <a:extLst>
                  <a:ext uri="{0D108BD9-81ED-4DB2-BD59-A6C34878D82A}">
                    <a16:rowId xmlns:a16="http://schemas.microsoft.com/office/drawing/2014/main" val="3059131378"/>
                  </a:ext>
                </a:extLst>
              </a:tr>
              <a:tr h="428136">
                <a:tc>
                  <a:txBody>
                    <a:bodyPr/>
                    <a:lstStyle/>
                    <a:p>
                      <a:pPr>
                        <a:lnSpc>
                          <a:spcPct val="100000"/>
                        </a:lnSpc>
                        <a:buNone/>
                      </a:pPr>
                      <a:r>
                        <a:rPr lang="en-GB" sz="1800">
                          <a:effectLst/>
                        </a:rPr>
                        <a:t>CREATIVE</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a:txBody>
                  <a:tcPr marL="16173" marR="16173" marT="0" marB="0"/>
                </a:tc>
                <a:tc>
                  <a:txBody>
                    <a:bodyPr/>
                    <a:lstStyle/>
                    <a:p>
                      <a:pPr>
                        <a:lnSpc>
                          <a:spcPct val="100000"/>
                        </a:lnSpc>
                        <a:buNone/>
                      </a:pPr>
                      <a:r>
                        <a:rPr lang="en-GB" sz="1800">
                          <a:effectLst/>
                        </a:rPr>
                        <a:t>For this assessment, you can use Generative AI to create creative materials, such as images.</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a:txBody>
                  <a:tcPr marL="16173" marR="16173" marT="0" marB="0"/>
                </a:tc>
                <a:tc>
                  <a:txBody>
                    <a:bodyPr/>
                    <a:lstStyle/>
                    <a:p>
                      <a:pPr>
                        <a:lnSpc>
                          <a:spcPct val="100000"/>
                        </a:lnSpc>
                        <a:buNone/>
                      </a:pPr>
                      <a:r>
                        <a:rPr lang="en-GB" sz="1800" dirty="0">
                          <a:effectLst/>
                          <a:highlight>
                            <a:srgbClr val="FFFF00"/>
                          </a:highlight>
                        </a:rPr>
                        <a:t>Yes ☒</a:t>
                      </a:r>
                    </a:p>
                    <a:p>
                      <a:pPr>
                        <a:lnSpc>
                          <a:spcPct val="100000"/>
                        </a:lnSpc>
                        <a:buNone/>
                      </a:pPr>
                      <a:r>
                        <a:rPr lang="en-GB" sz="1800" dirty="0">
                          <a:effectLst/>
                        </a:rPr>
                        <a:t>No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16636" marR="16636" marT="0" marB="0"/>
                </a:tc>
                <a:extLst>
                  <a:ext uri="{0D108BD9-81ED-4DB2-BD59-A6C34878D82A}">
                    <a16:rowId xmlns:a16="http://schemas.microsoft.com/office/drawing/2014/main" val="2073770259"/>
                  </a:ext>
                </a:extLst>
              </a:tr>
              <a:tr h="339836">
                <a:tc>
                  <a:txBody>
                    <a:bodyPr/>
                    <a:lstStyle/>
                    <a:p>
                      <a:pPr>
                        <a:lnSpc>
                          <a:spcPct val="100000"/>
                        </a:lnSpc>
                        <a:buNone/>
                      </a:pPr>
                      <a:r>
                        <a:rPr lang="en-GB" sz="1800" dirty="0">
                          <a:effectLst/>
                        </a:rPr>
                        <a:t>PROGRAMING</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16173" marR="16173" marT="0" marB="0">
                    <a:solidFill>
                      <a:schemeClr val="bg2"/>
                    </a:solidFill>
                  </a:tcPr>
                </a:tc>
                <a:tc>
                  <a:txBody>
                    <a:bodyPr/>
                    <a:lstStyle/>
                    <a:p>
                      <a:pPr>
                        <a:lnSpc>
                          <a:spcPct val="100000"/>
                        </a:lnSpc>
                        <a:buNone/>
                      </a:pPr>
                      <a:r>
                        <a:rPr lang="en-GB" sz="1800" dirty="0">
                          <a:solidFill>
                            <a:schemeClr val="bg1">
                              <a:lumMod val="65000"/>
                            </a:schemeClr>
                          </a:solidFill>
                          <a:effectLst/>
                        </a:rPr>
                        <a:t>For this assessment, you can use Generative AI to create and check code. </a:t>
                      </a:r>
                      <a:endParaRPr lang="en-GB" sz="1800" dirty="0">
                        <a:solidFill>
                          <a:schemeClr val="bg1">
                            <a:lumMod val="65000"/>
                          </a:schemeClr>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16173" marR="16173" marT="0" marB="0">
                    <a:solidFill>
                      <a:schemeClr val="bg2"/>
                    </a:solidFill>
                  </a:tcPr>
                </a:tc>
                <a:tc>
                  <a:txBody>
                    <a:bodyPr/>
                    <a:lstStyle/>
                    <a:p>
                      <a:pPr>
                        <a:lnSpc>
                          <a:spcPct val="100000"/>
                        </a:lnSpc>
                        <a:buNone/>
                      </a:pPr>
                      <a:r>
                        <a:rPr lang="en-GB" sz="1800" dirty="0">
                          <a:solidFill>
                            <a:schemeClr val="bg1">
                              <a:lumMod val="65000"/>
                            </a:schemeClr>
                          </a:solidFill>
                          <a:effectLst/>
                        </a:rPr>
                        <a:t>Yes ☒</a:t>
                      </a:r>
                    </a:p>
                    <a:p>
                      <a:pPr>
                        <a:lnSpc>
                          <a:spcPct val="100000"/>
                        </a:lnSpc>
                        <a:buNone/>
                      </a:pPr>
                      <a:r>
                        <a:rPr lang="en-GB" sz="1800" dirty="0">
                          <a:solidFill>
                            <a:schemeClr val="bg1">
                              <a:lumMod val="65000"/>
                            </a:schemeClr>
                          </a:solidFill>
                          <a:effectLst/>
                        </a:rPr>
                        <a:t>No  ☐</a:t>
                      </a:r>
                      <a:endParaRPr lang="en-GB" sz="1800" dirty="0">
                        <a:solidFill>
                          <a:schemeClr val="bg1">
                            <a:lumMod val="65000"/>
                          </a:schemeClr>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16636" marR="16636" marT="0" marB="0">
                    <a:solidFill>
                      <a:schemeClr val="bg2"/>
                    </a:solidFill>
                  </a:tcPr>
                </a:tc>
                <a:extLst>
                  <a:ext uri="{0D108BD9-81ED-4DB2-BD59-A6C34878D82A}">
                    <a16:rowId xmlns:a16="http://schemas.microsoft.com/office/drawing/2014/main" val="2764937864"/>
                  </a:ext>
                </a:extLst>
              </a:tr>
            </a:tbl>
          </a:graphicData>
        </a:graphic>
      </p:graphicFrame>
    </p:spTree>
    <p:extLst>
      <p:ext uri="{BB962C8B-B14F-4D97-AF65-F5344CB8AC3E}">
        <p14:creationId xmlns:p14="http://schemas.microsoft.com/office/powerpoint/2010/main" val="26479400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3C78C8D-8642-2EA7-4FF3-0900BD7DEE72}"/>
              </a:ext>
            </a:extLst>
          </p:cNvPr>
          <p:cNvSpPr>
            <a:spLocks noGrp="1"/>
          </p:cNvSpPr>
          <p:nvPr>
            <p:ph type="sldNum" sz="quarter" idx="12"/>
          </p:nvPr>
        </p:nvSpPr>
        <p:spPr/>
        <p:txBody>
          <a:bodyPr/>
          <a:lstStyle/>
          <a:p>
            <a:fld id="{F603CDE5-C1D8-4EDD-870F-A498BAFA520F}" type="slidenum">
              <a:rPr lang="en-US" noProof="0" smtClean="0"/>
              <a:t>11</a:t>
            </a:fld>
            <a:endParaRPr lang="en-US" noProof="0" dirty="0"/>
          </a:p>
        </p:txBody>
      </p:sp>
      <p:sp>
        <p:nvSpPr>
          <p:cNvPr id="4" name="Title 3">
            <a:extLst>
              <a:ext uri="{FF2B5EF4-FFF2-40B4-BE49-F238E27FC236}">
                <a16:creationId xmlns:a16="http://schemas.microsoft.com/office/drawing/2014/main" id="{26C164A5-70F9-38BA-7B0A-941F05747E16}"/>
              </a:ext>
            </a:extLst>
          </p:cNvPr>
          <p:cNvSpPr>
            <a:spLocks noGrp="1"/>
          </p:cNvSpPr>
          <p:nvPr>
            <p:ph type="title"/>
          </p:nvPr>
        </p:nvSpPr>
        <p:spPr/>
        <p:txBody>
          <a:bodyPr>
            <a:normAutofit fontScale="90000"/>
          </a:bodyPr>
          <a:lstStyle/>
          <a:p>
            <a:r>
              <a:rPr lang="en-GB" dirty="0"/>
              <a:t>Assessment  – </a:t>
            </a:r>
            <a:r>
              <a:rPr lang="en-GB" sz="1800" dirty="0">
                <a:effectLst/>
                <a:latin typeface="Arial" panose="020B0604020202020204" pitchFamily="34" charset="0"/>
                <a:ea typeface="Times New Roman" panose="02020603050405020304" pitchFamily="18" charset="0"/>
                <a:cs typeface="Arial" panose="020B0604020202020204" pitchFamily="34" charset="0"/>
              </a:rPr>
              <a:t>Produce an e-portfolio that addresses the following four tasks:</a:t>
            </a:r>
            <a:br>
              <a:rPr lang="en-GB" sz="1800" dirty="0">
                <a:effectLst/>
                <a:latin typeface="Arial" panose="020B0604020202020204" pitchFamily="34" charset="0"/>
                <a:ea typeface="Times New Roman" panose="02020603050405020304" pitchFamily="18" charset="0"/>
                <a:cs typeface="Times New Roman" panose="02020603050405020304" pitchFamily="18" charset="0"/>
              </a:rPr>
            </a:br>
            <a:r>
              <a:rPr lang="en-GB" dirty="0"/>
              <a:t> </a:t>
            </a:r>
          </a:p>
        </p:txBody>
      </p:sp>
      <p:sp>
        <p:nvSpPr>
          <p:cNvPr id="6" name="Content Placeholder 5">
            <a:extLst>
              <a:ext uri="{FF2B5EF4-FFF2-40B4-BE49-F238E27FC236}">
                <a16:creationId xmlns:a16="http://schemas.microsoft.com/office/drawing/2014/main" id="{F20CFA5E-DCDD-7477-E621-BB5851840F24}"/>
              </a:ext>
            </a:extLst>
          </p:cNvPr>
          <p:cNvSpPr>
            <a:spLocks noGrp="1"/>
          </p:cNvSpPr>
          <p:nvPr>
            <p:ph sz="half" idx="1"/>
          </p:nvPr>
        </p:nvSpPr>
        <p:spPr>
          <a:xfrm>
            <a:off x="581192" y="2228003"/>
            <a:ext cx="11164339" cy="4468632"/>
          </a:xfrm>
        </p:spPr>
        <p:style>
          <a:lnRef idx="2">
            <a:schemeClr val="accent1"/>
          </a:lnRef>
          <a:fillRef idx="1">
            <a:schemeClr val="lt1"/>
          </a:fillRef>
          <a:effectRef idx="0">
            <a:schemeClr val="accent1"/>
          </a:effectRef>
          <a:fontRef idx="minor">
            <a:schemeClr val="dk1"/>
          </a:fontRef>
        </p:style>
        <p:txBody>
          <a:bodyPr>
            <a:normAutofit/>
          </a:bodyPr>
          <a:lstStyle/>
          <a:p>
            <a:pPr algn="just">
              <a:spcBef>
                <a:spcPts val="0"/>
              </a:spcBef>
              <a:spcAft>
                <a:spcPts val="0"/>
              </a:spcAft>
              <a:buNone/>
            </a:pPr>
            <a:r>
              <a:rPr lang="en-GB" b="1" dirty="0">
                <a:effectLst/>
                <a:latin typeface="Arial" panose="020B0604020202020204" pitchFamily="34" charset="0"/>
                <a:ea typeface="Times New Roman" panose="02020603050405020304" pitchFamily="18" charset="0"/>
                <a:cs typeface="Arial" panose="020B0604020202020204" pitchFamily="34" charset="0"/>
              </a:rPr>
              <a:t>Task 1 - 300 words– Outline a problem that you are encountering in a work or academic environment within </a:t>
            </a:r>
            <a:r>
              <a:rPr lang="en-GB" b="1" u="sng" dirty="0">
                <a:effectLst/>
                <a:latin typeface="Arial" panose="020B0604020202020204" pitchFamily="34" charset="0"/>
                <a:ea typeface="Times New Roman" panose="02020603050405020304" pitchFamily="18" charset="0"/>
                <a:cs typeface="Arial" panose="020B0604020202020204" pitchFamily="34" charset="0"/>
              </a:rPr>
              <a:t>your own direct experience</a:t>
            </a:r>
            <a:r>
              <a:rPr lang="en-GB" b="1" dirty="0">
                <a:effectLst/>
                <a:latin typeface="Arial" panose="020B0604020202020204" pitchFamily="34" charset="0"/>
                <a:ea typeface="Times New Roman" panose="02020603050405020304" pitchFamily="18" charset="0"/>
                <a:cs typeface="Arial" panose="020B0604020202020204" pitchFamily="34" charset="0"/>
              </a:rPr>
              <a:t>. </a:t>
            </a:r>
            <a:r>
              <a:rPr lang="en-GB" b="1" dirty="0">
                <a:effectLst/>
                <a:highlight>
                  <a:srgbClr val="FFFF00"/>
                </a:highlight>
                <a:latin typeface="Arial" panose="020B0604020202020204" pitchFamily="34" charset="0"/>
                <a:ea typeface="Times New Roman" panose="02020603050405020304" pitchFamily="18" charset="0"/>
                <a:cs typeface="Arial" panose="020B0604020202020204" pitchFamily="34" charset="0"/>
              </a:rPr>
              <a:t>DO NOT USE AI for this task</a:t>
            </a: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a:p>
            <a:pPr algn="just">
              <a:spcBef>
                <a:spcPts val="0"/>
              </a:spcBef>
              <a:spcAft>
                <a:spcPts val="0"/>
              </a:spcAft>
              <a:buNone/>
            </a:pPr>
            <a:r>
              <a:rPr lang="en-GB" b="1" dirty="0">
                <a:effectLst/>
                <a:latin typeface="Arial" panose="020B0604020202020204" pitchFamily="34" charset="0"/>
                <a:ea typeface="Times New Roman" panose="02020603050405020304" pitchFamily="18" charset="0"/>
                <a:cs typeface="Arial" panose="020B0604020202020204" pitchFamily="34" charset="0"/>
              </a:rPr>
              <a:t>	</a:t>
            </a:r>
            <a:r>
              <a:rPr lang="en-GB" dirty="0">
                <a:effectLst/>
                <a:latin typeface="Arial" panose="020B0604020202020204" pitchFamily="34" charset="0"/>
                <a:ea typeface="Times New Roman" panose="02020603050405020304" pitchFamily="18" charset="0"/>
                <a:cs typeface="Arial" panose="020B0604020202020204" pitchFamily="34" charset="0"/>
              </a:rPr>
              <a:t>Examples: </a:t>
            </a: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spcBef>
                <a:spcPts val="0"/>
              </a:spcBef>
              <a:spcAft>
                <a:spcPts val="0"/>
              </a:spcAft>
              <a:buFont typeface="Symbol" panose="05050102010706020507" pitchFamily="18" charset="2"/>
              <a:buChar char=""/>
            </a:pPr>
            <a:r>
              <a:rPr lang="en-GB" dirty="0">
                <a:effectLst/>
                <a:latin typeface="Arial" panose="020B0604020202020204" pitchFamily="34" charset="0"/>
                <a:ea typeface="Times New Roman" panose="02020603050405020304" pitchFamily="18" charset="0"/>
                <a:cs typeface="Arial" panose="020B0604020202020204" pitchFamily="34" charset="0"/>
              </a:rPr>
              <a:t>Speak to family members or friends who run small businesses and find out the kinds of issues that are affecting their business. </a:t>
            </a: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spcBef>
                <a:spcPts val="0"/>
              </a:spcBef>
              <a:spcAft>
                <a:spcPts val="0"/>
              </a:spcAft>
              <a:buFont typeface="Symbol" panose="05050102010706020507" pitchFamily="18" charset="2"/>
              <a:buChar char=""/>
            </a:pPr>
            <a:r>
              <a:rPr lang="en-GB" dirty="0">
                <a:effectLst/>
                <a:latin typeface="Arial" panose="020B0604020202020204" pitchFamily="34" charset="0"/>
                <a:ea typeface="Times New Roman" panose="02020603050405020304" pitchFamily="18" charset="0"/>
                <a:cs typeface="Arial" panose="020B0604020202020204" pitchFamily="34" charset="0"/>
              </a:rPr>
              <a:t>Think of your own side-line commercial activities and identify an issue which is causing you issues</a:t>
            </a: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spcBef>
                <a:spcPts val="0"/>
              </a:spcBef>
              <a:spcAft>
                <a:spcPts val="0"/>
              </a:spcAft>
              <a:buFont typeface="Symbol" panose="05050102010706020507" pitchFamily="18" charset="2"/>
              <a:buChar char=""/>
            </a:pPr>
            <a:r>
              <a:rPr lang="en-GB" dirty="0">
                <a:effectLst/>
                <a:latin typeface="Arial" panose="020B0604020202020204" pitchFamily="34" charset="0"/>
                <a:ea typeface="Times New Roman" panose="02020603050405020304" pitchFamily="18" charset="0"/>
                <a:cs typeface="Arial" panose="020B0604020202020204" pitchFamily="34" charset="0"/>
              </a:rPr>
              <a:t>Read local newspapers and social media to find out what traders are talking about in relation to the problems facing their business.</a:t>
            </a: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a:p>
            <a:pPr algn="just">
              <a:spcBef>
                <a:spcPts val="0"/>
              </a:spcBef>
              <a:spcAft>
                <a:spcPts val="0"/>
              </a:spcAft>
              <a:buNone/>
            </a:pPr>
            <a:r>
              <a:rPr lang="en-GB" b="1" dirty="0">
                <a:effectLst/>
                <a:latin typeface="Arial" panose="020B0604020202020204" pitchFamily="34" charset="0"/>
                <a:ea typeface="Times New Roman" panose="02020603050405020304" pitchFamily="18" charset="0"/>
                <a:cs typeface="Arial" panose="020B0604020202020204" pitchFamily="34" charset="0"/>
              </a:rPr>
              <a:t> </a:t>
            </a: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a:p>
            <a:pPr algn="just">
              <a:spcBef>
                <a:spcPts val="0"/>
              </a:spcBef>
              <a:spcAft>
                <a:spcPts val="0"/>
              </a:spcAft>
              <a:buNone/>
            </a:pPr>
            <a:r>
              <a:rPr lang="en-GB" dirty="0">
                <a:effectLst/>
                <a:latin typeface="Arial" panose="020B0604020202020204" pitchFamily="34" charset="0"/>
                <a:ea typeface="Times New Roman" panose="02020603050405020304" pitchFamily="18" charset="0"/>
                <a:cs typeface="Arial" panose="020B0604020202020204" pitchFamily="34" charset="0"/>
              </a:rPr>
              <a:t>This section should draw on evidence from your locality, geography and personal observations to explore deeply the nature of the problem and how it is affecting business owners, trade, customers, wider society. Use photos and screenshots to help the reader understand the issue.</a:t>
            </a: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a:p>
            <a:pPr algn="just">
              <a:spcBef>
                <a:spcPts val="0"/>
              </a:spcBef>
              <a:spcAft>
                <a:spcPts val="0"/>
              </a:spcAft>
              <a:buNone/>
            </a:pPr>
            <a:r>
              <a:rPr lang="en-GB" dirty="0">
                <a:effectLst/>
                <a:latin typeface="Arial" panose="020B0604020202020204" pitchFamily="34" charset="0"/>
                <a:ea typeface="Times New Roman" panose="02020603050405020304" pitchFamily="18" charset="0"/>
                <a:cs typeface="Arial" panose="020B0604020202020204" pitchFamily="34" charset="0"/>
              </a:rPr>
              <a:t> </a:t>
            </a: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a:p>
            <a:pPr algn="just">
              <a:spcBef>
                <a:spcPts val="0"/>
              </a:spcBef>
              <a:spcAft>
                <a:spcPts val="0"/>
              </a:spcAft>
            </a:pPr>
            <a:r>
              <a:rPr lang="en-GB" i="1" dirty="0">
                <a:effectLst/>
                <a:latin typeface="Arial" panose="020B0604020202020204" pitchFamily="34" charset="0"/>
                <a:ea typeface="Times New Roman" panose="02020603050405020304" pitchFamily="18" charset="0"/>
                <a:cs typeface="Arial" panose="020B0604020202020204" pitchFamily="34" charset="0"/>
              </a:rPr>
              <a:t>The resources covered in Unit One and Unit Two of this module will help you to complete this task. </a:t>
            </a: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a:p>
            <a:pPr>
              <a:spcBef>
                <a:spcPts val="0"/>
              </a:spcBef>
              <a:spcAft>
                <a:spcPts val="0"/>
              </a:spcAft>
            </a:pPr>
            <a:endParaRPr lang="en-GB" dirty="0"/>
          </a:p>
        </p:txBody>
      </p:sp>
    </p:spTree>
    <p:extLst>
      <p:ext uri="{BB962C8B-B14F-4D97-AF65-F5344CB8AC3E}">
        <p14:creationId xmlns:p14="http://schemas.microsoft.com/office/powerpoint/2010/main" val="18899667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C8077B-4A56-6785-1AFB-C203FDC1C977}"/>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827B759-A55E-1752-CB12-BBF67387E773}"/>
              </a:ext>
            </a:extLst>
          </p:cNvPr>
          <p:cNvSpPr>
            <a:spLocks noGrp="1"/>
          </p:cNvSpPr>
          <p:nvPr>
            <p:ph type="sldNum" sz="quarter" idx="12"/>
          </p:nvPr>
        </p:nvSpPr>
        <p:spPr/>
        <p:txBody>
          <a:bodyPr/>
          <a:lstStyle/>
          <a:p>
            <a:fld id="{F603CDE5-C1D8-4EDD-870F-A498BAFA520F}" type="slidenum">
              <a:rPr lang="en-US" noProof="0" smtClean="0"/>
              <a:t>12</a:t>
            </a:fld>
            <a:endParaRPr lang="en-US" noProof="0" dirty="0"/>
          </a:p>
        </p:txBody>
      </p:sp>
      <p:sp>
        <p:nvSpPr>
          <p:cNvPr id="4" name="Title 3">
            <a:extLst>
              <a:ext uri="{FF2B5EF4-FFF2-40B4-BE49-F238E27FC236}">
                <a16:creationId xmlns:a16="http://schemas.microsoft.com/office/drawing/2014/main" id="{40A18C4A-58D5-CEB1-F630-B54B17C2036D}"/>
              </a:ext>
            </a:extLst>
          </p:cNvPr>
          <p:cNvSpPr>
            <a:spLocks noGrp="1"/>
          </p:cNvSpPr>
          <p:nvPr>
            <p:ph type="title"/>
          </p:nvPr>
        </p:nvSpPr>
        <p:spPr/>
        <p:txBody>
          <a:bodyPr>
            <a:normAutofit fontScale="90000"/>
          </a:bodyPr>
          <a:lstStyle/>
          <a:p>
            <a:r>
              <a:rPr lang="en-GB" dirty="0"/>
              <a:t>Assessment  – </a:t>
            </a:r>
            <a:r>
              <a:rPr lang="en-GB" sz="1800" dirty="0">
                <a:effectLst/>
                <a:latin typeface="Arial" panose="020B0604020202020204" pitchFamily="34" charset="0"/>
                <a:ea typeface="Times New Roman" panose="02020603050405020304" pitchFamily="18" charset="0"/>
                <a:cs typeface="Arial" panose="020B0604020202020204" pitchFamily="34" charset="0"/>
              </a:rPr>
              <a:t>Produce an e-portfolio that addresses the following four tasks:</a:t>
            </a:r>
            <a:br>
              <a:rPr lang="en-GB" sz="1800" dirty="0">
                <a:effectLst/>
                <a:latin typeface="Arial" panose="020B0604020202020204" pitchFamily="34" charset="0"/>
                <a:ea typeface="Times New Roman" panose="02020603050405020304" pitchFamily="18" charset="0"/>
                <a:cs typeface="Times New Roman" panose="02020603050405020304" pitchFamily="18" charset="0"/>
              </a:rPr>
            </a:br>
            <a:r>
              <a:rPr lang="en-GB" dirty="0"/>
              <a:t> </a:t>
            </a:r>
          </a:p>
        </p:txBody>
      </p:sp>
      <p:sp>
        <p:nvSpPr>
          <p:cNvPr id="6" name="Content Placeholder 5">
            <a:extLst>
              <a:ext uri="{FF2B5EF4-FFF2-40B4-BE49-F238E27FC236}">
                <a16:creationId xmlns:a16="http://schemas.microsoft.com/office/drawing/2014/main" id="{9AB9956D-EFB9-A316-2542-14953061B03D}"/>
              </a:ext>
            </a:extLst>
          </p:cNvPr>
          <p:cNvSpPr>
            <a:spLocks noGrp="1"/>
          </p:cNvSpPr>
          <p:nvPr>
            <p:ph sz="half" idx="1"/>
          </p:nvPr>
        </p:nvSpPr>
        <p:spPr>
          <a:xfrm>
            <a:off x="581192" y="2228003"/>
            <a:ext cx="11164339" cy="4468632"/>
          </a:xfrm>
        </p:spPr>
        <p:style>
          <a:lnRef idx="2">
            <a:schemeClr val="accent1"/>
          </a:lnRef>
          <a:fillRef idx="1">
            <a:schemeClr val="lt1"/>
          </a:fillRef>
          <a:effectRef idx="0">
            <a:schemeClr val="accent1"/>
          </a:effectRef>
          <a:fontRef idx="minor">
            <a:schemeClr val="dk1"/>
          </a:fontRef>
        </p:style>
        <p:txBody>
          <a:bodyPr>
            <a:normAutofit lnSpcReduction="10000"/>
          </a:bodyPr>
          <a:lstStyle/>
          <a:p>
            <a:pPr algn="just">
              <a:lnSpc>
                <a:spcPct val="120000"/>
              </a:lnSpc>
              <a:spcBef>
                <a:spcPts val="0"/>
              </a:spcBef>
              <a:spcAft>
                <a:spcPts val="0"/>
              </a:spcAft>
              <a:buNone/>
            </a:pPr>
            <a:r>
              <a:rPr lang="en-GB" sz="1800" b="1" dirty="0">
                <a:effectLst/>
                <a:latin typeface="Arial" panose="020B0604020202020204" pitchFamily="34" charset="0"/>
                <a:ea typeface="Times New Roman" panose="02020603050405020304" pitchFamily="18" charset="0"/>
                <a:cs typeface="Arial" panose="020B0604020202020204" pitchFamily="34" charset="0"/>
              </a:rPr>
              <a:t>Task 2 – 500 words– Use Generative Artificial Intelligence providers to explore recent academic literature to identify some key terminology, concepts and findings to help you explain and define the problem precisely. Select the best outputs that are most helpful to you in clarifying the problem and provide the prompts used, the sources utilised and the selected problem definition. </a:t>
            </a:r>
            <a:r>
              <a:rPr lang="en-GB" sz="1800" b="1" i="1" dirty="0">
                <a:effectLst/>
                <a:highlight>
                  <a:srgbClr val="FFFF00"/>
                </a:highlight>
                <a:latin typeface="Arial" panose="020B0604020202020204" pitchFamily="34" charset="0"/>
                <a:ea typeface="Times New Roman" panose="02020603050405020304" pitchFamily="18" charset="0"/>
                <a:cs typeface="Arial" panose="020B0604020202020204" pitchFamily="34" charset="0"/>
              </a:rPr>
              <a:t>(All AI outputs should be inserted using italics).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20000"/>
              </a:lnSpc>
              <a:spcBef>
                <a:spcPts val="0"/>
              </a:spcBef>
              <a:spcAft>
                <a:spcPts val="0"/>
              </a:spcAft>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	Suggested format: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20000"/>
              </a:lnSpc>
              <a:spcBef>
                <a:spcPts val="0"/>
              </a:spcBef>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Write out the prompts that you used for the AI which generated the best quality answer for your purpose.</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20000"/>
              </a:lnSpc>
              <a:spcBef>
                <a:spcPts val="0"/>
              </a:spcBef>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Insert the best outputs that you generated – terminology, concepts and findings – and the clearest Problem Definition that you can. </a:t>
            </a:r>
            <a:r>
              <a:rPr lang="en-GB" sz="1800" i="1" dirty="0">
                <a:effectLst/>
                <a:latin typeface="Arial" panose="020B0604020202020204" pitchFamily="34" charset="0"/>
                <a:ea typeface="Times New Roman" panose="02020603050405020304" pitchFamily="18" charset="0"/>
                <a:cs typeface="Arial" panose="020B0604020202020204" pitchFamily="34" charset="0"/>
              </a:rPr>
              <a:t>(The AI outputs should be inserted using italics).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20000"/>
              </a:lnSpc>
              <a:spcBef>
                <a:spcPts val="0"/>
              </a:spcBef>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Explain and justify your choice. (In this section, you should ensure that your AI findings are accurate and appropriate to your local knowledge of the problem. How have you guarded against simplistic or fabricated answers from the AI provider? How have you tested the academic basis for this answer?)</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20000"/>
              </a:lnSpc>
              <a:spcBef>
                <a:spcPts val="0"/>
              </a:spcBef>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For the best grades, ensure you understand and interrogate the material that AI is providing you.</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20000"/>
              </a:lnSpc>
              <a:spcBef>
                <a:spcPts val="0"/>
              </a:spcBef>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Include a verified bibliography of 10 academic sources.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20000"/>
              </a:lnSpc>
              <a:spcBef>
                <a:spcPts val="0"/>
              </a:spcBef>
              <a:spcAft>
                <a:spcPts val="0"/>
              </a:spcAft>
            </a:pPr>
            <a:endParaRPr lang="en-GB" dirty="0"/>
          </a:p>
        </p:txBody>
      </p:sp>
    </p:spTree>
    <p:extLst>
      <p:ext uri="{BB962C8B-B14F-4D97-AF65-F5344CB8AC3E}">
        <p14:creationId xmlns:p14="http://schemas.microsoft.com/office/powerpoint/2010/main" val="12179012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D6F669-C286-0DEB-F2EF-99C317E3C2FE}"/>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B736F38-A1F3-C908-0C9C-45610159F724}"/>
              </a:ext>
            </a:extLst>
          </p:cNvPr>
          <p:cNvSpPr>
            <a:spLocks noGrp="1"/>
          </p:cNvSpPr>
          <p:nvPr>
            <p:ph type="sldNum" sz="quarter" idx="12"/>
          </p:nvPr>
        </p:nvSpPr>
        <p:spPr/>
        <p:txBody>
          <a:bodyPr/>
          <a:lstStyle/>
          <a:p>
            <a:fld id="{F603CDE5-C1D8-4EDD-870F-A498BAFA520F}" type="slidenum">
              <a:rPr lang="en-US" noProof="0" smtClean="0"/>
              <a:t>13</a:t>
            </a:fld>
            <a:endParaRPr lang="en-US" noProof="0" dirty="0"/>
          </a:p>
        </p:txBody>
      </p:sp>
      <p:sp>
        <p:nvSpPr>
          <p:cNvPr id="4" name="Title 3">
            <a:extLst>
              <a:ext uri="{FF2B5EF4-FFF2-40B4-BE49-F238E27FC236}">
                <a16:creationId xmlns:a16="http://schemas.microsoft.com/office/drawing/2014/main" id="{8EA2D118-B28C-688A-0D63-0F59AA592CD2}"/>
              </a:ext>
            </a:extLst>
          </p:cNvPr>
          <p:cNvSpPr>
            <a:spLocks noGrp="1"/>
          </p:cNvSpPr>
          <p:nvPr>
            <p:ph type="title"/>
          </p:nvPr>
        </p:nvSpPr>
        <p:spPr/>
        <p:txBody>
          <a:bodyPr>
            <a:normAutofit fontScale="90000"/>
          </a:bodyPr>
          <a:lstStyle/>
          <a:p>
            <a:r>
              <a:rPr lang="en-GB" dirty="0"/>
              <a:t>Assessment  – </a:t>
            </a:r>
            <a:r>
              <a:rPr lang="en-GB" sz="1800" dirty="0">
                <a:effectLst/>
                <a:latin typeface="Arial" panose="020B0604020202020204" pitchFamily="34" charset="0"/>
                <a:ea typeface="Times New Roman" panose="02020603050405020304" pitchFamily="18" charset="0"/>
                <a:cs typeface="Arial" panose="020B0604020202020204" pitchFamily="34" charset="0"/>
              </a:rPr>
              <a:t>Produce an e-portfolio that addresses the following four tasks:</a:t>
            </a:r>
            <a:br>
              <a:rPr lang="en-GB" sz="1800" dirty="0">
                <a:effectLst/>
                <a:latin typeface="Arial" panose="020B0604020202020204" pitchFamily="34" charset="0"/>
                <a:ea typeface="Times New Roman" panose="02020603050405020304" pitchFamily="18" charset="0"/>
                <a:cs typeface="Times New Roman" panose="02020603050405020304" pitchFamily="18" charset="0"/>
              </a:rPr>
            </a:br>
            <a:r>
              <a:rPr lang="en-GB" dirty="0"/>
              <a:t> </a:t>
            </a:r>
          </a:p>
        </p:txBody>
      </p:sp>
      <p:sp>
        <p:nvSpPr>
          <p:cNvPr id="6" name="Content Placeholder 5">
            <a:extLst>
              <a:ext uri="{FF2B5EF4-FFF2-40B4-BE49-F238E27FC236}">
                <a16:creationId xmlns:a16="http://schemas.microsoft.com/office/drawing/2014/main" id="{83189F35-D30F-1416-ECA6-D9B7CC778C78}"/>
              </a:ext>
            </a:extLst>
          </p:cNvPr>
          <p:cNvSpPr>
            <a:spLocks noGrp="1"/>
          </p:cNvSpPr>
          <p:nvPr>
            <p:ph sz="half" idx="1"/>
          </p:nvPr>
        </p:nvSpPr>
        <p:spPr>
          <a:xfrm>
            <a:off x="581192" y="2228003"/>
            <a:ext cx="11164339" cy="4468632"/>
          </a:xfrm>
        </p:spPr>
        <p:style>
          <a:lnRef idx="2">
            <a:schemeClr val="accent1"/>
          </a:lnRef>
          <a:fillRef idx="1">
            <a:schemeClr val="lt1"/>
          </a:fillRef>
          <a:effectRef idx="0">
            <a:schemeClr val="accent1"/>
          </a:effectRef>
          <a:fontRef idx="minor">
            <a:schemeClr val="dk1"/>
          </a:fontRef>
        </p:style>
        <p:txBody>
          <a:bodyPr>
            <a:normAutofit lnSpcReduction="10000"/>
          </a:bodyPr>
          <a:lstStyle/>
          <a:p>
            <a:pPr algn="just">
              <a:lnSpc>
                <a:spcPct val="120000"/>
              </a:lnSpc>
              <a:spcBef>
                <a:spcPts val="0"/>
              </a:spcBef>
              <a:spcAft>
                <a:spcPts val="0"/>
              </a:spcAft>
              <a:buNone/>
            </a:pPr>
            <a:r>
              <a:rPr lang="en-GB" sz="1800" b="1" dirty="0">
                <a:effectLst/>
                <a:latin typeface="Arial" panose="020B0604020202020204" pitchFamily="34" charset="0"/>
                <a:ea typeface="Times New Roman" panose="02020603050405020304" pitchFamily="18" charset="0"/>
                <a:cs typeface="Arial" panose="020B0604020202020204" pitchFamily="34" charset="0"/>
              </a:rPr>
              <a:t>Task 3 – 500 words– Use Generative Artificial Intelligence providers to help you create a Research Question to investigate your problem and some suggested research approaches that you could realistically conduct. </a:t>
            </a:r>
            <a:r>
              <a:rPr lang="en-GB" sz="1800" b="1" i="1" dirty="0">
                <a:effectLst/>
                <a:highlight>
                  <a:srgbClr val="FFFF00"/>
                </a:highlight>
                <a:latin typeface="Arial" panose="020B0604020202020204" pitchFamily="34" charset="0"/>
                <a:ea typeface="Times New Roman" panose="02020603050405020304" pitchFamily="18" charset="0"/>
                <a:cs typeface="Arial" panose="020B0604020202020204" pitchFamily="34" charset="0"/>
              </a:rPr>
              <a:t>(All AI outputs should be inserted using italics).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20000"/>
              </a:lnSpc>
              <a:spcBef>
                <a:spcPts val="0"/>
              </a:spcBef>
              <a:spcAft>
                <a:spcPts val="0"/>
              </a:spcAft>
              <a:buNone/>
            </a:pPr>
            <a:r>
              <a:rPr lang="en-GB" sz="1800" b="1"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a:effectLst/>
                <a:latin typeface="Arial" panose="020B0604020202020204" pitchFamily="34" charset="0"/>
                <a:ea typeface="Times New Roman" panose="02020603050405020304" pitchFamily="18" charset="0"/>
                <a:cs typeface="Arial" panose="020B0604020202020204" pitchFamily="34" charset="0"/>
              </a:rPr>
              <a:t>Suggested format: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20000"/>
              </a:lnSpc>
              <a:spcBef>
                <a:spcPts val="0"/>
              </a:spcBef>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Write out the prompts that you used for the AI which generated the best quality answer for your purpose.</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20000"/>
              </a:lnSpc>
              <a:spcBef>
                <a:spcPts val="0"/>
              </a:spcBef>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Insert the best outputs that you generated – RQ and your preferred research approach for a realistic and feasible study for your final year research project. </a:t>
            </a:r>
            <a:r>
              <a:rPr lang="en-GB" sz="1800" i="1" dirty="0">
                <a:effectLst/>
                <a:latin typeface="Arial" panose="020B0604020202020204" pitchFamily="34" charset="0"/>
                <a:ea typeface="Times New Roman" panose="02020603050405020304" pitchFamily="18" charset="0"/>
                <a:cs typeface="Arial" panose="020B0604020202020204" pitchFamily="34" charset="0"/>
              </a:rPr>
              <a:t>(The AI outputs should be inserted using italics).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20000"/>
              </a:lnSpc>
              <a:spcBef>
                <a:spcPts val="0"/>
              </a:spcBef>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Explain and justify your choice of RQ. (In this section, you should ensure that you deeply understand all aspects of your selected research question, if necessary simplifying and refining the RQ until it is suitable for your use. This process of refinement can be discussed briefly.)</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20000"/>
              </a:lnSpc>
              <a:spcBef>
                <a:spcPts val="0"/>
              </a:spcBef>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Explain and justify your choice of Research approach. (In this section, you should ensure that you deeply understand all aspects of your proposed research philosophy, data collection methods and sampling, if necessary simplifying and refining the approach until it is suitable for your own personal use. This process of refinement can be discussed briefly.)</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20000"/>
              </a:lnSpc>
              <a:spcBef>
                <a:spcPts val="0"/>
              </a:spcBef>
              <a:spcAft>
                <a:spcPts val="0"/>
              </a:spcAft>
            </a:pPr>
            <a:endParaRPr lang="en-GB" dirty="0"/>
          </a:p>
        </p:txBody>
      </p:sp>
    </p:spTree>
    <p:extLst>
      <p:ext uri="{BB962C8B-B14F-4D97-AF65-F5344CB8AC3E}">
        <p14:creationId xmlns:p14="http://schemas.microsoft.com/office/powerpoint/2010/main" val="972502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A8B825-6AD7-B576-D3E0-8C2FEC510F24}"/>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8A700E5-15B5-0116-FAA2-A0683C63AB57}"/>
              </a:ext>
            </a:extLst>
          </p:cNvPr>
          <p:cNvSpPr>
            <a:spLocks noGrp="1"/>
          </p:cNvSpPr>
          <p:nvPr>
            <p:ph type="sldNum" sz="quarter" idx="12"/>
          </p:nvPr>
        </p:nvSpPr>
        <p:spPr/>
        <p:txBody>
          <a:bodyPr/>
          <a:lstStyle/>
          <a:p>
            <a:fld id="{F603CDE5-C1D8-4EDD-870F-A498BAFA520F}" type="slidenum">
              <a:rPr lang="en-US" noProof="0" smtClean="0"/>
              <a:t>14</a:t>
            </a:fld>
            <a:endParaRPr lang="en-US" noProof="0" dirty="0"/>
          </a:p>
        </p:txBody>
      </p:sp>
      <p:sp>
        <p:nvSpPr>
          <p:cNvPr id="4" name="Title 3">
            <a:extLst>
              <a:ext uri="{FF2B5EF4-FFF2-40B4-BE49-F238E27FC236}">
                <a16:creationId xmlns:a16="http://schemas.microsoft.com/office/drawing/2014/main" id="{FA29429E-4F81-0F5E-5491-E908C870B1AD}"/>
              </a:ext>
            </a:extLst>
          </p:cNvPr>
          <p:cNvSpPr>
            <a:spLocks noGrp="1"/>
          </p:cNvSpPr>
          <p:nvPr>
            <p:ph type="title"/>
          </p:nvPr>
        </p:nvSpPr>
        <p:spPr/>
        <p:txBody>
          <a:bodyPr>
            <a:normAutofit fontScale="90000"/>
          </a:bodyPr>
          <a:lstStyle/>
          <a:p>
            <a:r>
              <a:rPr lang="en-GB" dirty="0"/>
              <a:t>Assessment  – </a:t>
            </a:r>
            <a:r>
              <a:rPr lang="en-GB" sz="1800" dirty="0">
                <a:effectLst/>
                <a:latin typeface="Arial" panose="020B0604020202020204" pitchFamily="34" charset="0"/>
                <a:ea typeface="Times New Roman" panose="02020603050405020304" pitchFamily="18" charset="0"/>
                <a:cs typeface="Arial" panose="020B0604020202020204" pitchFamily="34" charset="0"/>
              </a:rPr>
              <a:t>Produce an e-portfolio that addresses the following four tasks:</a:t>
            </a:r>
            <a:br>
              <a:rPr lang="en-GB" sz="1800" dirty="0">
                <a:effectLst/>
                <a:latin typeface="Arial" panose="020B0604020202020204" pitchFamily="34" charset="0"/>
                <a:ea typeface="Times New Roman" panose="02020603050405020304" pitchFamily="18" charset="0"/>
                <a:cs typeface="Times New Roman" panose="02020603050405020304" pitchFamily="18" charset="0"/>
              </a:rPr>
            </a:br>
            <a:r>
              <a:rPr lang="en-GB" dirty="0"/>
              <a:t> </a:t>
            </a:r>
          </a:p>
        </p:txBody>
      </p:sp>
      <p:sp>
        <p:nvSpPr>
          <p:cNvPr id="6" name="Content Placeholder 5">
            <a:extLst>
              <a:ext uri="{FF2B5EF4-FFF2-40B4-BE49-F238E27FC236}">
                <a16:creationId xmlns:a16="http://schemas.microsoft.com/office/drawing/2014/main" id="{6A8C0742-1D0E-FFB0-9E6D-4223EE6A37EE}"/>
              </a:ext>
            </a:extLst>
          </p:cNvPr>
          <p:cNvSpPr>
            <a:spLocks noGrp="1"/>
          </p:cNvSpPr>
          <p:nvPr>
            <p:ph sz="half" idx="1"/>
          </p:nvPr>
        </p:nvSpPr>
        <p:spPr>
          <a:xfrm>
            <a:off x="581192" y="2228003"/>
            <a:ext cx="11164339" cy="4468632"/>
          </a:xfrm>
        </p:spPr>
        <p:style>
          <a:lnRef idx="2">
            <a:schemeClr val="accent1"/>
          </a:lnRef>
          <a:fillRef idx="1">
            <a:schemeClr val="lt1"/>
          </a:fillRef>
          <a:effectRef idx="0">
            <a:schemeClr val="accent1"/>
          </a:effectRef>
          <a:fontRef idx="minor">
            <a:schemeClr val="dk1"/>
          </a:fontRef>
        </p:style>
        <p:txBody>
          <a:bodyPr>
            <a:normAutofit/>
          </a:bodyPr>
          <a:lstStyle/>
          <a:p>
            <a:pPr algn="just">
              <a:lnSpc>
                <a:spcPct val="120000"/>
              </a:lnSpc>
              <a:spcBef>
                <a:spcPts val="0"/>
              </a:spcBef>
              <a:spcAft>
                <a:spcPts val="0"/>
              </a:spcAft>
              <a:buNone/>
            </a:pPr>
            <a:r>
              <a:rPr lang="en-GB" sz="1800" b="1" dirty="0">
                <a:effectLst/>
                <a:latin typeface="Arial" panose="020B0604020202020204" pitchFamily="34" charset="0"/>
                <a:ea typeface="Times New Roman" panose="02020603050405020304" pitchFamily="18" charset="0"/>
                <a:cs typeface="Arial" panose="020B0604020202020204" pitchFamily="34" charset="0"/>
              </a:rPr>
              <a:t>Task 4 – 700 words- Write a summary research proposal that addresses your chosen Research Question. </a:t>
            </a:r>
            <a:r>
              <a:rPr lang="en-GB" sz="1800" b="1" dirty="0">
                <a:effectLst/>
                <a:highlight>
                  <a:srgbClr val="FFFF00"/>
                </a:highlight>
                <a:latin typeface="Arial" panose="020B0604020202020204" pitchFamily="34" charset="0"/>
                <a:ea typeface="Times New Roman" panose="02020603050405020304" pitchFamily="18" charset="0"/>
                <a:cs typeface="Arial" panose="020B0604020202020204" pitchFamily="34" charset="0"/>
              </a:rPr>
              <a:t>DO NOT USE AI for this task.</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indent="228600" algn="just">
              <a:lnSpc>
                <a:spcPct val="120000"/>
              </a:lnSpc>
              <a:spcBef>
                <a:spcPts val="0"/>
              </a:spcBef>
              <a:spcAft>
                <a:spcPts val="0"/>
              </a:spcAft>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Suggested format: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20000"/>
              </a:lnSpc>
              <a:spcBef>
                <a:spcPts val="0"/>
              </a:spcBef>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Write out the research question.</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20000"/>
              </a:lnSpc>
              <a:spcBef>
                <a:spcPts val="0"/>
              </a:spcBef>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Define the key terms, referencing properly the sources used.</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20000"/>
              </a:lnSpc>
              <a:spcBef>
                <a:spcPts val="0"/>
              </a:spcBef>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Write an explanation and justification for the key terms used and why the specific question is worded this way.</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20000"/>
              </a:lnSpc>
              <a:spcBef>
                <a:spcPts val="0"/>
              </a:spcBef>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Propose the research design that will effectively address the research question.</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20000"/>
              </a:lnSpc>
              <a:spcBef>
                <a:spcPts val="0"/>
              </a:spcBef>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Discuss the issues of reliability and validity.</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20000"/>
              </a:lnSpc>
              <a:spcBef>
                <a:spcPts val="0"/>
              </a:spcBef>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Propose the research methods and data collection issues.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20000"/>
              </a:lnSpc>
              <a:spcBef>
                <a:spcPts val="0"/>
              </a:spcBef>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Consider where you might realistically collect suitable data and permissions and access required.</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20000"/>
              </a:lnSpc>
              <a:spcBef>
                <a:spcPts val="0"/>
              </a:spcBef>
              <a:spcAft>
                <a:spcPts val="0"/>
              </a:spcAft>
            </a:pPr>
            <a:endParaRPr lang="en-GB" dirty="0"/>
          </a:p>
        </p:txBody>
      </p:sp>
    </p:spTree>
    <p:extLst>
      <p:ext uri="{BB962C8B-B14F-4D97-AF65-F5344CB8AC3E}">
        <p14:creationId xmlns:p14="http://schemas.microsoft.com/office/powerpoint/2010/main" val="38090528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38D093-ED4D-9A16-8CEA-81F60808BBFF}"/>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CADB78B-51DA-E759-A1F9-01450A49FEE6}"/>
              </a:ext>
            </a:extLst>
          </p:cNvPr>
          <p:cNvSpPr>
            <a:spLocks noGrp="1"/>
          </p:cNvSpPr>
          <p:nvPr>
            <p:ph type="sldNum" sz="quarter" idx="12"/>
          </p:nvPr>
        </p:nvSpPr>
        <p:spPr/>
        <p:txBody>
          <a:bodyPr/>
          <a:lstStyle/>
          <a:p>
            <a:fld id="{F603CDE5-C1D8-4EDD-870F-A498BAFA520F}" type="slidenum">
              <a:rPr lang="en-US" noProof="0" smtClean="0"/>
              <a:t>15</a:t>
            </a:fld>
            <a:endParaRPr lang="en-US" noProof="0" dirty="0"/>
          </a:p>
        </p:txBody>
      </p:sp>
      <p:sp>
        <p:nvSpPr>
          <p:cNvPr id="4" name="Title 3">
            <a:extLst>
              <a:ext uri="{FF2B5EF4-FFF2-40B4-BE49-F238E27FC236}">
                <a16:creationId xmlns:a16="http://schemas.microsoft.com/office/drawing/2014/main" id="{9AB85F7A-3354-71F4-5F07-393460045AFA}"/>
              </a:ext>
            </a:extLst>
          </p:cNvPr>
          <p:cNvSpPr>
            <a:spLocks noGrp="1"/>
          </p:cNvSpPr>
          <p:nvPr>
            <p:ph type="title"/>
          </p:nvPr>
        </p:nvSpPr>
        <p:spPr/>
        <p:txBody>
          <a:bodyPr>
            <a:normAutofit fontScale="90000"/>
          </a:bodyPr>
          <a:lstStyle/>
          <a:p>
            <a:r>
              <a:rPr lang="en-GB" dirty="0"/>
              <a:t>Assessment  – </a:t>
            </a:r>
            <a:r>
              <a:rPr lang="en-GB" sz="1800" dirty="0">
                <a:effectLst/>
                <a:latin typeface="Arial" panose="020B0604020202020204" pitchFamily="34" charset="0"/>
                <a:ea typeface="Times New Roman" panose="02020603050405020304" pitchFamily="18" charset="0"/>
                <a:cs typeface="Arial" panose="020B0604020202020204" pitchFamily="34" charset="0"/>
              </a:rPr>
              <a:t>Produce an e-portfolio that addresses the following four tasks:</a:t>
            </a:r>
            <a:br>
              <a:rPr lang="en-GB" sz="1800" dirty="0">
                <a:effectLst/>
                <a:latin typeface="Arial" panose="020B0604020202020204" pitchFamily="34" charset="0"/>
                <a:ea typeface="Times New Roman" panose="02020603050405020304" pitchFamily="18" charset="0"/>
                <a:cs typeface="Times New Roman" panose="02020603050405020304" pitchFamily="18" charset="0"/>
              </a:rPr>
            </a:br>
            <a:r>
              <a:rPr lang="en-GB" dirty="0"/>
              <a:t> </a:t>
            </a:r>
          </a:p>
        </p:txBody>
      </p:sp>
      <p:sp>
        <p:nvSpPr>
          <p:cNvPr id="6" name="Content Placeholder 5">
            <a:extLst>
              <a:ext uri="{FF2B5EF4-FFF2-40B4-BE49-F238E27FC236}">
                <a16:creationId xmlns:a16="http://schemas.microsoft.com/office/drawing/2014/main" id="{C425D83D-2E10-1263-F10C-7DA2A333E5D9}"/>
              </a:ext>
            </a:extLst>
          </p:cNvPr>
          <p:cNvSpPr>
            <a:spLocks noGrp="1"/>
          </p:cNvSpPr>
          <p:nvPr>
            <p:ph sz="half" idx="1"/>
          </p:nvPr>
        </p:nvSpPr>
        <p:spPr>
          <a:xfrm>
            <a:off x="581192" y="2228003"/>
            <a:ext cx="11164339" cy="4468632"/>
          </a:xfrm>
        </p:spPr>
        <p:style>
          <a:lnRef idx="2">
            <a:schemeClr val="accent1"/>
          </a:lnRef>
          <a:fillRef idx="1">
            <a:schemeClr val="lt1"/>
          </a:fillRef>
          <a:effectRef idx="0">
            <a:schemeClr val="accent1"/>
          </a:effectRef>
          <a:fontRef idx="minor">
            <a:schemeClr val="dk1"/>
          </a:fontRef>
        </p:style>
        <p:txBody>
          <a:bodyPr>
            <a:normAutofit/>
          </a:bodyPr>
          <a:lstStyle/>
          <a:p>
            <a:pPr algn="just">
              <a:lnSpc>
                <a:spcPct val="120000"/>
              </a:lnSpc>
              <a:spcBef>
                <a:spcPts val="0"/>
              </a:spcBef>
              <a:spcAft>
                <a:spcPts val="0"/>
              </a:spcAft>
              <a:buNone/>
            </a:pPr>
            <a:r>
              <a:rPr lang="en-GB" sz="1800" b="1" dirty="0">
                <a:effectLst/>
                <a:latin typeface="Arial" panose="020B0604020202020204" pitchFamily="34" charset="0"/>
                <a:ea typeface="Times New Roman" panose="02020603050405020304" pitchFamily="18" charset="0"/>
                <a:cs typeface="Arial" panose="020B0604020202020204" pitchFamily="34" charset="0"/>
              </a:rPr>
              <a:t>Task 5 –Create a video presentation of 5 minutes to present your research proposal explaining your Problem Definition, Research Question and detailed Research Methods proposed. </a:t>
            </a:r>
            <a:r>
              <a:rPr lang="en-GB" sz="1800" b="1" dirty="0">
                <a:effectLst/>
                <a:highlight>
                  <a:srgbClr val="FFFF00"/>
                </a:highlight>
                <a:latin typeface="Arial" panose="020B0604020202020204" pitchFamily="34" charset="0"/>
                <a:ea typeface="Times New Roman" panose="02020603050405020304" pitchFamily="18" charset="0"/>
                <a:cs typeface="Arial" panose="020B0604020202020204" pitchFamily="34" charset="0"/>
              </a:rPr>
              <a:t>DO NOT USE AI for this task.</a:t>
            </a:r>
            <a:endParaRPr lang="en-GB" b="1" dirty="0">
              <a:highlight>
                <a:srgbClr val="FFFF00"/>
              </a:highligh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20000"/>
              </a:lnSpc>
              <a:spcBef>
                <a:spcPts val="0"/>
              </a:spcBef>
              <a:spcAft>
                <a:spcPts val="0"/>
              </a:spcAft>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Suggestions: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20000"/>
              </a:lnSpc>
              <a:spcBef>
                <a:spcPts val="0"/>
              </a:spcBef>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This video presentation should contain a maximum of 5 slides.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20000"/>
              </a:lnSpc>
              <a:spcBef>
                <a:spcPts val="0"/>
              </a:spcBef>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You should be visible on the screen at all times and you should not be reading from a script, but speaking to the camera in a professional style.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20000"/>
              </a:lnSpc>
              <a:spcBef>
                <a:spcPts val="0"/>
              </a:spcBef>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You must prioritise the real-world application of your work – such as where the problem really exists in your own personal experience, the feasibility and practicality of you conducting this research. You will gain better grades for tackling realistically a small, local problem than making a claim to conduct large scale surveys or improbable interviews with senior executives.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20000"/>
              </a:lnSpc>
              <a:spcBef>
                <a:spcPts val="0"/>
              </a:spcBef>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You should make it clear exactly how your data collection and sampling are both realistic and have validity in addressing your research question.</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20000"/>
              </a:lnSpc>
              <a:spcBef>
                <a:spcPts val="0"/>
              </a:spcBef>
              <a:spcAft>
                <a:spcPts val="0"/>
              </a:spcAft>
            </a:pPr>
            <a:endParaRPr lang="en-GB" dirty="0"/>
          </a:p>
        </p:txBody>
      </p:sp>
    </p:spTree>
    <p:extLst>
      <p:ext uri="{BB962C8B-B14F-4D97-AF65-F5344CB8AC3E}">
        <p14:creationId xmlns:p14="http://schemas.microsoft.com/office/powerpoint/2010/main" val="4179566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59CB8E-363C-D26D-F84F-17F0FD3ED2B4}"/>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FE8E242-5C36-BC9F-8AB6-F6BA5BA96CA8}"/>
              </a:ext>
            </a:extLst>
          </p:cNvPr>
          <p:cNvSpPr>
            <a:spLocks noGrp="1"/>
          </p:cNvSpPr>
          <p:nvPr>
            <p:ph type="sldNum" sz="quarter" idx="12"/>
          </p:nvPr>
        </p:nvSpPr>
        <p:spPr/>
        <p:txBody>
          <a:bodyPr/>
          <a:lstStyle/>
          <a:p>
            <a:fld id="{F603CDE5-C1D8-4EDD-870F-A498BAFA520F}" type="slidenum">
              <a:rPr lang="en-US" noProof="0" smtClean="0"/>
              <a:t>16</a:t>
            </a:fld>
            <a:endParaRPr lang="en-US" noProof="0" dirty="0"/>
          </a:p>
        </p:txBody>
      </p:sp>
      <p:sp>
        <p:nvSpPr>
          <p:cNvPr id="4" name="Title 3">
            <a:extLst>
              <a:ext uri="{FF2B5EF4-FFF2-40B4-BE49-F238E27FC236}">
                <a16:creationId xmlns:a16="http://schemas.microsoft.com/office/drawing/2014/main" id="{12A81438-DA2F-EB8A-7899-2E58872121F7}"/>
              </a:ext>
            </a:extLst>
          </p:cNvPr>
          <p:cNvSpPr>
            <a:spLocks noGrp="1"/>
          </p:cNvSpPr>
          <p:nvPr>
            <p:ph type="title"/>
          </p:nvPr>
        </p:nvSpPr>
        <p:spPr/>
        <p:txBody>
          <a:bodyPr>
            <a:normAutofit fontScale="90000"/>
          </a:bodyPr>
          <a:lstStyle/>
          <a:p>
            <a:r>
              <a:rPr lang="en-GB" dirty="0"/>
              <a:t>Assessment  – </a:t>
            </a:r>
            <a:r>
              <a:rPr lang="en-GB" sz="1800" dirty="0">
                <a:effectLst/>
                <a:latin typeface="Arial" panose="020B0604020202020204" pitchFamily="34" charset="0"/>
                <a:ea typeface="Times New Roman" panose="02020603050405020304" pitchFamily="18" charset="0"/>
                <a:cs typeface="Arial" panose="020B0604020202020204" pitchFamily="34" charset="0"/>
              </a:rPr>
              <a:t>Produce an e-portfolio that addresses the following four tasks:</a:t>
            </a:r>
            <a:br>
              <a:rPr lang="en-GB" sz="1800" dirty="0">
                <a:effectLst/>
                <a:latin typeface="Arial" panose="020B0604020202020204" pitchFamily="34" charset="0"/>
                <a:ea typeface="Times New Roman" panose="02020603050405020304" pitchFamily="18" charset="0"/>
                <a:cs typeface="Times New Roman" panose="02020603050405020304" pitchFamily="18" charset="0"/>
              </a:rPr>
            </a:br>
            <a:r>
              <a:rPr lang="en-GB" dirty="0"/>
              <a:t> </a:t>
            </a:r>
          </a:p>
        </p:txBody>
      </p:sp>
      <p:sp>
        <p:nvSpPr>
          <p:cNvPr id="6" name="Content Placeholder 5">
            <a:extLst>
              <a:ext uri="{FF2B5EF4-FFF2-40B4-BE49-F238E27FC236}">
                <a16:creationId xmlns:a16="http://schemas.microsoft.com/office/drawing/2014/main" id="{E2980400-5157-A81D-DEB8-A1F9A5F7605A}"/>
              </a:ext>
            </a:extLst>
          </p:cNvPr>
          <p:cNvSpPr>
            <a:spLocks noGrp="1"/>
          </p:cNvSpPr>
          <p:nvPr>
            <p:ph sz="half" idx="1"/>
          </p:nvPr>
        </p:nvSpPr>
        <p:spPr>
          <a:xfrm>
            <a:off x="581192" y="2228003"/>
            <a:ext cx="11164339" cy="4468632"/>
          </a:xfrm>
        </p:spPr>
        <p:style>
          <a:lnRef idx="2">
            <a:schemeClr val="accent1"/>
          </a:lnRef>
          <a:fillRef idx="1">
            <a:schemeClr val="lt1"/>
          </a:fillRef>
          <a:effectRef idx="0">
            <a:schemeClr val="accent1"/>
          </a:effectRef>
          <a:fontRef idx="minor">
            <a:schemeClr val="dk1"/>
          </a:fontRef>
        </p:style>
        <p:txBody>
          <a:bodyPr>
            <a:normAutofit/>
          </a:bodyPr>
          <a:lstStyle/>
          <a:p>
            <a:pPr algn="just">
              <a:lnSpc>
                <a:spcPct val="110000"/>
              </a:lnSpc>
              <a:spcBef>
                <a:spcPts val="0"/>
              </a:spcBef>
              <a:spcAft>
                <a:spcPts val="0"/>
              </a:spcAft>
              <a:buNone/>
            </a:pPr>
            <a:r>
              <a:rPr lang="en-GB" sz="1800" b="1" dirty="0">
                <a:effectLst/>
                <a:latin typeface="Arial" panose="020B0604020202020204" pitchFamily="34" charset="0"/>
                <a:ea typeface="Times New Roman" panose="02020603050405020304" pitchFamily="18" charset="0"/>
                <a:cs typeface="Arial" panose="020B0604020202020204" pitchFamily="34" charset="0"/>
              </a:rPr>
              <a:t>Task 6 –500 words - Use Gibbs Reflective cycle to write a reflective piece about the process you have followed in tasks 1-5 and what you have learned. Apply it to your own personal situation, career path and geographical location.</a:t>
            </a:r>
            <a:r>
              <a:rPr lang="en-GB" sz="1800" b="1" dirty="0">
                <a:effectLst/>
                <a:highlight>
                  <a:srgbClr val="FFFF00"/>
                </a:highlight>
                <a:latin typeface="Arial" panose="020B0604020202020204" pitchFamily="34" charset="0"/>
                <a:ea typeface="Times New Roman" panose="02020603050405020304" pitchFamily="18" charset="0"/>
                <a:cs typeface="Arial" panose="020B0604020202020204" pitchFamily="34" charset="0"/>
              </a:rPr>
              <a:t> DO NOT USE AI for this task.</a:t>
            </a:r>
          </a:p>
          <a:p>
            <a:pPr algn="just">
              <a:lnSpc>
                <a:spcPct val="110000"/>
              </a:lnSpc>
              <a:spcBef>
                <a:spcPts val="0"/>
              </a:spcBef>
              <a:spcAft>
                <a:spcPts val="0"/>
              </a:spcAft>
              <a:buNone/>
            </a:pPr>
            <a:endParaRPr lang="en-GB" b="1" dirty="0">
              <a:highlight>
                <a:srgbClr val="FFFF00"/>
              </a:highlight>
              <a:latin typeface="Arial" panose="020B0604020202020204" pitchFamily="34" charset="0"/>
              <a:ea typeface="Times New Roman" panose="02020603050405020304" pitchFamily="18" charset="0"/>
              <a:cs typeface="Arial" panose="020B0604020202020204" pitchFamily="34" charset="0"/>
            </a:endParaRPr>
          </a:p>
          <a:p>
            <a:pPr algn="just">
              <a:lnSpc>
                <a:spcPct val="110000"/>
              </a:lnSpc>
              <a:spcBef>
                <a:spcPts val="0"/>
              </a:spcBef>
              <a:spcAft>
                <a:spcPts val="0"/>
              </a:spcAft>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Suggestions: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0000"/>
              </a:lnSpc>
              <a:spcBef>
                <a:spcPts val="0"/>
              </a:spcBef>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Include an image of the Gibbs stages used.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0000"/>
              </a:lnSpc>
              <a:spcBef>
                <a:spcPts val="0"/>
              </a:spcBef>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Structure your writing into sub headings of each stage.</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0000"/>
              </a:lnSpc>
              <a:spcBef>
                <a:spcPts val="0"/>
              </a:spcBef>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Use specific examples of your learning and actions.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0000"/>
              </a:lnSpc>
              <a:spcBef>
                <a:spcPts val="0"/>
              </a:spcBef>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Use first person – I, me.</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10000"/>
              </a:lnSpc>
              <a:spcBef>
                <a:spcPts val="0"/>
              </a:spcBef>
              <a:spcAft>
                <a:spcPts val="0"/>
              </a:spcAft>
            </a:pPr>
            <a:endParaRPr lang="en-GB" dirty="0"/>
          </a:p>
        </p:txBody>
      </p:sp>
    </p:spTree>
    <p:extLst>
      <p:ext uri="{BB962C8B-B14F-4D97-AF65-F5344CB8AC3E}">
        <p14:creationId xmlns:p14="http://schemas.microsoft.com/office/powerpoint/2010/main" val="865117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
            <a:extLst>
              <a:ext uri="{FF2B5EF4-FFF2-40B4-BE49-F238E27FC236}">
                <a16:creationId xmlns:a16="http://schemas.microsoft.com/office/drawing/2014/main" id="{622327A6-AA60-E8BB-E20D-BE225A6D2CD3}"/>
              </a:ext>
            </a:extLst>
          </p:cNvPr>
          <p:cNvSpPr>
            <a:spLocks noGrp="1"/>
          </p:cNvSpPr>
          <p:nvPr>
            <p:ph type="body" sz="half" idx="2"/>
          </p:nvPr>
        </p:nvSpPr>
        <p:spPr>
          <a:xfrm>
            <a:off x="8119868" y="5356067"/>
            <a:ext cx="3625595" cy="1000782"/>
          </a:xfrm>
        </p:spPr>
        <p:txBody>
          <a:bodyPr/>
          <a:lstStyle/>
          <a:p>
            <a:endParaRPr lang="en-US"/>
          </a:p>
        </p:txBody>
      </p:sp>
      <p:sp>
        <p:nvSpPr>
          <p:cNvPr id="2" name="Title 1">
            <a:extLst>
              <a:ext uri="{FF2B5EF4-FFF2-40B4-BE49-F238E27FC236}">
                <a16:creationId xmlns:a16="http://schemas.microsoft.com/office/drawing/2014/main" id="{0F3DF3C6-0951-4AC7-8121-046959800969}"/>
              </a:ext>
            </a:extLst>
          </p:cNvPr>
          <p:cNvSpPr>
            <a:spLocks noGrp="1"/>
          </p:cNvSpPr>
          <p:nvPr>
            <p:ph type="title"/>
          </p:nvPr>
        </p:nvSpPr>
        <p:spPr>
          <a:xfrm>
            <a:off x="8119869" y="453642"/>
            <a:ext cx="3625595" cy="4826023"/>
          </a:xfrm>
        </p:spPr>
        <p:txBody>
          <a:bodyPr anchor="ctr">
            <a:normAutofit/>
          </a:bodyPr>
          <a:lstStyle/>
          <a:p>
            <a:r>
              <a:rPr lang="en-GB" dirty="0"/>
              <a:t>overview of Unit 1</a:t>
            </a:r>
          </a:p>
        </p:txBody>
      </p:sp>
      <p:pic>
        <p:nvPicPr>
          <p:cNvPr id="7" name="Picture 6" descr="An arrow on a line map">
            <a:extLst>
              <a:ext uri="{FF2B5EF4-FFF2-40B4-BE49-F238E27FC236}">
                <a16:creationId xmlns:a16="http://schemas.microsoft.com/office/drawing/2014/main" id="{B3786092-FBAE-4867-B047-4D1167AB1D07}"/>
              </a:ext>
            </a:extLst>
          </p:cNvPr>
          <p:cNvPicPr>
            <a:picLocks noChangeAspect="1"/>
          </p:cNvPicPr>
          <p:nvPr/>
        </p:nvPicPr>
        <p:blipFill rotWithShape="1">
          <a:blip r:embed="rId2"/>
          <a:srcRect r="14035" b="-2"/>
          <a:stretch/>
        </p:blipFill>
        <p:spPr>
          <a:xfrm>
            <a:off x="439766" y="453642"/>
            <a:ext cx="7602421" cy="5903207"/>
          </a:xfrm>
          <a:prstGeom prst="rect">
            <a:avLst/>
          </a:prstGeom>
          <a:noFill/>
        </p:spPr>
      </p:pic>
      <p:sp>
        <p:nvSpPr>
          <p:cNvPr id="14" name="Footer Placeholder 4">
            <a:extLst>
              <a:ext uri="{FF2B5EF4-FFF2-40B4-BE49-F238E27FC236}">
                <a16:creationId xmlns:a16="http://schemas.microsoft.com/office/drawing/2014/main" id="{E2F72591-3E11-5EB8-1CA1-5C3E6FADA01D}"/>
              </a:ext>
            </a:extLst>
          </p:cNvPr>
          <p:cNvSpPr>
            <a:spLocks noGrp="1"/>
          </p:cNvSpPr>
          <p:nvPr>
            <p:ph type="ftr" sz="quarter" idx="11"/>
          </p:nvPr>
        </p:nvSpPr>
        <p:spPr>
          <a:xfrm>
            <a:off x="355101" y="6423914"/>
            <a:ext cx="6818262" cy="365125"/>
          </a:xfrm>
        </p:spPr>
        <p:txBody>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900" b="0" i="0" u="none" strike="noStrike" kern="1200" cap="all" spc="0" normalizeH="0" baseline="0" noProof="0">
                <a:ln>
                  <a:noFill/>
                </a:ln>
                <a:solidFill>
                  <a:srgbClr val="CE7242"/>
                </a:solidFill>
                <a:effectLst/>
                <a:uLnTx/>
                <a:uFillTx/>
                <a:latin typeface="Gill Sans MT" panose="020B0502020104020203"/>
                <a:ea typeface="+mn-ea"/>
                <a:cs typeface="+mn-cs"/>
              </a:rPr>
              <a:t>Teach a Course</a:t>
            </a:r>
          </a:p>
        </p:txBody>
      </p:sp>
      <p:sp>
        <p:nvSpPr>
          <p:cNvPr id="5" name="Slide Number Placeholder 4">
            <a:extLst>
              <a:ext uri="{FF2B5EF4-FFF2-40B4-BE49-F238E27FC236}">
                <a16:creationId xmlns:a16="http://schemas.microsoft.com/office/drawing/2014/main" id="{35EB6BCE-E7C2-4843-AC1A-DA635E23B4B3}"/>
              </a:ext>
            </a:extLst>
          </p:cNvPr>
          <p:cNvSpPr>
            <a:spLocks noGrp="1"/>
          </p:cNvSpPr>
          <p:nvPr>
            <p:ph type="sldNum" sz="quarter" idx="12"/>
          </p:nvPr>
        </p:nvSpPr>
        <p:spPr>
          <a:xfrm>
            <a:off x="10795363" y="6423914"/>
            <a:ext cx="1052510" cy="365125"/>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159F479D-7533-4EEF-A06F-7CD2FE3DB90D}"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17</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23944502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689A653-4D4F-451B-A651-C4C98037AB6F}"/>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900" b="0" i="0" u="none" strike="noStrike" kern="1200" cap="none" spc="0" normalizeH="0" baseline="0" noProof="0" dirty="0">
              <a:ln>
                <a:noFill/>
              </a:ln>
              <a:solidFill>
                <a:srgbClr val="CE7242"/>
              </a:solidFill>
              <a:effectLst/>
              <a:uLnTx/>
              <a:uFillTx/>
              <a:latin typeface="Gill Sans MT" panose="020B0502020104020203"/>
              <a:ea typeface="+mn-ea"/>
              <a:cs typeface="+mn-cs"/>
            </a:endParaRPr>
          </a:p>
        </p:txBody>
      </p:sp>
      <p:pic>
        <p:nvPicPr>
          <p:cNvPr id="6" name="Picture 5">
            <a:extLst>
              <a:ext uri="{FF2B5EF4-FFF2-40B4-BE49-F238E27FC236}">
                <a16:creationId xmlns:a16="http://schemas.microsoft.com/office/drawing/2014/main" id="{78BC0151-85EF-41E6-AB88-3151649E78E9}"/>
              </a:ext>
            </a:extLst>
          </p:cNvPr>
          <p:cNvPicPr>
            <a:picLocks noChangeAspect="1"/>
          </p:cNvPicPr>
          <p:nvPr/>
        </p:nvPicPr>
        <p:blipFill rotWithShape="1">
          <a:blip r:embed="rId2"/>
          <a:srcRect t="8516" r="2879" b="9506"/>
          <a:stretch/>
        </p:blipFill>
        <p:spPr>
          <a:xfrm>
            <a:off x="660729" y="685620"/>
            <a:ext cx="10743314" cy="6045543"/>
          </a:xfrm>
          <a:prstGeom prst="rect">
            <a:avLst/>
          </a:prstGeom>
        </p:spPr>
      </p:pic>
    </p:spTree>
    <p:extLst>
      <p:ext uri="{BB962C8B-B14F-4D97-AF65-F5344CB8AC3E}">
        <p14:creationId xmlns:p14="http://schemas.microsoft.com/office/powerpoint/2010/main" val="13419251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B1D2457-11FA-4EC3-8602-26EEBAC2051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900" b="0" i="0" u="none" strike="noStrike" kern="1200" cap="none" spc="0" normalizeH="0" baseline="0" noProof="0" dirty="0">
              <a:ln>
                <a:noFill/>
              </a:ln>
              <a:solidFill>
                <a:srgbClr val="CE7242"/>
              </a:solidFill>
              <a:effectLst/>
              <a:uLnTx/>
              <a:uFillTx/>
              <a:latin typeface="Gill Sans MT" panose="020B0502020104020203"/>
              <a:ea typeface="+mn-ea"/>
              <a:cs typeface="+mn-cs"/>
            </a:endParaRPr>
          </a:p>
        </p:txBody>
      </p:sp>
      <p:pic>
        <p:nvPicPr>
          <p:cNvPr id="5" name="Picture 4">
            <a:extLst>
              <a:ext uri="{FF2B5EF4-FFF2-40B4-BE49-F238E27FC236}">
                <a16:creationId xmlns:a16="http://schemas.microsoft.com/office/drawing/2014/main" id="{F9706E38-81C6-47F4-ACC8-B0FE255B6FF6}"/>
              </a:ext>
            </a:extLst>
          </p:cNvPr>
          <p:cNvPicPr>
            <a:picLocks noChangeAspect="1"/>
          </p:cNvPicPr>
          <p:nvPr/>
        </p:nvPicPr>
        <p:blipFill rotWithShape="1">
          <a:blip r:embed="rId2"/>
          <a:srcRect l="-278" t="15803" r="2165" b="9197"/>
          <a:stretch/>
        </p:blipFill>
        <p:spPr>
          <a:xfrm>
            <a:off x="435185" y="766916"/>
            <a:ext cx="11216041" cy="5715850"/>
          </a:xfrm>
          <a:prstGeom prst="rect">
            <a:avLst/>
          </a:prstGeom>
        </p:spPr>
      </p:pic>
    </p:spTree>
    <p:extLst>
      <p:ext uri="{BB962C8B-B14F-4D97-AF65-F5344CB8AC3E}">
        <p14:creationId xmlns:p14="http://schemas.microsoft.com/office/powerpoint/2010/main" val="33913334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90D5FC2-C979-4AE3-9F06-61ABCE8F4B8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900" b="0" i="0" u="none" strike="noStrike" kern="1200" cap="none" spc="0" normalizeH="0" baseline="0" noProof="0" dirty="0">
              <a:ln>
                <a:noFill/>
              </a:ln>
              <a:solidFill>
                <a:srgbClr val="CE7242"/>
              </a:solidFill>
              <a:effectLst/>
              <a:uLnTx/>
              <a:uFillTx/>
              <a:latin typeface="Gill Sans MT" panose="020B0502020104020203"/>
              <a:ea typeface="+mn-ea"/>
              <a:cs typeface="+mn-cs"/>
            </a:endParaRPr>
          </a:p>
        </p:txBody>
      </p:sp>
      <p:pic>
        <p:nvPicPr>
          <p:cNvPr id="5" name="Picture 4">
            <a:extLst>
              <a:ext uri="{FF2B5EF4-FFF2-40B4-BE49-F238E27FC236}">
                <a16:creationId xmlns:a16="http://schemas.microsoft.com/office/drawing/2014/main" id="{74A442B2-798F-42B8-B7C3-1256EBAB4163}"/>
              </a:ext>
            </a:extLst>
          </p:cNvPr>
          <p:cNvPicPr>
            <a:picLocks noChangeAspect="1"/>
          </p:cNvPicPr>
          <p:nvPr/>
        </p:nvPicPr>
        <p:blipFill rotWithShape="1">
          <a:blip r:embed="rId2"/>
          <a:srcRect t="11355" r="2191" b="8989"/>
          <a:stretch/>
        </p:blipFill>
        <p:spPr>
          <a:xfrm>
            <a:off x="150187" y="595829"/>
            <a:ext cx="11245961" cy="6105837"/>
          </a:xfrm>
          <a:prstGeom prst="rect">
            <a:avLst/>
          </a:prstGeom>
        </p:spPr>
      </p:pic>
    </p:spTree>
    <p:extLst>
      <p:ext uri="{BB962C8B-B14F-4D97-AF65-F5344CB8AC3E}">
        <p14:creationId xmlns:p14="http://schemas.microsoft.com/office/powerpoint/2010/main" val="8370145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57B9F17-EB27-4E85-BA54-E865DB837FF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900" b="0" i="0" u="none" strike="noStrike" kern="1200" cap="none" spc="0" normalizeH="0" baseline="0" noProof="0" dirty="0">
              <a:ln>
                <a:noFill/>
              </a:ln>
              <a:solidFill>
                <a:srgbClr val="CE7242"/>
              </a:solidFill>
              <a:effectLst/>
              <a:uLnTx/>
              <a:uFillTx/>
              <a:latin typeface="Gill Sans MT" panose="020B0502020104020203"/>
              <a:ea typeface="+mn-ea"/>
              <a:cs typeface="+mn-cs"/>
            </a:endParaRPr>
          </a:p>
        </p:txBody>
      </p:sp>
      <p:pic>
        <p:nvPicPr>
          <p:cNvPr id="5" name="Picture 4">
            <a:extLst>
              <a:ext uri="{FF2B5EF4-FFF2-40B4-BE49-F238E27FC236}">
                <a16:creationId xmlns:a16="http://schemas.microsoft.com/office/drawing/2014/main" id="{85F5C971-F613-4966-8B6E-47944243DD61}"/>
              </a:ext>
            </a:extLst>
          </p:cNvPr>
          <p:cNvPicPr>
            <a:picLocks noChangeAspect="1"/>
          </p:cNvPicPr>
          <p:nvPr/>
        </p:nvPicPr>
        <p:blipFill rotWithShape="1">
          <a:blip r:embed="rId2"/>
          <a:srcRect l="918" t="8945" r="2363" b="9334"/>
          <a:stretch/>
        </p:blipFill>
        <p:spPr>
          <a:xfrm>
            <a:off x="462853" y="684325"/>
            <a:ext cx="10863908" cy="6119454"/>
          </a:xfrm>
          <a:prstGeom prst="rect">
            <a:avLst/>
          </a:prstGeom>
        </p:spPr>
      </p:pic>
    </p:spTree>
    <p:extLst>
      <p:ext uri="{BB962C8B-B14F-4D97-AF65-F5344CB8AC3E}">
        <p14:creationId xmlns:p14="http://schemas.microsoft.com/office/powerpoint/2010/main" val="35377757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911BAE2-4D22-4319-BA0A-673048C5C855}"/>
              </a:ext>
            </a:extLst>
          </p:cNvPr>
          <p:cNvSpPr>
            <a:spLocks noGrp="1"/>
          </p:cNvSpPr>
          <p:nvPr>
            <p:ph type="sldNum" sz="quarter" idx="12"/>
          </p:nvPr>
        </p:nvSpPr>
        <p:spPr>
          <a:xfrm>
            <a:off x="10795363" y="6423914"/>
            <a:ext cx="1052510" cy="365125"/>
          </a:xfrm>
        </p:spPr>
        <p:txBody>
          <a:bodyPr vert="horz" lIns="91440" tIns="45720" rIns="91440" bIns="45720" rtlCol="0"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22</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sp>
        <p:nvSpPr>
          <p:cNvPr id="4" name="Title 3">
            <a:extLst>
              <a:ext uri="{FF2B5EF4-FFF2-40B4-BE49-F238E27FC236}">
                <a16:creationId xmlns:a16="http://schemas.microsoft.com/office/drawing/2014/main" id="{B98E06A8-8E51-494C-993E-7083EFDF04F1}"/>
              </a:ext>
            </a:extLst>
          </p:cNvPr>
          <p:cNvSpPr>
            <a:spLocks noGrp="1"/>
          </p:cNvSpPr>
          <p:nvPr>
            <p:ph type="title"/>
          </p:nvPr>
        </p:nvSpPr>
        <p:spPr>
          <a:xfrm>
            <a:off x="581193" y="4693389"/>
            <a:ext cx="11029616" cy="566738"/>
          </a:xfrm>
        </p:spPr>
        <p:txBody>
          <a:bodyPr vert="horz" lIns="91440" tIns="45720" rIns="91440" bIns="45720" rtlCol="0" anchor="b">
            <a:normAutofit/>
          </a:bodyPr>
          <a:lstStyle/>
          <a:p>
            <a:r>
              <a:rPr lang="en-US" b="0" kern="1200" cap="all">
                <a:latin typeface="+mj-lt"/>
                <a:ea typeface="+mj-ea"/>
                <a:cs typeface="+mj-cs"/>
              </a:rPr>
              <a:t>Re-Cap</a:t>
            </a:r>
          </a:p>
        </p:txBody>
      </p:sp>
      <p:pic>
        <p:nvPicPr>
          <p:cNvPr id="8" name="Picture 7" descr="Child with brown eyes">
            <a:extLst>
              <a:ext uri="{FF2B5EF4-FFF2-40B4-BE49-F238E27FC236}">
                <a16:creationId xmlns:a16="http://schemas.microsoft.com/office/drawing/2014/main" id="{8B790F3E-F021-4FC9-BA27-94662DA70C5E}"/>
              </a:ext>
            </a:extLst>
          </p:cNvPr>
          <p:cNvPicPr>
            <a:picLocks noChangeAspect="1"/>
          </p:cNvPicPr>
          <p:nvPr/>
        </p:nvPicPr>
        <p:blipFill rotWithShape="1">
          <a:blip r:embed="rId2"/>
          <a:srcRect t="17321" r="-1" b="35480"/>
          <a:stretch/>
        </p:blipFill>
        <p:spPr>
          <a:xfrm>
            <a:off x="447817" y="599725"/>
            <a:ext cx="11290859" cy="3557252"/>
          </a:xfrm>
          <a:prstGeom prst="rect">
            <a:avLst/>
          </a:prstGeom>
          <a:noFill/>
        </p:spPr>
      </p:pic>
      <p:sp>
        <p:nvSpPr>
          <p:cNvPr id="6" name="Speech Bubble: Oval 5">
            <a:extLst>
              <a:ext uri="{FF2B5EF4-FFF2-40B4-BE49-F238E27FC236}">
                <a16:creationId xmlns:a16="http://schemas.microsoft.com/office/drawing/2014/main" id="{952EF57E-9023-4F98-AC39-E0BF414F962B}"/>
              </a:ext>
            </a:extLst>
          </p:cNvPr>
          <p:cNvSpPr/>
          <p:nvPr/>
        </p:nvSpPr>
        <p:spPr>
          <a:xfrm>
            <a:off x="581192" y="5260127"/>
            <a:ext cx="11029617" cy="598671"/>
          </a:xfrm>
          <a:prstGeom prst="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chor="ctr">
            <a:noAutofit/>
          </a:bodyPr>
          <a:lstStyle/>
          <a:p>
            <a:pPr marL="0" marR="0" lvl="0" indent="0" algn="ctr" defTabSz="457200" rtl="0" eaLnBrk="1" fontAlgn="auto" latinLnBrk="0" hangingPunct="1">
              <a:lnSpc>
                <a:spcPct val="100000"/>
              </a:lnSpc>
              <a:spcBef>
                <a:spcPct val="20000"/>
              </a:spcBef>
              <a:spcAft>
                <a:spcPts val="600"/>
              </a:spcAft>
              <a:buClr>
                <a:srgbClr val="CE7242"/>
              </a:buClr>
              <a:buSzPct val="92000"/>
              <a:buFontTx/>
              <a:buNone/>
              <a:tabLst/>
              <a:defRPr/>
            </a:pPr>
            <a:r>
              <a:rPr kumimoji="0" lang="en-US" sz="3500" b="1" i="0" u="none" strike="noStrike" kern="1200" cap="none" spc="0" normalizeH="0" baseline="0" noProof="0" dirty="0">
                <a:ln>
                  <a:noFill/>
                </a:ln>
                <a:solidFill>
                  <a:srgbClr val="000000">
                    <a:lumMod val="75000"/>
                    <a:lumOff val="25000"/>
                  </a:srgbClr>
                </a:solidFill>
                <a:effectLst/>
                <a:uLnTx/>
                <a:uFillTx/>
                <a:latin typeface="Gill Sans MT" panose="020B0502020104020203"/>
                <a:ea typeface="+mn-ea"/>
                <a:cs typeface="+mn-cs"/>
              </a:rPr>
              <a:t>What are the 5 stages of Design Thinking?</a:t>
            </a:r>
          </a:p>
        </p:txBody>
      </p:sp>
    </p:spTree>
    <p:extLst>
      <p:ext uri="{BB962C8B-B14F-4D97-AF65-F5344CB8AC3E}">
        <p14:creationId xmlns:p14="http://schemas.microsoft.com/office/powerpoint/2010/main" val="34518238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B4F9AA7D-0DEF-4A4D-B470-E53661833C5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810852" y="619125"/>
            <a:ext cx="8570295" cy="6170613"/>
          </a:xfrm>
          <a:prstGeom prst="rect">
            <a:avLst/>
          </a:prstGeom>
          <a:solidFill>
            <a:srgbClr val="FFFFFF"/>
          </a:solidFill>
        </p:spPr>
      </p:pic>
      <p:sp>
        <p:nvSpPr>
          <p:cNvPr id="2" name="Slide Number Placeholder 1" hidden="1">
            <a:extLst>
              <a:ext uri="{FF2B5EF4-FFF2-40B4-BE49-F238E27FC236}">
                <a16:creationId xmlns:a16="http://schemas.microsoft.com/office/drawing/2014/main" id="{7811A98A-B613-4B0B-8D5F-39F61E15E4B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23</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39692317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64D19B9-281B-4401-99DC-9DF2F102F37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900" b="0" i="0" u="none" strike="noStrike" kern="1200" cap="none" spc="0" normalizeH="0" baseline="0" noProof="0" dirty="0">
              <a:ln>
                <a:noFill/>
              </a:ln>
              <a:solidFill>
                <a:srgbClr val="CE7242"/>
              </a:solidFill>
              <a:effectLst/>
              <a:uLnTx/>
              <a:uFillTx/>
              <a:latin typeface="Gill Sans MT" panose="020B0502020104020203"/>
              <a:ea typeface="+mn-ea"/>
              <a:cs typeface="+mn-cs"/>
            </a:endParaRPr>
          </a:p>
        </p:txBody>
      </p:sp>
      <p:pic>
        <p:nvPicPr>
          <p:cNvPr id="4" name="Online Media 3" title="5 Stages of the Design Thinking Process">
            <a:hlinkClick r:id="" action="ppaction://media"/>
            <a:extLst>
              <a:ext uri="{FF2B5EF4-FFF2-40B4-BE49-F238E27FC236}">
                <a16:creationId xmlns:a16="http://schemas.microsoft.com/office/drawing/2014/main" id="{DC91CF43-95DB-4CD3-85E0-4262617608DE}"/>
              </a:ext>
            </a:extLst>
          </p:cNvPr>
          <p:cNvPicPr>
            <a:picLocks noRot="1" noChangeAspect="1"/>
          </p:cNvPicPr>
          <p:nvPr>
            <a:videoFile r:link="rId1"/>
          </p:nvPr>
        </p:nvPicPr>
        <p:blipFill>
          <a:blip r:embed="rId4"/>
          <a:stretch>
            <a:fillRect/>
          </a:stretch>
        </p:blipFill>
        <p:spPr>
          <a:xfrm>
            <a:off x="3118338" y="1746621"/>
            <a:ext cx="5602386" cy="3165348"/>
          </a:xfrm>
          <a:prstGeom prst="rect">
            <a:avLst/>
          </a:prstGeom>
        </p:spPr>
      </p:pic>
    </p:spTree>
    <p:extLst>
      <p:ext uri="{BB962C8B-B14F-4D97-AF65-F5344CB8AC3E}">
        <p14:creationId xmlns:p14="http://schemas.microsoft.com/office/powerpoint/2010/main" val="3818214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001DBDF-A5D5-4F2B-9AE3-2523CBFE3270}"/>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900" b="0" i="0" u="none" strike="noStrike" kern="1200" cap="none" spc="0" normalizeH="0" baseline="0" noProof="0" dirty="0">
              <a:ln>
                <a:noFill/>
              </a:ln>
              <a:solidFill>
                <a:srgbClr val="CE7242"/>
              </a:solidFill>
              <a:effectLst/>
              <a:uLnTx/>
              <a:uFillTx/>
              <a:latin typeface="Gill Sans MT" panose="020B0502020104020203"/>
              <a:ea typeface="+mn-ea"/>
              <a:cs typeface="+mn-cs"/>
            </a:endParaRPr>
          </a:p>
        </p:txBody>
      </p:sp>
      <p:sp>
        <p:nvSpPr>
          <p:cNvPr id="4" name="Title 3">
            <a:extLst>
              <a:ext uri="{FF2B5EF4-FFF2-40B4-BE49-F238E27FC236}">
                <a16:creationId xmlns:a16="http://schemas.microsoft.com/office/drawing/2014/main" id="{7A2E958A-4CAC-4CBB-987F-10C74F9363E6}"/>
              </a:ext>
            </a:extLst>
          </p:cNvPr>
          <p:cNvSpPr>
            <a:spLocks noGrp="1"/>
          </p:cNvSpPr>
          <p:nvPr>
            <p:ph type="title"/>
          </p:nvPr>
        </p:nvSpPr>
        <p:spPr/>
        <p:txBody>
          <a:bodyPr/>
          <a:lstStyle/>
          <a:p>
            <a:r>
              <a:rPr lang="en-GB" dirty="0"/>
              <a:t>5 Stages of Design Thinking </a:t>
            </a:r>
          </a:p>
        </p:txBody>
      </p:sp>
      <p:sp>
        <p:nvSpPr>
          <p:cNvPr id="5" name="TextBox 4">
            <a:extLst>
              <a:ext uri="{FF2B5EF4-FFF2-40B4-BE49-F238E27FC236}">
                <a16:creationId xmlns:a16="http://schemas.microsoft.com/office/drawing/2014/main" id="{834EA3E3-8370-4F75-A1C6-D6DF2A824CA7}"/>
              </a:ext>
            </a:extLst>
          </p:cNvPr>
          <p:cNvSpPr txBox="1"/>
          <p:nvPr/>
        </p:nvSpPr>
        <p:spPr>
          <a:xfrm>
            <a:off x="9028901" y="2151017"/>
            <a:ext cx="2576609" cy="553998"/>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Empathise </a:t>
            </a:r>
          </a:p>
        </p:txBody>
      </p:sp>
      <p:sp>
        <p:nvSpPr>
          <p:cNvPr id="6" name="TextBox 5">
            <a:extLst>
              <a:ext uri="{FF2B5EF4-FFF2-40B4-BE49-F238E27FC236}">
                <a16:creationId xmlns:a16="http://schemas.microsoft.com/office/drawing/2014/main" id="{9864AC42-A121-4E88-8BEA-B1BBF98583BB}"/>
              </a:ext>
            </a:extLst>
          </p:cNvPr>
          <p:cNvSpPr txBox="1"/>
          <p:nvPr/>
        </p:nvSpPr>
        <p:spPr>
          <a:xfrm>
            <a:off x="435430" y="2238103"/>
            <a:ext cx="5660570" cy="553998"/>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Unit 1 – What’s the Problem?</a:t>
            </a:r>
          </a:p>
        </p:txBody>
      </p:sp>
      <p:sp>
        <p:nvSpPr>
          <p:cNvPr id="7" name="Arrow: Right 6">
            <a:extLst>
              <a:ext uri="{FF2B5EF4-FFF2-40B4-BE49-F238E27FC236}">
                <a16:creationId xmlns:a16="http://schemas.microsoft.com/office/drawing/2014/main" id="{8329037D-598F-4F0A-86D2-D8786A1FBB47}"/>
              </a:ext>
            </a:extLst>
          </p:cNvPr>
          <p:cNvSpPr/>
          <p:nvPr/>
        </p:nvSpPr>
        <p:spPr>
          <a:xfrm>
            <a:off x="6357257" y="2377440"/>
            <a:ext cx="2394857" cy="243840"/>
          </a:xfrm>
          <a:prstGeom prst="rightArrow">
            <a:avLst/>
          </a:prstGeom>
        </p:spPr>
        <p:style>
          <a:lnRef idx="3">
            <a:schemeClr val="lt1"/>
          </a:lnRef>
          <a:fillRef idx="1">
            <a:schemeClr val="accent2"/>
          </a:fillRef>
          <a:effectRef idx="1">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8" name="TextBox 7">
            <a:extLst>
              <a:ext uri="{FF2B5EF4-FFF2-40B4-BE49-F238E27FC236}">
                <a16:creationId xmlns:a16="http://schemas.microsoft.com/office/drawing/2014/main" id="{BE30D2F1-6665-41EB-A3AC-62DFFF41BB52}"/>
              </a:ext>
            </a:extLst>
          </p:cNvPr>
          <p:cNvSpPr txBox="1"/>
          <p:nvPr/>
        </p:nvSpPr>
        <p:spPr>
          <a:xfrm>
            <a:off x="361407" y="3198997"/>
            <a:ext cx="5660570" cy="1015663"/>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Unit 2 – The Worst Possible Idea!</a:t>
            </a:r>
          </a:p>
        </p:txBody>
      </p:sp>
      <p:sp>
        <p:nvSpPr>
          <p:cNvPr id="9" name="Arrow: Right 8">
            <a:extLst>
              <a:ext uri="{FF2B5EF4-FFF2-40B4-BE49-F238E27FC236}">
                <a16:creationId xmlns:a16="http://schemas.microsoft.com/office/drawing/2014/main" id="{A8CE0689-F425-4679-B93D-724016D80D26}"/>
              </a:ext>
            </a:extLst>
          </p:cNvPr>
          <p:cNvSpPr/>
          <p:nvPr/>
        </p:nvSpPr>
        <p:spPr>
          <a:xfrm>
            <a:off x="6357256" y="3429000"/>
            <a:ext cx="2394857" cy="243840"/>
          </a:xfrm>
          <a:prstGeom prst="rightArrow">
            <a:avLst/>
          </a:prstGeom>
        </p:spPr>
        <p:style>
          <a:lnRef idx="3">
            <a:schemeClr val="lt1"/>
          </a:lnRef>
          <a:fillRef idx="1">
            <a:schemeClr val="accent2"/>
          </a:fillRef>
          <a:effectRef idx="1">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10" name="TextBox 9">
            <a:extLst>
              <a:ext uri="{FF2B5EF4-FFF2-40B4-BE49-F238E27FC236}">
                <a16:creationId xmlns:a16="http://schemas.microsoft.com/office/drawing/2014/main" id="{4D57DA7E-F9F5-4B3C-9281-83DCF5BBDE2C}"/>
              </a:ext>
            </a:extLst>
          </p:cNvPr>
          <p:cNvSpPr txBox="1"/>
          <p:nvPr/>
        </p:nvSpPr>
        <p:spPr>
          <a:xfrm>
            <a:off x="9028900" y="3107631"/>
            <a:ext cx="2576609" cy="1015663"/>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Define &amp; Ideate </a:t>
            </a:r>
          </a:p>
        </p:txBody>
      </p:sp>
      <p:sp>
        <p:nvSpPr>
          <p:cNvPr id="11" name="TextBox 10">
            <a:extLst>
              <a:ext uri="{FF2B5EF4-FFF2-40B4-BE49-F238E27FC236}">
                <a16:creationId xmlns:a16="http://schemas.microsoft.com/office/drawing/2014/main" id="{0259AD77-3595-4440-9D8E-A78222F73B4E}"/>
              </a:ext>
            </a:extLst>
          </p:cNvPr>
          <p:cNvSpPr txBox="1"/>
          <p:nvPr/>
        </p:nvSpPr>
        <p:spPr>
          <a:xfrm>
            <a:off x="361407" y="4596729"/>
            <a:ext cx="5660570" cy="553998"/>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Unit 3 – Making it Happen</a:t>
            </a:r>
          </a:p>
        </p:txBody>
      </p:sp>
      <p:sp>
        <p:nvSpPr>
          <p:cNvPr id="12" name="Arrow: Right 11">
            <a:extLst>
              <a:ext uri="{FF2B5EF4-FFF2-40B4-BE49-F238E27FC236}">
                <a16:creationId xmlns:a16="http://schemas.microsoft.com/office/drawing/2014/main" id="{7F42C701-CA62-4936-8275-A604D8771227}"/>
              </a:ext>
            </a:extLst>
          </p:cNvPr>
          <p:cNvSpPr/>
          <p:nvPr/>
        </p:nvSpPr>
        <p:spPr>
          <a:xfrm>
            <a:off x="6357255" y="4751808"/>
            <a:ext cx="2394857" cy="243840"/>
          </a:xfrm>
          <a:prstGeom prst="rightArrow">
            <a:avLst/>
          </a:prstGeom>
        </p:spPr>
        <p:style>
          <a:lnRef idx="3">
            <a:schemeClr val="lt1"/>
          </a:lnRef>
          <a:fillRef idx="1">
            <a:schemeClr val="accent2"/>
          </a:fillRef>
          <a:effectRef idx="1">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13" name="TextBox 12">
            <a:extLst>
              <a:ext uri="{FF2B5EF4-FFF2-40B4-BE49-F238E27FC236}">
                <a16:creationId xmlns:a16="http://schemas.microsoft.com/office/drawing/2014/main" id="{47939107-6B55-4655-B953-7D7AA4BA61CA}"/>
              </a:ext>
            </a:extLst>
          </p:cNvPr>
          <p:cNvSpPr txBox="1"/>
          <p:nvPr/>
        </p:nvSpPr>
        <p:spPr>
          <a:xfrm>
            <a:off x="9028899" y="4429935"/>
            <a:ext cx="2576609" cy="1015663"/>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Prototype &amp; Test</a:t>
            </a:r>
          </a:p>
        </p:txBody>
      </p:sp>
      <p:sp>
        <p:nvSpPr>
          <p:cNvPr id="14" name="TextBox 13">
            <a:extLst>
              <a:ext uri="{FF2B5EF4-FFF2-40B4-BE49-F238E27FC236}">
                <a16:creationId xmlns:a16="http://schemas.microsoft.com/office/drawing/2014/main" id="{42C5EBCA-EAA7-4FB6-9886-7F58DFCABB42}"/>
              </a:ext>
            </a:extLst>
          </p:cNvPr>
          <p:cNvSpPr txBox="1"/>
          <p:nvPr/>
        </p:nvSpPr>
        <p:spPr>
          <a:xfrm>
            <a:off x="361407" y="5696682"/>
            <a:ext cx="5660570" cy="553998"/>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Unit 4 – What’s the Verdict</a:t>
            </a:r>
          </a:p>
        </p:txBody>
      </p:sp>
      <p:sp>
        <p:nvSpPr>
          <p:cNvPr id="15" name="Arrow: Right 14">
            <a:extLst>
              <a:ext uri="{FF2B5EF4-FFF2-40B4-BE49-F238E27FC236}">
                <a16:creationId xmlns:a16="http://schemas.microsoft.com/office/drawing/2014/main" id="{4F1E8D18-CE19-4C7F-8A63-257894EE4106}"/>
              </a:ext>
            </a:extLst>
          </p:cNvPr>
          <p:cNvSpPr/>
          <p:nvPr/>
        </p:nvSpPr>
        <p:spPr>
          <a:xfrm>
            <a:off x="6239690" y="5851761"/>
            <a:ext cx="2394857" cy="243840"/>
          </a:xfrm>
          <a:prstGeom prst="rightArrow">
            <a:avLst/>
          </a:prstGeom>
        </p:spPr>
        <p:style>
          <a:lnRef idx="3">
            <a:schemeClr val="lt1"/>
          </a:lnRef>
          <a:fillRef idx="1">
            <a:schemeClr val="accent2"/>
          </a:fillRef>
          <a:effectRef idx="1">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16" name="TextBox 15">
            <a:extLst>
              <a:ext uri="{FF2B5EF4-FFF2-40B4-BE49-F238E27FC236}">
                <a16:creationId xmlns:a16="http://schemas.microsoft.com/office/drawing/2014/main" id="{B01CD59D-0163-409A-88BA-C2F81F75D7E1}"/>
              </a:ext>
            </a:extLst>
          </p:cNvPr>
          <p:cNvSpPr txBox="1"/>
          <p:nvPr/>
        </p:nvSpPr>
        <p:spPr>
          <a:xfrm>
            <a:off x="9028898" y="5541603"/>
            <a:ext cx="2576609" cy="1015663"/>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Prototype &amp; Test</a:t>
            </a:r>
          </a:p>
        </p:txBody>
      </p:sp>
    </p:spTree>
    <p:extLst>
      <p:ext uri="{BB962C8B-B14F-4D97-AF65-F5344CB8AC3E}">
        <p14:creationId xmlns:p14="http://schemas.microsoft.com/office/powerpoint/2010/main" val="32888490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FFEF1BE-30CB-4B7F-BEC0-CDCCFE6CD52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900" b="0" i="0" u="none" strike="noStrike" kern="1200" cap="none" spc="0" normalizeH="0" baseline="0" noProof="0" dirty="0">
              <a:ln>
                <a:noFill/>
              </a:ln>
              <a:solidFill>
                <a:srgbClr val="CE7242"/>
              </a:solidFill>
              <a:effectLst/>
              <a:uLnTx/>
              <a:uFillTx/>
              <a:latin typeface="Gill Sans MT" panose="020B0502020104020203"/>
              <a:ea typeface="+mn-ea"/>
              <a:cs typeface="+mn-cs"/>
            </a:endParaRPr>
          </a:p>
        </p:txBody>
      </p:sp>
      <p:sp>
        <p:nvSpPr>
          <p:cNvPr id="4" name="Title 3">
            <a:extLst>
              <a:ext uri="{FF2B5EF4-FFF2-40B4-BE49-F238E27FC236}">
                <a16:creationId xmlns:a16="http://schemas.microsoft.com/office/drawing/2014/main" id="{D14FE52B-380A-47BF-8941-9722D914E12E}"/>
              </a:ext>
            </a:extLst>
          </p:cNvPr>
          <p:cNvSpPr>
            <a:spLocks noGrp="1"/>
          </p:cNvSpPr>
          <p:nvPr>
            <p:ph type="title"/>
          </p:nvPr>
        </p:nvSpPr>
        <p:spPr/>
        <p:txBody>
          <a:bodyPr/>
          <a:lstStyle/>
          <a:p>
            <a:r>
              <a:rPr lang="en-GB" b="1" dirty="0"/>
              <a:t>Unit 1 – What’s the problem?</a:t>
            </a:r>
          </a:p>
        </p:txBody>
      </p:sp>
      <p:sp>
        <p:nvSpPr>
          <p:cNvPr id="6" name="TextBox 5">
            <a:extLst>
              <a:ext uri="{FF2B5EF4-FFF2-40B4-BE49-F238E27FC236}">
                <a16:creationId xmlns:a16="http://schemas.microsoft.com/office/drawing/2014/main" id="{C4EF11A0-16F0-4B86-BC2E-140410144EB1}"/>
              </a:ext>
            </a:extLst>
          </p:cNvPr>
          <p:cNvSpPr txBox="1"/>
          <p:nvPr/>
        </p:nvSpPr>
        <p:spPr>
          <a:xfrm>
            <a:off x="493833" y="2246021"/>
            <a:ext cx="6881446" cy="553998"/>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 How Innovation Shapes the World</a:t>
            </a:r>
          </a:p>
        </p:txBody>
      </p:sp>
      <p:sp>
        <p:nvSpPr>
          <p:cNvPr id="8" name="TextBox 7">
            <a:extLst>
              <a:ext uri="{FF2B5EF4-FFF2-40B4-BE49-F238E27FC236}">
                <a16:creationId xmlns:a16="http://schemas.microsoft.com/office/drawing/2014/main" id="{519E339A-7F82-4D91-AF2C-65EE2EBFF22A}"/>
              </a:ext>
            </a:extLst>
          </p:cNvPr>
          <p:cNvSpPr txBox="1"/>
          <p:nvPr/>
        </p:nvSpPr>
        <p:spPr>
          <a:xfrm>
            <a:off x="2895599" y="3347158"/>
            <a:ext cx="6096000" cy="553998"/>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How do you solve a problem? </a:t>
            </a:r>
          </a:p>
        </p:txBody>
      </p:sp>
      <p:sp>
        <p:nvSpPr>
          <p:cNvPr id="10" name="TextBox 9">
            <a:extLst>
              <a:ext uri="{FF2B5EF4-FFF2-40B4-BE49-F238E27FC236}">
                <a16:creationId xmlns:a16="http://schemas.microsoft.com/office/drawing/2014/main" id="{4EF82134-CB6F-427D-BDEF-D3750DEC617B}"/>
              </a:ext>
            </a:extLst>
          </p:cNvPr>
          <p:cNvSpPr txBox="1"/>
          <p:nvPr/>
        </p:nvSpPr>
        <p:spPr>
          <a:xfrm>
            <a:off x="5087812" y="4528187"/>
            <a:ext cx="4947142" cy="553998"/>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The Known Knowns</a:t>
            </a:r>
          </a:p>
        </p:txBody>
      </p:sp>
      <p:sp>
        <p:nvSpPr>
          <p:cNvPr id="12" name="TextBox 11">
            <a:extLst>
              <a:ext uri="{FF2B5EF4-FFF2-40B4-BE49-F238E27FC236}">
                <a16:creationId xmlns:a16="http://schemas.microsoft.com/office/drawing/2014/main" id="{1D1A549E-BBE8-47AE-90CE-D238A07369DF}"/>
              </a:ext>
            </a:extLst>
          </p:cNvPr>
          <p:cNvSpPr txBox="1"/>
          <p:nvPr/>
        </p:nvSpPr>
        <p:spPr>
          <a:xfrm>
            <a:off x="7275873" y="5653690"/>
            <a:ext cx="4618892" cy="553998"/>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The Problem is…</a:t>
            </a:r>
          </a:p>
        </p:txBody>
      </p:sp>
    </p:spTree>
    <p:extLst>
      <p:ext uri="{BB962C8B-B14F-4D97-AF65-F5344CB8AC3E}">
        <p14:creationId xmlns:p14="http://schemas.microsoft.com/office/powerpoint/2010/main" val="37201181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 name="Text Placeholder 5">
            <a:extLst>
              <a:ext uri="{FF2B5EF4-FFF2-40B4-BE49-F238E27FC236}">
                <a16:creationId xmlns:a16="http://schemas.microsoft.com/office/drawing/2014/main" id="{6FEAFDE7-63B3-4D93-A7E5-5C95C7708A3D}"/>
              </a:ext>
            </a:extLst>
          </p:cNvPr>
          <p:cNvSpPr>
            <a:spLocks noGrp="1"/>
          </p:cNvSpPr>
          <p:nvPr>
            <p:ph type="body" sz="half" idx="2"/>
          </p:nvPr>
        </p:nvSpPr>
        <p:spPr>
          <a:xfrm>
            <a:off x="8119868" y="5356067"/>
            <a:ext cx="3625595" cy="1000782"/>
          </a:xfrm>
        </p:spPr>
        <p:style>
          <a:lnRef idx="2">
            <a:schemeClr val="accent1"/>
          </a:lnRef>
          <a:fillRef idx="1">
            <a:schemeClr val="lt1"/>
          </a:fillRef>
          <a:effectRef idx="0">
            <a:schemeClr val="accent1"/>
          </a:effectRef>
          <a:fontRef idx="minor">
            <a:schemeClr val="dk1"/>
          </a:fontRef>
        </p:style>
        <p:txBody>
          <a:bodyPr anchor="ctr">
            <a:normAutofit/>
          </a:bodyPr>
          <a:lstStyle/>
          <a:p>
            <a:r>
              <a:rPr lang="en-US" b="1" dirty="0">
                <a:solidFill>
                  <a:schemeClr val="tx1"/>
                </a:solidFill>
              </a:rPr>
              <a:t>What is the difference? </a:t>
            </a:r>
          </a:p>
        </p:txBody>
      </p:sp>
      <p:sp>
        <p:nvSpPr>
          <p:cNvPr id="4" name="Title 3">
            <a:extLst>
              <a:ext uri="{FF2B5EF4-FFF2-40B4-BE49-F238E27FC236}">
                <a16:creationId xmlns:a16="http://schemas.microsoft.com/office/drawing/2014/main" id="{A19F0AB4-3E8E-4C1D-AE59-9BD7067C7186}"/>
              </a:ext>
            </a:extLst>
          </p:cNvPr>
          <p:cNvSpPr>
            <a:spLocks noGrp="1"/>
          </p:cNvSpPr>
          <p:nvPr>
            <p:ph type="title"/>
          </p:nvPr>
        </p:nvSpPr>
        <p:spPr>
          <a:xfrm>
            <a:off x="8119869" y="453642"/>
            <a:ext cx="3625595" cy="4826023"/>
          </a:xfrm>
        </p:spPr>
        <p:txBody>
          <a:bodyPr anchor="ctr">
            <a:normAutofit/>
          </a:bodyPr>
          <a:lstStyle/>
          <a:p>
            <a:r>
              <a:rPr lang="en-GB" b="1" dirty="0"/>
              <a:t>How Innovation Shapes the world</a:t>
            </a:r>
          </a:p>
        </p:txBody>
      </p:sp>
      <p:pic>
        <p:nvPicPr>
          <p:cNvPr id="2052" name="Picture 4" descr="See the source image">
            <a:extLst>
              <a:ext uri="{FF2B5EF4-FFF2-40B4-BE49-F238E27FC236}">
                <a16:creationId xmlns:a16="http://schemas.microsoft.com/office/drawing/2014/main" id="{2D7FBAE8-8185-4363-B6E8-891843300A6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410" b="-2"/>
          <a:stretch/>
        </p:blipFill>
        <p:spPr bwMode="auto">
          <a:xfrm>
            <a:off x="439766" y="453642"/>
            <a:ext cx="7602421" cy="5903207"/>
          </a:xfrm>
          <a:prstGeom prst="rect">
            <a:avLst/>
          </a:prstGeom>
          <a:solidFill>
            <a:srgbClr val="FFFFFF"/>
          </a:solidFill>
          <a:ln>
            <a:noFill/>
          </a:ln>
          <a:effectLst>
            <a:softEdge rad="112500"/>
          </a:effectLst>
        </p:spPr>
      </p:pic>
      <p:sp>
        <p:nvSpPr>
          <p:cNvPr id="2" name="Slide Number Placeholder 1">
            <a:extLst>
              <a:ext uri="{FF2B5EF4-FFF2-40B4-BE49-F238E27FC236}">
                <a16:creationId xmlns:a16="http://schemas.microsoft.com/office/drawing/2014/main" id="{726887CF-2668-4899-9DEA-8606E17856EE}"/>
              </a:ext>
            </a:extLst>
          </p:cNvPr>
          <p:cNvSpPr>
            <a:spLocks noGrp="1"/>
          </p:cNvSpPr>
          <p:nvPr>
            <p:ph type="sldNum" sz="quarter" idx="12"/>
          </p:nvPr>
        </p:nvSpPr>
        <p:spPr>
          <a:xfrm>
            <a:off x="10795363" y="6423914"/>
            <a:ext cx="1052510" cy="365125"/>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27</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15623385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75EE4BA5-8421-4B5B-9DAD-0211E1E9BDAE}"/>
              </a:ext>
            </a:extLst>
          </p:cNvPr>
          <p:cNvSpPr>
            <a:spLocks noGrp="1"/>
          </p:cNvSpPr>
          <p:nvPr>
            <p:ph type="sldNum" sz="quarter" idx="12"/>
          </p:nvPr>
        </p:nvSpPr>
        <p:spPr>
          <a:xfrm>
            <a:off x="10795363" y="6423914"/>
            <a:ext cx="1052510" cy="365125"/>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159F479D-7533-4EEF-A06F-7CD2FE3DB90D}"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28</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sp>
        <p:nvSpPr>
          <p:cNvPr id="73" name="Title 3">
            <a:extLst>
              <a:ext uri="{FF2B5EF4-FFF2-40B4-BE49-F238E27FC236}">
                <a16:creationId xmlns:a16="http://schemas.microsoft.com/office/drawing/2014/main" id="{D356D99A-DE00-4B54-8824-1AB25BB04681}"/>
              </a:ext>
            </a:extLst>
          </p:cNvPr>
          <p:cNvSpPr>
            <a:spLocks noGrp="1"/>
          </p:cNvSpPr>
          <p:nvPr>
            <p:ph type="title"/>
          </p:nvPr>
        </p:nvSpPr>
        <p:spPr>
          <a:xfrm>
            <a:off x="581192" y="911903"/>
            <a:ext cx="11029616" cy="566738"/>
          </a:xfrm>
        </p:spPr>
        <p:txBody>
          <a:bodyPr/>
          <a:lstStyle/>
          <a:p>
            <a:r>
              <a:rPr lang="en-US" b="1" dirty="0"/>
              <a:t>The 4</a:t>
            </a:r>
            <a:r>
              <a:rPr lang="en-US" b="1" baseline="30000" dirty="0"/>
              <a:t>th</a:t>
            </a:r>
            <a:r>
              <a:rPr lang="en-US" b="1" dirty="0"/>
              <a:t> Industrial Revolution and me</a:t>
            </a:r>
          </a:p>
        </p:txBody>
      </p:sp>
      <p:pic>
        <p:nvPicPr>
          <p:cNvPr id="4" name="Online Media 3" title="What is the Fourth Industrial Revolution? | CNBC Explains">
            <a:hlinkClick r:id="" action="ppaction://media"/>
            <a:extLst>
              <a:ext uri="{FF2B5EF4-FFF2-40B4-BE49-F238E27FC236}">
                <a16:creationId xmlns:a16="http://schemas.microsoft.com/office/drawing/2014/main" id="{6AF5F799-DDFE-4C80-9846-E96D50D509D3}"/>
              </a:ext>
            </a:extLst>
          </p:cNvPr>
          <p:cNvPicPr>
            <a:picLocks noRot="1" noChangeAspect="1"/>
          </p:cNvPicPr>
          <p:nvPr>
            <a:videoFile r:link="rId1"/>
          </p:nvPr>
        </p:nvPicPr>
        <p:blipFill>
          <a:blip r:embed="rId3"/>
          <a:stretch>
            <a:fillRect/>
          </a:stretch>
        </p:blipFill>
        <p:spPr>
          <a:xfrm>
            <a:off x="2613413" y="1958586"/>
            <a:ext cx="5960770" cy="3367835"/>
          </a:xfrm>
          <a:prstGeom prst="rect">
            <a:avLst/>
          </a:prstGeom>
        </p:spPr>
      </p:pic>
    </p:spTree>
    <p:extLst>
      <p:ext uri="{BB962C8B-B14F-4D97-AF65-F5344CB8AC3E}">
        <p14:creationId xmlns:p14="http://schemas.microsoft.com/office/powerpoint/2010/main" val="2670577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75EE4BA5-8421-4B5B-9DAD-0211E1E9BDAE}"/>
              </a:ext>
            </a:extLst>
          </p:cNvPr>
          <p:cNvSpPr>
            <a:spLocks noGrp="1"/>
          </p:cNvSpPr>
          <p:nvPr>
            <p:ph type="sldNum" sz="quarter" idx="12"/>
          </p:nvPr>
        </p:nvSpPr>
        <p:spPr>
          <a:xfrm>
            <a:off x="10795363" y="6423914"/>
            <a:ext cx="1052510" cy="365125"/>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159F479D-7533-4EEF-A06F-7CD2FE3DB90D}"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29</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sp>
        <p:nvSpPr>
          <p:cNvPr id="73" name="Title 3">
            <a:extLst>
              <a:ext uri="{FF2B5EF4-FFF2-40B4-BE49-F238E27FC236}">
                <a16:creationId xmlns:a16="http://schemas.microsoft.com/office/drawing/2014/main" id="{D356D99A-DE00-4B54-8824-1AB25BB04681}"/>
              </a:ext>
            </a:extLst>
          </p:cNvPr>
          <p:cNvSpPr>
            <a:spLocks noGrp="1"/>
          </p:cNvSpPr>
          <p:nvPr>
            <p:ph type="title"/>
          </p:nvPr>
        </p:nvSpPr>
        <p:spPr>
          <a:xfrm>
            <a:off x="581193" y="4693389"/>
            <a:ext cx="11029616" cy="566738"/>
          </a:xfrm>
        </p:spPr>
        <p:txBody>
          <a:bodyPr/>
          <a:lstStyle/>
          <a:p>
            <a:r>
              <a:rPr lang="en-US" b="1" dirty="0"/>
              <a:t>The 4</a:t>
            </a:r>
            <a:r>
              <a:rPr lang="en-US" b="1" baseline="30000" dirty="0"/>
              <a:t>th</a:t>
            </a:r>
            <a:r>
              <a:rPr lang="en-US" b="1" dirty="0"/>
              <a:t> Industrial Revolution and me</a:t>
            </a:r>
          </a:p>
        </p:txBody>
      </p:sp>
      <p:pic>
        <p:nvPicPr>
          <p:cNvPr id="3074" name="Picture 2" descr="See the source image">
            <a:extLst>
              <a:ext uri="{FF2B5EF4-FFF2-40B4-BE49-F238E27FC236}">
                <a16:creationId xmlns:a16="http://schemas.microsoft.com/office/drawing/2014/main" id="{E500C65E-9934-42CA-B25B-B553633A09E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86692" y="599725"/>
            <a:ext cx="9813108" cy="355725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75" name="Text Placeholder 5">
            <a:extLst>
              <a:ext uri="{FF2B5EF4-FFF2-40B4-BE49-F238E27FC236}">
                <a16:creationId xmlns:a16="http://schemas.microsoft.com/office/drawing/2014/main" id="{27EF7DEE-D0D4-414F-A51D-604A7C995017}"/>
              </a:ext>
            </a:extLst>
          </p:cNvPr>
          <p:cNvSpPr>
            <a:spLocks noGrp="1"/>
          </p:cNvSpPr>
          <p:nvPr>
            <p:ph type="body" sz="half" idx="2"/>
          </p:nvPr>
        </p:nvSpPr>
        <p:spPr>
          <a:xfrm>
            <a:off x="581192" y="5471141"/>
            <a:ext cx="11029617" cy="1023444"/>
          </a:xfrm>
        </p:spPr>
        <p:style>
          <a:lnRef idx="2">
            <a:schemeClr val="accent1"/>
          </a:lnRef>
          <a:fillRef idx="1">
            <a:schemeClr val="lt1"/>
          </a:fillRef>
          <a:effectRef idx="0">
            <a:schemeClr val="accent1"/>
          </a:effectRef>
          <a:fontRef idx="minor">
            <a:schemeClr val="dk1"/>
          </a:fontRef>
        </p:style>
        <p:txBody>
          <a:bodyPr>
            <a:noAutofit/>
          </a:bodyPr>
          <a:lstStyle/>
          <a:p>
            <a:pPr algn="ctr"/>
            <a:r>
              <a:rPr lang="en-US" sz="3000" b="1" dirty="0"/>
              <a:t>Which technology will have the most impact in your discipline are and why?</a:t>
            </a:r>
          </a:p>
        </p:txBody>
      </p:sp>
    </p:spTree>
    <p:extLst>
      <p:ext uri="{BB962C8B-B14F-4D97-AF65-F5344CB8AC3E}">
        <p14:creationId xmlns:p14="http://schemas.microsoft.com/office/powerpoint/2010/main" val="42233254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5" name="Text Placeholder 1">
            <a:extLst>
              <a:ext uri="{FF2B5EF4-FFF2-40B4-BE49-F238E27FC236}">
                <a16:creationId xmlns:a16="http://schemas.microsoft.com/office/drawing/2014/main" id="{A637099F-0FA1-C5E7-0F80-8899B16A890D}"/>
              </a:ext>
            </a:extLst>
          </p:cNvPr>
          <p:cNvSpPr>
            <a:spLocks noGrp="1"/>
          </p:cNvSpPr>
          <p:nvPr>
            <p:ph type="body" sz="half" idx="2"/>
          </p:nvPr>
        </p:nvSpPr>
        <p:spPr>
          <a:xfrm>
            <a:off x="8119868" y="5356067"/>
            <a:ext cx="3625595" cy="1000782"/>
          </a:xfrm>
        </p:spPr>
        <p:txBody>
          <a:bodyPr/>
          <a:lstStyle/>
          <a:p>
            <a:endParaRPr lang="en-US"/>
          </a:p>
        </p:txBody>
      </p:sp>
      <p:sp>
        <p:nvSpPr>
          <p:cNvPr id="73" name="Title 2">
            <a:extLst>
              <a:ext uri="{FF2B5EF4-FFF2-40B4-BE49-F238E27FC236}">
                <a16:creationId xmlns:a16="http://schemas.microsoft.com/office/drawing/2014/main" id="{A0239975-45A9-4658-9965-92250165AF63}"/>
              </a:ext>
            </a:extLst>
          </p:cNvPr>
          <p:cNvSpPr>
            <a:spLocks noGrp="1"/>
          </p:cNvSpPr>
          <p:nvPr>
            <p:ph type="title"/>
          </p:nvPr>
        </p:nvSpPr>
        <p:spPr>
          <a:xfrm>
            <a:off x="8119869" y="453642"/>
            <a:ext cx="3625595" cy="4826023"/>
          </a:xfrm>
        </p:spPr>
        <p:txBody>
          <a:bodyPr anchor="ctr">
            <a:normAutofit/>
          </a:bodyPr>
          <a:lstStyle/>
          <a:p>
            <a:r>
              <a:rPr lang="en-US" dirty="0"/>
              <a:t>Identify an issue / area / concept that you would like to research further</a:t>
            </a:r>
          </a:p>
        </p:txBody>
      </p:sp>
      <p:pic>
        <p:nvPicPr>
          <p:cNvPr id="7170" name="Picture 2" descr="See the source image">
            <a:extLst>
              <a:ext uri="{FF2B5EF4-FFF2-40B4-BE49-F238E27FC236}">
                <a16:creationId xmlns:a16="http://schemas.microsoft.com/office/drawing/2014/main" id="{2C9B752A-AB33-4229-947E-72B481A4EB4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39766" y="905950"/>
            <a:ext cx="7602421" cy="4998591"/>
          </a:xfrm>
          <a:prstGeom prst="rect">
            <a:avLst/>
          </a:prstGeom>
          <a:solidFill>
            <a:srgbClr val="FFFFFF"/>
          </a:solidFill>
          <a:ln>
            <a:noFill/>
          </a:ln>
          <a:effectLst>
            <a:outerShdw blurRad="292100" dist="139700" dir="2700000" algn="tl" rotWithShape="0">
              <a:srgbClr val="333333">
                <a:alpha val="65000"/>
              </a:srgbClr>
            </a:outerShdw>
          </a:effectLst>
        </p:spPr>
      </p:pic>
      <p:sp>
        <p:nvSpPr>
          <p:cNvPr id="5" name="Slide Number Placeholder 4">
            <a:extLst>
              <a:ext uri="{FF2B5EF4-FFF2-40B4-BE49-F238E27FC236}">
                <a16:creationId xmlns:a16="http://schemas.microsoft.com/office/drawing/2014/main" id="{B345602B-91B6-448B-BAF3-F66FA26E0E2B}"/>
              </a:ext>
            </a:extLst>
          </p:cNvPr>
          <p:cNvSpPr>
            <a:spLocks noGrp="1"/>
          </p:cNvSpPr>
          <p:nvPr>
            <p:ph type="sldNum" sz="quarter" idx="12"/>
          </p:nvPr>
        </p:nvSpPr>
        <p:spPr>
          <a:xfrm>
            <a:off x="10795363" y="6423914"/>
            <a:ext cx="1052510" cy="365125"/>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159F479D-7533-4EEF-A06F-7CD2FE3DB90D}"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30</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242437579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Wall of advesive notes with one standing out">
            <a:extLst>
              <a:ext uri="{FF2B5EF4-FFF2-40B4-BE49-F238E27FC236}">
                <a16:creationId xmlns:a16="http://schemas.microsoft.com/office/drawing/2014/main" id="{092B3478-B988-7907-D482-B9989F042452}"/>
              </a:ext>
            </a:extLst>
          </p:cNvPr>
          <p:cNvPicPr>
            <a:picLocks noGrp="1" noChangeAspect="1"/>
          </p:cNvPicPr>
          <p:nvPr>
            <p:ph type="pic" idx="1"/>
          </p:nvPr>
        </p:nvPicPr>
        <p:blipFill rotWithShape="1">
          <a:blip r:embed="rId2"/>
          <a:srcRect l="20046" r="36965" b="2"/>
          <a:stretch/>
        </p:blipFill>
        <p:spPr>
          <a:xfrm>
            <a:off x="441959" y="641101"/>
            <a:ext cx="3702877" cy="5749461"/>
          </a:xfrm>
          <a:noFill/>
        </p:spPr>
      </p:pic>
      <p:pic>
        <p:nvPicPr>
          <p:cNvPr id="15" name="Picture 14" descr="Young woman reading documents">
            <a:extLst>
              <a:ext uri="{FF2B5EF4-FFF2-40B4-BE49-F238E27FC236}">
                <a16:creationId xmlns:a16="http://schemas.microsoft.com/office/drawing/2014/main" id="{68152418-49C1-33EC-E699-933174657B05}"/>
              </a:ext>
            </a:extLst>
          </p:cNvPr>
          <p:cNvPicPr>
            <a:picLocks noChangeAspect="1"/>
          </p:cNvPicPr>
          <p:nvPr/>
        </p:nvPicPr>
        <p:blipFill rotWithShape="1">
          <a:blip r:embed="rId3"/>
          <a:srcRect l="17756" r="39256" b="2"/>
          <a:stretch/>
        </p:blipFill>
        <p:spPr>
          <a:xfrm>
            <a:off x="8047164" y="641101"/>
            <a:ext cx="3702877" cy="5749461"/>
          </a:xfrm>
          <a:prstGeom prst="rect">
            <a:avLst/>
          </a:prstGeom>
          <a:noFill/>
        </p:spPr>
      </p:pic>
      <p:sp>
        <p:nvSpPr>
          <p:cNvPr id="4" name="Title 3">
            <a:extLst>
              <a:ext uri="{FF2B5EF4-FFF2-40B4-BE49-F238E27FC236}">
                <a16:creationId xmlns:a16="http://schemas.microsoft.com/office/drawing/2014/main" id="{567B0071-B70F-3608-9BB3-D2ABC670FD60}"/>
              </a:ext>
            </a:extLst>
          </p:cNvPr>
          <p:cNvSpPr>
            <a:spLocks noGrp="1"/>
          </p:cNvSpPr>
          <p:nvPr>
            <p:ph type="title"/>
          </p:nvPr>
        </p:nvSpPr>
        <p:spPr>
          <a:xfrm>
            <a:off x="4144457" y="457200"/>
            <a:ext cx="3790884" cy="1600200"/>
          </a:xfrm>
        </p:spPr>
        <p:txBody>
          <a:bodyPr anchor="b">
            <a:normAutofit/>
          </a:bodyPr>
          <a:lstStyle/>
          <a:p>
            <a:pPr algn="ctr"/>
            <a:r>
              <a:rPr lang="en-GB" b="1" dirty="0"/>
              <a:t>Task</a:t>
            </a:r>
          </a:p>
        </p:txBody>
      </p:sp>
      <p:sp>
        <p:nvSpPr>
          <p:cNvPr id="2" name="Slide Number Placeholder 1">
            <a:extLst>
              <a:ext uri="{FF2B5EF4-FFF2-40B4-BE49-F238E27FC236}">
                <a16:creationId xmlns:a16="http://schemas.microsoft.com/office/drawing/2014/main" id="{F986EEB6-5013-E3E3-5AD8-BBE0976B9015}"/>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3A98EE3D-8CD1-4C3F-BD1C-C98C9596463C}" type="slidenum">
              <a:rPr lang="en-US" smtClean="0"/>
              <a:pPr>
                <a:spcAft>
                  <a:spcPts val="600"/>
                </a:spcAft>
              </a:pPr>
              <a:t>31</a:t>
            </a:fld>
            <a:endParaRPr lang="en-US"/>
          </a:p>
        </p:txBody>
      </p:sp>
      <p:sp>
        <p:nvSpPr>
          <p:cNvPr id="6" name="Content Placeholder 5">
            <a:extLst>
              <a:ext uri="{FF2B5EF4-FFF2-40B4-BE49-F238E27FC236}">
                <a16:creationId xmlns:a16="http://schemas.microsoft.com/office/drawing/2014/main" id="{D770A962-4B07-BD1A-2A05-6089245A62BE}"/>
              </a:ext>
            </a:extLst>
          </p:cNvPr>
          <p:cNvSpPr>
            <a:spLocks noGrp="1"/>
          </p:cNvSpPr>
          <p:nvPr>
            <p:ph sz="quarter" idx="14"/>
          </p:nvPr>
        </p:nvSpPr>
        <p:spPr>
          <a:xfrm>
            <a:off x="4144457" y="2057400"/>
            <a:ext cx="3791456" cy="3862388"/>
          </a:xfrm>
        </p:spPr>
        <p:txBody>
          <a:bodyPr anchor="ctr">
            <a:normAutofit fontScale="92500" lnSpcReduction="20000"/>
          </a:bodyPr>
          <a:lstStyle/>
          <a:p>
            <a:pPr marL="0" indent="0" algn="ctr">
              <a:buNone/>
            </a:pPr>
            <a:r>
              <a:rPr lang="en-GB" sz="3000" dirty="0"/>
              <a:t>Consider some possible business problems for Task 1.</a:t>
            </a:r>
          </a:p>
          <a:p>
            <a:pPr marL="0" indent="0" algn="ctr">
              <a:buNone/>
            </a:pPr>
            <a:endParaRPr lang="en-GB" sz="3000" dirty="0"/>
          </a:p>
          <a:p>
            <a:pPr marL="0" indent="0" algn="ctr">
              <a:buNone/>
            </a:pPr>
            <a:r>
              <a:rPr lang="en-GB" sz="3000" dirty="0"/>
              <a:t>Play with ChatGPT by asking it questions (prompts) making it very clear what quality you need.</a:t>
            </a:r>
          </a:p>
        </p:txBody>
      </p:sp>
    </p:spTree>
    <p:extLst>
      <p:ext uri="{BB962C8B-B14F-4D97-AF65-F5344CB8AC3E}">
        <p14:creationId xmlns:p14="http://schemas.microsoft.com/office/powerpoint/2010/main" val="6568086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5D22FDA-46D7-0A67-E7EB-AAE1A8250327}"/>
              </a:ext>
            </a:extLst>
          </p:cNvPr>
          <p:cNvSpPr>
            <a:spLocks noGrp="1"/>
          </p:cNvSpPr>
          <p:nvPr>
            <p:ph type="sldNum" sz="quarter" idx="12"/>
          </p:nvPr>
        </p:nvSpPr>
        <p:spPr/>
        <p:txBody>
          <a:bodyPr/>
          <a:lstStyle/>
          <a:p>
            <a:fld id="{F603CDE5-C1D8-4EDD-870F-A498BAFA520F}" type="slidenum">
              <a:rPr lang="en-US" noProof="0" smtClean="0"/>
              <a:t>32</a:t>
            </a:fld>
            <a:endParaRPr lang="en-US" noProof="0" dirty="0"/>
          </a:p>
        </p:txBody>
      </p:sp>
      <p:pic>
        <p:nvPicPr>
          <p:cNvPr id="4" name="Picture 3">
            <a:extLst>
              <a:ext uri="{FF2B5EF4-FFF2-40B4-BE49-F238E27FC236}">
                <a16:creationId xmlns:a16="http://schemas.microsoft.com/office/drawing/2014/main" id="{72BDF0D5-7571-2F4E-0496-3FD8D3A6DA32}"/>
              </a:ext>
            </a:extLst>
          </p:cNvPr>
          <p:cNvPicPr>
            <a:picLocks noChangeAspect="1"/>
          </p:cNvPicPr>
          <p:nvPr/>
        </p:nvPicPr>
        <p:blipFill>
          <a:blip r:embed="rId2"/>
          <a:stretch>
            <a:fillRect/>
          </a:stretch>
        </p:blipFill>
        <p:spPr>
          <a:xfrm>
            <a:off x="730250" y="0"/>
            <a:ext cx="10731500" cy="6858000"/>
          </a:xfrm>
          <a:prstGeom prst="rect">
            <a:avLst/>
          </a:prstGeom>
        </p:spPr>
      </p:pic>
    </p:spTree>
    <p:extLst>
      <p:ext uri="{BB962C8B-B14F-4D97-AF65-F5344CB8AC3E}">
        <p14:creationId xmlns:p14="http://schemas.microsoft.com/office/powerpoint/2010/main" val="352196133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9E7C73D-63EA-128B-9BE9-51CC574CFD7A}"/>
              </a:ext>
            </a:extLst>
          </p:cNvPr>
          <p:cNvSpPr>
            <a:spLocks noGrp="1"/>
          </p:cNvSpPr>
          <p:nvPr>
            <p:ph type="sldNum" sz="quarter" idx="12"/>
          </p:nvPr>
        </p:nvSpPr>
        <p:spPr/>
        <p:txBody>
          <a:bodyPr/>
          <a:lstStyle/>
          <a:p>
            <a:fld id="{F603CDE5-C1D8-4EDD-870F-A498BAFA520F}" type="slidenum">
              <a:rPr lang="en-US" noProof="0" smtClean="0"/>
              <a:t>33</a:t>
            </a:fld>
            <a:endParaRPr lang="en-US" noProof="0" dirty="0"/>
          </a:p>
        </p:txBody>
      </p:sp>
      <p:sp>
        <p:nvSpPr>
          <p:cNvPr id="3" name="Footer Placeholder 2">
            <a:extLst>
              <a:ext uri="{FF2B5EF4-FFF2-40B4-BE49-F238E27FC236}">
                <a16:creationId xmlns:a16="http://schemas.microsoft.com/office/drawing/2014/main" id="{87E63C26-0B67-ADD9-2D74-E9F4938682D5}"/>
              </a:ext>
            </a:extLst>
          </p:cNvPr>
          <p:cNvSpPr>
            <a:spLocks noGrp="1"/>
          </p:cNvSpPr>
          <p:nvPr>
            <p:ph type="ftr" sz="quarter" idx="11"/>
          </p:nvPr>
        </p:nvSpPr>
        <p:spPr/>
        <p:txBody>
          <a:bodyPr/>
          <a:lstStyle/>
          <a:p>
            <a:pPr algn="l"/>
            <a:r>
              <a:rPr lang="en-US" noProof="0"/>
              <a:t>Teach a Course</a:t>
            </a:r>
            <a:endParaRPr lang="en-US" noProof="0" dirty="0"/>
          </a:p>
        </p:txBody>
      </p:sp>
      <p:pic>
        <p:nvPicPr>
          <p:cNvPr id="5" name="Picture 4">
            <a:extLst>
              <a:ext uri="{FF2B5EF4-FFF2-40B4-BE49-F238E27FC236}">
                <a16:creationId xmlns:a16="http://schemas.microsoft.com/office/drawing/2014/main" id="{449BFC26-F2FC-9FEA-740B-B9B11FD3F8D1}"/>
              </a:ext>
            </a:extLst>
          </p:cNvPr>
          <p:cNvPicPr>
            <a:picLocks noChangeAspect="1"/>
          </p:cNvPicPr>
          <p:nvPr/>
        </p:nvPicPr>
        <p:blipFill>
          <a:blip r:embed="rId2"/>
          <a:stretch>
            <a:fillRect/>
          </a:stretch>
        </p:blipFill>
        <p:spPr>
          <a:xfrm>
            <a:off x="3132083" y="853950"/>
            <a:ext cx="8424112" cy="5331388"/>
          </a:xfrm>
          <a:prstGeom prst="rect">
            <a:avLst/>
          </a:prstGeom>
        </p:spPr>
      </p:pic>
      <p:sp>
        <p:nvSpPr>
          <p:cNvPr id="7" name="TextBox 6">
            <a:extLst>
              <a:ext uri="{FF2B5EF4-FFF2-40B4-BE49-F238E27FC236}">
                <a16:creationId xmlns:a16="http://schemas.microsoft.com/office/drawing/2014/main" id="{E6200E31-8F35-0DED-966E-7B3457F2AE5E}"/>
              </a:ext>
            </a:extLst>
          </p:cNvPr>
          <p:cNvSpPr txBox="1"/>
          <p:nvPr/>
        </p:nvSpPr>
        <p:spPr>
          <a:xfrm>
            <a:off x="355101" y="57499"/>
            <a:ext cx="6096000" cy="369332"/>
          </a:xfrm>
          <a:prstGeom prst="rect">
            <a:avLst/>
          </a:prstGeom>
          <a:noFill/>
        </p:spPr>
        <p:txBody>
          <a:bodyPr wrap="square">
            <a:spAutoFit/>
          </a:bodyPr>
          <a:lstStyle/>
          <a:p>
            <a:r>
              <a:rPr lang="en-GB" dirty="0"/>
              <a:t>https://youtu.be/ld3XMuXwLcE?si=T2f-mICF-C2pI6JC</a:t>
            </a:r>
          </a:p>
        </p:txBody>
      </p:sp>
    </p:spTree>
    <p:extLst>
      <p:ext uri="{BB962C8B-B14F-4D97-AF65-F5344CB8AC3E}">
        <p14:creationId xmlns:p14="http://schemas.microsoft.com/office/powerpoint/2010/main" val="123117552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CF4ADB6-320E-728F-3EB3-52DFB0BAE749}"/>
              </a:ext>
            </a:extLst>
          </p:cNvPr>
          <p:cNvSpPr>
            <a:spLocks noGrp="1"/>
          </p:cNvSpPr>
          <p:nvPr>
            <p:ph type="sldNum" sz="quarter" idx="12"/>
          </p:nvPr>
        </p:nvSpPr>
        <p:spPr/>
        <p:txBody>
          <a:bodyPr/>
          <a:lstStyle/>
          <a:p>
            <a:fld id="{F603CDE5-C1D8-4EDD-870F-A498BAFA520F}" type="slidenum">
              <a:rPr lang="en-US" noProof="0" smtClean="0"/>
              <a:t>34</a:t>
            </a:fld>
            <a:endParaRPr lang="en-US" noProof="0" dirty="0"/>
          </a:p>
        </p:txBody>
      </p:sp>
      <p:sp>
        <p:nvSpPr>
          <p:cNvPr id="3" name="Footer Placeholder 2">
            <a:extLst>
              <a:ext uri="{FF2B5EF4-FFF2-40B4-BE49-F238E27FC236}">
                <a16:creationId xmlns:a16="http://schemas.microsoft.com/office/drawing/2014/main" id="{CD298201-A3AF-AFE4-4DA3-A43E74F7040C}"/>
              </a:ext>
            </a:extLst>
          </p:cNvPr>
          <p:cNvSpPr>
            <a:spLocks noGrp="1"/>
          </p:cNvSpPr>
          <p:nvPr>
            <p:ph type="ftr" sz="quarter" idx="11"/>
          </p:nvPr>
        </p:nvSpPr>
        <p:spPr/>
        <p:txBody>
          <a:bodyPr/>
          <a:lstStyle/>
          <a:p>
            <a:pPr algn="l"/>
            <a:r>
              <a:rPr lang="en-US" noProof="0"/>
              <a:t>Teach a Course</a:t>
            </a:r>
            <a:endParaRPr lang="en-US" noProof="0" dirty="0"/>
          </a:p>
        </p:txBody>
      </p:sp>
      <p:pic>
        <p:nvPicPr>
          <p:cNvPr id="5" name="Picture 4">
            <a:extLst>
              <a:ext uri="{FF2B5EF4-FFF2-40B4-BE49-F238E27FC236}">
                <a16:creationId xmlns:a16="http://schemas.microsoft.com/office/drawing/2014/main" id="{7FE66124-C9F5-7DD8-BEF0-7BE1E5B53997}"/>
              </a:ext>
            </a:extLst>
          </p:cNvPr>
          <p:cNvPicPr>
            <a:picLocks noChangeAspect="1"/>
          </p:cNvPicPr>
          <p:nvPr/>
        </p:nvPicPr>
        <p:blipFill>
          <a:blip r:embed="rId2"/>
          <a:stretch>
            <a:fillRect/>
          </a:stretch>
        </p:blipFill>
        <p:spPr>
          <a:xfrm>
            <a:off x="2870245" y="1061544"/>
            <a:ext cx="9138493" cy="5454869"/>
          </a:xfrm>
          <a:prstGeom prst="rect">
            <a:avLst/>
          </a:prstGeom>
        </p:spPr>
      </p:pic>
      <p:sp>
        <p:nvSpPr>
          <p:cNvPr id="7" name="TextBox 6">
            <a:extLst>
              <a:ext uri="{FF2B5EF4-FFF2-40B4-BE49-F238E27FC236}">
                <a16:creationId xmlns:a16="http://schemas.microsoft.com/office/drawing/2014/main" id="{858FBD52-9177-FEE5-EF7E-7D18271787E2}"/>
              </a:ext>
            </a:extLst>
          </p:cNvPr>
          <p:cNvSpPr txBox="1"/>
          <p:nvPr/>
        </p:nvSpPr>
        <p:spPr>
          <a:xfrm>
            <a:off x="536028" y="57499"/>
            <a:ext cx="6096000" cy="369332"/>
          </a:xfrm>
          <a:prstGeom prst="rect">
            <a:avLst/>
          </a:prstGeom>
          <a:noFill/>
        </p:spPr>
        <p:txBody>
          <a:bodyPr wrap="square">
            <a:spAutoFit/>
          </a:bodyPr>
          <a:lstStyle/>
          <a:p>
            <a:r>
              <a:rPr lang="en-GB" dirty="0"/>
              <a:t>https://youtu.be/PlGAMk_l5vg?si=jWO6WylSObEXrA1R</a:t>
            </a:r>
          </a:p>
        </p:txBody>
      </p:sp>
    </p:spTree>
    <p:extLst>
      <p:ext uri="{BB962C8B-B14F-4D97-AF65-F5344CB8AC3E}">
        <p14:creationId xmlns:p14="http://schemas.microsoft.com/office/powerpoint/2010/main" val="425060253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 Placeholder 1">
            <a:extLst>
              <a:ext uri="{FF2B5EF4-FFF2-40B4-BE49-F238E27FC236}">
                <a16:creationId xmlns:a16="http://schemas.microsoft.com/office/drawing/2014/main" id="{A888BC11-9C80-4EB0-8C97-00C300F9C953}"/>
              </a:ext>
            </a:extLst>
          </p:cNvPr>
          <p:cNvSpPr>
            <a:spLocks noGrp="1"/>
          </p:cNvSpPr>
          <p:nvPr>
            <p:ph type="body" sz="half" idx="2"/>
          </p:nvPr>
        </p:nvSpPr>
        <p:spPr>
          <a:xfrm>
            <a:off x="8119868" y="5356067"/>
            <a:ext cx="3625595" cy="1000782"/>
          </a:xfrm>
        </p:spPr>
        <p:txBody>
          <a:bodyPr/>
          <a:lstStyle/>
          <a:p>
            <a:endParaRPr lang="en-US" dirty="0"/>
          </a:p>
        </p:txBody>
      </p:sp>
      <p:sp>
        <p:nvSpPr>
          <p:cNvPr id="11" name="Title 2">
            <a:extLst>
              <a:ext uri="{FF2B5EF4-FFF2-40B4-BE49-F238E27FC236}">
                <a16:creationId xmlns:a16="http://schemas.microsoft.com/office/drawing/2014/main" id="{43BA6414-1CC1-4FAE-BC01-3BF271AD95E1}"/>
              </a:ext>
            </a:extLst>
          </p:cNvPr>
          <p:cNvSpPr>
            <a:spLocks noGrp="1"/>
          </p:cNvSpPr>
          <p:nvPr>
            <p:ph type="title"/>
          </p:nvPr>
        </p:nvSpPr>
        <p:spPr>
          <a:xfrm>
            <a:off x="8119869" y="453642"/>
            <a:ext cx="3625595" cy="4826023"/>
          </a:xfrm>
        </p:spPr>
        <p:txBody>
          <a:bodyPr anchor="ctr">
            <a:normAutofit/>
          </a:bodyPr>
          <a:lstStyle/>
          <a:p>
            <a:r>
              <a:rPr lang="en-US" b="1" dirty="0"/>
              <a:t>Any Questions?</a:t>
            </a:r>
          </a:p>
        </p:txBody>
      </p:sp>
      <p:pic>
        <p:nvPicPr>
          <p:cNvPr id="4" name="Picture 3" descr="Quizzical burrowing owl looking forward">
            <a:extLst>
              <a:ext uri="{FF2B5EF4-FFF2-40B4-BE49-F238E27FC236}">
                <a16:creationId xmlns:a16="http://schemas.microsoft.com/office/drawing/2014/main" id="{8BED25F0-10A5-4690-8CED-5DBAF92E3F70}"/>
              </a:ext>
            </a:extLst>
          </p:cNvPr>
          <p:cNvPicPr>
            <a:picLocks noChangeAspect="1"/>
          </p:cNvPicPr>
          <p:nvPr/>
        </p:nvPicPr>
        <p:blipFill rotWithShape="1">
          <a:blip r:embed="rId2"/>
          <a:srcRect r="10497" b="2"/>
          <a:stretch/>
        </p:blipFill>
        <p:spPr>
          <a:xfrm>
            <a:off x="439766" y="453642"/>
            <a:ext cx="7602421" cy="5903207"/>
          </a:xfrm>
          <a:prstGeom prst="rect">
            <a:avLst/>
          </a:prstGeom>
          <a:ln>
            <a:noFill/>
          </a:ln>
          <a:effectLst>
            <a:outerShdw blurRad="292100" dist="139700" dir="2700000" algn="tl" rotWithShape="0">
              <a:srgbClr val="333333">
                <a:alpha val="65000"/>
              </a:srgbClr>
            </a:outerShdw>
          </a:effectLst>
        </p:spPr>
      </p:pic>
      <p:sp>
        <p:nvSpPr>
          <p:cNvPr id="2" name="Slide Number Placeholder 1">
            <a:extLst>
              <a:ext uri="{FF2B5EF4-FFF2-40B4-BE49-F238E27FC236}">
                <a16:creationId xmlns:a16="http://schemas.microsoft.com/office/drawing/2014/main" id="{E4730FDC-BABF-48BE-BC23-3D4C4D589E40}"/>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F603CDE5-C1D8-4EDD-870F-A498BAFA520F}" type="slidenum">
              <a:rPr lang="en-US" noProof="0" smtClean="0"/>
              <a:pPr>
                <a:spcAft>
                  <a:spcPts val="600"/>
                </a:spcAft>
              </a:pPr>
              <a:t>35</a:t>
            </a:fld>
            <a:endParaRPr lang="en-US" noProof="0"/>
          </a:p>
        </p:txBody>
      </p:sp>
    </p:spTree>
    <p:extLst>
      <p:ext uri="{BB962C8B-B14F-4D97-AF65-F5344CB8AC3E}">
        <p14:creationId xmlns:p14="http://schemas.microsoft.com/office/powerpoint/2010/main" val="2474444984"/>
      </p:ext>
    </p:extLst>
  </p:cSld>
  <p:clrMapOvr>
    <a:masterClrMapping/>
  </p:clrMapOvr>
</p:sld>
</file>

<file path=ppt/theme/theme1.xml><?xml version="1.0" encoding="utf-8"?>
<a:theme xmlns:a="http://schemas.openxmlformats.org/drawingml/2006/main" name="DividendVTI">
  <a:themeElements>
    <a:clrScheme name="">
      <a:dk1>
        <a:srgbClr val="000000"/>
      </a:dk1>
      <a:lt1>
        <a:srgbClr val="FFFFFF"/>
      </a:lt1>
      <a:dk2>
        <a:srgbClr val="242F41"/>
      </a:dk2>
      <a:lt2>
        <a:srgbClr val="E2E6E8"/>
      </a:lt2>
      <a:accent1>
        <a:srgbClr val="CE7242"/>
      </a:accent1>
      <a:accent2>
        <a:srgbClr val="BC303B"/>
      </a:accent2>
      <a:accent3>
        <a:srgbClr val="CE4287"/>
      </a:accent3>
      <a:accent4>
        <a:srgbClr val="BC30AF"/>
      </a:accent4>
      <a:accent5>
        <a:srgbClr val="A042CE"/>
      </a:accent5>
      <a:accent6>
        <a:srgbClr val="6444C2"/>
      </a:accent6>
      <a:hlink>
        <a:srgbClr val="3B8AB3"/>
      </a:hlink>
      <a:folHlink>
        <a:srgbClr val="7F7F7F"/>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Classic-Corporate_Teach a Course_03_MO - v4.pptx" id="{D5AEBA98-7BE2-4600-B726-C10F88B0D5DD}" vid="{80972332-D852-4500-B88A-BEF94A57E0E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70E7F611-2872-4820-B95F-32B269E9AD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1225D5A-3A69-457C-B7D4-425712F5D40F}">
  <ds:schemaRefs>
    <ds:schemaRef ds:uri="http://schemas.microsoft.com/sharepoint/v3/contenttype/forms"/>
  </ds:schemaRefs>
</ds:datastoreItem>
</file>

<file path=customXml/itemProps3.xml><?xml version="1.0" encoding="utf-8"?>
<ds:datastoreItem xmlns:ds="http://schemas.openxmlformats.org/officeDocument/2006/customXml" ds:itemID="{30AD4E0F-D5B9-4E85-A9F9-55FB534FCA93}">
  <ds:schemaRefs>
    <ds:schemaRef ds:uri="http://www.w3.org/XML/1998/namespace"/>
    <ds:schemaRef ds:uri="71af3243-3dd4-4a8d-8c0d-dd76da1f02a5"/>
    <ds:schemaRef ds:uri="http://schemas.openxmlformats.org/package/2006/metadata/core-properties"/>
    <ds:schemaRef ds:uri="http://purl.org/dc/terms/"/>
    <ds:schemaRef ds:uri="http://purl.org/dc/elements/1.1/"/>
    <ds:schemaRef ds:uri="http://purl.org/dc/dcmitype/"/>
    <ds:schemaRef ds:uri="http://schemas.microsoft.com/office/2006/documentManagement/types"/>
    <ds:schemaRef ds:uri="http://schemas.microsoft.com/office/infopath/2007/PartnerControls"/>
    <ds:schemaRef ds:uri="16c05727-aa75-4e4a-9b5f-8a80a1165891"/>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Classic corporate teach a course</Template>
  <TotalTime>0</TotalTime>
  <Words>1828</Words>
  <Application>Microsoft Office PowerPoint</Application>
  <PresentationFormat>Widescreen</PresentationFormat>
  <Paragraphs>201</Paragraphs>
  <Slides>35</Slides>
  <Notes>3</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35</vt:i4>
      </vt:variant>
    </vt:vector>
  </HeadingPairs>
  <TitlesOfParts>
    <vt:vector size="42" baseType="lpstr">
      <vt:lpstr>Arial</vt:lpstr>
      <vt:lpstr>Calibri</vt:lpstr>
      <vt:lpstr>Gill Sans MT</vt:lpstr>
      <vt:lpstr>Symbol</vt:lpstr>
      <vt:lpstr>Wingdings</vt:lpstr>
      <vt:lpstr>Wingdings 2</vt:lpstr>
      <vt:lpstr>DividendVTI</vt:lpstr>
      <vt:lpstr>Changemakers: creativity &amp; Value </vt:lpstr>
      <vt:lpstr>Aim of the module</vt:lpstr>
      <vt:lpstr>Learning Objectives </vt:lpstr>
      <vt:lpstr>MODULE BREAKDOWN </vt:lpstr>
      <vt:lpstr>Navigating Through the module </vt:lpstr>
      <vt:lpstr>Unit 1 What’s the problem </vt:lpstr>
      <vt:lpstr>Unit 2 The Worst possible idea </vt:lpstr>
      <vt:lpstr>Unit 3 Making it happen</vt:lpstr>
      <vt:lpstr>Unit 4 - What's the Verdict?</vt:lpstr>
      <vt:lpstr>Assessment Produce an e-portfolio that addresses the following SIX tasks: </vt:lpstr>
      <vt:lpstr>Assessment  – Produce an e-portfolio that addresses the following four tasks:  </vt:lpstr>
      <vt:lpstr>Assessment  – Produce an e-portfolio that addresses the following four tasks:  </vt:lpstr>
      <vt:lpstr>Assessment  – Produce an e-portfolio that addresses the following four tasks:  </vt:lpstr>
      <vt:lpstr>Assessment  – Produce an e-portfolio that addresses the following four tasks:  </vt:lpstr>
      <vt:lpstr>Assessment  – Produce an e-portfolio that addresses the following four tasks:  </vt:lpstr>
      <vt:lpstr>Assessment  – Produce an e-portfolio that addresses the following four tasks:  </vt:lpstr>
      <vt:lpstr>overview of Unit 1</vt:lpstr>
      <vt:lpstr>PowerPoint Presentation</vt:lpstr>
      <vt:lpstr>PowerPoint Presentation</vt:lpstr>
      <vt:lpstr>PowerPoint Presentation</vt:lpstr>
      <vt:lpstr>PowerPoint Presentation</vt:lpstr>
      <vt:lpstr>Re-Cap</vt:lpstr>
      <vt:lpstr>PowerPoint Presentation</vt:lpstr>
      <vt:lpstr>PowerPoint Presentation</vt:lpstr>
      <vt:lpstr>5 Stages of Design Thinking </vt:lpstr>
      <vt:lpstr>Unit 1 – What’s the problem?</vt:lpstr>
      <vt:lpstr>How Innovation Shapes the world</vt:lpstr>
      <vt:lpstr>The 4th Industrial Revolution and me</vt:lpstr>
      <vt:lpstr>The 4th Industrial Revolution and me</vt:lpstr>
      <vt:lpstr>Identify an issue / area / concept that you would like to research further</vt:lpstr>
      <vt:lpstr>Task</vt:lpstr>
      <vt:lpstr>PowerPoint Presentation</vt:lpstr>
      <vt:lpstr>PowerPoint Presentation</vt:lpstr>
      <vt:lpstr>PowerPoint Presentation</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Changemakers: creativity &amp; Value</dc:title>
  <dc:creator>Davina Evans</dc:creator>
  <cp:lastModifiedBy>Emma Roberts (IMH)</cp:lastModifiedBy>
  <cp:revision>4</cp:revision>
  <dcterms:created xsi:type="dcterms:W3CDTF">2021-09-26T18:27:21Z</dcterms:created>
  <dcterms:modified xsi:type="dcterms:W3CDTF">2025-06-26T09:23:36Z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