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3.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4.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3" r:id="rId1"/>
  </p:sldMasterIdLst>
  <p:notesMasterIdLst>
    <p:notesMasterId r:id="rId26"/>
  </p:notesMasterIdLst>
  <p:sldIdLst>
    <p:sldId id="256" r:id="rId2"/>
    <p:sldId id="257" r:id="rId3"/>
    <p:sldId id="258" r:id="rId4"/>
    <p:sldId id="261" r:id="rId5"/>
    <p:sldId id="265" r:id="rId6"/>
    <p:sldId id="267" r:id="rId7"/>
    <p:sldId id="269" r:id="rId8"/>
    <p:sldId id="270" r:id="rId9"/>
    <p:sldId id="279" r:id="rId10"/>
    <p:sldId id="259" r:id="rId11"/>
    <p:sldId id="268" r:id="rId12"/>
    <p:sldId id="266" r:id="rId13"/>
    <p:sldId id="271" r:id="rId14"/>
    <p:sldId id="272" r:id="rId15"/>
    <p:sldId id="273" r:id="rId16"/>
    <p:sldId id="274" r:id="rId17"/>
    <p:sldId id="260" r:id="rId18"/>
    <p:sldId id="262" r:id="rId19"/>
    <p:sldId id="280" r:id="rId20"/>
    <p:sldId id="281" r:id="rId21"/>
    <p:sldId id="264" r:id="rId22"/>
    <p:sldId id="277" r:id="rId23"/>
    <p:sldId id="278" r:id="rId24"/>
    <p:sldId id="282"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D1FCBFE-AF76-0840-8B5D-8280D5C9F76B}" v="599" dt="2022-02-26T18:51:40.18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46F890A9-2807-4EBB-B81D-B2AA78EC7F39}" styleName="Dark Style 2 - Accent 5/Accent 6">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5">
              <a:tint val="20000"/>
            </a:schemeClr>
          </a:solidFill>
        </a:fill>
      </a:tcStyle>
    </a:lastRow>
    <a:firstRow>
      <a:tcTxStyle b="on">
        <a:fontRef idx="minor">
          <a:scrgbClr r="0" g="0" b="0"/>
        </a:fontRef>
        <a:schemeClr val="lt1"/>
      </a:tcTxStyle>
      <a:tcStyle>
        <a:tcBdr/>
        <a:fill>
          <a:solidFill>
            <a:schemeClr val="accent6"/>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5000"/>
    <p:restoredTop sz="94599"/>
  </p:normalViewPr>
  <p:slideViewPr>
    <p:cSldViewPr snapToGrid="0" snapToObjects="1">
      <p:cViewPr varScale="1">
        <p:scale>
          <a:sx n="84" d="100"/>
          <a:sy n="84" d="100"/>
        </p:scale>
        <p:origin x="200" y="6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abriela Munteanu (2014843)" userId="65da36c9-c8d8-4beb-bb43-17209421741b" providerId="ADAL" clId="{2D1FCBFE-AF76-0840-8B5D-8280D5C9F76B}"/>
    <pc:docChg chg="undo redo custSel addSld delSld modSld">
      <pc:chgData name="Gabriela Munteanu (2014843)" userId="65da36c9-c8d8-4beb-bb43-17209421741b" providerId="ADAL" clId="{2D1FCBFE-AF76-0840-8B5D-8280D5C9F76B}" dt="2022-02-26T18:51:40.185" v="273"/>
      <pc:docMkLst>
        <pc:docMk/>
      </pc:docMkLst>
      <pc:sldChg chg="addSp delSp modSp del mod">
        <pc:chgData name="Gabriela Munteanu (2014843)" userId="65da36c9-c8d8-4beb-bb43-17209421741b" providerId="ADAL" clId="{2D1FCBFE-AF76-0840-8B5D-8280D5C9F76B}" dt="2022-02-26T18:44:03.313" v="237" actId="2696"/>
        <pc:sldMkLst>
          <pc:docMk/>
          <pc:sldMk cId="794425803" sldId="263"/>
        </pc:sldMkLst>
        <pc:spChg chg="add del">
          <ac:chgData name="Gabriela Munteanu (2014843)" userId="65da36c9-c8d8-4beb-bb43-17209421741b" providerId="ADAL" clId="{2D1FCBFE-AF76-0840-8B5D-8280D5C9F76B}" dt="2022-02-26T18:43:55.264" v="236" actId="26606"/>
          <ac:spMkLst>
            <pc:docMk/>
            <pc:sldMk cId="794425803" sldId="263"/>
            <ac:spMk id="31" creationId="{D8D85657-6A77-4466-887F-EE948B9CD2B2}"/>
          </ac:spMkLst>
        </pc:spChg>
        <pc:spChg chg="add del">
          <ac:chgData name="Gabriela Munteanu (2014843)" userId="65da36c9-c8d8-4beb-bb43-17209421741b" providerId="ADAL" clId="{2D1FCBFE-AF76-0840-8B5D-8280D5C9F76B}" dt="2022-02-26T18:43:55.264" v="236" actId="26606"/>
          <ac:spMkLst>
            <pc:docMk/>
            <pc:sldMk cId="794425803" sldId="263"/>
            <ac:spMk id="33" creationId="{81C8C0F4-5C44-4C3F-B321-5CB3E2BABC2C}"/>
          </ac:spMkLst>
        </pc:spChg>
        <pc:spChg chg="add del">
          <ac:chgData name="Gabriela Munteanu (2014843)" userId="65da36c9-c8d8-4beb-bb43-17209421741b" providerId="ADAL" clId="{2D1FCBFE-AF76-0840-8B5D-8280D5C9F76B}" dt="2022-02-26T18:43:55.264" v="236" actId="26606"/>
          <ac:spMkLst>
            <pc:docMk/>
            <pc:sldMk cId="794425803" sldId="263"/>
            <ac:spMk id="47" creationId="{D8D85657-6A77-4466-887F-EE948B9CD2B2}"/>
          </ac:spMkLst>
        </pc:spChg>
        <pc:spChg chg="add del">
          <ac:chgData name="Gabriela Munteanu (2014843)" userId="65da36c9-c8d8-4beb-bb43-17209421741b" providerId="ADAL" clId="{2D1FCBFE-AF76-0840-8B5D-8280D5C9F76B}" dt="2022-02-26T18:43:55.264" v="236" actId="26606"/>
          <ac:spMkLst>
            <pc:docMk/>
            <pc:sldMk cId="794425803" sldId="263"/>
            <ac:spMk id="49" creationId="{97F832D9-9E09-40D4-AD67-47851A25D0B4}"/>
          </ac:spMkLst>
        </pc:spChg>
        <pc:grpChg chg="add del">
          <ac:chgData name="Gabriela Munteanu (2014843)" userId="65da36c9-c8d8-4beb-bb43-17209421741b" providerId="ADAL" clId="{2D1FCBFE-AF76-0840-8B5D-8280D5C9F76B}" dt="2022-02-26T18:43:55.264" v="236" actId="26606"/>
          <ac:grpSpMkLst>
            <pc:docMk/>
            <pc:sldMk cId="794425803" sldId="263"/>
            <ac:grpSpMk id="22" creationId="{67416F32-9D98-4340-82E8-E90CE00AD2AC}"/>
          </ac:grpSpMkLst>
        </pc:grpChg>
        <pc:grpChg chg="add del">
          <ac:chgData name="Gabriela Munteanu (2014843)" userId="65da36c9-c8d8-4beb-bb43-17209421741b" providerId="ADAL" clId="{2D1FCBFE-AF76-0840-8B5D-8280D5C9F76B}" dt="2022-02-26T18:43:55.264" v="236" actId="26606"/>
          <ac:grpSpMkLst>
            <pc:docMk/>
            <pc:sldMk cId="794425803" sldId="263"/>
            <ac:grpSpMk id="38" creationId="{67416F32-9D98-4340-82E8-E90CE00AD2AC}"/>
          </ac:grpSpMkLst>
        </pc:grpChg>
        <pc:graphicFrameChg chg="mod modGraphic">
          <ac:chgData name="Gabriela Munteanu (2014843)" userId="65da36c9-c8d8-4beb-bb43-17209421741b" providerId="ADAL" clId="{2D1FCBFE-AF76-0840-8B5D-8280D5C9F76B}" dt="2022-02-26T18:43:55.264" v="236" actId="26606"/>
          <ac:graphicFrameMkLst>
            <pc:docMk/>
            <pc:sldMk cId="794425803" sldId="263"/>
            <ac:graphicFrameMk id="17" creationId="{1B1E0B6B-B706-4603-8B30-461F5D417DBA}"/>
          </ac:graphicFrameMkLst>
        </pc:graphicFrameChg>
      </pc:sldChg>
      <pc:sldChg chg="addSp modSp mod setBg">
        <pc:chgData name="Gabriela Munteanu (2014843)" userId="65da36c9-c8d8-4beb-bb43-17209421741b" providerId="ADAL" clId="{2D1FCBFE-AF76-0840-8B5D-8280D5C9F76B}" dt="2022-02-21T23:47:19.843" v="13" actId="255"/>
        <pc:sldMkLst>
          <pc:docMk/>
          <pc:sldMk cId="510930911" sldId="266"/>
        </pc:sldMkLst>
        <pc:spChg chg="add mod">
          <ac:chgData name="Gabriela Munteanu (2014843)" userId="65da36c9-c8d8-4beb-bb43-17209421741b" providerId="ADAL" clId="{2D1FCBFE-AF76-0840-8B5D-8280D5C9F76B}" dt="2022-02-21T23:47:19.843" v="13" actId="255"/>
          <ac:spMkLst>
            <pc:docMk/>
            <pc:sldMk cId="510930911" sldId="266"/>
            <ac:spMk id="3" creationId="{F13C26A0-13CB-CF43-A0D8-D549B5A5B40E}"/>
          </ac:spMkLst>
        </pc:spChg>
        <pc:spChg chg="add">
          <ac:chgData name="Gabriela Munteanu (2014843)" userId="65da36c9-c8d8-4beb-bb43-17209421741b" providerId="ADAL" clId="{2D1FCBFE-AF76-0840-8B5D-8280D5C9F76B}" dt="2022-02-21T23:47:00.688" v="9" actId="26606"/>
          <ac:spMkLst>
            <pc:docMk/>
            <pc:sldMk cId="510930911" sldId="266"/>
            <ac:spMk id="17" creationId="{D8D85657-6A77-4466-887F-EE948B9CD2B2}"/>
          </ac:spMkLst>
        </pc:spChg>
        <pc:spChg chg="add">
          <ac:chgData name="Gabriela Munteanu (2014843)" userId="65da36c9-c8d8-4beb-bb43-17209421741b" providerId="ADAL" clId="{2D1FCBFE-AF76-0840-8B5D-8280D5C9F76B}" dt="2022-02-21T23:47:00.688" v="9" actId="26606"/>
          <ac:spMkLst>
            <pc:docMk/>
            <pc:sldMk cId="510930911" sldId="266"/>
            <ac:spMk id="19" creationId="{81C8C0F4-5C44-4C3F-B321-5CB3E2BABC2C}"/>
          </ac:spMkLst>
        </pc:spChg>
        <pc:grpChg chg="add">
          <ac:chgData name="Gabriela Munteanu (2014843)" userId="65da36c9-c8d8-4beb-bb43-17209421741b" providerId="ADAL" clId="{2D1FCBFE-AF76-0840-8B5D-8280D5C9F76B}" dt="2022-02-21T23:47:00.688" v="9" actId="26606"/>
          <ac:grpSpMkLst>
            <pc:docMk/>
            <pc:sldMk cId="510930911" sldId="266"/>
            <ac:grpSpMk id="8" creationId="{67416F32-9D98-4340-82E8-E90CE00AD2AC}"/>
          </ac:grpSpMkLst>
        </pc:grpChg>
        <pc:grpChg chg="add">
          <ac:chgData name="Gabriela Munteanu (2014843)" userId="65da36c9-c8d8-4beb-bb43-17209421741b" providerId="ADAL" clId="{2D1FCBFE-AF76-0840-8B5D-8280D5C9F76B}" dt="2022-02-21T23:47:00.688" v="9" actId="26606"/>
          <ac:grpSpMkLst>
            <pc:docMk/>
            <pc:sldMk cId="510930911" sldId="266"/>
            <ac:grpSpMk id="21" creationId="{1288CCB8-6E1B-4493-AE02-C88F9AE5B04B}"/>
          </ac:grpSpMkLst>
        </pc:grpChg>
      </pc:sldChg>
      <pc:sldChg chg="modSp mod">
        <pc:chgData name="Gabriela Munteanu (2014843)" userId="65da36c9-c8d8-4beb-bb43-17209421741b" providerId="ADAL" clId="{2D1FCBFE-AF76-0840-8B5D-8280D5C9F76B}" dt="2022-02-22T00:05:57.963" v="137" actId="20577"/>
        <pc:sldMkLst>
          <pc:docMk/>
          <pc:sldMk cId="3904084622" sldId="267"/>
        </pc:sldMkLst>
        <pc:spChg chg="mod">
          <ac:chgData name="Gabriela Munteanu (2014843)" userId="65da36c9-c8d8-4beb-bb43-17209421741b" providerId="ADAL" clId="{2D1FCBFE-AF76-0840-8B5D-8280D5C9F76B}" dt="2022-02-22T00:05:57.963" v="137" actId="20577"/>
          <ac:spMkLst>
            <pc:docMk/>
            <pc:sldMk cId="3904084622" sldId="267"/>
            <ac:spMk id="2" creationId="{ABAA70E5-CFC9-D94A-81DE-4D150B46A368}"/>
          </ac:spMkLst>
        </pc:spChg>
      </pc:sldChg>
      <pc:sldChg chg="addSp delSp modSp mod setBg">
        <pc:chgData name="Gabriela Munteanu (2014843)" userId="65da36c9-c8d8-4beb-bb43-17209421741b" providerId="ADAL" clId="{2D1FCBFE-AF76-0840-8B5D-8280D5C9F76B}" dt="2022-02-21T23:49:41.613" v="15" actId="113"/>
        <pc:sldMkLst>
          <pc:docMk/>
          <pc:sldMk cId="2019079146" sldId="268"/>
        </pc:sldMkLst>
        <pc:spChg chg="add del">
          <ac:chgData name="Gabriela Munteanu (2014843)" userId="65da36c9-c8d8-4beb-bb43-17209421741b" providerId="ADAL" clId="{2D1FCBFE-AF76-0840-8B5D-8280D5C9F76B}" dt="2022-02-21T23:45:39.581" v="1" actId="26606"/>
          <ac:spMkLst>
            <pc:docMk/>
            <pc:sldMk cId="2019079146" sldId="268"/>
            <ac:spMk id="3" creationId="{FA0AB169-28EF-7648-A5FB-557A77BF5F70}"/>
          </ac:spMkLst>
        </pc:spChg>
        <pc:spChg chg="add">
          <ac:chgData name="Gabriela Munteanu (2014843)" userId="65da36c9-c8d8-4beb-bb43-17209421741b" providerId="ADAL" clId="{2D1FCBFE-AF76-0840-8B5D-8280D5C9F76B}" dt="2022-02-21T23:45:39.581" v="1" actId="26606"/>
          <ac:spMkLst>
            <pc:docMk/>
            <pc:sldMk cId="2019079146" sldId="268"/>
            <ac:spMk id="18" creationId="{D8D85657-6A77-4466-887F-EE948B9CD2B2}"/>
          </ac:spMkLst>
        </pc:spChg>
        <pc:spChg chg="add">
          <ac:chgData name="Gabriela Munteanu (2014843)" userId="65da36c9-c8d8-4beb-bb43-17209421741b" providerId="ADAL" clId="{2D1FCBFE-AF76-0840-8B5D-8280D5C9F76B}" dt="2022-02-21T23:45:39.581" v="1" actId="26606"/>
          <ac:spMkLst>
            <pc:docMk/>
            <pc:sldMk cId="2019079146" sldId="268"/>
            <ac:spMk id="20" creationId="{97F832D9-9E09-40D4-AD67-47851A25D0B4}"/>
          </ac:spMkLst>
        </pc:spChg>
        <pc:grpChg chg="add">
          <ac:chgData name="Gabriela Munteanu (2014843)" userId="65da36c9-c8d8-4beb-bb43-17209421741b" providerId="ADAL" clId="{2D1FCBFE-AF76-0840-8B5D-8280D5C9F76B}" dt="2022-02-21T23:45:39.581" v="1" actId="26606"/>
          <ac:grpSpMkLst>
            <pc:docMk/>
            <pc:sldMk cId="2019079146" sldId="268"/>
            <ac:grpSpMk id="9" creationId="{67416F32-9D98-4340-82E8-E90CE00AD2AC}"/>
          </ac:grpSpMkLst>
        </pc:grpChg>
        <pc:graphicFrameChg chg="add mod">
          <ac:chgData name="Gabriela Munteanu (2014843)" userId="65da36c9-c8d8-4beb-bb43-17209421741b" providerId="ADAL" clId="{2D1FCBFE-AF76-0840-8B5D-8280D5C9F76B}" dt="2022-02-21T23:49:41.613" v="15" actId="113"/>
          <ac:graphicFrameMkLst>
            <pc:docMk/>
            <pc:sldMk cId="2019079146" sldId="268"/>
            <ac:graphicFrameMk id="5" creationId="{736F8919-ED7D-4BF6-8404-A8A7DAFB566E}"/>
          </ac:graphicFrameMkLst>
        </pc:graphicFrameChg>
      </pc:sldChg>
      <pc:sldChg chg="addSp delSp modSp mod">
        <pc:chgData name="Gabriela Munteanu (2014843)" userId="65da36c9-c8d8-4beb-bb43-17209421741b" providerId="ADAL" clId="{2D1FCBFE-AF76-0840-8B5D-8280D5C9F76B}" dt="2022-02-22T00:05:40.355" v="124" actId="2711"/>
        <pc:sldMkLst>
          <pc:docMk/>
          <pc:sldMk cId="3756959203" sldId="269"/>
        </pc:sldMkLst>
        <pc:spChg chg="mod">
          <ac:chgData name="Gabriela Munteanu (2014843)" userId="65da36c9-c8d8-4beb-bb43-17209421741b" providerId="ADAL" clId="{2D1FCBFE-AF76-0840-8B5D-8280D5C9F76B}" dt="2022-02-22T00:05:40.355" v="124" actId="2711"/>
          <ac:spMkLst>
            <pc:docMk/>
            <pc:sldMk cId="3756959203" sldId="269"/>
            <ac:spMk id="33" creationId="{41DFFB9A-5F61-F948-BA96-9030415A3DB8}"/>
          </ac:spMkLst>
        </pc:spChg>
        <pc:spChg chg="del">
          <ac:chgData name="Gabriela Munteanu (2014843)" userId="65da36c9-c8d8-4beb-bb43-17209421741b" providerId="ADAL" clId="{2D1FCBFE-AF76-0840-8B5D-8280D5C9F76B}" dt="2022-02-22T00:05:31.173" v="123" actId="26606"/>
          <ac:spMkLst>
            <pc:docMk/>
            <pc:sldMk cId="3756959203" sldId="269"/>
            <ac:spMk id="66" creationId="{D8D85657-6A77-4466-887F-EE948B9CD2B2}"/>
          </ac:spMkLst>
        </pc:spChg>
        <pc:spChg chg="del">
          <ac:chgData name="Gabriela Munteanu (2014843)" userId="65da36c9-c8d8-4beb-bb43-17209421741b" providerId="ADAL" clId="{2D1FCBFE-AF76-0840-8B5D-8280D5C9F76B}" dt="2022-02-22T00:05:31.173" v="123" actId="26606"/>
          <ac:spMkLst>
            <pc:docMk/>
            <pc:sldMk cId="3756959203" sldId="269"/>
            <ac:spMk id="68" creationId="{CA9CD3E6-968F-41B1-B6FA-C6FD9B728B6F}"/>
          </ac:spMkLst>
        </pc:spChg>
        <pc:spChg chg="add">
          <ac:chgData name="Gabriela Munteanu (2014843)" userId="65da36c9-c8d8-4beb-bb43-17209421741b" providerId="ADAL" clId="{2D1FCBFE-AF76-0840-8B5D-8280D5C9F76B}" dt="2022-02-22T00:05:31.173" v="123" actId="26606"/>
          <ac:spMkLst>
            <pc:docMk/>
            <pc:sldMk cId="3756959203" sldId="269"/>
            <ac:spMk id="86" creationId="{D8D85657-6A77-4466-887F-EE948B9CD2B2}"/>
          </ac:spMkLst>
        </pc:spChg>
        <pc:spChg chg="add">
          <ac:chgData name="Gabriela Munteanu (2014843)" userId="65da36c9-c8d8-4beb-bb43-17209421741b" providerId="ADAL" clId="{2D1FCBFE-AF76-0840-8B5D-8280D5C9F76B}" dt="2022-02-22T00:05:31.173" v="123" actId="26606"/>
          <ac:spMkLst>
            <pc:docMk/>
            <pc:sldMk cId="3756959203" sldId="269"/>
            <ac:spMk id="88" creationId="{97F832D9-9E09-40D4-AD67-47851A25D0B4}"/>
          </ac:spMkLst>
        </pc:spChg>
        <pc:grpChg chg="del">
          <ac:chgData name="Gabriela Munteanu (2014843)" userId="65da36c9-c8d8-4beb-bb43-17209421741b" providerId="ADAL" clId="{2D1FCBFE-AF76-0840-8B5D-8280D5C9F76B}" dt="2022-02-22T00:05:31.173" v="123" actId="26606"/>
          <ac:grpSpMkLst>
            <pc:docMk/>
            <pc:sldMk cId="3756959203" sldId="269"/>
            <ac:grpSpMk id="57" creationId="{67416F32-9D98-4340-82E8-E90CE00AD2AC}"/>
          </ac:grpSpMkLst>
        </pc:grpChg>
        <pc:grpChg chg="del">
          <ac:chgData name="Gabriela Munteanu (2014843)" userId="65da36c9-c8d8-4beb-bb43-17209421741b" providerId="ADAL" clId="{2D1FCBFE-AF76-0840-8B5D-8280D5C9F76B}" dt="2022-02-22T00:05:31.173" v="123" actId="26606"/>
          <ac:grpSpMkLst>
            <pc:docMk/>
            <pc:sldMk cId="3756959203" sldId="269"/>
            <ac:grpSpMk id="70" creationId="{2F76036C-C247-4F63-AE7F-2ADB1D496E70}"/>
          </ac:grpSpMkLst>
        </pc:grpChg>
        <pc:grpChg chg="add">
          <ac:chgData name="Gabriela Munteanu (2014843)" userId="65da36c9-c8d8-4beb-bb43-17209421741b" providerId="ADAL" clId="{2D1FCBFE-AF76-0840-8B5D-8280D5C9F76B}" dt="2022-02-22T00:05:31.173" v="123" actId="26606"/>
          <ac:grpSpMkLst>
            <pc:docMk/>
            <pc:sldMk cId="3756959203" sldId="269"/>
            <ac:grpSpMk id="77" creationId="{67416F32-9D98-4340-82E8-E90CE00AD2AC}"/>
          </ac:grpSpMkLst>
        </pc:grpChg>
        <pc:graphicFrameChg chg="mod modGraphic">
          <ac:chgData name="Gabriela Munteanu (2014843)" userId="65da36c9-c8d8-4beb-bb43-17209421741b" providerId="ADAL" clId="{2D1FCBFE-AF76-0840-8B5D-8280D5C9F76B}" dt="2022-02-22T00:05:31.173" v="123" actId="26606"/>
          <ac:graphicFrameMkLst>
            <pc:docMk/>
            <pc:sldMk cId="3756959203" sldId="269"/>
            <ac:graphicFrameMk id="5" creationId="{3D88361C-2CF8-4A5A-A366-F10ED34204C8}"/>
          </ac:graphicFrameMkLst>
        </pc:graphicFrameChg>
      </pc:sldChg>
      <pc:sldChg chg="modSp mod">
        <pc:chgData name="Gabriela Munteanu (2014843)" userId="65da36c9-c8d8-4beb-bb43-17209421741b" providerId="ADAL" clId="{2D1FCBFE-AF76-0840-8B5D-8280D5C9F76B}" dt="2022-02-22T00:06:21.178" v="157" actId="20577"/>
        <pc:sldMkLst>
          <pc:docMk/>
          <pc:sldMk cId="362646497" sldId="270"/>
        </pc:sldMkLst>
        <pc:spChg chg="mod">
          <ac:chgData name="Gabriela Munteanu (2014843)" userId="65da36c9-c8d8-4beb-bb43-17209421741b" providerId="ADAL" clId="{2D1FCBFE-AF76-0840-8B5D-8280D5C9F76B}" dt="2022-02-22T00:06:21.178" v="157" actId="20577"/>
          <ac:spMkLst>
            <pc:docMk/>
            <pc:sldMk cId="362646497" sldId="270"/>
            <ac:spMk id="33" creationId="{5A49A135-C816-9642-8CC9-FAF38FFAFAEF}"/>
          </ac:spMkLst>
        </pc:spChg>
      </pc:sldChg>
      <pc:sldChg chg="addSp modSp new mod setBg">
        <pc:chgData name="Gabriela Munteanu (2014843)" userId="65da36c9-c8d8-4beb-bb43-17209421741b" providerId="ADAL" clId="{2D1FCBFE-AF76-0840-8B5D-8280D5C9F76B}" dt="2022-02-21T23:50:41.605" v="24" actId="20577"/>
        <pc:sldMkLst>
          <pc:docMk/>
          <pc:sldMk cId="3236833175" sldId="271"/>
        </pc:sldMkLst>
        <pc:spChg chg="add mod">
          <ac:chgData name="Gabriela Munteanu (2014843)" userId="65da36c9-c8d8-4beb-bb43-17209421741b" providerId="ADAL" clId="{2D1FCBFE-AF76-0840-8B5D-8280D5C9F76B}" dt="2022-02-21T23:50:41.605" v="24" actId="20577"/>
          <ac:spMkLst>
            <pc:docMk/>
            <pc:sldMk cId="3236833175" sldId="271"/>
            <ac:spMk id="3" creationId="{26891E43-3298-D84B-92F1-1CBA26E61CE5}"/>
          </ac:spMkLst>
        </pc:spChg>
        <pc:spChg chg="add">
          <ac:chgData name="Gabriela Munteanu (2014843)" userId="65da36c9-c8d8-4beb-bb43-17209421741b" providerId="ADAL" clId="{2D1FCBFE-AF76-0840-8B5D-8280D5C9F76B}" dt="2022-02-21T23:50:04.674" v="17" actId="26606"/>
          <ac:spMkLst>
            <pc:docMk/>
            <pc:sldMk cId="3236833175" sldId="271"/>
            <ac:spMk id="18" creationId="{D8D85657-6A77-4466-887F-EE948B9CD2B2}"/>
          </ac:spMkLst>
        </pc:spChg>
        <pc:spChg chg="add">
          <ac:chgData name="Gabriela Munteanu (2014843)" userId="65da36c9-c8d8-4beb-bb43-17209421741b" providerId="ADAL" clId="{2D1FCBFE-AF76-0840-8B5D-8280D5C9F76B}" dt="2022-02-21T23:50:04.674" v="17" actId="26606"/>
          <ac:spMkLst>
            <pc:docMk/>
            <pc:sldMk cId="3236833175" sldId="271"/>
            <ac:spMk id="32" creationId="{DC05F582-AA63-4A8C-915E-66057E4BEEA9}"/>
          </ac:spMkLst>
        </pc:spChg>
        <pc:grpChg chg="add">
          <ac:chgData name="Gabriela Munteanu (2014843)" userId="65da36c9-c8d8-4beb-bb43-17209421741b" providerId="ADAL" clId="{2D1FCBFE-AF76-0840-8B5D-8280D5C9F76B}" dt="2022-02-21T23:50:04.674" v="17" actId="26606"/>
          <ac:grpSpMkLst>
            <pc:docMk/>
            <pc:sldMk cId="3236833175" sldId="271"/>
            <ac:grpSpMk id="9" creationId="{67416F32-9D98-4340-82E8-E90CE00AD2AC}"/>
          </ac:grpSpMkLst>
        </pc:grpChg>
        <pc:grpChg chg="add">
          <ac:chgData name="Gabriela Munteanu (2014843)" userId="65da36c9-c8d8-4beb-bb43-17209421741b" providerId="ADAL" clId="{2D1FCBFE-AF76-0840-8B5D-8280D5C9F76B}" dt="2022-02-21T23:50:04.674" v="17" actId="26606"/>
          <ac:grpSpMkLst>
            <pc:docMk/>
            <pc:sldMk cId="3236833175" sldId="271"/>
            <ac:grpSpMk id="20" creationId="{30D050C3-946A-4155-B469-3FE5492E6E91}"/>
          </ac:grpSpMkLst>
        </pc:grpChg>
        <pc:picChg chg="add">
          <ac:chgData name="Gabriela Munteanu (2014843)" userId="65da36c9-c8d8-4beb-bb43-17209421741b" providerId="ADAL" clId="{2D1FCBFE-AF76-0840-8B5D-8280D5C9F76B}" dt="2022-02-21T23:50:04.674" v="17" actId="26606"/>
          <ac:picMkLst>
            <pc:docMk/>
            <pc:sldMk cId="3236833175" sldId="271"/>
            <ac:picMk id="5" creationId="{C0D0A1AD-1AF6-4CB1-9659-6765776A9E11}"/>
          </ac:picMkLst>
        </pc:picChg>
      </pc:sldChg>
      <pc:sldChg chg="addSp modSp new mod setBg">
        <pc:chgData name="Gabriela Munteanu (2014843)" userId="65da36c9-c8d8-4beb-bb43-17209421741b" providerId="ADAL" clId="{2D1FCBFE-AF76-0840-8B5D-8280D5C9F76B}" dt="2022-02-21T23:52:34.717" v="33" actId="20577"/>
        <pc:sldMkLst>
          <pc:docMk/>
          <pc:sldMk cId="300266451" sldId="272"/>
        </pc:sldMkLst>
        <pc:spChg chg="add mod">
          <ac:chgData name="Gabriela Munteanu (2014843)" userId="65da36c9-c8d8-4beb-bb43-17209421741b" providerId="ADAL" clId="{2D1FCBFE-AF76-0840-8B5D-8280D5C9F76B}" dt="2022-02-21T23:52:34.717" v="33" actId="20577"/>
          <ac:spMkLst>
            <pc:docMk/>
            <pc:sldMk cId="300266451" sldId="272"/>
            <ac:spMk id="3" creationId="{750166EB-554F-4949-A65C-A74EA5DD5BDF}"/>
          </ac:spMkLst>
        </pc:spChg>
        <pc:spChg chg="add">
          <ac:chgData name="Gabriela Munteanu (2014843)" userId="65da36c9-c8d8-4beb-bb43-17209421741b" providerId="ADAL" clId="{2D1FCBFE-AF76-0840-8B5D-8280D5C9F76B}" dt="2022-02-21T23:51:45.735" v="27" actId="26606"/>
          <ac:spMkLst>
            <pc:docMk/>
            <pc:sldMk cId="300266451" sldId="272"/>
            <ac:spMk id="18" creationId="{D8D85657-6A77-4466-887F-EE948B9CD2B2}"/>
          </ac:spMkLst>
        </pc:spChg>
        <pc:spChg chg="add">
          <ac:chgData name="Gabriela Munteanu (2014843)" userId="65da36c9-c8d8-4beb-bb43-17209421741b" providerId="ADAL" clId="{2D1FCBFE-AF76-0840-8B5D-8280D5C9F76B}" dt="2022-02-21T23:51:45.735" v="27" actId="26606"/>
          <ac:spMkLst>
            <pc:docMk/>
            <pc:sldMk cId="300266451" sldId="272"/>
            <ac:spMk id="20" creationId="{B4F9B187-EC02-44E0-99C7-5D629D6648DA}"/>
          </ac:spMkLst>
        </pc:spChg>
        <pc:spChg chg="add">
          <ac:chgData name="Gabriela Munteanu (2014843)" userId="65da36c9-c8d8-4beb-bb43-17209421741b" providerId="ADAL" clId="{2D1FCBFE-AF76-0840-8B5D-8280D5C9F76B}" dt="2022-02-21T23:51:45.735" v="27" actId="26606"/>
          <ac:spMkLst>
            <pc:docMk/>
            <pc:sldMk cId="300266451" sldId="272"/>
            <ac:spMk id="34" creationId="{9D8267F7-1115-4F9A-BEF5-BB6664BCF0DB}"/>
          </ac:spMkLst>
        </pc:spChg>
        <pc:grpChg chg="add">
          <ac:chgData name="Gabriela Munteanu (2014843)" userId="65da36c9-c8d8-4beb-bb43-17209421741b" providerId="ADAL" clId="{2D1FCBFE-AF76-0840-8B5D-8280D5C9F76B}" dt="2022-02-21T23:51:45.735" v="27" actId="26606"/>
          <ac:grpSpMkLst>
            <pc:docMk/>
            <pc:sldMk cId="300266451" sldId="272"/>
            <ac:grpSpMk id="9" creationId="{67416F32-9D98-4340-82E8-E90CE00AD2AC}"/>
          </ac:grpSpMkLst>
        </pc:grpChg>
        <pc:grpChg chg="add">
          <ac:chgData name="Gabriela Munteanu (2014843)" userId="65da36c9-c8d8-4beb-bb43-17209421741b" providerId="ADAL" clId="{2D1FCBFE-AF76-0840-8B5D-8280D5C9F76B}" dt="2022-02-21T23:51:45.735" v="27" actId="26606"/>
          <ac:grpSpMkLst>
            <pc:docMk/>
            <pc:sldMk cId="300266451" sldId="272"/>
            <ac:grpSpMk id="22" creationId="{7C6B683D-13FA-4605-8648-01FC9C82FEC8}"/>
          </ac:grpSpMkLst>
        </pc:grpChg>
        <pc:grpChg chg="add">
          <ac:chgData name="Gabriela Munteanu (2014843)" userId="65da36c9-c8d8-4beb-bb43-17209421741b" providerId="ADAL" clId="{2D1FCBFE-AF76-0840-8B5D-8280D5C9F76B}" dt="2022-02-21T23:51:45.735" v="27" actId="26606"/>
          <ac:grpSpMkLst>
            <pc:docMk/>
            <pc:sldMk cId="300266451" sldId="272"/>
            <ac:grpSpMk id="36" creationId="{7B4E221E-E4F3-4D25-8DC8-8A3D08C830B4}"/>
          </ac:grpSpMkLst>
        </pc:grpChg>
        <pc:picChg chg="add">
          <ac:chgData name="Gabriela Munteanu (2014843)" userId="65da36c9-c8d8-4beb-bb43-17209421741b" providerId="ADAL" clId="{2D1FCBFE-AF76-0840-8B5D-8280D5C9F76B}" dt="2022-02-21T23:51:45.735" v="27" actId="26606"/>
          <ac:picMkLst>
            <pc:docMk/>
            <pc:sldMk cId="300266451" sldId="272"/>
            <ac:picMk id="5" creationId="{86077EB4-73F1-4B11-9DD7-FF39A8087475}"/>
          </ac:picMkLst>
        </pc:picChg>
      </pc:sldChg>
      <pc:sldChg chg="addSp delSp modSp new mod setBg">
        <pc:chgData name="Gabriela Munteanu (2014843)" userId="65da36c9-c8d8-4beb-bb43-17209421741b" providerId="ADAL" clId="{2D1FCBFE-AF76-0840-8B5D-8280D5C9F76B}" dt="2022-02-21T23:55:11.423" v="45" actId="2711"/>
        <pc:sldMkLst>
          <pc:docMk/>
          <pc:sldMk cId="1567241299" sldId="273"/>
        </pc:sldMkLst>
        <pc:spChg chg="add del">
          <ac:chgData name="Gabriela Munteanu (2014843)" userId="65da36c9-c8d8-4beb-bb43-17209421741b" providerId="ADAL" clId="{2D1FCBFE-AF76-0840-8B5D-8280D5C9F76B}" dt="2022-02-21T23:54:10.463" v="36" actId="26606"/>
          <ac:spMkLst>
            <pc:docMk/>
            <pc:sldMk cId="1567241299" sldId="273"/>
            <ac:spMk id="3" creationId="{166C3409-5327-8640-BB4D-28DADFE9D03E}"/>
          </ac:spMkLst>
        </pc:spChg>
        <pc:spChg chg="add">
          <ac:chgData name="Gabriela Munteanu (2014843)" userId="65da36c9-c8d8-4beb-bb43-17209421741b" providerId="ADAL" clId="{2D1FCBFE-AF76-0840-8B5D-8280D5C9F76B}" dt="2022-02-21T23:54:10.463" v="36" actId="26606"/>
          <ac:spMkLst>
            <pc:docMk/>
            <pc:sldMk cId="1567241299" sldId="273"/>
            <ac:spMk id="18" creationId="{D8D85657-6A77-4466-887F-EE948B9CD2B2}"/>
          </ac:spMkLst>
        </pc:spChg>
        <pc:spChg chg="add">
          <ac:chgData name="Gabriela Munteanu (2014843)" userId="65da36c9-c8d8-4beb-bb43-17209421741b" providerId="ADAL" clId="{2D1FCBFE-AF76-0840-8B5D-8280D5C9F76B}" dt="2022-02-21T23:54:10.463" v="36" actId="26606"/>
          <ac:spMkLst>
            <pc:docMk/>
            <pc:sldMk cId="1567241299" sldId="273"/>
            <ac:spMk id="20" creationId="{81C8C0F4-5C44-4C3F-B321-5CB3E2BABC2C}"/>
          </ac:spMkLst>
        </pc:spChg>
        <pc:grpChg chg="add">
          <ac:chgData name="Gabriela Munteanu (2014843)" userId="65da36c9-c8d8-4beb-bb43-17209421741b" providerId="ADAL" clId="{2D1FCBFE-AF76-0840-8B5D-8280D5C9F76B}" dt="2022-02-21T23:54:10.463" v="36" actId="26606"/>
          <ac:grpSpMkLst>
            <pc:docMk/>
            <pc:sldMk cId="1567241299" sldId="273"/>
            <ac:grpSpMk id="9" creationId="{67416F32-9D98-4340-82E8-E90CE00AD2AC}"/>
          </ac:grpSpMkLst>
        </pc:grpChg>
        <pc:graphicFrameChg chg="add mod">
          <ac:chgData name="Gabriela Munteanu (2014843)" userId="65da36c9-c8d8-4beb-bb43-17209421741b" providerId="ADAL" clId="{2D1FCBFE-AF76-0840-8B5D-8280D5C9F76B}" dt="2022-02-21T23:55:11.423" v="45" actId="2711"/>
          <ac:graphicFrameMkLst>
            <pc:docMk/>
            <pc:sldMk cId="1567241299" sldId="273"/>
            <ac:graphicFrameMk id="5" creationId="{386C486F-93F0-4C57-AF85-9F86A2BF08D5}"/>
          </ac:graphicFrameMkLst>
        </pc:graphicFrameChg>
      </pc:sldChg>
      <pc:sldChg chg="addSp modSp new mod setBg">
        <pc:chgData name="Gabriela Munteanu (2014843)" userId="65da36c9-c8d8-4beb-bb43-17209421741b" providerId="ADAL" clId="{2D1FCBFE-AF76-0840-8B5D-8280D5C9F76B}" dt="2022-02-21T23:56:09.002" v="50" actId="255"/>
        <pc:sldMkLst>
          <pc:docMk/>
          <pc:sldMk cId="3022413451" sldId="274"/>
        </pc:sldMkLst>
        <pc:spChg chg="add mod">
          <ac:chgData name="Gabriela Munteanu (2014843)" userId="65da36c9-c8d8-4beb-bb43-17209421741b" providerId="ADAL" clId="{2D1FCBFE-AF76-0840-8B5D-8280D5C9F76B}" dt="2022-02-21T23:56:09.002" v="50" actId="255"/>
          <ac:spMkLst>
            <pc:docMk/>
            <pc:sldMk cId="3022413451" sldId="274"/>
            <ac:spMk id="3" creationId="{65B9AA97-53A7-B543-B73E-2AD705102C32}"/>
          </ac:spMkLst>
        </pc:spChg>
        <pc:spChg chg="add">
          <ac:chgData name="Gabriela Munteanu (2014843)" userId="65da36c9-c8d8-4beb-bb43-17209421741b" providerId="ADAL" clId="{2D1FCBFE-AF76-0840-8B5D-8280D5C9F76B}" dt="2022-02-21T23:55:56.560" v="48" actId="26606"/>
          <ac:spMkLst>
            <pc:docMk/>
            <pc:sldMk cId="3022413451" sldId="274"/>
            <ac:spMk id="17" creationId="{D8D85657-6A77-4466-887F-EE948B9CD2B2}"/>
          </ac:spMkLst>
        </pc:spChg>
        <pc:spChg chg="add">
          <ac:chgData name="Gabriela Munteanu (2014843)" userId="65da36c9-c8d8-4beb-bb43-17209421741b" providerId="ADAL" clId="{2D1FCBFE-AF76-0840-8B5D-8280D5C9F76B}" dt="2022-02-21T23:55:56.560" v="48" actId="26606"/>
          <ac:spMkLst>
            <pc:docMk/>
            <pc:sldMk cId="3022413451" sldId="274"/>
            <ac:spMk id="19" creationId="{81C8C0F4-5C44-4C3F-B321-5CB3E2BABC2C}"/>
          </ac:spMkLst>
        </pc:spChg>
        <pc:grpChg chg="add">
          <ac:chgData name="Gabriela Munteanu (2014843)" userId="65da36c9-c8d8-4beb-bb43-17209421741b" providerId="ADAL" clId="{2D1FCBFE-AF76-0840-8B5D-8280D5C9F76B}" dt="2022-02-21T23:55:56.560" v="48" actId="26606"/>
          <ac:grpSpMkLst>
            <pc:docMk/>
            <pc:sldMk cId="3022413451" sldId="274"/>
            <ac:grpSpMk id="8" creationId="{67416F32-9D98-4340-82E8-E90CE00AD2AC}"/>
          </ac:grpSpMkLst>
        </pc:grpChg>
        <pc:grpChg chg="add">
          <ac:chgData name="Gabriela Munteanu (2014843)" userId="65da36c9-c8d8-4beb-bb43-17209421741b" providerId="ADAL" clId="{2D1FCBFE-AF76-0840-8B5D-8280D5C9F76B}" dt="2022-02-21T23:55:56.560" v="48" actId="26606"/>
          <ac:grpSpMkLst>
            <pc:docMk/>
            <pc:sldMk cId="3022413451" sldId="274"/>
            <ac:grpSpMk id="21" creationId="{1288CCB8-6E1B-4493-AE02-C88F9AE5B04B}"/>
          </ac:grpSpMkLst>
        </pc:grpChg>
      </pc:sldChg>
      <pc:sldChg chg="new del">
        <pc:chgData name="Gabriela Munteanu (2014843)" userId="65da36c9-c8d8-4beb-bb43-17209421741b" providerId="ADAL" clId="{2D1FCBFE-AF76-0840-8B5D-8280D5C9F76B}" dt="2022-02-22T00:03:35.874" v="99" actId="2696"/>
        <pc:sldMkLst>
          <pc:docMk/>
          <pc:sldMk cId="347130116" sldId="275"/>
        </pc:sldMkLst>
      </pc:sldChg>
      <pc:sldChg chg="new del">
        <pc:chgData name="Gabriela Munteanu (2014843)" userId="65da36c9-c8d8-4beb-bb43-17209421741b" providerId="ADAL" clId="{2D1FCBFE-AF76-0840-8B5D-8280D5C9F76B}" dt="2022-02-22T00:03:38.570" v="100" actId="2696"/>
        <pc:sldMkLst>
          <pc:docMk/>
          <pc:sldMk cId="2172695752" sldId="276"/>
        </pc:sldMkLst>
      </pc:sldChg>
      <pc:sldChg chg="addSp delSp modSp new mod setBg">
        <pc:chgData name="Gabriela Munteanu (2014843)" userId="65da36c9-c8d8-4beb-bb43-17209421741b" providerId="ADAL" clId="{2D1FCBFE-AF76-0840-8B5D-8280D5C9F76B}" dt="2022-02-26T12:36:43.495" v="196" actId="27636"/>
        <pc:sldMkLst>
          <pc:docMk/>
          <pc:sldMk cId="3977486488" sldId="277"/>
        </pc:sldMkLst>
        <pc:spChg chg="add mod">
          <ac:chgData name="Gabriela Munteanu (2014843)" userId="65da36c9-c8d8-4beb-bb43-17209421741b" providerId="ADAL" clId="{2D1FCBFE-AF76-0840-8B5D-8280D5C9F76B}" dt="2022-02-26T12:36:43.495" v="196" actId="27636"/>
          <ac:spMkLst>
            <pc:docMk/>
            <pc:sldMk cId="3977486488" sldId="277"/>
            <ac:spMk id="3" creationId="{8B6F66A0-9C39-034C-9B25-728D61778737}"/>
          </ac:spMkLst>
        </pc:spChg>
        <pc:spChg chg="add del">
          <ac:chgData name="Gabriela Munteanu (2014843)" userId="65da36c9-c8d8-4beb-bb43-17209421741b" providerId="ADAL" clId="{2D1FCBFE-AF76-0840-8B5D-8280D5C9F76B}" dt="2022-02-26T12:34:45.585" v="171" actId="26606"/>
          <ac:spMkLst>
            <pc:docMk/>
            <pc:sldMk cId="3977486488" sldId="277"/>
            <ac:spMk id="18" creationId="{D8D85657-6A77-4466-887F-EE948B9CD2B2}"/>
          </ac:spMkLst>
        </pc:spChg>
        <pc:spChg chg="add del">
          <ac:chgData name="Gabriela Munteanu (2014843)" userId="65da36c9-c8d8-4beb-bb43-17209421741b" providerId="ADAL" clId="{2D1FCBFE-AF76-0840-8B5D-8280D5C9F76B}" dt="2022-02-26T12:34:45.585" v="171" actId="26606"/>
          <ac:spMkLst>
            <pc:docMk/>
            <pc:sldMk cId="3977486488" sldId="277"/>
            <ac:spMk id="32" creationId="{DC05F582-AA63-4A8C-915E-66057E4BEEA9}"/>
          </ac:spMkLst>
        </pc:spChg>
        <pc:spChg chg="add del">
          <ac:chgData name="Gabriela Munteanu (2014843)" userId="65da36c9-c8d8-4beb-bb43-17209421741b" providerId="ADAL" clId="{2D1FCBFE-AF76-0840-8B5D-8280D5C9F76B}" dt="2022-02-26T12:35:02.852" v="176" actId="26606"/>
          <ac:spMkLst>
            <pc:docMk/>
            <pc:sldMk cId="3977486488" sldId="277"/>
            <ac:spMk id="41" creationId="{D8D85657-6A77-4466-887F-EE948B9CD2B2}"/>
          </ac:spMkLst>
        </pc:spChg>
        <pc:spChg chg="add del">
          <ac:chgData name="Gabriela Munteanu (2014843)" userId="65da36c9-c8d8-4beb-bb43-17209421741b" providerId="ADAL" clId="{2D1FCBFE-AF76-0840-8B5D-8280D5C9F76B}" dt="2022-02-26T12:35:02.852" v="176" actId="26606"/>
          <ac:spMkLst>
            <pc:docMk/>
            <pc:sldMk cId="3977486488" sldId="277"/>
            <ac:spMk id="51" creationId="{DC05F582-AA63-4A8C-915E-66057E4BEEA9}"/>
          </ac:spMkLst>
        </pc:spChg>
        <pc:spChg chg="add del">
          <ac:chgData name="Gabriela Munteanu (2014843)" userId="65da36c9-c8d8-4beb-bb43-17209421741b" providerId="ADAL" clId="{2D1FCBFE-AF76-0840-8B5D-8280D5C9F76B}" dt="2022-02-26T12:35:02.829" v="175" actId="26606"/>
          <ac:spMkLst>
            <pc:docMk/>
            <pc:sldMk cId="3977486488" sldId="277"/>
            <ac:spMk id="66" creationId="{D8D85657-6A77-4466-887F-EE948B9CD2B2}"/>
          </ac:spMkLst>
        </pc:spChg>
        <pc:spChg chg="add del">
          <ac:chgData name="Gabriela Munteanu (2014843)" userId="65da36c9-c8d8-4beb-bb43-17209421741b" providerId="ADAL" clId="{2D1FCBFE-AF76-0840-8B5D-8280D5C9F76B}" dt="2022-02-26T12:35:02.829" v="175" actId="26606"/>
          <ac:spMkLst>
            <pc:docMk/>
            <pc:sldMk cId="3977486488" sldId="277"/>
            <ac:spMk id="68" creationId="{81C8C0F4-5C44-4C3F-B321-5CB3E2BABC2C}"/>
          </ac:spMkLst>
        </pc:spChg>
        <pc:spChg chg="add del">
          <ac:chgData name="Gabriela Munteanu (2014843)" userId="65da36c9-c8d8-4beb-bb43-17209421741b" providerId="ADAL" clId="{2D1FCBFE-AF76-0840-8B5D-8280D5C9F76B}" dt="2022-02-26T12:35:55.002" v="187" actId="26606"/>
          <ac:spMkLst>
            <pc:docMk/>
            <pc:sldMk cId="3977486488" sldId="277"/>
            <ac:spMk id="82" creationId="{9D8267F7-1115-4F9A-BEF5-BB6664BCF0DB}"/>
          </ac:spMkLst>
        </pc:spChg>
        <pc:spChg chg="add del">
          <ac:chgData name="Gabriela Munteanu (2014843)" userId="65da36c9-c8d8-4beb-bb43-17209421741b" providerId="ADAL" clId="{2D1FCBFE-AF76-0840-8B5D-8280D5C9F76B}" dt="2022-02-26T12:35:55.002" v="187" actId="26606"/>
          <ac:spMkLst>
            <pc:docMk/>
            <pc:sldMk cId="3977486488" sldId="277"/>
            <ac:spMk id="93" creationId="{D8D85657-6A77-4466-887F-EE948B9CD2B2}"/>
          </ac:spMkLst>
        </pc:spChg>
        <pc:spChg chg="add del">
          <ac:chgData name="Gabriela Munteanu (2014843)" userId="65da36c9-c8d8-4beb-bb43-17209421741b" providerId="ADAL" clId="{2D1FCBFE-AF76-0840-8B5D-8280D5C9F76B}" dt="2022-02-26T12:35:55.002" v="187" actId="26606"/>
          <ac:spMkLst>
            <pc:docMk/>
            <pc:sldMk cId="3977486488" sldId="277"/>
            <ac:spMk id="94" creationId="{B4F9B187-EC02-44E0-99C7-5D629D6648DA}"/>
          </ac:spMkLst>
        </pc:spChg>
        <pc:spChg chg="add mod">
          <ac:chgData name="Gabriela Munteanu (2014843)" userId="65da36c9-c8d8-4beb-bb43-17209421741b" providerId="ADAL" clId="{2D1FCBFE-AF76-0840-8B5D-8280D5C9F76B}" dt="2022-02-26T12:36:35.833" v="194" actId="14100"/>
          <ac:spMkLst>
            <pc:docMk/>
            <pc:sldMk cId="3977486488" sldId="277"/>
            <ac:spMk id="99" creationId="{4CC6C0F8-5E1C-B948-ABD6-2A025B23333C}"/>
          </ac:spMkLst>
        </pc:spChg>
        <pc:spChg chg="add">
          <ac:chgData name="Gabriela Munteanu (2014843)" userId="65da36c9-c8d8-4beb-bb43-17209421741b" providerId="ADAL" clId="{2D1FCBFE-AF76-0840-8B5D-8280D5C9F76B}" dt="2022-02-26T12:35:55.002" v="187" actId="26606"/>
          <ac:spMkLst>
            <pc:docMk/>
            <pc:sldMk cId="3977486488" sldId="277"/>
            <ac:spMk id="113" creationId="{D8D85657-6A77-4466-887F-EE948B9CD2B2}"/>
          </ac:spMkLst>
        </pc:spChg>
        <pc:spChg chg="add">
          <ac:chgData name="Gabriela Munteanu (2014843)" userId="65da36c9-c8d8-4beb-bb43-17209421741b" providerId="ADAL" clId="{2D1FCBFE-AF76-0840-8B5D-8280D5C9F76B}" dt="2022-02-26T12:35:55.002" v="187" actId="26606"/>
          <ac:spMkLst>
            <pc:docMk/>
            <pc:sldMk cId="3977486488" sldId="277"/>
            <ac:spMk id="115" creationId="{853E39E6-2A74-404E-B4BC-EEC89C01B766}"/>
          </ac:spMkLst>
        </pc:spChg>
        <pc:spChg chg="add">
          <ac:chgData name="Gabriela Munteanu (2014843)" userId="65da36c9-c8d8-4beb-bb43-17209421741b" providerId="ADAL" clId="{2D1FCBFE-AF76-0840-8B5D-8280D5C9F76B}" dt="2022-02-26T12:35:55.002" v="187" actId="26606"/>
          <ac:spMkLst>
            <pc:docMk/>
            <pc:sldMk cId="3977486488" sldId="277"/>
            <ac:spMk id="129" creationId="{DC05F582-AA63-4A8C-915E-66057E4BEEA9}"/>
          </ac:spMkLst>
        </pc:spChg>
        <pc:spChg chg="add">
          <ac:chgData name="Gabriela Munteanu (2014843)" userId="65da36c9-c8d8-4beb-bb43-17209421741b" providerId="ADAL" clId="{2D1FCBFE-AF76-0840-8B5D-8280D5C9F76B}" dt="2022-02-26T12:35:55.002" v="187" actId="26606"/>
          <ac:spMkLst>
            <pc:docMk/>
            <pc:sldMk cId="3977486488" sldId="277"/>
            <ac:spMk id="131" creationId="{2D253D93-3319-4E06-B75F-009AE70FCBCA}"/>
          </ac:spMkLst>
        </pc:spChg>
        <pc:grpChg chg="add del">
          <ac:chgData name="Gabriela Munteanu (2014843)" userId="65da36c9-c8d8-4beb-bb43-17209421741b" providerId="ADAL" clId="{2D1FCBFE-AF76-0840-8B5D-8280D5C9F76B}" dt="2022-02-26T12:34:45.585" v="171" actId="26606"/>
          <ac:grpSpMkLst>
            <pc:docMk/>
            <pc:sldMk cId="3977486488" sldId="277"/>
            <ac:grpSpMk id="9" creationId="{67416F32-9D98-4340-82E8-E90CE00AD2AC}"/>
          </ac:grpSpMkLst>
        </pc:grpChg>
        <pc:grpChg chg="add del">
          <ac:chgData name="Gabriela Munteanu (2014843)" userId="65da36c9-c8d8-4beb-bb43-17209421741b" providerId="ADAL" clId="{2D1FCBFE-AF76-0840-8B5D-8280D5C9F76B}" dt="2022-02-26T12:34:45.585" v="171" actId="26606"/>
          <ac:grpSpMkLst>
            <pc:docMk/>
            <pc:sldMk cId="3977486488" sldId="277"/>
            <ac:grpSpMk id="20" creationId="{30D050C3-946A-4155-B469-3FE5492E6E91}"/>
          </ac:grpSpMkLst>
        </pc:grpChg>
        <pc:grpChg chg="add del">
          <ac:chgData name="Gabriela Munteanu (2014843)" userId="65da36c9-c8d8-4beb-bb43-17209421741b" providerId="ADAL" clId="{2D1FCBFE-AF76-0840-8B5D-8280D5C9F76B}" dt="2022-02-26T12:35:02.852" v="176" actId="26606"/>
          <ac:grpSpMkLst>
            <pc:docMk/>
            <pc:sldMk cId="3977486488" sldId="277"/>
            <ac:grpSpMk id="34" creationId="{67416F32-9D98-4340-82E8-E90CE00AD2AC}"/>
          </ac:grpSpMkLst>
        </pc:grpChg>
        <pc:grpChg chg="add del">
          <ac:chgData name="Gabriela Munteanu (2014843)" userId="65da36c9-c8d8-4beb-bb43-17209421741b" providerId="ADAL" clId="{2D1FCBFE-AF76-0840-8B5D-8280D5C9F76B}" dt="2022-02-26T12:35:02.852" v="176" actId="26606"/>
          <ac:grpSpMkLst>
            <pc:docMk/>
            <pc:sldMk cId="3977486488" sldId="277"/>
            <ac:grpSpMk id="42" creationId="{30D050C3-946A-4155-B469-3FE5492E6E91}"/>
          </ac:grpSpMkLst>
        </pc:grpChg>
        <pc:grpChg chg="add del">
          <ac:chgData name="Gabriela Munteanu (2014843)" userId="65da36c9-c8d8-4beb-bb43-17209421741b" providerId="ADAL" clId="{2D1FCBFE-AF76-0840-8B5D-8280D5C9F76B}" dt="2022-02-26T12:35:02.829" v="175" actId="26606"/>
          <ac:grpSpMkLst>
            <pc:docMk/>
            <pc:sldMk cId="3977486488" sldId="277"/>
            <ac:grpSpMk id="57" creationId="{67416F32-9D98-4340-82E8-E90CE00AD2AC}"/>
          </ac:grpSpMkLst>
        </pc:grpChg>
        <pc:grpChg chg="add del">
          <ac:chgData name="Gabriela Munteanu (2014843)" userId="65da36c9-c8d8-4beb-bb43-17209421741b" providerId="ADAL" clId="{2D1FCBFE-AF76-0840-8B5D-8280D5C9F76B}" dt="2022-02-26T12:35:02.829" v="175" actId="26606"/>
          <ac:grpSpMkLst>
            <pc:docMk/>
            <pc:sldMk cId="3977486488" sldId="277"/>
            <ac:grpSpMk id="70" creationId="{000A5F84-BD20-4A3E-81BA-9F4444101C16}"/>
          </ac:grpSpMkLst>
        </pc:grpChg>
        <pc:grpChg chg="add del">
          <ac:chgData name="Gabriela Munteanu (2014843)" userId="65da36c9-c8d8-4beb-bb43-17209421741b" providerId="ADAL" clId="{2D1FCBFE-AF76-0840-8B5D-8280D5C9F76B}" dt="2022-02-26T12:35:55.002" v="187" actId="26606"/>
          <ac:grpSpMkLst>
            <pc:docMk/>
            <pc:sldMk cId="3977486488" sldId="277"/>
            <ac:grpSpMk id="81" creationId="{67416F32-9D98-4340-82E8-E90CE00AD2AC}"/>
          </ac:grpSpMkLst>
        </pc:grpChg>
        <pc:grpChg chg="add del">
          <ac:chgData name="Gabriela Munteanu (2014843)" userId="65da36c9-c8d8-4beb-bb43-17209421741b" providerId="ADAL" clId="{2D1FCBFE-AF76-0840-8B5D-8280D5C9F76B}" dt="2022-02-26T12:35:55.002" v="187" actId="26606"/>
          <ac:grpSpMkLst>
            <pc:docMk/>
            <pc:sldMk cId="3977486488" sldId="277"/>
            <ac:grpSpMk id="84" creationId="{7B4E221E-E4F3-4D25-8DC8-8A3D08C830B4}"/>
          </ac:grpSpMkLst>
        </pc:grpChg>
        <pc:grpChg chg="add del">
          <ac:chgData name="Gabriela Munteanu (2014843)" userId="65da36c9-c8d8-4beb-bb43-17209421741b" providerId="ADAL" clId="{2D1FCBFE-AF76-0840-8B5D-8280D5C9F76B}" dt="2022-02-26T12:35:55.002" v="187" actId="26606"/>
          <ac:grpSpMkLst>
            <pc:docMk/>
            <pc:sldMk cId="3977486488" sldId="277"/>
            <ac:grpSpMk id="95" creationId="{7C6B683D-13FA-4605-8648-01FC9C82FEC8}"/>
          </ac:grpSpMkLst>
        </pc:grpChg>
        <pc:grpChg chg="add">
          <ac:chgData name="Gabriela Munteanu (2014843)" userId="65da36c9-c8d8-4beb-bb43-17209421741b" providerId="ADAL" clId="{2D1FCBFE-AF76-0840-8B5D-8280D5C9F76B}" dt="2022-02-26T12:35:55.002" v="187" actId="26606"/>
          <ac:grpSpMkLst>
            <pc:docMk/>
            <pc:sldMk cId="3977486488" sldId="277"/>
            <ac:grpSpMk id="104" creationId="{67416F32-9D98-4340-82E8-E90CE00AD2AC}"/>
          </ac:grpSpMkLst>
        </pc:grpChg>
        <pc:grpChg chg="add">
          <ac:chgData name="Gabriela Munteanu (2014843)" userId="65da36c9-c8d8-4beb-bb43-17209421741b" providerId="ADAL" clId="{2D1FCBFE-AF76-0840-8B5D-8280D5C9F76B}" dt="2022-02-26T12:35:55.002" v="187" actId="26606"/>
          <ac:grpSpMkLst>
            <pc:docMk/>
            <pc:sldMk cId="3977486488" sldId="277"/>
            <ac:grpSpMk id="117" creationId="{30D050C3-946A-4155-B469-3FE5492E6E91}"/>
          </ac:grpSpMkLst>
        </pc:grpChg>
        <pc:picChg chg="add del">
          <ac:chgData name="Gabriela Munteanu (2014843)" userId="65da36c9-c8d8-4beb-bb43-17209421741b" providerId="ADAL" clId="{2D1FCBFE-AF76-0840-8B5D-8280D5C9F76B}" dt="2022-02-26T12:34:45.585" v="171" actId="26606"/>
          <ac:picMkLst>
            <pc:docMk/>
            <pc:sldMk cId="3977486488" sldId="277"/>
            <ac:picMk id="5" creationId="{F930E0B3-8AAE-4A1A-B3C9-9F4CCC843B7F}"/>
          </ac:picMkLst>
        </pc:picChg>
        <pc:picChg chg="add mod ord">
          <ac:chgData name="Gabriela Munteanu (2014843)" userId="65da36c9-c8d8-4beb-bb43-17209421741b" providerId="ADAL" clId="{2D1FCBFE-AF76-0840-8B5D-8280D5C9F76B}" dt="2022-02-26T12:35:55.002" v="187" actId="26606"/>
          <ac:picMkLst>
            <pc:docMk/>
            <pc:sldMk cId="3977486488" sldId="277"/>
            <ac:picMk id="52" creationId="{4DB0D7A6-E68D-43A9-99E5-F63D0EFD30C5}"/>
          </ac:picMkLst>
        </pc:picChg>
      </pc:sldChg>
      <pc:sldChg chg="addSp delSp modSp new mod setBg">
        <pc:chgData name="Gabriela Munteanu (2014843)" userId="65da36c9-c8d8-4beb-bb43-17209421741b" providerId="ADAL" clId="{2D1FCBFE-AF76-0840-8B5D-8280D5C9F76B}" dt="2022-02-26T18:51:40.185" v="273"/>
        <pc:sldMkLst>
          <pc:docMk/>
          <pc:sldMk cId="677983055" sldId="278"/>
        </pc:sldMkLst>
        <pc:spChg chg="add del">
          <ac:chgData name="Gabriela Munteanu (2014843)" userId="65da36c9-c8d8-4beb-bb43-17209421741b" providerId="ADAL" clId="{2D1FCBFE-AF76-0840-8B5D-8280D5C9F76B}" dt="2022-02-21T23:58:37.553" v="56" actId="26606"/>
          <ac:spMkLst>
            <pc:docMk/>
            <pc:sldMk cId="677983055" sldId="278"/>
            <ac:spMk id="3" creationId="{266428BA-E225-9B4D-9952-0FD56B87ADFB}"/>
          </ac:spMkLst>
        </pc:spChg>
        <pc:spChg chg="add del">
          <ac:chgData name="Gabriela Munteanu (2014843)" userId="65da36c9-c8d8-4beb-bb43-17209421741b" providerId="ADAL" clId="{2D1FCBFE-AF76-0840-8B5D-8280D5C9F76B}" dt="2022-02-26T12:44:05.606" v="217" actId="26606"/>
          <ac:spMkLst>
            <pc:docMk/>
            <pc:sldMk cId="677983055" sldId="278"/>
            <ac:spMk id="18" creationId="{D8D85657-6A77-4466-887F-EE948B9CD2B2}"/>
          </ac:spMkLst>
        </pc:spChg>
        <pc:spChg chg="add del">
          <ac:chgData name="Gabriela Munteanu (2014843)" userId="65da36c9-c8d8-4beb-bb43-17209421741b" providerId="ADAL" clId="{2D1FCBFE-AF76-0840-8B5D-8280D5C9F76B}" dt="2022-02-26T12:44:05.606" v="217" actId="26606"/>
          <ac:spMkLst>
            <pc:docMk/>
            <pc:sldMk cId="677983055" sldId="278"/>
            <ac:spMk id="20" creationId="{81C8C0F4-5C44-4C3F-B321-5CB3E2BABC2C}"/>
          </ac:spMkLst>
        </pc:spChg>
        <pc:spChg chg="add mod">
          <ac:chgData name="Gabriela Munteanu (2014843)" userId="65da36c9-c8d8-4beb-bb43-17209421741b" providerId="ADAL" clId="{2D1FCBFE-AF76-0840-8B5D-8280D5C9F76B}" dt="2022-02-26T12:44:05.606" v="217" actId="26606"/>
          <ac:spMkLst>
            <pc:docMk/>
            <pc:sldMk cId="677983055" sldId="278"/>
            <ac:spMk id="33" creationId="{3DE276DA-E5C0-EC4E-B63B-60DDD5F08A77}"/>
          </ac:spMkLst>
        </pc:spChg>
        <pc:spChg chg="add del">
          <ac:chgData name="Gabriela Munteanu (2014843)" userId="65da36c9-c8d8-4beb-bb43-17209421741b" providerId="ADAL" clId="{2D1FCBFE-AF76-0840-8B5D-8280D5C9F76B}" dt="2022-02-21T23:59:42.291" v="65" actId="26606"/>
          <ac:spMkLst>
            <pc:docMk/>
            <pc:sldMk cId="677983055" sldId="278"/>
            <ac:spMk id="34" creationId="{D8D85657-6A77-4466-887F-EE948B9CD2B2}"/>
          </ac:spMkLst>
        </pc:spChg>
        <pc:spChg chg="add del">
          <ac:chgData name="Gabriela Munteanu (2014843)" userId="65da36c9-c8d8-4beb-bb43-17209421741b" providerId="ADAL" clId="{2D1FCBFE-AF76-0840-8B5D-8280D5C9F76B}" dt="2022-02-21T23:59:42.291" v="65" actId="26606"/>
          <ac:spMkLst>
            <pc:docMk/>
            <pc:sldMk cId="677983055" sldId="278"/>
            <ac:spMk id="36" creationId="{97F832D9-9E09-40D4-AD67-47851A25D0B4}"/>
          </ac:spMkLst>
        </pc:spChg>
        <pc:spChg chg="add">
          <ac:chgData name="Gabriela Munteanu (2014843)" userId="65da36c9-c8d8-4beb-bb43-17209421741b" providerId="ADAL" clId="{2D1FCBFE-AF76-0840-8B5D-8280D5C9F76B}" dt="2022-02-26T12:44:05.606" v="217" actId="26606"/>
          <ac:spMkLst>
            <pc:docMk/>
            <pc:sldMk cId="677983055" sldId="278"/>
            <ac:spMk id="37" creationId="{D8D85657-6A77-4466-887F-EE948B9CD2B2}"/>
          </ac:spMkLst>
        </pc:spChg>
        <pc:spChg chg="add">
          <ac:chgData name="Gabriela Munteanu (2014843)" userId="65da36c9-c8d8-4beb-bb43-17209421741b" providerId="ADAL" clId="{2D1FCBFE-AF76-0840-8B5D-8280D5C9F76B}" dt="2022-02-26T12:44:05.606" v="217" actId="26606"/>
          <ac:spMkLst>
            <pc:docMk/>
            <pc:sldMk cId="677983055" sldId="278"/>
            <ac:spMk id="46" creationId="{97F832D9-9E09-40D4-AD67-47851A25D0B4}"/>
          </ac:spMkLst>
        </pc:spChg>
        <pc:spChg chg="add del">
          <ac:chgData name="Gabriela Munteanu (2014843)" userId="65da36c9-c8d8-4beb-bb43-17209421741b" providerId="ADAL" clId="{2D1FCBFE-AF76-0840-8B5D-8280D5C9F76B}" dt="2022-02-22T00:02:31.261" v="89" actId="26606"/>
          <ac:spMkLst>
            <pc:docMk/>
            <pc:sldMk cId="677983055" sldId="278"/>
            <ac:spMk id="47" creationId="{D8D85657-6A77-4466-887F-EE948B9CD2B2}"/>
          </ac:spMkLst>
        </pc:spChg>
        <pc:spChg chg="add del">
          <ac:chgData name="Gabriela Munteanu (2014843)" userId="65da36c9-c8d8-4beb-bb43-17209421741b" providerId="ADAL" clId="{2D1FCBFE-AF76-0840-8B5D-8280D5C9F76B}" dt="2022-02-22T00:02:31.261" v="89" actId="26606"/>
          <ac:spMkLst>
            <pc:docMk/>
            <pc:sldMk cId="677983055" sldId="278"/>
            <ac:spMk id="49" creationId="{97F832D9-9E09-40D4-AD67-47851A25D0B4}"/>
          </ac:spMkLst>
        </pc:spChg>
        <pc:spChg chg="add del">
          <ac:chgData name="Gabriela Munteanu (2014843)" userId="65da36c9-c8d8-4beb-bb43-17209421741b" providerId="ADAL" clId="{2D1FCBFE-AF76-0840-8B5D-8280D5C9F76B}" dt="2022-02-22T00:02:57.025" v="95" actId="26606"/>
          <ac:spMkLst>
            <pc:docMk/>
            <pc:sldMk cId="677983055" sldId="278"/>
            <ac:spMk id="58" creationId="{D8D85657-6A77-4466-887F-EE948B9CD2B2}"/>
          </ac:spMkLst>
        </pc:spChg>
        <pc:spChg chg="add del">
          <ac:chgData name="Gabriela Munteanu (2014843)" userId="65da36c9-c8d8-4beb-bb43-17209421741b" providerId="ADAL" clId="{2D1FCBFE-AF76-0840-8B5D-8280D5C9F76B}" dt="2022-02-22T00:02:57.025" v="95" actId="26606"/>
          <ac:spMkLst>
            <pc:docMk/>
            <pc:sldMk cId="677983055" sldId="278"/>
            <ac:spMk id="59" creationId="{81C8C0F4-5C44-4C3F-B321-5CB3E2BABC2C}"/>
          </ac:spMkLst>
        </pc:spChg>
        <pc:grpChg chg="add del">
          <ac:chgData name="Gabriela Munteanu (2014843)" userId="65da36c9-c8d8-4beb-bb43-17209421741b" providerId="ADAL" clId="{2D1FCBFE-AF76-0840-8B5D-8280D5C9F76B}" dt="2022-02-26T12:44:05.606" v="217" actId="26606"/>
          <ac:grpSpMkLst>
            <pc:docMk/>
            <pc:sldMk cId="677983055" sldId="278"/>
            <ac:grpSpMk id="9" creationId="{67416F32-9D98-4340-82E8-E90CE00AD2AC}"/>
          </ac:grpSpMkLst>
        </pc:grpChg>
        <pc:grpChg chg="add del">
          <ac:chgData name="Gabriela Munteanu (2014843)" userId="65da36c9-c8d8-4beb-bb43-17209421741b" providerId="ADAL" clId="{2D1FCBFE-AF76-0840-8B5D-8280D5C9F76B}" dt="2022-02-21T23:59:42.291" v="65" actId="26606"/>
          <ac:grpSpMkLst>
            <pc:docMk/>
            <pc:sldMk cId="677983055" sldId="278"/>
            <ac:grpSpMk id="25" creationId="{67416F32-9D98-4340-82E8-E90CE00AD2AC}"/>
          </ac:grpSpMkLst>
        </pc:grpChg>
        <pc:grpChg chg="add">
          <ac:chgData name="Gabriela Munteanu (2014843)" userId="65da36c9-c8d8-4beb-bb43-17209421741b" providerId="ADAL" clId="{2D1FCBFE-AF76-0840-8B5D-8280D5C9F76B}" dt="2022-02-26T12:44:05.606" v="217" actId="26606"/>
          <ac:grpSpMkLst>
            <pc:docMk/>
            <pc:sldMk cId="677983055" sldId="278"/>
            <ac:grpSpMk id="35" creationId="{67416F32-9D98-4340-82E8-E90CE00AD2AC}"/>
          </ac:grpSpMkLst>
        </pc:grpChg>
        <pc:grpChg chg="add del">
          <ac:chgData name="Gabriela Munteanu (2014843)" userId="65da36c9-c8d8-4beb-bb43-17209421741b" providerId="ADAL" clId="{2D1FCBFE-AF76-0840-8B5D-8280D5C9F76B}" dt="2022-02-22T00:02:31.261" v="89" actId="26606"/>
          <ac:grpSpMkLst>
            <pc:docMk/>
            <pc:sldMk cId="677983055" sldId="278"/>
            <ac:grpSpMk id="38" creationId="{67416F32-9D98-4340-82E8-E90CE00AD2AC}"/>
          </ac:grpSpMkLst>
        </pc:grpChg>
        <pc:grpChg chg="add del">
          <ac:chgData name="Gabriela Munteanu (2014843)" userId="65da36c9-c8d8-4beb-bb43-17209421741b" providerId="ADAL" clId="{2D1FCBFE-AF76-0840-8B5D-8280D5C9F76B}" dt="2022-02-22T00:02:57.025" v="95" actId="26606"/>
          <ac:grpSpMkLst>
            <pc:docMk/>
            <pc:sldMk cId="677983055" sldId="278"/>
            <ac:grpSpMk id="51" creationId="{67416F32-9D98-4340-82E8-E90CE00AD2AC}"/>
          </ac:grpSpMkLst>
        </pc:grpChg>
        <pc:graphicFrameChg chg="add mod ord modGraphic">
          <ac:chgData name="Gabriela Munteanu (2014843)" userId="65da36c9-c8d8-4beb-bb43-17209421741b" providerId="ADAL" clId="{2D1FCBFE-AF76-0840-8B5D-8280D5C9F76B}" dt="2022-02-26T18:51:40.185" v="273"/>
          <ac:graphicFrameMkLst>
            <pc:docMk/>
            <pc:sldMk cId="677983055" sldId="278"/>
            <ac:graphicFrameMk id="5" creationId="{2E09470D-F75A-4F13-852D-66BD1203BB6B}"/>
          </ac:graphicFrameMkLst>
        </pc:graphicFrameChg>
      </pc:sldChg>
      <pc:sldChg chg="addSp delSp modSp new mod setBg">
        <pc:chgData name="Gabriela Munteanu (2014843)" userId="65da36c9-c8d8-4beb-bb43-17209421741b" providerId="ADAL" clId="{2D1FCBFE-AF76-0840-8B5D-8280D5C9F76B}" dt="2022-02-26T12:38:58.229" v="215" actId="2711"/>
        <pc:sldMkLst>
          <pc:docMk/>
          <pc:sldMk cId="2908663602" sldId="279"/>
        </pc:sldMkLst>
        <pc:spChg chg="add mod">
          <ac:chgData name="Gabriela Munteanu (2014843)" userId="65da36c9-c8d8-4beb-bb43-17209421741b" providerId="ADAL" clId="{2D1FCBFE-AF76-0840-8B5D-8280D5C9F76B}" dt="2022-02-26T12:37:06.763" v="197" actId="2711"/>
          <ac:spMkLst>
            <pc:docMk/>
            <pc:sldMk cId="2908663602" sldId="279"/>
            <ac:spMk id="3" creationId="{879C6E74-4886-5E47-A049-1880661529A7}"/>
          </ac:spMkLst>
        </pc:spChg>
        <pc:spChg chg="add mod">
          <ac:chgData name="Gabriela Munteanu (2014843)" userId="65da36c9-c8d8-4beb-bb43-17209421741b" providerId="ADAL" clId="{2D1FCBFE-AF76-0840-8B5D-8280D5C9F76B}" dt="2022-02-25T13:15:27.958" v="163" actId="14100"/>
          <ac:spMkLst>
            <pc:docMk/>
            <pc:sldMk cId="2908663602" sldId="279"/>
            <ac:spMk id="5" creationId="{4E7D73EA-42C3-864A-8D80-66DBA1E07811}"/>
          </ac:spMkLst>
        </pc:spChg>
        <pc:spChg chg="add del">
          <ac:chgData name="Gabriela Munteanu (2014843)" userId="65da36c9-c8d8-4beb-bb43-17209421741b" providerId="ADAL" clId="{2D1FCBFE-AF76-0840-8B5D-8280D5C9F76B}" dt="2022-02-25T13:16:11.131" v="167" actId="26606"/>
          <ac:spMkLst>
            <pc:docMk/>
            <pc:sldMk cId="2908663602" sldId="279"/>
            <ac:spMk id="22" creationId="{6DC8E2D9-6729-4614-8667-C1016D3182E4}"/>
          </ac:spMkLst>
        </pc:spChg>
        <pc:spChg chg="add del">
          <ac:chgData name="Gabriela Munteanu (2014843)" userId="65da36c9-c8d8-4beb-bb43-17209421741b" providerId="ADAL" clId="{2D1FCBFE-AF76-0840-8B5D-8280D5C9F76B}" dt="2022-02-25T13:16:11.131" v="167" actId="26606"/>
          <ac:spMkLst>
            <pc:docMk/>
            <pc:sldMk cId="2908663602" sldId="279"/>
            <ac:spMk id="24" creationId="{9C51935E-4A08-4AE4-8E13-F40CD3C4F1C4}"/>
          </ac:spMkLst>
        </pc:spChg>
        <pc:spChg chg="add del">
          <ac:chgData name="Gabriela Munteanu (2014843)" userId="65da36c9-c8d8-4beb-bb43-17209421741b" providerId="ADAL" clId="{2D1FCBFE-AF76-0840-8B5D-8280D5C9F76B}" dt="2022-02-25T13:16:11.131" v="167" actId="26606"/>
          <ac:spMkLst>
            <pc:docMk/>
            <pc:sldMk cId="2908663602" sldId="279"/>
            <ac:spMk id="26" creationId="{193F1402-2867-4C4F-A1BA-606198AD76B0}"/>
          </ac:spMkLst>
        </pc:spChg>
        <pc:spChg chg="add del">
          <ac:chgData name="Gabriela Munteanu (2014843)" userId="65da36c9-c8d8-4beb-bb43-17209421741b" providerId="ADAL" clId="{2D1FCBFE-AF76-0840-8B5D-8280D5C9F76B}" dt="2022-02-25T13:16:11.131" v="167" actId="26606"/>
          <ac:spMkLst>
            <pc:docMk/>
            <pc:sldMk cId="2908663602" sldId="279"/>
            <ac:spMk id="28" creationId="{9887A981-7310-4FDA-96E6-73ECCD6C472B}"/>
          </ac:spMkLst>
        </pc:spChg>
        <pc:spChg chg="add del">
          <ac:chgData name="Gabriela Munteanu (2014843)" userId="65da36c9-c8d8-4beb-bb43-17209421741b" providerId="ADAL" clId="{2D1FCBFE-AF76-0840-8B5D-8280D5C9F76B}" dt="2022-02-25T13:16:11.131" v="167" actId="26606"/>
          <ac:spMkLst>
            <pc:docMk/>
            <pc:sldMk cId="2908663602" sldId="279"/>
            <ac:spMk id="30" creationId="{FED4C940-D8EF-42FB-B65E-81A70494B8E6}"/>
          </ac:spMkLst>
        </pc:spChg>
        <pc:spChg chg="add del">
          <ac:chgData name="Gabriela Munteanu (2014843)" userId="65da36c9-c8d8-4beb-bb43-17209421741b" providerId="ADAL" clId="{2D1FCBFE-AF76-0840-8B5D-8280D5C9F76B}" dt="2022-02-25T13:16:11.131" v="167" actId="26606"/>
          <ac:spMkLst>
            <pc:docMk/>
            <pc:sldMk cId="2908663602" sldId="279"/>
            <ac:spMk id="40" creationId="{445038F8-360D-46AD-B2F1-47DAB7AA07B2}"/>
          </ac:spMkLst>
        </pc:spChg>
        <pc:spChg chg="add del">
          <ac:chgData name="Gabriela Munteanu (2014843)" userId="65da36c9-c8d8-4beb-bb43-17209421741b" providerId="ADAL" clId="{2D1FCBFE-AF76-0840-8B5D-8280D5C9F76B}" dt="2022-02-25T13:16:11.131" v="167" actId="26606"/>
          <ac:spMkLst>
            <pc:docMk/>
            <pc:sldMk cId="2908663602" sldId="279"/>
            <ac:spMk id="42" creationId="{E1297267-64FC-46DE-88B8-E76DC4691C8E}"/>
          </ac:spMkLst>
        </pc:spChg>
        <pc:spChg chg="add del">
          <ac:chgData name="Gabriela Munteanu (2014843)" userId="65da36c9-c8d8-4beb-bb43-17209421741b" providerId="ADAL" clId="{2D1FCBFE-AF76-0840-8B5D-8280D5C9F76B}" dt="2022-02-25T13:16:11.131" v="167" actId="26606"/>
          <ac:spMkLst>
            <pc:docMk/>
            <pc:sldMk cId="2908663602" sldId="279"/>
            <ac:spMk id="44" creationId="{D0A09031-1697-4CF1-8372-9D6B798ED9DA}"/>
          </ac:spMkLst>
        </pc:spChg>
        <pc:spChg chg="add del">
          <ac:chgData name="Gabriela Munteanu (2014843)" userId="65da36c9-c8d8-4beb-bb43-17209421741b" providerId="ADAL" clId="{2D1FCBFE-AF76-0840-8B5D-8280D5C9F76B}" dt="2022-02-25T13:16:11.099" v="166" actId="26606"/>
          <ac:spMkLst>
            <pc:docMk/>
            <pc:sldMk cId="2908663602" sldId="279"/>
            <ac:spMk id="61" creationId="{6DC8E2D9-6729-4614-8667-C1016D3182E4}"/>
          </ac:spMkLst>
        </pc:spChg>
        <pc:spChg chg="add del">
          <ac:chgData name="Gabriela Munteanu (2014843)" userId="65da36c9-c8d8-4beb-bb43-17209421741b" providerId="ADAL" clId="{2D1FCBFE-AF76-0840-8B5D-8280D5C9F76B}" dt="2022-02-25T13:16:11.099" v="166" actId="26606"/>
          <ac:spMkLst>
            <pc:docMk/>
            <pc:sldMk cId="2908663602" sldId="279"/>
            <ac:spMk id="63" creationId="{9B9AACA9-BD92-429F-8047-0731DB46F99F}"/>
          </ac:spMkLst>
        </pc:spChg>
        <pc:spChg chg="add del">
          <ac:chgData name="Gabriela Munteanu (2014843)" userId="65da36c9-c8d8-4beb-bb43-17209421741b" providerId="ADAL" clId="{2D1FCBFE-AF76-0840-8B5D-8280D5C9F76B}" dt="2022-02-25T13:16:21.807" v="168" actId="26606"/>
          <ac:spMkLst>
            <pc:docMk/>
            <pc:sldMk cId="2908663602" sldId="279"/>
            <ac:spMk id="65" creationId="{193F1402-2867-4C4F-A1BA-606198AD76B0}"/>
          </ac:spMkLst>
        </pc:spChg>
        <pc:spChg chg="add del">
          <ac:chgData name="Gabriela Munteanu (2014843)" userId="65da36c9-c8d8-4beb-bb43-17209421741b" providerId="ADAL" clId="{2D1FCBFE-AF76-0840-8B5D-8280D5C9F76B}" dt="2022-02-25T13:16:21.807" v="168" actId="26606"/>
          <ac:spMkLst>
            <pc:docMk/>
            <pc:sldMk cId="2908663602" sldId="279"/>
            <ac:spMk id="67" creationId="{9887A981-7310-4FDA-96E6-73ECCD6C472B}"/>
          </ac:spMkLst>
        </pc:spChg>
        <pc:spChg chg="add del">
          <ac:chgData name="Gabriela Munteanu (2014843)" userId="65da36c9-c8d8-4beb-bb43-17209421741b" providerId="ADAL" clId="{2D1FCBFE-AF76-0840-8B5D-8280D5C9F76B}" dt="2022-02-25T13:16:21.807" v="168" actId="26606"/>
          <ac:spMkLst>
            <pc:docMk/>
            <pc:sldMk cId="2908663602" sldId="279"/>
            <ac:spMk id="69" creationId="{FED4C940-D8EF-42FB-B65E-81A70494B8E6}"/>
          </ac:spMkLst>
        </pc:spChg>
        <pc:spChg chg="add del">
          <ac:chgData name="Gabriela Munteanu (2014843)" userId="65da36c9-c8d8-4beb-bb43-17209421741b" providerId="ADAL" clId="{2D1FCBFE-AF76-0840-8B5D-8280D5C9F76B}" dt="2022-02-25T13:16:21.807" v="168" actId="26606"/>
          <ac:spMkLst>
            <pc:docMk/>
            <pc:sldMk cId="2908663602" sldId="279"/>
            <ac:spMk id="79" creationId="{445038F8-360D-46AD-B2F1-47DAB7AA07B2}"/>
          </ac:spMkLst>
        </pc:spChg>
        <pc:spChg chg="add del">
          <ac:chgData name="Gabriela Munteanu (2014843)" userId="65da36c9-c8d8-4beb-bb43-17209421741b" providerId="ADAL" clId="{2D1FCBFE-AF76-0840-8B5D-8280D5C9F76B}" dt="2022-02-25T13:16:21.807" v="168" actId="26606"/>
          <ac:spMkLst>
            <pc:docMk/>
            <pc:sldMk cId="2908663602" sldId="279"/>
            <ac:spMk id="81" creationId="{E1297267-64FC-46DE-88B8-E76DC4691C8E}"/>
          </ac:spMkLst>
        </pc:spChg>
        <pc:spChg chg="add del">
          <ac:chgData name="Gabriela Munteanu (2014843)" userId="65da36c9-c8d8-4beb-bb43-17209421741b" providerId="ADAL" clId="{2D1FCBFE-AF76-0840-8B5D-8280D5C9F76B}" dt="2022-02-25T13:16:21.807" v="168" actId="26606"/>
          <ac:spMkLst>
            <pc:docMk/>
            <pc:sldMk cId="2908663602" sldId="279"/>
            <ac:spMk id="83" creationId="{D0A09031-1697-4CF1-8372-9D6B798ED9DA}"/>
          </ac:spMkLst>
        </pc:spChg>
        <pc:spChg chg="add del">
          <ac:chgData name="Gabriela Munteanu (2014843)" userId="65da36c9-c8d8-4beb-bb43-17209421741b" providerId="ADAL" clId="{2D1FCBFE-AF76-0840-8B5D-8280D5C9F76B}" dt="2022-02-25T13:16:21.807" v="168" actId="26606"/>
          <ac:spMkLst>
            <pc:docMk/>
            <pc:sldMk cId="2908663602" sldId="279"/>
            <ac:spMk id="86" creationId="{6DC8E2D9-6729-4614-8667-C1016D3182E4}"/>
          </ac:spMkLst>
        </pc:spChg>
        <pc:spChg chg="add del">
          <ac:chgData name="Gabriela Munteanu (2014843)" userId="65da36c9-c8d8-4beb-bb43-17209421741b" providerId="ADAL" clId="{2D1FCBFE-AF76-0840-8B5D-8280D5C9F76B}" dt="2022-02-25T13:16:21.807" v="168" actId="26606"/>
          <ac:spMkLst>
            <pc:docMk/>
            <pc:sldMk cId="2908663602" sldId="279"/>
            <ac:spMk id="87" creationId="{9C51935E-4A08-4AE4-8E13-F40CD3C4F1C4}"/>
          </ac:spMkLst>
        </pc:spChg>
        <pc:spChg chg="add">
          <ac:chgData name="Gabriela Munteanu (2014843)" userId="65da36c9-c8d8-4beb-bb43-17209421741b" providerId="ADAL" clId="{2D1FCBFE-AF76-0840-8B5D-8280D5C9F76B}" dt="2022-02-25T13:16:21.807" v="168" actId="26606"/>
          <ac:spMkLst>
            <pc:docMk/>
            <pc:sldMk cId="2908663602" sldId="279"/>
            <ac:spMk id="104" creationId="{6DC8E2D9-6729-4614-8667-C1016D3182E4}"/>
          </ac:spMkLst>
        </pc:spChg>
        <pc:spChg chg="add">
          <ac:chgData name="Gabriela Munteanu (2014843)" userId="65da36c9-c8d8-4beb-bb43-17209421741b" providerId="ADAL" clId="{2D1FCBFE-AF76-0840-8B5D-8280D5C9F76B}" dt="2022-02-25T13:16:21.807" v="168" actId="26606"/>
          <ac:spMkLst>
            <pc:docMk/>
            <pc:sldMk cId="2908663602" sldId="279"/>
            <ac:spMk id="106" creationId="{9B9AACA9-BD92-429F-8047-0731DB46F99F}"/>
          </ac:spMkLst>
        </pc:spChg>
        <pc:grpChg chg="add del">
          <ac:chgData name="Gabriela Munteanu (2014843)" userId="65da36c9-c8d8-4beb-bb43-17209421741b" providerId="ADAL" clId="{2D1FCBFE-AF76-0840-8B5D-8280D5C9F76B}" dt="2022-02-25T13:16:11.131" v="167" actId="26606"/>
          <ac:grpSpMkLst>
            <pc:docMk/>
            <pc:sldMk cId="2908663602" sldId="279"/>
            <ac:grpSpMk id="10" creationId="{BF4E480B-94D6-46F9-A2B6-B98D311FDC19}"/>
          </ac:grpSpMkLst>
        </pc:grpChg>
        <pc:grpChg chg="add del">
          <ac:chgData name="Gabriela Munteanu (2014843)" userId="65da36c9-c8d8-4beb-bb43-17209421741b" providerId="ADAL" clId="{2D1FCBFE-AF76-0840-8B5D-8280D5C9F76B}" dt="2022-02-25T13:16:11.131" v="167" actId="26606"/>
          <ac:grpSpMkLst>
            <pc:docMk/>
            <pc:sldMk cId="2908663602" sldId="279"/>
            <ac:grpSpMk id="32" creationId="{56A1B230-58D0-41AA-8ACD-0AE93078B8F9}"/>
          </ac:grpSpMkLst>
        </pc:grpChg>
        <pc:grpChg chg="add del">
          <ac:chgData name="Gabriela Munteanu (2014843)" userId="65da36c9-c8d8-4beb-bb43-17209421741b" providerId="ADAL" clId="{2D1FCBFE-AF76-0840-8B5D-8280D5C9F76B}" dt="2022-02-25T13:16:11.131" v="167" actId="26606"/>
          <ac:grpSpMkLst>
            <pc:docMk/>
            <pc:sldMk cId="2908663602" sldId="279"/>
            <ac:grpSpMk id="36" creationId="{F7AEDD01-B338-442A-9214-A38E48E3FF21}"/>
          </ac:grpSpMkLst>
        </pc:grpChg>
        <pc:grpChg chg="add del">
          <ac:chgData name="Gabriela Munteanu (2014843)" userId="65da36c9-c8d8-4beb-bb43-17209421741b" providerId="ADAL" clId="{2D1FCBFE-AF76-0840-8B5D-8280D5C9F76B}" dt="2022-02-25T13:16:11.099" v="166" actId="26606"/>
          <ac:grpSpMkLst>
            <pc:docMk/>
            <pc:sldMk cId="2908663602" sldId="279"/>
            <ac:grpSpMk id="49" creationId="{BF4E480B-94D6-46F9-A2B6-B98D311FDC19}"/>
          </ac:grpSpMkLst>
        </pc:grpChg>
        <pc:grpChg chg="add del">
          <ac:chgData name="Gabriela Munteanu (2014843)" userId="65da36c9-c8d8-4beb-bb43-17209421741b" providerId="ADAL" clId="{2D1FCBFE-AF76-0840-8B5D-8280D5C9F76B}" dt="2022-02-25T13:16:21.807" v="168" actId="26606"/>
          <ac:grpSpMkLst>
            <pc:docMk/>
            <pc:sldMk cId="2908663602" sldId="279"/>
            <ac:grpSpMk id="66" creationId="{BF4E480B-94D6-46F9-A2B6-B98D311FDC19}"/>
          </ac:grpSpMkLst>
        </pc:grpChg>
        <pc:grpChg chg="add del">
          <ac:chgData name="Gabriela Munteanu (2014843)" userId="65da36c9-c8d8-4beb-bb43-17209421741b" providerId="ADAL" clId="{2D1FCBFE-AF76-0840-8B5D-8280D5C9F76B}" dt="2022-02-25T13:16:21.807" v="168" actId="26606"/>
          <ac:grpSpMkLst>
            <pc:docMk/>
            <pc:sldMk cId="2908663602" sldId="279"/>
            <ac:grpSpMk id="71" creationId="{56A1B230-58D0-41AA-8ACD-0AE93078B8F9}"/>
          </ac:grpSpMkLst>
        </pc:grpChg>
        <pc:grpChg chg="add del">
          <ac:chgData name="Gabriela Munteanu (2014843)" userId="65da36c9-c8d8-4beb-bb43-17209421741b" providerId="ADAL" clId="{2D1FCBFE-AF76-0840-8B5D-8280D5C9F76B}" dt="2022-02-25T13:16:21.807" v="168" actId="26606"/>
          <ac:grpSpMkLst>
            <pc:docMk/>
            <pc:sldMk cId="2908663602" sldId="279"/>
            <ac:grpSpMk id="75" creationId="{F7AEDD01-B338-442A-9214-A38E48E3FF21}"/>
          </ac:grpSpMkLst>
        </pc:grpChg>
        <pc:grpChg chg="add">
          <ac:chgData name="Gabriela Munteanu (2014843)" userId="65da36c9-c8d8-4beb-bb43-17209421741b" providerId="ADAL" clId="{2D1FCBFE-AF76-0840-8B5D-8280D5C9F76B}" dt="2022-02-25T13:16:21.807" v="168" actId="26606"/>
          <ac:grpSpMkLst>
            <pc:docMk/>
            <pc:sldMk cId="2908663602" sldId="279"/>
            <ac:grpSpMk id="92" creationId="{BF4E480B-94D6-46F9-A2B6-B98D311FDC19}"/>
          </ac:grpSpMkLst>
        </pc:grpChg>
        <pc:graphicFrameChg chg="add mod ord modGraphic">
          <ac:chgData name="Gabriela Munteanu (2014843)" userId="65da36c9-c8d8-4beb-bb43-17209421741b" providerId="ADAL" clId="{2D1FCBFE-AF76-0840-8B5D-8280D5C9F76B}" dt="2022-02-26T12:38:58.229" v="215" actId="2711"/>
          <ac:graphicFrameMkLst>
            <pc:docMk/>
            <pc:sldMk cId="2908663602" sldId="279"/>
            <ac:graphicFrameMk id="4" creationId="{259A2E65-A1C1-844E-BA9C-8EAC4260FDAC}"/>
          </ac:graphicFrameMkLst>
        </pc:graphicFrameChg>
      </pc:sldChg>
      <pc:sldChg chg="addSp delSp modSp new mod setBg">
        <pc:chgData name="Gabriela Munteanu (2014843)" userId="65da36c9-c8d8-4beb-bb43-17209421741b" providerId="ADAL" clId="{2D1FCBFE-AF76-0840-8B5D-8280D5C9F76B}" dt="2022-02-26T18:45:35.978" v="250" actId="14100"/>
        <pc:sldMkLst>
          <pc:docMk/>
          <pc:sldMk cId="90503613" sldId="280"/>
        </pc:sldMkLst>
        <pc:spChg chg="add del">
          <ac:chgData name="Gabriela Munteanu (2014843)" userId="65da36c9-c8d8-4beb-bb43-17209421741b" providerId="ADAL" clId="{2D1FCBFE-AF76-0840-8B5D-8280D5C9F76B}" dt="2022-02-26T18:44:41.105" v="240" actId="26606"/>
          <ac:spMkLst>
            <pc:docMk/>
            <pc:sldMk cId="90503613" sldId="280"/>
            <ac:spMk id="3" creationId="{8788240C-D51F-B743-8F21-ED05BFDE322B}"/>
          </ac:spMkLst>
        </pc:spChg>
        <pc:spChg chg="add">
          <ac:chgData name="Gabriela Munteanu (2014843)" userId="65da36c9-c8d8-4beb-bb43-17209421741b" providerId="ADAL" clId="{2D1FCBFE-AF76-0840-8B5D-8280D5C9F76B}" dt="2022-02-26T18:44:41.105" v="240" actId="26606"/>
          <ac:spMkLst>
            <pc:docMk/>
            <pc:sldMk cId="90503613" sldId="280"/>
            <ac:spMk id="18" creationId="{D8D85657-6A77-4466-887F-EE948B9CD2B2}"/>
          </ac:spMkLst>
        </pc:spChg>
        <pc:spChg chg="add">
          <ac:chgData name="Gabriela Munteanu (2014843)" userId="65da36c9-c8d8-4beb-bb43-17209421741b" providerId="ADAL" clId="{2D1FCBFE-AF76-0840-8B5D-8280D5C9F76B}" dt="2022-02-26T18:44:41.105" v="240" actId="26606"/>
          <ac:spMkLst>
            <pc:docMk/>
            <pc:sldMk cId="90503613" sldId="280"/>
            <ac:spMk id="20" creationId="{97F832D9-9E09-40D4-AD67-47851A25D0B4}"/>
          </ac:spMkLst>
        </pc:spChg>
        <pc:grpChg chg="add">
          <ac:chgData name="Gabriela Munteanu (2014843)" userId="65da36c9-c8d8-4beb-bb43-17209421741b" providerId="ADAL" clId="{2D1FCBFE-AF76-0840-8B5D-8280D5C9F76B}" dt="2022-02-26T18:44:41.105" v="240" actId="26606"/>
          <ac:grpSpMkLst>
            <pc:docMk/>
            <pc:sldMk cId="90503613" sldId="280"/>
            <ac:grpSpMk id="9" creationId="{67416F32-9D98-4340-82E8-E90CE00AD2AC}"/>
          </ac:grpSpMkLst>
        </pc:grpChg>
        <pc:graphicFrameChg chg="add mod">
          <ac:chgData name="Gabriela Munteanu (2014843)" userId="65da36c9-c8d8-4beb-bb43-17209421741b" providerId="ADAL" clId="{2D1FCBFE-AF76-0840-8B5D-8280D5C9F76B}" dt="2022-02-26T18:45:35.978" v="250" actId="14100"/>
          <ac:graphicFrameMkLst>
            <pc:docMk/>
            <pc:sldMk cId="90503613" sldId="280"/>
            <ac:graphicFrameMk id="5" creationId="{F8A85E80-D1EC-48BC-906C-4FCFFF5B5040}"/>
          </ac:graphicFrameMkLst>
        </pc:graphicFrameChg>
      </pc:sldChg>
      <pc:sldChg chg="addSp delSp modSp new mod setBg">
        <pc:chgData name="Gabriela Munteanu (2014843)" userId="65da36c9-c8d8-4beb-bb43-17209421741b" providerId="ADAL" clId="{2D1FCBFE-AF76-0840-8B5D-8280D5C9F76B}" dt="2022-02-26T18:49:56.027" v="261" actId="14100"/>
        <pc:sldMkLst>
          <pc:docMk/>
          <pc:sldMk cId="3769854675" sldId="281"/>
        </pc:sldMkLst>
        <pc:spChg chg="add del">
          <ac:chgData name="Gabriela Munteanu (2014843)" userId="65da36c9-c8d8-4beb-bb43-17209421741b" providerId="ADAL" clId="{2D1FCBFE-AF76-0840-8B5D-8280D5C9F76B}" dt="2022-02-26T18:46:43.349" v="253" actId="26606"/>
          <ac:spMkLst>
            <pc:docMk/>
            <pc:sldMk cId="3769854675" sldId="281"/>
            <ac:spMk id="3" creationId="{660F666A-05B5-904A-94CA-3D6F22820C10}"/>
          </ac:spMkLst>
        </pc:spChg>
        <pc:spChg chg="add">
          <ac:chgData name="Gabriela Munteanu (2014843)" userId="65da36c9-c8d8-4beb-bb43-17209421741b" providerId="ADAL" clId="{2D1FCBFE-AF76-0840-8B5D-8280D5C9F76B}" dt="2022-02-26T18:46:43.349" v="253" actId="26606"/>
          <ac:spMkLst>
            <pc:docMk/>
            <pc:sldMk cId="3769854675" sldId="281"/>
            <ac:spMk id="18" creationId="{D8D85657-6A77-4466-887F-EE948B9CD2B2}"/>
          </ac:spMkLst>
        </pc:spChg>
        <pc:spChg chg="add">
          <ac:chgData name="Gabriela Munteanu (2014843)" userId="65da36c9-c8d8-4beb-bb43-17209421741b" providerId="ADAL" clId="{2D1FCBFE-AF76-0840-8B5D-8280D5C9F76B}" dt="2022-02-26T18:46:43.349" v="253" actId="26606"/>
          <ac:spMkLst>
            <pc:docMk/>
            <pc:sldMk cId="3769854675" sldId="281"/>
            <ac:spMk id="20" creationId="{81C8C0F4-5C44-4C3F-B321-5CB3E2BABC2C}"/>
          </ac:spMkLst>
        </pc:spChg>
        <pc:grpChg chg="add">
          <ac:chgData name="Gabriela Munteanu (2014843)" userId="65da36c9-c8d8-4beb-bb43-17209421741b" providerId="ADAL" clId="{2D1FCBFE-AF76-0840-8B5D-8280D5C9F76B}" dt="2022-02-26T18:46:43.349" v="253" actId="26606"/>
          <ac:grpSpMkLst>
            <pc:docMk/>
            <pc:sldMk cId="3769854675" sldId="281"/>
            <ac:grpSpMk id="9" creationId="{67416F32-9D98-4340-82E8-E90CE00AD2AC}"/>
          </ac:grpSpMkLst>
        </pc:grpChg>
        <pc:graphicFrameChg chg="add mod">
          <ac:chgData name="Gabriela Munteanu (2014843)" userId="65da36c9-c8d8-4beb-bb43-17209421741b" providerId="ADAL" clId="{2D1FCBFE-AF76-0840-8B5D-8280D5C9F76B}" dt="2022-02-26T18:49:56.027" v="261" actId="14100"/>
          <ac:graphicFrameMkLst>
            <pc:docMk/>
            <pc:sldMk cId="3769854675" sldId="281"/>
            <ac:graphicFrameMk id="5" creationId="{2789BE77-5125-4CE8-A1F7-4254F7DBC5ED}"/>
          </ac:graphicFrameMkLst>
        </pc:graphicFrameChg>
      </pc:sldChg>
      <pc:sldChg chg="addSp delSp modSp new mod setBg">
        <pc:chgData name="Gabriela Munteanu (2014843)" userId="65da36c9-c8d8-4beb-bb43-17209421741b" providerId="ADAL" clId="{2D1FCBFE-AF76-0840-8B5D-8280D5C9F76B}" dt="2022-02-26T18:51:04.810" v="269" actId="2711"/>
        <pc:sldMkLst>
          <pc:docMk/>
          <pc:sldMk cId="1123948516" sldId="282"/>
        </pc:sldMkLst>
        <pc:spChg chg="add del">
          <ac:chgData name="Gabriela Munteanu (2014843)" userId="65da36c9-c8d8-4beb-bb43-17209421741b" providerId="ADAL" clId="{2D1FCBFE-AF76-0840-8B5D-8280D5C9F76B}" dt="2022-02-26T18:50:12.311" v="264" actId="26606"/>
          <ac:spMkLst>
            <pc:docMk/>
            <pc:sldMk cId="1123948516" sldId="282"/>
            <ac:spMk id="3" creationId="{963DC7AC-3C24-FB43-9209-968D154D2AC9}"/>
          </ac:spMkLst>
        </pc:spChg>
        <pc:spChg chg="add del">
          <ac:chgData name="Gabriela Munteanu (2014843)" userId="65da36c9-c8d8-4beb-bb43-17209421741b" providerId="ADAL" clId="{2D1FCBFE-AF76-0840-8B5D-8280D5C9F76B}" dt="2022-02-26T18:50:23.503" v="265" actId="26606"/>
          <ac:spMkLst>
            <pc:docMk/>
            <pc:sldMk cId="1123948516" sldId="282"/>
            <ac:spMk id="18" creationId="{D8D85657-6A77-4466-887F-EE948B9CD2B2}"/>
          </ac:spMkLst>
        </pc:spChg>
        <pc:spChg chg="add del">
          <ac:chgData name="Gabriela Munteanu (2014843)" userId="65da36c9-c8d8-4beb-bb43-17209421741b" providerId="ADAL" clId="{2D1FCBFE-AF76-0840-8B5D-8280D5C9F76B}" dt="2022-02-26T18:50:23.503" v="265" actId="26606"/>
          <ac:spMkLst>
            <pc:docMk/>
            <pc:sldMk cId="1123948516" sldId="282"/>
            <ac:spMk id="20" creationId="{A37F6730-8F76-4239-8CBA-B914B02A75AB}"/>
          </ac:spMkLst>
        </pc:spChg>
        <pc:spChg chg="add del">
          <ac:chgData name="Gabriela Munteanu (2014843)" userId="65da36c9-c8d8-4beb-bb43-17209421741b" providerId="ADAL" clId="{2D1FCBFE-AF76-0840-8B5D-8280D5C9F76B}" dt="2022-02-26T18:50:23.503" v="265" actId="26606"/>
          <ac:spMkLst>
            <pc:docMk/>
            <pc:sldMk cId="1123948516" sldId="282"/>
            <ac:spMk id="34" creationId="{71967F12-B0C4-4D31-8D63-89945DCD29D0}"/>
          </ac:spMkLst>
        </pc:spChg>
        <pc:spChg chg="add">
          <ac:chgData name="Gabriela Munteanu (2014843)" userId="65da36c9-c8d8-4beb-bb43-17209421741b" providerId="ADAL" clId="{2D1FCBFE-AF76-0840-8B5D-8280D5C9F76B}" dt="2022-02-26T18:50:23.503" v="265" actId="26606"/>
          <ac:spMkLst>
            <pc:docMk/>
            <pc:sldMk cId="1123948516" sldId="282"/>
            <ac:spMk id="48" creationId="{D8D85657-6A77-4466-887F-EE948B9CD2B2}"/>
          </ac:spMkLst>
        </pc:spChg>
        <pc:spChg chg="add">
          <ac:chgData name="Gabriela Munteanu (2014843)" userId="65da36c9-c8d8-4beb-bb43-17209421741b" providerId="ADAL" clId="{2D1FCBFE-AF76-0840-8B5D-8280D5C9F76B}" dt="2022-02-26T18:50:23.503" v="265" actId="26606"/>
          <ac:spMkLst>
            <pc:docMk/>
            <pc:sldMk cId="1123948516" sldId="282"/>
            <ac:spMk id="50" creationId="{97F832D9-9E09-40D4-AD67-47851A25D0B4}"/>
          </ac:spMkLst>
        </pc:spChg>
        <pc:grpChg chg="add del">
          <ac:chgData name="Gabriela Munteanu (2014843)" userId="65da36c9-c8d8-4beb-bb43-17209421741b" providerId="ADAL" clId="{2D1FCBFE-AF76-0840-8B5D-8280D5C9F76B}" dt="2022-02-26T18:50:23.503" v="265" actId="26606"/>
          <ac:grpSpMkLst>
            <pc:docMk/>
            <pc:sldMk cId="1123948516" sldId="282"/>
            <ac:grpSpMk id="9" creationId="{67416F32-9D98-4340-82E8-E90CE00AD2AC}"/>
          </ac:grpSpMkLst>
        </pc:grpChg>
        <pc:grpChg chg="add del">
          <ac:chgData name="Gabriela Munteanu (2014843)" userId="65da36c9-c8d8-4beb-bb43-17209421741b" providerId="ADAL" clId="{2D1FCBFE-AF76-0840-8B5D-8280D5C9F76B}" dt="2022-02-26T18:50:23.503" v="265" actId="26606"/>
          <ac:grpSpMkLst>
            <pc:docMk/>
            <pc:sldMk cId="1123948516" sldId="282"/>
            <ac:grpSpMk id="22" creationId="{DE11E5CC-3C1F-4093-97B6-6433FBF9A9C4}"/>
          </ac:grpSpMkLst>
        </pc:grpChg>
        <pc:grpChg chg="add">
          <ac:chgData name="Gabriela Munteanu (2014843)" userId="65da36c9-c8d8-4beb-bb43-17209421741b" providerId="ADAL" clId="{2D1FCBFE-AF76-0840-8B5D-8280D5C9F76B}" dt="2022-02-26T18:50:23.503" v="265" actId="26606"/>
          <ac:grpSpMkLst>
            <pc:docMk/>
            <pc:sldMk cId="1123948516" sldId="282"/>
            <ac:grpSpMk id="39" creationId="{67416F32-9D98-4340-82E8-E90CE00AD2AC}"/>
          </ac:grpSpMkLst>
        </pc:grpChg>
        <pc:graphicFrameChg chg="add mod">
          <ac:chgData name="Gabriela Munteanu (2014843)" userId="65da36c9-c8d8-4beb-bb43-17209421741b" providerId="ADAL" clId="{2D1FCBFE-AF76-0840-8B5D-8280D5C9F76B}" dt="2022-02-26T18:51:04.810" v="269" actId="2711"/>
          <ac:graphicFrameMkLst>
            <pc:docMk/>
            <pc:sldMk cId="1123948516" sldId="282"/>
            <ac:graphicFrameMk id="5" creationId="{D1EBE262-ACD4-423B-85C2-1268D5EF96DF}"/>
          </ac:graphicFrameMkLst>
        </pc:graphicFrameChg>
      </pc:sldChg>
    </pc:docChg>
  </pc:docChgLst>
  <pc:docChgLst>
    <pc:chgData name="Gabriela Diana Munteanu (2014843)" userId="65da36c9-c8d8-4beb-bb43-17209421741b" providerId="ADAL" clId="{2D1FCBFE-AF76-0840-8B5D-8280D5C9F76B}"/>
    <pc:docChg chg="undo custSel addSld delSld modSld sldOrd">
      <pc:chgData name="Gabriela Diana Munteanu (2014843)" userId="65da36c9-c8d8-4beb-bb43-17209421741b" providerId="ADAL" clId="{2D1FCBFE-AF76-0840-8B5D-8280D5C9F76B}" dt="2022-02-21T18:19:56.487" v="1251" actId="255"/>
      <pc:docMkLst>
        <pc:docMk/>
      </pc:docMkLst>
      <pc:sldChg chg="addSp delSp modSp mod">
        <pc:chgData name="Gabriela Diana Munteanu (2014843)" userId="65da36c9-c8d8-4beb-bb43-17209421741b" providerId="ADAL" clId="{2D1FCBFE-AF76-0840-8B5D-8280D5C9F76B}" dt="2022-02-19T22:35:15.764" v="3"/>
        <pc:sldMkLst>
          <pc:docMk/>
          <pc:sldMk cId="4230959484" sldId="256"/>
        </pc:sldMkLst>
        <pc:spChg chg="add del mod">
          <ac:chgData name="Gabriela Diana Munteanu (2014843)" userId="65da36c9-c8d8-4beb-bb43-17209421741b" providerId="ADAL" clId="{2D1FCBFE-AF76-0840-8B5D-8280D5C9F76B}" dt="2022-02-19T22:35:15.764" v="3"/>
          <ac:spMkLst>
            <pc:docMk/>
            <pc:sldMk cId="4230959484" sldId="256"/>
            <ac:spMk id="32" creationId="{12F7C9D2-8F44-3A40-B352-B475C660EA3A}"/>
          </ac:spMkLst>
        </pc:spChg>
      </pc:sldChg>
      <pc:sldChg chg="addSp delSp modSp mod">
        <pc:chgData name="Gabriela Diana Munteanu (2014843)" userId="65da36c9-c8d8-4beb-bb43-17209421741b" providerId="ADAL" clId="{2D1FCBFE-AF76-0840-8B5D-8280D5C9F76B}" dt="2022-02-19T20:51:14.386" v="0" actId="26606"/>
        <pc:sldMkLst>
          <pc:docMk/>
          <pc:sldMk cId="829584099" sldId="257"/>
        </pc:sldMkLst>
        <pc:spChg chg="mod">
          <ac:chgData name="Gabriela Diana Munteanu (2014843)" userId="65da36c9-c8d8-4beb-bb43-17209421741b" providerId="ADAL" clId="{2D1FCBFE-AF76-0840-8B5D-8280D5C9F76B}" dt="2022-02-19T20:51:14.386" v="0" actId="26606"/>
          <ac:spMkLst>
            <pc:docMk/>
            <pc:sldMk cId="829584099" sldId="257"/>
            <ac:spMk id="2" creationId="{A1B6715B-B657-DC40-9AC7-619E05648AA4}"/>
          </ac:spMkLst>
        </pc:spChg>
        <pc:spChg chg="del">
          <ac:chgData name="Gabriela Diana Munteanu (2014843)" userId="65da36c9-c8d8-4beb-bb43-17209421741b" providerId="ADAL" clId="{2D1FCBFE-AF76-0840-8B5D-8280D5C9F76B}" dt="2022-02-19T20:51:14.386" v="0" actId="26606"/>
          <ac:spMkLst>
            <pc:docMk/>
            <pc:sldMk cId="829584099" sldId="257"/>
            <ac:spMk id="66" creationId="{6DC8E2D9-6729-4614-8667-C1016D3182E4}"/>
          </ac:spMkLst>
        </pc:spChg>
        <pc:spChg chg="del">
          <ac:chgData name="Gabriela Diana Munteanu (2014843)" userId="65da36c9-c8d8-4beb-bb43-17209421741b" providerId="ADAL" clId="{2D1FCBFE-AF76-0840-8B5D-8280D5C9F76B}" dt="2022-02-19T20:51:14.386" v="0" actId="26606"/>
          <ac:spMkLst>
            <pc:docMk/>
            <pc:sldMk cId="829584099" sldId="257"/>
            <ac:spMk id="67" creationId="{9B9AACA9-BD92-429F-8047-0731DB46F99F}"/>
          </ac:spMkLst>
        </pc:spChg>
        <pc:spChg chg="add">
          <ac:chgData name="Gabriela Diana Munteanu (2014843)" userId="65da36c9-c8d8-4beb-bb43-17209421741b" providerId="ADAL" clId="{2D1FCBFE-AF76-0840-8B5D-8280D5C9F76B}" dt="2022-02-19T20:51:14.386" v="0" actId="26606"/>
          <ac:spMkLst>
            <pc:docMk/>
            <pc:sldMk cId="829584099" sldId="257"/>
            <ac:spMk id="90" creationId="{6DC8E2D9-6729-4614-8667-C1016D3182E4}"/>
          </ac:spMkLst>
        </pc:spChg>
        <pc:spChg chg="add">
          <ac:chgData name="Gabriela Diana Munteanu (2014843)" userId="65da36c9-c8d8-4beb-bb43-17209421741b" providerId="ADAL" clId="{2D1FCBFE-AF76-0840-8B5D-8280D5C9F76B}" dt="2022-02-19T20:51:14.386" v="0" actId="26606"/>
          <ac:spMkLst>
            <pc:docMk/>
            <pc:sldMk cId="829584099" sldId="257"/>
            <ac:spMk id="92" creationId="{DE59CF68-BABE-4C2C-8CF4-65074F93B2CF}"/>
          </ac:spMkLst>
        </pc:spChg>
        <pc:spChg chg="add">
          <ac:chgData name="Gabriela Diana Munteanu (2014843)" userId="65da36c9-c8d8-4beb-bb43-17209421741b" providerId="ADAL" clId="{2D1FCBFE-AF76-0840-8B5D-8280D5C9F76B}" dt="2022-02-19T20:51:14.386" v="0" actId="26606"/>
          <ac:spMkLst>
            <pc:docMk/>
            <pc:sldMk cId="829584099" sldId="257"/>
            <ac:spMk id="106" creationId="{04D326E6-DCF1-49C2-A73B-F2163348A0DF}"/>
          </ac:spMkLst>
        </pc:spChg>
        <pc:grpChg chg="del">
          <ac:chgData name="Gabriela Diana Munteanu (2014843)" userId="65da36c9-c8d8-4beb-bb43-17209421741b" providerId="ADAL" clId="{2D1FCBFE-AF76-0840-8B5D-8280D5C9F76B}" dt="2022-02-19T20:51:14.386" v="0" actId="26606"/>
          <ac:grpSpMkLst>
            <pc:docMk/>
            <pc:sldMk cId="829584099" sldId="257"/>
            <ac:grpSpMk id="57" creationId="{BF4E480B-94D6-46F9-A2B6-B98D311FDC19}"/>
          </ac:grpSpMkLst>
        </pc:grpChg>
        <pc:grpChg chg="del">
          <ac:chgData name="Gabriela Diana Munteanu (2014843)" userId="65da36c9-c8d8-4beb-bb43-17209421741b" providerId="ADAL" clId="{2D1FCBFE-AF76-0840-8B5D-8280D5C9F76B}" dt="2022-02-19T20:51:14.386" v="0" actId="26606"/>
          <ac:grpSpMkLst>
            <pc:docMk/>
            <pc:sldMk cId="829584099" sldId="257"/>
            <ac:grpSpMk id="68" creationId="{2DFE3358-29EE-4087-8570-9666D88A16FC}"/>
          </ac:grpSpMkLst>
        </pc:grpChg>
        <pc:grpChg chg="add">
          <ac:chgData name="Gabriela Diana Munteanu (2014843)" userId="65da36c9-c8d8-4beb-bb43-17209421741b" providerId="ADAL" clId="{2D1FCBFE-AF76-0840-8B5D-8280D5C9F76B}" dt="2022-02-19T20:51:14.386" v="0" actId="26606"/>
          <ac:grpSpMkLst>
            <pc:docMk/>
            <pc:sldMk cId="829584099" sldId="257"/>
            <ac:grpSpMk id="78" creationId="{BF4E480B-94D6-46F9-A2B6-B98D311FDC19}"/>
          </ac:grpSpMkLst>
        </pc:grpChg>
        <pc:grpChg chg="add">
          <ac:chgData name="Gabriela Diana Munteanu (2014843)" userId="65da36c9-c8d8-4beb-bb43-17209421741b" providerId="ADAL" clId="{2D1FCBFE-AF76-0840-8B5D-8280D5C9F76B}" dt="2022-02-19T20:51:14.386" v="0" actId="26606"/>
          <ac:grpSpMkLst>
            <pc:docMk/>
            <pc:sldMk cId="829584099" sldId="257"/>
            <ac:grpSpMk id="94" creationId="{3E1D28A9-431E-4E55-ADE3-161D757A2DA7}"/>
          </ac:grpSpMkLst>
        </pc:grpChg>
        <pc:picChg chg="add">
          <ac:chgData name="Gabriela Diana Munteanu (2014843)" userId="65da36c9-c8d8-4beb-bb43-17209421741b" providerId="ADAL" clId="{2D1FCBFE-AF76-0840-8B5D-8280D5C9F76B}" dt="2022-02-19T20:51:14.386" v="0" actId="26606"/>
          <ac:picMkLst>
            <pc:docMk/>
            <pc:sldMk cId="829584099" sldId="257"/>
            <ac:picMk id="75" creationId="{FAD59D81-2EA5-4F11-8BDC-8E43956E4188}"/>
          </ac:picMkLst>
        </pc:picChg>
      </pc:sldChg>
      <pc:sldChg chg="addSp modSp">
        <pc:chgData name="Gabriela Diana Munteanu (2014843)" userId="65da36c9-c8d8-4beb-bb43-17209421741b" providerId="ADAL" clId="{2D1FCBFE-AF76-0840-8B5D-8280D5C9F76B}" dt="2022-02-21T18:08:05.090" v="1216" actId="571"/>
        <pc:sldMkLst>
          <pc:docMk/>
          <pc:sldMk cId="930144831" sldId="259"/>
        </pc:sldMkLst>
        <pc:picChg chg="add mod">
          <ac:chgData name="Gabriela Diana Munteanu (2014843)" userId="65da36c9-c8d8-4beb-bb43-17209421741b" providerId="ADAL" clId="{2D1FCBFE-AF76-0840-8B5D-8280D5C9F76B}" dt="2022-02-21T18:08:05.090" v="1216" actId="571"/>
          <ac:picMkLst>
            <pc:docMk/>
            <pc:sldMk cId="930144831" sldId="259"/>
            <ac:picMk id="5" creationId="{50187F16-B516-8D45-8CDD-D872AED30A2F}"/>
          </ac:picMkLst>
        </pc:picChg>
      </pc:sldChg>
      <pc:sldChg chg="addSp delSp modSp mod setBg">
        <pc:chgData name="Gabriela Diana Munteanu (2014843)" userId="65da36c9-c8d8-4beb-bb43-17209421741b" providerId="ADAL" clId="{2D1FCBFE-AF76-0840-8B5D-8280D5C9F76B}" dt="2022-02-21T16:09:11.496" v="352" actId="255"/>
        <pc:sldMkLst>
          <pc:docMk/>
          <pc:sldMk cId="3545889800" sldId="261"/>
        </pc:sldMkLst>
        <pc:spChg chg="mod">
          <ac:chgData name="Gabriela Diana Munteanu (2014843)" userId="65da36c9-c8d8-4beb-bb43-17209421741b" providerId="ADAL" clId="{2D1FCBFE-AF76-0840-8B5D-8280D5C9F76B}" dt="2022-02-21T16:09:01.353" v="350" actId="2711"/>
          <ac:spMkLst>
            <pc:docMk/>
            <pc:sldMk cId="3545889800" sldId="261"/>
            <ac:spMk id="2" creationId="{F6EC71E0-CE8F-BB4A-A520-CE2567DD338B}"/>
          </ac:spMkLst>
        </pc:spChg>
        <pc:spChg chg="add del mod">
          <ac:chgData name="Gabriela Diana Munteanu (2014843)" userId="65da36c9-c8d8-4beb-bb43-17209421741b" providerId="ADAL" clId="{2D1FCBFE-AF76-0840-8B5D-8280D5C9F76B}" dt="2022-02-21T15:25:51.721" v="92"/>
          <ac:spMkLst>
            <pc:docMk/>
            <pc:sldMk cId="3545889800" sldId="261"/>
            <ac:spMk id="3" creationId="{D3FBC8E6-8048-744C-9F98-AE761159F9DA}"/>
          </ac:spMkLst>
        </pc:spChg>
        <pc:spChg chg="add del mod">
          <ac:chgData name="Gabriela Diana Munteanu (2014843)" userId="65da36c9-c8d8-4beb-bb43-17209421741b" providerId="ADAL" clId="{2D1FCBFE-AF76-0840-8B5D-8280D5C9F76B}" dt="2022-02-21T15:39:29.225" v="326" actId="21"/>
          <ac:spMkLst>
            <pc:docMk/>
            <pc:sldMk cId="3545889800" sldId="261"/>
            <ac:spMk id="4" creationId="{6186760F-5E1D-EC48-87B1-1F6DA1DC2C8C}"/>
          </ac:spMkLst>
        </pc:spChg>
        <pc:spChg chg="add del mod">
          <ac:chgData name="Gabriela Diana Munteanu (2014843)" userId="65da36c9-c8d8-4beb-bb43-17209421741b" providerId="ADAL" clId="{2D1FCBFE-AF76-0840-8B5D-8280D5C9F76B}" dt="2022-02-21T15:39:59.494" v="328" actId="21"/>
          <ac:spMkLst>
            <pc:docMk/>
            <pc:sldMk cId="3545889800" sldId="261"/>
            <ac:spMk id="5" creationId="{470E5763-BB9C-6241-93EB-96B48D3915FC}"/>
          </ac:spMkLst>
        </pc:spChg>
        <pc:spChg chg="add mod ord">
          <ac:chgData name="Gabriela Diana Munteanu (2014843)" userId="65da36c9-c8d8-4beb-bb43-17209421741b" providerId="ADAL" clId="{2D1FCBFE-AF76-0840-8B5D-8280D5C9F76B}" dt="2022-02-21T16:08:45.795" v="347" actId="26606"/>
          <ac:spMkLst>
            <pc:docMk/>
            <pc:sldMk cId="3545889800" sldId="261"/>
            <ac:spMk id="7" creationId="{DD126965-416A-724B-AB2D-99BA1FE63F44}"/>
          </ac:spMkLst>
        </pc:spChg>
        <pc:spChg chg="add del">
          <ac:chgData name="Gabriela Diana Munteanu (2014843)" userId="65da36c9-c8d8-4beb-bb43-17209421741b" providerId="ADAL" clId="{2D1FCBFE-AF76-0840-8B5D-8280D5C9F76B}" dt="2022-02-21T16:08:45.795" v="347" actId="26606"/>
          <ac:spMkLst>
            <pc:docMk/>
            <pc:sldMk cId="3545889800" sldId="261"/>
            <ac:spMk id="22" creationId="{D8D85657-6A77-4466-887F-EE948B9CD2B2}"/>
          </ac:spMkLst>
        </pc:spChg>
        <pc:spChg chg="add mod ord">
          <ac:chgData name="Gabriela Diana Munteanu (2014843)" userId="65da36c9-c8d8-4beb-bb43-17209421741b" providerId="ADAL" clId="{2D1FCBFE-AF76-0840-8B5D-8280D5C9F76B}" dt="2022-02-21T16:09:11.496" v="352" actId="255"/>
          <ac:spMkLst>
            <pc:docMk/>
            <pc:sldMk cId="3545889800" sldId="261"/>
            <ac:spMk id="35" creationId="{4C286E2C-C9E0-314B-8EB1-EDF1FBCC79B7}"/>
          </ac:spMkLst>
        </pc:spChg>
        <pc:spChg chg="add del">
          <ac:chgData name="Gabriela Diana Munteanu (2014843)" userId="65da36c9-c8d8-4beb-bb43-17209421741b" providerId="ADAL" clId="{2D1FCBFE-AF76-0840-8B5D-8280D5C9F76B}" dt="2022-02-21T16:08:45.795" v="347" actId="26606"/>
          <ac:spMkLst>
            <pc:docMk/>
            <pc:sldMk cId="3545889800" sldId="261"/>
            <ac:spMk id="36" creationId="{DC05F582-AA63-4A8C-915E-66057E4BEEA9}"/>
          </ac:spMkLst>
        </pc:spChg>
        <pc:spChg chg="add del">
          <ac:chgData name="Gabriela Diana Munteanu (2014843)" userId="65da36c9-c8d8-4beb-bb43-17209421741b" providerId="ADAL" clId="{2D1FCBFE-AF76-0840-8B5D-8280D5C9F76B}" dt="2022-02-21T16:08:45.766" v="346" actId="26606"/>
          <ac:spMkLst>
            <pc:docMk/>
            <pc:sldMk cId="3545889800" sldId="261"/>
            <ac:spMk id="50" creationId="{D8D85657-6A77-4466-887F-EE948B9CD2B2}"/>
          </ac:spMkLst>
        </pc:spChg>
        <pc:spChg chg="add del">
          <ac:chgData name="Gabriela Diana Munteanu (2014843)" userId="65da36c9-c8d8-4beb-bb43-17209421741b" providerId="ADAL" clId="{2D1FCBFE-AF76-0840-8B5D-8280D5C9F76B}" dt="2022-02-21T16:08:45.766" v="346" actId="26606"/>
          <ac:spMkLst>
            <pc:docMk/>
            <pc:sldMk cId="3545889800" sldId="261"/>
            <ac:spMk id="52" creationId="{81C8C0F4-5C44-4C3F-B321-5CB3E2BABC2C}"/>
          </ac:spMkLst>
        </pc:spChg>
        <pc:spChg chg="add">
          <ac:chgData name="Gabriela Diana Munteanu (2014843)" userId="65da36c9-c8d8-4beb-bb43-17209421741b" providerId="ADAL" clId="{2D1FCBFE-AF76-0840-8B5D-8280D5C9F76B}" dt="2022-02-21T16:08:45.795" v="347" actId="26606"/>
          <ac:spMkLst>
            <pc:docMk/>
            <pc:sldMk cId="3545889800" sldId="261"/>
            <ac:spMk id="66" creationId="{9D8267F7-1115-4F9A-BEF5-BB6664BCF0DB}"/>
          </ac:spMkLst>
        </pc:spChg>
        <pc:spChg chg="add">
          <ac:chgData name="Gabriela Diana Munteanu (2014843)" userId="65da36c9-c8d8-4beb-bb43-17209421741b" providerId="ADAL" clId="{2D1FCBFE-AF76-0840-8B5D-8280D5C9F76B}" dt="2022-02-21T16:08:45.795" v="347" actId="26606"/>
          <ac:spMkLst>
            <pc:docMk/>
            <pc:sldMk cId="3545889800" sldId="261"/>
            <ac:spMk id="77" creationId="{D8D85657-6A77-4466-887F-EE948B9CD2B2}"/>
          </ac:spMkLst>
        </pc:spChg>
        <pc:spChg chg="add">
          <ac:chgData name="Gabriela Diana Munteanu (2014843)" userId="65da36c9-c8d8-4beb-bb43-17209421741b" providerId="ADAL" clId="{2D1FCBFE-AF76-0840-8B5D-8280D5C9F76B}" dt="2022-02-21T16:08:45.795" v="347" actId="26606"/>
          <ac:spMkLst>
            <pc:docMk/>
            <pc:sldMk cId="3545889800" sldId="261"/>
            <ac:spMk id="78" creationId="{B4F9B187-EC02-44E0-99C7-5D629D6648DA}"/>
          </ac:spMkLst>
        </pc:spChg>
        <pc:grpChg chg="add del">
          <ac:chgData name="Gabriela Diana Munteanu (2014843)" userId="65da36c9-c8d8-4beb-bb43-17209421741b" providerId="ADAL" clId="{2D1FCBFE-AF76-0840-8B5D-8280D5C9F76B}" dt="2022-02-21T16:08:45.795" v="347" actId="26606"/>
          <ac:grpSpMkLst>
            <pc:docMk/>
            <pc:sldMk cId="3545889800" sldId="261"/>
            <ac:grpSpMk id="13" creationId="{67416F32-9D98-4340-82E8-E90CE00AD2AC}"/>
          </ac:grpSpMkLst>
        </pc:grpChg>
        <pc:grpChg chg="add del">
          <ac:chgData name="Gabriela Diana Munteanu (2014843)" userId="65da36c9-c8d8-4beb-bb43-17209421741b" providerId="ADAL" clId="{2D1FCBFE-AF76-0840-8B5D-8280D5C9F76B}" dt="2022-02-21T16:08:45.795" v="347" actId="26606"/>
          <ac:grpSpMkLst>
            <pc:docMk/>
            <pc:sldMk cId="3545889800" sldId="261"/>
            <ac:grpSpMk id="24" creationId="{30D050C3-946A-4155-B469-3FE5492E6E91}"/>
          </ac:grpSpMkLst>
        </pc:grpChg>
        <pc:grpChg chg="add del">
          <ac:chgData name="Gabriela Diana Munteanu (2014843)" userId="65da36c9-c8d8-4beb-bb43-17209421741b" providerId="ADAL" clId="{2D1FCBFE-AF76-0840-8B5D-8280D5C9F76B}" dt="2022-02-21T16:08:45.766" v="346" actId="26606"/>
          <ac:grpSpMkLst>
            <pc:docMk/>
            <pc:sldMk cId="3545889800" sldId="261"/>
            <ac:grpSpMk id="41" creationId="{67416F32-9D98-4340-82E8-E90CE00AD2AC}"/>
          </ac:grpSpMkLst>
        </pc:grpChg>
        <pc:grpChg chg="add del">
          <ac:chgData name="Gabriela Diana Munteanu (2014843)" userId="65da36c9-c8d8-4beb-bb43-17209421741b" providerId="ADAL" clId="{2D1FCBFE-AF76-0840-8B5D-8280D5C9F76B}" dt="2022-02-21T16:08:45.766" v="346" actId="26606"/>
          <ac:grpSpMkLst>
            <pc:docMk/>
            <pc:sldMk cId="3545889800" sldId="261"/>
            <ac:grpSpMk id="54" creationId="{000A5F84-BD20-4A3E-81BA-9F4444101C16}"/>
          </ac:grpSpMkLst>
        </pc:grpChg>
        <pc:grpChg chg="add">
          <ac:chgData name="Gabriela Diana Munteanu (2014843)" userId="65da36c9-c8d8-4beb-bb43-17209421741b" providerId="ADAL" clId="{2D1FCBFE-AF76-0840-8B5D-8280D5C9F76B}" dt="2022-02-21T16:08:45.795" v="347" actId="26606"/>
          <ac:grpSpMkLst>
            <pc:docMk/>
            <pc:sldMk cId="3545889800" sldId="261"/>
            <ac:grpSpMk id="65" creationId="{67416F32-9D98-4340-82E8-E90CE00AD2AC}"/>
          </ac:grpSpMkLst>
        </pc:grpChg>
        <pc:grpChg chg="add">
          <ac:chgData name="Gabriela Diana Munteanu (2014843)" userId="65da36c9-c8d8-4beb-bb43-17209421741b" providerId="ADAL" clId="{2D1FCBFE-AF76-0840-8B5D-8280D5C9F76B}" dt="2022-02-21T16:08:45.795" v="347" actId="26606"/>
          <ac:grpSpMkLst>
            <pc:docMk/>
            <pc:sldMk cId="3545889800" sldId="261"/>
            <ac:grpSpMk id="68" creationId="{7B4E221E-E4F3-4D25-8DC8-8A3D08C830B4}"/>
          </ac:grpSpMkLst>
        </pc:grpChg>
        <pc:grpChg chg="add">
          <ac:chgData name="Gabriela Diana Munteanu (2014843)" userId="65da36c9-c8d8-4beb-bb43-17209421741b" providerId="ADAL" clId="{2D1FCBFE-AF76-0840-8B5D-8280D5C9F76B}" dt="2022-02-21T16:08:45.795" v="347" actId="26606"/>
          <ac:grpSpMkLst>
            <pc:docMk/>
            <pc:sldMk cId="3545889800" sldId="261"/>
            <ac:grpSpMk id="79" creationId="{7C6B683D-13FA-4605-8648-01FC9C82FEC8}"/>
          </ac:grpSpMkLst>
        </pc:grpChg>
        <pc:picChg chg="add mod">
          <ac:chgData name="Gabriela Diana Munteanu (2014843)" userId="65da36c9-c8d8-4beb-bb43-17209421741b" providerId="ADAL" clId="{2D1FCBFE-AF76-0840-8B5D-8280D5C9F76B}" dt="2022-02-21T16:08:45.795" v="347" actId="26606"/>
          <ac:picMkLst>
            <pc:docMk/>
            <pc:sldMk cId="3545889800" sldId="261"/>
            <ac:picMk id="9" creationId="{FC459EF0-C3E6-4048-9F56-415049FE6FA8}"/>
          </ac:picMkLst>
        </pc:picChg>
      </pc:sldChg>
      <pc:sldChg chg="addSp delSp modSp new mod setBg">
        <pc:chgData name="Gabriela Diana Munteanu (2014843)" userId="65da36c9-c8d8-4beb-bb43-17209421741b" providerId="ADAL" clId="{2D1FCBFE-AF76-0840-8B5D-8280D5C9F76B}" dt="2022-02-21T14:51:41.830" v="86" actId="20577"/>
        <pc:sldMkLst>
          <pc:docMk/>
          <pc:sldMk cId="2875606713" sldId="262"/>
        </pc:sldMkLst>
        <pc:spChg chg="add mod">
          <ac:chgData name="Gabriela Diana Munteanu (2014843)" userId="65da36c9-c8d8-4beb-bb43-17209421741b" providerId="ADAL" clId="{2D1FCBFE-AF76-0840-8B5D-8280D5C9F76B}" dt="2022-02-21T14:51:41.830" v="86" actId="20577"/>
          <ac:spMkLst>
            <pc:docMk/>
            <pc:sldMk cId="2875606713" sldId="262"/>
            <ac:spMk id="3" creationId="{C077CA0D-C322-E24F-988C-9323ED875E5D}"/>
          </ac:spMkLst>
        </pc:spChg>
        <pc:spChg chg="add del">
          <ac:chgData name="Gabriela Diana Munteanu (2014843)" userId="65da36c9-c8d8-4beb-bb43-17209421741b" providerId="ADAL" clId="{2D1FCBFE-AF76-0840-8B5D-8280D5C9F76B}" dt="2022-02-21T14:36:37.082" v="11" actId="26606"/>
          <ac:spMkLst>
            <pc:docMk/>
            <pc:sldMk cId="2875606713" sldId="262"/>
            <ac:spMk id="17" creationId="{D8D85657-6A77-4466-887F-EE948B9CD2B2}"/>
          </ac:spMkLst>
        </pc:spChg>
        <pc:spChg chg="add del">
          <ac:chgData name="Gabriela Diana Munteanu (2014843)" userId="65da36c9-c8d8-4beb-bb43-17209421741b" providerId="ADAL" clId="{2D1FCBFE-AF76-0840-8B5D-8280D5C9F76B}" dt="2022-02-21T14:36:37.082" v="11" actId="26606"/>
          <ac:spMkLst>
            <pc:docMk/>
            <pc:sldMk cId="2875606713" sldId="262"/>
            <ac:spMk id="19" creationId="{A37F6730-8F76-4239-8CBA-B914B02A75AB}"/>
          </ac:spMkLst>
        </pc:spChg>
        <pc:spChg chg="add del">
          <ac:chgData name="Gabriela Diana Munteanu (2014843)" userId="65da36c9-c8d8-4beb-bb43-17209421741b" providerId="ADAL" clId="{2D1FCBFE-AF76-0840-8B5D-8280D5C9F76B}" dt="2022-02-21T14:36:39.155" v="13" actId="26606"/>
          <ac:spMkLst>
            <pc:docMk/>
            <pc:sldMk cId="2875606713" sldId="262"/>
            <ac:spMk id="33" creationId="{D8D85657-6A77-4466-887F-EE948B9CD2B2}"/>
          </ac:spMkLst>
        </pc:spChg>
        <pc:spChg chg="add del">
          <ac:chgData name="Gabriela Diana Munteanu (2014843)" userId="65da36c9-c8d8-4beb-bb43-17209421741b" providerId="ADAL" clId="{2D1FCBFE-AF76-0840-8B5D-8280D5C9F76B}" dt="2022-02-21T14:36:39.155" v="13" actId="26606"/>
          <ac:spMkLst>
            <pc:docMk/>
            <pc:sldMk cId="2875606713" sldId="262"/>
            <ac:spMk id="34" creationId="{7BA10581-08F2-4D9E-8CB4-07ECFEE95EE6}"/>
          </ac:spMkLst>
        </pc:spChg>
        <pc:spChg chg="add del">
          <ac:chgData name="Gabriela Diana Munteanu (2014843)" userId="65da36c9-c8d8-4beb-bb43-17209421741b" providerId="ADAL" clId="{2D1FCBFE-AF76-0840-8B5D-8280D5C9F76B}" dt="2022-02-21T14:37:17.820" v="18" actId="26606"/>
          <ac:spMkLst>
            <pc:docMk/>
            <pc:sldMk cId="2875606713" sldId="262"/>
            <ac:spMk id="41" creationId="{D8D85657-6A77-4466-887F-EE948B9CD2B2}"/>
          </ac:spMkLst>
        </pc:spChg>
        <pc:spChg chg="add del">
          <ac:chgData name="Gabriela Diana Munteanu (2014843)" userId="65da36c9-c8d8-4beb-bb43-17209421741b" providerId="ADAL" clId="{2D1FCBFE-AF76-0840-8B5D-8280D5C9F76B}" dt="2022-02-21T14:37:17.820" v="18" actId="26606"/>
          <ac:spMkLst>
            <pc:docMk/>
            <pc:sldMk cId="2875606713" sldId="262"/>
            <ac:spMk id="42" creationId="{A37F6730-8F76-4239-8CBA-B914B02A75AB}"/>
          </ac:spMkLst>
        </pc:spChg>
        <pc:spChg chg="add del">
          <ac:chgData name="Gabriela Diana Munteanu (2014843)" userId="65da36c9-c8d8-4beb-bb43-17209421741b" providerId="ADAL" clId="{2D1FCBFE-AF76-0840-8B5D-8280D5C9F76B}" dt="2022-02-21T14:37:17.820" v="18" actId="26606"/>
          <ac:spMkLst>
            <pc:docMk/>
            <pc:sldMk cId="2875606713" sldId="262"/>
            <ac:spMk id="57" creationId="{D8D85657-6A77-4466-887F-EE948B9CD2B2}"/>
          </ac:spMkLst>
        </pc:spChg>
        <pc:spChg chg="add del">
          <ac:chgData name="Gabriela Diana Munteanu (2014843)" userId="65da36c9-c8d8-4beb-bb43-17209421741b" providerId="ADAL" clId="{2D1FCBFE-AF76-0840-8B5D-8280D5C9F76B}" dt="2022-02-21T14:37:17.820" v="18" actId="26606"/>
          <ac:spMkLst>
            <pc:docMk/>
            <pc:sldMk cId="2875606713" sldId="262"/>
            <ac:spMk id="59" creationId="{A37F6730-8F76-4239-8CBA-B914B02A75AB}"/>
          </ac:spMkLst>
        </pc:spChg>
        <pc:grpChg chg="add del">
          <ac:chgData name="Gabriela Diana Munteanu (2014843)" userId="65da36c9-c8d8-4beb-bb43-17209421741b" providerId="ADAL" clId="{2D1FCBFE-AF76-0840-8B5D-8280D5C9F76B}" dt="2022-02-21T14:36:37.082" v="11" actId="26606"/>
          <ac:grpSpMkLst>
            <pc:docMk/>
            <pc:sldMk cId="2875606713" sldId="262"/>
            <ac:grpSpMk id="8" creationId="{67416F32-9D98-4340-82E8-E90CE00AD2AC}"/>
          </ac:grpSpMkLst>
        </pc:grpChg>
        <pc:grpChg chg="add del">
          <ac:chgData name="Gabriela Diana Munteanu (2014843)" userId="65da36c9-c8d8-4beb-bb43-17209421741b" providerId="ADAL" clId="{2D1FCBFE-AF76-0840-8B5D-8280D5C9F76B}" dt="2022-02-21T14:36:37.082" v="11" actId="26606"/>
          <ac:grpSpMkLst>
            <pc:docMk/>
            <pc:sldMk cId="2875606713" sldId="262"/>
            <ac:grpSpMk id="21" creationId="{000A5F84-BD20-4A3E-81BA-9F4444101C16}"/>
          </ac:grpSpMkLst>
        </pc:grpChg>
        <pc:grpChg chg="add del">
          <ac:chgData name="Gabriela Diana Munteanu (2014843)" userId="65da36c9-c8d8-4beb-bb43-17209421741b" providerId="ADAL" clId="{2D1FCBFE-AF76-0840-8B5D-8280D5C9F76B}" dt="2022-02-21T14:36:39.155" v="13" actId="26606"/>
          <ac:grpSpMkLst>
            <pc:docMk/>
            <pc:sldMk cId="2875606713" sldId="262"/>
            <ac:grpSpMk id="26" creationId="{67416F32-9D98-4340-82E8-E90CE00AD2AC}"/>
          </ac:grpSpMkLst>
        </pc:grpChg>
        <pc:grpChg chg="add del">
          <ac:chgData name="Gabriela Diana Munteanu (2014843)" userId="65da36c9-c8d8-4beb-bb43-17209421741b" providerId="ADAL" clId="{2D1FCBFE-AF76-0840-8B5D-8280D5C9F76B}" dt="2022-02-21T14:36:39.155" v="13" actId="26606"/>
          <ac:grpSpMkLst>
            <pc:docMk/>
            <pc:sldMk cId="2875606713" sldId="262"/>
            <ac:grpSpMk id="35" creationId="{59E2092A-4250-4BDD-AC6C-CA57E30DDD57}"/>
          </ac:grpSpMkLst>
        </pc:grpChg>
        <pc:grpChg chg="add del">
          <ac:chgData name="Gabriela Diana Munteanu (2014843)" userId="65da36c9-c8d8-4beb-bb43-17209421741b" providerId="ADAL" clId="{2D1FCBFE-AF76-0840-8B5D-8280D5C9F76B}" dt="2022-02-21T14:37:17.820" v="18" actId="26606"/>
          <ac:grpSpMkLst>
            <pc:docMk/>
            <pc:sldMk cId="2875606713" sldId="262"/>
            <ac:grpSpMk id="40" creationId="{67416F32-9D98-4340-82E8-E90CE00AD2AC}"/>
          </ac:grpSpMkLst>
        </pc:grpChg>
        <pc:grpChg chg="add del">
          <ac:chgData name="Gabriela Diana Munteanu (2014843)" userId="65da36c9-c8d8-4beb-bb43-17209421741b" providerId="ADAL" clId="{2D1FCBFE-AF76-0840-8B5D-8280D5C9F76B}" dt="2022-02-21T14:37:17.820" v="18" actId="26606"/>
          <ac:grpSpMkLst>
            <pc:docMk/>
            <pc:sldMk cId="2875606713" sldId="262"/>
            <ac:grpSpMk id="43" creationId="{000A5F84-BD20-4A3E-81BA-9F4444101C16}"/>
          </ac:grpSpMkLst>
        </pc:grpChg>
        <pc:grpChg chg="add del">
          <ac:chgData name="Gabriela Diana Munteanu (2014843)" userId="65da36c9-c8d8-4beb-bb43-17209421741b" providerId="ADAL" clId="{2D1FCBFE-AF76-0840-8B5D-8280D5C9F76B}" dt="2022-02-21T14:37:17.820" v="18" actId="26606"/>
          <ac:grpSpMkLst>
            <pc:docMk/>
            <pc:sldMk cId="2875606713" sldId="262"/>
            <ac:grpSpMk id="48" creationId="{67416F32-9D98-4340-82E8-E90CE00AD2AC}"/>
          </ac:grpSpMkLst>
        </pc:grpChg>
        <pc:grpChg chg="add del">
          <ac:chgData name="Gabriela Diana Munteanu (2014843)" userId="65da36c9-c8d8-4beb-bb43-17209421741b" providerId="ADAL" clId="{2D1FCBFE-AF76-0840-8B5D-8280D5C9F76B}" dt="2022-02-21T14:37:17.820" v="18" actId="26606"/>
          <ac:grpSpMkLst>
            <pc:docMk/>
            <pc:sldMk cId="2875606713" sldId="262"/>
            <ac:grpSpMk id="61" creationId="{000A5F84-BD20-4A3E-81BA-9F4444101C16}"/>
          </ac:grpSpMkLst>
        </pc:grpChg>
      </pc:sldChg>
      <pc:sldChg chg="addSp delSp modSp new mod setBg">
        <pc:chgData name="Gabriela Diana Munteanu (2014843)" userId="65da36c9-c8d8-4beb-bb43-17209421741b" providerId="ADAL" clId="{2D1FCBFE-AF76-0840-8B5D-8280D5C9F76B}" dt="2022-02-21T17:12:30.266" v="628" actId="26606"/>
        <pc:sldMkLst>
          <pc:docMk/>
          <pc:sldMk cId="794425803" sldId="263"/>
        </pc:sldMkLst>
        <pc:spChg chg="add del mod">
          <ac:chgData name="Gabriela Diana Munteanu (2014843)" userId="65da36c9-c8d8-4beb-bb43-17209421741b" providerId="ADAL" clId="{2D1FCBFE-AF76-0840-8B5D-8280D5C9F76B}" dt="2022-02-21T14:39:25.030" v="60" actId="26606"/>
          <ac:spMkLst>
            <pc:docMk/>
            <pc:sldMk cId="794425803" sldId="263"/>
            <ac:spMk id="3" creationId="{7678C629-1138-D443-B84B-189AEF595D20}"/>
          </ac:spMkLst>
        </pc:spChg>
        <pc:spChg chg="add del">
          <ac:chgData name="Gabriela Diana Munteanu (2014843)" userId="65da36c9-c8d8-4beb-bb43-17209421741b" providerId="ADAL" clId="{2D1FCBFE-AF76-0840-8B5D-8280D5C9F76B}" dt="2022-02-21T17:11:17.649" v="620" actId="26606"/>
          <ac:spMkLst>
            <pc:docMk/>
            <pc:sldMk cId="794425803" sldId="263"/>
            <ac:spMk id="7" creationId="{D8D85657-6A77-4466-887F-EE948B9CD2B2}"/>
          </ac:spMkLst>
        </pc:spChg>
        <pc:spChg chg="add del">
          <ac:chgData name="Gabriela Diana Munteanu (2014843)" userId="65da36c9-c8d8-4beb-bb43-17209421741b" providerId="ADAL" clId="{2D1FCBFE-AF76-0840-8B5D-8280D5C9F76B}" dt="2022-02-21T17:11:17.649" v="620" actId="26606"/>
          <ac:spMkLst>
            <pc:docMk/>
            <pc:sldMk cId="794425803" sldId="263"/>
            <ac:spMk id="8" creationId="{81C8C0F4-5C44-4C3F-B321-5CB3E2BABC2C}"/>
          </ac:spMkLst>
        </pc:spChg>
        <pc:spChg chg="add del">
          <ac:chgData name="Gabriela Diana Munteanu (2014843)" userId="65da36c9-c8d8-4beb-bb43-17209421741b" providerId="ADAL" clId="{2D1FCBFE-AF76-0840-8B5D-8280D5C9F76B}" dt="2022-02-21T14:39:13.463" v="44" actId="26606"/>
          <ac:spMkLst>
            <pc:docMk/>
            <pc:sldMk cId="794425803" sldId="263"/>
            <ac:spMk id="18" creationId="{D8D85657-6A77-4466-887F-EE948B9CD2B2}"/>
          </ac:spMkLst>
        </pc:spChg>
        <pc:spChg chg="add del">
          <ac:chgData name="Gabriela Diana Munteanu (2014843)" userId="65da36c9-c8d8-4beb-bb43-17209421741b" providerId="ADAL" clId="{2D1FCBFE-AF76-0840-8B5D-8280D5C9F76B}" dt="2022-02-21T14:39:13.463" v="44" actId="26606"/>
          <ac:spMkLst>
            <pc:docMk/>
            <pc:sldMk cId="794425803" sldId="263"/>
            <ac:spMk id="20" creationId="{81C8C0F4-5C44-4C3F-B321-5CB3E2BABC2C}"/>
          </ac:spMkLst>
        </pc:spChg>
        <pc:spChg chg="add">
          <ac:chgData name="Gabriela Diana Munteanu (2014843)" userId="65da36c9-c8d8-4beb-bb43-17209421741b" providerId="ADAL" clId="{2D1FCBFE-AF76-0840-8B5D-8280D5C9F76B}" dt="2022-02-21T17:11:17.649" v="620" actId="26606"/>
          <ac:spMkLst>
            <pc:docMk/>
            <pc:sldMk cId="794425803" sldId="263"/>
            <ac:spMk id="31" creationId="{D8D85657-6A77-4466-887F-EE948B9CD2B2}"/>
          </ac:spMkLst>
        </pc:spChg>
        <pc:spChg chg="add">
          <ac:chgData name="Gabriela Diana Munteanu (2014843)" userId="65da36c9-c8d8-4beb-bb43-17209421741b" providerId="ADAL" clId="{2D1FCBFE-AF76-0840-8B5D-8280D5C9F76B}" dt="2022-02-21T17:11:17.649" v="620" actId="26606"/>
          <ac:spMkLst>
            <pc:docMk/>
            <pc:sldMk cId="794425803" sldId="263"/>
            <ac:spMk id="33" creationId="{81C8C0F4-5C44-4C3F-B321-5CB3E2BABC2C}"/>
          </ac:spMkLst>
        </pc:spChg>
        <pc:grpChg chg="add del">
          <ac:chgData name="Gabriela Diana Munteanu (2014843)" userId="65da36c9-c8d8-4beb-bb43-17209421741b" providerId="ADAL" clId="{2D1FCBFE-AF76-0840-8B5D-8280D5C9F76B}" dt="2022-02-21T17:11:17.649" v="620" actId="26606"/>
          <ac:grpSpMkLst>
            <pc:docMk/>
            <pc:sldMk cId="794425803" sldId="263"/>
            <ac:grpSpMk id="6" creationId="{67416F32-9D98-4340-82E8-E90CE00AD2AC}"/>
          </ac:grpSpMkLst>
        </pc:grpChg>
        <pc:grpChg chg="add del">
          <ac:chgData name="Gabriela Diana Munteanu (2014843)" userId="65da36c9-c8d8-4beb-bb43-17209421741b" providerId="ADAL" clId="{2D1FCBFE-AF76-0840-8B5D-8280D5C9F76B}" dt="2022-02-21T14:39:13.463" v="44" actId="26606"/>
          <ac:grpSpMkLst>
            <pc:docMk/>
            <pc:sldMk cId="794425803" sldId="263"/>
            <ac:grpSpMk id="9" creationId="{67416F32-9D98-4340-82E8-E90CE00AD2AC}"/>
          </ac:grpSpMkLst>
        </pc:grpChg>
        <pc:grpChg chg="add">
          <ac:chgData name="Gabriela Diana Munteanu (2014843)" userId="65da36c9-c8d8-4beb-bb43-17209421741b" providerId="ADAL" clId="{2D1FCBFE-AF76-0840-8B5D-8280D5C9F76B}" dt="2022-02-21T17:11:17.649" v="620" actId="26606"/>
          <ac:grpSpMkLst>
            <pc:docMk/>
            <pc:sldMk cId="794425803" sldId="263"/>
            <ac:grpSpMk id="22" creationId="{67416F32-9D98-4340-82E8-E90CE00AD2AC}"/>
          </ac:grpSpMkLst>
        </pc:grpChg>
        <pc:graphicFrameChg chg="add del mod">
          <ac:chgData name="Gabriela Diana Munteanu (2014843)" userId="65da36c9-c8d8-4beb-bb43-17209421741b" providerId="ADAL" clId="{2D1FCBFE-AF76-0840-8B5D-8280D5C9F76B}" dt="2022-02-21T14:39:13.463" v="44" actId="26606"/>
          <ac:graphicFrameMkLst>
            <pc:docMk/>
            <pc:sldMk cId="794425803" sldId="263"/>
            <ac:graphicFrameMk id="5" creationId="{9115D9D5-D085-452B-8B57-8C8E44945F7F}"/>
          </ac:graphicFrameMkLst>
        </pc:graphicFrameChg>
        <pc:graphicFrameChg chg="add mod modGraphic">
          <ac:chgData name="Gabriela Diana Munteanu (2014843)" userId="65da36c9-c8d8-4beb-bb43-17209421741b" providerId="ADAL" clId="{2D1FCBFE-AF76-0840-8B5D-8280D5C9F76B}" dt="2022-02-21T17:12:30.266" v="628" actId="26606"/>
          <ac:graphicFrameMkLst>
            <pc:docMk/>
            <pc:sldMk cId="794425803" sldId="263"/>
            <ac:graphicFrameMk id="17" creationId="{1B1E0B6B-B706-4603-8B30-461F5D417DBA}"/>
          </ac:graphicFrameMkLst>
        </pc:graphicFrameChg>
      </pc:sldChg>
      <pc:sldChg chg="addSp delSp modSp new mod setBg">
        <pc:chgData name="Gabriela Diana Munteanu (2014843)" userId="65da36c9-c8d8-4beb-bb43-17209421741b" providerId="ADAL" clId="{2D1FCBFE-AF76-0840-8B5D-8280D5C9F76B}" dt="2022-02-21T17:10:49.693" v="619" actId="26606"/>
        <pc:sldMkLst>
          <pc:docMk/>
          <pc:sldMk cId="2616583556" sldId="264"/>
        </pc:sldMkLst>
        <pc:spChg chg="add del mod">
          <ac:chgData name="Gabriela Diana Munteanu (2014843)" userId="65da36c9-c8d8-4beb-bb43-17209421741b" providerId="ADAL" clId="{2D1FCBFE-AF76-0840-8B5D-8280D5C9F76B}" dt="2022-02-21T14:41:19.177" v="72" actId="26606"/>
          <ac:spMkLst>
            <pc:docMk/>
            <pc:sldMk cId="2616583556" sldId="264"/>
            <ac:spMk id="3" creationId="{D0A553D7-5DB0-124D-AB55-74F8AAA6510C}"/>
          </ac:spMkLst>
        </pc:spChg>
        <pc:spChg chg="add del">
          <ac:chgData name="Gabriela Diana Munteanu (2014843)" userId="65da36c9-c8d8-4beb-bb43-17209421741b" providerId="ADAL" clId="{2D1FCBFE-AF76-0840-8B5D-8280D5C9F76B}" dt="2022-02-21T14:42:22.926" v="83" actId="26606"/>
          <ac:spMkLst>
            <pc:docMk/>
            <pc:sldMk cId="2616583556" sldId="264"/>
            <ac:spMk id="18" creationId="{D8D85657-6A77-4466-887F-EE948B9CD2B2}"/>
          </ac:spMkLst>
        </pc:spChg>
        <pc:spChg chg="add del">
          <ac:chgData name="Gabriela Diana Munteanu (2014843)" userId="65da36c9-c8d8-4beb-bb43-17209421741b" providerId="ADAL" clId="{2D1FCBFE-AF76-0840-8B5D-8280D5C9F76B}" dt="2022-02-21T14:42:22.926" v="83" actId="26606"/>
          <ac:spMkLst>
            <pc:docMk/>
            <pc:sldMk cId="2616583556" sldId="264"/>
            <ac:spMk id="20" creationId="{97F832D9-9E09-40D4-AD67-47851A25D0B4}"/>
          </ac:spMkLst>
        </pc:spChg>
        <pc:spChg chg="add del">
          <ac:chgData name="Gabriela Diana Munteanu (2014843)" userId="65da36c9-c8d8-4beb-bb43-17209421741b" providerId="ADAL" clId="{2D1FCBFE-AF76-0840-8B5D-8280D5C9F76B}" dt="2022-02-21T14:42:13.326" v="79" actId="26606"/>
          <ac:spMkLst>
            <pc:docMk/>
            <pc:sldMk cId="2616583556" sldId="264"/>
            <ac:spMk id="34" creationId="{D8D85657-6A77-4466-887F-EE948B9CD2B2}"/>
          </ac:spMkLst>
        </pc:spChg>
        <pc:spChg chg="add del">
          <ac:chgData name="Gabriela Diana Munteanu (2014843)" userId="65da36c9-c8d8-4beb-bb43-17209421741b" providerId="ADAL" clId="{2D1FCBFE-AF76-0840-8B5D-8280D5C9F76B}" dt="2022-02-21T14:42:13.326" v="79" actId="26606"/>
          <ac:spMkLst>
            <pc:docMk/>
            <pc:sldMk cId="2616583556" sldId="264"/>
            <ac:spMk id="36" creationId="{97F832D9-9E09-40D4-AD67-47851A25D0B4}"/>
          </ac:spMkLst>
        </pc:spChg>
        <pc:spChg chg="add del">
          <ac:chgData name="Gabriela Diana Munteanu (2014843)" userId="65da36c9-c8d8-4beb-bb43-17209421741b" providerId="ADAL" clId="{2D1FCBFE-AF76-0840-8B5D-8280D5C9F76B}" dt="2022-02-21T14:42:22.893" v="82" actId="26606"/>
          <ac:spMkLst>
            <pc:docMk/>
            <pc:sldMk cId="2616583556" sldId="264"/>
            <ac:spMk id="45" creationId="{D8D85657-6A77-4466-887F-EE948B9CD2B2}"/>
          </ac:spMkLst>
        </pc:spChg>
        <pc:spChg chg="add del">
          <ac:chgData name="Gabriela Diana Munteanu (2014843)" userId="65da36c9-c8d8-4beb-bb43-17209421741b" providerId="ADAL" clId="{2D1FCBFE-AF76-0840-8B5D-8280D5C9F76B}" dt="2022-02-21T14:42:22.893" v="82" actId="26606"/>
          <ac:spMkLst>
            <pc:docMk/>
            <pc:sldMk cId="2616583556" sldId="264"/>
            <ac:spMk id="46" creationId="{97F832D9-9E09-40D4-AD67-47851A25D0B4}"/>
          </ac:spMkLst>
        </pc:spChg>
        <pc:spChg chg="add del">
          <ac:chgData name="Gabriela Diana Munteanu (2014843)" userId="65da36c9-c8d8-4beb-bb43-17209421741b" providerId="ADAL" clId="{2D1FCBFE-AF76-0840-8B5D-8280D5C9F76B}" dt="2022-02-21T17:10:49.693" v="619" actId="26606"/>
          <ac:spMkLst>
            <pc:docMk/>
            <pc:sldMk cId="2616583556" sldId="264"/>
            <ac:spMk id="49" creationId="{D8D85657-6A77-4466-887F-EE948B9CD2B2}"/>
          </ac:spMkLst>
        </pc:spChg>
        <pc:spChg chg="add del">
          <ac:chgData name="Gabriela Diana Munteanu (2014843)" userId="65da36c9-c8d8-4beb-bb43-17209421741b" providerId="ADAL" clId="{2D1FCBFE-AF76-0840-8B5D-8280D5C9F76B}" dt="2022-02-21T17:10:49.693" v="619" actId="26606"/>
          <ac:spMkLst>
            <pc:docMk/>
            <pc:sldMk cId="2616583556" sldId="264"/>
            <ac:spMk id="50" creationId="{81C8C0F4-5C44-4C3F-B321-5CB3E2BABC2C}"/>
          </ac:spMkLst>
        </pc:spChg>
        <pc:spChg chg="add del">
          <ac:chgData name="Gabriela Diana Munteanu (2014843)" userId="65da36c9-c8d8-4beb-bb43-17209421741b" providerId="ADAL" clId="{2D1FCBFE-AF76-0840-8B5D-8280D5C9F76B}" dt="2022-02-21T17:10:36.080" v="614" actId="26606"/>
          <ac:spMkLst>
            <pc:docMk/>
            <pc:sldMk cId="2616583556" sldId="264"/>
            <ac:spMk id="64" creationId="{D8D85657-6A77-4466-887F-EE948B9CD2B2}"/>
          </ac:spMkLst>
        </pc:spChg>
        <pc:spChg chg="add del">
          <ac:chgData name="Gabriela Diana Munteanu (2014843)" userId="65da36c9-c8d8-4beb-bb43-17209421741b" providerId="ADAL" clId="{2D1FCBFE-AF76-0840-8B5D-8280D5C9F76B}" dt="2022-02-21T17:10:36.080" v="614" actId="26606"/>
          <ac:spMkLst>
            <pc:docMk/>
            <pc:sldMk cId="2616583556" sldId="264"/>
            <ac:spMk id="66" creationId="{612418FA-DACC-47F9-B701-44B7143C9DEF}"/>
          </ac:spMkLst>
        </pc:spChg>
        <pc:spChg chg="add del">
          <ac:chgData name="Gabriela Diana Munteanu (2014843)" userId="65da36c9-c8d8-4beb-bb43-17209421741b" providerId="ADAL" clId="{2D1FCBFE-AF76-0840-8B5D-8280D5C9F76B}" dt="2022-02-21T17:10:36.080" v="614" actId="26606"/>
          <ac:spMkLst>
            <pc:docMk/>
            <pc:sldMk cId="2616583556" sldId="264"/>
            <ac:spMk id="80" creationId="{9D8267F7-1115-4F9A-BEF5-BB6664BCF0DB}"/>
          </ac:spMkLst>
        </pc:spChg>
        <pc:spChg chg="add del">
          <ac:chgData name="Gabriela Diana Munteanu (2014843)" userId="65da36c9-c8d8-4beb-bb43-17209421741b" providerId="ADAL" clId="{2D1FCBFE-AF76-0840-8B5D-8280D5C9F76B}" dt="2022-02-21T17:10:47.101" v="616" actId="26606"/>
          <ac:spMkLst>
            <pc:docMk/>
            <pc:sldMk cId="2616583556" sldId="264"/>
            <ac:spMk id="89" creationId="{D8D85657-6A77-4466-887F-EE948B9CD2B2}"/>
          </ac:spMkLst>
        </pc:spChg>
        <pc:spChg chg="add del">
          <ac:chgData name="Gabriela Diana Munteanu (2014843)" userId="65da36c9-c8d8-4beb-bb43-17209421741b" providerId="ADAL" clId="{2D1FCBFE-AF76-0840-8B5D-8280D5C9F76B}" dt="2022-02-21T17:10:47.101" v="616" actId="26606"/>
          <ac:spMkLst>
            <pc:docMk/>
            <pc:sldMk cId="2616583556" sldId="264"/>
            <ac:spMk id="90" creationId="{B807C163-87AF-4BC4-ADE2-4E5EAFEEE8CE}"/>
          </ac:spMkLst>
        </pc:spChg>
        <pc:spChg chg="add del">
          <ac:chgData name="Gabriela Diana Munteanu (2014843)" userId="65da36c9-c8d8-4beb-bb43-17209421741b" providerId="ADAL" clId="{2D1FCBFE-AF76-0840-8B5D-8280D5C9F76B}" dt="2022-02-21T17:10:47.101" v="616" actId="26606"/>
          <ac:spMkLst>
            <pc:docMk/>
            <pc:sldMk cId="2616583556" sldId="264"/>
            <ac:spMk id="100" creationId="{19C03209-5BD8-4B0B-847E-430FFF592586}"/>
          </ac:spMkLst>
        </pc:spChg>
        <pc:spChg chg="add del">
          <ac:chgData name="Gabriela Diana Munteanu (2014843)" userId="65da36c9-c8d8-4beb-bb43-17209421741b" providerId="ADAL" clId="{2D1FCBFE-AF76-0840-8B5D-8280D5C9F76B}" dt="2022-02-21T17:10:49.615" v="618" actId="26606"/>
          <ac:spMkLst>
            <pc:docMk/>
            <pc:sldMk cId="2616583556" sldId="264"/>
            <ac:spMk id="103" creationId="{D8D85657-6A77-4466-887F-EE948B9CD2B2}"/>
          </ac:spMkLst>
        </pc:spChg>
        <pc:spChg chg="add del">
          <ac:chgData name="Gabriela Diana Munteanu (2014843)" userId="65da36c9-c8d8-4beb-bb43-17209421741b" providerId="ADAL" clId="{2D1FCBFE-AF76-0840-8B5D-8280D5C9F76B}" dt="2022-02-21T17:10:49.615" v="618" actId="26606"/>
          <ac:spMkLst>
            <pc:docMk/>
            <pc:sldMk cId="2616583556" sldId="264"/>
            <ac:spMk id="104" creationId="{C5EFAD76-6928-46F5-8800-C1AF27C59B42}"/>
          </ac:spMkLst>
        </pc:spChg>
        <pc:spChg chg="add">
          <ac:chgData name="Gabriela Diana Munteanu (2014843)" userId="65da36c9-c8d8-4beb-bb43-17209421741b" providerId="ADAL" clId="{2D1FCBFE-AF76-0840-8B5D-8280D5C9F76B}" dt="2022-02-21T17:10:49.693" v="619" actId="26606"/>
          <ac:spMkLst>
            <pc:docMk/>
            <pc:sldMk cId="2616583556" sldId="264"/>
            <ac:spMk id="113" creationId="{D8D85657-6A77-4466-887F-EE948B9CD2B2}"/>
          </ac:spMkLst>
        </pc:spChg>
        <pc:spChg chg="add">
          <ac:chgData name="Gabriela Diana Munteanu (2014843)" userId="65da36c9-c8d8-4beb-bb43-17209421741b" providerId="ADAL" clId="{2D1FCBFE-AF76-0840-8B5D-8280D5C9F76B}" dt="2022-02-21T17:10:49.693" v="619" actId="26606"/>
          <ac:spMkLst>
            <pc:docMk/>
            <pc:sldMk cId="2616583556" sldId="264"/>
            <ac:spMk id="114" creationId="{A37F6730-8F76-4239-8CBA-B914B02A75AB}"/>
          </ac:spMkLst>
        </pc:spChg>
        <pc:spChg chg="add">
          <ac:chgData name="Gabriela Diana Munteanu (2014843)" userId="65da36c9-c8d8-4beb-bb43-17209421741b" providerId="ADAL" clId="{2D1FCBFE-AF76-0840-8B5D-8280D5C9F76B}" dt="2022-02-21T17:10:49.693" v="619" actId="26606"/>
          <ac:spMkLst>
            <pc:docMk/>
            <pc:sldMk cId="2616583556" sldId="264"/>
            <ac:spMk id="116" creationId="{71967F12-B0C4-4D31-8D63-89945DCD29D0}"/>
          </ac:spMkLst>
        </pc:spChg>
        <pc:grpChg chg="add del">
          <ac:chgData name="Gabriela Diana Munteanu (2014843)" userId="65da36c9-c8d8-4beb-bb43-17209421741b" providerId="ADAL" clId="{2D1FCBFE-AF76-0840-8B5D-8280D5C9F76B}" dt="2022-02-21T14:42:22.926" v="83" actId="26606"/>
          <ac:grpSpMkLst>
            <pc:docMk/>
            <pc:sldMk cId="2616583556" sldId="264"/>
            <ac:grpSpMk id="9" creationId="{67416F32-9D98-4340-82E8-E90CE00AD2AC}"/>
          </ac:grpSpMkLst>
        </pc:grpChg>
        <pc:grpChg chg="mod replId">
          <ac:chgData name="Gabriela Diana Munteanu (2014843)" userId="65da36c9-c8d8-4beb-bb43-17209421741b" providerId="ADAL" clId="{2D1FCBFE-AF76-0840-8B5D-8280D5C9F76B}" dt="2022-02-21T14:42:22.893" v="82" actId="26606"/>
          <ac:grpSpMkLst>
            <pc:docMk/>
            <pc:sldMk cId="2616583556" sldId="264"/>
            <ac:grpSpMk id="13" creationId="{BB08A2E9-6518-449E-940B-8518A1D850BB}"/>
          </ac:grpSpMkLst>
        </pc:grpChg>
        <pc:grpChg chg="add del">
          <ac:chgData name="Gabriela Diana Munteanu (2014843)" userId="65da36c9-c8d8-4beb-bb43-17209421741b" providerId="ADAL" clId="{2D1FCBFE-AF76-0840-8B5D-8280D5C9F76B}" dt="2022-02-21T14:42:13.326" v="79" actId="26606"/>
          <ac:grpSpMkLst>
            <pc:docMk/>
            <pc:sldMk cId="2616583556" sldId="264"/>
            <ac:grpSpMk id="25" creationId="{67416F32-9D98-4340-82E8-E90CE00AD2AC}"/>
          </ac:grpSpMkLst>
        </pc:grpChg>
        <pc:grpChg chg="add del">
          <ac:chgData name="Gabriela Diana Munteanu (2014843)" userId="65da36c9-c8d8-4beb-bb43-17209421741b" providerId="ADAL" clId="{2D1FCBFE-AF76-0840-8B5D-8280D5C9F76B}" dt="2022-02-21T14:42:22.893" v="82" actId="26606"/>
          <ac:grpSpMkLst>
            <pc:docMk/>
            <pc:sldMk cId="2616583556" sldId="264"/>
            <ac:grpSpMk id="38" creationId="{67416F32-9D98-4340-82E8-E90CE00AD2AC}"/>
          </ac:grpSpMkLst>
        </pc:grpChg>
        <pc:grpChg chg="add del">
          <ac:chgData name="Gabriela Diana Munteanu (2014843)" userId="65da36c9-c8d8-4beb-bb43-17209421741b" providerId="ADAL" clId="{2D1FCBFE-AF76-0840-8B5D-8280D5C9F76B}" dt="2022-02-21T17:10:49.693" v="619" actId="26606"/>
          <ac:grpSpMkLst>
            <pc:docMk/>
            <pc:sldMk cId="2616583556" sldId="264"/>
            <ac:grpSpMk id="48" creationId="{67416F32-9D98-4340-82E8-E90CE00AD2AC}"/>
          </ac:grpSpMkLst>
        </pc:grpChg>
        <pc:grpChg chg="add del">
          <ac:chgData name="Gabriela Diana Munteanu (2014843)" userId="65da36c9-c8d8-4beb-bb43-17209421741b" providerId="ADAL" clId="{2D1FCBFE-AF76-0840-8B5D-8280D5C9F76B}" dt="2022-02-21T17:10:36.080" v="614" actId="26606"/>
          <ac:grpSpMkLst>
            <pc:docMk/>
            <pc:sldMk cId="2616583556" sldId="264"/>
            <ac:grpSpMk id="55" creationId="{67416F32-9D98-4340-82E8-E90CE00AD2AC}"/>
          </ac:grpSpMkLst>
        </pc:grpChg>
        <pc:grpChg chg="add del">
          <ac:chgData name="Gabriela Diana Munteanu (2014843)" userId="65da36c9-c8d8-4beb-bb43-17209421741b" providerId="ADAL" clId="{2D1FCBFE-AF76-0840-8B5D-8280D5C9F76B}" dt="2022-02-21T17:10:36.080" v="614" actId="26606"/>
          <ac:grpSpMkLst>
            <pc:docMk/>
            <pc:sldMk cId="2616583556" sldId="264"/>
            <ac:grpSpMk id="68" creationId="{7C6B683D-13FA-4605-8648-01FC9C82FEC8}"/>
          </ac:grpSpMkLst>
        </pc:grpChg>
        <pc:grpChg chg="add del">
          <ac:chgData name="Gabriela Diana Munteanu (2014843)" userId="65da36c9-c8d8-4beb-bb43-17209421741b" providerId="ADAL" clId="{2D1FCBFE-AF76-0840-8B5D-8280D5C9F76B}" dt="2022-02-21T17:10:47.101" v="616" actId="26606"/>
          <ac:grpSpMkLst>
            <pc:docMk/>
            <pc:sldMk cId="2616583556" sldId="264"/>
            <ac:grpSpMk id="82" creationId="{67416F32-9D98-4340-82E8-E90CE00AD2AC}"/>
          </ac:grpSpMkLst>
        </pc:grpChg>
        <pc:grpChg chg="add del">
          <ac:chgData name="Gabriela Diana Munteanu (2014843)" userId="65da36c9-c8d8-4beb-bb43-17209421741b" providerId="ADAL" clId="{2D1FCBFE-AF76-0840-8B5D-8280D5C9F76B}" dt="2022-02-21T17:10:47.101" v="616" actId="26606"/>
          <ac:grpSpMkLst>
            <pc:docMk/>
            <pc:sldMk cId="2616583556" sldId="264"/>
            <ac:grpSpMk id="91" creationId="{3F696E8E-5A50-4F12-9E0B-502F85061599}"/>
          </ac:grpSpMkLst>
        </pc:grpChg>
        <pc:grpChg chg="add del">
          <ac:chgData name="Gabriela Diana Munteanu (2014843)" userId="65da36c9-c8d8-4beb-bb43-17209421741b" providerId="ADAL" clId="{2D1FCBFE-AF76-0840-8B5D-8280D5C9F76B}" dt="2022-02-21T17:10:49.615" v="618" actId="26606"/>
          <ac:grpSpMkLst>
            <pc:docMk/>
            <pc:sldMk cId="2616583556" sldId="264"/>
            <ac:grpSpMk id="102" creationId="{67416F32-9D98-4340-82E8-E90CE00AD2AC}"/>
          </ac:grpSpMkLst>
        </pc:grpChg>
        <pc:grpChg chg="add">
          <ac:chgData name="Gabriela Diana Munteanu (2014843)" userId="65da36c9-c8d8-4beb-bb43-17209421741b" providerId="ADAL" clId="{2D1FCBFE-AF76-0840-8B5D-8280D5C9F76B}" dt="2022-02-21T17:10:49.693" v="619" actId="26606"/>
          <ac:grpSpMkLst>
            <pc:docMk/>
            <pc:sldMk cId="2616583556" sldId="264"/>
            <ac:grpSpMk id="106" creationId="{67416F32-9D98-4340-82E8-E90CE00AD2AC}"/>
          </ac:grpSpMkLst>
        </pc:grpChg>
        <pc:grpChg chg="add">
          <ac:chgData name="Gabriela Diana Munteanu (2014843)" userId="65da36c9-c8d8-4beb-bb43-17209421741b" providerId="ADAL" clId="{2D1FCBFE-AF76-0840-8B5D-8280D5C9F76B}" dt="2022-02-21T17:10:49.693" v="619" actId="26606"/>
          <ac:grpSpMkLst>
            <pc:docMk/>
            <pc:sldMk cId="2616583556" sldId="264"/>
            <ac:grpSpMk id="115" creationId="{DE11E5CC-3C1F-4093-97B6-6433FBF9A9C4}"/>
          </ac:grpSpMkLst>
        </pc:grpChg>
        <pc:graphicFrameChg chg="add mod modGraphic">
          <ac:chgData name="Gabriela Diana Munteanu (2014843)" userId="65da36c9-c8d8-4beb-bb43-17209421741b" providerId="ADAL" clId="{2D1FCBFE-AF76-0840-8B5D-8280D5C9F76B}" dt="2022-02-21T17:10:49.693" v="619" actId="26606"/>
          <ac:graphicFrameMkLst>
            <pc:docMk/>
            <pc:sldMk cId="2616583556" sldId="264"/>
            <ac:graphicFrameMk id="5" creationId="{7916A022-262A-4177-9342-C428497DC917}"/>
          </ac:graphicFrameMkLst>
        </pc:graphicFrameChg>
      </pc:sldChg>
      <pc:sldChg chg="addSp delSp modSp new mod setBg">
        <pc:chgData name="Gabriela Diana Munteanu (2014843)" userId="65da36c9-c8d8-4beb-bb43-17209421741b" providerId="ADAL" clId="{2D1FCBFE-AF76-0840-8B5D-8280D5C9F76B}" dt="2022-02-21T17:24:46.770" v="925" actId="20577"/>
        <pc:sldMkLst>
          <pc:docMk/>
          <pc:sldMk cId="3118661166" sldId="265"/>
        </pc:sldMkLst>
        <pc:spChg chg="add del mod">
          <ac:chgData name="Gabriela Diana Munteanu (2014843)" userId="65da36c9-c8d8-4beb-bb43-17209421741b" providerId="ADAL" clId="{2D1FCBFE-AF76-0840-8B5D-8280D5C9F76B}" dt="2022-02-21T16:13:00.200" v="473" actId="26606"/>
          <ac:spMkLst>
            <pc:docMk/>
            <pc:sldMk cId="3118661166" sldId="265"/>
            <ac:spMk id="3" creationId="{D86E5941-D20F-EF40-93BD-69DF136FF989}"/>
          </ac:spMkLst>
        </pc:spChg>
        <pc:spChg chg="add del">
          <ac:chgData name="Gabriela Diana Munteanu (2014843)" userId="65da36c9-c8d8-4beb-bb43-17209421741b" providerId="ADAL" clId="{2D1FCBFE-AF76-0840-8B5D-8280D5C9F76B}" dt="2022-02-21T16:15:28.026" v="496" actId="26606"/>
          <ac:spMkLst>
            <pc:docMk/>
            <pc:sldMk cId="3118661166" sldId="265"/>
            <ac:spMk id="18" creationId="{D8D85657-6A77-4466-887F-EE948B9CD2B2}"/>
          </ac:spMkLst>
        </pc:spChg>
        <pc:spChg chg="add del">
          <ac:chgData name="Gabriela Diana Munteanu (2014843)" userId="65da36c9-c8d8-4beb-bb43-17209421741b" providerId="ADAL" clId="{2D1FCBFE-AF76-0840-8B5D-8280D5C9F76B}" dt="2022-02-21T16:15:28.026" v="496" actId="26606"/>
          <ac:spMkLst>
            <pc:docMk/>
            <pc:sldMk cId="3118661166" sldId="265"/>
            <ac:spMk id="20" creationId="{81C8C0F4-5C44-4C3F-B321-5CB3E2BABC2C}"/>
          </ac:spMkLst>
        </pc:spChg>
        <pc:spChg chg="add del">
          <ac:chgData name="Gabriela Diana Munteanu (2014843)" userId="65da36c9-c8d8-4beb-bb43-17209421741b" providerId="ADAL" clId="{2D1FCBFE-AF76-0840-8B5D-8280D5C9F76B}" dt="2022-02-21T17:17:41.976" v="820" actId="26606"/>
          <ac:spMkLst>
            <pc:docMk/>
            <pc:sldMk cId="3118661166" sldId="265"/>
            <ac:spMk id="34" creationId="{D8D85657-6A77-4466-887F-EE948B9CD2B2}"/>
          </ac:spMkLst>
        </pc:spChg>
        <pc:spChg chg="add del">
          <ac:chgData name="Gabriela Diana Munteanu (2014843)" userId="65da36c9-c8d8-4beb-bb43-17209421741b" providerId="ADAL" clId="{2D1FCBFE-AF76-0840-8B5D-8280D5C9F76B}" dt="2022-02-21T17:17:41.976" v="820" actId="26606"/>
          <ac:spMkLst>
            <pc:docMk/>
            <pc:sldMk cId="3118661166" sldId="265"/>
            <ac:spMk id="36" creationId="{A37F6730-8F76-4239-8CBA-B914B02A75AB}"/>
          </ac:spMkLst>
        </pc:spChg>
        <pc:spChg chg="add del">
          <ac:chgData name="Gabriela Diana Munteanu (2014843)" userId="65da36c9-c8d8-4beb-bb43-17209421741b" providerId="ADAL" clId="{2D1FCBFE-AF76-0840-8B5D-8280D5C9F76B}" dt="2022-02-21T17:17:41.976" v="820" actId="26606"/>
          <ac:spMkLst>
            <pc:docMk/>
            <pc:sldMk cId="3118661166" sldId="265"/>
            <ac:spMk id="50" creationId="{71967F12-B0C4-4D31-8D63-89945DCD29D0}"/>
          </ac:spMkLst>
        </pc:spChg>
        <pc:spChg chg="add">
          <ac:chgData name="Gabriela Diana Munteanu (2014843)" userId="65da36c9-c8d8-4beb-bb43-17209421741b" providerId="ADAL" clId="{2D1FCBFE-AF76-0840-8B5D-8280D5C9F76B}" dt="2022-02-21T17:17:41.976" v="820" actId="26606"/>
          <ac:spMkLst>
            <pc:docMk/>
            <pc:sldMk cId="3118661166" sldId="265"/>
            <ac:spMk id="64" creationId="{D8D85657-6A77-4466-887F-EE948B9CD2B2}"/>
          </ac:spMkLst>
        </pc:spChg>
        <pc:spChg chg="add">
          <ac:chgData name="Gabriela Diana Munteanu (2014843)" userId="65da36c9-c8d8-4beb-bb43-17209421741b" providerId="ADAL" clId="{2D1FCBFE-AF76-0840-8B5D-8280D5C9F76B}" dt="2022-02-21T17:17:41.976" v="820" actId="26606"/>
          <ac:spMkLst>
            <pc:docMk/>
            <pc:sldMk cId="3118661166" sldId="265"/>
            <ac:spMk id="66" creationId="{81C8C0F4-5C44-4C3F-B321-5CB3E2BABC2C}"/>
          </ac:spMkLst>
        </pc:spChg>
        <pc:grpChg chg="add del">
          <ac:chgData name="Gabriela Diana Munteanu (2014843)" userId="65da36c9-c8d8-4beb-bb43-17209421741b" providerId="ADAL" clId="{2D1FCBFE-AF76-0840-8B5D-8280D5C9F76B}" dt="2022-02-21T16:15:28.026" v="496" actId="26606"/>
          <ac:grpSpMkLst>
            <pc:docMk/>
            <pc:sldMk cId="3118661166" sldId="265"/>
            <ac:grpSpMk id="9" creationId="{67416F32-9D98-4340-82E8-E90CE00AD2AC}"/>
          </ac:grpSpMkLst>
        </pc:grpChg>
        <pc:grpChg chg="add del">
          <ac:chgData name="Gabriela Diana Munteanu (2014843)" userId="65da36c9-c8d8-4beb-bb43-17209421741b" providerId="ADAL" clId="{2D1FCBFE-AF76-0840-8B5D-8280D5C9F76B}" dt="2022-02-21T17:17:41.976" v="820" actId="26606"/>
          <ac:grpSpMkLst>
            <pc:docMk/>
            <pc:sldMk cId="3118661166" sldId="265"/>
            <ac:grpSpMk id="25" creationId="{67416F32-9D98-4340-82E8-E90CE00AD2AC}"/>
          </ac:grpSpMkLst>
        </pc:grpChg>
        <pc:grpChg chg="add del">
          <ac:chgData name="Gabriela Diana Munteanu (2014843)" userId="65da36c9-c8d8-4beb-bb43-17209421741b" providerId="ADAL" clId="{2D1FCBFE-AF76-0840-8B5D-8280D5C9F76B}" dt="2022-02-21T17:17:41.976" v="820" actId="26606"/>
          <ac:grpSpMkLst>
            <pc:docMk/>
            <pc:sldMk cId="3118661166" sldId="265"/>
            <ac:grpSpMk id="38" creationId="{DE11E5CC-3C1F-4093-97B6-6433FBF9A9C4}"/>
          </ac:grpSpMkLst>
        </pc:grpChg>
        <pc:grpChg chg="add">
          <ac:chgData name="Gabriela Diana Munteanu (2014843)" userId="65da36c9-c8d8-4beb-bb43-17209421741b" providerId="ADAL" clId="{2D1FCBFE-AF76-0840-8B5D-8280D5C9F76B}" dt="2022-02-21T17:17:41.976" v="820" actId="26606"/>
          <ac:grpSpMkLst>
            <pc:docMk/>
            <pc:sldMk cId="3118661166" sldId="265"/>
            <ac:grpSpMk id="55" creationId="{67416F32-9D98-4340-82E8-E90CE00AD2AC}"/>
          </ac:grpSpMkLst>
        </pc:grpChg>
        <pc:graphicFrameChg chg="add mod modGraphic">
          <ac:chgData name="Gabriela Diana Munteanu (2014843)" userId="65da36c9-c8d8-4beb-bb43-17209421741b" providerId="ADAL" clId="{2D1FCBFE-AF76-0840-8B5D-8280D5C9F76B}" dt="2022-02-21T17:24:46.770" v="925" actId="20577"/>
          <ac:graphicFrameMkLst>
            <pc:docMk/>
            <pc:sldMk cId="3118661166" sldId="265"/>
            <ac:graphicFrameMk id="5" creationId="{9B2FEAAE-FEFF-4C8F-A9BB-F20FCD6E6DDA}"/>
          </ac:graphicFrameMkLst>
        </pc:graphicFrameChg>
      </pc:sldChg>
      <pc:sldChg chg="new">
        <pc:chgData name="Gabriela Diana Munteanu (2014843)" userId="65da36c9-c8d8-4beb-bb43-17209421741b" providerId="ADAL" clId="{2D1FCBFE-AF76-0840-8B5D-8280D5C9F76B}" dt="2022-02-21T17:53:00.623" v="1026" actId="680"/>
        <pc:sldMkLst>
          <pc:docMk/>
          <pc:sldMk cId="510930911" sldId="266"/>
        </pc:sldMkLst>
      </pc:sldChg>
      <pc:sldChg chg="addSp delSp modSp new del mod setBg">
        <pc:chgData name="Gabriela Diana Munteanu (2014843)" userId="65da36c9-c8d8-4beb-bb43-17209421741b" providerId="ADAL" clId="{2D1FCBFE-AF76-0840-8B5D-8280D5C9F76B}" dt="2022-02-21T17:52:57.781" v="1025" actId="2696"/>
        <pc:sldMkLst>
          <pc:docMk/>
          <pc:sldMk cId="2366661041" sldId="266"/>
        </pc:sldMkLst>
        <pc:spChg chg="add del mod">
          <ac:chgData name="Gabriela Diana Munteanu (2014843)" userId="65da36c9-c8d8-4beb-bb43-17209421741b" providerId="ADAL" clId="{2D1FCBFE-AF76-0840-8B5D-8280D5C9F76B}" dt="2022-02-21T16:25:48.048" v="505" actId="22"/>
          <ac:spMkLst>
            <pc:docMk/>
            <pc:sldMk cId="2366661041" sldId="266"/>
            <ac:spMk id="3" creationId="{7F8D7A06-8E3E-C84F-9ECA-734E0DB72FD7}"/>
          </ac:spMkLst>
        </pc:spChg>
        <pc:spChg chg="add del">
          <ac:chgData name="Gabriela Diana Munteanu (2014843)" userId="65da36c9-c8d8-4beb-bb43-17209421741b" providerId="ADAL" clId="{2D1FCBFE-AF76-0840-8B5D-8280D5C9F76B}" dt="2022-02-21T16:25:46.277" v="503" actId="26606"/>
          <ac:spMkLst>
            <pc:docMk/>
            <pc:sldMk cId="2366661041" sldId="266"/>
            <ac:spMk id="19" creationId="{D8D85657-6A77-4466-887F-EE948B9CD2B2}"/>
          </ac:spMkLst>
        </pc:spChg>
        <pc:spChg chg="add del">
          <ac:chgData name="Gabriela Diana Munteanu (2014843)" userId="65da36c9-c8d8-4beb-bb43-17209421741b" providerId="ADAL" clId="{2D1FCBFE-AF76-0840-8B5D-8280D5C9F76B}" dt="2022-02-21T16:25:46.277" v="503" actId="26606"/>
          <ac:spMkLst>
            <pc:docMk/>
            <pc:sldMk cId="2366661041" sldId="266"/>
            <ac:spMk id="21" creationId="{7D2FD795-8DF5-44F0-8664-4D8F626DD85A}"/>
          </ac:spMkLst>
        </pc:spChg>
        <pc:spChg chg="add del mod">
          <ac:chgData name="Gabriela Diana Munteanu (2014843)" userId="65da36c9-c8d8-4beb-bb43-17209421741b" providerId="ADAL" clId="{2D1FCBFE-AF76-0840-8B5D-8280D5C9F76B}" dt="2022-02-21T17:45:16.713" v="950" actId="22"/>
          <ac:spMkLst>
            <pc:docMk/>
            <pc:sldMk cId="2366661041" sldId="266"/>
            <ac:spMk id="34" creationId="{C42B8792-0E73-A747-97F1-26EC65FA9354}"/>
          </ac:spMkLst>
        </pc:spChg>
        <pc:spChg chg="add del">
          <ac:chgData name="Gabriela Diana Munteanu (2014843)" userId="65da36c9-c8d8-4beb-bb43-17209421741b" providerId="ADAL" clId="{2D1FCBFE-AF76-0840-8B5D-8280D5C9F76B}" dt="2022-02-21T16:25:46.277" v="503" actId="26606"/>
          <ac:spMkLst>
            <pc:docMk/>
            <pc:sldMk cId="2366661041" sldId="266"/>
            <ac:spMk id="35" creationId="{9D8267F7-1115-4F9A-BEF5-BB6664BCF0DB}"/>
          </ac:spMkLst>
        </pc:spChg>
        <pc:spChg chg="add del">
          <ac:chgData name="Gabriela Diana Munteanu (2014843)" userId="65da36c9-c8d8-4beb-bb43-17209421741b" providerId="ADAL" clId="{2D1FCBFE-AF76-0840-8B5D-8280D5C9F76B}" dt="2022-02-21T17:45:15.708" v="948" actId="26606"/>
          <ac:spMkLst>
            <pc:docMk/>
            <pc:sldMk cId="2366661041" sldId="266"/>
            <ac:spMk id="48" creationId="{D8D85657-6A77-4466-887F-EE948B9CD2B2}"/>
          </ac:spMkLst>
        </pc:spChg>
        <pc:spChg chg="add del">
          <ac:chgData name="Gabriela Diana Munteanu (2014843)" userId="65da36c9-c8d8-4beb-bb43-17209421741b" providerId="ADAL" clId="{2D1FCBFE-AF76-0840-8B5D-8280D5C9F76B}" dt="2022-02-21T17:43:29.284" v="931" actId="26606"/>
          <ac:spMkLst>
            <pc:docMk/>
            <pc:sldMk cId="2366661041" sldId="266"/>
            <ac:spMk id="49" creationId="{D8D85657-6A77-4466-887F-EE948B9CD2B2}"/>
          </ac:spMkLst>
        </pc:spChg>
        <pc:spChg chg="add del">
          <ac:chgData name="Gabriela Diana Munteanu (2014843)" userId="65da36c9-c8d8-4beb-bb43-17209421741b" providerId="ADAL" clId="{2D1FCBFE-AF76-0840-8B5D-8280D5C9F76B}" dt="2022-02-21T17:45:15.708" v="948" actId="26606"/>
          <ac:spMkLst>
            <pc:docMk/>
            <pc:sldMk cId="2366661041" sldId="266"/>
            <ac:spMk id="50" creationId="{7BA10581-08F2-4D9E-8CB4-07ECFEE95EE6}"/>
          </ac:spMkLst>
        </pc:spChg>
        <pc:spChg chg="add del">
          <ac:chgData name="Gabriela Diana Munteanu (2014843)" userId="65da36c9-c8d8-4beb-bb43-17209421741b" providerId="ADAL" clId="{2D1FCBFE-AF76-0840-8B5D-8280D5C9F76B}" dt="2022-02-21T17:43:29.284" v="931" actId="26606"/>
          <ac:spMkLst>
            <pc:docMk/>
            <pc:sldMk cId="2366661041" sldId="266"/>
            <ac:spMk id="51" creationId="{B807C163-87AF-4BC4-ADE2-4E5EAFEEE8CE}"/>
          </ac:spMkLst>
        </pc:spChg>
        <pc:spChg chg="add del">
          <ac:chgData name="Gabriela Diana Munteanu (2014843)" userId="65da36c9-c8d8-4beb-bb43-17209421741b" providerId="ADAL" clId="{2D1FCBFE-AF76-0840-8B5D-8280D5C9F76B}" dt="2022-02-21T17:43:29.284" v="931" actId="26606"/>
          <ac:spMkLst>
            <pc:docMk/>
            <pc:sldMk cId="2366661041" sldId="266"/>
            <ac:spMk id="65" creationId="{19C03209-5BD8-4B0B-847E-430FFF592586}"/>
          </ac:spMkLst>
        </pc:spChg>
        <pc:spChg chg="add del">
          <ac:chgData name="Gabriela Diana Munteanu (2014843)" userId="65da36c9-c8d8-4beb-bb43-17209421741b" providerId="ADAL" clId="{2D1FCBFE-AF76-0840-8B5D-8280D5C9F76B}" dt="2022-02-21T17:45:13.885" v="943" actId="26606"/>
          <ac:spMkLst>
            <pc:docMk/>
            <pc:sldMk cId="2366661041" sldId="266"/>
            <ac:spMk id="71" creationId="{D8D85657-6A77-4466-887F-EE948B9CD2B2}"/>
          </ac:spMkLst>
        </pc:spChg>
        <pc:spChg chg="add del">
          <ac:chgData name="Gabriela Diana Munteanu (2014843)" userId="65da36c9-c8d8-4beb-bb43-17209421741b" providerId="ADAL" clId="{2D1FCBFE-AF76-0840-8B5D-8280D5C9F76B}" dt="2022-02-21T17:45:13.885" v="943" actId="26606"/>
          <ac:spMkLst>
            <pc:docMk/>
            <pc:sldMk cId="2366661041" sldId="266"/>
            <ac:spMk id="73" creationId="{A37F6730-8F76-4239-8CBA-B914B02A75AB}"/>
          </ac:spMkLst>
        </pc:spChg>
        <pc:spChg chg="add del">
          <ac:chgData name="Gabriela Diana Munteanu (2014843)" userId="65da36c9-c8d8-4beb-bb43-17209421741b" providerId="ADAL" clId="{2D1FCBFE-AF76-0840-8B5D-8280D5C9F76B}" dt="2022-02-21T17:43:26.912" v="930" actId="26606"/>
          <ac:spMkLst>
            <pc:docMk/>
            <pc:sldMk cId="2366661041" sldId="266"/>
            <ac:spMk id="79" creationId="{D8D85657-6A77-4466-887F-EE948B9CD2B2}"/>
          </ac:spMkLst>
        </pc:spChg>
        <pc:spChg chg="add del">
          <ac:chgData name="Gabriela Diana Munteanu (2014843)" userId="65da36c9-c8d8-4beb-bb43-17209421741b" providerId="ADAL" clId="{2D1FCBFE-AF76-0840-8B5D-8280D5C9F76B}" dt="2022-02-21T17:43:26.912" v="930" actId="26606"/>
          <ac:spMkLst>
            <pc:docMk/>
            <pc:sldMk cId="2366661041" sldId="266"/>
            <ac:spMk id="81" creationId="{81C8C0F4-5C44-4C3F-B321-5CB3E2BABC2C}"/>
          </ac:spMkLst>
        </pc:spChg>
        <pc:spChg chg="add del">
          <ac:chgData name="Gabriela Diana Munteanu (2014843)" userId="65da36c9-c8d8-4beb-bb43-17209421741b" providerId="ADAL" clId="{2D1FCBFE-AF76-0840-8B5D-8280D5C9F76B}" dt="2022-02-21T17:45:13.885" v="943" actId="26606"/>
          <ac:spMkLst>
            <pc:docMk/>
            <pc:sldMk cId="2366661041" sldId="266"/>
            <ac:spMk id="87" creationId="{71967F12-B0C4-4D31-8D63-89945DCD29D0}"/>
          </ac:spMkLst>
        </pc:spChg>
        <pc:spChg chg="add del">
          <ac:chgData name="Gabriela Diana Munteanu (2014843)" userId="65da36c9-c8d8-4beb-bb43-17209421741b" providerId="ADAL" clId="{2D1FCBFE-AF76-0840-8B5D-8280D5C9F76B}" dt="2022-02-21T17:45:13.737" v="942" actId="26606"/>
          <ac:spMkLst>
            <pc:docMk/>
            <pc:sldMk cId="2366661041" sldId="266"/>
            <ac:spMk id="101" creationId="{D8D85657-6A77-4466-887F-EE948B9CD2B2}"/>
          </ac:spMkLst>
        </pc:spChg>
        <pc:spChg chg="add del">
          <ac:chgData name="Gabriela Diana Munteanu (2014843)" userId="65da36c9-c8d8-4beb-bb43-17209421741b" providerId="ADAL" clId="{2D1FCBFE-AF76-0840-8B5D-8280D5C9F76B}" dt="2022-02-21T17:45:13.737" v="942" actId="26606"/>
          <ac:spMkLst>
            <pc:docMk/>
            <pc:sldMk cId="2366661041" sldId="266"/>
            <ac:spMk id="103" creationId="{B807C163-87AF-4BC4-ADE2-4E5EAFEEE8CE}"/>
          </ac:spMkLst>
        </pc:spChg>
        <pc:spChg chg="add mod ord">
          <ac:chgData name="Gabriela Diana Munteanu (2014843)" userId="65da36c9-c8d8-4beb-bb43-17209421741b" providerId="ADAL" clId="{2D1FCBFE-AF76-0840-8B5D-8280D5C9F76B}" dt="2022-02-21T17:52:42.434" v="1024" actId="2711"/>
          <ac:spMkLst>
            <pc:docMk/>
            <pc:sldMk cId="2366661041" sldId="266"/>
            <ac:spMk id="104" creationId="{A801CB1E-A33C-2045-93EB-D785A8A63274}"/>
          </ac:spMkLst>
        </pc:spChg>
        <pc:spChg chg="add del">
          <ac:chgData name="Gabriela Diana Munteanu (2014843)" userId="65da36c9-c8d8-4beb-bb43-17209421741b" providerId="ADAL" clId="{2D1FCBFE-AF76-0840-8B5D-8280D5C9F76B}" dt="2022-02-21T17:45:13.737" v="942" actId="26606"/>
          <ac:spMkLst>
            <pc:docMk/>
            <pc:sldMk cId="2366661041" sldId="266"/>
            <ac:spMk id="117" creationId="{19C03209-5BD8-4B0B-847E-430FFF592586}"/>
          </ac:spMkLst>
        </pc:spChg>
        <pc:spChg chg="add del">
          <ac:chgData name="Gabriela Diana Munteanu (2014843)" userId="65da36c9-c8d8-4beb-bb43-17209421741b" providerId="ADAL" clId="{2D1FCBFE-AF76-0840-8B5D-8280D5C9F76B}" dt="2022-02-21T17:46:25.359" v="958" actId="26606"/>
          <ac:spMkLst>
            <pc:docMk/>
            <pc:sldMk cId="2366661041" sldId="266"/>
            <ac:spMk id="119" creationId="{D8D85657-6A77-4466-887F-EE948B9CD2B2}"/>
          </ac:spMkLst>
        </pc:spChg>
        <pc:spChg chg="add del">
          <ac:chgData name="Gabriela Diana Munteanu (2014843)" userId="65da36c9-c8d8-4beb-bb43-17209421741b" providerId="ADAL" clId="{2D1FCBFE-AF76-0840-8B5D-8280D5C9F76B}" dt="2022-02-21T17:46:25.359" v="958" actId="26606"/>
          <ac:spMkLst>
            <pc:docMk/>
            <pc:sldMk cId="2366661041" sldId="266"/>
            <ac:spMk id="133" creationId="{DC05F582-AA63-4A8C-915E-66057E4BEEA9}"/>
          </ac:spMkLst>
        </pc:spChg>
        <pc:spChg chg="add del">
          <ac:chgData name="Gabriela Diana Munteanu (2014843)" userId="65da36c9-c8d8-4beb-bb43-17209421741b" providerId="ADAL" clId="{2D1FCBFE-AF76-0840-8B5D-8280D5C9F76B}" dt="2022-02-21T17:46:25.335" v="957" actId="26606"/>
          <ac:spMkLst>
            <pc:docMk/>
            <pc:sldMk cId="2366661041" sldId="266"/>
            <ac:spMk id="147" creationId="{D8D85657-6A77-4466-887F-EE948B9CD2B2}"/>
          </ac:spMkLst>
        </pc:spChg>
        <pc:spChg chg="add del">
          <ac:chgData name="Gabriela Diana Munteanu (2014843)" userId="65da36c9-c8d8-4beb-bb43-17209421741b" providerId="ADAL" clId="{2D1FCBFE-AF76-0840-8B5D-8280D5C9F76B}" dt="2022-02-21T17:46:25.335" v="957" actId="26606"/>
          <ac:spMkLst>
            <pc:docMk/>
            <pc:sldMk cId="2366661041" sldId="266"/>
            <ac:spMk id="149" creationId="{CA9CD3E6-968F-41B1-B6FA-C6FD9B728B6F}"/>
          </ac:spMkLst>
        </pc:spChg>
        <pc:spChg chg="add del">
          <ac:chgData name="Gabriela Diana Munteanu (2014843)" userId="65da36c9-c8d8-4beb-bb43-17209421741b" providerId="ADAL" clId="{2D1FCBFE-AF76-0840-8B5D-8280D5C9F76B}" dt="2022-02-21T17:52:35.018" v="1023" actId="26606"/>
          <ac:spMkLst>
            <pc:docMk/>
            <pc:sldMk cId="2366661041" sldId="266"/>
            <ac:spMk id="163" creationId="{9D8267F7-1115-4F9A-BEF5-BB6664BCF0DB}"/>
          </ac:spMkLst>
        </pc:spChg>
        <pc:spChg chg="add del">
          <ac:chgData name="Gabriela Diana Munteanu (2014843)" userId="65da36c9-c8d8-4beb-bb43-17209421741b" providerId="ADAL" clId="{2D1FCBFE-AF76-0840-8B5D-8280D5C9F76B}" dt="2022-02-21T17:52:35.018" v="1023" actId="26606"/>
          <ac:spMkLst>
            <pc:docMk/>
            <pc:sldMk cId="2366661041" sldId="266"/>
            <ac:spMk id="174" creationId="{D8D85657-6A77-4466-887F-EE948B9CD2B2}"/>
          </ac:spMkLst>
        </pc:spChg>
        <pc:spChg chg="add del">
          <ac:chgData name="Gabriela Diana Munteanu (2014843)" userId="65da36c9-c8d8-4beb-bb43-17209421741b" providerId="ADAL" clId="{2D1FCBFE-AF76-0840-8B5D-8280D5C9F76B}" dt="2022-02-21T17:52:35.018" v="1023" actId="26606"/>
          <ac:spMkLst>
            <pc:docMk/>
            <pc:sldMk cId="2366661041" sldId="266"/>
            <ac:spMk id="175" creationId="{B4F9B187-EC02-44E0-99C7-5D629D6648DA}"/>
          </ac:spMkLst>
        </pc:spChg>
        <pc:spChg chg="add del mod">
          <ac:chgData name="Gabriela Diana Munteanu (2014843)" userId="65da36c9-c8d8-4beb-bb43-17209421741b" providerId="ADAL" clId="{2D1FCBFE-AF76-0840-8B5D-8280D5C9F76B}" dt="2022-02-21T17:47:44.624" v="973" actId="22"/>
          <ac:spMkLst>
            <pc:docMk/>
            <pc:sldMk cId="2366661041" sldId="266"/>
            <ac:spMk id="179" creationId="{B5C55F9F-7EC7-824F-9835-DAFA03464E54}"/>
          </ac:spMkLst>
        </pc:spChg>
        <pc:spChg chg="add del mod">
          <ac:chgData name="Gabriela Diana Munteanu (2014843)" userId="65da36c9-c8d8-4beb-bb43-17209421741b" providerId="ADAL" clId="{2D1FCBFE-AF76-0840-8B5D-8280D5C9F76B}" dt="2022-02-21T17:52:07.557" v="1019" actId="22"/>
          <ac:spMkLst>
            <pc:docMk/>
            <pc:sldMk cId="2366661041" sldId="266"/>
            <ac:spMk id="180" creationId="{81B9B68F-29E8-A14D-9D21-971B290C1B64}"/>
          </ac:spMkLst>
        </pc:spChg>
        <pc:spChg chg="add del">
          <ac:chgData name="Gabriela Diana Munteanu (2014843)" userId="65da36c9-c8d8-4beb-bb43-17209421741b" providerId="ADAL" clId="{2D1FCBFE-AF76-0840-8B5D-8280D5C9F76B}" dt="2022-02-21T17:52:34.995" v="1022" actId="26606"/>
          <ac:spMkLst>
            <pc:docMk/>
            <pc:sldMk cId="2366661041" sldId="266"/>
            <ac:spMk id="192" creationId="{D8D85657-6A77-4466-887F-EE948B9CD2B2}"/>
          </ac:spMkLst>
        </pc:spChg>
        <pc:spChg chg="add del">
          <ac:chgData name="Gabriela Diana Munteanu (2014843)" userId="65da36c9-c8d8-4beb-bb43-17209421741b" providerId="ADAL" clId="{2D1FCBFE-AF76-0840-8B5D-8280D5C9F76B}" dt="2022-02-21T17:48:34.509" v="977" actId="26606"/>
          <ac:spMkLst>
            <pc:docMk/>
            <pc:sldMk cId="2366661041" sldId="266"/>
            <ac:spMk id="194" creationId="{D8D85657-6A77-4466-887F-EE948B9CD2B2}"/>
          </ac:spMkLst>
        </pc:spChg>
        <pc:spChg chg="add del">
          <ac:chgData name="Gabriela Diana Munteanu (2014843)" userId="65da36c9-c8d8-4beb-bb43-17209421741b" providerId="ADAL" clId="{2D1FCBFE-AF76-0840-8B5D-8280D5C9F76B}" dt="2022-02-21T17:52:34.995" v="1022" actId="26606"/>
          <ac:spMkLst>
            <pc:docMk/>
            <pc:sldMk cId="2366661041" sldId="266"/>
            <ac:spMk id="206" creationId="{DC05F582-AA63-4A8C-915E-66057E4BEEA9}"/>
          </ac:spMkLst>
        </pc:spChg>
        <pc:spChg chg="add del">
          <ac:chgData name="Gabriela Diana Munteanu (2014843)" userId="65da36c9-c8d8-4beb-bb43-17209421741b" providerId="ADAL" clId="{2D1FCBFE-AF76-0840-8B5D-8280D5C9F76B}" dt="2022-02-21T17:48:34.509" v="977" actId="26606"/>
          <ac:spMkLst>
            <pc:docMk/>
            <pc:sldMk cId="2366661041" sldId="266"/>
            <ac:spMk id="208" creationId="{DC05F582-AA63-4A8C-915E-66057E4BEEA9}"/>
          </ac:spMkLst>
        </pc:spChg>
        <pc:spChg chg="add del">
          <ac:chgData name="Gabriela Diana Munteanu (2014843)" userId="65da36c9-c8d8-4beb-bb43-17209421741b" providerId="ADAL" clId="{2D1FCBFE-AF76-0840-8B5D-8280D5C9F76B}" dt="2022-02-21T17:52:07.138" v="1018" actId="26606"/>
          <ac:spMkLst>
            <pc:docMk/>
            <pc:sldMk cId="2366661041" sldId="266"/>
            <ac:spMk id="210" creationId="{9D8267F7-1115-4F9A-BEF5-BB6664BCF0DB}"/>
          </ac:spMkLst>
        </pc:spChg>
        <pc:spChg chg="add">
          <ac:chgData name="Gabriela Diana Munteanu (2014843)" userId="65da36c9-c8d8-4beb-bb43-17209421741b" providerId="ADAL" clId="{2D1FCBFE-AF76-0840-8B5D-8280D5C9F76B}" dt="2022-02-21T17:52:35.018" v="1023" actId="26606"/>
          <ac:spMkLst>
            <pc:docMk/>
            <pc:sldMk cId="2366661041" sldId="266"/>
            <ac:spMk id="219" creationId="{D8D85657-6A77-4466-887F-EE948B9CD2B2}"/>
          </ac:spMkLst>
        </pc:spChg>
        <pc:spChg chg="add">
          <ac:chgData name="Gabriela Diana Munteanu (2014843)" userId="65da36c9-c8d8-4beb-bb43-17209421741b" providerId="ADAL" clId="{2D1FCBFE-AF76-0840-8B5D-8280D5C9F76B}" dt="2022-02-21T17:52:35.018" v="1023" actId="26606"/>
          <ac:spMkLst>
            <pc:docMk/>
            <pc:sldMk cId="2366661041" sldId="266"/>
            <ac:spMk id="220" creationId="{B807C163-87AF-4BC4-ADE2-4E5EAFEEE8CE}"/>
          </ac:spMkLst>
        </pc:spChg>
        <pc:spChg chg="add del">
          <ac:chgData name="Gabriela Diana Munteanu (2014843)" userId="65da36c9-c8d8-4beb-bb43-17209421741b" providerId="ADAL" clId="{2D1FCBFE-AF76-0840-8B5D-8280D5C9F76B}" dt="2022-02-21T17:52:07.138" v="1018" actId="26606"/>
          <ac:spMkLst>
            <pc:docMk/>
            <pc:sldMk cId="2366661041" sldId="266"/>
            <ac:spMk id="222" creationId="{D8D85657-6A77-4466-887F-EE948B9CD2B2}"/>
          </ac:spMkLst>
        </pc:spChg>
        <pc:spChg chg="add del">
          <ac:chgData name="Gabriela Diana Munteanu (2014843)" userId="65da36c9-c8d8-4beb-bb43-17209421741b" providerId="ADAL" clId="{2D1FCBFE-AF76-0840-8B5D-8280D5C9F76B}" dt="2022-02-21T17:52:07.138" v="1018" actId="26606"/>
          <ac:spMkLst>
            <pc:docMk/>
            <pc:sldMk cId="2366661041" sldId="266"/>
            <ac:spMk id="223" creationId="{B4F9B187-EC02-44E0-99C7-5D629D6648DA}"/>
          </ac:spMkLst>
        </pc:spChg>
        <pc:spChg chg="add">
          <ac:chgData name="Gabriela Diana Munteanu (2014843)" userId="65da36c9-c8d8-4beb-bb43-17209421741b" providerId="ADAL" clId="{2D1FCBFE-AF76-0840-8B5D-8280D5C9F76B}" dt="2022-02-21T17:52:35.018" v="1023" actId="26606"/>
          <ac:spMkLst>
            <pc:docMk/>
            <pc:sldMk cId="2366661041" sldId="266"/>
            <ac:spMk id="231" creationId="{19C03209-5BD8-4B0B-847E-430FFF592586}"/>
          </ac:spMkLst>
        </pc:spChg>
        <pc:grpChg chg="add del">
          <ac:chgData name="Gabriela Diana Munteanu (2014843)" userId="65da36c9-c8d8-4beb-bb43-17209421741b" providerId="ADAL" clId="{2D1FCBFE-AF76-0840-8B5D-8280D5C9F76B}" dt="2022-02-21T16:25:46.277" v="503" actId="26606"/>
          <ac:grpSpMkLst>
            <pc:docMk/>
            <pc:sldMk cId="2366661041" sldId="266"/>
            <ac:grpSpMk id="10" creationId="{67416F32-9D98-4340-82E8-E90CE00AD2AC}"/>
          </ac:grpSpMkLst>
        </pc:grpChg>
        <pc:grpChg chg="add del">
          <ac:chgData name="Gabriela Diana Munteanu (2014843)" userId="65da36c9-c8d8-4beb-bb43-17209421741b" providerId="ADAL" clId="{2D1FCBFE-AF76-0840-8B5D-8280D5C9F76B}" dt="2022-02-21T16:25:46.277" v="503" actId="26606"/>
          <ac:grpSpMkLst>
            <pc:docMk/>
            <pc:sldMk cId="2366661041" sldId="266"/>
            <ac:grpSpMk id="23" creationId="{7C6B683D-13FA-4605-8648-01FC9C82FEC8}"/>
          </ac:grpSpMkLst>
        </pc:grpChg>
        <pc:grpChg chg="add del">
          <ac:chgData name="Gabriela Diana Munteanu (2014843)" userId="65da36c9-c8d8-4beb-bb43-17209421741b" providerId="ADAL" clId="{2D1FCBFE-AF76-0840-8B5D-8280D5C9F76B}" dt="2022-02-21T17:45:15.708" v="948" actId="26606"/>
          <ac:grpSpMkLst>
            <pc:docMk/>
            <pc:sldMk cId="2366661041" sldId="266"/>
            <ac:grpSpMk id="39" creationId="{67416F32-9D98-4340-82E8-E90CE00AD2AC}"/>
          </ac:grpSpMkLst>
        </pc:grpChg>
        <pc:grpChg chg="add del">
          <ac:chgData name="Gabriela Diana Munteanu (2014843)" userId="65da36c9-c8d8-4beb-bb43-17209421741b" providerId="ADAL" clId="{2D1FCBFE-AF76-0840-8B5D-8280D5C9F76B}" dt="2022-02-21T17:43:29.284" v="931" actId="26606"/>
          <ac:grpSpMkLst>
            <pc:docMk/>
            <pc:sldMk cId="2366661041" sldId="266"/>
            <ac:grpSpMk id="40" creationId="{67416F32-9D98-4340-82E8-E90CE00AD2AC}"/>
          </ac:grpSpMkLst>
        </pc:grpChg>
        <pc:grpChg chg="add del">
          <ac:chgData name="Gabriela Diana Munteanu (2014843)" userId="65da36c9-c8d8-4beb-bb43-17209421741b" providerId="ADAL" clId="{2D1FCBFE-AF76-0840-8B5D-8280D5C9F76B}" dt="2022-02-21T17:45:15.708" v="948" actId="26606"/>
          <ac:grpSpMkLst>
            <pc:docMk/>
            <pc:sldMk cId="2366661041" sldId="266"/>
            <ac:grpSpMk id="52" creationId="{59E2092A-4250-4BDD-AC6C-CA57E30DDD57}"/>
          </ac:grpSpMkLst>
        </pc:grpChg>
        <pc:grpChg chg="add del">
          <ac:chgData name="Gabriela Diana Munteanu (2014843)" userId="65da36c9-c8d8-4beb-bb43-17209421741b" providerId="ADAL" clId="{2D1FCBFE-AF76-0840-8B5D-8280D5C9F76B}" dt="2022-02-21T17:43:29.284" v="931" actId="26606"/>
          <ac:grpSpMkLst>
            <pc:docMk/>
            <pc:sldMk cId="2366661041" sldId="266"/>
            <ac:grpSpMk id="53" creationId="{3F696E8E-5A50-4F12-9E0B-502F85061599}"/>
          </ac:grpSpMkLst>
        </pc:grpChg>
        <pc:grpChg chg="add del">
          <ac:chgData name="Gabriela Diana Munteanu (2014843)" userId="65da36c9-c8d8-4beb-bb43-17209421741b" providerId="ADAL" clId="{2D1FCBFE-AF76-0840-8B5D-8280D5C9F76B}" dt="2022-02-21T17:45:13.885" v="943" actId="26606"/>
          <ac:grpSpMkLst>
            <pc:docMk/>
            <pc:sldMk cId="2366661041" sldId="266"/>
            <ac:grpSpMk id="62" creationId="{67416F32-9D98-4340-82E8-E90CE00AD2AC}"/>
          </ac:grpSpMkLst>
        </pc:grpChg>
        <pc:grpChg chg="add del">
          <ac:chgData name="Gabriela Diana Munteanu (2014843)" userId="65da36c9-c8d8-4beb-bb43-17209421741b" providerId="ADAL" clId="{2D1FCBFE-AF76-0840-8B5D-8280D5C9F76B}" dt="2022-02-21T17:43:26.912" v="930" actId="26606"/>
          <ac:grpSpMkLst>
            <pc:docMk/>
            <pc:sldMk cId="2366661041" sldId="266"/>
            <ac:grpSpMk id="70" creationId="{67416F32-9D98-4340-82E8-E90CE00AD2AC}"/>
          </ac:grpSpMkLst>
        </pc:grpChg>
        <pc:grpChg chg="add del">
          <ac:chgData name="Gabriela Diana Munteanu (2014843)" userId="65da36c9-c8d8-4beb-bb43-17209421741b" providerId="ADAL" clId="{2D1FCBFE-AF76-0840-8B5D-8280D5C9F76B}" dt="2022-02-21T17:45:13.885" v="943" actId="26606"/>
          <ac:grpSpMkLst>
            <pc:docMk/>
            <pc:sldMk cId="2366661041" sldId="266"/>
            <ac:grpSpMk id="75" creationId="{DE11E5CC-3C1F-4093-97B6-6433FBF9A9C4}"/>
          </ac:grpSpMkLst>
        </pc:grpChg>
        <pc:grpChg chg="add del">
          <ac:chgData name="Gabriela Diana Munteanu (2014843)" userId="65da36c9-c8d8-4beb-bb43-17209421741b" providerId="ADAL" clId="{2D1FCBFE-AF76-0840-8B5D-8280D5C9F76B}" dt="2022-02-21T17:45:13.737" v="942" actId="26606"/>
          <ac:grpSpMkLst>
            <pc:docMk/>
            <pc:sldMk cId="2366661041" sldId="266"/>
            <ac:grpSpMk id="92" creationId="{67416F32-9D98-4340-82E8-E90CE00AD2AC}"/>
          </ac:grpSpMkLst>
        </pc:grpChg>
        <pc:grpChg chg="add del">
          <ac:chgData name="Gabriela Diana Munteanu (2014843)" userId="65da36c9-c8d8-4beb-bb43-17209421741b" providerId="ADAL" clId="{2D1FCBFE-AF76-0840-8B5D-8280D5C9F76B}" dt="2022-02-21T17:45:13.737" v="942" actId="26606"/>
          <ac:grpSpMkLst>
            <pc:docMk/>
            <pc:sldMk cId="2366661041" sldId="266"/>
            <ac:grpSpMk id="105" creationId="{3F696E8E-5A50-4F12-9E0B-502F85061599}"/>
          </ac:grpSpMkLst>
        </pc:grpChg>
        <pc:grpChg chg="add del">
          <ac:chgData name="Gabriela Diana Munteanu (2014843)" userId="65da36c9-c8d8-4beb-bb43-17209421741b" providerId="ADAL" clId="{2D1FCBFE-AF76-0840-8B5D-8280D5C9F76B}" dt="2022-02-21T17:46:25.359" v="958" actId="26606"/>
          <ac:grpSpMkLst>
            <pc:docMk/>
            <pc:sldMk cId="2366661041" sldId="266"/>
            <ac:grpSpMk id="110" creationId="{67416F32-9D98-4340-82E8-E90CE00AD2AC}"/>
          </ac:grpSpMkLst>
        </pc:grpChg>
        <pc:grpChg chg="add del">
          <ac:chgData name="Gabriela Diana Munteanu (2014843)" userId="65da36c9-c8d8-4beb-bb43-17209421741b" providerId="ADAL" clId="{2D1FCBFE-AF76-0840-8B5D-8280D5C9F76B}" dt="2022-02-21T17:46:25.359" v="958" actId="26606"/>
          <ac:grpSpMkLst>
            <pc:docMk/>
            <pc:sldMk cId="2366661041" sldId="266"/>
            <ac:grpSpMk id="121" creationId="{30D050C3-946A-4155-B469-3FE5492E6E91}"/>
          </ac:grpSpMkLst>
        </pc:grpChg>
        <pc:grpChg chg="add del">
          <ac:chgData name="Gabriela Diana Munteanu (2014843)" userId="65da36c9-c8d8-4beb-bb43-17209421741b" providerId="ADAL" clId="{2D1FCBFE-AF76-0840-8B5D-8280D5C9F76B}" dt="2022-02-21T17:46:25.335" v="957" actId="26606"/>
          <ac:grpSpMkLst>
            <pc:docMk/>
            <pc:sldMk cId="2366661041" sldId="266"/>
            <ac:grpSpMk id="138" creationId="{67416F32-9D98-4340-82E8-E90CE00AD2AC}"/>
          </ac:grpSpMkLst>
        </pc:grpChg>
        <pc:grpChg chg="add del">
          <ac:chgData name="Gabriela Diana Munteanu (2014843)" userId="65da36c9-c8d8-4beb-bb43-17209421741b" providerId="ADAL" clId="{2D1FCBFE-AF76-0840-8B5D-8280D5C9F76B}" dt="2022-02-21T17:46:25.335" v="957" actId="26606"/>
          <ac:grpSpMkLst>
            <pc:docMk/>
            <pc:sldMk cId="2366661041" sldId="266"/>
            <ac:grpSpMk id="151" creationId="{2F76036C-C247-4F63-AE7F-2ADB1D496E70}"/>
          </ac:grpSpMkLst>
        </pc:grpChg>
        <pc:grpChg chg="add del">
          <ac:chgData name="Gabriela Diana Munteanu (2014843)" userId="65da36c9-c8d8-4beb-bb43-17209421741b" providerId="ADAL" clId="{2D1FCBFE-AF76-0840-8B5D-8280D5C9F76B}" dt="2022-02-21T17:52:35.018" v="1023" actId="26606"/>
          <ac:grpSpMkLst>
            <pc:docMk/>
            <pc:sldMk cId="2366661041" sldId="266"/>
            <ac:grpSpMk id="162" creationId="{67416F32-9D98-4340-82E8-E90CE00AD2AC}"/>
          </ac:grpSpMkLst>
        </pc:grpChg>
        <pc:grpChg chg="add del">
          <ac:chgData name="Gabriela Diana Munteanu (2014843)" userId="65da36c9-c8d8-4beb-bb43-17209421741b" providerId="ADAL" clId="{2D1FCBFE-AF76-0840-8B5D-8280D5C9F76B}" dt="2022-02-21T17:52:35.018" v="1023" actId="26606"/>
          <ac:grpSpMkLst>
            <pc:docMk/>
            <pc:sldMk cId="2366661041" sldId="266"/>
            <ac:grpSpMk id="165" creationId="{7B4E221E-E4F3-4D25-8DC8-8A3D08C830B4}"/>
          </ac:grpSpMkLst>
        </pc:grpChg>
        <pc:grpChg chg="add del">
          <ac:chgData name="Gabriela Diana Munteanu (2014843)" userId="65da36c9-c8d8-4beb-bb43-17209421741b" providerId="ADAL" clId="{2D1FCBFE-AF76-0840-8B5D-8280D5C9F76B}" dt="2022-02-21T17:52:35.018" v="1023" actId="26606"/>
          <ac:grpSpMkLst>
            <pc:docMk/>
            <pc:sldMk cId="2366661041" sldId="266"/>
            <ac:grpSpMk id="176" creationId="{7C6B683D-13FA-4605-8648-01FC9C82FEC8}"/>
          </ac:grpSpMkLst>
        </pc:grpChg>
        <pc:grpChg chg="add del">
          <ac:chgData name="Gabriela Diana Munteanu (2014843)" userId="65da36c9-c8d8-4beb-bb43-17209421741b" providerId="ADAL" clId="{2D1FCBFE-AF76-0840-8B5D-8280D5C9F76B}" dt="2022-02-21T17:52:34.995" v="1022" actId="26606"/>
          <ac:grpSpMkLst>
            <pc:docMk/>
            <pc:sldMk cId="2366661041" sldId="266"/>
            <ac:grpSpMk id="182" creationId="{30D050C3-946A-4155-B469-3FE5492E6E91}"/>
          </ac:grpSpMkLst>
        </pc:grpChg>
        <pc:grpChg chg="add del">
          <ac:chgData name="Gabriela Diana Munteanu (2014843)" userId="65da36c9-c8d8-4beb-bb43-17209421741b" providerId="ADAL" clId="{2D1FCBFE-AF76-0840-8B5D-8280D5C9F76B}" dt="2022-02-21T17:52:34.995" v="1022" actId="26606"/>
          <ac:grpSpMkLst>
            <pc:docMk/>
            <pc:sldMk cId="2366661041" sldId="266"/>
            <ac:grpSpMk id="183" creationId="{67416F32-9D98-4340-82E8-E90CE00AD2AC}"/>
          </ac:grpSpMkLst>
        </pc:grpChg>
        <pc:grpChg chg="add del">
          <ac:chgData name="Gabriela Diana Munteanu (2014843)" userId="65da36c9-c8d8-4beb-bb43-17209421741b" providerId="ADAL" clId="{2D1FCBFE-AF76-0840-8B5D-8280D5C9F76B}" dt="2022-02-21T17:48:34.509" v="977" actId="26606"/>
          <ac:grpSpMkLst>
            <pc:docMk/>
            <pc:sldMk cId="2366661041" sldId="266"/>
            <ac:grpSpMk id="185" creationId="{67416F32-9D98-4340-82E8-E90CE00AD2AC}"/>
          </ac:grpSpMkLst>
        </pc:grpChg>
        <pc:grpChg chg="add del">
          <ac:chgData name="Gabriela Diana Munteanu (2014843)" userId="65da36c9-c8d8-4beb-bb43-17209421741b" providerId="ADAL" clId="{2D1FCBFE-AF76-0840-8B5D-8280D5C9F76B}" dt="2022-02-21T17:48:34.509" v="977" actId="26606"/>
          <ac:grpSpMkLst>
            <pc:docMk/>
            <pc:sldMk cId="2366661041" sldId="266"/>
            <ac:grpSpMk id="196" creationId="{30D050C3-946A-4155-B469-3FE5492E6E91}"/>
          </ac:grpSpMkLst>
        </pc:grpChg>
        <pc:grpChg chg="add">
          <ac:chgData name="Gabriela Diana Munteanu (2014843)" userId="65da36c9-c8d8-4beb-bb43-17209421741b" providerId="ADAL" clId="{2D1FCBFE-AF76-0840-8B5D-8280D5C9F76B}" dt="2022-02-21T17:52:35.018" v="1023" actId="26606"/>
          <ac:grpSpMkLst>
            <pc:docMk/>
            <pc:sldMk cId="2366661041" sldId="266"/>
            <ac:grpSpMk id="209" creationId="{67416F32-9D98-4340-82E8-E90CE00AD2AC}"/>
          </ac:grpSpMkLst>
        </pc:grpChg>
        <pc:grpChg chg="add del">
          <ac:chgData name="Gabriela Diana Munteanu (2014843)" userId="65da36c9-c8d8-4beb-bb43-17209421741b" providerId="ADAL" clId="{2D1FCBFE-AF76-0840-8B5D-8280D5C9F76B}" dt="2022-02-21T17:52:07.138" v="1018" actId="26606"/>
          <ac:grpSpMkLst>
            <pc:docMk/>
            <pc:sldMk cId="2366661041" sldId="266"/>
            <ac:grpSpMk id="211" creationId="{67416F32-9D98-4340-82E8-E90CE00AD2AC}"/>
          </ac:grpSpMkLst>
        </pc:grpChg>
        <pc:grpChg chg="add del">
          <ac:chgData name="Gabriela Diana Munteanu (2014843)" userId="65da36c9-c8d8-4beb-bb43-17209421741b" providerId="ADAL" clId="{2D1FCBFE-AF76-0840-8B5D-8280D5C9F76B}" dt="2022-02-21T17:52:07.138" v="1018" actId="26606"/>
          <ac:grpSpMkLst>
            <pc:docMk/>
            <pc:sldMk cId="2366661041" sldId="266"/>
            <ac:grpSpMk id="212" creationId="{7B4E221E-E4F3-4D25-8DC8-8A3D08C830B4}"/>
          </ac:grpSpMkLst>
        </pc:grpChg>
        <pc:grpChg chg="add">
          <ac:chgData name="Gabriela Diana Munteanu (2014843)" userId="65da36c9-c8d8-4beb-bb43-17209421741b" providerId="ADAL" clId="{2D1FCBFE-AF76-0840-8B5D-8280D5C9F76B}" dt="2022-02-21T17:52:35.018" v="1023" actId="26606"/>
          <ac:grpSpMkLst>
            <pc:docMk/>
            <pc:sldMk cId="2366661041" sldId="266"/>
            <ac:grpSpMk id="221" creationId="{3F696E8E-5A50-4F12-9E0B-502F85061599}"/>
          </ac:grpSpMkLst>
        </pc:grpChg>
        <pc:grpChg chg="add del">
          <ac:chgData name="Gabriela Diana Munteanu (2014843)" userId="65da36c9-c8d8-4beb-bb43-17209421741b" providerId="ADAL" clId="{2D1FCBFE-AF76-0840-8B5D-8280D5C9F76B}" dt="2022-02-21T17:52:07.138" v="1018" actId="26606"/>
          <ac:grpSpMkLst>
            <pc:docMk/>
            <pc:sldMk cId="2366661041" sldId="266"/>
            <ac:grpSpMk id="224" creationId="{7C6B683D-13FA-4605-8648-01FC9C82FEC8}"/>
          </ac:grpSpMkLst>
        </pc:grpChg>
        <pc:grpChg chg="add">
          <ac:chgData name="Gabriela Diana Munteanu (2014843)" userId="65da36c9-c8d8-4beb-bb43-17209421741b" providerId="ADAL" clId="{2D1FCBFE-AF76-0840-8B5D-8280D5C9F76B}" dt="2022-02-21T17:52:35.018" v="1023" actId="26606"/>
          <ac:grpSpMkLst>
            <pc:docMk/>
            <pc:sldMk cId="2366661041" sldId="266"/>
            <ac:grpSpMk id="232" creationId="{70F07649-C052-4357-AF9E-DDB6A8ED08D6}"/>
          </ac:grpSpMkLst>
        </pc:grpChg>
        <pc:graphicFrameChg chg="add del mod modGraphic">
          <ac:chgData name="Gabriela Diana Munteanu (2014843)" userId="65da36c9-c8d8-4beb-bb43-17209421741b" providerId="ADAL" clId="{2D1FCBFE-AF76-0840-8B5D-8280D5C9F76B}" dt="2022-02-21T17:43:29.284" v="931" actId="26606"/>
          <ac:graphicFrameMkLst>
            <pc:docMk/>
            <pc:sldMk cId="2366661041" sldId="266"/>
            <ac:graphicFrameMk id="36" creationId="{2911D56F-EE5E-4E87-81C4-EF16C07C768D}"/>
          </ac:graphicFrameMkLst>
        </pc:graphicFrameChg>
        <pc:graphicFrameChg chg="add del mod modGraphic">
          <ac:chgData name="Gabriela Diana Munteanu (2014843)" userId="65da36c9-c8d8-4beb-bb43-17209421741b" providerId="ADAL" clId="{2D1FCBFE-AF76-0840-8B5D-8280D5C9F76B}" dt="2022-02-21T17:45:13.885" v="943" actId="26606"/>
          <ac:graphicFrameMkLst>
            <pc:docMk/>
            <pc:sldMk cId="2366661041" sldId="266"/>
            <ac:graphicFrameMk id="58" creationId="{958DAF8C-9A74-4ACF-96D6-899DEE5ABEE7}"/>
          </ac:graphicFrameMkLst>
        </pc:graphicFrameChg>
        <pc:picChg chg="add del">
          <ac:chgData name="Gabriela Diana Munteanu (2014843)" userId="65da36c9-c8d8-4beb-bb43-17209421741b" providerId="ADAL" clId="{2D1FCBFE-AF76-0840-8B5D-8280D5C9F76B}" dt="2022-02-21T16:25:46.277" v="503" actId="26606"/>
          <ac:picMkLst>
            <pc:docMk/>
            <pc:sldMk cId="2366661041" sldId="266"/>
            <ac:picMk id="7" creationId="{FAD85DF5-1037-4145-8DA4-FAA5F18F7C5E}"/>
          </ac:picMkLst>
        </pc:picChg>
        <pc:picChg chg="add mod ord">
          <ac:chgData name="Gabriela Diana Munteanu (2014843)" userId="65da36c9-c8d8-4beb-bb43-17209421741b" providerId="ADAL" clId="{2D1FCBFE-AF76-0840-8B5D-8280D5C9F76B}" dt="2022-02-21T17:52:35.018" v="1023" actId="26606"/>
          <ac:picMkLst>
            <pc:docMk/>
            <pc:sldMk cId="2366661041" sldId="266"/>
            <ac:picMk id="106" creationId="{84AFB598-882D-4F83-834B-753FC9449527}"/>
          </ac:picMkLst>
        </pc:picChg>
      </pc:sldChg>
      <pc:sldChg chg="new del">
        <pc:chgData name="Gabriela Diana Munteanu (2014843)" userId="65da36c9-c8d8-4beb-bb43-17209421741b" providerId="ADAL" clId="{2D1FCBFE-AF76-0840-8B5D-8280D5C9F76B}" dt="2022-02-21T17:53:16.378" v="1030" actId="2696"/>
        <pc:sldMkLst>
          <pc:docMk/>
          <pc:sldMk cId="1098079046" sldId="267"/>
        </pc:sldMkLst>
      </pc:sldChg>
      <pc:sldChg chg="new del">
        <pc:chgData name="Gabriela Diana Munteanu (2014843)" userId="65da36c9-c8d8-4beb-bb43-17209421741b" providerId="ADAL" clId="{2D1FCBFE-AF76-0840-8B5D-8280D5C9F76B}" dt="2022-02-21T17:52:01.578" v="1003" actId="680"/>
        <pc:sldMkLst>
          <pc:docMk/>
          <pc:sldMk cId="1143670117" sldId="267"/>
        </pc:sldMkLst>
      </pc:sldChg>
      <pc:sldChg chg="addSp delSp modSp new mod ord setBg">
        <pc:chgData name="Gabriela Diana Munteanu (2014843)" userId="65da36c9-c8d8-4beb-bb43-17209421741b" providerId="ADAL" clId="{2D1FCBFE-AF76-0840-8B5D-8280D5C9F76B}" dt="2022-02-21T18:02:59.071" v="1194" actId="2711"/>
        <pc:sldMkLst>
          <pc:docMk/>
          <pc:sldMk cId="3904084622" sldId="267"/>
        </pc:sldMkLst>
        <pc:spChg chg="mod">
          <ac:chgData name="Gabriela Diana Munteanu (2014843)" userId="65da36c9-c8d8-4beb-bb43-17209421741b" providerId="ADAL" clId="{2D1FCBFE-AF76-0840-8B5D-8280D5C9F76B}" dt="2022-02-21T18:02:30.785" v="1192" actId="20577"/>
          <ac:spMkLst>
            <pc:docMk/>
            <pc:sldMk cId="3904084622" sldId="267"/>
            <ac:spMk id="2" creationId="{ABAA70E5-CFC9-D94A-81DE-4D150B46A368}"/>
          </ac:spMkLst>
        </pc:spChg>
        <pc:spChg chg="add del">
          <ac:chgData name="Gabriela Diana Munteanu (2014843)" userId="65da36c9-c8d8-4beb-bb43-17209421741b" providerId="ADAL" clId="{2D1FCBFE-AF76-0840-8B5D-8280D5C9F76B}" dt="2022-02-21T17:59:13.126" v="1129" actId="26606"/>
          <ac:spMkLst>
            <pc:docMk/>
            <pc:sldMk cId="3904084622" sldId="267"/>
            <ac:spMk id="21" creationId="{6DC8E2D9-6729-4614-8667-C1016D3182E4}"/>
          </ac:spMkLst>
        </pc:spChg>
        <pc:spChg chg="add del">
          <ac:chgData name="Gabriela Diana Munteanu (2014843)" userId="65da36c9-c8d8-4beb-bb43-17209421741b" providerId="ADAL" clId="{2D1FCBFE-AF76-0840-8B5D-8280D5C9F76B}" dt="2022-02-21T17:59:13.126" v="1129" actId="26606"/>
          <ac:spMkLst>
            <pc:docMk/>
            <pc:sldMk cId="3904084622" sldId="267"/>
            <ac:spMk id="23" creationId="{9C51935E-4A08-4AE4-8E13-F40CD3C4F1C4}"/>
          </ac:spMkLst>
        </pc:spChg>
        <pc:spChg chg="add del">
          <ac:chgData name="Gabriela Diana Munteanu (2014843)" userId="65da36c9-c8d8-4beb-bb43-17209421741b" providerId="ADAL" clId="{2D1FCBFE-AF76-0840-8B5D-8280D5C9F76B}" dt="2022-02-21T17:59:13.126" v="1129" actId="26606"/>
          <ac:spMkLst>
            <pc:docMk/>
            <pc:sldMk cId="3904084622" sldId="267"/>
            <ac:spMk id="30" creationId="{1361EC12-DCA7-4779-A44C-53CE7F7AFF59}"/>
          </ac:spMkLst>
        </pc:spChg>
        <pc:spChg chg="add mod">
          <ac:chgData name="Gabriela Diana Munteanu (2014843)" userId="65da36c9-c8d8-4beb-bb43-17209421741b" providerId="ADAL" clId="{2D1FCBFE-AF76-0840-8B5D-8280D5C9F76B}" dt="2022-02-21T18:02:59.071" v="1194" actId="2711"/>
          <ac:spMkLst>
            <pc:docMk/>
            <pc:sldMk cId="3904084622" sldId="267"/>
            <ac:spMk id="46" creationId="{CF6AEA44-93FA-9740-9CF7-01E99381FB67}"/>
          </ac:spMkLst>
        </pc:spChg>
        <pc:spChg chg="add del">
          <ac:chgData name="Gabriela Diana Munteanu (2014843)" userId="65da36c9-c8d8-4beb-bb43-17209421741b" providerId="ADAL" clId="{2D1FCBFE-AF76-0840-8B5D-8280D5C9F76B}" dt="2022-02-21T17:59:46.551" v="1131" actId="26606"/>
          <ac:spMkLst>
            <pc:docMk/>
            <pc:sldMk cId="3904084622" sldId="267"/>
            <ac:spMk id="47" creationId="{6DC8E2D9-6729-4614-8667-C1016D3182E4}"/>
          </ac:spMkLst>
        </pc:spChg>
        <pc:spChg chg="add del">
          <ac:chgData name="Gabriela Diana Munteanu (2014843)" userId="65da36c9-c8d8-4beb-bb43-17209421741b" providerId="ADAL" clId="{2D1FCBFE-AF76-0840-8B5D-8280D5C9F76B}" dt="2022-02-21T17:59:46.551" v="1131" actId="26606"/>
          <ac:spMkLst>
            <pc:docMk/>
            <pc:sldMk cId="3904084622" sldId="267"/>
            <ac:spMk id="49" creationId="{9C51935E-4A08-4AE4-8E13-F40CD3C4F1C4}"/>
          </ac:spMkLst>
        </pc:spChg>
        <pc:spChg chg="add del">
          <ac:chgData name="Gabriela Diana Munteanu (2014843)" userId="65da36c9-c8d8-4beb-bb43-17209421741b" providerId="ADAL" clId="{2D1FCBFE-AF76-0840-8B5D-8280D5C9F76B}" dt="2022-02-21T17:59:46.551" v="1131" actId="26606"/>
          <ac:spMkLst>
            <pc:docMk/>
            <pc:sldMk cId="3904084622" sldId="267"/>
            <ac:spMk id="56" creationId="{1361EC12-DCA7-4779-A44C-53CE7F7AFF59}"/>
          </ac:spMkLst>
        </pc:spChg>
        <pc:spChg chg="add">
          <ac:chgData name="Gabriela Diana Munteanu (2014843)" userId="65da36c9-c8d8-4beb-bb43-17209421741b" providerId="ADAL" clId="{2D1FCBFE-AF76-0840-8B5D-8280D5C9F76B}" dt="2022-02-21T17:59:46.551" v="1131" actId="26606"/>
          <ac:spMkLst>
            <pc:docMk/>
            <pc:sldMk cId="3904084622" sldId="267"/>
            <ac:spMk id="70" creationId="{D8D85657-6A77-4466-887F-EE948B9CD2B2}"/>
          </ac:spMkLst>
        </pc:spChg>
        <pc:spChg chg="add">
          <ac:chgData name="Gabriela Diana Munteanu (2014843)" userId="65da36c9-c8d8-4beb-bb43-17209421741b" providerId="ADAL" clId="{2D1FCBFE-AF76-0840-8B5D-8280D5C9F76B}" dt="2022-02-21T17:59:46.551" v="1131" actId="26606"/>
          <ac:spMkLst>
            <pc:docMk/>
            <pc:sldMk cId="3904084622" sldId="267"/>
            <ac:spMk id="72" creationId="{7D2FD795-8DF5-44F0-8664-4D8F626DD85A}"/>
          </ac:spMkLst>
        </pc:spChg>
        <pc:spChg chg="add">
          <ac:chgData name="Gabriela Diana Munteanu (2014843)" userId="65da36c9-c8d8-4beb-bb43-17209421741b" providerId="ADAL" clId="{2D1FCBFE-AF76-0840-8B5D-8280D5C9F76B}" dt="2022-02-21T17:59:46.551" v="1131" actId="26606"/>
          <ac:spMkLst>
            <pc:docMk/>
            <pc:sldMk cId="3904084622" sldId="267"/>
            <ac:spMk id="86" creationId="{9D8267F7-1115-4F9A-BEF5-BB6664BCF0DB}"/>
          </ac:spMkLst>
        </pc:spChg>
        <pc:grpChg chg="add del">
          <ac:chgData name="Gabriela Diana Munteanu (2014843)" userId="65da36c9-c8d8-4beb-bb43-17209421741b" providerId="ADAL" clId="{2D1FCBFE-AF76-0840-8B5D-8280D5C9F76B}" dt="2022-02-21T17:59:13.126" v="1129" actId="26606"/>
          <ac:grpSpMkLst>
            <pc:docMk/>
            <pc:sldMk cId="3904084622" sldId="267"/>
            <ac:grpSpMk id="9" creationId="{BF4E480B-94D6-46F9-A2B6-B98D311FDC19}"/>
          </ac:grpSpMkLst>
        </pc:grpChg>
        <pc:grpChg chg="add del">
          <ac:chgData name="Gabriela Diana Munteanu (2014843)" userId="65da36c9-c8d8-4beb-bb43-17209421741b" providerId="ADAL" clId="{2D1FCBFE-AF76-0840-8B5D-8280D5C9F76B}" dt="2022-02-21T17:59:13.126" v="1129" actId="26606"/>
          <ac:grpSpMkLst>
            <pc:docMk/>
            <pc:sldMk cId="3904084622" sldId="267"/>
            <ac:grpSpMk id="25" creationId="{4975C689-ED04-47EE-9DFA-90DE6B824535}"/>
          </ac:grpSpMkLst>
        </pc:grpChg>
        <pc:grpChg chg="add del">
          <ac:chgData name="Gabriela Diana Munteanu (2014843)" userId="65da36c9-c8d8-4beb-bb43-17209421741b" providerId="ADAL" clId="{2D1FCBFE-AF76-0840-8B5D-8280D5C9F76B}" dt="2022-02-21T17:59:46.551" v="1131" actId="26606"/>
          <ac:grpSpMkLst>
            <pc:docMk/>
            <pc:sldMk cId="3904084622" sldId="267"/>
            <ac:grpSpMk id="35" creationId="{BF4E480B-94D6-46F9-A2B6-B98D311FDC19}"/>
          </ac:grpSpMkLst>
        </pc:grpChg>
        <pc:grpChg chg="add del">
          <ac:chgData name="Gabriela Diana Munteanu (2014843)" userId="65da36c9-c8d8-4beb-bb43-17209421741b" providerId="ADAL" clId="{2D1FCBFE-AF76-0840-8B5D-8280D5C9F76B}" dt="2022-02-21T17:59:46.551" v="1131" actId="26606"/>
          <ac:grpSpMkLst>
            <pc:docMk/>
            <pc:sldMk cId="3904084622" sldId="267"/>
            <ac:grpSpMk id="51" creationId="{4975C689-ED04-47EE-9DFA-90DE6B824535}"/>
          </ac:grpSpMkLst>
        </pc:grpChg>
        <pc:grpChg chg="add">
          <ac:chgData name="Gabriela Diana Munteanu (2014843)" userId="65da36c9-c8d8-4beb-bb43-17209421741b" providerId="ADAL" clId="{2D1FCBFE-AF76-0840-8B5D-8280D5C9F76B}" dt="2022-02-21T17:59:46.551" v="1131" actId="26606"/>
          <ac:grpSpMkLst>
            <pc:docMk/>
            <pc:sldMk cId="3904084622" sldId="267"/>
            <ac:grpSpMk id="61" creationId="{67416F32-9D98-4340-82E8-E90CE00AD2AC}"/>
          </ac:grpSpMkLst>
        </pc:grpChg>
        <pc:grpChg chg="add">
          <ac:chgData name="Gabriela Diana Munteanu (2014843)" userId="65da36c9-c8d8-4beb-bb43-17209421741b" providerId="ADAL" clId="{2D1FCBFE-AF76-0840-8B5D-8280D5C9F76B}" dt="2022-02-21T17:59:46.551" v="1131" actId="26606"/>
          <ac:grpSpMkLst>
            <pc:docMk/>
            <pc:sldMk cId="3904084622" sldId="267"/>
            <ac:grpSpMk id="74" creationId="{7C6B683D-13FA-4605-8648-01FC9C82FEC8}"/>
          </ac:grpSpMkLst>
        </pc:grpChg>
        <pc:picChg chg="add mod">
          <ac:chgData name="Gabriela Diana Munteanu (2014843)" userId="65da36c9-c8d8-4beb-bb43-17209421741b" providerId="ADAL" clId="{2D1FCBFE-AF76-0840-8B5D-8280D5C9F76B}" dt="2022-02-21T17:59:46.551" v="1131" actId="26606"/>
          <ac:picMkLst>
            <pc:docMk/>
            <pc:sldMk cId="3904084622" sldId="267"/>
            <ac:picMk id="6" creationId="{2644F27F-4C96-4AB4-8BBF-9710EE122D6F}"/>
          </ac:picMkLst>
        </pc:picChg>
        <pc:picChg chg="add mod">
          <ac:chgData name="Gabriela Diana Munteanu (2014843)" userId="65da36c9-c8d8-4beb-bb43-17209421741b" providerId="ADAL" clId="{2D1FCBFE-AF76-0840-8B5D-8280D5C9F76B}" dt="2022-02-21T18:01:40.193" v="1158" actId="571"/>
          <ac:picMkLst>
            <pc:docMk/>
            <pc:sldMk cId="3904084622" sldId="267"/>
            <ac:picMk id="69" creationId="{AA54ED00-4F8B-9141-A204-9CDEB4274DD3}"/>
          </ac:picMkLst>
        </pc:picChg>
      </pc:sldChg>
      <pc:sldChg chg="new del">
        <pc:chgData name="Gabriela Diana Munteanu (2014843)" userId="65da36c9-c8d8-4beb-bb43-17209421741b" providerId="ADAL" clId="{2D1FCBFE-AF76-0840-8B5D-8280D5C9F76B}" dt="2022-02-21T17:53:12.990" v="1029" actId="2696"/>
        <pc:sldMkLst>
          <pc:docMk/>
          <pc:sldMk cId="1865436926" sldId="268"/>
        </pc:sldMkLst>
      </pc:sldChg>
      <pc:sldChg chg="new">
        <pc:chgData name="Gabriela Diana Munteanu (2014843)" userId="65da36c9-c8d8-4beb-bb43-17209421741b" providerId="ADAL" clId="{2D1FCBFE-AF76-0840-8B5D-8280D5C9F76B}" dt="2022-02-21T18:04:09.931" v="1199" actId="680"/>
        <pc:sldMkLst>
          <pc:docMk/>
          <pc:sldMk cId="2019079146" sldId="268"/>
        </pc:sldMkLst>
      </pc:sldChg>
      <pc:sldChg chg="new del">
        <pc:chgData name="Gabriela Diana Munteanu (2014843)" userId="65da36c9-c8d8-4beb-bb43-17209421741b" providerId="ADAL" clId="{2D1FCBFE-AF76-0840-8B5D-8280D5C9F76B}" dt="2022-02-21T18:04:06.924" v="1198" actId="2696"/>
        <pc:sldMkLst>
          <pc:docMk/>
          <pc:sldMk cId="3447165423" sldId="268"/>
        </pc:sldMkLst>
      </pc:sldChg>
      <pc:sldChg chg="new del">
        <pc:chgData name="Gabriela Diana Munteanu (2014843)" userId="65da36c9-c8d8-4beb-bb43-17209421741b" providerId="ADAL" clId="{2D1FCBFE-AF76-0840-8B5D-8280D5C9F76B}" dt="2022-02-21T18:04:03.932" v="1197" actId="2696"/>
        <pc:sldMkLst>
          <pc:docMk/>
          <pc:sldMk cId="1710491638" sldId="269"/>
        </pc:sldMkLst>
      </pc:sldChg>
      <pc:sldChg chg="addSp delSp modSp new mod setBg">
        <pc:chgData name="Gabriela Diana Munteanu (2014843)" userId="65da36c9-c8d8-4beb-bb43-17209421741b" providerId="ADAL" clId="{2D1FCBFE-AF76-0840-8B5D-8280D5C9F76B}" dt="2022-02-21T18:19:56.487" v="1251" actId="255"/>
        <pc:sldMkLst>
          <pc:docMk/>
          <pc:sldMk cId="3756959203" sldId="269"/>
        </pc:sldMkLst>
        <pc:spChg chg="add del">
          <ac:chgData name="Gabriela Diana Munteanu (2014843)" userId="65da36c9-c8d8-4beb-bb43-17209421741b" providerId="ADAL" clId="{2D1FCBFE-AF76-0840-8B5D-8280D5C9F76B}" dt="2022-02-21T18:07:14.640" v="1204" actId="26606"/>
          <ac:spMkLst>
            <pc:docMk/>
            <pc:sldMk cId="3756959203" sldId="269"/>
            <ac:spMk id="3" creationId="{9064C3B0-28EE-BD4E-B648-15A82092BB62}"/>
          </ac:spMkLst>
        </pc:spChg>
        <pc:spChg chg="add del">
          <ac:chgData name="Gabriela Diana Munteanu (2014843)" userId="65da36c9-c8d8-4beb-bb43-17209421741b" providerId="ADAL" clId="{2D1FCBFE-AF76-0840-8B5D-8280D5C9F76B}" dt="2022-02-21T18:09:28.239" v="1219" actId="26606"/>
          <ac:spMkLst>
            <pc:docMk/>
            <pc:sldMk cId="3756959203" sldId="269"/>
            <ac:spMk id="18" creationId="{D8D85657-6A77-4466-887F-EE948B9CD2B2}"/>
          </ac:spMkLst>
        </pc:spChg>
        <pc:spChg chg="add del">
          <ac:chgData name="Gabriela Diana Munteanu (2014843)" userId="65da36c9-c8d8-4beb-bb43-17209421741b" providerId="ADAL" clId="{2D1FCBFE-AF76-0840-8B5D-8280D5C9F76B}" dt="2022-02-21T18:09:28.239" v="1219" actId="26606"/>
          <ac:spMkLst>
            <pc:docMk/>
            <pc:sldMk cId="3756959203" sldId="269"/>
            <ac:spMk id="20" creationId="{97F832D9-9E09-40D4-AD67-47851A25D0B4}"/>
          </ac:spMkLst>
        </pc:spChg>
        <pc:spChg chg="add mod">
          <ac:chgData name="Gabriela Diana Munteanu (2014843)" userId="65da36c9-c8d8-4beb-bb43-17209421741b" providerId="ADAL" clId="{2D1FCBFE-AF76-0840-8B5D-8280D5C9F76B}" dt="2022-02-21T18:19:20.714" v="1246" actId="255"/>
          <ac:spMkLst>
            <pc:docMk/>
            <pc:sldMk cId="3756959203" sldId="269"/>
            <ac:spMk id="33" creationId="{41DFFB9A-5F61-F948-BA96-9030415A3DB8}"/>
          </ac:spMkLst>
        </pc:spChg>
        <pc:spChg chg="add del">
          <ac:chgData name="Gabriela Diana Munteanu (2014843)" userId="65da36c9-c8d8-4beb-bb43-17209421741b" providerId="ADAL" clId="{2D1FCBFE-AF76-0840-8B5D-8280D5C9F76B}" dt="2022-02-21T18:10:14.250" v="1221" actId="26606"/>
          <ac:spMkLst>
            <pc:docMk/>
            <pc:sldMk cId="3756959203" sldId="269"/>
            <ac:spMk id="34" creationId="{D8D85657-6A77-4466-887F-EE948B9CD2B2}"/>
          </ac:spMkLst>
        </pc:spChg>
        <pc:spChg chg="add del">
          <ac:chgData name="Gabriela Diana Munteanu (2014843)" userId="65da36c9-c8d8-4beb-bb43-17209421741b" providerId="ADAL" clId="{2D1FCBFE-AF76-0840-8B5D-8280D5C9F76B}" dt="2022-02-21T18:10:14.250" v="1221" actId="26606"/>
          <ac:spMkLst>
            <pc:docMk/>
            <pc:sldMk cId="3756959203" sldId="269"/>
            <ac:spMk id="36" creationId="{97F832D9-9E09-40D4-AD67-47851A25D0B4}"/>
          </ac:spMkLst>
        </pc:spChg>
        <pc:spChg chg="add del">
          <ac:chgData name="Gabriela Diana Munteanu (2014843)" userId="65da36c9-c8d8-4beb-bb43-17209421741b" providerId="ADAL" clId="{2D1FCBFE-AF76-0840-8B5D-8280D5C9F76B}" dt="2022-02-21T18:10:31.972" v="1223" actId="26606"/>
          <ac:spMkLst>
            <pc:docMk/>
            <pc:sldMk cId="3756959203" sldId="269"/>
            <ac:spMk id="50" creationId="{D8D85657-6A77-4466-887F-EE948B9CD2B2}"/>
          </ac:spMkLst>
        </pc:spChg>
        <pc:spChg chg="add del">
          <ac:chgData name="Gabriela Diana Munteanu (2014843)" userId="65da36c9-c8d8-4beb-bb43-17209421741b" providerId="ADAL" clId="{2D1FCBFE-AF76-0840-8B5D-8280D5C9F76B}" dt="2022-02-21T18:10:31.972" v="1223" actId="26606"/>
          <ac:spMkLst>
            <pc:docMk/>
            <pc:sldMk cId="3756959203" sldId="269"/>
            <ac:spMk id="52" creationId="{97F832D9-9E09-40D4-AD67-47851A25D0B4}"/>
          </ac:spMkLst>
        </pc:spChg>
        <pc:spChg chg="add">
          <ac:chgData name="Gabriela Diana Munteanu (2014843)" userId="65da36c9-c8d8-4beb-bb43-17209421741b" providerId="ADAL" clId="{2D1FCBFE-AF76-0840-8B5D-8280D5C9F76B}" dt="2022-02-21T18:10:31.972" v="1223" actId="26606"/>
          <ac:spMkLst>
            <pc:docMk/>
            <pc:sldMk cId="3756959203" sldId="269"/>
            <ac:spMk id="66" creationId="{D8D85657-6A77-4466-887F-EE948B9CD2B2}"/>
          </ac:spMkLst>
        </pc:spChg>
        <pc:spChg chg="add">
          <ac:chgData name="Gabriela Diana Munteanu (2014843)" userId="65da36c9-c8d8-4beb-bb43-17209421741b" providerId="ADAL" clId="{2D1FCBFE-AF76-0840-8B5D-8280D5C9F76B}" dt="2022-02-21T18:10:31.972" v="1223" actId="26606"/>
          <ac:spMkLst>
            <pc:docMk/>
            <pc:sldMk cId="3756959203" sldId="269"/>
            <ac:spMk id="68" creationId="{CA9CD3E6-968F-41B1-B6FA-C6FD9B728B6F}"/>
          </ac:spMkLst>
        </pc:spChg>
        <pc:grpChg chg="add del">
          <ac:chgData name="Gabriela Diana Munteanu (2014843)" userId="65da36c9-c8d8-4beb-bb43-17209421741b" providerId="ADAL" clId="{2D1FCBFE-AF76-0840-8B5D-8280D5C9F76B}" dt="2022-02-21T18:09:28.239" v="1219" actId="26606"/>
          <ac:grpSpMkLst>
            <pc:docMk/>
            <pc:sldMk cId="3756959203" sldId="269"/>
            <ac:grpSpMk id="9" creationId="{67416F32-9D98-4340-82E8-E90CE00AD2AC}"/>
          </ac:grpSpMkLst>
        </pc:grpChg>
        <pc:grpChg chg="add del">
          <ac:chgData name="Gabriela Diana Munteanu (2014843)" userId="65da36c9-c8d8-4beb-bb43-17209421741b" providerId="ADAL" clId="{2D1FCBFE-AF76-0840-8B5D-8280D5C9F76B}" dt="2022-02-21T18:10:14.250" v="1221" actId="26606"/>
          <ac:grpSpMkLst>
            <pc:docMk/>
            <pc:sldMk cId="3756959203" sldId="269"/>
            <ac:grpSpMk id="25" creationId="{67416F32-9D98-4340-82E8-E90CE00AD2AC}"/>
          </ac:grpSpMkLst>
        </pc:grpChg>
        <pc:grpChg chg="add del">
          <ac:chgData name="Gabriela Diana Munteanu (2014843)" userId="65da36c9-c8d8-4beb-bb43-17209421741b" providerId="ADAL" clId="{2D1FCBFE-AF76-0840-8B5D-8280D5C9F76B}" dt="2022-02-21T18:10:31.972" v="1223" actId="26606"/>
          <ac:grpSpMkLst>
            <pc:docMk/>
            <pc:sldMk cId="3756959203" sldId="269"/>
            <ac:grpSpMk id="41" creationId="{67416F32-9D98-4340-82E8-E90CE00AD2AC}"/>
          </ac:grpSpMkLst>
        </pc:grpChg>
        <pc:grpChg chg="add">
          <ac:chgData name="Gabriela Diana Munteanu (2014843)" userId="65da36c9-c8d8-4beb-bb43-17209421741b" providerId="ADAL" clId="{2D1FCBFE-AF76-0840-8B5D-8280D5C9F76B}" dt="2022-02-21T18:10:31.972" v="1223" actId="26606"/>
          <ac:grpSpMkLst>
            <pc:docMk/>
            <pc:sldMk cId="3756959203" sldId="269"/>
            <ac:grpSpMk id="57" creationId="{67416F32-9D98-4340-82E8-E90CE00AD2AC}"/>
          </ac:grpSpMkLst>
        </pc:grpChg>
        <pc:grpChg chg="add">
          <ac:chgData name="Gabriela Diana Munteanu (2014843)" userId="65da36c9-c8d8-4beb-bb43-17209421741b" providerId="ADAL" clId="{2D1FCBFE-AF76-0840-8B5D-8280D5C9F76B}" dt="2022-02-21T18:10:31.972" v="1223" actId="26606"/>
          <ac:grpSpMkLst>
            <pc:docMk/>
            <pc:sldMk cId="3756959203" sldId="269"/>
            <ac:grpSpMk id="70" creationId="{2F76036C-C247-4F63-AE7F-2ADB1D496E70}"/>
          </ac:grpSpMkLst>
        </pc:grpChg>
        <pc:graphicFrameChg chg="add mod ord modGraphic">
          <ac:chgData name="Gabriela Diana Munteanu (2014843)" userId="65da36c9-c8d8-4beb-bb43-17209421741b" providerId="ADAL" clId="{2D1FCBFE-AF76-0840-8B5D-8280D5C9F76B}" dt="2022-02-21T18:19:56.487" v="1251" actId="255"/>
          <ac:graphicFrameMkLst>
            <pc:docMk/>
            <pc:sldMk cId="3756959203" sldId="269"/>
            <ac:graphicFrameMk id="5" creationId="{3D88361C-2CF8-4A5A-A366-F10ED34204C8}"/>
          </ac:graphicFrameMkLst>
        </pc:graphicFrameChg>
      </pc:sldChg>
      <pc:sldChg chg="new del">
        <pc:chgData name="Gabriela Diana Munteanu (2014843)" userId="65da36c9-c8d8-4beb-bb43-17209421741b" providerId="ADAL" clId="{2D1FCBFE-AF76-0840-8B5D-8280D5C9F76B}" dt="2022-02-21T18:04:20.608" v="1201" actId="2696"/>
        <pc:sldMkLst>
          <pc:docMk/>
          <pc:sldMk cId="3769960123" sldId="269"/>
        </pc:sldMkLst>
      </pc:sldChg>
      <pc:sldChg chg="addSp delSp modSp new mod setBg">
        <pc:chgData name="Gabriela Diana Munteanu (2014843)" userId="65da36c9-c8d8-4beb-bb43-17209421741b" providerId="ADAL" clId="{2D1FCBFE-AF76-0840-8B5D-8280D5C9F76B}" dt="2022-02-21T18:19:02.523" v="1244" actId="2711"/>
        <pc:sldMkLst>
          <pc:docMk/>
          <pc:sldMk cId="362646497" sldId="270"/>
        </pc:sldMkLst>
        <pc:spChg chg="add del mod">
          <ac:chgData name="Gabriela Diana Munteanu (2014843)" userId="65da36c9-c8d8-4beb-bb43-17209421741b" providerId="ADAL" clId="{2D1FCBFE-AF76-0840-8B5D-8280D5C9F76B}" dt="2022-02-21T18:16:15.819" v="1229" actId="26606"/>
          <ac:spMkLst>
            <pc:docMk/>
            <pc:sldMk cId="362646497" sldId="270"/>
            <ac:spMk id="3" creationId="{ACE3BF2B-14EF-5B41-9F81-8C759D1ABA5E}"/>
          </ac:spMkLst>
        </pc:spChg>
        <pc:spChg chg="add del">
          <ac:chgData name="Gabriela Diana Munteanu (2014843)" userId="65da36c9-c8d8-4beb-bb43-17209421741b" providerId="ADAL" clId="{2D1FCBFE-AF76-0840-8B5D-8280D5C9F76B}" dt="2022-02-21T18:17:32.384" v="1235" actId="26606"/>
          <ac:spMkLst>
            <pc:docMk/>
            <pc:sldMk cId="362646497" sldId="270"/>
            <ac:spMk id="18" creationId="{D8D85657-6A77-4466-887F-EE948B9CD2B2}"/>
          </ac:spMkLst>
        </pc:spChg>
        <pc:spChg chg="add del">
          <ac:chgData name="Gabriela Diana Munteanu (2014843)" userId="65da36c9-c8d8-4beb-bb43-17209421741b" providerId="ADAL" clId="{2D1FCBFE-AF76-0840-8B5D-8280D5C9F76B}" dt="2022-02-21T18:17:32.384" v="1235" actId="26606"/>
          <ac:spMkLst>
            <pc:docMk/>
            <pc:sldMk cId="362646497" sldId="270"/>
            <ac:spMk id="20" creationId="{B807C163-87AF-4BC4-ADE2-4E5EAFEEE8CE}"/>
          </ac:spMkLst>
        </pc:spChg>
        <pc:spChg chg="add mod">
          <ac:chgData name="Gabriela Diana Munteanu (2014843)" userId="65da36c9-c8d8-4beb-bb43-17209421741b" providerId="ADAL" clId="{2D1FCBFE-AF76-0840-8B5D-8280D5C9F76B}" dt="2022-02-21T18:17:56.894" v="1238" actId="255"/>
          <ac:spMkLst>
            <pc:docMk/>
            <pc:sldMk cId="362646497" sldId="270"/>
            <ac:spMk id="33" creationId="{5A49A135-C816-9642-8CC9-FAF38FFAFAEF}"/>
          </ac:spMkLst>
        </pc:spChg>
        <pc:spChg chg="add del">
          <ac:chgData name="Gabriela Diana Munteanu (2014843)" userId="65da36c9-c8d8-4beb-bb43-17209421741b" providerId="ADAL" clId="{2D1FCBFE-AF76-0840-8B5D-8280D5C9F76B}" dt="2022-02-21T18:17:32.384" v="1235" actId="26606"/>
          <ac:spMkLst>
            <pc:docMk/>
            <pc:sldMk cId="362646497" sldId="270"/>
            <ac:spMk id="34" creationId="{19C03209-5BD8-4B0B-847E-430FFF592586}"/>
          </ac:spMkLst>
        </pc:spChg>
        <pc:spChg chg="add">
          <ac:chgData name="Gabriela Diana Munteanu (2014843)" userId="65da36c9-c8d8-4beb-bb43-17209421741b" providerId="ADAL" clId="{2D1FCBFE-AF76-0840-8B5D-8280D5C9F76B}" dt="2022-02-21T18:17:32.384" v="1235" actId="26606"/>
          <ac:spMkLst>
            <pc:docMk/>
            <pc:sldMk cId="362646497" sldId="270"/>
            <ac:spMk id="48" creationId="{D8D85657-6A77-4466-887F-EE948B9CD2B2}"/>
          </ac:spMkLst>
        </pc:spChg>
        <pc:spChg chg="add">
          <ac:chgData name="Gabriela Diana Munteanu (2014843)" userId="65da36c9-c8d8-4beb-bb43-17209421741b" providerId="ADAL" clId="{2D1FCBFE-AF76-0840-8B5D-8280D5C9F76B}" dt="2022-02-21T18:17:32.384" v="1235" actId="26606"/>
          <ac:spMkLst>
            <pc:docMk/>
            <pc:sldMk cId="362646497" sldId="270"/>
            <ac:spMk id="50" creationId="{81C8C0F4-5C44-4C3F-B321-5CB3E2BABC2C}"/>
          </ac:spMkLst>
        </pc:spChg>
        <pc:grpChg chg="add del">
          <ac:chgData name="Gabriela Diana Munteanu (2014843)" userId="65da36c9-c8d8-4beb-bb43-17209421741b" providerId="ADAL" clId="{2D1FCBFE-AF76-0840-8B5D-8280D5C9F76B}" dt="2022-02-21T18:17:32.384" v="1235" actId="26606"/>
          <ac:grpSpMkLst>
            <pc:docMk/>
            <pc:sldMk cId="362646497" sldId="270"/>
            <ac:grpSpMk id="9" creationId="{67416F32-9D98-4340-82E8-E90CE00AD2AC}"/>
          </ac:grpSpMkLst>
        </pc:grpChg>
        <pc:grpChg chg="add del">
          <ac:chgData name="Gabriela Diana Munteanu (2014843)" userId="65da36c9-c8d8-4beb-bb43-17209421741b" providerId="ADAL" clId="{2D1FCBFE-AF76-0840-8B5D-8280D5C9F76B}" dt="2022-02-21T18:17:32.384" v="1235" actId="26606"/>
          <ac:grpSpMkLst>
            <pc:docMk/>
            <pc:sldMk cId="362646497" sldId="270"/>
            <ac:grpSpMk id="22" creationId="{3F696E8E-5A50-4F12-9E0B-502F85061599}"/>
          </ac:grpSpMkLst>
        </pc:grpChg>
        <pc:grpChg chg="add">
          <ac:chgData name="Gabriela Diana Munteanu (2014843)" userId="65da36c9-c8d8-4beb-bb43-17209421741b" providerId="ADAL" clId="{2D1FCBFE-AF76-0840-8B5D-8280D5C9F76B}" dt="2022-02-21T18:17:32.384" v="1235" actId="26606"/>
          <ac:grpSpMkLst>
            <pc:docMk/>
            <pc:sldMk cId="362646497" sldId="270"/>
            <ac:grpSpMk id="39" creationId="{67416F32-9D98-4340-82E8-E90CE00AD2AC}"/>
          </ac:grpSpMkLst>
        </pc:grpChg>
        <pc:graphicFrameChg chg="add mod ord modGraphic">
          <ac:chgData name="Gabriela Diana Munteanu (2014843)" userId="65da36c9-c8d8-4beb-bb43-17209421741b" providerId="ADAL" clId="{2D1FCBFE-AF76-0840-8B5D-8280D5C9F76B}" dt="2022-02-21T18:19:02.523" v="1244" actId="2711"/>
          <ac:graphicFrameMkLst>
            <pc:docMk/>
            <pc:sldMk cId="362646497" sldId="270"/>
            <ac:graphicFrameMk id="5" creationId="{1F3DBC96-95E1-4FCF-821C-CF27098AD2DD}"/>
          </ac:graphicFrameMkLst>
        </pc:graphicFrameChg>
      </pc:sldChg>
    </pc:docChg>
  </pc:docChgLst>
</pc:chgInfo>
</file>

<file path=ppt/diagrams/_rels/data5.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10" Type="http://schemas.openxmlformats.org/officeDocument/2006/relationships/image" Target="../media/image21.svg"/><Relationship Id="rId4" Type="http://schemas.openxmlformats.org/officeDocument/2006/relationships/image" Target="../media/image15.svg"/><Relationship Id="rId9" Type="http://schemas.openxmlformats.org/officeDocument/2006/relationships/image" Target="../media/image20.png"/></Relationships>
</file>

<file path=ppt/diagrams/_rels/data8.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10" Type="http://schemas.openxmlformats.org/officeDocument/2006/relationships/image" Target="../media/image31.svg"/><Relationship Id="rId4" Type="http://schemas.openxmlformats.org/officeDocument/2006/relationships/image" Target="../media/image25.svg"/><Relationship Id="rId9" Type="http://schemas.openxmlformats.org/officeDocument/2006/relationships/image" Target="../media/image30.png"/></Relationships>
</file>

<file path=ppt/diagrams/_rels/drawing5.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10" Type="http://schemas.openxmlformats.org/officeDocument/2006/relationships/image" Target="../media/image21.svg"/><Relationship Id="rId4" Type="http://schemas.openxmlformats.org/officeDocument/2006/relationships/image" Target="../media/image15.svg"/><Relationship Id="rId9" Type="http://schemas.openxmlformats.org/officeDocument/2006/relationships/image" Target="../media/image20.png"/></Relationships>
</file>

<file path=ppt/diagrams/_rels/drawing8.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10" Type="http://schemas.openxmlformats.org/officeDocument/2006/relationships/image" Target="../media/image31.svg"/><Relationship Id="rId4" Type="http://schemas.openxmlformats.org/officeDocument/2006/relationships/image" Target="../media/image25.svg"/><Relationship Id="rId9" Type="http://schemas.openxmlformats.org/officeDocument/2006/relationships/image" Target="../media/image30.pn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87C365D-91AF-40CD-A8A1-ACC1511244FE}" type="doc">
      <dgm:prSet loTypeId="urn:microsoft.com/office/officeart/2008/layout/LinedList" loCatId="list" qsTypeId="urn:microsoft.com/office/officeart/2005/8/quickstyle/simple1" qsCatId="simple" csTypeId="urn:microsoft.com/office/officeart/2005/8/colors/colorful5" csCatId="colorful" phldr="1"/>
      <dgm:spPr/>
      <dgm:t>
        <a:bodyPr/>
        <a:lstStyle/>
        <a:p>
          <a:endParaRPr lang="en-US"/>
        </a:p>
      </dgm:t>
    </dgm:pt>
    <dgm:pt modelId="{4CB27555-02D0-47DC-AC56-46B295EA09F7}">
      <dgm:prSet/>
      <dgm:spPr/>
      <dgm:t>
        <a:bodyPr/>
        <a:lstStyle/>
        <a:p>
          <a:r>
            <a:rPr lang="en-GB">
              <a:latin typeface="Arial" panose="020B0604020202020204" pitchFamily="34" charset="0"/>
              <a:cs typeface="Arial" panose="020B0604020202020204" pitchFamily="34" charset="0"/>
            </a:rPr>
            <a:t>At UWTSD we have many applications that we use to attend courses and also to implement the task.</a:t>
          </a:r>
          <a:endParaRPr lang="en-US">
            <a:latin typeface="Arial" panose="020B0604020202020204" pitchFamily="34" charset="0"/>
            <a:cs typeface="Arial" panose="020B0604020202020204" pitchFamily="34" charset="0"/>
          </a:endParaRPr>
        </a:p>
      </dgm:t>
    </dgm:pt>
    <dgm:pt modelId="{E8A8F203-711B-4B89-A8FB-FA2DBC43F13C}" type="parTrans" cxnId="{E2DC4325-D229-454B-8E8D-54DDD3E4511B}">
      <dgm:prSet/>
      <dgm:spPr/>
      <dgm:t>
        <a:bodyPr/>
        <a:lstStyle/>
        <a:p>
          <a:endParaRPr lang="en-US"/>
        </a:p>
      </dgm:t>
    </dgm:pt>
    <dgm:pt modelId="{6B48B5A6-31E2-42E9-B394-CD1E89944517}" type="sibTrans" cxnId="{E2DC4325-D229-454B-8E8D-54DDD3E4511B}">
      <dgm:prSet/>
      <dgm:spPr/>
      <dgm:t>
        <a:bodyPr/>
        <a:lstStyle/>
        <a:p>
          <a:endParaRPr lang="en-US"/>
        </a:p>
      </dgm:t>
    </dgm:pt>
    <dgm:pt modelId="{12A6602A-322C-4CD7-B4B1-0326FEB34192}">
      <dgm:prSet/>
      <dgm:spPr/>
      <dgm:t>
        <a:bodyPr/>
        <a:lstStyle/>
        <a:p>
          <a:r>
            <a:rPr lang="en-GB" dirty="0">
              <a:latin typeface="Arial" panose="020B0604020202020204" pitchFamily="34" charset="0"/>
              <a:cs typeface="Arial" panose="020B0604020202020204" pitchFamily="34" charset="0"/>
            </a:rPr>
            <a:t>Let’s ask “what would happen if we didn't know how to use technology?” , ”we need a training on how to use  technology to collaborate with UWTSD?”</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In order to have a clear answer to the questions is necessary first ask the students to find out what they think using a different methods and asking different questions.</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dgm:t>
    </dgm:pt>
    <dgm:pt modelId="{17F30F5B-B706-4ACE-B330-2D5D50D52C14}" type="parTrans" cxnId="{6AF5B18E-38AB-4488-B67F-36892E3AE05F}">
      <dgm:prSet/>
      <dgm:spPr/>
      <dgm:t>
        <a:bodyPr/>
        <a:lstStyle/>
        <a:p>
          <a:endParaRPr lang="en-US"/>
        </a:p>
      </dgm:t>
    </dgm:pt>
    <dgm:pt modelId="{4CE81D4A-5281-445B-AC07-45DFB43C9291}" type="sibTrans" cxnId="{6AF5B18E-38AB-4488-B67F-36892E3AE05F}">
      <dgm:prSet/>
      <dgm:spPr/>
      <dgm:t>
        <a:bodyPr/>
        <a:lstStyle/>
        <a:p>
          <a:endParaRPr lang="en-US"/>
        </a:p>
      </dgm:t>
    </dgm:pt>
    <dgm:pt modelId="{2BDC8D8F-E5A0-D247-A7BF-F112D172F8D4}" type="pres">
      <dgm:prSet presAssocID="{287C365D-91AF-40CD-A8A1-ACC1511244FE}" presName="vert0" presStyleCnt="0">
        <dgm:presLayoutVars>
          <dgm:dir/>
          <dgm:animOne val="branch"/>
          <dgm:animLvl val="lvl"/>
        </dgm:presLayoutVars>
      </dgm:prSet>
      <dgm:spPr/>
    </dgm:pt>
    <dgm:pt modelId="{D5A437E4-E925-BC4C-9433-42D8E43A87D9}" type="pres">
      <dgm:prSet presAssocID="{4CB27555-02D0-47DC-AC56-46B295EA09F7}" presName="thickLine" presStyleLbl="alignNode1" presStyleIdx="0" presStyleCnt="2"/>
      <dgm:spPr/>
    </dgm:pt>
    <dgm:pt modelId="{421EF66A-EFA0-8D44-99DF-52E046886943}" type="pres">
      <dgm:prSet presAssocID="{4CB27555-02D0-47DC-AC56-46B295EA09F7}" presName="horz1" presStyleCnt="0"/>
      <dgm:spPr/>
    </dgm:pt>
    <dgm:pt modelId="{93715D49-ED3B-C643-A79B-25267983229A}" type="pres">
      <dgm:prSet presAssocID="{4CB27555-02D0-47DC-AC56-46B295EA09F7}" presName="tx1" presStyleLbl="revTx" presStyleIdx="0" presStyleCnt="2"/>
      <dgm:spPr/>
    </dgm:pt>
    <dgm:pt modelId="{2E7E2258-E782-BC4D-AF52-6959CE2D02DC}" type="pres">
      <dgm:prSet presAssocID="{4CB27555-02D0-47DC-AC56-46B295EA09F7}" presName="vert1" presStyleCnt="0"/>
      <dgm:spPr/>
    </dgm:pt>
    <dgm:pt modelId="{F5824DA9-DC18-7243-B4AD-F19ED27BDC24}" type="pres">
      <dgm:prSet presAssocID="{12A6602A-322C-4CD7-B4B1-0326FEB34192}" presName="thickLine" presStyleLbl="alignNode1" presStyleIdx="1" presStyleCnt="2"/>
      <dgm:spPr/>
    </dgm:pt>
    <dgm:pt modelId="{192A80D1-B5E1-714E-A6CF-B4EBF333C2DD}" type="pres">
      <dgm:prSet presAssocID="{12A6602A-322C-4CD7-B4B1-0326FEB34192}" presName="horz1" presStyleCnt="0"/>
      <dgm:spPr/>
    </dgm:pt>
    <dgm:pt modelId="{F2560AFB-0FF9-E54A-9116-4E4CF8F4ADE2}" type="pres">
      <dgm:prSet presAssocID="{12A6602A-322C-4CD7-B4B1-0326FEB34192}" presName="tx1" presStyleLbl="revTx" presStyleIdx="1" presStyleCnt="2"/>
      <dgm:spPr/>
    </dgm:pt>
    <dgm:pt modelId="{F778FB40-58DC-AB4F-8FD4-946166337139}" type="pres">
      <dgm:prSet presAssocID="{12A6602A-322C-4CD7-B4B1-0326FEB34192}" presName="vert1" presStyleCnt="0"/>
      <dgm:spPr/>
    </dgm:pt>
  </dgm:ptLst>
  <dgm:cxnLst>
    <dgm:cxn modelId="{59E1DD1C-1F5E-B245-89B8-B9B524AC7038}" type="presOf" srcId="{287C365D-91AF-40CD-A8A1-ACC1511244FE}" destId="{2BDC8D8F-E5A0-D247-A7BF-F112D172F8D4}" srcOrd="0" destOrd="0" presId="urn:microsoft.com/office/officeart/2008/layout/LinedList"/>
    <dgm:cxn modelId="{E2DC4325-D229-454B-8E8D-54DDD3E4511B}" srcId="{287C365D-91AF-40CD-A8A1-ACC1511244FE}" destId="{4CB27555-02D0-47DC-AC56-46B295EA09F7}" srcOrd="0" destOrd="0" parTransId="{E8A8F203-711B-4B89-A8FB-FA2DBC43F13C}" sibTransId="{6B48B5A6-31E2-42E9-B394-CD1E89944517}"/>
    <dgm:cxn modelId="{577A5125-3439-B148-A93D-DB6817E15251}" type="presOf" srcId="{4CB27555-02D0-47DC-AC56-46B295EA09F7}" destId="{93715D49-ED3B-C643-A79B-25267983229A}" srcOrd="0" destOrd="0" presId="urn:microsoft.com/office/officeart/2008/layout/LinedList"/>
    <dgm:cxn modelId="{F781A056-CBA4-164D-9EAF-477D9361CEAD}" type="presOf" srcId="{12A6602A-322C-4CD7-B4B1-0326FEB34192}" destId="{F2560AFB-0FF9-E54A-9116-4E4CF8F4ADE2}" srcOrd="0" destOrd="0" presId="urn:microsoft.com/office/officeart/2008/layout/LinedList"/>
    <dgm:cxn modelId="{6AF5B18E-38AB-4488-B67F-36892E3AE05F}" srcId="{287C365D-91AF-40CD-A8A1-ACC1511244FE}" destId="{12A6602A-322C-4CD7-B4B1-0326FEB34192}" srcOrd="1" destOrd="0" parTransId="{17F30F5B-B706-4ACE-B330-2D5D50D52C14}" sibTransId="{4CE81D4A-5281-445B-AC07-45DFB43C9291}"/>
    <dgm:cxn modelId="{291AAA08-490C-5E47-8A06-271546A32D70}" type="presParOf" srcId="{2BDC8D8F-E5A0-D247-A7BF-F112D172F8D4}" destId="{D5A437E4-E925-BC4C-9433-42D8E43A87D9}" srcOrd="0" destOrd="0" presId="urn:microsoft.com/office/officeart/2008/layout/LinedList"/>
    <dgm:cxn modelId="{FE1E93C4-EE42-E448-B067-443397486267}" type="presParOf" srcId="{2BDC8D8F-E5A0-D247-A7BF-F112D172F8D4}" destId="{421EF66A-EFA0-8D44-99DF-52E046886943}" srcOrd="1" destOrd="0" presId="urn:microsoft.com/office/officeart/2008/layout/LinedList"/>
    <dgm:cxn modelId="{AD733ECA-4446-784C-84D5-2E2F299FD296}" type="presParOf" srcId="{421EF66A-EFA0-8D44-99DF-52E046886943}" destId="{93715D49-ED3B-C643-A79B-25267983229A}" srcOrd="0" destOrd="0" presId="urn:microsoft.com/office/officeart/2008/layout/LinedList"/>
    <dgm:cxn modelId="{1D847668-A94E-584D-9293-94A55AD6E734}" type="presParOf" srcId="{421EF66A-EFA0-8D44-99DF-52E046886943}" destId="{2E7E2258-E782-BC4D-AF52-6959CE2D02DC}" srcOrd="1" destOrd="0" presId="urn:microsoft.com/office/officeart/2008/layout/LinedList"/>
    <dgm:cxn modelId="{C301D781-846C-9146-AB6D-C0DF497391F4}" type="presParOf" srcId="{2BDC8D8F-E5A0-D247-A7BF-F112D172F8D4}" destId="{F5824DA9-DC18-7243-B4AD-F19ED27BDC24}" srcOrd="2" destOrd="0" presId="urn:microsoft.com/office/officeart/2008/layout/LinedList"/>
    <dgm:cxn modelId="{7581797E-7041-854C-ADC8-500F125B8792}" type="presParOf" srcId="{2BDC8D8F-E5A0-D247-A7BF-F112D172F8D4}" destId="{192A80D1-B5E1-714E-A6CF-B4EBF333C2DD}" srcOrd="3" destOrd="0" presId="urn:microsoft.com/office/officeart/2008/layout/LinedList"/>
    <dgm:cxn modelId="{0DD95E3B-E20A-AB41-8969-7E2CD3A2E196}" type="presParOf" srcId="{192A80D1-B5E1-714E-A6CF-B4EBF333C2DD}" destId="{F2560AFB-0FF9-E54A-9116-4E4CF8F4ADE2}" srcOrd="0" destOrd="0" presId="urn:microsoft.com/office/officeart/2008/layout/LinedList"/>
    <dgm:cxn modelId="{FA1EEC9A-A41A-CD4A-803D-5A33332161F5}" type="presParOf" srcId="{192A80D1-B5E1-714E-A6CF-B4EBF333C2DD}" destId="{F778FB40-58DC-AB4F-8FD4-94616633713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C77EB7C-4ABB-4919-AC1D-93596A5AE417}" type="doc">
      <dgm:prSet loTypeId="urn:microsoft.com/office/officeart/2008/layout/LinedList" loCatId="list" qsTypeId="urn:microsoft.com/office/officeart/2005/8/quickstyle/simple1" qsCatId="simple" csTypeId="urn:microsoft.com/office/officeart/2005/8/colors/accent2_2" csCatId="accent2"/>
      <dgm:spPr/>
      <dgm:t>
        <a:bodyPr/>
        <a:lstStyle/>
        <a:p>
          <a:endParaRPr lang="en-US"/>
        </a:p>
      </dgm:t>
    </dgm:pt>
    <dgm:pt modelId="{48816C34-F87C-422C-BD72-34AFC9F170C2}">
      <dgm:prSet/>
      <dgm:spPr/>
      <dgm:t>
        <a:bodyPr/>
        <a:lstStyle/>
        <a:p>
          <a:r>
            <a:rPr lang="en-GB">
              <a:latin typeface="Arial" panose="020B0604020202020204" pitchFamily="34" charset="0"/>
              <a:cs typeface="Arial" panose="020B0604020202020204" pitchFamily="34" charset="0"/>
            </a:rPr>
            <a:t>STUDENTS</a:t>
          </a:r>
          <a:endParaRPr lang="en-US">
            <a:latin typeface="Arial" panose="020B0604020202020204" pitchFamily="34" charset="0"/>
            <a:cs typeface="Arial" panose="020B0604020202020204" pitchFamily="34" charset="0"/>
          </a:endParaRPr>
        </a:p>
      </dgm:t>
    </dgm:pt>
    <dgm:pt modelId="{72835FBC-2F05-4242-8ED2-1524EFF9EB95}" type="parTrans" cxnId="{E6755B0F-4A1F-4ED2-836D-EC6D3F7A23D5}">
      <dgm:prSet/>
      <dgm:spPr/>
      <dgm:t>
        <a:bodyPr/>
        <a:lstStyle/>
        <a:p>
          <a:endParaRPr lang="en-US"/>
        </a:p>
      </dgm:t>
    </dgm:pt>
    <dgm:pt modelId="{653F2DB4-D927-4B39-8E5E-2955EA6FBCB4}" type="sibTrans" cxnId="{E6755B0F-4A1F-4ED2-836D-EC6D3F7A23D5}">
      <dgm:prSet/>
      <dgm:spPr/>
      <dgm:t>
        <a:bodyPr/>
        <a:lstStyle/>
        <a:p>
          <a:endParaRPr lang="en-US"/>
        </a:p>
      </dgm:t>
    </dgm:pt>
    <dgm:pt modelId="{BE4B04ED-8838-4AED-8AB4-CDE93DFE2BB7}">
      <dgm:prSet/>
      <dgm:spPr/>
      <dgm:t>
        <a:bodyPr/>
        <a:lstStyle/>
        <a:p>
          <a:r>
            <a:rPr lang="en-GB">
              <a:latin typeface="Arial" panose="020B0604020202020204" pitchFamily="34" charset="0"/>
              <a:cs typeface="Arial" panose="020B0604020202020204" pitchFamily="34" charset="0"/>
            </a:rPr>
            <a:t>LECTURERS</a:t>
          </a:r>
          <a:endParaRPr lang="en-US">
            <a:latin typeface="Arial" panose="020B0604020202020204" pitchFamily="34" charset="0"/>
            <a:cs typeface="Arial" panose="020B0604020202020204" pitchFamily="34" charset="0"/>
          </a:endParaRPr>
        </a:p>
      </dgm:t>
    </dgm:pt>
    <dgm:pt modelId="{23B33FFE-E09D-468A-9E75-7DFD50895E72}" type="parTrans" cxnId="{31F23A23-B888-4D41-9C1C-7239E1A0C69D}">
      <dgm:prSet/>
      <dgm:spPr/>
      <dgm:t>
        <a:bodyPr/>
        <a:lstStyle/>
        <a:p>
          <a:endParaRPr lang="en-US"/>
        </a:p>
      </dgm:t>
    </dgm:pt>
    <dgm:pt modelId="{EFDB2C69-9BF3-40F4-B101-C8D45D7F676E}" type="sibTrans" cxnId="{31F23A23-B888-4D41-9C1C-7239E1A0C69D}">
      <dgm:prSet/>
      <dgm:spPr/>
      <dgm:t>
        <a:bodyPr/>
        <a:lstStyle/>
        <a:p>
          <a:endParaRPr lang="en-US"/>
        </a:p>
      </dgm:t>
    </dgm:pt>
    <dgm:pt modelId="{82FEB081-96FD-3842-B22A-D3983AB88552}" type="pres">
      <dgm:prSet presAssocID="{FC77EB7C-4ABB-4919-AC1D-93596A5AE417}" presName="vert0" presStyleCnt="0">
        <dgm:presLayoutVars>
          <dgm:dir/>
          <dgm:animOne val="branch"/>
          <dgm:animLvl val="lvl"/>
        </dgm:presLayoutVars>
      </dgm:prSet>
      <dgm:spPr/>
    </dgm:pt>
    <dgm:pt modelId="{BCD7800E-DB6C-7F41-9898-FBAEF4E5CC78}" type="pres">
      <dgm:prSet presAssocID="{48816C34-F87C-422C-BD72-34AFC9F170C2}" presName="thickLine" presStyleLbl="alignNode1" presStyleIdx="0" presStyleCnt="2"/>
      <dgm:spPr/>
    </dgm:pt>
    <dgm:pt modelId="{60399378-1933-E54A-96D2-BB6FE832E0A0}" type="pres">
      <dgm:prSet presAssocID="{48816C34-F87C-422C-BD72-34AFC9F170C2}" presName="horz1" presStyleCnt="0"/>
      <dgm:spPr/>
    </dgm:pt>
    <dgm:pt modelId="{488C595A-01A8-9141-A2E6-BDB156A1D4A8}" type="pres">
      <dgm:prSet presAssocID="{48816C34-F87C-422C-BD72-34AFC9F170C2}" presName="tx1" presStyleLbl="revTx" presStyleIdx="0" presStyleCnt="2"/>
      <dgm:spPr/>
    </dgm:pt>
    <dgm:pt modelId="{09821193-385D-4649-963B-9FCFBB8EA0D8}" type="pres">
      <dgm:prSet presAssocID="{48816C34-F87C-422C-BD72-34AFC9F170C2}" presName="vert1" presStyleCnt="0"/>
      <dgm:spPr/>
    </dgm:pt>
    <dgm:pt modelId="{F7AAAA3D-292C-F345-A2BC-E24CC92EF8E0}" type="pres">
      <dgm:prSet presAssocID="{BE4B04ED-8838-4AED-8AB4-CDE93DFE2BB7}" presName="thickLine" presStyleLbl="alignNode1" presStyleIdx="1" presStyleCnt="2"/>
      <dgm:spPr/>
    </dgm:pt>
    <dgm:pt modelId="{6AFF10BD-BB70-5C47-834C-26B297A6807F}" type="pres">
      <dgm:prSet presAssocID="{BE4B04ED-8838-4AED-8AB4-CDE93DFE2BB7}" presName="horz1" presStyleCnt="0"/>
      <dgm:spPr/>
    </dgm:pt>
    <dgm:pt modelId="{816486D5-7F79-C748-928F-9293030C81EC}" type="pres">
      <dgm:prSet presAssocID="{BE4B04ED-8838-4AED-8AB4-CDE93DFE2BB7}" presName="tx1" presStyleLbl="revTx" presStyleIdx="1" presStyleCnt="2"/>
      <dgm:spPr/>
    </dgm:pt>
    <dgm:pt modelId="{F5BD8495-5186-CE4E-8176-D4B147727D47}" type="pres">
      <dgm:prSet presAssocID="{BE4B04ED-8838-4AED-8AB4-CDE93DFE2BB7}" presName="vert1" presStyleCnt="0"/>
      <dgm:spPr/>
    </dgm:pt>
  </dgm:ptLst>
  <dgm:cxnLst>
    <dgm:cxn modelId="{E6755B0F-4A1F-4ED2-836D-EC6D3F7A23D5}" srcId="{FC77EB7C-4ABB-4919-AC1D-93596A5AE417}" destId="{48816C34-F87C-422C-BD72-34AFC9F170C2}" srcOrd="0" destOrd="0" parTransId="{72835FBC-2F05-4242-8ED2-1524EFF9EB95}" sibTransId="{653F2DB4-D927-4B39-8E5E-2955EA6FBCB4}"/>
    <dgm:cxn modelId="{31F23A23-B888-4D41-9C1C-7239E1A0C69D}" srcId="{FC77EB7C-4ABB-4919-AC1D-93596A5AE417}" destId="{BE4B04ED-8838-4AED-8AB4-CDE93DFE2BB7}" srcOrd="1" destOrd="0" parTransId="{23B33FFE-E09D-468A-9E75-7DFD50895E72}" sibTransId="{EFDB2C69-9BF3-40F4-B101-C8D45D7F676E}"/>
    <dgm:cxn modelId="{FE55FC42-16D8-CA47-A387-877A285780D1}" type="presOf" srcId="{BE4B04ED-8838-4AED-8AB4-CDE93DFE2BB7}" destId="{816486D5-7F79-C748-928F-9293030C81EC}" srcOrd="0" destOrd="0" presId="urn:microsoft.com/office/officeart/2008/layout/LinedList"/>
    <dgm:cxn modelId="{31C89962-DE8D-7E46-932B-CC1843D5FE35}" type="presOf" srcId="{48816C34-F87C-422C-BD72-34AFC9F170C2}" destId="{488C595A-01A8-9141-A2E6-BDB156A1D4A8}" srcOrd="0" destOrd="0" presId="urn:microsoft.com/office/officeart/2008/layout/LinedList"/>
    <dgm:cxn modelId="{BDABAEF6-C855-AA49-AD7F-31C01B27FA28}" type="presOf" srcId="{FC77EB7C-4ABB-4919-AC1D-93596A5AE417}" destId="{82FEB081-96FD-3842-B22A-D3983AB88552}" srcOrd="0" destOrd="0" presId="urn:microsoft.com/office/officeart/2008/layout/LinedList"/>
    <dgm:cxn modelId="{D20C3B5C-9E93-0242-B30F-8112EEC51653}" type="presParOf" srcId="{82FEB081-96FD-3842-B22A-D3983AB88552}" destId="{BCD7800E-DB6C-7F41-9898-FBAEF4E5CC78}" srcOrd="0" destOrd="0" presId="urn:microsoft.com/office/officeart/2008/layout/LinedList"/>
    <dgm:cxn modelId="{324BEECC-11B0-C94C-9EF6-0FEC6A76FBA5}" type="presParOf" srcId="{82FEB081-96FD-3842-B22A-D3983AB88552}" destId="{60399378-1933-E54A-96D2-BB6FE832E0A0}" srcOrd="1" destOrd="0" presId="urn:microsoft.com/office/officeart/2008/layout/LinedList"/>
    <dgm:cxn modelId="{115C5584-1515-3A46-B677-11CC04A0BE1C}" type="presParOf" srcId="{60399378-1933-E54A-96D2-BB6FE832E0A0}" destId="{488C595A-01A8-9141-A2E6-BDB156A1D4A8}" srcOrd="0" destOrd="0" presId="urn:microsoft.com/office/officeart/2008/layout/LinedList"/>
    <dgm:cxn modelId="{F3A3C537-9A29-F945-AA16-6282A65CE648}" type="presParOf" srcId="{60399378-1933-E54A-96D2-BB6FE832E0A0}" destId="{09821193-385D-4649-963B-9FCFBB8EA0D8}" srcOrd="1" destOrd="0" presId="urn:microsoft.com/office/officeart/2008/layout/LinedList"/>
    <dgm:cxn modelId="{08508DD6-906D-7A4D-A548-1477948440E0}" type="presParOf" srcId="{82FEB081-96FD-3842-B22A-D3983AB88552}" destId="{F7AAAA3D-292C-F345-A2BC-E24CC92EF8E0}" srcOrd="2" destOrd="0" presId="urn:microsoft.com/office/officeart/2008/layout/LinedList"/>
    <dgm:cxn modelId="{197A3E9F-FC0E-134A-8217-DABEA404066F}" type="presParOf" srcId="{82FEB081-96FD-3842-B22A-D3983AB88552}" destId="{6AFF10BD-BB70-5C47-834C-26B297A6807F}" srcOrd="3" destOrd="0" presId="urn:microsoft.com/office/officeart/2008/layout/LinedList"/>
    <dgm:cxn modelId="{0A277398-BF18-5942-9615-AB012A3ED09B}" type="presParOf" srcId="{6AFF10BD-BB70-5C47-834C-26B297A6807F}" destId="{816486D5-7F79-C748-928F-9293030C81EC}" srcOrd="0" destOrd="0" presId="urn:microsoft.com/office/officeart/2008/layout/LinedList"/>
    <dgm:cxn modelId="{229CB7D1-C149-FA49-814D-FCEC6D2B983C}" type="presParOf" srcId="{6AFF10BD-BB70-5C47-834C-26B297A6807F}" destId="{F5BD8495-5186-CE4E-8176-D4B147727D4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D9D3409-6AFC-4C5B-96EF-4EC373566C45}"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C6FFDA97-59F2-4D0D-BB95-6520D51AC4F9}">
      <dgm:prSet/>
      <dgm:spPr/>
      <dgm:t>
        <a:bodyPr/>
        <a:lstStyle/>
        <a:p>
          <a:r>
            <a:rPr lang="en-GB" dirty="0">
              <a:latin typeface="Arial" panose="020B0604020202020204" pitchFamily="34" charset="0"/>
              <a:cs typeface="Arial" panose="020B0604020202020204" pitchFamily="34" charset="0"/>
            </a:rPr>
            <a:t>Interviews</a:t>
          </a:r>
          <a:r>
            <a:rPr lang="en-GB" dirty="0"/>
            <a:t>.</a:t>
          </a:r>
          <a:endParaRPr lang="en-US" dirty="0"/>
        </a:p>
      </dgm:t>
    </dgm:pt>
    <dgm:pt modelId="{418132C5-9AB8-410E-BEB3-2D00CA4D082D}" type="parTrans" cxnId="{F347C3A6-B34C-4032-BDD7-33D1BB695A96}">
      <dgm:prSet/>
      <dgm:spPr/>
      <dgm:t>
        <a:bodyPr/>
        <a:lstStyle/>
        <a:p>
          <a:endParaRPr lang="en-US"/>
        </a:p>
      </dgm:t>
    </dgm:pt>
    <dgm:pt modelId="{3781840C-730F-4BAA-A0C9-AE1A350D9E1F}" type="sibTrans" cxnId="{F347C3A6-B34C-4032-BDD7-33D1BB695A96}">
      <dgm:prSet/>
      <dgm:spPr/>
      <dgm:t>
        <a:bodyPr/>
        <a:lstStyle/>
        <a:p>
          <a:endParaRPr lang="en-US"/>
        </a:p>
      </dgm:t>
    </dgm:pt>
    <dgm:pt modelId="{BADDB50F-C8AF-4A9C-8AB9-B55A1FC35D95}">
      <dgm:prSet/>
      <dgm:spPr/>
      <dgm:t>
        <a:bodyPr/>
        <a:lstStyle/>
        <a:p>
          <a:r>
            <a:rPr lang="en-GB" dirty="0">
              <a:latin typeface="Arial" panose="020B0604020202020204" pitchFamily="34" charset="0"/>
              <a:cs typeface="Arial" panose="020B0604020202020204" pitchFamily="34" charset="0"/>
            </a:rPr>
            <a:t>Questionnaires and surveys</a:t>
          </a:r>
          <a:r>
            <a:rPr lang="en-GB" dirty="0"/>
            <a:t>.</a:t>
          </a:r>
          <a:endParaRPr lang="en-US" dirty="0"/>
        </a:p>
      </dgm:t>
    </dgm:pt>
    <dgm:pt modelId="{8C0956FA-7F56-49AC-9441-53BD74D0CCEA}" type="parTrans" cxnId="{8131962C-00DE-44D3-977E-C4ECAC1F9FB7}">
      <dgm:prSet/>
      <dgm:spPr/>
      <dgm:t>
        <a:bodyPr/>
        <a:lstStyle/>
        <a:p>
          <a:endParaRPr lang="en-US"/>
        </a:p>
      </dgm:t>
    </dgm:pt>
    <dgm:pt modelId="{DCBCBA15-0467-4E45-BEEE-5743403A429A}" type="sibTrans" cxnId="{8131962C-00DE-44D3-977E-C4ECAC1F9FB7}">
      <dgm:prSet/>
      <dgm:spPr/>
      <dgm:t>
        <a:bodyPr/>
        <a:lstStyle/>
        <a:p>
          <a:endParaRPr lang="en-US"/>
        </a:p>
      </dgm:t>
    </dgm:pt>
    <dgm:pt modelId="{A0AAA651-11AB-455C-A023-E999B7A271C7}">
      <dgm:prSet/>
      <dgm:spPr/>
      <dgm:t>
        <a:bodyPr/>
        <a:lstStyle/>
        <a:p>
          <a:r>
            <a:rPr lang="en-GB" dirty="0">
              <a:latin typeface="Arial" panose="020B0604020202020204" pitchFamily="34" charset="0"/>
              <a:cs typeface="Arial" panose="020B0604020202020204" pitchFamily="34" charset="0"/>
            </a:rPr>
            <a:t>Observations.</a:t>
          </a:r>
          <a:endParaRPr lang="en-US" dirty="0">
            <a:latin typeface="Arial" panose="020B0604020202020204" pitchFamily="34" charset="0"/>
            <a:cs typeface="Arial" panose="020B0604020202020204" pitchFamily="34" charset="0"/>
          </a:endParaRPr>
        </a:p>
      </dgm:t>
    </dgm:pt>
    <dgm:pt modelId="{FF4A1762-E313-4AE2-8811-8F0CAF544A5C}" type="parTrans" cxnId="{FC1F54CF-4E3A-44B8-ADE5-9DF450CD9519}">
      <dgm:prSet/>
      <dgm:spPr/>
      <dgm:t>
        <a:bodyPr/>
        <a:lstStyle/>
        <a:p>
          <a:endParaRPr lang="en-US"/>
        </a:p>
      </dgm:t>
    </dgm:pt>
    <dgm:pt modelId="{906BBF53-A2C8-4C42-9232-39B46C0FD9D7}" type="sibTrans" cxnId="{FC1F54CF-4E3A-44B8-ADE5-9DF450CD9519}">
      <dgm:prSet/>
      <dgm:spPr/>
      <dgm:t>
        <a:bodyPr/>
        <a:lstStyle/>
        <a:p>
          <a:endParaRPr lang="en-US"/>
        </a:p>
      </dgm:t>
    </dgm:pt>
    <dgm:pt modelId="{3EACD381-7111-473F-9771-3F3464BE2E6F}">
      <dgm:prSet/>
      <dgm:spPr/>
      <dgm:t>
        <a:bodyPr/>
        <a:lstStyle/>
        <a:p>
          <a:r>
            <a:rPr lang="en-GB" dirty="0">
              <a:latin typeface="Arial" panose="020B0604020202020204" pitchFamily="34" charset="0"/>
              <a:cs typeface="Arial" panose="020B0604020202020204" pitchFamily="34" charset="0"/>
            </a:rPr>
            <a:t>Documents and records.</a:t>
          </a:r>
          <a:endParaRPr lang="en-US" dirty="0">
            <a:latin typeface="Arial" panose="020B0604020202020204" pitchFamily="34" charset="0"/>
            <a:cs typeface="Arial" panose="020B0604020202020204" pitchFamily="34" charset="0"/>
          </a:endParaRPr>
        </a:p>
      </dgm:t>
    </dgm:pt>
    <dgm:pt modelId="{B26EE682-8AB6-40B5-862B-FD9020C85889}" type="parTrans" cxnId="{C7E06DF0-D908-4532-BC96-28462942BCD9}">
      <dgm:prSet/>
      <dgm:spPr/>
      <dgm:t>
        <a:bodyPr/>
        <a:lstStyle/>
        <a:p>
          <a:endParaRPr lang="en-US"/>
        </a:p>
      </dgm:t>
    </dgm:pt>
    <dgm:pt modelId="{E4B817A5-925B-4F2B-99DE-FC25C1D538D1}" type="sibTrans" cxnId="{C7E06DF0-D908-4532-BC96-28462942BCD9}">
      <dgm:prSet/>
      <dgm:spPr/>
      <dgm:t>
        <a:bodyPr/>
        <a:lstStyle/>
        <a:p>
          <a:endParaRPr lang="en-US"/>
        </a:p>
      </dgm:t>
    </dgm:pt>
    <dgm:pt modelId="{552DCD69-9BAE-4DFF-AFEE-96EC1617A904}">
      <dgm:prSet/>
      <dgm:spPr/>
      <dgm:t>
        <a:bodyPr/>
        <a:lstStyle/>
        <a:p>
          <a:r>
            <a:rPr lang="en-GB" dirty="0">
              <a:latin typeface="Arial" panose="020B0604020202020204" pitchFamily="34" charset="0"/>
              <a:cs typeface="Arial" panose="020B0604020202020204" pitchFamily="34" charset="0"/>
            </a:rPr>
            <a:t>Focus groups.</a:t>
          </a:r>
          <a:endParaRPr lang="en-US" dirty="0">
            <a:latin typeface="Arial" panose="020B0604020202020204" pitchFamily="34" charset="0"/>
            <a:cs typeface="Arial" panose="020B0604020202020204" pitchFamily="34" charset="0"/>
          </a:endParaRPr>
        </a:p>
      </dgm:t>
    </dgm:pt>
    <dgm:pt modelId="{D91C46EF-9475-47D3-A516-D8DEFCF61091}" type="parTrans" cxnId="{6316926A-0D69-4B94-B82B-60C1EBEB29F7}">
      <dgm:prSet/>
      <dgm:spPr/>
      <dgm:t>
        <a:bodyPr/>
        <a:lstStyle/>
        <a:p>
          <a:endParaRPr lang="en-US"/>
        </a:p>
      </dgm:t>
    </dgm:pt>
    <dgm:pt modelId="{285543F8-6FAF-4E76-96DF-75E707B06A7B}" type="sibTrans" cxnId="{6316926A-0D69-4B94-B82B-60C1EBEB29F7}">
      <dgm:prSet/>
      <dgm:spPr/>
      <dgm:t>
        <a:bodyPr/>
        <a:lstStyle/>
        <a:p>
          <a:endParaRPr lang="en-US"/>
        </a:p>
      </dgm:t>
    </dgm:pt>
    <dgm:pt modelId="{F1347702-FF7D-42CD-B69C-82DC853B0E4C}">
      <dgm:prSet/>
      <dgm:spPr/>
      <dgm:t>
        <a:bodyPr/>
        <a:lstStyle/>
        <a:p>
          <a:r>
            <a:rPr lang="en-GB" dirty="0">
              <a:latin typeface="Arial" panose="020B0604020202020204" pitchFamily="34" charset="0"/>
              <a:cs typeface="Arial" panose="020B0604020202020204" pitchFamily="34" charset="0"/>
            </a:rPr>
            <a:t>Oral histories</a:t>
          </a:r>
          <a:endParaRPr lang="en-US" dirty="0">
            <a:latin typeface="Arial" panose="020B0604020202020204" pitchFamily="34" charset="0"/>
            <a:cs typeface="Arial" panose="020B0604020202020204" pitchFamily="34" charset="0"/>
          </a:endParaRPr>
        </a:p>
      </dgm:t>
    </dgm:pt>
    <dgm:pt modelId="{2AE2FA77-15F3-4510-8BAA-DB973A9F483E}" type="parTrans" cxnId="{6E3C1651-9B9E-435F-BFAC-2E310D85B1F2}">
      <dgm:prSet/>
      <dgm:spPr/>
      <dgm:t>
        <a:bodyPr/>
        <a:lstStyle/>
        <a:p>
          <a:endParaRPr lang="en-US"/>
        </a:p>
      </dgm:t>
    </dgm:pt>
    <dgm:pt modelId="{12F93C7A-DA2B-42F9-888B-4DE1AFADF20C}" type="sibTrans" cxnId="{6E3C1651-9B9E-435F-BFAC-2E310D85B1F2}">
      <dgm:prSet/>
      <dgm:spPr/>
      <dgm:t>
        <a:bodyPr/>
        <a:lstStyle/>
        <a:p>
          <a:endParaRPr lang="en-US"/>
        </a:p>
      </dgm:t>
    </dgm:pt>
    <dgm:pt modelId="{7783F2EB-91C6-9C42-860E-D6643FF4F4B8}" type="pres">
      <dgm:prSet presAssocID="{3D9D3409-6AFC-4C5B-96EF-4EC373566C45}" presName="vert0" presStyleCnt="0">
        <dgm:presLayoutVars>
          <dgm:dir/>
          <dgm:animOne val="branch"/>
          <dgm:animLvl val="lvl"/>
        </dgm:presLayoutVars>
      </dgm:prSet>
      <dgm:spPr/>
    </dgm:pt>
    <dgm:pt modelId="{D7EFA301-CB06-894D-A5E9-D9D42E3960F7}" type="pres">
      <dgm:prSet presAssocID="{C6FFDA97-59F2-4D0D-BB95-6520D51AC4F9}" presName="thickLine" presStyleLbl="alignNode1" presStyleIdx="0" presStyleCnt="6"/>
      <dgm:spPr/>
    </dgm:pt>
    <dgm:pt modelId="{5FE7D695-F32B-4840-AE13-A5DDA8BD5383}" type="pres">
      <dgm:prSet presAssocID="{C6FFDA97-59F2-4D0D-BB95-6520D51AC4F9}" presName="horz1" presStyleCnt="0"/>
      <dgm:spPr/>
    </dgm:pt>
    <dgm:pt modelId="{63C2EA6B-EB1E-B748-BE4A-9F2BB776F66D}" type="pres">
      <dgm:prSet presAssocID="{C6FFDA97-59F2-4D0D-BB95-6520D51AC4F9}" presName="tx1" presStyleLbl="revTx" presStyleIdx="0" presStyleCnt="6"/>
      <dgm:spPr/>
    </dgm:pt>
    <dgm:pt modelId="{AEE4E976-40CE-5349-882F-E43E094B3ECD}" type="pres">
      <dgm:prSet presAssocID="{C6FFDA97-59F2-4D0D-BB95-6520D51AC4F9}" presName="vert1" presStyleCnt="0"/>
      <dgm:spPr/>
    </dgm:pt>
    <dgm:pt modelId="{429FD746-09EF-AD4E-8674-021A0BEB9E40}" type="pres">
      <dgm:prSet presAssocID="{BADDB50F-C8AF-4A9C-8AB9-B55A1FC35D95}" presName="thickLine" presStyleLbl="alignNode1" presStyleIdx="1" presStyleCnt="6"/>
      <dgm:spPr/>
    </dgm:pt>
    <dgm:pt modelId="{A4FD7EA8-964E-2D48-BCC2-D0193AFB5404}" type="pres">
      <dgm:prSet presAssocID="{BADDB50F-C8AF-4A9C-8AB9-B55A1FC35D95}" presName="horz1" presStyleCnt="0"/>
      <dgm:spPr/>
    </dgm:pt>
    <dgm:pt modelId="{ECF4AFC2-8E34-2C4C-B413-F101B9C30DCD}" type="pres">
      <dgm:prSet presAssocID="{BADDB50F-C8AF-4A9C-8AB9-B55A1FC35D95}" presName="tx1" presStyleLbl="revTx" presStyleIdx="1" presStyleCnt="6"/>
      <dgm:spPr/>
    </dgm:pt>
    <dgm:pt modelId="{A15BB684-CBAC-1948-A16F-30EA22B7F11E}" type="pres">
      <dgm:prSet presAssocID="{BADDB50F-C8AF-4A9C-8AB9-B55A1FC35D95}" presName="vert1" presStyleCnt="0"/>
      <dgm:spPr/>
    </dgm:pt>
    <dgm:pt modelId="{66AC11AD-B5D8-3B42-AA76-2E7CB541BF37}" type="pres">
      <dgm:prSet presAssocID="{A0AAA651-11AB-455C-A023-E999B7A271C7}" presName="thickLine" presStyleLbl="alignNode1" presStyleIdx="2" presStyleCnt="6"/>
      <dgm:spPr/>
    </dgm:pt>
    <dgm:pt modelId="{9850B54B-3BCB-B84C-B837-D3EED8E7906C}" type="pres">
      <dgm:prSet presAssocID="{A0AAA651-11AB-455C-A023-E999B7A271C7}" presName="horz1" presStyleCnt="0"/>
      <dgm:spPr/>
    </dgm:pt>
    <dgm:pt modelId="{8AD1BE06-BEF9-B540-9C46-7D1FE7CE15F8}" type="pres">
      <dgm:prSet presAssocID="{A0AAA651-11AB-455C-A023-E999B7A271C7}" presName="tx1" presStyleLbl="revTx" presStyleIdx="2" presStyleCnt="6"/>
      <dgm:spPr/>
    </dgm:pt>
    <dgm:pt modelId="{7B4441F7-BD21-084F-B161-7A06FDD17B78}" type="pres">
      <dgm:prSet presAssocID="{A0AAA651-11AB-455C-A023-E999B7A271C7}" presName="vert1" presStyleCnt="0"/>
      <dgm:spPr/>
    </dgm:pt>
    <dgm:pt modelId="{0CC5B114-B94D-9248-936E-193E3BCB2BCF}" type="pres">
      <dgm:prSet presAssocID="{3EACD381-7111-473F-9771-3F3464BE2E6F}" presName="thickLine" presStyleLbl="alignNode1" presStyleIdx="3" presStyleCnt="6"/>
      <dgm:spPr/>
    </dgm:pt>
    <dgm:pt modelId="{F370D490-FBAB-E04A-94D2-7C393688C472}" type="pres">
      <dgm:prSet presAssocID="{3EACD381-7111-473F-9771-3F3464BE2E6F}" presName="horz1" presStyleCnt="0"/>
      <dgm:spPr/>
    </dgm:pt>
    <dgm:pt modelId="{76931DD8-79D6-4144-A4C1-4D229628B913}" type="pres">
      <dgm:prSet presAssocID="{3EACD381-7111-473F-9771-3F3464BE2E6F}" presName="tx1" presStyleLbl="revTx" presStyleIdx="3" presStyleCnt="6"/>
      <dgm:spPr/>
    </dgm:pt>
    <dgm:pt modelId="{90CC5938-CC92-F34A-A730-7E74CB7D6F4A}" type="pres">
      <dgm:prSet presAssocID="{3EACD381-7111-473F-9771-3F3464BE2E6F}" presName="vert1" presStyleCnt="0"/>
      <dgm:spPr/>
    </dgm:pt>
    <dgm:pt modelId="{AF04728B-335B-2744-97F2-6A6A92156944}" type="pres">
      <dgm:prSet presAssocID="{552DCD69-9BAE-4DFF-AFEE-96EC1617A904}" presName="thickLine" presStyleLbl="alignNode1" presStyleIdx="4" presStyleCnt="6"/>
      <dgm:spPr/>
    </dgm:pt>
    <dgm:pt modelId="{710D8454-8DE6-334C-9F88-845D58DC1DDE}" type="pres">
      <dgm:prSet presAssocID="{552DCD69-9BAE-4DFF-AFEE-96EC1617A904}" presName="horz1" presStyleCnt="0"/>
      <dgm:spPr/>
    </dgm:pt>
    <dgm:pt modelId="{AA26B006-FD14-404F-8C93-0CECE248D562}" type="pres">
      <dgm:prSet presAssocID="{552DCD69-9BAE-4DFF-AFEE-96EC1617A904}" presName="tx1" presStyleLbl="revTx" presStyleIdx="4" presStyleCnt="6"/>
      <dgm:spPr/>
    </dgm:pt>
    <dgm:pt modelId="{F180FABD-7A20-204B-B0BE-9EE9ABCF39A1}" type="pres">
      <dgm:prSet presAssocID="{552DCD69-9BAE-4DFF-AFEE-96EC1617A904}" presName="vert1" presStyleCnt="0"/>
      <dgm:spPr/>
    </dgm:pt>
    <dgm:pt modelId="{D9E0B38D-071D-BF48-BCA7-BB9DA9A6BDBD}" type="pres">
      <dgm:prSet presAssocID="{F1347702-FF7D-42CD-B69C-82DC853B0E4C}" presName="thickLine" presStyleLbl="alignNode1" presStyleIdx="5" presStyleCnt="6"/>
      <dgm:spPr/>
    </dgm:pt>
    <dgm:pt modelId="{1EA73100-BD4F-BA44-9254-BE7DC84CD8FB}" type="pres">
      <dgm:prSet presAssocID="{F1347702-FF7D-42CD-B69C-82DC853B0E4C}" presName="horz1" presStyleCnt="0"/>
      <dgm:spPr/>
    </dgm:pt>
    <dgm:pt modelId="{6D42532C-99C4-BE4A-ACCA-3C1B5A03FF9D}" type="pres">
      <dgm:prSet presAssocID="{F1347702-FF7D-42CD-B69C-82DC853B0E4C}" presName="tx1" presStyleLbl="revTx" presStyleIdx="5" presStyleCnt="6"/>
      <dgm:spPr/>
    </dgm:pt>
    <dgm:pt modelId="{12FE67D5-CABD-1D49-8D1F-763E5F5F32FC}" type="pres">
      <dgm:prSet presAssocID="{F1347702-FF7D-42CD-B69C-82DC853B0E4C}" presName="vert1" presStyleCnt="0"/>
      <dgm:spPr/>
    </dgm:pt>
  </dgm:ptLst>
  <dgm:cxnLst>
    <dgm:cxn modelId="{25F83518-132A-7C46-9BE8-D3B194C0494F}" type="presOf" srcId="{F1347702-FF7D-42CD-B69C-82DC853B0E4C}" destId="{6D42532C-99C4-BE4A-ACCA-3C1B5A03FF9D}" srcOrd="0" destOrd="0" presId="urn:microsoft.com/office/officeart/2008/layout/LinedList"/>
    <dgm:cxn modelId="{8131962C-00DE-44D3-977E-C4ECAC1F9FB7}" srcId="{3D9D3409-6AFC-4C5B-96EF-4EC373566C45}" destId="{BADDB50F-C8AF-4A9C-8AB9-B55A1FC35D95}" srcOrd="1" destOrd="0" parTransId="{8C0956FA-7F56-49AC-9441-53BD74D0CCEA}" sibTransId="{DCBCBA15-0467-4E45-BEEE-5743403A429A}"/>
    <dgm:cxn modelId="{09BF3838-98E3-ED44-8A13-CBDCE4CD59E7}" type="presOf" srcId="{552DCD69-9BAE-4DFF-AFEE-96EC1617A904}" destId="{AA26B006-FD14-404F-8C93-0CECE248D562}" srcOrd="0" destOrd="0" presId="urn:microsoft.com/office/officeart/2008/layout/LinedList"/>
    <dgm:cxn modelId="{DDE67D3A-A92E-6C4A-BB1E-2354790E3783}" type="presOf" srcId="{A0AAA651-11AB-455C-A023-E999B7A271C7}" destId="{8AD1BE06-BEF9-B540-9C46-7D1FE7CE15F8}" srcOrd="0" destOrd="0" presId="urn:microsoft.com/office/officeart/2008/layout/LinedList"/>
    <dgm:cxn modelId="{6E3C1651-9B9E-435F-BFAC-2E310D85B1F2}" srcId="{3D9D3409-6AFC-4C5B-96EF-4EC373566C45}" destId="{F1347702-FF7D-42CD-B69C-82DC853B0E4C}" srcOrd="5" destOrd="0" parTransId="{2AE2FA77-15F3-4510-8BAA-DB973A9F483E}" sibTransId="{12F93C7A-DA2B-42F9-888B-4DE1AFADF20C}"/>
    <dgm:cxn modelId="{6316926A-0D69-4B94-B82B-60C1EBEB29F7}" srcId="{3D9D3409-6AFC-4C5B-96EF-4EC373566C45}" destId="{552DCD69-9BAE-4DFF-AFEE-96EC1617A904}" srcOrd="4" destOrd="0" parTransId="{D91C46EF-9475-47D3-A516-D8DEFCF61091}" sibTransId="{285543F8-6FAF-4E76-96DF-75E707B06A7B}"/>
    <dgm:cxn modelId="{2493776E-7CBD-1B43-B6AF-6A05F7BD5193}" type="presOf" srcId="{3EACD381-7111-473F-9771-3F3464BE2E6F}" destId="{76931DD8-79D6-4144-A4C1-4D229628B913}" srcOrd="0" destOrd="0" presId="urn:microsoft.com/office/officeart/2008/layout/LinedList"/>
    <dgm:cxn modelId="{5DFE2DA4-10BE-C346-B100-292ECB22F381}" type="presOf" srcId="{3D9D3409-6AFC-4C5B-96EF-4EC373566C45}" destId="{7783F2EB-91C6-9C42-860E-D6643FF4F4B8}" srcOrd="0" destOrd="0" presId="urn:microsoft.com/office/officeart/2008/layout/LinedList"/>
    <dgm:cxn modelId="{F347C3A6-B34C-4032-BDD7-33D1BB695A96}" srcId="{3D9D3409-6AFC-4C5B-96EF-4EC373566C45}" destId="{C6FFDA97-59F2-4D0D-BB95-6520D51AC4F9}" srcOrd="0" destOrd="0" parTransId="{418132C5-9AB8-410E-BEB3-2D00CA4D082D}" sibTransId="{3781840C-730F-4BAA-A0C9-AE1A350D9E1F}"/>
    <dgm:cxn modelId="{7B29BAAE-831E-AC45-A769-36B8488A9A56}" type="presOf" srcId="{BADDB50F-C8AF-4A9C-8AB9-B55A1FC35D95}" destId="{ECF4AFC2-8E34-2C4C-B413-F101B9C30DCD}" srcOrd="0" destOrd="0" presId="urn:microsoft.com/office/officeart/2008/layout/LinedList"/>
    <dgm:cxn modelId="{075950B1-1E7F-0948-8F2C-F8A1D1166B9F}" type="presOf" srcId="{C6FFDA97-59F2-4D0D-BB95-6520D51AC4F9}" destId="{63C2EA6B-EB1E-B748-BE4A-9F2BB776F66D}" srcOrd="0" destOrd="0" presId="urn:microsoft.com/office/officeart/2008/layout/LinedList"/>
    <dgm:cxn modelId="{FC1F54CF-4E3A-44B8-ADE5-9DF450CD9519}" srcId="{3D9D3409-6AFC-4C5B-96EF-4EC373566C45}" destId="{A0AAA651-11AB-455C-A023-E999B7A271C7}" srcOrd="2" destOrd="0" parTransId="{FF4A1762-E313-4AE2-8811-8F0CAF544A5C}" sibTransId="{906BBF53-A2C8-4C42-9232-39B46C0FD9D7}"/>
    <dgm:cxn modelId="{C7E06DF0-D908-4532-BC96-28462942BCD9}" srcId="{3D9D3409-6AFC-4C5B-96EF-4EC373566C45}" destId="{3EACD381-7111-473F-9771-3F3464BE2E6F}" srcOrd="3" destOrd="0" parTransId="{B26EE682-8AB6-40B5-862B-FD9020C85889}" sibTransId="{E4B817A5-925B-4F2B-99DE-FC25C1D538D1}"/>
    <dgm:cxn modelId="{4898A1EE-011A-4244-8F51-65101ABBE752}" type="presParOf" srcId="{7783F2EB-91C6-9C42-860E-D6643FF4F4B8}" destId="{D7EFA301-CB06-894D-A5E9-D9D42E3960F7}" srcOrd="0" destOrd="0" presId="urn:microsoft.com/office/officeart/2008/layout/LinedList"/>
    <dgm:cxn modelId="{48383316-EE71-6449-BC9E-438A71B4DE2E}" type="presParOf" srcId="{7783F2EB-91C6-9C42-860E-D6643FF4F4B8}" destId="{5FE7D695-F32B-4840-AE13-A5DDA8BD5383}" srcOrd="1" destOrd="0" presId="urn:microsoft.com/office/officeart/2008/layout/LinedList"/>
    <dgm:cxn modelId="{785BB397-6846-0441-962D-F8FD485242AD}" type="presParOf" srcId="{5FE7D695-F32B-4840-AE13-A5DDA8BD5383}" destId="{63C2EA6B-EB1E-B748-BE4A-9F2BB776F66D}" srcOrd="0" destOrd="0" presId="urn:microsoft.com/office/officeart/2008/layout/LinedList"/>
    <dgm:cxn modelId="{C61FAA4E-03BC-AC43-8F5A-86E84CADC735}" type="presParOf" srcId="{5FE7D695-F32B-4840-AE13-A5DDA8BD5383}" destId="{AEE4E976-40CE-5349-882F-E43E094B3ECD}" srcOrd="1" destOrd="0" presId="urn:microsoft.com/office/officeart/2008/layout/LinedList"/>
    <dgm:cxn modelId="{F24FB3AD-BD01-D740-BA32-A124BEC02901}" type="presParOf" srcId="{7783F2EB-91C6-9C42-860E-D6643FF4F4B8}" destId="{429FD746-09EF-AD4E-8674-021A0BEB9E40}" srcOrd="2" destOrd="0" presId="urn:microsoft.com/office/officeart/2008/layout/LinedList"/>
    <dgm:cxn modelId="{89B9BB10-8C80-6D4F-975E-3C5E946438DF}" type="presParOf" srcId="{7783F2EB-91C6-9C42-860E-D6643FF4F4B8}" destId="{A4FD7EA8-964E-2D48-BCC2-D0193AFB5404}" srcOrd="3" destOrd="0" presId="urn:microsoft.com/office/officeart/2008/layout/LinedList"/>
    <dgm:cxn modelId="{734844DF-2EB9-9548-B1B4-53E6E3AA1D36}" type="presParOf" srcId="{A4FD7EA8-964E-2D48-BCC2-D0193AFB5404}" destId="{ECF4AFC2-8E34-2C4C-B413-F101B9C30DCD}" srcOrd="0" destOrd="0" presId="urn:microsoft.com/office/officeart/2008/layout/LinedList"/>
    <dgm:cxn modelId="{52FD3051-ED88-4D41-A892-1C47EAAD78A9}" type="presParOf" srcId="{A4FD7EA8-964E-2D48-BCC2-D0193AFB5404}" destId="{A15BB684-CBAC-1948-A16F-30EA22B7F11E}" srcOrd="1" destOrd="0" presId="urn:microsoft.com/office/officeart/2008/layout/LinedList"/>
    <dgm:cxn modelId="{4E225D8E-8472-7C4C-AADC-97E8CD865156}" type="presParOf" srcId="{7783F2EB-91C6-9C42-860E-D6643FF4F4B8}" destId="{66AC11AD-B5D8-3B42-AA76-2E7CB541BF37}" srcOrd="4" destOrd="0" presId="urn:microsoft.com/office/officeart/2008/layout/LinedList"/>
    <dgm:cxn modelId="{3F1A845D-AF29-6546-8931-9B8767FA6F84}" type="presParOf" srcId="{7783F2EB-91C6-9C42-860E-D6643FF4F4B8}" destId="{9850B54B-3BCB-B84C-B837-D3EED8E7906C}" srcOrd="5" destOrd="0" presId="urn:microsoft.com/office/officeart/2008/layout/LinedList"/>
    <dgm:cxn modelId="{1A56288A-AEA0-2A4C-BF50-BA9540F37493}" type="presParOf" srcId="{9850B54B-3BCB-B84C-B837-D3EED8E7906C}" destId="{8AD1BE06-BEF9-B540-9C46-7D1FE7CE15F8}" srcOrd="0" destOrd="0" presId="urn:microsoft.com/office/officeart/2008/layout/LinedList"/>
    <dgm:cxn modelId="{C4A39903-498F-8D46-8574-762E28CD65CB}" type="presParOf" srcId="{9850B54B-3BCB-B84C-B837-D3EED8E7906C}" destId="{7B4441F7-BD21-084F-B161-7A06FDD17B78}" srcOrd="1" destOrd="0" presId="urn:microsoft.com/office/officeart/2008/layout/LinedList"/>
    <dgm:cxn modelId="{A439B7B9-621A-EB4C-A71E-534DB455D9B8}" type="presParOf" srcId="{7783F2EB-91C6-9C42-860E-D6643FF4F4B8}" destId="{0CC5B114-B94D-9248-936E-193E3BCB2BCF}" srcOrd="6" destOrd="0" presId="urn:microsoft.com/office/officeart/2008/layout/LinedList"/>
    <dgm:cxn modelId="{3CE02FC4-197A-4A4D-8B63-146F403797BA}" type="presParOf" srcId="{7783F2EB-91C6-9C42-860E-D6643FF4F4B8}" destId="{F370D490-FBAB-E04A-94D2-7C393688C472}" srcOrd="7" destOrd="0" presId="urn:microsoft.com/office/officeart/2008/layout/LinedList"/>
    <dgm:cxn modelId="{70952A29-4376-274F-B582-75155C84E3A1}" type="presParOf" srcId="{F370D490-FBAB-E04A-94D2-7C393688C472}" destId="{76931DD8-79D6-4144-A4C1-4D229628B913}" srcOrd="0" destOrd="0" presId="urn:microsoft.com/office/officeart/2008/layout/LinedList"/>
    <dgm:cxn modelId="{3D2B8AF7-3D1F-DA42-BF9A-F76DF2CF8C7D}" type="presParOf" srcId="{F370D490-FBAB-E04A-94D2-7C393688C472}" destId="{90CC5938-CC92-F34A-A730-7E74CB7D6F4A}" srcOrd="1" destOrd="0" presId="urn:microsoft.com/office/officeart/2008/layout/LinedList"/>
    <dgm:cxn modelId="{349AFC07-70CA-204E-BA79-8BEA1B35C462}" type="presParOf" srcId="{7783F2EB-91C6-9C42-860E-D6643FF4F4B8}" destId="{AF04728B-335B-2744-97F2-6A6A92156944}" srcOrd="8" destOrd="0" presId="urn:microsoft.com/office/officeart/2008/layout/LinedList"/>
    <dgm:cxn modelId="{27E76884-4FD5-494B-A0AD-663ECD1CA200}" type="presParOf" srcId="{7783F2EB-91C6-9C42-860E-D6643FF4F4B8}" destId="{710D8454-8DE6-334C-9F88-845D58DC1DDE}" srcOrd="9" destOrd="0" presId="urn:microsoft.com/office/officeart/2008/layout/LinedList"/>
    <dgm:cxn modelId="{097A25E9-7133-9B4E-B8FB-3DDE600BF7C6}" type="presParOf" srcId="{710D8454-8DE6-334C-9F88-845D58DC1DDE}" destId="{AA26B006-FD14-404F-8C93-0CECE248D562}" srcOrd="0" destOrd="0" presId="urn:microsoft.com/office/officeart/2008/layout/LinedList"/>
    <dgm:cxn modelId="{8E803B70-F6BF-C24E-AF0B-A232E2E4D5ED}" type="presParOf" srcId="{710D8454-8DE6-334C-9F88-845D58DC1DDE}" destId="{F180FABD-7A20-204B-B0BE-9EE9ABCF39A1}" srcOrd="1" destOrd="0" presId="urn:microsoft.com/office/officeart/2008/layout/LinedList"/>
    <dgm:cxn modelId="{8C2F8F1A-5FC8-B344-8E00-CFC86BE0B312}" type="presParOf" srcId="{7783F2EB-91C6-9C42-860E-D6643FF4F4B8}" destId="{D9E0B38D-071D-BF48-BCA7-BB9DA9A6BDBD}" srcOrd="10" destOrd="0" presId="urn:microsoft.com/office/officeart/2008/layout/LinedList"/>
    <dgm:cxn modelId="{C394B606-CEB6-4C47-A9B4-32E541A3370F}" type="presParOf" srcId="{7783F2EB-91C6-9C42-860E-D6643FF4F4B8}" destId="{1EA73100-BD4F-BA44-9254-BE7DC84CD8FB}" srcOrd="11" destOrd="0" presId="urn:microsoft.com/office/officeart/2008/layout/LinedList"/>
    <dgm:cxn modelId="{1440445C-F75D-4746-9560-B67BC0B6CEB0}" type="presParOf" srcId="{1EA73100-BD4F-BA44-9254-BE7DC84CD8FB}" destId="{6D42532C-99C4-BE4A-ACCA-3C1B5A03FF9D}" srcOrd="0" destOrd="0" presId="urn:microsoft.com/office/officeart/2008/layout/LinedList"/>
    <dgm:cxn modelId="{DA5BB03A-CDAE-6E4C-AA49-498E9DED5950}" type="presParOf" srcId="{1EA73100-BD4F-BA44-9254-BE7DC84CD8FB}" destId="{12FE67D5-CABD-1D49-8D1F-763E5F5F32F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C238382-85A0-4803-9C79-1F028FC66B07}"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AEC0A959-4EBA-4287-BE98-78EFF52A937C}">
      <dgm:prSet/>
      <dgm:spPr/>
      <dgm:t>
        <a:bodyPr/>
        <a:lstStyle/>
        <a:p>
          <a:r>
            <a:rPr lang="en-GB" b="1" i="0" dirty="0">
              <a:latin typeface="Arial" panose="020B0604020202020204" pitchFamily="34" charset="0"/>
              <a:cs typeface="Arial" panose="020B0604020202020204" pitchFamily="34" charset="0"/>
            </a:rPr>
            <a:t>Need of training program </a:t>
          </a:r>
          <a:endParaRPr lang="en-US" b="1" dirty="0">
            <a:latin typeface="Arial" panose="020B0604020202020204" pitchFamily="34" charset="0"/>
            <a:cs typeface="Arial" panose="020B0604020202020204" pitchFamily="34" charset="0"/>
          </a:endParaRPr>
        </a:p>
      </dgm:t>
    </dgm:pt>
    <dgm:pt modelId="{F580E70A-84B1-438E-9EC9-5313E08D71F7}" type="parTrans" cxnId="{0052AD51-B612-4911-8CC1-6701D6E88FDA}">
      <dgm:prSet/>
      <dgm:spPr/>
      <dgm:t>
        <a:bodyPr/>
        <a:lstStyle/>
        <a:p>
          <a:endParaRPr lang="en-US"/>
        </a:p>
      </dgm:t>
    </dgm:pt>
    <dgm:pt modelId="{A8C87871-14ED-4E90-AA31-B0187612A27E}" type="sibTrans" cxnId="{0052AD51-B612-4911-8CC1-6701D6E88FDA}">
      <dgm:prSet/>
      <dgm:spPr/>
      <dgm:t>
        <a:bodyPr/>
        <a:lstStyle/>
        <a:p>
          <a:endParaRPr lang="en-US"/>
        </a:p>
      </dgm:t>
    </dgm:pt>
    <dgm:pt modelId="{D74B5DD4-C8AE-41FA-BCB2-548D0927A866}">
      <dgm:prSet/>
      <dgm:spPr/>
      <dgm:t>
        <a:bodyPr/>
        <a:lstStyle/>
        <a:p>
          <a:r>
            <a:rPr lang="en-GB" b="0" i="0" dirty="0"/>
            <a:t>• </a:t>
          </a:r>
          <a:r>
            <a:rPr lang="en-GB" b="0" i="0" dirty="0">
              <a:latin typeface="Arial" panose="020B0604020202020204" pitchFamily="34" charset="0"/>
              <a:cs typeface="Arial" panose="020B0604020202020204" pitchFamily="34" charset="0"/>
            </a:rPr>
            <a:t>Enhance the quality of education </a:t>
          </a:r>
          <a:endParaRPr lang="en-US" dirty="0">
            <a:latin typeface="Arial" panose="020B0604020202020204" pitchFamily="34" charset="0"/>
            <a:cs typeface="Arial" panose="020B0604020202020204" pitchFamily="34" charset="0"/>
          </a:endParaRPr>
        </a:p>
      </dgm:t>
    </dgm:pt>
    <dgm:pt modelId="{C7B91904-3533-4259-8BDF-F9C287A1430F}" type="parTrans" cxnId="{C3998A73-469A-4467-8E71-4AB6332D3A86}">
      <dgm:prSet/>
      <dgm:spPr/>
      <dgm:t>
        <a:bodyPr/>
        <a:lstStyle/>
        <a:p>
          <a:endParaRPr lang="en-US"/>
        </a:p>
      </dgm:t>
    </dgm:pt>
    <dgm:pt modelId="{6287705F-A083-49E2-A9E6-4976CD5C1527}" type="sibTrans" cxnId="{C3998A73-469A-4467-8E71-4AB6332D3A86}">
      <dgm:prSet/>
      <dgm:spPr/>
      <dgm:t>
        <a:bodyPr/>
        <a:lstStyle/>
        <a:p>
          <a:endParaRPr lang="en-US"/>
        </a:p>
      </dgm:t>
    </dgm:pt>
    <dgm:pt modelId="{6B02C386-2DEE-430D-AF23-B963870A6AD2}">
      <dgm:prSet/>
      <dgm:spPr/>
      <dgm:t>
        <a:bodyPr/>
        <a:lstStyle/>
        <a:p>
          <a:r>
            <a:rPr lang="en-GB" b="0" i="0" dirty="0"/>
            <a:t>• </a:t>
          </a:r>
          <a:r>
            <a:rPr lang="en-GB" b="0" i="0" dirty="0">
              <a:latin typeface="Arial" panose="020B0604020202020204" pitchFamily="34" charset="0"/>
              <a:cs typeface="Arial" panose="020B0604020202020204" pitchFamily="34" charset="0"/>
            </a:rPr>
            <a:t>Increase the motivation among students </a:t>
          </a:r>
          <a:endParaRPr lang="en-US" dirty="0">
            <a:latin typeface="Arial" panose="020B0604020202020204" pitchFamily="34" charset="0"/>
            <a:cs typeface="Arial" panose="020B0604020202020204" pitchFamily="34" charset="0"/>
          </a:endParaRPr>
        </a:p>
      </dgm:t>
    </dgm:pt>
    <dgm:pt modelId="{2D0B53D5-66AC-4866-8BE2-7A7FDB17A75A}" type="parTrans" cxnId="{18250063-8CA9-49CD-A69A-79632FD991EE}">
      <dgm:prSet/>
      <dgm:spPr/>
      <dgm:t>
        <a:bodyPr/>
        <a:lstStyle/>
        <a:p>
          <a:endParaRPr lang="en-US"/>
        </a:p>
      </dgm:t>
    </dgm:pt>
    <dgm:pt modelId="{ED975D53-7B10-41FD-98F0-13106E40207B}" type="sibTrans" cxnId="{18250063-8CA9-49CD-A69A-79632FD991EE}">
      <dgm:prSet/>
      <dgm:spPr/>
      <dgm:t>
        <a:bodyPr/>
        <a:lstStyle/>
        <a:p>
          <a:endParaRPr lang="en-US"/>
        </a:p>
      </dgm:t>
    </dgm:pt>
    <dgm:pt modelId="{249C5D85-3EED-426F-A624-DBBB8F07AD42}">
      <dgm:prSet/>
      <dgm:spPr/>
      <dgm:t>
        <a:bodyPr/>
        <a:lstStyle/>
        <a:p>
          <a:r>
            <a:rPr lang="en-GB" b="0" i="0" dirty="0"/>
            <a:t>• </a:t>
          </a:r>
          <a:r>
            <a:rPr lang="en-GB" b="0" i="0" dirty="0">
              <a:latin typeface="Arial" panose="020B0604020202020204" pitchFamily="34" charset="0"/>
              <a:cs typeface="Arial" panose="020B0604020202020204" pitchFamily="34" charset="0"/>
            </a:rPr>
            <a:t>Focus on collaborative work </a:t>
          </a:r>
          <a:endParaRPr lang="en-US" dirty="0">
            <a:latin typeface="Arial" panose="020B0604020202020204" pitchFamily="34" charset="0"/>
            <a:cs typeface="Arial" panose="020B0604020202020204" pitchFamily="34" charset="0"/>
          </a:endParaRPr>
        </a:p>
      </dgm:t>
    </dgm:pt>
    <dgm:pt modelId="{E9762B2D-1C72-4AFB-AE20-AD008C0BB871}" type="parTrans" cxnId="{EEB31281-1014-4CEB-9101-25F1027119DE}">
      <dgm:prSet/>
      <dgm:spPr/>
      <dgm:t>
        <a:bodyPr/>
        <a:lstStyle/>
        <a:p>
          <a:endParaRPr lang="en-US"/>
        </a:p>
      </dgm:t>
    </dgm:pt>
    <dgm:pt modelId="{C3E6AF35-9878-4235-92D4-702611C1F0F2}" type="sibTrans" cxnId="{EEB31281-1014-4CEB-9101-25F1027119DE}">
      <dgm:prSet/>
      <dgm:spPr/>
      <dgm:t>
        <a:bodyPr/>
        <a:lstStyle/>
        <a:p>
          <a:endParaRPr lang="en-US"/>
        </a:p>
      </dgm:t>
    </dgm:pt>
    <dgm:pt modelId="{4CD68901-AFD2-45DD-B4BF-371D26DC36DC}">
      <dgm:prSet/>
      <dgm:spPr/>
      <dgm:t>
        <a:bodyPr/>
        <a:lstStyle/>
        <a:p>
          <a:r>
            <a:rPr lang="en-GB" b="0" i="0" dirty="0"/>
            <a:t>• </a:t>
          </a:r>
          <a:r>
            <a:rPr lang="en-GB" b="0" i="0" dirty="0">
              <a:latin typeface="Arial" panose="020B0604020202020204" pitchFamily="34" charset="0"/>
              <a:cs typeface="Arial" panose="020B0604020202020204" pitchFamily="34" charset="0"/>
            </a:rPr>
            <a:t>Improve the standards of learning </a:t>
          </a:r>
          <a:endParaRPr lang="en-US" dirty="0">
            <a:latin typeface="Arial" panose="020B0604020202020204" pitchFamily="34" charset="0"/>
            <a:cs typeface="Arial" panose="020B0604020202020204" pitchFamily="34" charset="0"/>
          </a:endParaRPr>
        </a:p>
      </dgm:t>
    </dgm:pt>
    <dgm:pt modelId="{6D94D3D5-78D8-4A75-874C-DA114D06FA47}" type="parTrans" cxnId="{6A5882D3-12F0-4522-8F94-86C10DBED50C}">
      <dgm:prSet/>
      <dgm:spPr/>
      <dgm:t>
        <a:bodyPr/>
        <a:lstStyle/>
        <a:p>
          <a:endParaRPr lang="en-US"/>
        </a:p>
      </dgm:t>
    </dgm:pt>
    <dgm:pt modelId="{AA9A2A90-8598-428F-BC9A-752CC9CC8585}" type="sibTrans" cxnId="{6A5882D3-12F0-4522-8F94-86C10DBED50C}">
      <dgm:prSet/>
      <dgm:spPr/>
      <dgm:t>
        <a:bodyPr/>
        <a:lstStyle/>
        <a:p>
          <a:endParaRPr lang="en-US"/>
        </a:p>
      </dgm:t>
    </dgm:pt>
    <dgm:pt modelId="{3B6BDA83-5DBA-46E8-B237-0B4B68AEB605}">
      <dgm:prSet/>
      <dgm:spPr/>
      <dgm:t>
        <a:bodyPr/>
        <a:lstStyle/>
        <a:p>
          <a:r>
            <a:rPr lang="en-GB" b="0" i="0" dirty="0"/>
            <a:t>• </a:t>
          </a:r>
          <a:r>
            <a:rPr lang="en-GB" b="0" i="0" dirty="0">
              <a:latin typeface="Arial" panose="020B0604020202020204" pitchFamily="34" charset="0"/>
              <a:cs typeface="Arial" panose="020B0604020202020204" pitchFamily="34" charset="0"/>
            </a:rPr>
            <a:t>Involves the use of technology in work culture</a:t>
          </a:r>
          <a:endParaRPr lang="en-US" dirty="0">
            <a:latin typeface="Arial" panose="020B0604020202020204" pitchFamily="34" charset="0"/>
            <a:cs typeface="Arial" panose="020B0604020202020204" pitchFamily="34" charset="0"/>
          </a:endParaRPr>
        </a:p>
      </dgm:t>
    </dgm:pt>
    <dgm:pt modelId="{3EB498EB-19EE-4868-B4AF-D502360A104F}" type="parTrans" cxnId="{1BDC1200-E96A-4379-9BA1-BC22DEDB212A}">
      <dgm:prSet/>
      <dgm:spPr/>
      <dgm:t>
        <a:bodyPr/>
        <a:lstStyle/>
        <a:p>
          <a:endParaRPr lang="en-US"/>
        </a:p>
      </dgm:t>
    </dgm:pt>
    <dgm:pt modelId="{8E1C3767-AC8A-4F32-9433-9D98AC1E881A}" type="sibTrans" cxnId="{1BDC1200-E96A-4379-9BA1-BC22DEDB212A}">
      <dgm:prSet/>
      <dgm:spPr/>
      <dgm:t>
        <a:bodyPr/>
        <a:lstStyle/>
        <a:p>
          <a:endParaRPr lang="en-US"/>
        </a:p>
      </dgm:t>
    </dgm:pt>
    <dgm:pt modelId="{EE9194DE-BDFC-1D4B-9CD9-DE14F98C715C}" type="pres">
      <dgm:prSet presAssocID="{1C238382-85A0-4803-9C79-1F028FC66B07}" presName="vert0" presStyleCnt="0">
        <dgm:presLayoutVars>
          <dgm:dir/>
          <dgm:animOne val="branch"/>
          <dgm:animLvl val="lvl"/>
        </dgm:presLayoutVars>
      </dgm:prSet>
      <dgm:spPr/>
    </dgm:pt>
    <dgm:pt modelId="{A38BFB33-269D-9142-B471-171535180892}" type="pres">
      <dgm:prSet presAssocID="{AEC0A959-4EBA-4287-BE98-78EFF52A937C}" presName="thickLine" presStyleLbl="alignNode1" presStyleIdx="0" presStyleCnt="6"/>
      <dgm:spPr/>
    </dgm:pt>
    <dgm:pt modelId="{5A14B708-FDC9-9647-A4AD-FCE034A51979}" type="pres">
      <dgm:prSet presAssocID="{AEC0A959-4EBA-4287-BE98-78EFF52A937C}" presName="horz1" presStyleCnt="0"/>
      <dgm:spPr/>
    </dgm:pt>
    <dgm:pt modelId="{91E3E9F5-76E1-204C-B67F-24DBCFB356CD}" type="pres">
      <dgm:prSet presAssocID="{AEC0A959-4EBA-4287-BE98-78EFF52A937C}" presName="tx1" presStyleLbl="revTx" presStyleIdx="0" presStyleCnt="6"/>
      <dgm:spPr/>
    </dgm:pt>
    <dgm:pt modelId="{185C1B4A-B0BC-564C-874F-B81E076FF5A9}" type="pres">
      <dgm:prSet presAssocID="{AEC0A959-4EBA-4287-BE98-78EFF52A937C}" presName="vert1" presStyleCnt="0"/>
      <dgm:spPr/>
    </dgm:pt>
    <dgm:pt modelId="{AF053C96-894D-134E-948B-845DD6B72551}" type="pres">
      <dgm:prSet presAssocID="{D74B5DD4-C8AE-41FA-BCB2-548D0927A866}" presName="thickLine" presStyleLbl="alignNode1" presStyleIdx="1" presStyleCnt="6"/>
      <dgm:spPr/>
    </dgm:pt>
    <dgm:pt modelId="{23D27847-831E-204D-80D8-7BB71166FA1F}" type="pres">
      <dgm:prSet presAssocID="{D74B5DD4-C8AE-41FA-BCB2-548D0927A866}" presName="horz1" presStyleCnt="0"/>
      <dgm:spPr/>
    </dgm:pt>
    <dgm:pt modelId="{2BB07FFB-7D2E-AE47-A84F-2345D643CFCA}" type="pres">
      <dgm:prSet presAssocID="{D74B5DD4-C8AE-41FA-BCB2-548D0927A866}" presName="tx1" presStyleLbl="revTx" presStyleIdx="1" presStyleCnt="6"/>
      <dgm:spPr/>
    </dgm:pt>
    <dgm:pt modelId="{D3E0C97C-CAA6-BC4A-9E3F-9B989F7E4FA8}" type="pres">
      <dgm:prSet presAssocID="{D74B5DD4-C8AE-41FA-BCB2-548D0927A866}" presName="vert1" presStyleCnt="0"/>
      <dgm:spPr/>
    </dgm:pt>
    <dgm:pt modelId="{30086921-217A-E145-889B-2F3CBD5DFF5C}" type="pres">
      <dgm:prSet presAssocID="{6B02C386-2DEE-430D-AF23-B963870A6AD2}" presName="thickLine" presStyleLbl="alignNode1" presStyleIdx="2" presStyleCnt="6"/>
      <dgm:spPr/>
    </dgm:pt>
    <dgm:pt modelId="{315C129D-D6AF-814B-80D4-ACE16994E069}" type="pres">
      <dgm:prSet presAssocID="{6B02C386-2DEE-430D-AF23-B963870A6AD2}" presName="horz1" presStyleCnt="0"/>
      <dgm:spPr/>
    </dgm:pt>
    <dgm:pt modelId="{D19100A4-5B3D-804E-B138-7ABF02B674E4}" type="pres">
      <dgm:prSet presAssocID="{6B02C386-2DEE-430D-AF23-B963870A6AD2}" presName="tx1" presStyleLbl="revTx" presStyleIdx="2" presStyleCnt="6"/>
      <dgm:spPr/>
    </dgm:pt>
    <dgm:pt modelId="{1E2594B4-B5E3-0D43-9292-0A2C3445F15E}" type="pres">
      <dgm:prSet presAssocID="{6B02C386-2DEE-430D-AF23-B963870A6AD2}" presName="vert1" presStyleCnt="0"/>
      <dgm:spPr/>
    </dgm:pt>
    <dgm:pt modelId="{B0F8A747-1784-B141-8FCE-B988EC87DC59}" type="pres">
      <dgm:prSet presAssocID="{249C5D85-3EED-426F-A624-DBBB8F07AD42}" presName="thickLine" presStyleLbl="alignNode1" presStyleIdx="3" presStyleCnt="6"/>
      <dgm:spPr/>
    </dgm:pt>
    <dgm:pt modelId="{8447CB69-85EF-974A-9AB4-6E79D13A9C19}" type="pres">
      <dgm:prSet presAssocID="{249C5D85-3EED-426F-A624-DBBB8F07AD42}" presName="horz1" presStyleCnt="0"/>
      <dgm:spPr/>
    </dgm:pt>
    <dgm:pt modelId="{57BF5DBF-D435-1E41-AAC1-39E1935EE9D5}" type="pres">
      <dgm:prSet presAssocID="{249C5D85-3EED-426F-A624-DBBB8F07AD42}" presName="tx1" presStyleLbl="revTx" presStyleIdx="3" presStyleCnt="6"/>
      <dgm:spPr/>
    </dgm:pt>
    <dgm:pt modelId="{BAC1E932-A238-F34A-A699-452D2253E692}" type="pres">
      <dgm:prSet presAssocID="{249C5D85-3EED-426F-A624-DBBB8F07AD42}" presName="vert1" presStyleCnt="0"/>
      <dgm:spPr/>
    </dgm:pt>
    <dgm:pt modelId="{3A21C62F-758D-AC4B-BE5E-821D919946C6}" type="pres">
      <dgm:prSet presAssocID="{4CD68901-AFD2-45DD-B4BF-371D26DC36DC}" presName="thickLine" presStyleLbl="alignNode1" presStyleIdx="4" presStyleCnt="6"/>
      <dgm:spPr/>
    </dgm:pt>
    <dgm:pt modelId="{D7E7122B-5B7D-0A45-8767-9CE6B2F639DF}" type="pres">
      <dgm:prSet presAssocID="{4CD68901-AFD2-45DD-B4BF-371D26DC36DC}" presName="horz1" presStyleCnt="0"/>
      <dgm:spPr/>
    </dgm:pt>
    <dgm:pt modelId="{D9410921-A78D-694E-BBAD-03EAB61D9757}" type="pres">
      <dgm:prSet presAssocID="{4CD68901-AFD2-45DD-B4BF-371D26DC36DC}" presName="tx1" presStyleLbl="revTx" presStyleIdx="4" presStyleCnt="6"/>
      <dgm:spPr/>
    </dgm:pt>
    <dgm:pt modelId="{B256DC13-5BAE-0649-9AF6-E0AB52C5EAEA}" type="pres">
      <dgm:prSet presAssocID="{4CD68901-AFD2-45DD-B4BF-371D26DC36DC}" presName="vert1" presStyleCnt="0"/>
      <dgm:spPr/>
    </dgm:pt>
    <dgm:pt modelId="{C808D95A-C40D-D84B-B0BE-98E3950219C3}" type="pres">
      <dgm:prSet presAssocID="{3B6BDA83-5DBA-46E8-B237-0B4B68AEB605}" presName="thickLine" presStyleLbl="alignNode1" presStyleIdx="5" presStyleCnt="6"/>
      <dgm:spPr/>
    </dgm:pt>
    <dgm:pt modelId="{824D5C38-0F26-FF4C-8E89-D6BA0F9C80A6}" type="pres">
      <dgm:prSet presAssocID="{3B6BDA83-5DBA-46E8-B237-0B4B68AEB605}" presName="horz1" presStyleCnt="0"/>
      <dgm:spPr/>
    </dgm:pt>
    <dgm:pt modelId="{94EBB022-AEF5-FA4B-B55F-6AE72B27930C}" type="pres">
      <dgm:prSet presAssocID="{3B6BDA83-5DBA-46E8-B237-0B4B68AEB605}" presName="tx1" presStyleLbl="revTx" presStyleIdx="5" presStyleCnt="6"/>
      <dgm:spPr/>
    </dgm:pt>
    <dgm:pt modelId="{3EE1615B-3A20-254E-9174-233359EFAE58}" type="pres">
      <dgm:prSet presAssocID="{3B6BDA83-5DBA-46E8-B237-0B4B68AEB605}" presName="vert1" presStyleCnt="0"/>
      <dgm:spPr/>
    </dgm:pt>
  </dgm:ptLst>
  <dgm:cxnLst>
    <dgm:cxn modelId="{1BDC1200-E96A-4379-9BA1-BC22DEDB212A}" srcId="{1C238382-85A0-4803-9C79-1F028FC66B07}" destId="{3B6BDA83-5DBA-46E8-B237-0B4B68AEB605}" srcOrd="5" destOrd="0" parTransId="{3EB498EB-19EE-4868-B4AF-D502360A104F}" sibTransId="{8E1C3767-AC8A-4F32-9433-9D98AC1E881A}"/>
    <dgm:cxn modelId="{0060B701-0130-1247-919D-59BD4BB4C99C}" type="presOf" srcId="{6B02C386-2DEE-430D-AF23-B963870A6AD2}" destId="{D19100A4-5B3D-804E-B138-7ABF02B674E4}" srcOrd="0" destOrd="0" presId="urn:microsoft.com/office/officeart/2008/layout/LinedList"/>
    <dgm:cxn modelId="{156C4D11-2C45-154F-A12A-04D3B966F1E4}" type="presOf" srcId="{3B6BDA83-5DBA-46E8-B237-0B4B68AEB605}" destId="{94EBB022-AEF5-FA4B-B55F-6AE72B27930C}" srcOrd="0" destOrd="0" presId="urn:microsoft.com/office/officeart/2008/layout/LinedList"/>
    <dgm:cxn modelId="{0052AD51-B612-4911-8CC1-6701D6E88FDA}" srcId="{1C238382-85A0-4803-9C79-1F028FC66B07}" destId="{AEC0A959-4EBA-4287-BE98-78EFF52A937C}" srcOrd="0" destOrd="0" parTransId="{F580E70A-84B1-438E-9EC9-5313E08D71F7}" sibTransId="{A8C87871-14ED-4E90-AA31-B0187612A27E}"/>
    <dgm:cxn modelId="{18250063-8CA9-49CD-A69A-79632FD991EE}" srcId="{1C238382-85A0-4803-9C79-1F028FC66B07}" destId="{6B02C386-2DEE-430D-AF23-B963870A6AD2}" srcOrd="2" destOrd="0" parTransId="{2D0B53D5-66AC-4866-8BE2-7A7FDB17A75A}" sibTransId="{ED975D53-7B10-41FD-98F0-13106E40207B}"/>
    <dgm:cxn modelId="{C3998A73-469A-4467-8E71-4AB6332D3A86}" srcId="{1C238382-85A0-4803-9C79-1F028FC66B07}" destId="{D74B5DD4-C8AE-41FA-BCB2-548D0927A866}" srcOrd="1" destOrd="0" parTransId="{C7B91904-3533-4259-8BDF-F9C287A1430F}" sibTransId="{6287705F-A083-49E2-A9E6-4976CD5C1527}"/>
    <dgm:cxn modelId="{EEB31281-1014-4CEB-9101-25F1027119DE}" srcId="{1C238382-85A0-4803-9C79-1F028FC66B07}" destId="{249C5D85-3EED-426F-A624-DBBB8F07AD42}" srcOrd="3" destOrd="0" parTransId="{E9762B2D-1C72-4AFB-AE20-AD008C0BB871}" sibTransId="{C3E6AF35-9878-4235-92D4-702611C1F0F2}"/>
    <dgm:cxn modelId="{05138684-7C36-4242-9A65-66BAD8B74638}" type="presOf" srcId="{1C238382-85A0-4803-9C79-1F028FC66B07}" destId="{EE9194DE-BDFC-1D4B-9CD9-DE14F98C715C}" srcOrd="0" destOrd="0" presId="urn:microsoft.com/office/officeart/2008/layout/LinedList"/>
    <dgm:cxn modelId="{938D3EB0-6A23-5243-9DFF-4AB2A24632D2}" type="presOf" srcId="{AEC0A959-4EBA-4287-BE98-78EFF52A937C}" destId="{91E3E9F5-76E1-204C-B67F-24DBCFB356CD}" srcOrd="0" destOrd="0" presId="urn:microsoft.com/office/officeart/2008/layout/LinedList"/>
    <dgm:cxn modelId="{4965A0C3-BEBE-564A-8114-4695620B75CC}" type="presOf" srcId="{249C5D85-3EED-426F-A624-DBBB8F07AD42}" destId="{57BF5DBF-D435-1E41-AAC1-39E1935EE9D5}" srcOrd="0" destOrd="0" presId="urn:microsoft.com/office/officeart/2008/layout/LinedList"/>
    <dgm:cxn modelId="{CF19AECB-C24E-EB46-A0A1-04E7EA2AEC56}" type="presOf" srcId="{4CD68901-AFD2-45DD-B4BF-371D26DC36DC}" destId="{D9410921-A78D-694E-BBAD-03EAB61D9757}" srcOrd="0" destOrd="0" presId="urn:microsoft.com/office/officeart/2008/layout/LinedList"/>
    <dgm:cxn modelId="{6A5882D3-12F0-4522-8F94-86C10DBED50C}" srcId="{1C238382-85A0-4803-9C79-1F028FC66B07}" destId="{4CD68901-AFD2-45DD-B4BF-371D26DC36DC}" srcOrd="4" destOrd="0" parTransId="{6D94D3D5-78D8-4A75-874C-DA114D06FA47}" sibTransId="{AA9A2A90-8598-428F-BC9A-752CC9CC8585}"/>
    <dgm:cxn modelId="{A4C009F5-54C7-9946-8973-F013FE2B73E2}" type="presOf" srcId="{D74B5DD4-C8AE-41FA-BCB2-548D0927A866}" destId="{2BB07FFB-7D2E-AE47-A84F-2345D643CFCA}" srcOrd="0" destOrd="0" presId="urn:microsoft.com/office/officeart/2008/layout/LinedList"/>
    <dgm:cxn modelId="{FFFAD0EA-3E67-5841-A7A4-DD1497FE30EC}" type="presParOf" srcId="{EE9194DE-BDFC-1D4B-9CD9-DE14F98C715C}" destId="{A38BFB33-269D-9142-B471-171535180892}" srcOrd="0" destOrd="0" presId="urn:microsoft.com/office/officeart/2008/layout/LinedList"/>
    <dgm:cxn modelId="{6949BEB2-6839-0E4B-BE23-92D0B2FA4DC1}" type="presParOf" srcId="{EE9194DE-BDFC-1D4B-9CD9-DE14F98C715C}" destId="{5A14B708-FDC9-9647-A4AD-FCE034A51979}" srcOrd="1" destOrd="0" presId="urn:microsoft.com/office/officeart/2008/layout/LinedList"/>
    <dgm:cxn modelId="{9C312C70-76AC-9043-B92F-2BDADAFFBBD0}" type="presParOf" srcId="{5A14B708-FDC9-9647-A4AD-FCE034A51979}" destId="{91E3E9F5-76E1-204C-B67F-24DBCFB356CD}" srcOrd="0" destOrd="0" presId="urn:microsoft.com/office/officeart/2008/layout/LinedList"/>
    <dgm:cxn modelId="{92A4DDBA-D15F-ED40-96FA-87128462DCAC}" type="presParOf" srcId="{5A14B708-FDC9-9647-A4AD-FCE034A51979}" destId="{185C1B4A-B0BC-564C-874F-B81E076FF5A9}" srcOrd="1" destOrd="0" presId="urn:microsoft.com/office/officeart/2008/layout/LinedList"/>
    <dgm:cxn modelId="{45F28562-8151-AD49-9DAA-1B30A32FE052}" type="presParOf" srcId="{EE9194DE-BDFC-1D4B-9CD9-DE14F98C715C}" destId="{AF053C96-894D-134E-948B-845DD6B72551}" srcOrd="2" destOrd="0" presId="urn:microsoft.com/office/officeart/2008/layout/LinedList"/>
    <dgm:cxn modelId="{B4D0FBFB-946A-C24A-9169-6EA85EB06005}" type="presParOf" srcId="{EE9194DE-BDFC-1D4B-9CD9-DE14F98C715C}" destId="{23D27847-831E-204D-80D8-7BB71166FA1F}" srcOrd="3" destOrd="0" presId="urn:microsoft.com/office/officeart/2008/layout/LinedList"/>
    <dgm:cxn modelId="{F003F419-735D-F243-997E-EC65BEAC6F3D}" type="presParOf" srcId="{23D27847-831E-204D-80D8-7BB71166FA1F}" destId="{2BB07FFB-7D2E-AE47-A84F-2345D643CFCA}" srcOrd="0" destOrd="0" presId="urn:microsoft.com/office/officeart/2008/layout/LinedList"/>
    <dgm:cxn modelId="{CA1F5296-8195-BE4B-8428-5B439124AC27}" type="presParOf" srcId="{23D27847-831E-204D-80D8-7BB71166FA1F}" destId="{D3E0C97C-CAA6-BC4A-9E3F-9B989F7E4FA8}" srcOrd="1" destOrd="0" presId="urn:microsoft.com/office/officeart/2008/layout/LinedList"/>
    <dgm:cxn modelId="{413CAAA7-05DF-9B42-B67D-4BB9E8F50817}" type="presParOf" srcId="{EE9194DE-BDFC-1D4B-9CD9-DE14F98C715C}" destId="{30086921-217A-E145-889B-2F3CBD5DFF5C}" srcOrd="4" destOrd="0" presId="urn:microsoft.com/office/officeart/2008/layout/LinedList"/>
    <dgm:cxn modelId="{BFF445F8-3FEE-CF49-85B1-A047CC02B16D}" type="presParOf" srcId="{EE9194DE-BDFC-1D4B-9CD9-DE14F98C715C}" destId="{315C129D-D6AF-814B-80D4-ACE16994E069}" srcOrd="5" destOrd="0" presId="urn:microsoft.com/office/officeart/2008/layout/LinedList"/>
    <dgm:cxn modelId="{5803C4C0-0B35-2D4B-AD38-A18EE3564957}" type="presParOf" srcId="{315C129D-D6AF-814B-80D4-ACE16994E069}" destId="{D19100A4-5B3D-804E-B138-7ABF02B674E4}" srcOrd="0" destOrd="0" presId="urn:microsoft.com/office/officeart/2008/layout/LinedList"/>
    <dgm:cxn modelId="{D1A00D4B-BECE-B941-9BD4-81AC828C1CA4}" type="presParOf" srcId="{315C129D-D6AF-814B-80D4-ACE16994E069}" destId="{1E2594B4-B5E3-0D43-9292-0A2C3445F15E}" srcOrd="1" destOrd="0" presId="urn:microsoft.com/office/officeart/2008/layout/LinedList"/>
    <dgm:cxn modelId="{C27E27FC-339E-CE48-A6B8-79A75E001306}" type="presParOf" srcId="{EE9194DE-BDFC-1D4B-9CD9-DE14F98C715C}" destId="{B0F8A747-1784-B141-8FCE-B988EC87DC59}" srcOrd="6" destOrd="0" presId="urn:microsoft.com/office/officeart/2008/layout/LinedList"/>
    <dgm:cxn modelId="{830D4518-38E6-374C-B80F-B643B7F67957}" type="presParOf" srcId="{EE9194DE-BDFC-1D4B-9CD9-DE14F98C715C}" destId="{8447CB69-85EF-974A-9AB4-6E79D13A9C19}" srcOrd="7" destOrd="0" presId="urn:microsoft.com/office/officeart/2008/layout/LinedList"/>
    <dgm:cxn modelId="{D8F327D2-57FC-1C40-8CE5-DFA3A388FEED}" type="presParOf" srcId="{8447CB69-85EF-974A-9AB4-6E79D13A9C19}" destId="{57BF5DBF-D435-1E41-AAC1-39E1935EE9D5}" srcOrd="0" destOrd="0" presId="urn:microsoft.com/office/officeart/2008/layout/LinedList"/>
    <dgm:cxn modelId="{E42784D5-AD6A-7F46-8B00-AD41A8302A17}" type="presParOf" srcId="{8447CB69-85EF-974A-9AB4-6E79D13A9C19}" destId="{BAC1E932-A238-F34A-A699-452D2253E692}" srcOrd="1" destOrd="0" presId="urn:microsoft.com/office/officeart/2008/layout/LinedList"/>
    <dgm:cxn modelId="{C9095C19-3185-9941-926D-8C36FEE651A0}" type="presParOf" srcId="{EE9194DE-BDFC-1D4B-9CD9-DE14F98C715C}" destId="{3A21C62F-758D-AC4B-BE5E-821D919946C6}" srcOrd="8" destOrd="0" presId="urn:microsoft.com/office/officeart/2008/layout/LinedList"/>
    <dgm:cxn modelId="{77CCC592-D261-754C-8A76-9C52E6999A52}" type="presParOf" srcId="{EE9194DE-BDFC-1D4B-9CD9-DE14F98C715C}" destId="{D7E7122B-5B7D-0A45-8767-9CE6B2F639DF}" srcOrd="9" destOrd="0" presId="urn:microsoft.com/office/officeart/2008/layout/LinedList"/>
    <dgm:cxn modelId="{F1524824-4C8E-5843-B09C-79F412504BA7}" type="presParOf" srcId="{D7E7122B-5B7D-0A45-8767-9CE6B2F639DF}" destId="{D9410921-A78D-694E-BBAD-03EAB61D9757}" srcOrd="0" destOrd="0" presId="urn:microsoft.com/office/officeart/2008/layout/LinedList"/>
    <dgm:cxn modelId="{0FC38035-14DC-D748-BCCA-794C62B86509}" type="presParOf" srcId="{D7E7122B-5B7D-0A45-8767-9CE6B2F639DF}" destId="{B256DC13-5BAE-0649-9AF6-E0AB52C5EAEA}" srcOrd="1" destOrd="0" presId="urn:microsoft.com/office/officeart/2008/layout/LinedList"/>
    <dgm:cxn modelId="{003491AC-B97A-154D-A6A1-EC555560EDD6}" type="presParOf" srcId="{EE9194DE-BDFC-1D4B-9CD9-DE14F98C715C}" destId="{C808D95A-C40D-D84B-B0BE-98E3950219C3}" srcOrd="10" destOrd="0" presId="urn:microsoft.com/office/officeart/2008/layout/LinedList"/>
    <dgm:cxn modelId="{8A10FE44-D34C-9440-ADD7-926E09331BCB}" type="presParOf" srcId="{EE9194DE-BDFC-1D4B-9CD9-DE14F98C715C}" destId="{824D5C38-0F26-FF4C-8E89-D6BA0F9C80A6}" srcOrd="11" destOrd="0" presId="urn:microsoft.com/office/officeart/2008/layout/LinedList"/>
    <dgm:cxn modelId="{366F43C1-1D19-814B-BEE6-9ADD361D27B4}" type="presParOf" srcId="{824D5C38-0F26-FF4C-8E89-D6BA0F9C80A6}" destId="{94EBB022-AEF5-FA4B-B55F-6AE72B27930C}" srcOrd="0" destOrd="0" presId="urn:microsoft.com/office/officeart/2008/layout/LinedList"/>
    <dgm:cxn modelId="{C19A8992-70E0-D041-92BC-B14B88BA76D0}" type="presParOf" srcId="{824D5C38-0F26-FF4C-8E89-D6BA0F9C80A6}" destId="{3EE1615B-3A20-254E-9174-233359EFAE5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3A879DC-F1EB-43FB-B552-B312A935EB91}"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055F836-3C88-4991-AF7F-48493EA9E310}">
      <dgm:prSet custT="1"/>
      <dgm:spPr/>
      <dgm:t>
        <a:bodyPr/>
        <a:lstStyle/>
        <a:p>
          <a:r>
            <a:rPr lang="en-GB" sz="2400" b="1" i="0" dirty="0">
              <a:latin typeface="Arial" panose="020B0604020202020204" pitchFamily="34" charset="0"/>
              <a:cs typeface="Arial" panose="020B0604020202020204" pitchFamily="34" charset="0"/>
            </a:rPr>
            <a:t>Ethical Consideration </a:t>
          </a:r>
          <a:endParaRPr lang="en-US" sz="2400" b="1" dirty="0">
            <a:latin typeface="Arial" panose="020B0604020202020204" pitchFamily="34" charset="0"/>
            <a:cs typeface="Arial" panose="020B0604020202020204" pitchFamily="34" charset="0"/>
          </a:endParaRPr>
        </a:p>
      </dgm:t>
    </dgm:pt>
    <dgm:pt modelId="{1DF47CDD-889B-4393-98FE-874F2FB4A433}" type="parTrans" cxnId="{072B89BE-757F-45F7-A152-CAFDBA725DC7}">
      <dgm:prSet/>
      <dgm:spPr/>
      <dgm:t>
        <a:bodyPr/>
        <a:lstStyle/>
        <a:p>
          <a:endParaRPr lang="en-US"/>
        </a:p>
      </dgm:t>
    </dgm:pt>
    <dgm:pt modelId="{AC90E1BB-DED4-47CE-9574-74FE92A21BB4}" type="sibTrans" cxnId="{072B89BE-757F-45F7-A152-CAFDBA725DC7}">
      <dgm:prSet/>
      <dgm:spPr/>
      <dgm:t>
        <a:bodyPr/>
        <a:lstStyle/>
        <a:p>
          <a:endParaRPr lang="en-US"/>
        </a:p>
      </dgm:t>
    </dgm:pt>
    <dgm:pt modelId="{5E6B56AC-CA0B-4501-9F70-64B0D1E75BCB}">
      <dgm:prSet/>
      <dgm:spPr/>
      <dgm:t>
        <a:bodyPr/>
        <a:lstStyle/>
        <a:p>
          <a:r>
            <a:rPr lang="en-GB" b="0" i="0" dirty="0">
              <a:latin typeface="Arial" panose="020B0604020202020204" pitchFamily="34" charset="0"/>
              <a:cs typeface="Arial" panose="020B0604020202020204" pitchFamily="34" charset="0"/>
            </a:rPr>
            <a:t>• Secures the rights of participants of the research </a:t>
          </a:r>
          <a:endParaRPr lang="en-US" dirty="0">
            <a:latin typeface="Arial" panose="020B0604020202020204" pitchFamily="34" charset="0"/>
            <a:cs typeface="Arial" panose="020B0604020202020204" pitchFamily="34" charset="0"/>
          </a:endParaRPr>
        </a:p>
      </dgm:t>
    </dgm:pt>
    <dgm:pt modelId="{30DEFC6E-21D3-42F3-B4CA-02A973C0388A}" type="parTrans" cxnId="{2D0D5027-D757-459E-B7B3-30DDEBC5CA06}">
      <dgm:prSet/>
      <dgm:spPr/>
      <dgm:t>
        <a:bodyPr/>
        <a:lstStyle/>
        <a:p>
          <a:endParaRPr lang="en-US"/>
        </a:p>
      </dgm:t>
    </dgm:pt>
    <dgm:pt modelId="{A4A33AAA-6BF0-412B-9AB6-CE94F4E2B2A7}" type="sibTrans" cxnId="{2D0D5027-D757-459E-B7B3-30DDEBC5CA06}">
      <dgm:prSet/>
      <dgm:spPr/>
      <dgm:t>
        <a:bodyPr/>
        <a:lstStyle/>
        <a:p>
          <a:endParaRPr lang="en-US"/>
        </a:p>
      </dgm:t>
    </dgm:pt>
    <dgm:pt modelId="{3E8E909E-FF60-4D49-9E65-9A32284CA35A}">
      <dgm:prSet/>
      <dgm:spPr/>
      <dgm:t>
        <a:bodyPr/>
        <a:lstStyle/>
        <a:p>
          <a:r>
            <a:rPr lang="en-GB" b="0" i="0" dirty="0">
              <a:latin typeface="Arial" panose="020B0604020202020204" pitchFamily="34" charset="0"/>
              <a:cs typeface="Arial" panose="020B0604020202020204" pitchFamily="34" charset="0"/>
            </a:rPr>
            <a:t>• Increases the quality of research work </a:t>
          </a:r>
          <a:endParaRPr lang="en-US" dirty="0">
            <a:latin typeface="Arial" panose="020B0604020202020204" pitchFamily="34" charset="0"/>
            <a:cs typeface="Arial" panose="020B0604020202020204" pitchFamily="34" charset="0"/>
          </a:endParaRPr>
        </a:p>
      </dgm:t>
    </dgm:pt>
    <dgm:pt modelId="{DBE692EF-E19A-4A2D-B897-72B6C0B2E1EE}" type="parTrans" cxnId="{2CA98F95-C131-4BB8-B6AD-58EE0EFDD794}">
      <dgm:prSet/>
      <dgm:spPr/>
      <dgm:t>
        <a:bodyPr/>
        <a:lstStyle/>
        <a:p>
          <a:endParaRPr lang="en-US"/>
        </a:p>
      </dgm:t>
    </dgm:pt>
    <dgm:pt modelId="{567274C0-AC98-4724-B3DE-020122397518}" type="sibTrans" cxnId="{2CA98F95-C131-4BB8-B6AD-58EE0EFDD794}">
      <dgm:prSet/>
      <dgm:spPr/>
      <dgm:t>
        <a:bodyPr/>
        <a:lstStyle/>
        <a:p>
          <a:endParaRPr lang="en-US"/>
        </a:p>
      </dgm:t>
    </dgm:pt>
    <dgm:pt modelId="{CC75C7F1-B33E-4BE3-8D4A-B9EB4BE77EC6}">
      <dgm:prSet/>
      <dgm:spPr/>
      <dgm:t>
        <a:bodyPr/>
        <a:lstStyle/>
        <a:p>
          <a:r>
            <a:rPr lang="en-GB" b="0" i="0" dirty="0">
              <a:latin typeface="Arial" panose="020B0604020202020204" pitchFamily="34" charset="0"/>
              <a:cs typeface="Arial" panose="020B0604020202020204" pitchFamily="34" charset="0"/>
            </a:rPr>
            <a:t>• Maintains the integrity of scientific facts and figures </a:t>
          </a:r>
          <a:endParaRPr lang="en-US" dirty="0">
            <a:latin typeface="Arial" panose="020B0604020202020204" pitchFamily="34" charset="0"/>
            <a:cs typeface="Arial" panose="020B0604020202020204" pitchFamily="34" charset="0"/>
          </a:endParaRPr>
        </a:p>
      </dgm:t>
    </dgm:pt>
    <dgm:pt modelId="{24CA49E3-A830-4B2D-BBEA-4F7D052A5907}" type="parTrans" cxnId="{52E55B47-58E7-4A84-A016-0BA3FF070B05}">
      <dgm:prSet/>
      <dgm:spPr/>
      <dgm:t>
        <a:bodyPr/>
        <a:lstStyle/>
        <a:p>
          <a:endParaRPr lang="en-US"/>
        </a:p>
      </dgm:t>
    </dgm:pt>
    <dgm:pt modelId="{ED0ED39A-262A-452F-8994-B07ACA5BB61E}" type="sibTrans" cxnId="{52E55B47-58E7-4A84-A016-0BA3FF070B05}">
      <dgm:prSet/>
      <dgm:spPr/>
      <dgm:t>
        <a:bodyPr/>
        <a:lstStyle/>
        <a:p>
          <a:endParaRPr lang="en-US"/>
        </a:p>
      </dgm:t>
    </dgm:pt>
    <dgm:pt modelId="{F4BBE72E-0E5D-44A7-AB6D-8FEFC12BE32C}">
      <dgm:prSet/>
      <dgm:spPr/>
      <dgm:t>
        <a:bodyPr/>
        <a:lstStyle/>
        <a:p>
          <a:r>
            <a:rPr lang="en-GB" b="0" i="0" dirty="0"/>
            <a:t>• </a:t>
          </a:r>
          <a:r>
            <a:rPr lang="en-GB" b="0" i="0" dirty="0">
              <a:latin typeface="Arial" panose="020B0604020202020204" pitchFamily="34" charset="0"/>
              <a:cs typeface="Arial" panose="020B0604020202020204" pitchFamily="34" charset="0"/>
            </a:rPr>
            <a:t>Differentiate between the acceptable and non-acceptable behaviour</a:t>
          </a:r>
          <a:endParaRPr lang="en-US" dirty="0">
            <a:latin typeface="Arial" panose="020B0604020202020204" pitchFamily="34" charset="0"/>
            <a:cs typeface="Arial" panose="020B0604020202020204" pitchFamily="34" charset="0"/>
          </a:endParaRPr>
        </a:p>
      </dgm:t>
    </dgm:pt>
    <dgm:pt modelId="{FA58531B-3B31-46A5-BEC8-052E4D5A588E}" type="parTrans" cxnId="{4D75982A-3C77-45D2-BCDE-939E2D002DCE}">
      <dgm:prSet/>
      <dgm:spPr/>
      <dgm:t>
        <a:bodyPr/>
        <a:lstStyle/>
        <a:p>
          <a:endParaRPr lang="en-US"/>
        </a:p>
      </dgm:t>
    </dgm:pt>
    <dgm:pt modelId="{DDED089C-7AEC-48C4-89AA-E95F954C79F3}" type="sibTrans" cxnId="{4D75982A-3C77-45D2-BCDE-939E2D002DCE}">
      <dgm:prSet/>
      <dgm:spPr/>
      <dgm:t>
        <a:bodyPr/>
        <a:lstStyle/>
        <a:p>
          <a:endParaRPr lang="en-US"/>
        </a:p>
      </dgm:t>
    </dgm:pt>
    <dgm:pt modelId="{8C6328A0-97A6-4BAB-8D02-DF4CD5F352E6}" type="pres">
      <dgm:prSet presAssocID="{D3A879DC-F1EB-43FB-B552-B312A935EB91}" presName="root" presStyleCnt="0">
        <dgm:presLayoutVars>
          <dgm:dir/>
          <dgm:resizeHandles val="exact"/>
        </dgm:presLayoutVars>
      </dgm:prSet>
      <dgm:spPr/>
    </dgm:pt>
    <dgm:pt modelId="{94FF125F-80A4-46E5-AC57-B9C56D5EFB06}" type="pres">
      <dgm:prSet presAssocID="{1055F836-3C88-4991-AF7F-48493EA9E310}" presName="compNode" presStyleCnt="0"/>
      <dgm:spPr/>
    </dgm:pt>
    <dgm:pt modelId="{9815F8DE-061D-4ECA-A21E-2A494157731A}" type="pres">
      <dgm:prSet presAssocID="{1055F836-3C88-4991-AF7F-48493EA9E310}" presName="bgRect" presStyleLbl="bgShp" presStyleIdx="0" presStyleCnt="5" custLinFactNeighborX="-19105" custLinFactNeighborY="-5649"/>
      <dgm:spPr/>
    </dgm:pt>
    <dgm:pt modelId="{73160211-8F95-4E22-B28F-0B5CFEC489F9}" type="pres">
      <dgm:prSet presAssocID="{1055F836-3C88-4991-AF7F-48493EA9E310}"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cales of Justice"/>
        </a:ext>
      </dgm:extLst>
    </dgm:pt>
    <dgm:pt modelId="{FB3E5291-9AC0-485D-B261-C83E4D14253C}" type="pres">
      <dgm:prSet presAssocID="{1055F836-3C88-4991-AF7F-48493EA9E310}" presName="spaceRect" presStyleCnt="0"/>
      <dgm:spPr/>
    </dgm:pt>
    <dgm:pt modelId="{DE7D2D84-6E8F-494C-947E-87E41DE51D15}" type="pres">
      <dgm:prSet presAssocID="{1055F836-3C88-4991-AF7F-48493EA9E310}" presName="parTx" presStyleLbl="revTx" presStyleIdx="0" presStyleCnt="5">
        <dgm:presLayoutVars>
          <dgm:chMax val="0"/>
          <dgm:chPref val="0"/>
        </dgm:presLayoutVars>
      </dgm:prSet>
      <dgm:spPr/>
    </dgm:pt>
    <dgm:pt modelId="{1537B287-A199-4385-8F19-90BAF483CF93}" type="pres">
      <dgm:prSet presAssocID="{AC90E1BB-DED4-47CE-9574-74FE92A21BB4}" presName="sibTrans" presStyleCnt="0"/>
      <dgm:spPr/>
    </dgm:pt>
    <dgm:pt modelId="{AB21997C-96A8-4D4A-A3E3-3BEC12A8CAF5}" type="pres">
      <dgm:prSet presAssocID="{5E6B56AC-CA0B-4501-9F70-64B0D1E75BCB}" presName="compNode" presStyleCnt="0"/>
      <dgm:spPr/>
    </dgm:pt>
    <dgm:pt modelId="{AF78DC33-2558-4A52-B3C1-63C16E38F511}" type="pres">
      <dgm:prSet presAssocID="{5E6B56AC-CA0B-4501-9F70-64B0D1E75BCB}" presName="bgRect" presStyleLbl="bgShp" presStyleIdx="1" presStyleCnt="5"/>
      <dgm:spPr/>
    </dgm:pt>
    <dgm:pt modelId="{A9A453DF-BA57-4E10-9C11-3D9A3F63A986}" type="pres">
      <dgm:prSet presAssocID="{5E6B56AC-CA0B-4501-9F70-64B0D1E75BCB}"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ock"/>
        </a:ext>
      </dgm:extLst>
    </dgm:pt>
    <dgm:pt modelId="{1C57A4B8-37A0-4AB1-88DE-E478921488BC}" type="pres">
      <dgm:prSet presAssocID="{5E6B56AC-CA0B-4501-9F70-64B0D1E75BCB}" presName="spaceRect" presStyleCnt="0"/>
      <dgm:spPr/>
    </dgm:pt>
    <dgm:pt modelId="{AABDCA0B-D448-4917-AFFA-50A77C3B347A}" type="pres">
      <dgm:prSet presAssocID="{5E6B56AC-CA0B-4501-9F70-64B0D1E75BCB}" presName="parTx" presStyleLbl="revTx" presStyleIdx="1" presStyleCnt="5">
        <dgm:presLayoutVars>
          <dgm:chMax val="0"/>
          <dgm:chPref val="0"/>
        </dgm:presLayoutVars>
      </dgm:prSet>
      <dgm:spPr/>
    </dgm:pt>
    <dgm:pt modelId="{E50ADECB-D172-4B57-9FF2-D896EA077BEE}" type="pres">
      <dgm:prSet presAssocID="{A4A33AAA-6BF0-412B-9AB6-CE94F4E2B2A7}" presName="sibTrans" presStyleCnt="0"/>
      <dgm:spPr/>
    </dgm:pt>
    <dgm:pt modelId="{7D8BFCCD-DE8E-416F-B093-DFE4E7E690CA}" type="pres">
      <dgm:prSet presAssocID="{3E8E909E-FF60-4D49-9E65-9A32284CA35A}" presName="compNode" presStyleCnt="0"/>
      <dgm:spPr/>
    </dgm:pt>
    <dgm:pt modelId="{95D8E193-450D-4631-A83C-8DDA4E9A156A}" type="pres">
      <dgm:prSet presAssocID="{3E8E909E-FF60-4D49-9E65-9A32284CA35A}" presName="bgRect" presStyleLbl="bgShp" presStyleIdx="2" presStyleCnt="5"/>
      <dgm:spPr/>
    </dgm:pt>
    <dgm:pt modelId="{1067387D-81B3-491E-84CC-A31FE82F1661}" type="pres">
      <dgm:prSet presAssocID="{3E8E909E-FF60-4D49-9E65-9A32284CA35A}"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icroscope"/>
        </a:ext>
      </dgm:extLst>
    </dgm:pt>
    <dgm:pt modelId="{0045FBDF-0C5F-4A71-A105-F86CCB9016C3}" type="pres">
      <dgm:prSet presAssocID="{3E8E909E-FF60-4D49-9E65-9A32284CA35A}" presName="spaceRect" presStyleCnt="0"/>
      <dgm:spPr/>
    </dgm:pt>
    <dgm:pt modelId="{78411E8A-6C24-4633-A386-C076AF054812}" type="pres">
      <dgm:prSet presAssocID="{3E8E909E-FF60-4D49-9E65-9A32284CA35A}" presName="parTx" presStyleLbl="revTx" presStyleIdx="2" presStyleCnt="5">
        <dgm:presLayoutVars>
          <dgm:chMax val="0"/>
          <dgm:chPref val="0"/>
        </dgm:presLayoutVars>
      </dgm:prSet>
      <dgm:spPr/>
    </dgm:pt>
    <dgm:pt modelId="{B0FEFEEB-1C3E-4592-B6CA-082A10E91A0B}" type="pres">
      <dgm:prSet presAssocID="{567274C0-AC98-4724-B3DE-020122397518}" presName="sibTrans" presStyleCnt="0"/>
      <dgm:spPr/>
    </dgm:pt>
    <dgm:pt modelId="{76DA2A62-3D44-42DC-B1FA-EB637DEFB4D4}" type="pres">
      <dgm:prSet presAssocID="{CC75C7F1-B33E-4BE3-8D4A-B9EB4BE77EC6}" presName="compNode" presStyleCnt="0"/>
      <dgm:spPr/>
    </dgm:pt>
    <dgm:pt modelId="{2DEF304D-B487-41E5-BD64-2AB72B8A6910}" type="pres">
      <dgm:prSet presAssocID="{CC75C7F1-B33E-4BE3-8D4A-B9EB4BE77EC6}" presName="bgRect" presStyleLbl="bgShp" presStyleIdx="3" presStyleCnt="5"/>
      <dgm:spPr/>
    </dgm:pt>
    <dgm:pt modelId="{E001C9DC-A948-4DAA-BD88-3ACF7BE7F565}" type="pres">
      <dgm:prSet presAssocID="{CC75C7F1-B33E-4BE3-8D4A-B9EB4BE77EC6}"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cientist"/>
        </a:ext>
      </dgm:extLst>
    </dgm:pt>
    <dgm:pt modelId="{C752DC2C-D1BE-4F30-BCFB-4657CF8DC177}" type="pres">
      <dgm:prSet presAssocID="{CC75C7F1-B33E-4BE3-8D4A-B9EB4BE77EC6}" presName="spaceRect" presStyleCnt="0"/>
      <dgm:spPr/>
    </dgm:pt>
    <dgm:pt modelId="{F1B5FEFF-00DB-481D-A0A1-27E90C1D7365}" type="pres">
      <dgm:prSet presAssocID="{CC75C7F1-B33E-4BE3-8D4A-B9EB4BE77EC6}" presName="parTx" presStyleLbl="revTx" presStyleIdx="3" presStyleCnt="5">
        <dgm:presLayoutVars>
          <dgm:chMax val="0"/>
          <dgm:chPref val="0"/>
        </dgm:presLayoutVars>
      </dgm:prSet>
      <dgm:spPr/>
    </dgm:pt>
    <dgm:pt modelId="{52F3AD1C-96A1-4E10-8B1F-B3D883969304}" type="pres">
      <dgm:prSet presAssocID="{ED0ED39A-262A-452F-8994-B07ACA5BB61E}" presName="sibTrans" presStyleCnt="0"/>
      <dgm:spPr/>
    </dgm:pt>
    <dgm:pt modelId="{E5AE8357-82A9-41C9-81D0-2DC9CD9D7AD4}" type="pres">
      <dgm:prSet presAssocID="{F4BBE72E-0E5D-44A7-AB6D-8FEFC12BE32C}" presName="compNode" presStyleCnt="0"/>
      <dgm:spPr/>
    </dgm:pt>
    <dgm:pt modelId="{F8DBDE80-96DB-485D-ABBF-6A6F99305C04}" type="pres">
      <dgm:prSet presAssocID="{F4BBE72E-0E5D-44A7-AB6D-8FEFC12BE32C}" presName="bgRect" presStyleLbl="bgShp" presStyleIdx="4" presStyleCnt="5"/>
      <dgm:spPr/>
    </dgm:pt>
    <dgm:pt modelId="{84263CAA-56E0-4DC1-A1BC-4D310CA97666}" type="pres">
      <dgm:prSet presAssocID="{F4BBE72E-0E5D-44A7-AB6D-8FEFC12BE32C}"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Irritant"/>
        </a:ext>
      </dgm:extLst>
    </dgm:pt>
    <dgm:pt modelId="{74973301-0DA2-4CA4-ABB7-0AC3DEA7D65D}" type="pres">
      <dgm:prSet presAssocID="{F4BBE72E-0E5D-44A7-AB6D-8FEFC12BE32C}" presName="spaceRect" presStyleCnt="0"/>
      <dgm:spPr/>
    </dgm:pt>
    <dgm:pt modelId="{2DB8B948-A1B5-4F06-9D3C-A8B1B448E1F1}" type="pres">
      <dgm:prSet presAssocID="{F4BBE72E-0E5D-44A7-AB6D-8FEFC12BE32C}" presName="parTx" presStyleLbl="revTx" presStyleIdx="4" presStyleCnt="5">
        <dgm:presLayoutVars>
          <dgm:chMax val="0"/>
          <dgm:chPref val="0"/>
        </dgm:presLayoutVars>
      </dgm:prSet>
      <dgm:spPr/>
    </dgm:pt>
  </dgm:ptLst>
  <dgm:cxnLst>
    <dgm:cxn modelId="{67608B03-0FC3-446C-BEFE-1A78414F8BC2}" type="presOf" srcId="{3E8E909E-FF60-4D49-9E65-9A32284CA35A}" destId="{78411E8A-6C24-4633-A386-C076AF054812}" srcOrd="0" destOrd="0" presId="urn:microsoft.com/office/officeart/2018/2/layout/IconVerticalSolidList"/>
    <dgm:cxn modelId="{4381C51A-1A33-4D70-AFFE-609DFA6E5C7C}" type="presOf" srcId="{F4BBE72E-0E5D-44A7-AB6D-8FEFC12BE32C}" destId="{2DB8B948-A1B5-4F06-9D3C-A8B1B448E1F1}" srcOrd="0" destOrd="0" presId="urn:microsoft.com/office/officeart/2018/2/layout/IconVerticalSolidList"/>
    <dgm:cxn modelId="{ADC24724-5A80-434E-8D55-9F7D3AC1A8A6}" type="presOf" srcId="{5E6B56AC-CA0B-4501-9F70-64B0D1E75BCB}" destId="{AABDCA0B-D448-4917-AFFA-50A77C3B347A}" srcOrd="0" destOrd="0" presId="urn:microsoft.com/office/officeart/2018/2/layout/IconVerticalSolidList"/>
    <dgm:cxn modelId="{2D0D5027-D757-459E-B7B3-30DDEBC5CA06}" srcId="{D3A879DC-F1EB-43FB-B552-B312A935EB91}" destId="{5E6B56AC-CA0B-4501-9F70-64B0D1E75BCB}" srcOrd="1" destOrd="0" parTransId="{30DEFC6E-21D3-42F3-B4CA-02A973C0388A}" sibTransId="{A4A33AAA-6BF0-412B-9AB6-CE94F4E2B2A7}"/>
    <dgm:cxn modelId="{4D75982A-3C77-45D2-BCDE-939E2D002DCE}" srcId="{D3A879DC-F1EB-43FB-B552-B312A935EB91}" destId="{F4BBE72E-0E5D-44A7-AB6D-8FEFC12BE32C}" srcOrd="4" destOrd="0" parTransId="{FA58531B-3B31-46A5-BEC8-052E4D5A588E}" sibTransId="{DDED089C-7AEC-48C4-89AA-E95F954C79F3}"/>
    <dgm:cxn modelId="{52E55B47-58E7-4A84-A016-0BA3FF070B05}" srcId="{D3A879DC-F1EB-43FB-B552-B312A935EB91}" destId="{CC75C7F1-B33E-4BE3-8D4A-B9EB4BE77EC6}" srcOrd="3" destOrd="0" parTransId="{24CA49E3-A830-4B2D-BBEA-4F7D052A5907}" sibTransId="{ED0ED39A-262A-452F-8994-B07ACA5BB61E}"/>
    <dgm:cxn modelId="{909A2553-42E9-4BF0-B396-4D472ED1F54C}" type="presOf" srcId="{CC75C7F1-B33E-4BE3-8D4A-B9EB4BE77EC6}" destId="{F1B5FEFF-00DB-481D-A0A1-27E90C1D7365}" srcOrd="0" destOrd="0" presId="urn:microsoft.com/office/officeart/2018/2/layout/IconVerticalSolidList"/>
    <dgm:cxn modelId="{71E2D253-B8B9-4401-A6AC-DC9A1C491CF8}" type="presOf" srcId="{1055F836-3C88-4991-AF7F-48493EA9E310}" destId="{DE7D2D84-6E8F-494C-947E-87E41DE51D15}" srcOrd="0" destOrd="0" presId="urn:microsoft.com/office/officeart/2018/2/layout/IconVerticalSolidList"/>
    <dgm:cxn modelId="{E84EDE72-2E36-4882-B128-C67B624D8A25}" type="presOf" srcId="{D3A879DC-F1EB-43FB-B552-B312A935EB91}" destId="{8C6328A0-97A6-4BAB-8D02-DF4CD5F352E6}" srcOrd="0" destOrd="0" presId="urn:microsoft.com/office/officeart/2018/2/layout/IconVerticalSolidList"/>
    <dgm:cxn modelId="{2CA98F95-C131-4BB8-B6AD-58EE0EFDD794}" srcId="{D3A879DC-F1EB-43FB-B552-B312A935EB91}" destId="{3E8E909E-FF60-4D49-9E65-9A32284CA35A}" srcOrd="2" destOrd="0" parTransId="{DBE692EF-E19A-4A2D-B897-72B6C0B2E1EE}" sibTransId="{567274C0-AC98-4724-B3DE-020122397518}"/>
    <dgm:cxn modelId="{072B89BE-757F-45F7-A152-CAFDBA725DC7}" srcId="{D3A879DC-F1EB-43FB-B552-B312A935EB91}" destId="{1055F836-3C88-4991-AF7F-48493EA9E310}" srcOrd="0" destOrd="0" parTransId="{1DF47CDD-889B-4393-98FE-874F2FB4A433}" sibTransId="{AC90E1BB-DED4-47CE-9574-74FE92A21BB4}"/>
    <dgm:cxn modelId="{BCA5CF76-FD50-4DA9-B294-2B296EEAE0D6}" type="presParOf" srcId="{8C6328A0-97A6-4BAB-8D02-DF4CD5F352E6}" destId="{94FF125F-80A4-46E5-AC57-B9C56D5EFB06}" srcOrd="0" destOrd="0" presId="urn:microsoft.com/office/officeart/2018/2/layout/IconVerticalSolidList"/>
    <dgm:cxn modelId="{D0FAC8AF-295E-4B78-917A-5B44E386FC11}" type="presParOf" srcId="{94FF125F-80A4-46E5-AC57-B9C56D5EFB06}" destId="{9815F8DE-061D-4ECA-A21E-2A494157731A}" srcOrd="0" destOrd="0" presId="urn:microsoft.com/office/officeart/2018/2/layout/IconVerticalSolidList"/>
    <dgm:cxn modelId="{51B7782E-FCCA-4567-B7A6-4BC06DB79222}" type="presParOf" srcId="{94FF125F-80A4-46E5-AC57-B9C56D5EFB06}" destId="{73160211-8F95-4E22-B28F-0B5CFEC489F9}" srcOrd="1" destOrd="0" presId="urn:microsoft.com/office/officeart/2018/2/layout/IconVerticalSolidList"/>
    <dgm:cxn modelId="{8043FE3A-8FCA-4BE7-9CCA-E868ED8EDBB1}" type="presParOf" srcId="{94FF125F-80A4-46E5-AC57-B9C56D5EFB06}" destId="{FB3E5291-9AC0-485D-B261-C83E4D14253C}" srcOrd="2" destOrd="0" presId="urn:microsoft.com/office/officeart/2018/2/layout/IconVerticalSolidList"/>
    <dgm:cxn modelId="{2255FA61-3B2C-4794-9636-35606236290D}" type="presParOf" srcId="{94FF125F-80A4-46E5-AC57-B9C56D5EFB06}" destId="{DE7D2D84-6E8F-494C-947E-87E41DE51D15}" srcOrd="3" destOrd="0" presId="urn:microsoft.com/office/officeart/2018/2/layout/IconVerticalSolidList"/>
    <dgm:cxn modelId="{9734B68E-1607-4771-AE48-ABA2F7E3C00D}" type="presParOf" srcId="{8C6328A0-97A6-4BAB-8D02-DF4CD5F352E6}" destId="{1537B287-A199-4385-8F19-90BAF483CF93}" srcOrd="1" destOrd="0" presId="urn:microsoft.com/office/officeart/2018/2/layout/IconVerticalSolidList"/>
    <dgm:cxn modelId="{440838E8-242F-42D6-8B16-140777D07852}" type="presParOf" srcId="{8C6328A0-97A6-4BAB-8D02-DF4CD5F352E6}" destId="{AB21997C-96A8-4D4A-A3E3-3BEC12A8CAF5}" srcOrd="2" destOrd="0" presId="urn:microsoft.com/office/officeart/2018/2/layout/IconVerticalSolidList"/>
    <dgm:cxn modelId="{0A6EA4FD-DD2F-4D79-986B-7BA4C4F82090}" type="presParOf" srcId="{AB21997C-96A8-4D4A-A3E3-3BEC12A8CAF5}" destId="{AF78DC33-2558-4A52-B3C1-63C16E38F511}" srcOrd="0" destOrd="0" presId="urn:microsoft.com/office/officeart/2018/2/layout/IconVerticalSolidList"/>
    <dgm:cxn modelId="{2EF58B34-8959-4623-B0C8-DC8273B05125}" type="presParOf" srcId="{AB21997C-96A8-4D4A-A3E3-3BEC12A8CAF5}" destId="{A9A453DF-BA57-4E10-9C11-3D9A3F63A986}" srcOrd="1" destOrd="0" presId="urn:microsoft.com/office/officeart/2018/2/layout/IconVerticalSolidList"/>
    <dgm:cxn modelId="{8925A5C5-04F3-4ED1-9C0E-FA110F3D7C83}" type="presParOf" srcId="{AB21997C-96A8-4D4A-A3E3-3BEC12A8CAF5}" destId="{1C57A4B8-37A0-4AB1-88DE-E478921488BC}" srcOrd="2" destOrd="0" presId="urn:microsoft.com/office/officeart/2018/2/layout/IconVerticalSolidList"/>
    <dgm:cxn modelId="{41440772-4BE7-4D14-9579-DEBEAC54154F}" type="presParOf" srcId="{AB21997C-96A8-4D4A-A3E3-3BEC12A8CAF5}" destId="{AABDCA0B-D448-4917-AFFA-50A77C3B347A}" srcOrd="3" destOrd="0" presId="urn:microsoft.com/office/officeart/2018/2/layout/IconVerticalSolidList"/>
    <dgm:cxn modelId="{2089DE87-FB56-4340-A581-7E134318980D}" type="presParOf" srcId="{8C6328A0-97A6-4BAB-8D02-DF4CD5F352E6}" destId="{E50ADECB-D172-4B57-9FF2-D896EA077BEE}" srcOrd="3" destOrd="0" presId="urn:microsoft.com/office/officeart/2018/2/layout/IconVerticalSolidList"/>
    <dgm:cxn modelId="{A78FEBF7-9168-4742-9C69-9FBDA46C2E91}" type="presParOf" srcId="{8C6328A0-97A6-4BAB-8D02-DF4CD5F352E6}" destId="{7D8BFCCD-DE8E-416F-B093-DFE4E7E690CA}" srcOrd="4" destOrd="0" presId="urn:microsoft.com/office/officeart/2018/2/layout/IconVerticalSolidList"/>
    <dgm:cxn modelId="{3C4C3AA9-9ACE-4A95-9090-D20D66F327C8}" type="presParOf" srcId="{7D8BFCCD-DE8E-416F-B093-DFE4E7E690CA}" destId="{95D8E193-450D-4631-A83C-8DDA4E9A156A}" srcOrd="0" destOrd="0" presId="urn:microsoft.com/office/officeart/2018/2/layout/IconVerticalSolidList"/>
    <dgm:cxn modelId="{C66A8B59-B1AE-47F8-B82A-55910610487B}" type="presParOf" srcId="{7D8BFCCD-DE8E-416F-B093-DFE4E7E690CA}" destId="{1067387D-81B3-491E-84CC-A31FE82F1661}" srcOrd="1" destOrd="0" presId="urn:microsoft.com/office/officeart/2018/2/layout/IconVerticalSolidList"/>
    <dgm:cxn modelId="{47C21088-F74B-4A16-AAD3-F9E2ECF0F55A}" type="presParOf" srcId="{7D8BFCCD-DE8E-416F-B093-DFE4E7E690CA}" destId="{0045FBDF-0C5F-4A71-A105-F86CCB9016C3}" srcOrd="2" destOrd="0" presId="urn:microsoft.com/office/officeart/2018/2/layout/IconVerticalSolidList"/>
    <dgm:cxn modelId="{F355D8CA-A2F6-4315-80CA-39AED8E7FD7E}" type="presParOf" srcId="{7D8BFCCD-DE8E-416F-B093-DFE4E7E690CA}" destId="{78411E8A-6C24-4633-A386-C076AF054812}" srcOrd="3" destOrd="0" presId="urn:microsoft.com/office/officeart/2018/2/layout/IconVerticalSolidList"/>
    <dgm:cxn modelId="{AC255112-50D1-4DE7-B7CD-DA30A013D7C9}" type="presParOf" srcId="{8C6328A0-97A6-4BAB-8D02-DF4CD5F352E6}" destId="{B0FEFEEB-1C3E-4592-B6CA-082A10E91A0B}" srcOrd="5" destOrd="0" presId="urn:microsoft.com/office/officeart/2018/2/layout/IconVerticalSolidList"/>
    <dgm:cxn modelId="{33908C20-3468-45A9-866B-595896566EB8}" type="presParOf" srcId="{8C6328A0-97A6-4BAB-8D02-DF4CD5F352E6}" destId="{76DA2A62-3D44-42DC-B1FA-EB637DEFB4D4}" srcOrd="6" destOrd="0" presId="urn:microsoft.com/office/officeart/2018/2/layout/IconVerticalSolidList"/>
    <dgm:cxn modelId="{9E3B3502-A47F-4191-A422-FBB6BFE2E6CA}" type="presParOf" srcId="{76DA2A62-3D44-42DC-B1FA-EB637DEFB4D4}" destId="{2DEF304D-B487-41E5-BD64-2AB72B8A6910}" srcOrd="0" destOrd="0" presId="urn:microsoft.com/office/officeart/2018/2/layout/IconVerticalSolidList"/>
    <dgm:cxn modelId="{EDC11535-26CF-4B2A-8428-D4F2D4D3A9E1}" type="presParOf" srcId="{76DA2A62-3D44-42DC-B1FA-EB637DEFB4D4}" destId="{E001C9DC-A948-4DAA-BD88-3ACF7BE7F565}" srcOrd="1" destOrd="0" presId="urn:microsoft.com/office/officeart/2018/2/layout/IconVerticalSolidList"/>
    <dgm:cxn modelId="{411CC5F4-26FC-4F39-990E-222F0345BC22}" type="presParOf" srcId="{76DA2A62-3D44-42DC-B1FA-EB637DEFB4D4}" destId="{C752DC2C-D1BE-4F30-BCFB-4657CF8DC177}" srcOrd="2" destOrd="0" presId="urn:microsoft.com/office/officeart/2018/2/layout/IconVerticalSolidList"/>
    <dgm:cxn modelId="{D18C064F-6009-4061-A9F2-21C93C24E854}" type="presParOf" srcId="{76DA2A62-3D44-42DC-B1FA-EB637DEFB4D4}" destId="{F1B5FEFF-00DB-481D-A0A1-27E90C1D7365}" srcOrd="3" destOrd="0" presId="urn:microsoft.com/office/officeart/2018/2/layout/IconVerticalSolidList"/>
    <dgm:cxn modelId="{B79D5AD3-F70D-444F-B385-942D72435DD9}" type="presParOf" srcId="{8C6328A0-97A6-4BAB-8D02-DF4CD5F352E6}" destId="{52F3AD1C-96A1-4E10-8B1F-B3D883969304}" srcOrd="7" destOrd="0" presId="urn:microsoft.com/office/officeart/2018/2/layout/IconVerticalSolidList"/>
    <dgm:cxn modelId="{1A8A7290-C965-4BAF-AD61-258D643EE298}" type="presParOf" srcId="{8C6328A0-97A6-4BAB-8D02-DF4CD5F352E6}" destId="{E5AE8357-82A9-41C9-81D0-2DC9CD9D7AD4}" srcOrd="8" destOrd="0" presId="urn:microsoft.com/office/officeart/2018/2/layout/IconVerticalSolidList"/>
    <dgm:cxn modelId="{FBAC9094-FACF-42F2-AA7C-C6960FE8CE54}" type="presParOf" srcId="{E5AE8357-82A9-41C9-81D0-2DC9CD9D7AD4}" destId="{F8DBDE80-96DB-485D-ABBF-6A6F99305C04}" srcOrd="0" destOrd="0" presId="urn:microsoft.com/office/officeart/2018/2/layout/IconVerticalSolidList"/>
    <dgm:cxn modelId="{6E65AB4C-7792-4B70-BCA0-AFE63ADF8EEC}" type="presParOf" srcId="{E5AE8357-82A9-41C9-81D0-2DC9CD9D7AD4}" destId="{84263CAA-56E0-4DC1-A1BC-4D310CA97666}" srcOrd="1" destOrd="0" presId="urn:microsoft.com/office/officeart/2018/2/layout/IconVerticalSolidList"/>
    <dgm:cxn modelId="{4436FE0E-254E-4879-B0DC-807D00E3BC9F}" type="presParOf" srcId="{E5AE8357-82A9-41C9-81D0-2DC9CD9D7AD4}" destId="{74973301-0DA2-4CA4-ABB7-0AC3DEA7D65D}" srcOrd="2" destOrd="0" presId="urn:microsoft.com/office/officeart/2018/2/layout/IconVerticalSolidList"/>
    <dgm:cxn modelId="{02B13CCF-857E-4932-BD85-B3CF400EAC0A}" type="presParOf" srcId="{E5AE8357-82A9-41C9-81D0-2DC9CD9D7AD4}" destId="{2DB8B948-A1B5-4F06-9D3C-A8B1B448E1F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2E012A9-EFFC-4F4A-BD3F-4DE2710D9BF2}"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0BCE7495-532C-49F5-9DB5-F4D56CC4806B}">
      <dgm:prSet custT="1"/>
      <dgm:spPr/>
      <dgm:t>
        <a:bodyPr/>
        <a:lstStyle/>
        <a:p>
          <a:r>
            <a:rPr lang="en-GB" sz="2800" b="0" i="0" dirty="0">
              <a:latin typeface="Arial" panose="020B0604020202020204" pitchFamily="34" charset="0"/>
              <a:cs typeface="Arial" panose="020B0604020202020204" pitchFamily="34" charset="0"/>
            </a:rPr>
            <a:t>Questions</a:t>
          </a:r>
          <a:r>
            <a:rPr lang="en-GB" sz="1600" b="0" i="0" dirty="0"/>
            <a:t> </a:t>
          </a:r>
          <a:endParaRPr lang="en-US" sz="1600" dirty="0"/>
        </a:p>
      </dgm:t>
    </dgm:pt>
    <dgm:pt modelId="{2CC739B2-5A3F-4B64-B3D5-461DEFE117AE}" type="parTrans" cxnId="{F3E50331-B8BB-4E37-A1DE-85A94A4009B8}">
      <dgm:prSet/>
      <dgm:spPr/>
      <dgm:t>
        <a:bodyPr/>
        <a:lstStyle/>
        <a:p>
          <a:endParaRPr lang="en-US"/>
        </a:p>
      </dgm:t>
    </dgm:pt>
    <dgm:pt modelId="{BF9B660F-C1C3-42A5-A0E6-D99D9ECBE4BE}" type="sibTrans" cxnId="{F3E50331-B8BB-4E37-A1DE-85A94A4009B8}">
      <dgm:prSet/>
      <dgm:spPr/>
      <dgm:t>
        <a:bodyPr/>
        <a:lstStyle/>
        <a:p>
          <a:endParaRPr lang="en-US"/>
        </a:p>
      </dgm:t>
    </dgm:pt>
    <dgm:pt modelId="{534ADF7F-EC82-4F9B-A969-18007EC2EFE5}">
      <dgm:prSet custT="1"/>
      <dgm:spPr/>
      <dgm:t>
        <a:bodyPr/>
        <a:lstStyle/>
        <a:p>
          <a:r>
            <a:rPr lang="en-GB" sz="2000" b="0" i="0" dirty="0">
              <a:latin typeface="Arial" panose="020B0604020202020204" pitchFamily="34" charset="0"/>
              <a:cs typeface="Arial" panose="020B0604020202020204" pitchFamily="34" charset="0"/>
            </a:rPr>
            <a:t>1. How best can individual knowledge collaborate activities and practices with advancing digitalisation to undertake the course at UWTSD? </a:t>
          </a:r>
          <a:endParaRPr lang="en-US" sz="2000" dirty="0">
            <a:latin typeface="Arial" panose="020B0604020202020204" pitchFamily="34" charset="0"/>
            <a:cs typeface="Arial" panose="020B0604020202020204" pitchFamily="34" charset="0"/>
          </a:endParaRPr>
        </a:p>
      </dgm:t>
    </dgm:pt>
    <dgm:pt modelId="{621E5348-E587-4EE0-86A8-BBD5FBC34D5F}" type="parTrans" cxnId="{F971557A-4174-4170-90AE-18FE7C62D23A}">
      <dgm:prSet/>
      <dgm:spPr/>
      <dgm:t>
        <a:bodyPr/>
        <a:lstStyle/>
        <a:p>
          <a:endParaRPr lang="en-US"/>
        </a:p>
      </dgm:t>
    </dgm:pt>
    <dgm:pt modelId="{9DC95312-46EF-47CB-BEC8-B602FFA055A5}" type="sibTrans" cxnId="{F971557A-4174-4170-90AE-18FE7C62D23A}">
      <dgm:prSet/>
      <dgm:spPr/>
      <dgm:t>
        <a:bodyPr/>
        <a:lstStyle/>
        <a:p>
          <a:endParaRPr lang="en-US"/>
        </a:p>
      </dgm:t>
    </dgm:pt>
    <dgm:pt modelId="{560DED1A-CA48-48B4-8DD7-7C4C90FE2382}">
      <dgm:prSet custT="1"/>
      <dgm:spPr/>
      <dgm:t>
        <a:bodyPr/>
        <a:lstStyle/>
        <a:p>
          <a:r>
            <a:rPr lang="en-GB" sz="2000" b="0" i="0" dirty="0">
              <a:latin typeface="Arial" panose="020B0604020202020204" pitchFamily="34" charset="0"/>
              <a:cs typeface="Arial" panose="020B0604020202020204" pitchFamily="34" charset="0"/>
            </a:rPr>
            <a:t>Technology provides instant accessibility to information, computers, smartphones, and tablets are already an omnipresent element of everyday life of lectures and students alike (</a:t>
          </a:r>
          <a:r>
            <a:rPr lang="en-GB" sz="2000" b="0" i="0" dirty="0" err="1">
              <a:latin typeface="Arial" panose="020B0604020202020204" pitchFamily="34" charset="0"/>
              <a:cs typeface="Arial" panose="020B0604020202020204" pitchFamily="34" charset="0"/>
            </a:rPr>
            <a:t>Budhai</a:t>
          </a:r>
          <a:r>
            <a:rPr lang="en-GB" sz="2000" b="0" i="0" dirty="0">
              <a:latin typeface="Arial" panose="020B0604020202020204" pitchFamily="34" charset="0"/>
              <a:cs typeface="Arial" panose="020B0604020202020204" pitchFamily="34" charset="0"/>
            </a:rPr>
            <a:t>, S. S &amp; </a:t>
          </a:r>
          <a:r>
            <a:rPr lang="en-GB" sz="2000" b="0" i="0" dirty="0" err="1">
              <a:latin typeface="Arial" panose="020B0604020202020204" pitchFamily="34" charset="0"/>
              <a:cs typeface="Arial" panose="020B0604020202020204" pitchFamily="34" charset="0"/>
            </a:rPr>
            <a:t>Skipwith</a:t>
          </a:r>
          <a:r>
            <a:rPr lang="en-GB" sz="2000" b="0" i="0" dirty="0">
              <a:latin typeface="Arial" panose="020B0604020202020204" pitchFamily="34" charset="0"/>
              <a:cs typeface="Arial" panose="020B0604020202020204" pitchFamily="34" charset="0"/>
            </a:rPr>
            <a:t>, K. (2017)Best Practice in Engaging Online Learners Through Active and Experimental Learning Strategies. London Routledge</a:t>
          </a:r>
          <a:r>
            <a:rPr lang="en-GB" sz="1600" b="0" i="0" dirty="0"/>
            <a:t>.</a:t>
          </a:r>
          <a:endParaRPr lang="en-US" sz="1600" dirty="0"/>
        </a:p>
      </dgm:t>
    </dgm:pt>
    <dgm:pt modelId="{AD7B2A3A-A5C8-4809-9039-54D80F27E2B3}" type="parTrans" cxnId="{AF3A3CCC-A78D-463E-A74E-11A0D72930EF}">
      <dgm:prSet/>
      <dgm:spPr/>
      <dgm:t>
        <a:bodyPr/>
        <a:lstStyle/>
        <a:p>
          <a:endParaRPr lang="en-US"/>
        </a:p>
      </dgm:t>
    </dgm:pt>
    <dgm:pt modelId="{83F97064-C5B6-4F8F-A1E2-9877F00688B3}" type="sibTrans" cxnId="{AF3A3CCC-A78D-463E-A74E-11A0D72930EF}">
      <dgm:prSet/>
      <dgm:spPr/>
      <dgm:t>
        <a:bodyPr/>
        <a:lstStyle/>
        <a:p>
          <a:endParaRPr lang="en-US"/>
        </a:p>
      </dgm:t>
    </dgm:pt>
    <dgm:pt modelId="{E89B4387-F017-8B42-A8AA-3635C1BBCE69}" type="pres">
      <dgm:prSet presAssocID="{B2E012A9-EFFC-4F4A-BD3F-4DE2710D9BF2}" presName="outerComposite" presStyleCnt="0">
        <dgm:presLayoutVars>
          <dgm:chMax val="5"/>
          <dgm:dir/>
          <dgm:resizeHandles val="exact"/>
        </dgm:presLayoutVars>
      </dgm:prSet>
      <dgm:spPr/>
    </dgm:pt>
    <dgm:pt modelId="{3EE18849-A89B-1649-BC81-2AE75E07B4FB}" type="pres">
      <dgm:prSet presAssocID="{B2E012A9-EFFC-4F4A-BD3F-4DE2710D9BF2}" presName="dummyMaxCanvas" presStyleCnt="0">
        <dgm:presLayoutVars/>
      </dgm:prSet>
      <dgm:spPr/>
    </dgm:pt>
    <dgm:pt modelId="{E3E54CBF-283D-B443-A2ED-47FF6554CDF1}" type="pres">
      <dgm:prSet presAssocID="{B2E012A9-EFFC-4F4A-BD3F-4DE2710D9BF2}" presName="ThreeNodes_1" presStyleLbl="node1" presStyleIdx="0" presStyleCnt="3">
        <dgm:presLayoutVars>
          <dgm:bulletEnabled val="1"/>
        </dgm:presLayoutVars>
      </dgm:prSet>
      <dgm:spPr/>
    </dgm:pt>
    <dgm:pt modelId="{FF19EFF6-DA31-6B40-8933-41312DB58462}" type="pres">
      <dgm:prSet presAssocID="{B2E012A9-EFFC-4F4A-BD3F-4DE2710D9BF2}" presName="ThreeNodes_2" presStyleLbl="node1" presStyleIdx="1" presStyleCnt="3">
        <dgm:presLayoutVars>
          <dgm:bulletEnabled val="1"/>
        </dgm:presLayoutVars>
      </dgm:prSet>
      <dgm:spPr/>
    </dgm:pt>
    <dgm:pt modelId="{F8FAF570-09DD-CF4A-AF16-22BC761AF0A4}" type="pres">
      <dgm:prSet presAssocID="{B2E012A9-EFFC-4F4A-BD3F-4DE2710D9BF2}" presName="ThreeNodes_3" presStyleLbl="node1" presStyleIdx="2" presStyleCnt="3">
        <dgm:presLayoutVars>
          <dgm:bulletEnabled val="1"/>
        </dgm:presLayoutVars>
      </dgm:prSet>
      <dgm:spPr/>
    </dgm:pt>
    <dgm:pt modelId="{57A1601C-17C6-734A-9B40-793B1963BAC6}" type="pres">
      <dgm:prSet presAssocID="{B2E012A9-EFFC-4F4A-BD3F-4DE2710D9BF2}" presName="ThreeConn_1-2" presStyleLbl="fgAccFollowNode1" presStyleIdx="0" presStyleCnt="2">
        <dgm:presLayoutVars>
          <dgm:bulletEnabled val="1"/>
        </dgm:presLayoutVars>
      </dgm:prSet>
      <dgm:spPr/>
    </dgm:pt>
    <dgm:pt modelId="{D5AF0646-B7CD-7F4A-96CD-F3E634174C8B}" type="pres">
      <dgm:prSet presAssocID="{B2E012A9-EFFC-4F4A-BD3F-4DE2710D9BF2}" presName="ThreeConn_2-3" presStyleLbl="fgAccFollowNode1" presStyleIdx="1" presStyleCnt="2">
        <dgm:presLayoutVars>
          <dgm:bulletEnabled val="1"/>
        </dgm:presLayoutVars>
      </dgm:prSet>
      <dgm:spPr/>
    </dgm:pt>
    <dgm:pt modelId="{7E501F2C-F44F-3D4E-B9A7-03122BC91FA0}" type="pres">
      <dgm:prSet presAssocID="{B2E012A9-EFFC-4F4A-BD3F-4DE2710D9BF2}" presName="ThreeNodes_1_text" presStyleLbl="node1" presStyleIdx="2" presStyleCnt="3">
        <dgm:presLayoutVars>
          <dgm:bulletEnabled val="1"/>
        </dgm:presLayoutVars>
      </dgm:prSet>
      <dgm:spPr/>
    </dgm:pt>
    <dgm:pt modelId="{F6A09F75-42AC-4640-AE96-E08E1076CB12}" type="pres">
      <dgm:prSet presAssocID="{B2E012A9-EFFC-4F4A-BD3F-4DE2710D9BF2}" presName="ThreeNodes_2_text" presStyleLbl="node1" presStyleIdx="2" presStyleCnt="3">
        <dgm:presLayoutVars>
          <dgm:bulletEnabled val="1"/>
        </dgm:presLayoutVars>
      </dgm:prSet>
      <dgm:spPr/>
    </dgm:pt>
    <dgm:pt modelId="{44D4AAF2-B3E3-F747-8863-F603F5BA1292}" type="pres">
      <dgm:prSet presAssocID="{B2E012A9-EFFC-4F4A-BD3F-4DE2710D9BF2}" presName="ThreeNodes_3_text" presStyleLbl="node1" presStyleIdx="2" presStyleCnt="3">
        <dgm:presLayoutVars>
          <dgm:bulletEnabled val="1"/>
        </dgm:presLayoutVars>
      </dgm:prSet>
      <dgm:spPr/>
    </dgm:pt>
  </dgm:ptLst>
  <dgm:cxnLst>
    <dgm:cxn modelId="{32406113-4E6A-FA47-90EA-111AD54E2DC2}" type="presOf" srcId="{534ADF7F-EC82-4F9B-A969-18007EC2EFE5}" destId="{F6A09F75-42AC-4640-AE96-E08E1076CB12}" srcOrd="1" destOrd="0" presId="urn:microsoft.com/office/officeart/2005/8/layout/vProcess5"/>
    <dgm:cxn modelId="{F3E50331-B8BB-4E37-A1DE-85A94A4009B8}" srcId="{B2E012A9-EFFC-4F4A-BD3F-4DE2710D9BF2}" destId="{0BCE7495-532C-49F5-9DB5-F4D56CC4806B}" srcOrd="0" destOrd="0" parTransId="{2CC739B2-5A3F-4B64-B3D5-461DEFE117AE}" sibTransId="{BF9B660F-C1C3-42A5-A0E6-D99D9ECBE4BE}"/>
    <dgm:cxn modelId="{B4021547-09EE-4C41-9D84-7E30CB429C4B}" type="presOf" srcId="{560DED1A-CA48-48B4-8DD7-7C4C90FE2382}" destId="{F8FAF570-09DD-CF4A-AF16-22BC761AF0A4}" srcOrd="0" destOrd="0" presId="urn:microsoft.com/office/officeart/2005/8/layout/vProcess5"/>
    <dgm:cxn modelId="{6F3E5348-37F3-7347-8CBD-68165819CBFE}" type="presOf" srcId="{B2E012A9-EFFC-4F4A-BD3F-4DE2710D9BF2}" destId="{E89B4387-F017-8B42-A8AA-3635C1BBCE69}" srcOrd="0" destOrd="0" presId="urn:microsoft.com/office/officeart/2005/8/layout/vProcess5"/>
    <dgm:cxn modelId="{481CA668-D51E-4E4A-9F7E-EEF9A43F8C5F}" type="presOf" srcId="{534ADF7F-EC82-4F9B-A969-18007EC2EFE5}" destId="{FF19EFF6-DA31-6B40-8933-41312DB58462}" srcOrd="0" destOrd="0" presId="urn:microsoft.com/office/officeart/2005/8/layout/vProcess5"/>
    <dgm:cxn modelId="{69168C6C-0698-2C48-A168-5BE4D26836EB}" type="presOf" srcId="{0BCE7495-532C-49F5-9DB5-F4D56CC4806B}" destId="{E3E54CBF-283D-B443-A2ED-47FF6554CDF1}" srcOrd="0" destOrd="0" presId="urn:microsoft.com/office/officeart/2005/8/layout/vProcess5"/>
    <dgm:cxn modelId="{35B3B06E-508A-184F-985A-926A238F9899}" type="presOf" srcId="{9DC95312-46EF-47CB-BEC8-B602FFA055A5}" destId="{D5AF0646-B7CD-7F4A-96CD-F3E634174C8B}" srcOrd="0" destOrd="0" presId="urn:microsoft.com/office/officeart/2005/8/layout/vProcess5"/>
    <dgm:cxn modelId="{F971557A-4174-4170-90AE-18FE7C62D23A}" srcId="{B2E012A9-EFFC-4F4A-BD3F-4DE2710D9BF2}" destId="{534ADF7F-EC82-4F9B-A969-18007EC2EFE5}" srcOrd="1" destOrd="0" parTransId="{621E5348-E587-4EE0-86A8-BBD5FBC34D5F}" sibTransId="{9DC95312-46EF-47CB-BEC8-B602FFA055A5}"/>
    <dgm:cxn modelId="{7405D59D-5286-674A-BBEA-B714395A5776}" type="presOf" srcId="{560DED1A-CA48-48B4-8DD7-7C4C90FE2382}" destId="{44D4AAF2-B3E3-F747-8863-F603F5BA1292}" srcOrd="1" destOrd="0" presId="urn:microsoft.com/office/officeart/2005/8/layout/vProcess5"/>
    <dgm:cxn modelId="{AF3A3CCC-A78D-463E-A74E-11A0D72930EF}" srcId="{B2E012A9-EFFC-4F4A-BD3F-4DE2710D9BF2}" destId="{560DED1A-CA48-48B4-8DD7-7C4C90FE2382}" srcOrd="2" destOrd="0" parTransId="{AD7B2A3A-A5C8-4809-9039-54D80F27E2B3}" sibTransId="{83F97064-C5B6-4F8F-A1E2-9877F00688B3}"/>
    <dgm:cxn modelId="{731342D2-C40B-6A45-A7D3-DA0E51182254}" type="presOf" srcId="{0BCE7495-532C-49F5-9DB5-F4D56CC4806B}" destId="{7E501F2C-F44F-3D4E-B9A7-03122BC91FA0}" srcOrd="1" destOrd="0" presId="urn:microsoft.com/office/officeart/2005/8/layout/vProcess5"/>
    <dgm:cxn modelId="{F71CABF2-C88F-974F-B1AC-5EF60BCDC559}" type="presOf" srcId="{BF9B660F-C1C3-42A5-A0E6-D99D9ECBE4BE}" destId="{57A1601C-17C6-734A-9B40-793B1963BAC6}" srcOrd="0" destOrd="0" presId="urn:microsoft.com/office/officeart/2005/8/layout/vProcess5"/>
    <dgm:cxn modelId="{3CBAECF6-593A-F441-85F7-F08B206381EC}" type="presParOf" srcId="{E89B4387-F017-8B42-A8AA-3635C1BBCE69}" destId="{3EE18849-A89B-1649-BC81-2AE75E07B4FB}" srcOrd="0" destOrd="0" presId="urn:microsoft.com/office/officeart/2005/8/layout/vProcess5"/>
    <dgm:cxn modelId="{469F2987-8682-9942-98FD-1BB450C2E0C6}" type="presParOf" srcId="{E89B4387-F017-8B42-A8AA-3635C1BBCE69}" destId="{E3E54CBF-283D-B443-A2ED-47FF6554CDF1}" srcOrd="1" destOrd="0" presId="urn:microsoft.com/office/officeart/2005/8/layout/vProcess5"/>
    <dgm:cxn modelId="{8D5802F0-7661-1F47-A3A7-228F0D00C52A}" type="presParOf" srcId="{E89B4387-F017-8B42-A8AA-3635C1BBCE69}" destId="{FF19EFF6-DA31-6B40-8933-41312DB58462}" srcOrd="2" destOrd="0" presId="urn:microsoft.com/office/officeart/2005/8/layout/vProcess5"/>
    <dgm:cxn modelId="{858AC58B-2E3E-AD4B-805C-9899835939AE}" type="presParOf" srcId="{E89B4387-F017-8B42-A8AA-3635C1BBCE69}" destId="{F8FAF570-09DD-CF4A-AF16-22BC761AF0A4}" srcOrd="3" destOrd="0" presId="urn:microsoft.com/office/officeart/2005/8/layout/vProcess5"/>
    <dgm:cxn modelId="{A295DC00-03F5-004C-9624-C30AC5C197C5}" type="presParOf" srcId="{E89B4387-F017-8B42-A8AA-3635C1BBCE69}" destId="{57A1601C-17C6-734A-9B40-793B1963BAC6}" srcOrd="4" destOrd="0" presId="urn:microsoft.com/office/officeart/2005/8/layout/vProcess5"/>
    <dgm:cxn modelId="{26251113-AA3E-3449-B5EE-7FA0F002FD77}" type="presParOf" srcId="{E89B4387-F017-8B42-A8AA-3635C1BBCE69}" destId="{D5AF0646-B7CD-7F4A-96CD-F3E634174C8B}" srcOrd="5" destOrd="0" presId="urn:microsoft.com/office/officeart/2005/8/layout/vProcess5"/>
    <dgm:cxn modelId="{79A696D1-1018-AA45-9F99-E4E6A6CE2D55}" type="presParOf" srcId="{E89B4387-F017-8B42-A8AA-3635C1BBCE69}" destId="{7E501F2C-F44F-3D4E-B9A7-03122BC91FA0}" srcOrd="6" destOrd="0" presId="urn:microsoft.com/office/officeart/2005/8/layout/vProcess5"/>
    <dgm:cxn modelId="{B6D2D5D0-B2AF-6E41-AEBE-098D85CDF7C1}" type="presParOf" srcId="{E89B4387-F017-8B42-A8AA-3635C1BBCE69}" destId="{F6A09F75-42AC-4640-AE96-E08E1076CB12}" srcOrd="7" destOrd="0" presId="urn:microsoft.com/office/officeart/2005/8/layout/vProcess5"/>
    <dgm:cxn modelId="{63A086B5-775B-1446-9E55-B54B09C77134}" type="presParOf" srcId="{E89B4387-F017-8B42-A8AA-3635C1BBCE69}" destId="{44D4AAF2-B3E3-F747-8863-F603F5BA1292}"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360C54C-0713-4D7B-A31B-677F36885449}"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F259A9D2-61B4-4D82-8435-3D5C6E37AF03}">
      <dgm:prSet/>
      <dgm:spPr/>
      <dgm:t>
        <a:bodyPr/>
        <a:lstStyle/>
        <a:p>
          <a:r>
            <a:rPr lang="en-GB" b="0" i="0" dirty="0">
              <a:latin typeface="Arial" panose="020B0604020202020204" pitchFamily="34" charset="0"/>
              <a:cs typeface="Arial" panose="020B0604020202020204" pitchFamily="34" charset="0"/>
            </a:rPr>
            <a:t>2. What will individual acquired with sufficient training and the competence to undertake studies such as independent learning, online studies and their competence in using various digital applications? </a:t>
          </a:r>
          <a:endParaRPr lang="en-US" dirty="0">
            <a:latin typeface="Arial" panose="020B0604020202020204" pitchFamily="34" charset="0"/>
            <a:cs typeface="Arial" panose="020B0604020202020204" pitchFamily="34" charset="0"/>
          </a:endParaRPr>
        </a:p>
      </dgm:t>
    </dgm:pt>
    <dgm:pt modelId="{DC243F93-F5DD-4D9D-9C86-E1CAC3621D27}" type="parTrans" cxnId="{19600773-75F5-485E-A8B4-740957B7D093}">
      <dgm:prSet/>
      <dgm:spPr/>
      <dgm:t>
        <a:bodyPr/>
        <a:lstStyle/>
        <a:p>
          <a:endParaRPr lang="en-US"/>
        </a:p>
      </dgm:t>
    </dgm:pt>
    <dgm:pt modelId="{00A7F51A-6BB2-48E0-A138-DBF48BC1B96C}" type="sibTrans" cxnId="{19600773-75F5-485E-A8B4-740957B7D093}">
      <dgm:prSet/>
      <dgm:spPr/>
      <dgm:t>
        <a:bodyPr/>
        <a:lstStyle/>
        <a:p>
          <a:endParaRPr lang="en-US"/>
        </a:p>
      </dgm:t>
    </dgm:pt>
    <dgm:pt modelId="{BC5A7B63-A2F9-4EFE-926C-E1193E2D10F7}">
      <dgm:prSet/>
      <dgm:spPr/>
      <dgm:t>
        <a:bodyPr/>
        <a:lstStyle/>
        <a:p>
          <a:r>
            <a:rPr lang="en-GB" b="0" i="0" dirty="0">
              <a:latin typeface="Arial" panose="020B0604020202020204" pitchFamily="34" charset="0"/>
              <a:cs typeface="Arial" panose="020B0604020202020204" pitchFamily="34" charset="0"/>
            </a:rPr>
            <a:t>It’s only natural that the use of technological devices in university are explored to collaborate and create meaningful learning experiences for students. </a:t>
          </a:r>
          <a:endParaRPr lang="en-US" dirty="0">
            <a:latin typeface="Arial" panose="020B0604020202020204" pitchFamily="34" charset="0"/>
            <a:cs typeface="Arial" panose="020B0604020202020204" pitchFamily="34" charset="0"/>
          </a:endParaRPr>
        </a:p>
      </dgm:t>
    </dgm:pt>
    <dgm:pt modelId="{0F96A1FD-6CA7-40BB-B1C5-1C363D9F5889}" type="parTrans" cxnId="{0EFD5652-4B26-4DD4-9CC3-FB95956A7B47}">
      <dgm:prSet/>
      <dgm:spPr/>
      <dgm:t>
        <a:bodyPr/>
        <a:lstStyle/>
        <a:p>
          <a:endParaRPr lang="en-US"/>
        </a:p>
      </dgm:t>
    </dgm:pt>
    <dgm:pt modelId="{CB8FAD94-A403-416E-BE84-A3CD0CDEAE7C}" type="sibTrans" cxnId="{0EFD5652-4B26-4DD4-9CC3-FB95956A7B47}">
      <dgm:prSet/>
      <dgm:spPr/>
      <dgm:t>
        <a:bodyPr/>
        <a:lstStyle/>
        <a:p>
          <a:endParaRPr lang="en-US"/>
        </a:p>
      </dgm:t>
    </dgm:pt>
    <dgm:pt modelId="{68AEB7EE-528E-4385-B817-F9A7D41E46E9}">
      <dgm:prSet/>
      <dgm:spPr/>
      <dgm:t>
        <a:bodyPr/>
        <a:lstStyle/>
        <a:p>
          <a:r>
            <a:rPr lang="en-GB" b="0" i="0" dirty="0">
              <a:latin typeface="Arial" panose="020B0604020202020204" pitchFamily="34" charset="0"/>
              <a:cs typeface="Arial" panose="020B0604020202020204" pitchFamily="34" charset="0"/>
            </a:rPr>
            <a:t>The implementation of technology training in university ensures students actively engaged with learning objectives (</a:t>
          </a:r>
          <a:r>
            <a:rPr lang="en-GB" b="0" i="0" dirty="0" err="1">
              <a:latin typeface="Arial" panose="020B0604020202020204" pitchFamily="34" charset="0"/>
              <a:cs typeface="Arial" panose="020B0604020202020204" pitchFamily="34" charset="0"/>
            </a:rPr>
            <a:t>Brown.,G.T.L</a:t>
          </a:r>
          <a:r>
            <a:rPr lang="en-GB" b="0" i="0" dirty="0">
              <a:latin typeface="Arial" panose="020B0604020202020204" pitchFamily="34" charset="0"/>
              <a:cs typeface="Arial" panose="020B0604020202020204" pitchFamily="34" charset="0"/>
            </a:rPr>
            <a:t> (2017).Assessment of Student Achievement. London: Routledge.</a:t>
          </a:r>
          <a:endParaRPr lang="en-US" dirty="0">
            <a:latin typeface="Arial" panose="020B0604020202020204" pitchFamily="34" charset="0"/>
            <a:cs typeface="Arial" panose="020B0604020202020204" pitchFamily="34" charset="0"/>
          </a:endParaRPr>
        </a:p>
      </dgm:t>
    </dgm:pt>
    <dgm:pt modelId="{BFACBE69-59A7-45FA-8780-329BC16761BB}" type="parTrans" cxnId="{1C616685-A6E5-440A-A147-B4DEA8C3FF46}">
      <dgm:prSet/>
      <dgm:spPr/>
      <dgm:t>
        <a:bodyPr/>
        <a:lstStyle/>
        <a:p>
          <a:endParaRPr lang="en-US"/>
        </a:p>
      </dgm:t>
    </dgm:pt>
    <dgm:pt modelId="{C33518F8-5F0C-46D5-90F3-DFC62765A845}" type="sibTrans" cxnId="{1C616685-A6E5-440A-A147-B4DEA8C3FF46}">
      <dgm:prSet/>
      <dgm:spPr/>
      <dgm:t>
        <a:bodyPr/>
        <a:lstStyle/>
        <a:p>
          <a:endParaRPr lang="en-US"/>
        </a:p>
      </dgm:t>
    </dgm:pt>
    <dgm:pt modelId="{AFE6E4B5-263B-1247-BB72-85718E85EBB1}" type="pres">
      <dgm:prSet presAssocID="{3360C54C-0713-4D7B-A31B-677F36885449}" presName="linear" presStyleCnt="0">
        <dgm:presLayoutVars>
          <dgm:animLvl val="lvl"/>
          <dgm:resizeHandles val="exact"/>
        </dgm:presLayoutVars>
      </dgm:prSet>
      <dgm:spPr/>
    </dgm:pt>
    <dgm:pt modelId="{B74C17F5-7F80-944A-B828-B1896C49C2D2}" type="pres">
      <dgm:prSet presAssocID="{F259A9D2-61B4-4D82-8435-3D5C6E37AF03}" presName="parentText" presStyleLbl="node1" presStyleIdx="0" presStyleCnt="3">
        <dgm:presLayoutVars>
          <dgm:chMax val="0"/>
          <dgm:bulletEnabled val="1"/>
        </dgm:presLayoutVars>
      </dgm:prSet>
      <dgm:spPr/>
    </dgm:pt>
    <dgm:pt modelId="{10B4A8EE-9C69-894C-9FEF-339C4F7F7827}" type="pres">
      <dgm:prSet presAssocID="{00A7F51A-6BB2-48E0-A138-DBF48BC1B96C}" presName="spacer" presStyleCnt="0"/>
      <dgm:spPr/>
    </dgm:pt>
    <dgm:pt modelId="{1B5CBB49-5F88-FE42-B9F9-77615E52FE96}" type="pres">
      <dgm:prSet presAssocID="{BC5A7B63-A2F9-4EFE-926C-E1193E2D10F7}" presName="parentText" presStyleLbl="node1" presStyleIdx="1" presStyleCnt="3">
        <dgm:presLayoutVars>
          <dgm:chMax val="0"/>
          <dgm:bulletEnabled val="1"/>
        </dgm:presLayoutVars>
      </dgm:prSet>
      <dgm:spPr/>
    </dgm:pt>
    <dgm:pt modelId="{BA765730-E3CF-FF4E-8F2F-84C64A24E402}" type="pres">
      <dgm:prSet presAssocID="{CB8FAD94-A403-416E-BE84-A3CD0CDEAE7C}" presName="spacer" presStyleCnt="0"/>
      <dgm:spPr/>
    </dgm:pt>
    <dgm:pt modelId="{BA54B24F-1952-E64A-AFFE-A34ECFD93CF8}" type="pres">
      <dgm:prSet presAssocID="{68AEB7EE-528E-4385-B817-F9A7D41E46E9}" presName="parentText" presStyleLbl="node1" presStyleIdx="2" presStyleCnt="3">
        <dgm:presLayoutVars>
          <dgm:chMax val="0"/>
          <dgm:bulletEnabled val="1"/>
        </dgm:presLayoutVars>
      </dgm:prSet>
      <dgm:spPr/>
    </dgm:pt>
  </dgm:ptLst>
  <dgm:cxnLst>
    <dgm:cxn modelId="{A089B00C-77CF-AE43-B333-263DD7C7BAD6}" type="presOf" srcId="{3360C54C-0713-4D7B-A31B-677F36885449}" destId="{AFE6E4B5-263B-1247-BB72-85718E85EBB1}" srcOrd="0" destOrd="0" presId="urn:microsoft.com/office/officeart/2005/8/layout/vList2"/>
    <dgm:cxn modelId="{EE40E133-3B16-EA41-8EC8-3EB423663446}" type="presOf" srcId="{BC5A7B63-A2F9-4EFE-926C-E1193E2D10F7}" destId="{1B5CBB49-5F88-FE42-B9F9-77615E52FE96}" srcOrd="0" destOrd="0" presId="urn:microsoft.com/office/officeart/2005/8/layout/vList2"/>
    <dgm:cxn modelId="{0EFD5652-4B26-4DD4-9CC3-FB95956A7B47}" srcId="{3360C54C-0713-4D7B-A31B-677F36885449}" destId="{BC5A7B63-A2F9-4EFE-926C-E1193E2D10F7}" srcOrd="1" destOrd="0" parTransId="{0F96A1FD-6CA7-40BB-B1C5-1C363D9F5889}" sibTransId="{CB8FAD94-A403-416E-BE84-A3CD0CDEAE7C}"/>
    <dgm:cxn modelId="{19600773-75F5-485E-A8B4-740957B7D093}" srcId="{3360C54C-0713-4D7B-A31B-677F36885449}" destId="{F259A9D2-61B4-4D82-8435-3D5C6E37AF03}" srcOrd="0" destOrd="0" parTransId="{DC243F93-F5DD-4D9D-9C86-E1CAC3621D27}" sibTransId="{00A7F51A-6BB2-48E0-A138-DBF48BC1B96C}"/>
    <dgm:cxn modelId="{1C616685-A6E5-440A-A147-B4DEA8C3FF46}" srcId="{3360C54C-0713-4D7B-A31B-677F36885449}" destId="{68AEB7EE-528E-4385-B817-F9A7D41E46E9}" srcOrd="2" destOrd="0" parTransId="{BFACBE69-59A7-45FA-8780-329BC16761BB}" sibTransId="{C33518F8-5F0C-46D5-90F3-DFC62765A845}"/>
    <dgm:cxn modelId="{97B539BB-D6F2-C34B-BF72-7BB7624052A8}" type="presOf" srcId="{68AEB7EE-528E-4385-B817-F9A7D41E46E9}" destId="{BA54B24F-1952-E64A-AFFE-A34ECFD93CF8}" srcOrd="0" destOrd="0" presId="urn:microsoft.com/office/officeart/2005/8/layout/vList2"/>
    <dgm:cxn modelId="{63E5D6E3-CECC-0C47-A58F-3AED11661596}" type="presOf" srcId="{F259A9D2-61B4-4D82-8435-3D5C6E37AF03}" destId="{B74C17F5-7F80-944A-B828-B1896C49C2D2}" srcOrd="0" destOrd="0" presId="urn:microsoft.com/office/officeart/2005/8/layout/vList2"/>
    <dgm:cxn modelId="{79E9FA71-A14F-BC47-9A27-06DCE9701996}" type="presParOf" srcId="{AFE6E4B5-263B-1247-BB72-85718E85EBB1}" destId="{B74C17F5-7F80-944A-B828-B1896C49C2D2}" srcOrd="0" destOrd="0" presId="urn:microsoft.com/office/officeart/2005/8/layout/vList2"/>
    <dgm:cxn modelId="{BFCE1DE9-6021-D94B-AACF-57575EE426CD}" type="presParOf" srcId="{AFE6E4B5-263B-1247-BB72-85718E85EBB1}" destId="{10B4A8EE-9C69-894C-9FEF-339C4F7F7827}" srcOrd="1" destOrd="0" presId="urn:microsoft.com/office/officeart/2005/8/layout/vList2"/>
    <dgm:cxn modelId="{623BDE2E-30D0-EC42-AFC0-B8AE5C71C7A2}" type="presParOf" srcId="{AFE6E4B5-263B-1247-BB72-85718E85EBB1}" destId="{1B5CBB49-5F88-FE42-B9F9-77615E52FE96}" srcOrd="2" destOrd="0" presId="urn:microsoft.com/office/officeart/2005/8/layout/vList2"/>
    <dgm:cxn modelId="{B7735839-84A3-1D41-A9A7-2CD83BC6F9D0}" type="presParOf" srcId="{AFE6E4B5-263B-1247-BB72-85718E85EBB1}" destId="{BA765730-E3CF-FF4E-8F2F-84C64A24E402}" srcOrd="3" destOrd="0" presId="urn:microsoft.com/office/officeart/2005/8/layout/vList2"/>
    <dgm:cxn modelId="{96D26A7C-73BF-E842-9423-6A0B2A6A7A60}" type="presParOf" srcId="{AFE6E4B5-263B-1247-BB72-85718E85EBB1}" destId="{BA54B24F-1952-E64A-AFFE-A34ECFD93CF8}"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123E552F-9A0F-4D4A-BD0E-E779DF49896D}"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E4E0CB1-4464-4589-A775-38FF889EEA54}">
      <dgm:prSet/>
      <dgm:spPr/>
      <dgm:t>
        <a:bodyPr/>
        <a:lstStyle/>
        <a:p>
          <a:pPr>
            <a:lnSpc>
              <a:spcPct val="100000"/>
            </a:lnSpc>
          </a:pPr>
          <a:r>
            <a:rPr lang="en-GB">
              <a:latin typeface="Arial" panose="020B0604020202020204" pitchFamily="34" charset="0"/>
              <a:cs typeface="Arial" panose="020B0604020202020204" pitchFamily="34" charset="0"/>
            </a:rPr>
            <a:t>Research Methods: </a:t>
          </a:r>
          <a:endParaRPr lang="en-US" dirty="0">
            <a:latin typeface="Arial" panose="020B0604020202020204" pitchFamily="34" charset="0"/>
            <a:cs typeface="Arial" panose="020B0604020202020204" pitchFamily="34" charset="0"/>
          </a:endParaRPr>
        </a:p>
      </dgm:t>
    </dgm:pt>
    <dgm:pt modelId="{6D9BA826-73CB-4720-8E1F-6C772017B35C}" type="parTrans" cxnId="{218398AD-209D-4B72-82A5-BE90AD96980C}">
      <dgm:prSet/>
      <dgm:spPr/>
      <dgm:t>
        <a:bodyPr/>
        <a:lstStyle/>
        <a:p>
          <a:endParaRPr lang="en-US"/>
        </a:p>
      </dgm:t>
    </dgm:pt>
    <dgm:pt modelId="{5499E146-D238-4729-A278-62647A570C3C}" type="sibTrans" cxnId="{218398AD-209D-4B72-82A5-BE90AD96980C}">
      <dgm:prSet/>
      <dgm:spPr/>
      <dgm:t>
        <a:bodyPr/>
        <a:lstStyle/>
        <a:p>
          <a:pPr>
            <a:lnSpc>
              <a:spcPct val="100000"/>
            </a:lnSpc>
          </a:pPr>
          <a:endParaRPr lang="en-US"/>
        </a:p>
      </dgm:t>
    </dgm:pt>
    <dgm:pt modelId="{A96852C4-3844-477E-BE2E-121C26B1439A}">
      <dgm:prSet/>
      <dgm:spPr/>
      <dgm:t>
        <a:bodyPr/>
        <a:lstStyle/>
        <a:p>
          <a:pPr>
            <a:lnSpc>
              <a:spcPct val="100000"/>
            </a:lnSpc>
          </a:pPr>
          <a:r>
            <a:rPr lang="en-GB">
              <a:latin typeface="Arial" panose="020B0604020202020204" pitchFamily="34" charset="0"/>
              <a:cs typeface="Arial" panose="020B0604020202020204" pitchFamily="34" charset="0"/>
            </a:rPr>
            <a:t>Questionnaire students self evaluation scale from 1-5 </a:t>
          </a:r>
          <a:endParaRPr lang="en-US" dirty="0">
            <a:latin typeface="Arial" panose="020B0604020202020204" pitchFamily="34" charset="0"/>
            <a:cs typeface="Arial" panose="020B0604020202020204" pitchFamily="34" charset="0"/>
          </a:endParaRPr>
        </a:p>
      </dgm:t>
    </dgm:pt>
    <dgm:pt modelId="{1998CB8B-9B86-461D-BABA-B29114BE9942}" type="parTrans" cxnId="{C3DFE7E0-921A-452E-9A7E-E557D73922BA}">
      <dgm:prSet/>
      <dgm:spPr/>
      <dgm:t>
        <a:bodyPr/>
        <a:lstStyle/>
        <a:p>
          <a:endParaRPr lang="en-US"/>
        </a:p>
      </dgm:t>
    </dgm:pt>
    <dgm:pt modelId="{B67F183B-0272-4603-972B-308DC854782A}" type="sibTrans" cxnId="{C3DFE7E0-921A-452E-9A7E-E557D73922BA}">
      <dgm:prSet/>
      <dgm:spPr/>
      <dgm:t>
        <a:bodyPr/>
        <a:lstStyle/>
        <a:p>
          <a:pPr>
            <a:lnSpc>
              <a:spcPct val="100000"/>
            </a:lnSpc>
          </a:pPr>
          <a:endParaRPr lang="en-US"/>
        </a:p>
      </dgm:t>
    </dgm:pt>
    <dgm:pt modelId="{3274E521-6317-4E2B-9650-61D8D2A05BFD}">
      <dgm:prSet/>
      <dgm:spPr/>
      <dgm:t>
        <a:bodyPr/>
        <a:lstStyle/>
        <a:p>
          <a:pPr>
            <a:lnSpc>
              <a:spcPct val="100000"/>
            </a:lnSpc>
          </a:pPr>
          <a:r>
            <a:rPr lang="en-GB">
              <a:latin typeface="Arial" panose="020B0604020202020204" pitchFamily="34" charset="0"/>
              <a:cs typeface="Arial" panose="020B0604020202020204" pitchFamily="34" charset="0"/>
            </a:rPr>
            <a:t>Internet research </a:t>
          </a:r>
          <a:endParaRPr lang="en-US" dirty="0">
            <a:latin typeface="Arial" panose="020B0604020202020204" pitchFamily="34" charset="0"/>
            <a:cs typeface="Arial" panose="020B0604020202020204" pitchFamily="34" charset="0"/>
          </a:endParaRPr>
        </a:p>
      </dgm:t>
    </dgm:pt>
    <dgm:pt modelId="{5C9E95AF-E61A-463D-8667-8CE1825A8EA3}" type="parTrans" cxnId="{6E5837F0-5FB5-4452-B3AD-0B4FC1D20911}">
      <dgm:prSet/>
      <dgm:spPr/>
      <dgm:t>
        <a:bodyPr/>
        <a:lstStyle/>
        <a:p>
          <a:endParaRPr lang="en-US"/>
        </a:p>
      </dgm:t>
    </dgm:pt>
    <dgm:pt modelId="{DFB77A5A-458E-4734-82D0-B129EB2F7C9A}" type="sibTrans" cxnId="{6E5837F0-5FB5-4452-B3AD-0B4FC1D20911}">
      <dgm:prSet/>
      <dgm:spPr/>
      <dgm:t>
        <a:bodyPr/>
        <a:lstStyle/>
        <a:p>
          <a:pPr>
            <a:lnSpc>
              <a:spcPct val="100000"/>
            </a:lnSpc>
          </a:pPr>
          <a:endParaRPr lang="en-US"/>
        </a:p>
      </dgm:t>
    </dgm:pt>
    <dgm:pt modelId="{71E96BA3-F916-43A4-B3AA-D584EC58ADCA}">
      <dgm:prSet/>
      <dgm:spPr/>
      <dgm:t>
        <a:bodyPr/>
        <a:lstStyle/>
        <a:p>
          <a:pPr>
            <a:lnSpc>
              <a:spcPct val="100000"/>
            </a:lnSpc>
          </a:pPr>
          <a:r>
            <a:rPr lang="en-GB">
              <a:latin typeface="Arial" panose="020B0604020202020204" pitchFamily="34" charset="0"/>
              <a:cs typeface="Arial" panose="020B0604020202020204" pitchFamily="34" charset="0"/>
            </a:rPr>
            <a:t>Books </a:t>
          </a:r>
          <a:endParaRPr lang="en-US" dirty="0">
            <a:latin typeface="Arial" panose="020B0604020202020204" pitchFamily="34" charset="0"/>
            <a:cs typeface="Arial" panose="020B0604020202020204" pitchFamily="34" charset="0"/>
          </a:endParaRPr>
        </a:p>
      </dgm:t>
    </dgm:pt>
    <dgm:pt modelId="{7425B45D-D66E-4389-9F15-27BD443FE2FA}" type="parTrans" cxnId="{EEF9B52B-4635-4A51-BAE1-50D8D30C4FD3}">
      <dgm:prSet/>
      <dgm:spPr/>
      <dgm:t>
        <a:bodyPr/>
        <a:lstStyle/>
        <a:p>
          <a:endParaRPr lang="en-US"/>
        </a:p>
      </dgm:t>
    </dgm:pt>
    <dgm:pt modelId="{801F35DA-5921-47C0-97D0-FF776F29359C}" type="sibTrans" cxnId="{EEF9B52B-4635-4A51-BAE1-50D8D30C4FD3}">
      <dgm:prSet/>
      <dgm:spPr/>
      <dgm:t>
        <a:bodyPr/>
        <a:lstStyle/>
        <a:p>
          <a:pPr>
            <a:lnSpc>
              <a:spcPct val="100000"/>
            </a:lnSpc>
          </a:pPr>
          <a:endParaRPr lang="en-US"/>
        </a:p>
      </dgm:t>
    </dgm:pt>
    <dgm:pt modelId="{F6B5A65B-07F9-4C17-B1D9-3657DA863101}">
      <dgm:prSet/>
      <dgm:spPr/>
      <dgm:t>
        <a:bodyPr/>
        <a:lstStyle/>
        <a:p>
          <a:pPr>
            <a:lnSpc>
              <a:spcPct val="100000"/>
            </a:lnSpc>
          </a:pPr>
          <a:r>
            <a:rPr lang="en-GB">
              <a:latin typeface="Arial" panose="020B0604020202020204" pitchFamily="34" charset="0"/>
              <a:cs typeface="Arial" panose="020B0604020202020204" pitchFamily="34" charset="0"/>
            </a:rPr>
            <a:t>Journal</a:t>
          </a:r>
          <a:endParaRPr lang="en-US" dirty="0">
            <a:latin typeface="Arial" panose="020B0604020202020204" pitchFamily="34" charset="0"/>
            <a:cs typeface="Arial" panose="020B0604020202020204" pitchFamily="34" charset="0"/>
          </a:endParaRPr>
        </a:p>
      </dgm:t>
    </dgm:pt>
    <dgm:pt modelId="{2BE064A3-A7A1-4039-9048-4C54609EF45D}" type="parTrans" cxnId="{1324B4CF-8E45-4DE7-A74C-1B0A8A5A6CC2}">
      <dgm:prSet/>
      <dgm:spPr/>
      <dgm:t>
        <a:bodyPr/>
        <a:lstStyle/>
        <a:p>
          <a:endParaRPr lang="en-US"/>
        </a:p>
      </dgm:t>
    </dgm:pt>
    <dgm:pt modelId="{E852B2E1-D9A4-403F-83EF-E22D001DA4CC}" type="sibTrans" cxnId="{1324B4CF-8E45-4DE7-A74C-1B0A8A5A6CC2}">
      <dgm:prSet/>
      <dgm:spPr/>
      <dgm:t>
        <a:bodyPr/>
        <a:lstStyle/>
        <a:p>
          <a:endParaRPr lang="en-US"/>
        </a:p>
      </dgm:t>
    </dgm:pt>
    <dgm:pt modelId="{525D5544-A514-430D-AFE7-56B04C37373C}" type="pres">
      <dgm:prSet presAssocID="{123E552F-9A0F-4D4A-BD0E-E779DF49896D}" presName="root" presStyleCnt="0">
        <dgm:presLayoutVars>
          <dgm:dir/>
          <dgm:resizeHandles val="exact"/>
        </dgm:presLayoutVars>
      </dgm:prSet>
      <dgm:spPr/>
    </dgm:pt>
    <dgm:pt modelId="{E41DCBA9-F913-469C-A89A-0B4FE2338C06}" type="pres">
      <dgm:prSet presAssocID="{3E4E0CB1-4464-4589-A775-38FF889EEA54}" presName="compNode" presStyleCnt="0"/>
      <dgm:spPr/>
    </dgm:pt>
    <dgm:pt modelId="{DEAA52DB-DDBA-4C2C-A08B-529E91FCC5DF}" type="pres">
      <dgm:prSet presAssocID="{3E4E0CB1-4464-4589-A775-38FF889EEA54}" presName="bgRect" presStyleLbl="bgShp" presStyleIdx="0" presStyleCnt="5"/>
      <dgm:spPr/>
    </dgm:pt>
    <dgm:pt modelId="{F93930A9-0C6A-405C-A793-CB822003FDE1}" type="pres">
      <dgm:prSet presAssocID="{3E4E0CB1-4464-4589-A775-38FF889EEA54}"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icroscope"/>
        </a:ext>
      </dgm:extLst>
    </dgm:pt>
    <dgm:pt modelId="{7D28B42D-1359-463A-931B-5EE03CF2715F}" type="pres">
      <dgm:prSet presAssocID="{3E4E0CB1-4464-4589-A775-38FF889EEA54}" presName="spaceRect" presStyleCnt="0"/>
      <dgm:spPr/>
    </dgm:pt>
    <dgm:pt modelId="{FFC7B594-79C6-44A1-8222-B352D02C2D3A}" type="pres">
      <dgm:prSet presAssocID="{3E4E0CB1-4464-4589-A775-38FF889EEA54}" presName="parTx" presStyleLbl="revTx" presStyleIdx="0" presStyleCnt="5">
        <dgm:presLayoutVars>
          <dgm:chMax val="0"/>
          <dgm:chPref val="0"/>
        </dgm:presLayoutVars>
      </dgm:prSet>
      <dgm:spPr/>
    </dgm:pt>
    <dgm:pt modelId="{10A89B77-B3A6-4EAD-97E5-E034C3B569DD}" type="pres">
      <dgm:prSet presAssocID="{5499E146-D238-4729-A278-62647A570C3C}" presName="sibTrans" presStyleCnt="0"/>
      <dgm:spPr/>
    </dgm:pt>
    <dgm:pt modelId="{A49ED5EE-A1A8-4234-B94B-1259FB1246BD}" type="pres">
      <dgm:prSet presAssocID="{A96852C4-3844-477E-BE2E-121C26B1439A}" presName="compNode" presStyleCnt="0"/>
      <dgm:spPr/>
    </dgm:pt>
    <dgm:pt modelId="{5DE7CF48-FC9C-4D1A-818B-312CB1FB4DC6}" type="pres">
      <dgm:prSet presAssocID="{A96852C4-3844-477E-BE2E-121C26B1439A}" presName="bgRect" presStyleLbl="bgShp" presStyleIdx="1" presStyleCnt="5"/>
      <dgm:spPr/>
    </dgm:pt>
    <dgm:pt modelId="{9F4BDA8F-18B4-4BDA-918C-C8BEE83CA4BF}" type="pres">
      <dgm:prSet presAssocID="{A96852C4-3844-477E-BE2E-121C26B1439A}"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List"/>
        </a:ext>
      </dgm:extLst>
    </dgm:pt>
    <dgm:pt modelId="{6D376F34-108B-442C-8E5D-B772F70750E8}" type="pres">
      <dgm:prSet presAssocID="{A96852C4-3844-477E-BE2E-121C26B1439A}" presName="spaceRect" presStyleCnt="0"/>
      <dgm:spPr/>
    </dgm:pt>
    <dgm:pt modelId="{480F48A1-A2F5-4A35-9875-E5A3BF5AF8F4}" type="pres">
      <dgm:prSet presAssocID="{A96852C4-3844-477E-BE2E-121C26B1439A}" presName="parTx" presStyleLbl="revTx" presStyleIdx="1" presStyleCnt="5">
        <dgm:presLayoutVars>
          <dgm:chMax val="0"/>
          <dgm:chPref val="0"/>
        </dgm:presLayoutVars>
      </dgm:prSet>
      <dgm:spPr/>
    </dgm:pt>
    <dgm:pt modelId="{25F5228E-58F1-493F-A198-F20E2B2B741F}" type="pres">
      <dgm:prSet presAssocID="{B67F183B-0272-4603-972B-308DC854782A}" presName="sibTrans" presStyleCnt="0"/>
      <dgm:spPr/>
    </dgm:pt>
    <dgm:pt modelId="{14855180-5BAB-4F97-869C-99FD91A59B59}" type="pres">
      <dgm:prSet presAssocID="{3274E521-6317-4E2B-9650-61D8D2A05BFD}" presName="compNode" presStyleCnt="0"/>
      <dgm:spPr/>
    </dgm:pt>
    <dgm:pt modelId="{A57349C2-41C1-4452-BEB1-89E2D6AEC322}" type="pres">
      <dgm:prSet presAssocID="{3274E521-6317-4E2B-9650-61D8D2A05BFD}" presName="bgRect" presStyleLbl="bgShp" presStyleIdx="2" presStyleCnt="5"/>
      <dgm:spPr/>
    </dgm:pt>
    <dgm:pt modelId="{C76546D3-70AE-456F-BBCD-22D43E4FE235}" type="pres">
      <dgm:prSet presAssocID="{3274E521-6317-4E2B-9650-61D8D2A05BFD}"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mputer"/>
        </a:ext>
      </dgm:extLst>
    </dgm:pt>
    <dgm:pt modelId="{3C738FBA-0819-4DBF-963F-F8B65E11C92A}" type="pres">
      <dgm:prSet presAssocID="{3274E521-6317-4E2B-9650-61D8D2A05BFD}" presName="spaceRect" presStyleCnt="0"/>
      <dgm:spPr/>
    </dgm:pt>
    <dgm:pt modelId="{59DCFF44-6F71-45D8-A82E-A9AA8654311E}" type="pres">
      <dgm:prSet presAssocID="{3274E521-6317-4E2B-9650-61D8D2A05BFD}" presName="parTx" presStyleLbl="revTx" presStyleIdx="2" presStyleCnt="5">
        <dgm:presLayoutVars>
          <dgm:chMax val="0"/>
          <dgm:chPref val="0"/>
        </dgm:presLayoutVars>
      </dgm:prSet>
      <dgm:spPr/>
    </dgm:pt>
    <dgm:pt modelId="{126EC2DB-F4FF-4FB4-BFF6-50B450CAD3F9}" type="pres">
      <dgm:prSet presAssocID="{DFB77A5A-458E-4734-82D0-B129EB2F7C9A}" presName="sibTrans" presStyleCnt="0"/>
      <dgm:spPr/>
    </dgm:pt>
    <dgm:pt modelId="{1CA742B5-1C05-4DB9-AD45-33E28F8B02A9}" type="pres">
      <dgm:prSet presAssocID="{71E96BA3-F916-43A4-B3AA-D584EC58ADCA}" presName="compNode" presStyleCnt="0"/>
      <dgm:spPr/>
    </dgm:pt>
    <dgm:pt modelId="{FB74BFF4-C710-4D08-9BBB-D89984543262}" type="pres">
      <dgm:prSet presAssocID="{71E96BA3-F916-43A4-B3AA-D584EC58ADCA}" presName="bgRect" presStyleLbl="bgShp" presStyleIdx="3" presStyleCnt="5"/>
      <dgm:spPr/>
    </dgm:pt>
    <dgm:pt modelId="{9D6AD2AB-EF74-41F0-8F73-2746E3772E79}" type="pres">
      <dgm:prSet presAssocID="{71E96BA3-F916-43A4-B3AA-D584EC58ADCA}"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ooks"/>
        </a:ext>
      </dgm:extLst>
    </dgm:pt>
    <dgm:pt modelId="{7ED038A7-CF2F-46B0-87F8-40612AA35543}" type="pres">
      <dgm:prSet presAssocID="{71E96BA3-F916-43A4-B3AA-D584EC58ADCA}" presName="spaceRect" presStyleCnt="0"/>
      <dgm:spPr/>
    </dgm:pt>
    <dgm:pt modelId="{6C8547C3-2A0D-4ECC-BE26-F3C4CF8B41E3}" type="pres">
      <dgm:prSet presAssocID="{71E96BA3-F916-43A4-B3AA-D584EC58ADCA}" presName="parTx" presStyleLbl="revTx" presStyleIdx="3" presStyleCnt="5">
        <dgm:presLayoutVars>
          <dgm:chMax val="0"/>
          <dgm:chPref val="0"/>
        </dgm:presLayoutVars>
      </dgm:prSet>
      <dgm:spPr/>
    </dgm:pt>
    <dgm:pt modelId="{77FA22ED-222C-4CB2-B247-D9A830538E5C}" type="pres">
      <dgm:prSet presAssocID="{801F35DA-5921-47C0-97D0-FF776F29359C}" presName="sibTrans" presStyleCnt="0"/>
      <dgm:spPr/>
    </dgm:pt>
    <dgm:pt modelId="{FEA33ACB-CF30-4353-9A5B-68A14AE2153D}" type="pres">
      <dgm:prSet presAssocID="{F6B5A65B-07F9-4C17-B1D9-3657DA863101}" presName="compNode" presStyleCnt="0"/>
      <dgm:spPr/>
    </dgm:pt>
    <dgm:pt modelId="{5725DABE-3903-45BF-AB01-000786A3AEEB}" type="pres">
      <dgm:prSet presAssocID="{F6B5A65B-07F9-4C17-B1D9-3657DA863101}" presName="bgRect" presStyleLbl="bgShp" presStyleIdx="4" presStyleCnt="5"/>
      <dgm:spPr/>
    </dgm:pt>
    <dgm:pt modelId="{CD733F9A-B1A9-46D8-A15A-A5327D760892}" type="pres">
      <dgm:prSet presAssocID="{F6B5A65B-07F9-4C17-B1D9-3657DA863101}"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losed Book"/>
        </a:ext>
      </dgm:extLst>
    </dgm:pt>
    <dgm:pt modelId="{AAE1D42F-33BC-4B8C-8980-7B8907C929D3}" type="pres">
      <dgm:prSet presAssocID="{F6B5A65B-07F9-4C17-B1D9-3657DA863101}" presName="spaceRect" presStyleCnt="0"/>
      <dgm:spPr/>
    </dgm:pt>
    <dgm:pt modelId="{A202776E-20C2-4AA1-A8B9-494DB2676C83}" type="pres">
      <dgm:prSet presAssocID="{F6B5A65B-07F9-4C17-B1D9-3657DA863101}" presName="parTx" presStyleLbl="revTx" presStyleIdx="4" presStyleCnt="5">
        <dgm:presLayoutVars>
          <dgm:chMax val="0"/>
          <dgm:chPref val="0"/>
        </dgm:presLayoutVars>
      </dgm:prSet>
      <dgm:spPr/>
    </dgm:pt>
  </dgm:ptLst>
  <dgm:cxnLst>
    <dgm:cxn modelId="{EEF9B52B-4635-4A51-BAE1-50D8D30C4FD3}" srcId="{123E552F-9A0F-4D4A-BD0E-E779DF49896D}" destId="{71E96BA3-F916-43A4-B3AA-D584EC58ADCA}" srcOrd="3" destOrd="0" parTransId="{7425B45D-D66E-4389-9F15-27BD443FE2FA}" sibTransId="{801F35DA-5921-47C0-97D0-FF776F29359C}"/>
    <dgm:cxn modelId="{3EECA045-3E2D-704B-95DF-F319B9A72C9A}" type="presOf" srcId="{123E552F-9A0F-4D4A-BD0E-E779DF49896D}" destId="{525D5544-A514-430D-AFE7-56B04C37373C}" srcOrd="0" destOrd="0" presId="urn:microsoft.com/office/officeart/2018/2/layout/IconVerticalSolidList"/>
    <dgm:cxn modelId="{47F25984-A805-5549-9EF5-CE52C39B84A9}" type="presOf" srcId="{3274E521-6317-4E2B-9650-61D8D2A05BFD}" destId="{59DCFF44-6F71-45D8-A82E-A9AA8654311E}" srcOrd="0" destOrd="0" presId="urn:microsoft.com/office/officeart/2018/2/layout/IconVerticalSolidList"/>
    <dgm:cxn modelId="{AD4D458B-D461-3543-B7D8-332FEF3DBEA2}" type="presOf" srcId="{A96852C4-3844-477E-BE2E-121C26B1439A}" destId="{480F48A1-A2F5-4A35-9875-E5A3BF5AF8F4}" srcOrd="0" destOrd="0" presId="urn:microsoft.com/office/officeart/2018/2/layout/IconVerticalSolidList"/>
    <dgm:cxn modelId="{218398AD-209D-4B72-82A5-BE90AD96980C}" srcId="{123E552F-9A0F-4D4A-BD0E-E779DF49896D}" destId="{3E4E0CB1-4464-4589-A775-38FF889EEA54}" srcOrd="0" destOrd="0" parTransId="{6D9BA826-73CB-4720-8E1F-6C772017B35C}" sibTransId="{5499E146-D238-4729-A278-62647A570C3C}"/>
    <dgm:cxn modelId="{C26EA7C2-5BA8-CF4B-AFB4-1C295CE3AD71}" type="presOf" srcId="{71E96BA3-F916-43A4-B3AA-D584EC58ADCA}" destId="{6C8547C3-2A0D-4ECC-BE26-F3C4CF8B41E3}" srcOrd="0" destOrd="0" presId="urn:microsoft.com/office/officeart/2018/2/layout/IconVerticalSolidList"/>
    <dgm:cxn modelId="{C6C11ACA-5A89-2540-A1D6-0FAA9E3F62E5}" type="presOf" srcId="{3E4E0CB1-4464-4589-A775-38FF889EEA54}" destId="{FFC7B594-79C6-44A1-8222-B352D02C2D3A}" srcOrd="0" destOrd="0" presId="urn:microsoft.com/office/officeart/2018/2/layout/IconVerticalSolidList"/>
    <dgm:cxn modelId="{1324B4CF-8E45-4DE7-A74C-1B0A8A5A6CC2}" srcId="{123E552F-9A0F-4D4A-BD0E-E779DF49896D}" destId="{F6B5A65B-07F9-4C17-B1D9-3657DA863101}" srcOrd="4" destOrd="0" parTransId="{2BE064A3-A7A1-4039-9048-4C54609EF45D}" sibTransId="{E852B2E1-D9A4-403F-83EF-E22D001DA4CC}"/>
    <dgm:cxn modelId="{C3DFE7E0-921A-452E-9A7E-E557D73922BA}" srcId="{123E552F-9A0F-4D4A-BD0E-E779DF49896D}" destId="{A96852C4-3844-477E-BE2E-121C26B1439A}" srcOrd="1" destOrd="0" parTransId="{1998CB8B-9B86-461D-BABA-B29114BE9942}" sibTransId="{B67F183B-0272-4603-972B-308DC854782A}"/>
    <dgm:cxn modelId="{62FF4FEC-6ACF-4A44-B80C-8D21E244A420}" type="presOf" srcId="{F6B5A65B-07F9-4C17-B1D9-3657DA863101}" destId="{A202776E-20C2-4AA1-A8B9-494DB2676C83}" srcOrd="0" destOrd="0" presId="urn:microsoft.com/office/officeart/2018/2/layout/IconVerticalSolidList"/>
    <dgm:cxn modelId="{6E5837F0-5FB5-4452-B3AD-0B4FC1D20911}" srcId="{123E552F-9A0F-4D4A-BD0E-E779DF49896D}" destId="{3274E521-6317-4E2B-9650-61D8D2A05BFD}" srcOrd="2" destOrd="0" parTransId="{5C9E95AF-E61A-463D-8667-8CE1825A8EA3}" sibTransId="{DFB77A5A-458E-4734-82D0-B129EB2F7C9A}"/>
    <dgm:cxn modelId="{F32E4BB5-E2C4-6449-B55D-4AE4497BA55A}" type="presParOf" srcId="{525D5544-A514-430D-AFE7-56B04C37373C}" destId="{E41DCBA9-F913-469C-A89A-0B4FE2338C06}" srcOrd="0" destOrd="0" presId="urn:microsoft.com/office/officeart/2018/2/layout/IconVerticalSolidList"/>
    <dgm:cxn modelId="{FD74EFB5-066A-3F42-BA42-4F29252F10EA}" type="presParOf" srcId="{E41DCBA9-F913-469C-A89A-0B4FE2338C06}" destId="{DEAA52DB-DDBA-4C2C-A08B-529E91FCC5DF}" srcOrd="0" destOrd="0" presId="urn:microsoft.com/office/officeart/2018/2/layout/IconVerticalSolidList"/>
    <dgm:cxn modelId="{D6A55ECE-D00C-8441-A1AC-0CF4BDE3EC1D}" type="presParOf" srcId="{E41DCBA9-F913-469C-A89A-0B4FE2338C06}" destId="{F93930A9-0C6A-405C-A793-CB822003FDE1}" srcOrd="1" destOrd="0" presId="urn:microsoft.com/office/officeart/2018/2/layout/IconVerticalSolidList"/>
    <dgm:cxn modelId="{8CABFFF6-E300-F847-B3B7-D919D41CB203}" type="presParOf" srcId="{E41DCBA9-F913-469C-A89A-0B4FE2338C06}" destId="{7D28B42D-1359-463A-931B-5EE03CF2715F}" srcOrd="2" destOrd="0" presId="urn:microsoft.com/office/officeart/2018/2/layout/IconVerticalSolidList"/>
    <dgm:cxn modelId="{E1EF396B-BA09-E34F-9277-9DF626B3E683}" type="presParOf" srcId="{E41DCBA9-F913-469C-A89A-0B4FE2338C06}" destId="{FFC7B594-79C6-44A1-8222-B352D02C2D3A}" srcOrd="3" destOrd="0" presId="urn:microsoft.com/office/officeart/2018/2/layout/IconVerticalSolidList"/>
    <dgm:cxn modelId="{168C8699-EF37-1A46-85F8-F70903679CD6}" type="presParOf" srcId="{525D5544-A514-430D-AFE7-56B04C37373C}" destId="{10A89B77-B3A6-4EAD-97E5-E034C3B569DD}" srcOrd="1" destOrd="0" presId="urn:microsoft.com/office/officeart/2018/2/layout/IconVerticalSolidList"/>
    <dgm:cxn modelId="{7566C361-83DB-264F-9BC2-E021150E706E}" type="presParOf" srcId="{525D5544-A514-430D-AFE7-56B04C37373C}" destId="{A49ED5EE-A1A8-4234-B94B-1259FB1246BD}" srcOrd="2" destOrd="0" presId="urn:microsoft.com/office/officeart/2018/2/layout/IconVerticalSolidList"/>
    <dgm:cxn modelId="{BF612067-2873-FD47-885D-72FD51C6244D}" type="presParOf" srcId="{A49ED5EE-A1A8-4234-B94B-1259FB1246BD}" destId="{5DE7CF48-FC9C-4D1A-818B-312CB1FB4DC6}" srcOrd="0" destOrd="0" presId="urn:microsoft.com/office/officeart/2018/2/layout/IconVerticalSolidList"/>
    <dgm:cxn modelId="{A09F8C54-8466-D94C-B21B-D0CCD57E3034}" type="presParOf" srcId="{A49ED5EE-A1A8-4234-B94B-1259FB1246BD}" destId="{9F4BDA8F-18B4-4BDA-918C-C8BEE83CA4BF}" srcOrd="1" destOrd="0" presId="urn:microsoft.com/office/officeart/2018/2/layout/IconVerticalSolidList"/>
    <dgm:cxn modelId="{29A9BADF-43B1-D345-81FE-934C6F0D951C}" type="presParOf" srcId="{A49ED5EE-A1A8-4234-B94B-1259FB1246BD}" destId="{6D376F34-108B-442C-8E5D-B772F70750E8}" srcOrd="2" destOrd="0" presId="urn:microsoft.com/office/officeart/2018/2/layout/IconVerticalSolidList"/>
    <dgm:cxn modelId="{60311C19-A0AC-EA4D-A77B-E626B1EF68F9}" type="presParOf" srcId="{A49ED5EE-A1A8-4234-B94B-1259FB1246BD}" destId="{480F48A1-A2F5-4A35-9875-E5A3BF5AF8F4}" srcOrd="3" destOrd="0" presId="urn:microsoft.com/office/officeart/2018/2/layout/IconVerticalSolidList"/>
    <dgm:cxn modelId="{9141AC38-2A0D-544C-8E2E-7FAB3761D141}" type="presParOf" srcId="{525D5544-A514-430D-AFE7-56B04C37373C}" destId="{25F5228E-58F1-493F-A198-F20E2B2B741F}" srcOrd="3" destOrd="0" presId="urn:microsoft.com/office/officeart/2018/2/layout/IconVerticalSolidList"/>
    <dgm:cxn modelId="{5D16C109-571E-4F4F-BB8D-3C42EBC6449C}" type="presParOf" srcId="{525D5544-A514-430D-AFE7-56B04C37373C}" destId="{14855180-5BAB-4F97-869C-99FD91A59B59}" srcOrd="4" destOrd="0" presId="urn:microsoft.com/office/officeart/2018/2/layout/IconVerticalSolidList"/>
    <dgm:cxn modelId="{B240B075-9644-0D4D-ABAE-B2211C7F2740}" type="presParOf" srcId="{14855180-5BAB-4F97-869C-99FD91A59B59}" destId="{A57349C2-41C1-4452-BEB1-89E2D6AEC322}" srcOrd="0" destOrd="0" presId="urn:microsoft.com/office/officeart/2018/2/layout/IconVerticalSolidList"/>
    <dgm:cxn modelId="{A3A2715C-2BED-4C4B-9950-F9D363EF7409}" type="presParOf" srcId="{14855180-5BAB-4F97-869C-99FD91A59B59}" destId="{C76546D3-70AE-456F-BBCD-22D43E4FE235}" srcOrd="1" destOrd="0" presId="urn:microsoft.com/office/officeart/2018/2/layout/IconVerticalSolidList"/>
    <dgm:cxn modelId="{175A899A-5749-3B4D-85C3-EAAB5E070049}" type="presParOf" srcId="{14855180-5BAB-4F97-869C-99FD91A59B59}" destId="{3C738FBA-0819-4DBF-963F-F8B65E11C92A}" srcOrd="2" destOrd="0" presId="urn:microsoft.com/office/officeart/2018/2/layout/IconVerticalSolidList"/>
    <dgm:cxn modelId="{C7B263BF-985E-8548-837A-06B08DD30604}" type="presParOf" srcId="{14855180-5BAB-4F97-869C-99FD91A59B59}" destId="{59DCFF44-6F71-45D8-A82E-A9AA8654311E}" srcOrd="3" destOrd="0" presId="urn:microsoft.com/office/officeart/2018/2/layout/IconVerticalSolidList"/>
    <dgm:cxn modelId="{8258972A-5DAD-5F4C-B8AC-D0528C78F2CF}" type="presParOf" srcId="{525D5544-A514-430D-AFE7-56B04C37373C}" destId="{126EC2DB-F4FF-4FB4-BFF6-50B450CAD3F9}" srcOrd="5" destOrd="0" presId="urn:microsoft.com/office/officeart/2018/2/layout/IconVerticalSolidList"/>
    <dgm:cxn modelId="{285CACFD-0362-F34A-8689-5A9B1D629565}" type="presParOf" srcId="{525D5544-A514-430D-AFE7-56B04C37373C}" destId="{1CA742B5-1C05-4DB9-AD45-33E28F8B02A9}" srcOrd="6" destOrd="0" presId="urn:microsoft.com/office/officeart/2018/2/layout/IconVerticalSolidList"/>
    <dgm:cxn modelId="{DC235DCA-ACF4-E840-B77D-01174F006006}" type="presParOf" srcId="{1CA742B5-1C05-4DB9-AD45-33E28F8B02A9}" destId="{FB74BFF4-C710-4D08-9BBB-D89984543262}" srcOrd="0" destOrd="0" presId="urn:microsoft.com/office/officeart/2018/2/layout/IconVerticalSolidList"/>
    <dgm:cxn modelId="{7B5F188F-930C-BE48-BA62-14E9714534D5}" type="presParOf" srcId="{1CA742B5-1C05-4DB9-AD45-33E28F8B02A9}" destId="{9D6AD2AB-EF74-41F0-8F73-2746E3772E79}" srcOrd="1" destOrd="0" presId="urn:microsoft.com/office/officeart/2018/2/layout/IconVerticalSolidList"/>
    <dgm:cxn modelId="{A0C9A89E-96FF-0540-BF54-E757B0928D3E}" type="presParOf" srcId="{1CA742B5-1C05-4DB9-AD45-33E28F8B02A9}" destId="{7ED038A7-CF2F-46B0-87F8-40612AA35543}" srcOrd="2" destOrd="0" presId="urn:microsoft.com/office/officeart/2018/2/layout/IconVerticalSolidList"/>
    <dgm:cxn modelId="{10EB03C8-AFC1-DC4D-85E8-93D2C350E8E2}" type="presParOf" srcId="{1CA742B5-1C05-4DB9-AD45-33E28F8B02A9}" destId="{6C8547C3-2A0D-4ECC-BE26-F3C4CF8B41E3}" srcOrd="3" destOrd="0" presId="urn:microsoft.com/office/officeart/2018/2/layout/IconVerticalSolidList"/>
    <dgm:cxn modelId="{DCF815DF-3FC6-FB45-B99C-A77975592E6D}" type="presParOf" srcId="{525D5544-A514-430D-AFE7-56B04C37373C}" destId="{77FA22ED-222C-4CB2-B247-D9A830538E5C}" srcOrd="7" destOrd="0" presId="urn:microsoft.com/office/officeart/2018/2/layout/IconVerticalSolidList"/>
    <dgm:cxn modelId="{E3EE16DD-E041-6045-BCF7-0F385235C5EE}" type="presParOf" srcId="{525D5544-A514-430D-AFE7-56B04C37373C}" destId="{FEA33ACB-CF30-4353-9A5B-68A14AE2153D}" srcOrd="8" destOrd="0" presId="urn:microsoft.com/office/officeart/2018/2/layout/IconVerticalSolidList"/>
    <dgm:cxn modelId="{A6030F03-86C7-754B-98A1-CC29E50D999B}" type="presParOf" srcId="{FEA33ACB-CF30-4353-9A5B-68A14AE2153D}" destId="{5725DABE-3903-45BF-AB01-000786A3AEEB}" srcOrd="0" destOrd="0" presId="urn:microsoft.com/office/officeart/2018/2/layout/IconVerticalSolidList"/>
    <dgm:cxn modelId="{96C1AFC8-B0E2-F346-B50F-14A6A6940CEC}" type="presParOf" srcId="{FEA33ACB-CF30-4353-9A5B-68A14AE2153D}" destId="{CD733F9A-B1A9-46D8-A15A-A5327D760892}" srcOrd="1" destOrd="0" presId="urn:microsoft.com/office/officeart/2018/2/layout/IconVerticalSolidList"/>
    <dgm:cxn modelId="{38150513-65CE-F749-885C-5EBC9FB53D3F}" type="presParOf" srcId="{FEA33ACB-CF30-4353-9A5B-68A14AE2153D}" destId="{AAE1D42F-33BC-4B8C-8980-7B8907C929D3}" srcOrd="2" destOrd="0" presId="urn:microsoft.com/office/officeart/2018/2/layout/IconVerticalSolidList"/>
    <dgm:cxn modelId="{F849944C-E15D-9C4D-85E1-D5360FDE45C7}" type="presParOf" srcId="{FEA33ACB-CF30-4353-9A5B-68A14AE2153D}" destId="{A202776E-20C2-4AA1-A8B9-494DB2676C8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4E03011A-15C1-40B2-855C-E29B94EA98BF}"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C2CE41A4-AD25-47FC-89B3-13ECE14DAA15}">
      <dgm:prSet/>
      <dgm:spPr/>
      <dgm:t>
        <a:bodyPr/>
        <a:lstStyle/>
        <a:p>
          <a:r>
            <a:rPr lang="en-GB" b="0" i="0">
              <a:latin typeface="Arial" panose="020B0604020202020204" pitchFamily="34" charset="0"/>
              <a:cs typeface="Arial" panose="020B0604020202020204" pitchFamily="34" charset="0"/>
            </a:rPr>
            <a:t>Bhandari, P. (2021) Ethical Considerations in Research | Types &amp; Examples. [online] Scribbr. Available at: https://www.scribbr.com/methodology/research-ethics/#:~:text=considerations%20in%20research%3F-,Ethical%20considerations%20in%20research%20are%20a%20set%20of%20principles%20that,for%20harm%2C%20and%20results%20communication. [Accessed 17 February 2022]. </a:t>
          </a:r>
          <a:endParaRPr lang="en-US">
            <a:latin typeface="Arial" panose="020B0604020202020204" pitchFamily="34" charset="0"/>
            <a:cs typeface="Arial" panose="020B0604020202020204" pitchFamily="34" charset="0"/>
          </a:endParaRPr>
        </a:p>
      </dgm:t>
    </dgm:pt>
    <dgm:pt modelId="{10F593B0-BE38-4955-A92B-8E618EC5429C}" type="parTrans" cxnId="{DA579BF4-77FC-430C-BFE4-47DD172E0DEE}">
      <dgm:prSet/>
      <dgm:spPr/>
      <dgm:t>
        <a:bodyPr/>
        <a:lstStyle/>
        <a:p>
          <a:endParaRPr lang="en-US"/>
        </a:p>
      </dgm:t>
    </dgm:pt>
    <dgm:pt modelId="{92871B75-32C4-4CF2-95EE-DFA850722DBE}" type="sibTrans" cxnId="{DA579BF4-77FC-430C-BFE4-47DD172E0DEE}">
      <dgm:prSet/>
      <dgm:spPr/>
      <dgm:t>
        <a:bodyPr/>
        <a:lstStyle/>
        <a:p>
          <a:endParaRPr lang="en-US"/>
        </a:p>
      </dgm:t>
    </dgm:pt>
    <dgm:pt modelId="{BA99D6B6-E03A-43A7-9439-2C95C08A463A}">
      <dgm:prSet/>
      <dgm:spPr/>
      <dgm:t>
        <a:bodyPr/>
        <a:lstStyle/>
        <a:p>
          <a:r>
            <a:rPr lang="en-GB" b="0" i="0" dirty="0">
              <a:latin typeface="Arial" panose="020B0604020202020204" pitchFamily="34" charset="0"/>
              <a:cs typeface="Arial" panose="020B0604020202020204" pitchFamily="34" charset="0"/>
            </a:rPr>
            <a:t>Jansen, D. and Warren, K. (2020) What (Exactly) Is Research Methodology? A Plain-Language Explanation &amp; Definition (With Examples). [online] Grad Coach. Available at: https://</a:t>
          </a:r>
          <a:r>
            <a:rPr lang="en-GB" b="0" i="0" dirty="0" err="1">
              <a:latin typeface="Arial" panose="020B0604020202020204" pitchFamily="34" charset="0"/>
              <a:cs typeface="Arial" panose="020B0604020202020204" pitchFamily="34" charset="0"/>
            </a:rPr>
            <a:t>gradcoach.com</a:t>
          </a:r>
          <a:r>
            <a:rPr lang="en-GB" b="0" i="0" dirty="0">
              <a:latin typeface="Arial" panose="020B0604020202020204" pitchFamily="34" charset="0"/>
              <a:cs typeface="Arial" panose="020B0604020202020204" pitchFamily="34" charset="0"/>
            </a:rPr>
            <a:t>/what-is-research-methodology/ [Accessed 17 February 2022]. </a:t>
          </a:r>
          <a:endParaRPr lang="en-US" dirty="0">
            <a:latin typeface="Arial" panose="020B0604020202020204" pitchFamily="34" charset="0"/>
            <a:cs typeface="Arial" panose="020B0604020202020204" pitchFamily="34" charset="0"/>
          </a:endParaRPr>
        </a:p>
      </dgm:t>
    </dgm:pt>
    <dgm:pt modelId="{68F1DACA-6EAC-4022-A27B-1FE876EF8746}" type="parTrans" cxnId="{2F84B7AE-1946-4E6A-BA8B-23FA46BF1B69}">
      <dgm:prSet/>
      <dgm:spPr/>
      <dgm:t>
        <a:bodyPr/>
        <a:lstStyle/>
        <a:p>
          <a:endParaRPr lang="en-US"/>
        </a:p>
      </dgm:t>
    </dgm:pt>
    <dgm:pt modelId="{B3B9D65F-6515-4836-B62F-28F445A62714}" type="sibTrans" cxnId="{2F84B7AE-1946-4E6A-BA8B-23FA46BF1B69}">
      <dgm:prSet/>
      <dgm:spPr/>
      <dgm:t>
        <a:bodyPr/>
        <a:lstStyle/>
        <a:p>
          <a:endParaRPr lang="en-US"/>
        </a:p>
      </dgm:t>
    </dgm:pt>
    <dgm:pt modelId="{81C7BEE2-E28E-492B-BCB6-ECEF81A8283C}">
      <dgm:prSet/>
      <dgm:spPr/>
      <dgm:t>
        <a:bodyPr/>
        <a:lstStyle/>
        <a:p>
          <a:r>
            <a:rPr lang="en-GB" b="0" i="0" dirty="0" err="1">
              <a:latin typeface="Arial" panose="020B0604020202020204" pitchFamily="34" charset="0"/>
              <a:cs typeface="Arial" panose="020B0604020202020204" pitchFamily="34" charset="0"/>
            </a:rPr>
            <a:t>Lortie</a:t>
          </a:r>
          <a:r>
            <a:rPr lang="en-GB" b="0" i="0" dirty="0">
              <a:latin typeface="Arial" panose="020B0604020202020204" pitchFamily="34" charset="0"/>
              <a:cs typeface="Arial" panose="020B0604020202020204" pitchFamily="34" charset="0"/>
            </a:rPr>
            <a:t>, K.L. (2020) 'Impact of Modern Technology on Education', IDOSR JOURNAL OF CURRENT ISSUES IN SOCIAL SCIENCES, 6(1), pp.40-44. https://</a:t>
          </a:r>
          <a:r>
            <a:rPr lang="en-GB" b="0" i="0" dirty="0" err="1">
              <a:latin typeface="Arial" panose="020B0604020202020204" pitchFamily="34" charset="0"/>
              <a:cs typeface="Arial" panose="020B0604020202020204" pitchFamily="34" charset="0"/>
            </a:rPr>
            <a:t>www.idosr.org</a:t>
          </a:r>
          <a:r>
            <a:rPr lang="en-GB" b="0" i="0" dirty="0">
              <a:latin typeface="Arial" panose="020B0604020202020204" pitchFamily="34" charset="0"/>
              <a:cs typeface="Arial" panose="020B0604020202020204" pitchFamily="34" charset="0"/>
            </a:rPr>
            <a:t>/</a:t>
          </a:r>
          <a:r>
            <a:rPr lang="en-GB" b="0" i="0" dirty="0" err="1">
              <a:latin typeface="Arial" panose="020B0604020202020204" pitchFamily="34" charset="0"/>
              <a:cs typeface="Arial" panose="020B0604020202020204" pitchFamily="34" charset="0"/>
            </a:rPr>
            <a:t>wp</a:t>
          </a:r>
          <a:r>
            <a:rPr lang="en-GB" b="0" i="0" dirty="0">
              <a:latin typeface="Arial" panose="020B0604020202020204" pitchFamily="34" charset="0"/>
              <a:cs typeface="Arial" panose="020B0604020202020204" pitchFamily="34" charset="0"/>
            </a:rPr>
            <a:t>-content/uploads/2020/06/IDOSR-JCISS-61-40-44-2020..pdf </a:t>
          </a:r>
          <a:endParaRPr lang="en-US" dirty="0">
            <a:latin typeface="Arial" panose="020B0604020202020204" pitchFamily="34" charset="0"/>
            <a:cs typeface="Arial" panose="020B0604020202020204" pitchFamily="34" charset="0"/>
          </a:endParaRPr>
        </a:p>
      </dgm:t>
    </dgm:pt>
    <dgm:pt modelId="{07A3F15F-C6D6-471F-AFB2-C4DAAD042722}" type="parTrans" cxnId="{4EAD7744-48DD-4E2A-9763-92E3C6CFA86E}">
      <dgm:prSet/>
      <dgm:spPr/>
      <dgm:t>
        <a:bodyPr/>
        <a:lstStyle/>
        <a:p>
          <a:endParaRPr lang="en-US"/>
        </a:p>
      </dgm:t>
    </dgm:pt>
    <dgm:pt modelId="{A802CBF0-B373-4EBE-8172-8CF977567345}" type="sibTrans" cxnId="{4EAD7744-48DD-4E2A-9763-92E3C6CFA86E}">
      <dgm:prSet/>
      <dgm:spPr/>
      <dgm:t>
        <a:bodyPr/>
        <a:lstStyle/>
        <a:p>
          <a:endParaRPr lang="en-US"/>
        </a:p>
      </dgm:t>
    </dgm:pt>
    <dgm:pt modelId="{F7C81475-917B-492E-816B-9E19C1F03BE9}">
      <dgm:prSet/>
      <dgm:spPr/>
      <dgm:t>
        <a:bodyPr/>
        <a:lstStyle/>
        <a:p>
          <a:r>
            <a:rPr lang="en-GB" b="0" i="0" dirty="0" err="1">
              <a:latin typeface="Arial" panose="020B0604020202020204" pitchFamily="34" charset="0"/>
              <a:cs typeface="Arial" panose="020B0604020202020204" pitchFamily="34" charset="0"/>
            </a:rPr>
            <a:t>Perines</a:t>
          </a:r>
          <a:r>
            <a:rPr lang="en-GB" b="0" i="0" dirty="0">
              <a:latin typeface="Arial" panose="020B0604020202020204" pitchFamily="34" charset="0"/>
              <a:cs typeface="Arial" panose="020B0604020202020204" pitchFamily="34" charset="0"/>
            </a:rPr>
            <a:t>, H. (2020) "Educational Research Training in Teacher Training Programs: The Views of Future Teachers', International Education Studies, 14(1), pp.76-85. https://</a:t>
          </a:r>
          <a:r>
            <a:rPr lang="en-GB" b="0" i="0" dirty="0" err="1">
              <a:latin typeface="Arial" panose="020B0604020202020204" pitchFamily="34" charset="0"/>
              <a:cs typeface="Arial" panose="020B0604020202020204" pitchFamily="34" charset="0"/>
            </a:rPr>
            <a:t>www.researchgate.net</a:t>
          </a:r>
          <a:r>
            <a:rPr lang="en-GB" b="0" i="0" dirty="0">
              <a:latin typeface="Arial" panose="020B0604020202020204" pitchFamily="34" charset="0"/>
              <a:cs typeface="Arial" panose="020B0604020202020204" pitchFamily="34" charset="0"/>
            </a:rPr>
            <a:t>/publication/348060639_Educational_Research_Training_in_Teacher_Training_Programs_The_Views_of_Future_Teachers.</a:t>
          </a:r>
          <a:endParaRPr lang="en-US" dirty="0">
            <a:latin typeface="Arial" panose="020B0604020202020204" pitchFamily="34" charset="0"/>
            <a:cs typeface="Arial" panose="020B0604020202020204" pitchFamily="34" charset="0"/>
          </a:endParaRPr>
        </a:p>
      </dgm:t>
    </dgm:pt>
    <dgm:pt modelId="{A5589540-E25B-4338-AF2C-B1B552728896}" type="parTrans" cxnId="{73DF670D-C49D-4D7E-A771-DBCF6C274C87}">
      <dgm:prSet/>
      <dgm:spPr/>
      <dgm:t>
        <a:bodyPr/>
        <a:lstStyle/>
        <a:p>
          <a:endParaRPr lang="en-US"/>
        </a:p>
      </dgm:t>
    </dgm:pt>
    <dgm:pt modelId="{D3F95B46-D451-4F0A-9413-751B8EF0772D}" type="sibTrans" cxnId="{73DF670D-C49D-4D7E-A771-DBCF6C274C87}">
      <dgm:prSet/>
      <dgm:spPr/>
      <dgm:t>
        <a:bodyPr/>
        <a:lstStyle/>
        <a:p>
          <a:endParaRPr lang="en-US"/>
        </a:p>
      </dgm:t>
    </dgm:pt>
    <dgm:pt modelId="{E581B8B4-F267-894F-AA28-D5A57DB3177E}">
      <dgm:prSet/>
      <dgm:spPr/>
      <dgm:t>
        <a:bodyPr/>
        <a:lstStyle/>
        <a:p>
          <a:r>
            <a:rPr lang="en-GB" dirty="0">
              <a:latin typeface="Arial" panose="020B0604020202020204" pitchFamily="34" charset="0"/>
              <a:cs typeface="Arial" panose="020B0604020202020204" pitchFamily="34" charset="0"/>
            </a:rPr>
            <a:t>Glenn A. Brand </a:t>
          </a:r>
          <a:r>
            <a:rPr lang="en-GB" i="1" dirty="0">
              <a:latin typeface="Arial" panose="020B0604020202020204" pitchFamily="34" charset="0"/>
              <a:cs typeface="Arial" panose="020B0604020202020204" pitchFamily="34" charset="0"/>
            </a:rPr>
            <a:t>Journal of Staff Development</a:t>
          </a:r>
          <a:r>
            <a:rPr lang="en-GB" dirty="0">
              <a:latin typeface="Arial" panose="020B0604020202020204" pitchFamily="34" charset="0"/>
              <a:cs typeface="Arial" panose="020B0604020202020204" pitchFamily="34" charset="0"/>
            </a:rPr>
            <a:t>, Winter 1997 (Vol. 19, No. 1) Training Teachers for Using Technology </a:t>
          </a:r>
        </a:p>
      </dgm:t>
    </dgm:pt>
    <dgm:pt modelId="{A490F35B-717C-044A-BA01-57B3992E550B}" type="parTrans" cxnId="{26A6CAA1-01A7-CF40-B109-D6458DDF1EB9}">
      <dgm:prSet/>
      <dgm:spPr/>
      <dgm:t>
        <a:bodyPr/>
        <a:lstStyle/>
        <a:p>
          <a:endParaRPr lang="en-GB"/>
        </a:p>
      </dgm:t>
    </dgm:pt>
    <dgm:pt modelId="{F7D57863-04B3-194B-9511-41873F03291E}" type="sibTrans" cxnId="{26A6CAA1-01A7-CF40-B109-D6458DDF1EB9}">
      <dgm:prSet/>
      <dgm:spPr/>
      <dgm:t>
        <a:bodyPr/>
        <a:lstStyle/>
        <a:p>
          <a:endParaRPr lang="en-GB"/>
        </a:p>
      </dgm:t>
    </dgm:pt>
    <dgm:pt modelId="{ED050F82-92B4-C047-B3D0-BF37348F4AFA}">
      <dgm:prSet/>
      <dgm:spPr/>
      <dgm:t>
        <a:bodyPr/>
        <a:lstStyle/>
        <a:p>
          <a:r>
            <a:rPr lang="en-GB" dirty="0">
              <a:latin typeface="Arial" panose="020B0604020202020204" pitchFamily="34" charset="0"/>
              <a:cs typeface="Arial" panose="020B0604020202020204" pitchFamily="34" charset="0"/>
            </a:rPr>
            <a:t>Harvey, J., &amp; Purnell, S. (1995, March). </a:t>
          </a:r>
          <a:r>
            <a:rPr lang="en-GB" i="1" dirty="0">
              <a:latin typeface="Arial" panose="020B0604020202020204" pitchFamily="34" charset="0"/>
              <a:cs typeface="Arial" panose="020B0604020202020204" pitchFamily="34" charset="0"/>
            </a:rPr>
            <a:t>Technology and teacher professional development</a:t>
          </a:r>
          <a:r>
            <a:rPr lang="en-GB" dirty="0">
              <a:latin typeface="Arial" panose="020B0604020202020204" pitchFamily="34" charset="0"/>
              <a:cs typeface="Arial" panose="020B0604020202020204" pitchFamily="34" charset="0"/>
            </a:rPr>
            <a:t>. Report Prepared for the Office of Educational Technology, U.S. Department of Education. Santa Monica, CA: Rand Corporation </a:t>
          </a:r>
        </a:p>
      </dgm:t>
    </dgm:pt>
    <dgm:pt modelId="{C1926578-A569-0145-87F1-347C9FD7B504}" type="parTrans" cxnId="{2D266CC1-9444-F44E-B5F5-6C77336276EC}">
      <dgm:prSet/>
      <dgm:spPr/>
      <dgm:t>
        <a:bodyPr/>
        <a:lstStyle/>
        <a:p>
          <a:endParaRPr lang="en-GB"/>
        </a:p>
      </dgm:t>
    </dgm:pt>
    <dgm:pt modelId="{54F30105-963D-7D46-B81B-A4071C1CDC68}" type="sibTrans" cxnId="{2D266CC1-9444-F44E-B5F5-6C77336276EC}">
      <dgm:prSet/>
      <dgm:spPr/>
      <dgm:t>
        <a:bodyPr/>
        <a:lstStyle/>
        <a:p>
          <a:endParaRPr lang="en-GB"/>
        </a:p>
      </dgm:t>
    </dgm:pt>
    <dgm:pt modelId="{1E2E61BD-AD48-2E48-9A6A-F0BC115EAFF0}">
      <dgm:prSet/>
      <dgm:spPr/>
      <dgm:t>
        <a:bodyPr/>
        <a:lstStyle/>
        <a:p>
          <a:r>
            <a:rPr lang="en-GB" dirty="0" err="1">
              <a:latin typeface="Arial" panose="020B0604020202020204" pitchFamily="34" charset="0"/>
              <a:cs typeface="Arial" panose="020B0604020202020204" pitchFamily="34" charset="0"/>
            </a:rPr>
            <a:t>Jonasson</a:t>
          </a:r>
          <a:r>
            <a:rPr lang="en-GB" dirty="0">
              <a:latin typeface="Arial" panose="020B0604020202020204" pitchFamily="34" charset="0"/>
              <a:cs typeface="Arial" panose="020B0604020202020204" pitchFamily="34" charset="0"/>
            </a:rPr>
            <a:t>, H.G. (1993). Effective schools link professional development, teacher supervision, and student learning. </a:t>
          </a:r>
          <a:r>
            <a:rPr lang="en-GB" i="1" dirty="0">
              <a:latin typeface="Arial" panose="020B0604020202020204" pitchFamily="34" charset="0"/>
              <a:cs typeface="Arial" panose="020B0604020202020204" pitchFamily="34" charset="0"/>
            </a:rPr>
            <a:t>The Canadian School Executive, 12</a:t>
          </a:r>
          <a:r>
            <a:rPr lang="en-GB" dirty="0">
              <a:latin typeface="Arial" panose="020B0604020202020204" pitchFamily="34" charset="0"/>
              <a:cs typeface="Arial" panose="020B0604020202020204" pitchFamily="34" charset="0"/>
            </a:rPr>
            <a:t>(8), 18-21. </a:t>
          </a:r>
        </a:p>
      </dgm:t>
    </dgm:pt>
    <dgm:pt modelId="{C9BACAFD-C66B-004B-A569-7BE0F51B8145}" type="parTrans" cxnId="{A674D0F3-71FA-EC4A-BC4A-A145E270A4B2}">
      <dgm:prSet/>
      <dgm:spPr/>
      <dgm:t>
        <a:bodyPr/>
        <a:lstStyle/>
        <a:p>
          <a:endParaRPr lang="en-GB"/>
        </a:p>
      </dgm:t>
    </dgm:pt>
    <dgm:pt modelId="{73628A47-2B83-714C-8717-FFF8F4EA38F4}" type="sibTrans" cxnId="{A674D0F3-71FA-EC4A-BC4A-A145E270A4B2}">
      <dgm:prSet/>
      <dgm:spPr/>
      <dgm:t>
        <a:bodyPr/>
        <a:lstStyle/>
        <a:p>
          <a:endParaRPr lang="en-GB"/>
        </a:p>
      </dgm:t>
    </dgm:pt>
    <dgm:pt modelId="{848F6F6B-1C37-274B-87E5-0F1AD641B3A0}" type="pres">
      <dgm:prSet presAssocID="{4E03011A-15C1-40B2-855C-E29B94EA98BF}" presName="linear" presStyleCnt="0">
        <dgm:presLayoutVars>
          <dgm:animLvl val="lvl"/>
          <dgm:resizeHandles val="exact"/>
        </dgm:presLayoutVars>
      </dgm:prSet>
      <dgm:spPr/>
    </dgm:pt>
    <dgm:pt modelId="{FF9B8533-45D0-8B46-9089-A008BABB7F19}" type="pres">
      <dgm:prSet presAssocID="{C2CE41A4-AD25-47FC-89B3-13ECE14DAA15}" presName="parentText" presStyleLbl="node1" presStyleIdx="0" presStyleCnt="7" custScaleY="148908">
        <dgm:presLayoutVars>
          <dgm:chMax val="0"/>
          <dgm:bulletEnabled val="1"/>
        </dgm:presLayoutVars>
      </dgm:prSet>
      <dgm:spPr/>
    </dgm:pt>
    <dgm:pt modelId="{0524E07A-07D0-714F-A3A0-9E7038D4B02C}" type="pres">
      <dgm:prSet presAssocID="{92871B75-32C4-4CF2-95EE-DFA850722DBE}" presName="spacer" presStyleCnt="0"/>
      <dgm:spPr/>
    </dgm:pt>
    <dgm:pt modelId="{CE415F65-6F7F-BE4D-9C2B-8CAF0C26DE91}" type="pres">
      <dgm:prSet presAssocID="{BA99D6B6-E03A-43A7-9439-2C95C08A463A}" presName="parentText" presStyleLbl="node1" presStyleIdx="1" presStyleCnt="7">
        <dgm:presLayoutVars>
          <dgm:chMax val="0"/>
          <dgm:bulletEnabled val="1"/>
        </dgm:presLayoutVars>
      </dgm:prSet>
      <dgm:spPr/>
    </dgm:pt>
    <dgm:pt modelId="{494D90C4-24AF-0741-8C3D-4ED7F0AE9F6F}" type="pres">
      <dgm:prSet presAssocID="{B3B9D65F-6515-4836-B62F-28F445A62714}" presName="spacer" presStyleCnt="0"/>
      <dgm:spPr/>
    </dgm:pt>
    <dgm:pt modelId="{2B3C9EB1-6931-7D43-A62C-50D5C9B13602}" type="pres">
      <dgm:prSet presAssocID="{81C7BEE2-E28E-492B-BCB6-ECEF81A8283C}" presName="parentText" presStyleLbl="node1" presStyleIdx="2" presStyleCnt="7">
        <dgm:presLayoutVars>
          <dgm:chMax val="0"/>
          <dgm:bulletEnabled val="1"/>
        </dgm:presLayoutVars>
      </dgm:prSet>
      <dgm:spPr/>
    </dgm:pt>
    <dgm:pt modelId="{44C9A74C-FD83-F546-95C1-53670A8A4219}" type="pres">
      <dgm:prSet presAssocID="{A802CBF0-B373-4EBE-8172-8CF977567345}" presName="spacer" presStyleCnt="0"/>
      <dgm:spPr/>
    </dgm:pt>
    <dgm:pt modelId="{2BB9EDB9-25E0-2F41-93AD-70440F871294}" type="pres">
      <dgm:prSet presAssocID="{F7C81475-917B-492E-816B-9E19C1F03BE9}" presName="parentText" presStyleLbl="node1" presStyleIdx="3" presStyleCnt="7">
        <dgm:presLayoutVars>
          <dgm:chMax val="0"/>
          <dgm:bulletEnabled val="1"/>
        </dgm:presLayoutVars>
      </dgm:prSet>
      <dgm:spPr/>
    </dgm:pt>
    <dgm:pt modelId="{9D6FDA1D-E7D8-0041-A221-77738609189B}" type="pres">
      <dgm:prSet presAssocID="{D3F95B46-D451-4F0A-9413-751B8EF0772D}" presName="spacer" presStyleCnt="0"/>
      <dgm:spPr/>
    </dgm:pt>
    <dgm:pt modelId="{207C1490-F813-2345-BFDF-E56E4104BD8F}" type="pres">
      <dgm:prSet presAssocID="{E581B8B4-F267-894F-AA28-D5A57DB3177E}" presName="parentText" presStyleLbl="node1" presStyleIdx="4" presStyleCnt="7">
        <dgm:presLayoutVars>
          <dgm:chMax val="0"/>
          <dgm:bulletEnabled val="1"/>
        </dgm:presLayoutVars>
      </dgm:prSet>
      <dgm:spPr/>
    </dgm:pt>
    <dgm:pt modelId="{1A6E54BC-9725-B740-AF44-897201577A98}" type="pres">
      <dgm:prSet presAssocID="{F7D57863-04B3-194B-9511-41873F03291E}" presName="spacer" presStyleCnt="0"/>
      <dgm:spPr/>
    </dgm:pt>
    <dgm:pt modelId="{4BF9B174-2764-2D4A-90D2-D7604CB438D5}" type="pres">
      <dgm:prSet presAssocID="{ED050F82-92B4-C047-B3D0-BF37348F4AFA}" presName="parentText" presStyleLbl="node1" presStyleIdx="5" presStyleCnt="7">
        <dgm:presLayoutVars>
          <dgm:chMax val="0"/>
          <dgm:bulletEnabled val="1"/>
        </dgm:presLayoutVars>
      </dgm:prSet>
      <dgm:spPr/>
    </dgm:pt>
    <dgm:pt modelId="{A8C9D407-9648-5F42-B835-5BF0DC58A6C5}" type="pres">
      <dgm:prSet presAssocID="{54F30105-963D-7D46-B81B-A4071C1CDC68}" presName="spacer" presStyleCnt="0"/>
      <dgm:spPr/>
    </dgm:pt>
    <dgm:pt modelId="{3990930C-D38F-564E-A977-244232247A9C}" type="pres">
      <dgm:prSet presAssocID="{1E2E61BD-AD48-2E48-9A6A-F0BC115EAFF0}" presName="parentText" presStyleLbl="node1" presStyleIdx="6" presStyleCnt="7">
        <dgm:presLayoutVars>
          <dgm:chMax val="0"/>
          <dgm:bulletEnabled val="1"/>
        </dgm:presLayoutVars>
      </dgm:prSet>
      <dgm:spPr/>
    </dgm:pt>
  </dgm:ptLst>
  <dgm:cxnLst>
    <dgm:cxn modelId="{73DF670D-C49D-4D7E-A771-DBCF6C274C87}" srcId="{4E03011A-15C1-40B2-855C-E29B94EA98BF}" destId="{F7C81475-917B-492E-816B-9E19C1F03BE9}" srcOrd="3" destOrd="0" parTransId="{A5589540-E25B-4338-AF2C-B1B552728896}" sibTransId="{D3F95B46-D451-4F0A-9413-751B8EF0772D}"/>
    <dgm:cxn modelId="{FF43262B-1B56-F543-95E3-E3BA0A46480A}" type="presOf" srcId="{C2CE41A4-AD25-47FC-89B3-13ECE14DAA15}" destId="{FF9B8533-45D0-8B46-9089-A008BABB7F19}" srcOrd="0" destOrd="0" presId="urn:microsoft.com/office/officeart/2005/8/layout/vList2"/>
    <dgm:cxn modelId="{4EAD7744-48DD-4E2A-9763-92E3C6CFA86E}" srcId="{4E03011A-15C1-40B2-855C-E29B94EA98BF}" destId="{81C7BEE2-E28E-492B-BCB6-ECEF81A8283C}" srcOrd="2" destOrd="0" parTransId="{07A3F15F-C6D6-471F-AFB2-C4DAAD042722}" sibTransId="{A802CBF0-B373-4EBE-8172-8CF977567345}"/>
    <dgm:cxn modelId="{64895549-220F-8F4E-B393-FC4A711CAE63}" type="presOf" srcId="{F7C81475-917B-492E-816B-9E19C1F03BE9}" destId="{2BB9EDB9-25E0-2F41-93AD-70440F871294}" srcOrd="0" destOrd="0" presId="urn:microsoft.com/office/officeart/2005/8/layout/vList2"/>
    <dgm:cxn modelId="{D58EFC54-C5CD-524F-A1CC-5B9A93823E07}" type="presOf" srcId="{4E03011A-15C1-40B2-855C-E29B94EA98BF}" destId="{848F6F6B-1C37-274B-87E5-0F1AD641B3A0}" srcOrd="0" destOrd="0" presId="urn:microsoft.com/office/officeart/2005/8/layout/vList2"/>
    <dgm:cxn modelId="{C6141364-ACD8-E343-BF44-F0E67195E71B}" type="presOf" srcId="{81C7BEE2-E28E-492B-BCB6-ECEF81A8283C}" destId="{2B3C9EB1-6931-7D43-A62C-50D5C9B13602}" srcOrd="0" destOrd="0" presId="urn:microsoft.com/office/officeart/2005/8/layout/vList2"/>
    <dgm:cxn modelId="{B0DD018E-D9FA-154F-B2B9-57E6FF926D0D}" type="presOf" srcId="{E581B8B4-F267-894F-AA28-D5A57DB3177E}" destId="{207C1490-F813-2345-BFDF-E56E4104BD8F}" srcOrd="0" destOrd="0" presId="urn:microsoft.com/office/officeart/2005/8/layout/vList2"/>
    <dgm:cxn modelId="{0ABB479C-92B3-164C-A2FA-D3C725B127F7}" type="presOf" srcId="{BA99D6B6-E03A-43A7-9439-2C95C08A463A}" destId="{CE415F65-6F7F-BE4D-9C2B-8CAF0C26DE91}" srcOrd="0" destOrd="0" presId="urn:microsoft.com/office/officeart/2005/8/layout/vList2"/>
    <dgm:cxn modelId="{26A6CAA1-01A7-CF40-B109-D6458DDF1EB9}" srcId="{4E03011A-15C1-40B2-855C-E29B94EA98BF}" destId="{E581B8B4-F267-894F-AA28-D5A57DB3177E}" srcOrd="4" destOrd="0" parTransId="{A490F35B-717C-044A-BA01-57B3992E550B}" sibTransId="{F7D57863-04B3-194B-9511-41873F03291E}"/>
    <dgm:cxn modelId="{2F84B7AE-1946-4E6A-BA8B-23FA46BF1B69}" srcId="{4E03011A-15C1-40B2-855C-E29B94EA98BF}" destId="{BA99D6B6-E03A-43A7-9439-2C95C08A463A}" srcOrd="1" destOrd="0" parTransId="{68F1DACA-6EAC-4022-A27B-1FE876EF8746}" sibTransId="{B3B9D65F-6515-4836-B62F-28F445A62714}"/>
    <dgm:cxn modelId="{2D266CC1-9444-F44E-B5F5-6C77336276EC}" srcId="{4E03011A-15C1-40B2-855C-E29B94EA98BF}" destId="{ED050F82-92B4-C047-B3D0-BF37348F4AFA}" srcOrd="5" destOrd="0" parTransId="{C1926578-A569-0145-87F1-347C9FD7B504}" sibTransId="{54F30105-963D-7D46-B81B-A4071C1CDC68}"/>
    <dgm:cxn modelId="{C4ABF6E3-A8BD-F34D-8A1D-F4C461FDF0FA}" type="presOf" srcId="{1E2E61BD-AD48-2E48-9A6A-F0BC115EAFF0}" destId="{3990930C-D38F-564E-A977-244232247A9C}" srcOrd="0" destOrd="0" presId="urn:microsoft.com/office/officeart/2005/8/layout/vList2"/>
    <dgm:cxn modelId="{C721ABF1-9530-9D42-9771-3CFF34C96ECD}" type="presOf" srcId="{ED050F82-92B4-C047-B3D0-BF37348F4AFA}" destId="{4BF9B174-2764-2D4A-90D2-D7604CB438D5}" srcOrd="0" destOrd="0" presId="urn:microsoft.com/office/officeart/2005/8/layout/vList2"/>
    <dgm:cxn modelId="{A674D0F3-71FA-EC4A-BC4A-A145E270A4B2}" srcId="{4E03011A-15C1-40B2-855C-E29B94EA98BF}" destId="{1E2E61BD-AD48-2E48-9A6A-F0BC115EAFF0}" srcOrd="6" destOrd="0" parTransId="{C9BACAFD-C66B-004B-A569-7BE0F51B8145}" sibTransId="{73628A47-2B83-714C-8717-FFF8F4EA38F4}"/>
    <dgm:cxn modelId="{DA579BF4-77FC-430C-BFE4-47DD172E0DEE}" srcId="{4E03011A-15C1-40B2-855C-E29B94EA98BF}" destId="{C2CE41A4-AD25-47FC-89B3-13ECE14DAA15}" srcOrd="0" destOrd="0" parTransId="{10F593B0-BE38-4955-A92B-8E618EC5429C}" sibTransId="{92871B75-32C4-4CF2-95EE-DFA850722DBE}"/>
    <dgm:cxn modelId="{925156BF-3279-254A-919F-1F4C87D126FB}" type="presParOf" srcId="{848F6F6B-1C37-274B-87E5-0F1AD641B3A0}" destId="{FF9B8533-45D0-8B46-9089-A008BABB7F19}" srcOrd="0" destOrd="0" presId="urn:microsoft.com/office/officeart/2005/8/layout/vList2"/>
    <dgm:cxn modelId="{F275E87E-918F-6F4A-B2D7-CB318FED9C54}" type="presParOf" srcId="{848F6F6B-1C37-274B-87E5-0F1AD641B3A0}" destId="{0524E07A-07D0-714F-A3A0-9E7038D4B02C}" srcOrd="1" destOrd="0" presId="urn:microsoft.com/office/officeart/2005/8/layout/vList2"/>
    <dgm:cxn modelId="{4E254984-7612-8545-9644-7595D9207362}" type="presParOf" srcId="{848F6F6B-1C37-274B-87E5-0F1AD641B3A0}" destId="{CE415F65-6F7F-BE4D-9C2B-8CAF0C26DE91}" srcOrd="2" destOrd="0" presId="urn:microsoft.com/office/officeart/2005/8/layout/vList2"/>
    <dgm:cxn modelId="{37FC6B7A-51E9-5E41-995A-051E64ACEE84}" type="presParOf" srcId="{848F6F6B-1C37-274B-87E5-0F1AD641B3A0}" destId="{494D90C4-24AF-0741-8C3D-4ED7F0AE9F6F}" srcOrd="3" destOrd="0" presId="urn:microsoft.com/office/officeart/2005/8/layout/vList2"/>
    <dgm:cxn modelId="{B52F07E8-884D-AB4C-A070-55A41B1D4F56}" type="presParOf" srcId="{848F6F6B-1C37-274B-87E5-0F1AD641B3A0}" destId="{2B3C9EB1-6931-7D43-A62C-50D5C9B13602}" srcOrd="4" destOrd="0" presId="urn:microsoft.com/office/officeart/2005/8/layout/vList2"/>
    <dgm:cxn modelId="{16DF287D-766D-6445-A2B7-9D9066D12C72}" type="presParOf" srcId="{848F6F6B-1C37-274B-87E5-0F1AD641B3A0}" destId="{44C9A74C-FD83-F546-95C1-53670A8A4219}" srcOrd="5" destOrd="0" presId="urn:microsoft.com/office/officeart/2005/8/layout/vList2"/>
    <dgm:cxn modelId="{3B8D5E78-9887-E245-9F40-57506A45E577}" type="presParOf" srcId="{848F6F6B-1C37-274B-87E5-0F1AD641B3A0}" destId="{2BB9EDB9-25E0-2F41-93AD-70440F871294}" srcOrd="6" destOrd="0" presId="urn:microsoft.com/office/officeart/2005/8/layout/vList2"/>
    <dgm:cxn modelId="{62906866-9A09-214F-8D32-EFB4FD2E3DCE}" type="presParOf" srcId="{848F6F6B-1C37-274B-87E5-0F1AD641B3A0}" destId="{9D6FDA1D-E7D8-0041-A221-77738609189B}" srcOrd="7" destOrd="0" presId="urn:microsoft.com/office/officeart/2005/8/layout/vList2"/>
    <dgm:cxn modelId="{27CA1D46-F9A5-3E41-8723-475289A124AA}" type="presParOf" srcId="{848F6F6B-1C37-274B-87E5-0F1AD641B3A0}" destId="{207C1490-F813-2345-BFDF-E56E4104BD8F}" srcOrd="8" destOrd="0" presId="urn:microsoft.com/office/officeart/2005/8/layout/vList2"/>
    <dgm:cxn modelId="{AB904323-0C9D-3A4E-A030-FC5E03874CFD}" type="presParOf" srcId="{848F6F6B-1C37-274B-87E5-0F1AD641B3A0}" destId="{1A6E54BC-9725-B740-AF44-897201577A98}" srcOrd="9" destOrd="0" presId="urn:microsoft.com/office/officeart/2005/8/layout/vList2"/>
    <dgm:cxn modelId="{B6F82873-EAAD-5E4A-A819-B8B5437A6DF6}" type="presParOf" srcId="{848F6F6B-1C37-274B-87E5-0F1AD641B3A0}" destId="{4BF9B174-2764-2D4A-90D2-D7604CB438D5}" srcOrd="10" destOrd="0" presId="urn:microsoft.com/office/officeart/2005/8/layout/vList2"/>
    <dgm:cxn modelId="{0DF187C8-4454-2846-A2C8-339CCF365304}" type="presParOf" srcId="{848F6F6B-1C37-274B-87E5-0F1AD641B3A0}" destId="{A8C9D407-9648-5F42-B835-5BF0DC58A6C5}" srcOrd="11" destOrd="0" presId="urn:microsoft.com/office/officeart/2005/8/layout/vList2"/>
    <dgm:cxn modelId="{59CD89FD-D96D-C64D-A31E-180561C59B3C}" type="presParOf" srcId="{848F6F6B-1C37-274B-87E5-0F1AD641B3A0}" destId="{3990930C-D38F-564E-A977-244232247A9C}"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2D0062FD-380B-4647-8910-3D4A9FDBFAF7}"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B6038537-0B85-435F-ADF5-923042352DDF}">
      <dgm:prSet/>
      <dgm:spPr/>
      <dgm:t>
        <a:bodyPr/>
        <a:lstStyle/>
        <a:p>
          <a:r>
            <a:rPr lang="en-GB" b="0" i="0" dirty="0">
              <a:latin typeface="Arial" panose="020B0604020202020204" pitchFamily="34" charset="0"/>
              <a:cs typeface="Arial" panose="020B0604020202020204" pitchFamily="34" charset="0"/>
            </a:rPr>
            <a:t>Brown, G. T. L. (2017). Assessment of Student Achievement. London Routledge </a:t>
          </a:r>
          <a:endParaRPr lang="en-US" dirty="0">
            <a:latin typeface="Arial" panose="020B0604020202020204" pitchFamily="34" charset="0"/>
            <a:cs typeface="Arial" panose="020B0604020202020204" pitchFamily="34" charset="0"/>
          </a:endParaRPr>
        </a:p>
      </dgm:t>
    </dgm:pt>
    <dgm:pt modelId="{F0E7C44E-89D5-4048-AFF5-11FF4CB22350}" type="parTrans" cxnId="{71DFFD94-9316-4583-9CBE-78F71D2D9EEA}">
      <dgm:prSet/>
      <dgm:spPr/>
      <dgm:t>
        <a:bodyPr/>
        <a:lstStyle/>
        <a:p>
          <a:endParaRPr lang="en-US"/>
        </a:p>
      </dgm:t>
    </dgm:pt>
    <dgm:pt modelId="{D3F94F80-48A9-4B36-9458-E928F203384F}" type="sibTrans" cxnId="{71DFFD94-9316-4583-9CBE-78F71D2D9EEA}">
      <dgm:prSet/>
      <dgm:spPr/>
      <dgm:t>
        <a:bodyPr/>
        <a:lstStyle/>
        <a:p>
          <a:endParaRPr lang="en-US"/>
        </a:p>
      </dgm:t>
    </dgm:pt>
    <dgm:pt modelId="{BDED1C14-AE06-4183-B0F5-395F35219EEE}">
      <dgm:prSet/>
      <dgm:spPr/>
      <dgm:t>
        <a:bodyPr/>
        <a:lstStyle/>
        <a:p>
          <a:r>
            <a:rPr lang="en-GB" b="0" i="0" dirty="0" err="1">
              <a:latin typeface="Arial" panose="020B0604020202020204" pitchFamily="34" charset="0"/>
              <a:cs typeface="Arial" panose="020B0604020202020204" pitchFamily="34" charset="0"/>
            </a:rPr>
            <a:t>Budhair</a:t>
          </a:r>
          <a:r>
            <a:rPr lang="en-GB" b="0" i="0" dirty="0">
              <a:latin typeface="Arial" panose="020B0604020202020204" pitchFamily="34" charset="0"/>
              <a:cs typeface="Arial" panose="020B0604020202020204" pitchFamily="34" charset="0"/>
            </a:rPr>
            <a:t>, S. S. </a:t>
          </a:r>
          <a:r>
            <a:rPr lang="en-GB" b="0" i="0" dirty="0" err="1">
              <a:latin typeface="Arial" panose="020B0604020202020204" pitchFamily="34" charset="0"/>
              <a:cs typeface="Arial" panose="020B0604020202020204" pitchFamily="34" charset="0"/>
            </a:rPr>
            <a:t>Skipwith</a:t>
          </a:r>
          <a:r>
            <a:rPr lang="en-GB" b="0" i="0" dirty="0">
              <a:latin typeface="Arial" panose="020B0604020202020204" pitchFamily="34" charset="0"/>
              <a:cs typeface="Arial" panose="020B0604020202020204" pitchFamily="34" charset="0"/>
            </a:rPr>
            <a:t>, K. (2017) Best Practices in Engaging Online Learners Through Active and Experimental Learning Strategies. </a:t>
          </a:r>
          <a:endParaRPr lang="en-US" dirty="0">
            <a:latin typeface="Arial" panose="020B0604020202020204" pitchFamily="34" charset="0"/>
            <a:cs typeface="Arial" panose="020B0604020202020204" pitchFamily="34" charset="0"/>
          </a:endParaRPr>
        </a:p>
      </dgm:t>
    </dgm:pt>
    <dgm:pt modelId="{D68B07BB-56F3-4B45-A3A2-CB38572E7132}" type="parTrans" cxnId="{FC67D090-B9F1-4D8D-A43B-B044FACD7D57}">
      <dgm:prSet/>
      <dgm:spPr/>
      <dgm:t>
        <a:bodyPr/>
        <a:lstStyle/>
        <a:p>
          <a:endParaRPr lang="en-US"/>
        </a:p>
      </dgm:t>
    </dgm:pt>
    <dgm:pt modelId="{A3B6B430-7300-460E-9CB6-7F2C8D04E20F}" type="sibTrans" cxnId="{FC67D090-B9F1-4D8D-A43B-B044FACD7D57}">
      <dgm:prSet/>
      <dgm:spPr/>
      <dgm:t>
        <a:bodyPr/>
        <a:lstStyle/>
        <a:p>
          <a:endParaRPr lang="en-US"/>
        </a:p>
      </dgm:t>
    </dgm:pt>
    <dgm:pt modelId="{4C98A929-DE7F-4222-8ED4-461A86A3C899}">
      <dgm:prSet/>
      <dgm:spPr/>
      <dgm:t>
        <a:bodyPr/>
        <a:lstStyle/>
        <a:p>
          <a:r>
            <a:rPr lang="en-GB" b="0" i="0" dirty="0" err="1">
              <a:latin typeface="Arial" panose="020B0604020202020204" pitchFamily="34" charset="0"/>
              <a:cs typeface="Arial" panose="020B0604020202020204" pitchFamily="34" charset="0"/>
            </a:rPr>
            <a:t>Khare</a:t>
          </a:r>
          <a:r>
            <a:rPr lang="en-GB" b="0" i="0" dirty="0">
              <a:latin typeface="Arial" panose="020B0604020202020204" pitchFamily="34" charset="0"/>
              <a:cs typeface="Arial" panose="020B0604020202020204" pitchFamily="34" charset="0"/>
            </a:rPr>
            <a:t>, A. &amp; Hurst., D.(2017) On the Line-Business Education in the Digital Age </a:t>
          </a:r>
          <a:endParaRPr lang="en-US" dirty="0">
            <a:latin typeface="Arial" panose="020B0604020202020204" pitchFamily="34" charset="0"/>
            <a:cs typeface="Arial" panose="020B0604020202020204" pitchFamily="34" charset="0"/>
          </a:endParaRPr>
        </a:p>
      </dgm:t>
    </dgm:pt>
    <dgm:pt modelId="{B39991C9-30AB-4BFA-B32B-A97CE6A3D29E}" type="parTrans" cxnId="{408750DB-BB18-4C27-8280-FBEAE40251C4}">
      <dgm:prSet/>
      <dgm:spPr/>
      <dgm:t>
        <a:bodyPr/>
        <a:lstStyle/>
        <a:p>
          <a:endParaRPr lang="en-US"/>
        </a:p>
      </dgm:t>
    </dgm:pt>
    <dgm:pt modelId="{52E764A7-EEEA-445A-9543-E2D344FB09CC}" type="sibTrans" cxnId="{408750DB-BB18-4C27-8280-FBEAE40251C4}">
      <dgm:prSet/>
      <dgm:spPr/>
      <dgm:t>
        <a:bodyPr/>
        <a:lstStyle/>
        <a:p>
          <a:endParaRPr lang="en-US"/>
        </a:p>
      </dgm:t>
    </dgm:pt>
    <dgm:pt modelId="{A8DD7829-C2C4-4CEE-AD94-8329F5C1C309}">
      <dgm:prSet/>
      <dgm:spPr/>
      <dgm:t>
        <a:bodyPr/>
        <a:lstStyle/>
        <a:p>
          <a:r>
            <a:rPr lang="en-GB" b="0" i="0" dirty="0" err="1">
              <a:latin typeface="Arial" panose="020B0604020202020204" pitchFamily="34" charset="0"/>
              <a:cs typeface="Arial" panose="020B0604020202020204" pitchFamily="34" charset="0"/>
            </a:rPr>
            <a:t>Harasim</a:t>
          </a:r>
          <a:r>
            <a:rPr lang="en-GB" b="0" i="0" dirty="0">
              <a:latin typeface="Arial" panose="020B0604020202020204" pitchFamily="34" charset="0"/>
              <a:cs typeface="Arial" panose="020B0604020202020204" pitchFamily="34" charset="0"/>
            </a:rPr>
            <a:t>, L. (2017).Learning Theory and Online Technologies</a:t>
          </a:r>
          <a:endParaRPr lang="en-US" dirty="0">
            <a:latin typeface="Arial" panose="020B0604020202020204" pitchFamily="34" charset="0"/>
            <a:cs typeface="Arial" panose="020B0604020202020204" pitchFamily="34" charset="0"/>
          </a:endParaRPr>
        </a:p>
      </dgm:t>
    </dgm:pt>
    <dgm:pt modelId="{4B658E97-5736-4E94-BC20-B9DBE0461F50}" type="parTrans" cxnId="{129B7F79-2540-4145-955E-C87F76264FA9}">
      <dgm:prSet/>
      <dgm:spPr/>
      <dgm:t>
        <a:bodyPr/>
        <a:lstStyle/>
        <a:p>
          <a:endParaRPr lang="en-US"/>
        </a:p>
      </dgm:t>
    </dgm:pt>
    <dgm:pt modelId="{A975AC46-C436-40B8-88EE-98B8259E4FC6}" type="sibTrans" cxnId="{129B7F79-2540-4145-955E-C87F76264FA9}">
      <dgm:prSet/>
      <dgm:spPr/>
      <dgm:t>
        <a:bodyPr/>
        <a:lstStyle/>
        <a:p>
          <a:endParaRPr lang="en-US"/>
        </a:p>
      </dgm:t>
    </dgm:pt>
    <dgm:pt modelId="{A8A4FAA1-F877-5A47-A9E5-0B403C382AFF}" type="pres">
      <dgm:prSet presAssocID="{2D0062FD-380B-4647-8910-3D4A9FDBFAF7}" presName="linear" presStyleCnt="0">
        <dgm:presLayoutVars>
          <dgm:animLvl val="lvl"/>
          <dgm:resizeHandles val="exact"/>
        </dgm:presLayoutVars>
      </dgm:prSet>
      <dgm:spPr/>
    </dgm:pt>
    <dgm:pt modelId="{63F4770F-0553-CE47-9E5A-35E5C27FAB52}" type="pres">
      <dgm:prSet presAssocID="{B6038537-0B85-435F-ADF5-923042352DDF}" presName="parentText" presStyleLbl="node1" presStyleIdx="0" presStyleCnt="4">
        <dgm:presLayoutVars>
          <dgm:chMax val="0"/>
          <dgm:bulletEnabled val="1"/>
        </dgm:presLayoutVars>
      </dgm:prSet>
      <dgm:spPr/>
    </dgm:pt>
    <dgm:pt modelId="{B7DEEAE0-9BA6-DA40-8B1E-1476311AD3F9}" type="pres">
      <dgm:prSet presAssocID="{D3F94F80-48A9-4B36-9458-E928F203384F}" presName="spacer" presStyleCnt="0"/>
      <dgm:spPr/>
    </dgm:pt>
    <dgm:pt modelId="{1B12D54E-EBBA-F04C-8A87-82C02C2B003B}" type="pres">
      <dgm:prSet presAssocID="{BDED1C14-AE06-4183-B0F5-395F35219EEE}" presName="parentText" presStyleLbl="node1" presStyleIdx="1" presStyleCnt="4">
        <dgm:presLayoutVars>
          <dgm:chMax val="0"/>
          <dgm:bulletEnabled val="1"/>
        </dgm:presLayoutVars>
      </dgm:prSet>
      <dgm:spPr/>
    </dgm:pt>
    <dgm:pt modelId="{E2BE6908-92AA-C94A-8890-FC61099174EA}" type="pres">
      <dgm:prSet presAssocID="{A3B6B430-7300-460E-9CB6-7F2C8D04E20F}" presName="spacer" presStyleCnt="0"/>
      <dgm:spPr/>
    </dgm:pt>
    <dgm:pt modelId="{2161459E-60D1-2345-ABDD-2D63783A37A4}" type="pres">
      <dgm:prSet presAssocID="{4C98A929-DE7F-4222-8ED4-461A86A3C899}" presName="parentText" presStyleLbl="node1" presStyleIdx="2" presStyleCnt="4">
        <dgm:presLayoutVars>
          <dgm:chMax val="0"/>
          <dgm:bulletEnabled val="1"/>
        </dgm:presLayoutVars>
      </dgm:prSet>
      <dgm:spPr/>
    </dgm:pt>
    <dgm:pt modelId="{354989B2-685E-B140-8B75-D996BB08C657}" type="pres">
      <dgm:prSet presAssocID="{52E764A7-EEEA-445A-9543-E2D344FB09CC}" presName="spacer" presStyleCnt="0"/>
      <dgm:spPr/>
    </dgm:pt>
    <dgm:pt modelId="{7CCDD870-5E61-F048-98A6-77634ED05F3D}" type="pres">
      <dgm:prSet presAssocID="{A8DD7829-C2C4-4CEE-AD94-8329F5C1C309}" presName="parentText" presStyleLbl="node1" presStyleIdx="3" presStyleCnt="4">
        <dgm:presLayoutVars>
          <dgm:chMax val="0"/>
          <dgm:bulletEnabled val="1"/>
        </dgm:presLayoutVars>
      </dgm:prSet>
      <dgm:spPr/>
    </dgm:pt>
  </dgm:ptLst>
  <dgm:cxnLst>
    <dgm:cxn modelId="{9F44DB35-364A-6C43-A701-C74D8B35DDC2}" type="presOf" srcId="{2D0062FD-380B-4647-8910-3D4A9FDBFAF7}" destId="{A8A4FAA1-F877-5A47-A9E5-0B403C382AFF}" srcOrd="0" destOrd="0" presId="urn:microsoft.com/office/officeart/2005/8/layout/vList2"/>
    <dgm:cxn modelId="{5E943F37-8AC8-0641-8B44-AF7A8FCB13CC}" type="presOf" srcId="{A8DD7829-C2C4-4CEE-AD94-8329F5C1C309}" destId="{7CCDD870-5E61-F048-98A6-77634ED05F3D}" srcOrd="0" destOrd="0" presId="urn:microsoft.com/office/officeart/2005/8/layout/vList2"/>
    <dgm:cxn modelId="{08A5143B-8279-B448-A190-D09566A1BD25}" type="presOf" srcId="{BDED1C14-AE06-4183-B0F5-395F35219EEE}" destId="{1B12D54E-EBBA-F04C-8A87-82C02C2B003B}" srcOrd="0" destOrd="0" presId="urn:microsoft.com/office/officeart/2005/8/layout/vList2"/>
    <dgm:cxn modelId="{129B7F79-2540-4145-955E-C87F76264FA9}" srcId="{2D0062FD-380B-4647-8910-3D4A9FDBFAF7}" destId="{A8DD7829-C2C4-4CEE-AD94-8329F5C1C309}" srcOrd="3" destOrd="0" parTransId="{4B658E97-5736-4E94-BC20-B9DBE0461F50}" sibTransId="{A975AC46-C436-40B8-88EE-98B8259E4FC6}"/>
    <dgm:cxn modelId="{0E19F77D-5999-8A40-BF7C-92AFC4C1A8A2}" type="presOf" srcId="{B6038537-0B85-435F-ADF5-923042352DDF}" destId="{63F4770F-0553-CE47-9E5A-35E5C27FAB52}" srcOrd="0" destOrd="0" presId="urn:microsoft.com/office/officeart/2005/8/layout/vList2"/>
    <dgm:cxn modelId="{FC67D090-B9F1-4D8D-A43B-B044FACD7D57}" srcId="{2D0062FD-380B-4647-8910-3D4A9FDBFAF7}" destId="{BDED1C14-AE06-4183-B0F5-395F35219EEE}" srcOrd="1" destOrd="0" parTransId="{D68B07BB-56F3-4B45-A3A2-CB38572E7132}" sibTransId="{A3B6B430-7300-460E-9CB6-7F2C8D04E20F}"/>
    <dgm:cxn modelId="{71DFFD94-9316-4583-9CBE-78F71D2D9EEA}" srcId="{2D0062FD-380B-4647-8910-3D4A9FDBFAF7}" destId="{B6038537-0B85-435F-ADF5-923042352DDF}" srcOrd="0" destOrd="0" parTransId="{F0E7C44E-89D5-4048-AFF5-11FF4CB22350}" sibTransId="{D3F94F80-48A9-4B36-9458-E928F203384F}"/>
    <dgm:cxn modelId="{2762BD98-1F6C-CE4E-993B-4E2844A11A47}" type="presOf" srcId="{4C98A929-DE7F-4222-8ED4-461A86A3C899}" destId="{2161459E-60D1-2345-ABDD-2D63783A37A4}" srcOrd="0" destOrd="0" presId="urn:microsoft.com/office/officeart/2005/8/layout/vList2"/>
    <dgm:cxn modelId="{408750DB-BB18-4C27-8280-FBEAE40251C4}" srcId="{2D0062FD-380B-4647-8910-3D4A9FDBFAF7}" destId="{4C98A929-DE7F-4222-8ED4-461A86A3C899}" srcOrd="2" destOrd="0" parTransId="{B39991C9-30AB-4BFA-B32B-A97CE6A3D29E}" sibTransId="{52E764A7-EEEA-445A-9543-E2D344FB09CC}"/>
    <dgm:cxn modelId="{F507A694-AFCD-D444-A931-15382A23B79F}" type="presParOf" srcId="{A8A4FAA1-F877-5A47-A9E5-0B403C382AFF}" destId="{63F4770F-0553-CE47-9E5A-35E5C27FAB52}" srcOrd="0" destOrd="0" presId="urn:microsoft.com/office/officeart/2005/8/layout/vList2"/>
    <dgm:cxn modelId="{217FE032-FE21-8943-BDD0-8DD9F2E4E39A}" type="presParOf" srcId="{A8A4FAA1-F877-5A47-A9E5-0B403C382AFF}" destId="{B7DEEAE0-9BA6-DA40-8B1E-1476311AD3F9}" srcOrd="1" destOrd="0" presId="urn:microsoft.com/office/officeart/2005/8/layout/vList2"/>
    <dgm:cxn modelId="{F3BCDEBC-941C-E048-9403-F49278FAC3E0}" type="presParOf" srcId="{A8A4FAA1-F877-5A47-A9E5-0B403C382AFF}" destId="{1B12D54E-EBBA-F04C-8A87-82C02C2B003B}" srcOrd="2" destOrd="0" presId="urn:microsoft.com/office/officeart/2005/8/layout/vList2"/>
    <dgm:cxn modelId="{5462B317-9AB3-2444-80A0-37F5B4C6A03F}" type="presParOf" srcId="{A8A4FAA1-F877-5A47-A9E5-0B403C382AFF}" destId="{E2BE6908-92AA-C94A-8890-FC61099174EA}" srcOrd="3" destOrd="0" presId="urn:microsoft.com/office/officeart/2005/8/layout/vList2"/>
    <dgm:cxn modelId="{7BCEF4C7-BBE7-364C-940B-B2156B4C084E}" type="presParOf" srcId="{A8A4FAA1-F877-5A47-A9E5-0B403C382AFF}" destId="{2161459E-60D1-2345-ABDD-2D63783A37A4}" srcOrd="4" destOrd="0" presId="urn:microsoft.com/office/officeart/2005/8/layout/vList2"/>
    <dgm:cxn modelId="{9F27D6E2-4644-F048-96B5-8FC7A1C8ECB2}" type="presParOf" srcId="{A8A4FAA1-F877-5A47-A9E5-0B403C382AFF}" destId="{354989B2-685E-B140-8B75-D996BB08C657}" srcOrd="5" destOrd="0" presId="urn:microsoft.com/office/officeart/2005/8/layout/vList2"/>
    <dgm:cxn modelId="{F896C522-56FF-2E4D-AE17-19FA78637D4B}" type="presParOf" srcId="{A8A4FAA1-F877-5A47-A9E5-0B403C382AFF}" destId="{7CCDD870-5E61-F048-98A6-77634ED05F3D}"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A437E4-E925-BC4C-9433-42D8E43A87D9}">
      <dsp:nvSpPr>
        <dsp:cNvPr id="0" name=""/>
        <dsp:cNvSpPr/>
      </dsp:nvSpPr>
      <dsp:spPr>
        <a:xfrm>
          <a:off x="0" y="0"/>
          <a:ext cx="6408738"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3715D49-ED3B-C643-A79B-25267983229A}">
      <dsp:nvSpPr>
        <dsp:cNvPr id="0" name=""/>
        <dsp:cNvSpPr/>
      </dsp:nvSpPr>
      <dsp:spPr>
        <a:xfrm>
          <a:off x="0" y="0"/>
          <a:ext cx="6408738" cy="28797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latin typeface="Arial" panose="020B0604020202020204" pitchFamily="34" charset="0"/>
              <a:cs typeface="Arial" panose="020B0604020202020204" pitchFamily="34" charset="0"/>
            </a:rPr>
            <a:t>At UWTSD we have many applications that we use to attend courses and also to implement the task.</a:t>
          </a:r>
          <a:endParaRPr lang="en-US" sz="1700" kern="1200">
            <a:latin typeface="Arial" panose="020B0604020202020204" pitchFamily="34" charset="0"/>
            <a:cs typeface="Arial" panose="020B0604020202020204" pitchFamily="34" charset="0"/>
          </a:endParaRPr>
        </a:p>
      </dsp:txBody>
      <dsp:txXfrm>
        <a:off x="0" y="0"/>
        <a:ext cx="6408738" cy="2879724"/>
      </dsp:txXfrm>
    </dsp:sp>
    <dsp:sp modelId="{F5824DA9-DC18-7243-B4AD-F19ED27BDC24}">
      <dsp:nvSpPr>
        <dsp:cNvPr id="0" name=""/>
        <dsp:cNvSpPr/>
      </dsp:nvSpPr>
      <dsp:spPr>
        <a:xfrm>
          <a:off x="0" y="2879724"/>
          <a:ext cx="6408738" cy="0"/>
        </a:xfrm>
        <a:prstGeom prst="line">
          <a:avLst/>
        </a:prstGeom>
        <a:solidFill>
          <a:schemeClr val="accent5">
            <a:hueOff val="-1494822"/>
            <a:satOff val="418"/>
            <a:lumOff val="-7058"/>
            <a:alphaOff val="0"/>
          </a:schemeClr>
        </a:solidFill>
        <a:ln w="12700" cap="flat" cmpd="sng" algn="ctr">
          <a:solidFill>
            <a:schemeClr val="accent5">
              <a:hueOff val="-1494822"/>
              <a:satOff val="418"/>
              <a:lumOff val="-705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2560AFB-0FF9-E54A-9116-4E4CF8F4ADE2}">
      <dsp:nvSpPr>
        <dsp:cNvPr id="0" name=""/>
        <dsp:cNvSpPr/>
      </dsp:nvSpPr>
      <dsp:spPr>
        <a:xfrm>
          <a:off x="0" y="2879724"/>
          <a:ext cx="6408738" cy="28797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latin typeface="Arial" panose="020B0604020202020204" pitchFamily="34" charset="0"/>
              <a:cs typeface="Arial" panose="020B0604020202020204" pitchFamily="34" charset="0"/>
            </a:rPr>
            <a:t>Let’s ask “what would happen if we didn't know how to use technology?” , ”we need a training on how to use  technology to collaborate with UWTSD?”</a:t>
          </a:r>
        </a:p>
        <a:p>
          <a:pPr marL="0" lvl="0" indent="0" algn="l" defTabSz="755650">
            <a:lnSpc>
              <a:spcPct val="90000"/>
            </a:lnSpc>
            <a:spcBef>
              <a:spcPct val="0"/>
            </a:spcBef>
            <a:spcAft>
              <a:spcPct val="35000"/>
            </a:spcAft>
            <a:buNone/>
          </a:pPr>
          <a:endParaRPr lang="en-GB" sz="1700" kern="1200" dirty="0">
            <a:latin typeface="Arial" panose="020B0604020202020204" pitchFamily="34" charset="0"/>
            <a:cs typeface="Arial" panose="020B0604020202020204" pitchFamily="34" charset="0"/>
          </a:endParaRPr>
        </a:p>
        <a:p>
          <a:pPr marL="0" lvl="0" indent="0" algn="l" defTabSz="755650">
            <a:lnSpc>
              <a:spcPct val="90000"/>
            </a:lnSpc>
            <a:spcBef>
              <a:spcPct val="0"/>
            </a:spcBef>
            <a:spcAft>
              <a:spcPct val="35000"/>
            </a:spcAft>
            <a:buNone/>
          </a:pPr>
          <a:r>
            <a:rPr lang="en-GB" sz="1700" kern="1200" dirty="0">
              <a:latin typeface="Arial" panose="020B0604020202020204" pitchFamily="34" charset="0"/>
              <a:cs typeface="Arial" panose="020B0604020202020204" pitchFamily="34" charset="0"/>
            </a:rPr>
            <a:t>In order to have a clear answer to the questions is necessary first ask the students to find out what they think using a different methods and asking different questions.</a:t>
          </a:r>
        </a:p>
        <a:p>
          <a:pPr marL="0" lvl="0" indent="0" algn="l" defTabSz="755650">
            <a:lnSpc>
              <a:spcPct val="90000"/>
            </a:lnSpc>
            <a:spcBef>
              <a:spcPct val="0"/>
            </a:spcBef>
            <a:spcAft>
              <a:spcPct val="35000"/>
            </a:spcAft>
            <a:buNone/>
          </a:pPr>
          <a:endParaRPr lang="en-GB" sz="1700" kern="1200" dirty="0">
            <a:latin typeface="Arial" panose="020B0604020202020204" pitchFamily="34" charset="0"/>
            <a:cs typeface="Arial" panose="020B0604020202020204" pitchFamily="34" charset="0"/>
          </a:endParaRPr>
        </a:p>
        <a:p>
          <a:pPr marL="0" lvl="0" indent="0" algn="l" defTabSz="755650">
            <a:lnSpc>
              <a:spcPct val="90000"/>
            </a:lnSpc>
            <a:spcBef>
              <a:spcPct val="0"/>
            </a:spcBef>
            <a:spcAft>
              <a:spcPct val="35000"/>
            </a:spcAft>
            <a:buNone/>
          </a:pPr>
          <a:endParaRPr lang="en-GB" sz="1700" kern="1200" dirty="0">
            <a:latin typeface="Arial" panose="020B0604020202020204" pitchFamily="34" charset="0"/>
            <a:cs typeface="Arial" panose="020B0604020202020204" pitchFamily="34" charset="0"/>
          </a:endParaRPr>
        </a:p>
        <a:p>
          <a:pPr marL="0" lvl="0" indent="0" algn="l" defTabSz="755650">
            <a:lnSpc>
              <a:spcPct val="90000"/>
            </a:lnSpc>
            <a:spcBef>
              <a:spcPct val="0"/>
            </a:spcBef>
            <a:spcAft>
              <a:spcPct val="35000"/>
            </a:spcAft>
            <a:buNone/>
          </a:pPr>
          <a:endParaRPr lang="en-US" sz="1700" kern="1200" dirty="0">
            <a:latin typeface="Arial" panose="020B0604020202020204" pitchFamily="34" charset="0"/>
            <a:cs typeface="Arial" panose="020B0604020202020204" pitchFamily="34" charset="0"/>
          </a:endParaRPr>
        </a:p>
      </dsp:txBody>
      <dsp:txXfrm>
        <a:off x="0" y="2879724"/>
        <a:ext cx="6408738" cy="287972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D7800E-DB6C-7F41-9898-FBAEF4E5CC78}">
      <dsp:nvSpPr>
        <dsp:cNvPr id="0" name=""/>
        <dsp:cNvSpPr/>
      </dsp:nvSpPr>
      <dsp:spPr>
        <a:xfrm>
          <a:off x="0" y="0"/>
          <a:ext cx="1110138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88C595A-01A8-9141-A2E6-BDB156A1D4A8}">
      <dsp:nvSpPr>
        <dsp:cNvPr id="0" name=""/>
        <dsp:cNvSpPr/>
      </dsp:nvSpPr>
      <dsp:spPr>
        <a:xfrm>
          <a:off x="0" y="0"/>
          <a:ext cx="11101387" cy="18899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7650" tIns="247650" rIns="247650" bIns="247650" numCol="1" spcCol="1270" anchor="t" anchorCtr="0">
          <a:noAutofit/>
        </a:bodyPr>
        <a:lstStyle/>
        <a:p>
          <a:pPr marL="0" lvl="0" indent="0" algn="l" defTabSz="2889250">
            <a:lnSpc>
              <a:spcPct val="90000"/>
            </a:lnSpc>
            <a:spcBef>
              <a:spcPct val="0"/>
            </a:spcBef>
            <a:spcAft>
              <a:spcPct val="35000"/>
            </a:spcAft>
            <a:buNone/>
          </a:pPr>
          <a:r>
            <a:rPr lang="en-GB" sz="6500" kern="1200">
              <a:latin typeface="Arial" panose="020B0604020202020204" pitchFamily="34" charset="0"/>
              <a:cs typeface="Arial" panose="020B0604020202020204" pitchFamily="34" charset="0"/>
            </a:rPr>
            <a:t>STUDENTS</a:t>
          </a:r>
          <a:endParaRPr lang="en-US" sz="6500" kern="1200">
            <a:latin typeface="Arial" panose="020B0604020202020204" pitchFamily="34" charset="0"/>
            <a:cs typeface="Arial" panose="020B0604020202020204" pitchFamily="34" charset="0"/>
          </a:endParaRPr>
        </a:p>
      </dsp:txBody>
      <dsp:txXfrm>
        <a:off x="0" y="0"/>
        <a:ext cx="11101387" cy="1889918"/>
      </dsp:txXfrm>
    </dsp:sp>
    <dsp:sp modelId="{F7AAAA3D-292C-F345-A2BC-E24CC92EF8E0}">
      <dsp:nvSpPr>
        <dsp:cNvPr id="0" name=""/>
        <dsp:cNvSpPr/>
      </dsp:nvSpPr>
      <dsp:spPr>
        <a:xfrm>
          <a:off x="0" y="1889918"/>
          <a:ext cx="1110138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16486D5-7F79-C748-928F-9293030C81EC}">
      <dsp:nvSpPr>
        <dsp:cNvPr id="0" name=""/>
        <dsp:cNvSpPr/>
      </dsp:nvSpPr>
      <dsp:spPr>
        <a:xfrm>
          <a:off x="0" y="1889918"/>
          <a:ext cx="11101387" cy="18899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7650" tIns="247650" rIns="247650" bIns="247650" numCol="1" spcCol="1270" anchor="t" anchorCtr="0">
          <a:noAutofit/>
        </a:bodyPr>
        <a:lstStyle/>
        <a:p>
          <a:pPr marL="0" lvl="0" indent="0" algn="l" defTabSz="2889250">
            <a:lnSpc>
              <a:spcPct val="90000"/>
            </a:lnSpc>
            <a:spcBef>
              <a:spcPct val="0"/>
            </a:spcBef>
            <a:spcAft>
              <a:spcPct val="35000"/>
            </a:spcAft>
            <a:buNone/>
          </a:pPr>
          <a:r>
            <a:rPr lang="en-GB" sz="6500" kern="1200">
              <a:latin typeface="Arial" panose="020B0604020202020204" pitchFamily="34" charset="0"/>
              <a:cs typeface="Arial" panose="020B0604020202020204" pitchFamily="34" charset="0"/>
            </a:rPr>
            <a:t>LECTURERS</a:t>
          </a:r>
          <a:endParaRPr lang="en-US" sz="6500" kern="1200">
            <a:latin typeface="Arial" panose="020B0604020202020204" pitchFamily="34" charset="0"/>
            <a:cs typeface="Arial" panose="020B0604020202020204" pitchFamily="34" charset="0"/>
          </a:endParaRPr>
        </a:p>
      </dsp:txBody>
      <dsp:txXfrm>
        <a:off x="0" y="1889918"/>
        <a:ext cx="11101387" cy="188991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EFA301-CB06-894D-A5E9-D9D42E3960F7}">
      <dsp:nvSpPr>
        <dsp:cNvPr id="0" name=""/>
        <dsp:cNvSpPr/>
      </dsp:nvSpPr>
      <dsp:spPr>
        <a:xfrm>
          <a:off x="0" y="2812"/>
          <a:ext cx="640873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3C2EA6B-EB1E-B748-BE4A-9F2BB776F66D}">
      <dsp:nvSpPr>
        <dsp:cNvPr id="0" name=""/>
        <dsp:cNvSpPr/>
      </dsp:nvSpPr>
      <dsp:spPr>
        <a:xfrm>
          <a:off x="0" y="2812"/>
          <a:ext cx="6408738" cy="958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GB" sz="3800" kern="1200" dirty="0">
              <a:latin typeface="Arial" panose="020B0604020202020204" pitchFamily="34" charset="0"/>
              <a:cs typeface="Arial" panose="020B0604020202020204" pitchFamily="34" charset="0"/>
            </a:rPr>
            <a:t>Interviews</a:t>
          </a:r>
          <a:r>
            <a:rPr lang="en-GB" sz="3800" kern="1200" dirty="0"/>
            <a:t>.</a:t>
          </a:r>
          <a:endParaRPr lang="en-US" sz="3800" kern="1200" dirty="0"/>
        </a:p>
      </dsp:txBody>
      <dsp:txXfrm>
        <a:off x="0" y="2812"/>
        <a:ext cx="6408738" cy="958970"/>
      </dsp:txXfrm>
    </dsp:sp>
    <dsp:sp modelId="{429FD746-09EF-AD4E-8674-021A0BEB9E40}">
      <dsp:nvSpPr>
        <dsp:cNvPr id="0" name=""/>
        <dsp:cNvSpPr/>
      </dsp:nvSpPr>
      <dsp:spPr>
        <a:xfrm>
          <a:off x="0" y="961783"/>
          <a:ext cx="6408738" cy="0"/>
        </a:xfrm>
        <a:prstGeom prst="line">
          <a:avLst/>
        </a:prstGeom>
        <a:solidFill>
          <a:schemeClr val="accent2">
            <a:hueOff val="-292875"/>
            <a:satOff val="-84"/>
            <a:lumOff val="1412"/>
            <a:alphaOff val="0"/>
          </a:schemeClr>
        </a:solidFill>
        <a:ln w="12700" cap="flat" cmpd="sng" algn="ctr">
          <a:solidFill>
            <a:schemeClr val="accent2">
              <a:hueOff val="-292875"/>
              <a:satOff val="-84"/>
              <a:lumOff val="141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CF4AFC2-8E34-2C4C-B413-F101B9C30DCD}">
      <dsp:nvSpPr>
        <dsp:cNvPr id="0" name=""/>
        <dsp:cNvSpPr/>
      </dsp:nvSpPr>
      <dsp:spPr>
        <a:xfrm>
          <a:off x="0" y="961783"/>
          <a:ext cx="6408738" cy="958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GB" sz="3800" kern="1200" dirty="0">
              <a:latin typeface="Arial" panose="020B0604020202020204" pitchFamily="34" charset="0"/>
              <a:cs typeface="Arial" panose="020B0604020202020204" pitchFamily="34" charset="0"/>
            </a:rPr>
            <a:t>Questionnaires and surveys</a:t>
          </a:r>
          <a:r>
            <a:rPr lang="en-GB" sz="3800" kern="1200" dirty="0"/>
            <a:t>.</a:t>
          </a:r>
          <a:endParaRPr lang="en-US" sz="3800" kern="1200" dirty="0"/>
        </a:p>
      </dsp:txBody>
      <dsp:txXfrm>
        <a:off x="0" y="961783"/>
        <a:ext cx="6408738" cy="958970"/>
      </dsp:txXfrm>
    </dsp:sp>
    <dsp:sp modelId="{66AC11AD-B5D8-3B42-AA76-2E7CB541BF37}">
      <dsp:nvSpPr>
        <dsp:cNvPr id="0" name=""/>
        <dsp:cNvSpPr/>
      </dsp:nvSpPr>
      <dsp:spPr>
        <a:xfrm>
          <a:off x="0" y="1920754"/>
          <a:ext cx="6408738" cy="0"/>
        </a:xfrm>
        <a:prstGeom prst="line">
          <a:avLst/>
        </a:prstGeom>
        <a:solidFill>
          <a:schemeClr val="accent2">
            <a:hueOff val="-585749"/>
            <a:satOff val="-167"/>
            <a:lumOff val="2823"/>
            <a:alphaOff val="0"/>
          </a:schemeClr>
        </a:solidFill>
        <a:ln w="12700" cap="flat" cmpd="sng" algn="ctr">
          <a:solidFill>
            <a:schemeClr val="accent2">
              <a:hueOff val="-585749"/>
              <a:satOff val="-167"/>
              <a:lumOff val="282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AD1BE06-BEF9-B540-9C46-7D1FE7CE15F8}">
      <dsp:nvSpPr>
        <dsp:cNvPr id="0" name=""/>
        <dsp:cNvSpPr/>
      </dsp:nvSpPr>
      <dsp:spPr>
        <a:xfrm>
          <a:off x="0" y="1920754"/>
          <a:ext cx="6408738" cy="958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GB" sz="3800" kern="1200" dirty="0">
              <a:latin typeface="Arial" panose="020B0604020202020204" pitchFamily="34" charset="0"/>
              <a:cs typeface="Arial" panose="020B0604020202020204" pitchFamily="34" charset="0"/>
            </a:rPr>
            <a:t>Observations.</a:t>
          </a:r>
          <a:endParaRPr lang="en-US" sz="3800" kern="1200" dirty="0">
            <a:latin typeface="Arial" panose="020B0604020202020204" pitchFamily="34" charset="0"/>
            <a:cs typeface="Arial" panose="020B0604020202020204" pitchFamily="34" charset="0"/>
          </a:endParaRPr>
        </a:p>
      </dsp:txBody>
      <dsp:txXfrm>
        <a:off x="0" y="1920754"/>
        <a:ext cx="6408738" cy="958970"/>
      </dsp:txXfrm>
    </dsp:sp>
    <dsp:sp modelId="{0CC5B114-B94D-9248-936E-193E3BCB2BCF}">
      <dsp:nvSpPr>
        <dsp:cNvPr id="0" name=""/>
        <dsp:cNvSpPr/>
      </dsp:nvSpPr>
      <dsp:spPr>
        <a:xfrm>
          <a:off x="0" y="2879725"/>
          <a:ext cx="6408738" cy="0"/>
        </a:xfrm>
        <a:prstGeom prst="line">
          <a:avLst/>
        </a:prstGeom>
        <a:solidFill>
          <a:schemeClr val="accent2">
            <a:hueOff val="-878624"/>
            <a:satOff val="-251"/>
            <a:lumOff val="4235"/>
            <a:alphaOff val="0"/>
          </a:schemeClr>
        </a:solidFill>
        <a:ln w="12700" cap="flat" cmpd="sng" algn="ctr">
          <a:solidFill>
            <a:schemeClr val="accent2">
              <a:hueOff val="-878624"/>
              <a:satOff val="-251"/>
              <a:lumOff val="423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6931DD8-79D6-4144-A4C1-4D229628B913}">
      <dsp:nvSpPr>
        <dsp:cNvPr id="0" name=""/>
        <dsp:cNvSpPr/>
      </dsp:nvSpPr>
      <dsp:spPr>
        <a:xfrm>
          <a:off x="0" y="2879725"/>
          <a:ext cx="6408738" cy="958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GB" sz="3800" kern="1200" dirty="0">
              <a:latin typeface="Arial" panose="020B0604020202020204" pitchFamily="34" charset="0"/>
              <a:cs typeface="Arial" panose="020B0604020202020204" pitchFamily="34" charset="0"/>
            </a:rPr>
            <a:t>Documents and records.</a:t>
          </a:r>
          <a:endParaRPr lang="en-US" sz="3800" kern="1200" dirty="0">
            <a:latin typeface="Arial" panose="020B0604020202020204" pitchFamily="34" charset="0"/>
            <a:cs typeface="Arial" panose="020B0604020202020204" pitchFamily="34" charset="0"/>
          </a:endParaRPr>
        </a:p>
      </dsp:txBody>
      <dsp:txXfrm>
        <a:off x="0" y="2879725"/>
        <a:ext cx="6408738" cy="958970"/>
      </dsp:txXfrm>
    </dsp:sp>
    <dsp:sp modelId="{AF04728B-335B-2744-97F2-6A6A92156944}">
      <dsp:nvSpPr>
        <dsp:cNvPr id="0" name=""/>
        <dsp:cNvSpPr/>
      </dsp:nvSpPr>
      <dsp:spPr>
        <a:xfrm>
          <a:off x="0" y="3838695"/>
          <a:ext cx="6408738" cy="0"/>
        </a:xfrm>
        <a:prstGeom prst="line">
          <a:avLst/>
        </a:prstGeom>
        <a:solidFill>
          <a:schemeClr val="accent2">
            <a:hueOff val="-1171499"/>
            <a:satOff val="-334"/>
            <a:lumOff val="5646"/>
            <a:alphaOff val="0"/>
          </a:schemeClr>
        </a:solidFill>
        <a:ln w="12700" cap="flat" cmpd="sng" algn="ctr">
          <a:solidFill>
            <a:schemeClr val="accent2">
              <a:hueOff val="-1171499"/>
              <a:satOff val="-334"/>
              <a:lumOff val="564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26B006-FD14-404F-8C93-0CECE248D562}">
      <dsp:nvSpPr>
        <dsp:cNvPr id="0" name=""/>
        <dsp:cNvSpPr/>
      </dsp:nvSpPr>
      <dsp:spPr>
        <a:xfrm>
          <a:off x="0" y="3838695"/>
          <a:ext cx="6408738" cy="958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GB" sz="3800" kern="1200" dirty="0">
              <a:latin typeface="Arial" panose="020B0604020202020204" pitchFamily="34" charset="0"/>
              <a:cs typeface="Arial" panose="020B0604020202020204" pitchFamily="34" charset="0"/>
            </a:rPr>
            <a:t>Focus groups.</a:t>
          </a:r>
          <a:endParaRPr lang="en-US" sz="3800" kern="1200" dirty="0">
            <a:latin typeface="Arial" panose="020B0604020202020204" pitchFamily="34" charset="0"/>
            <a:cs typeface="Arial" panose="020B0604020202020204" pitchFamily="34" charset="0"/>
          </a:endParaRPr>
        </a:p>
      </dsp:txBody>
      <dsp:txXfrm>
        <a:off x="0" y="3838695"/>
        <a:ext cx="6408738" cy="958970"/>
      </dsp:txXfrm>
    </dsp:sp>
    <dsp:sp modelId="{D9E0B38D-071D-BF48-BCA7-BB9DA9A6BDBD}">
      <dsp:nvSpPr>
        <dsp:cNvPr id="0" name=""/>
        <dsp:cNvSpPr/>
      </dsp:nvSpPr>
      <dsp:spPr>
        <a:xfrm>
          <a:off x="0" y="4797666"/>
          <a:ext cx="6408738" cy="0"/>
        </a:xfrm>
        <a:prstGeom prst="line">
          <a:avLst/>
        </a:prstGeom>
        <a:solidFill>
          <a:schemeClr val="accent2">
            <a:hueOff val="-1464373"/>
            <a:satOff val="-418"/>
            <a:lumOff val="7058"/>
            <a:alphaOff val="0"/>
          </a:schemeClr>
        </a:solidFill>
        <a:ln w="12700" cap="flat" cmpd="sng" algn="ctr">
          <a:solidFill>
            <a:schemeClr val="accent2">
              <a:hueOff val="-1464373"/>
              <a:satOff val="-418"/>
              <a:lumOff val="705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D42532C-99C4-BE4A-ACCA-3C1B5A03FF9D}">
      <dsp:nvSpPr>
        <dsp:cNvPr id="0" name=""/>
        <dsp:cNvSpPr/>
      </dsp:nvSpPr>
      <dsp:spPr>
        <a:xfrm>
          <a:off x="0" y="4797666"/>
          <a:ext cx="6408738" cy="958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GB" sz="3800" kern="1200" dirty="0">
              <a:latin typeface="Arial" panose="020B0604020202020204" pitchFamily="34" charset="0"/>
              <a:cs typeface="Arial" panose="020B0604020202020204" pitchFamily="34" charset="0"/>
            </a:rPr>
            <a:t>Oral histories</a:t>
          </a:r>
          <a:endParaRPr lang="en-US" sz="3800" kern="1200" dirty="0">
            <a:latin typeface="Arial" panose="020B0604020202020204" pitchFamily="34" charset="0"/>
            <a:cs typeface="Arial" panose="020B0604020202020204" pitchFamily="34" charset="0"/>
          </a:endParaRPr>
        </a:p>
      </dsp:txBody>
      <dsp:txXfrm>
        <a:off x="0" y="4797666"/>
        <a:ext cx="6408738" cy="95897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8BFB33-269D-9142-B471-171535180892}">
      <dsp:nvSpPr>
        <dsp:cNvPr id="0" name=""/>
        <dsp:cNvSpPr/>
      </dsp:nvSpPr>
      <dsp:spPr>
        <a:xfrm>
          <a:off x="0" y="1845"/>
          <a:ext cx="1110138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1E3E9F5-76E1-204C-B67F-24DBCFB356CD}">
      <dsp:nvSpPr>
        <dsp:cNvPr id="0" name=""/>
        <dsp:cNvSpPr/>
      </dsp:nvSpPr>
      <dsp:spPr>
        <a:xfrm>
          <a:off x="0" y="1845"/>
          <a:ext cx="11101387" cy="6293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b="1" i="0" kern="1200" dirty="0">
              <a:latin typeface="Arial" panose="020B0604020202020204" pitchFamily="34" charset="0"/>
              <a:cs typeface="Arial" panose="020B0604020202020204" pitchFamily="34" charset="0"/>
            </a:rPr>
            <a:t>Need of training program </a:t>
          </a:r>
          <a:endParaRPr lang="en-US" sz="2900" b="1" kern="1200" dirty="0">
            <a:latin typeface="Arial" panose="020B0604020202020204" pitchFamily="34" charset="0"/>
            <a:cs typeface="Arial" panose="020B0604020202020204" pitchFamily="34" charset="0"/>
          </a:endParaRPr>
        </a:p>
      </dsp:txBody>
      <dsp:txXfrm>
        <a:off x="0" y="1845"/>
        <a:ext cx="11101387" cy="629357"/>
      </dsp:txXfrm>
    </dsp:sp>
    <dsp:sp modelId="{AF053C96-894D-134E-948B-845DD6B72551}">
      <dsp:nvSpPr>
        <dsp:cNvPr id="0" name=""/>
        <dsp:cNvSpPr/>
      </dsp:nvSpPr>
      <dsp:spPr>
        <a:xfrm>
          <a:off x="0" y="631203"/>
          <a:ext cx="11101387" cy="0"/>
        </a:xfrm>
        <a:prstGeom prst="line">
          <a:avLst/>
        </a:prstGeom>
        <a:solidFill>
          <a:schemeClr val="accent2">
            <a:hueOff val="-292875"/>
            <a:satOff val="-84"/>
            <a:lumOff val="1412"/>
            <a:alphaOff val="0"/>
          </a:schemeClr>
        </a:solidFill>
        <a:ln w="12700" cap="flat" cmpd="sng" algn="ctr">
          <a:solidFill>
            <a:schemeClr val="accent2">
              <a:hueOff val="-292875"/>
              <a:satOff val="-84"/>
              <a:lumOff val="141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BB07FFB-7D2E-AE47-A84F-2345D643CFCA}">
      <dsp:nvSpPr>
        <dsp:cNvPr id="0" name=""/>
        <dsp:cNvSpPr/>
      </dsp:nvSpPr>
      <dsp:spPr>
        <a:xfrm>
          <a:off x="0" y="631203"/>
          <a:ext cx="11101387" cy="6293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b="0" i="0" kern="1200" dirty="0"/>
            <a:t>• </a:t>
          </a:r>
          <a:r>
            <a:rPr lang="en-GB" sz="2900" b="0" i="0" kern="1200" dirty="0">
              <a:latin typeface="Arial" panose="020B0604020202020204" pitchFamily="34" charset="0"/>
              <a:cs typeface="Arial" panose="020B0604020202020204" pitchFamily="34" charset="0"/>
            </a:rPr>
            <a:t>Enhance the quality of education </a:t>
          </a:r>
          <a:endParaRPr lang="en-US" sz="2900" kern="1200" dirty="0">
            <a:latin typeface="Arial" panose="020B0604020202020204" pitchFamily="34" charset="0"/>
            <a:cs typeface="Arial" panose="020B0604020202020204" pitchFamily="34" charset="0"/>
          </a:endParaRPr>
        </a:p>
      </dsp:txBody>
      <dsp:txXfrm>
        <a:off x="0" y="631203"/>
        <a:ext cx="11101387" cy="629357"/>
      </dsp:txXfrm>
    </dsp:sp>
    <dsp:sp modelId="{30086921-217A-E145-889B-2F3CBD5DFF5C}">
      <dsp:nvSpPr>
        <dsp:cNvPr id="0" name=""/>
        <dsp:cNvSpPr/>
      </dsp:nvSpPr>
      <dsp:spPr>
        <a:xfrm>
          <a:off x="0" y="1260560"/>
          <a:ext cx="11101387" cy="0"/>
        </a:xfrm>
        <a:prstGeom prst="line">
          <a:avLst/>
        </a:prstGeom>
        <a:solidFill>
          <a:schemeClr val="accent2">
            <a:hueOff val="-585749"/>
            <a:satOff val="-167"/>
            <a:lumOff val="2823"/>
            <a:alphaOff val="0"/>
          </a:schemeClr>
        </a:solidFill>
        <a:ln w="12700" cap="flat" cmpd="sng" algn="ctr">
          <a:solidFill>
            <a:schemeClr val="accent2">
              <a:hueOff val="-585749"/>
              <a:satOff val="-167"/>
              <a:lumOff val="282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19100A4-5B3D-804E-B138-7ABF02B674E4}">
      <dsp:nvSpPr>
        <dsp:cNvPr id="0" name=""/>
        <dsp:cNvSpPr/>
      </dsp:nvSpPr>
      <dsp:spPr>
        <a:xfrm>
          <a:off x="0" y="1260560"/>
          <a:ext cx="11101387" cy="6293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b="0" i="0" kern="1200" dirty="0"/>
            <a:t>• </a:t>
          </a:r>
          <a:r>
            <a:rPr lang="en-GB" sz="2900" b="0" i="0" kern="1200" dirty="0">
              <a:latin typeface="Arial" panose="020B0604020202020204" pitchFamily="34" charset="0"/>
              <a:cs typeface="Arial" panose="020B0604020202020204" pitchFamily="34" charset="0"/>
            </a:rPr>
            <a:t>Increase the motivation among students </a:t>
          </a:r>
          <a:endParaRPr lang="en-US" sz="2900" kern="1200" dirty="0">
            <a:latin typeface="Arial" panose="020B0604020202020204" pitchFamily="34" charset="0"/>
            <a:cs typeface="Arial" panose="020B0604020202020204" pitchFamily="34" charset="0"/>
          </a:endParaRPr>
        </a:p>
      </dsp:txBody>
      <dsp:txXfrm>
        <a:off x="0" y="1260560"/>
        <a:ext cx="11101387" cy="629357"/>
      </dsp:txXfrm>
    </dsp:sp>
    <dsp:sp modelId="{B0F8A747-1784-B141-8FCE-B988EC87DC59}">
      <dsp:nvSpPr>
        <dsp:cNvPr id="0" name=""/>
        <dsp:cNvSpPr/>
      </dsp:nvSpPr>
      <dsp:spPr>
        <a:xfrm>
          <a:off x="0" y="1889918"/>
          <a:ext cx="11101387" cy="0"/>
        </a:xfrm>
        <a:prstGeom prst="line">
          <a:avLst/>
        </a:prstGeom>
        <a:solidFill>
          <a:schemeClr val="accent2">
            <a:hueOff val="-878624"/>
            <a:satOff val="-251"/>
            <a:lumOff val="4235"/>
            <a:alphaOff val="0"/>
          </a:schemeClr>
        </a:solidFill>
        <a:ln w="12700" cap="flat" cmpd="sng" algn="ctr">
          <a:solidFill>
            <a:schemeClr val="accent2">
              <a:hueOff val="-878624"/>
              <a:satOff val="-251"/>
              <a:lumOff val="423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7BF5DBF-D435-1E41-AAC1-39E1935EE9D5}">
      <dsp:nvSpPr>
        <dsp:cNvPr id="0" name=""/>
        <dsp:cNvSpPr/>
      </dsp:nvSpPr>
      <dsp:spPr>
        <a:xfrm>
          <a:off x="0" y="1889918"/>
          <a:ext cx="11101387" cy="6293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b="0" i="0" kern="1200" dirty="0"/>
            <a:t>• </a:t>
          </a:r>
          <a:r>
            <a:rPr lang="en-GB" sz="2900" b="0" i="0" kern="1200" dirty="0">
              <a:latin typeface="Arial" panose="020B0604020202020204" pitchFamily="34" charset="0"/>
              <a:cs typeface="Arial" panose="020B0604020202020204" pitchFamily="34" charset="0"/>
            </a:rPr>
            <a:t>Focus on collaborative work </a:t>
          </a:r>
          <a:endParaRPr lang="en-US" sz="2900" kern="1200" dirty="0">
            <a:latin typeface="Arial" panose="020B0604020202020204" pitchFamily="34" charset="0"/>
            <a:cs typeface="Arial" panose="020B0604020202020204" pitchFamily="34" charset="0"/>
          </a:endParaRPr>
        </a:p>
      </dsp:txBody>
      <dsp:txXfrm>
        <a:off x="0" y="1889918"/>
        <a:ext cx="11101387" cy="629357"/>
      </dsp:txXfrm>
    </dsp:sp>
    <dsp:sp modelId="{3A21C62F-758D-AC4B-BE5E-821D919946C6}">
      <dsp:nvSpPr>
        <dsp:cNvPr id="0" name=""/>
        <dsp:cNvSpPr/>
      </dsp:nvSpPr>
      <dsp:spPr>
        <a:xfrm>
          <a:off x="0" y="2519276"/>
          <a:ext cx="11101387" cy="0"/>
        </a:xfrm>
        <a:prstGeom prst="line">
          <a:avLst/>
        </a:prstGeom>
        <a:solidFill>
          <a:schemeClr val="accent2">
            <a:hueOff val="-1171499"/>
            <a:satOff val="-334"/>
            <a:lumOff val="5646"/>
            <a:alphaOff val="0"/>
          </a:schemeClr>
        </a:solidFill>
        <a:ln w="12700" cap="flat" cmpd="sng" algn="ctr">
          <a:solidFill>
            <a:schemeClr val="accent2">
              <a:hueOff val="-1171499"/>
              <a:satOff val="-334"/>
              <a:lumOff val="564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9410921-A78D-694E-BBAD-03EAB61D9757}">
      <dsp:nvSpPr>
        <dsp:cNvPr id="0" name=""/>
        <dsp:cNvSpPr/>
      </dsp:nvSpPr>
      <dsp:spPr>
        <a:xfrm>
          <a:off x="0" y="2519276"/>
          <a:ext cx="11101387" cy="6293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b="0" i="0" kern="1200" dirty="0"/>
            <a:t>• </a:t>
          </a:r>
          <a:r>
            <a:rPr lang="en-GB" sz="2900" b="0" i="0" kern="1200" dirty="0">
              <a:latin typeface="Arial" panose="020B0604020202020204" pitchFamily="34" charset="0"/>
              <a:cs typeface="Arial" panose="020B0604020202020204" pitchFamily="34" charset="0"/>
            </a:rPr>
            <a:t>Improve the standards of learning </a:t>
          </a:r>
          <a:endParaRPr lang="en-US" sz="2900" kern="1200" dirty="0">
            <a:latin typeface="Arial" panose="020B0604020202020204" pitchFamily="34" charset="0"/>
            <a:cs typeface="Arial" panose="020B0604020202020204" pitchFamily="34" charset="0"/>
          </a:endParaRPr>
        </a:p>
      </dsp:txBody>
      <dsp:txXfrm>
        <a:off x="0" y="2519276"/>
        <a:ext cx="11101387" cy="629357"/>
      </dsp:txXfrm>
    </dsp:sp>
    <dsp:sp modelId="{C808D95A-C40D-D84B-B0BE-98E3950219C3}">
      <dsp:nvSpPr>
        <dsp:cNvPr id="0" name=""/>
        <dsp:cNvSpPr/>
      </dsp:nvSpPr>
      <dsp:spPr>
        <a:xfrm>
          <a:off x="0" y="3148633"/>
          <a:ext cx="11101387" cy="0"/>
        </a:xfrm>
        <a:prstGeom prst="line">
          <a:avLst/>
        </a:prstGeom>
        <a:solidFill>
          <a:schemeClr val="accent2">
            <a:hueOff val="-1464373"/>
            <a:satOff val="-418"/>
            <a:lumOff val="7058"/>
            <a:alphaOff val="0"/>
          </a:schemeClr>
        </a:solidFill>
        <a:ln w="12700" cap="flat" cmpd="sng" algn="ctr">
          <a:solidFill>
            <a:schemeClr val="accent2">
              <a:hueOff val="-1464373"/>
              <a:satOff val="-418"/>
              <a:lumOff val="705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4EBB022-AEF5-FA4B-B55F-6AE72B27930C}">
      <dsp:nvSpPr>
        <dsp:cNvPr id="0" name=""/>
        <dsp:cNvSpPr/>
      </dsp:nvSpPr>
      <dsp:spPr>
        <a:xfrm>
          <a:off x="0" y="3148633"/>
          <a:ext cx="11101387" cy="6293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b="0" i="0" kern="1200" dirty="0"/>
            <a:t>• </a:t>
          </a:r>
          <a:r>
            <a:rPr lang="en-GB" sz="2900" b="0" i="0" kern="1200" dirty="0">
              <a:latin typeface="Arial" panose="020B0604020202020204" pitchFamily="34" charset="0"/>
              <a:cs typeface="Arial" panose="020B0604020202020204" pitchFamily="34" charset="0"/>
            </a:rPr>
            <a:t>Involves the use of technology in work culture</a:t>
          </a:r>
          <a:endParaRPr lang="en-US" sz="2900" kern="1200" dirty="0">
            <a:latin typeface="Arial" panose="020B0604020202020204" pitchFamily="34" charset="0"/>
            <a:cs typeface="Arial" panose="020B0604020202020204" pitchFamily="34" charset="0"/>
          </a:endParaRPr>
        </a:p>
      </dsp:txBody>
      <dsp:txXfrm>
        <a:off x="0" y="3148633"/>
        <a:ext cx="11101387" cy="62935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15F8DE-061D-4ECA-A21E-2A494157731A}">
      <dsp:nvSpPr>
        <dsp:cNvPr id="0" name=""/>
        <dsp:cNvSpPr/>
      </dsp:nvSpPr>
      <dsp:spPr>
        <a:xfrm>
          <a:off x="0" y="0"/>
          <a:ext cx="6408738" cy="9584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3160211-8F95-4E22-B28F-0B5CFEC489F9}">
      <dsp:nvSpPr>
        <dsp:cNvPr id="0" name=""/>
        <dsp:cNvSpPr/>
      </dsp:nvSpPr>
      <dsp:spPr>
        <a:xfrm>
          <a:off x="289918" y="220141"/>
          <a:ext cx="527124" cy="52712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E7D2D84-6E8F-494C-947E-87E41DE51D15}">
      <dsp:nvSpPr>
        <dsp:cNvPr id="0" name=""/>
        <dsp:cNvSpPr/>
      </dsp:nvSpPr>
      <dsp:spPr>
        <a:xfrm>
          <a:off x="1106961" y="4499"/>
          <a:ext cx="5301776" cy="9584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432" tIns="101432" rIns="101432" bIns="101432" numCol="1" spcCol="1270" anchor="ctr" anchorCtr="0">
          <a:noAutofit/>
        </a:bodyPr>
        <a:lstStyle/>
        <a:p>
          <a:pPr marL="0" lvl="0" indent="0" algn="l" defTabSz="1066800">
            <a:lnSpc>
              <a:spcPct val="90000"/>
            </a:lnSpc>
            <a:spcBef>
              <a:spcPct val="0"/>
            </a:spcBef>
            <a:spcAft>
              <a:spcPct val="35000"/>
            </a:spcAft>
            <a:buNone/>
          </a:pPr>
          <a:r>
            <a:rPr lang="en-GB" sz="2400" b="1" i="0" kern="1200" dirty="0">
              <a:latin typeface="Arial" panose="020B0604020202020204" pitchFamily="34" charset="0"/>
              <a:cs typeface="Arial" panose="020B0604020202020204" pitchFamily="34" charset="0"/>
            </a:rPr>
            <a:t>Ethical Consideration </a:t>
          </a:r>
          <a:endParaRPr lang="en-US" sz="2400" b="1" kern="1200" dirty="0">
            <a:latin typeface="Arial" panose="020B0604020202020204" pitchFamily="34" charset="0"/>
            <a:cs typeface="Arial" panose="020B0604020202020204" pitchFamily="34" charset="0"/>
          </a:endParaRPr>
        </a:p>
      </dsp:txBody>
      <dsp:txXfrm>
        <a:off x="1106961" y="4499"/>
        <a:ext cx="5301776" cy="958408"/>
      </dsp:txXfrm>
    </dsp:sp>
    <dsp:sp modelId="{AF78DC33-2558-4A52-B3C1-63C16E38F511}">
      <dsp:nvSpPr>
        <dsp:cNvPr id="0" name=""/>
        <dsp:cNvSpPr/>
      </dsp:nvSpPr>
      <dsp:spPr>
        <a:xfrm>
          <a:off x="0" y="1202510"/>
          <a:ext cx="6408738" cy="9584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A453DF-BA57-4E10-9C11-3D9A3F63A986}">
      <dsp:nvSpPr>
        <dsp:cNvPr id="0" name=""/>
        <dsp:cNvSpPr/>
      </dsp:nvSpPr>
      <dsp:spPr>
        <a:xfrm>
          <a:off x="289918" y="1418152"/>
          <a:ext cx="527124" cy="52712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ABDCA0B-D448-4917-AFFA-50A77C3B347A}">
      <dsp:nvSpPr>
        <dsp:cNvPr id="0" name=""/>
        <dsp:cNvSpPr/>
      </dsp:nvSpPr>
      <dsp:spPr>
        <a:xfrm>
          <a:off x="1106961" y="1202510"/>
          <a:ext cx="5301776" cy="9584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432" tIns="101432" rIns="101432" bIns="101432" numCol="1" spcCol="1270" anchor="ctr" anchorCtr="0">
          <a:noAutofit/>
        </a:bodyPr>
        <a:lstStyle/>
        <a:p>
          <a:pPr marL="0" lvl="0" indent="0" algn="l" defTabSz="844550">
            <a:lnSpc>
              <a:spcPct val="90000"/>
            </a:lnSpc>
            <a:spcBef>
              <a:spcPct val="0"/>
            </a:spcBef>
            <a:spcAft>
              <a:spcPct val="35000"/>
            </a:spcAft>
            <a:buNone/>
          </a:pPr>
          <a:r>
            <a:rPr lang="en-GB" sz="1900" b="0" i="0" kern="1200" dirty="0">
              <a:latin typeface="Arial" panose="020B0604020202020204" pitchFamily="34" charset="0"/>
              <a:cs typeface="Arial" panose="020B0604020202020204" pitchFamily="34" charset="0"/>
            </a:rPr>
            <a:t>• Secures the rights of participants of the research </a:t>
          </a:r>
          <a:endParaRPr lang="en-US" sz="1900" kern="1200" dirty="0">
            <a:latin typeface="Arial" panose="020B0604020202020204" pitchFamily="34" charset="0"/>
            <a:cs typeface="Arial" panose="020B0604020202020204" pitchFamily="34" charset="0"/>
          </a:endParaRPr>
        </a:p>
      </dsp:txBody>
      <dsp:txXfrm>
        <a:off x="1106961" y="1202510"/>
        <a:ext cx="5301776" cy="958408"/>
      </dsp:txXfrm>
    </dsp:sp>
    <dsp:sp modelId="{95D8E193-450D-4631-A83C-8DDA4E9A156A}">
      <dsp:nvSpPr>
        <dsp:cNvPr id="0" name=""/>
        <dsp:cNvSpPr/>
      </dsp:nvSpPr>
      <dsp:spPr>
        <a:xfrm>
          <a:off x="0" y="2400520"/>
          <a:ext cx="6408738" cy="9584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067387D-81B3-491E-84CC-A31FE82F1661}">
      <dsp:nvSpPr>
        <dsp:cNvPr id="0" name=""/>
        <dsp:cNvSpPr/>
      </dsp:nvSpPr>
      <dsp:spPr>
        <a:xfrm>
          <a:off x="289918" y="2616162"/>
          <a:ext cx="527124" cy="52712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8411E8A-6C24-4633-A386-C076AF054812}">
      <dsp:nvSpPr>
        <dsp:cNvPr id="0" name=""/>
        <dsp:cNvSpPr/>
      </dsp:nvSpPr>
      <dsp:spPr>
        <a:xfrm>
          <a:off x="1106961" y="2400520"/>
          <a:ext cx="5301776" cy="9584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432" tIns="101432" rIns="101432" bIns="101432" numCol="1" spcCol="1270" anchor="ctr" anchorCtr="0">
          <a:noAutofit/>
        </a:bodyPr>
        <a:lstStyle/>
        <a:p>
          <a:pPr marL="0" lvl="0" indent="0" algn="l" defTabSz="844550">
            <a:lnSpc>
              <a:spcPct val="90000"/>
            </a:lnSpc>
            <a:spcBef>
              <a:spcPct val="0"/>
            </a:spcBef>
            <a:spcAft>
              <a:spcPct val="35000"/>
            </a:spcAft>
            <a:buNone/>
          </a:pPr>
          <a:r>
            <a:rPr lang="en-GB" sz="1900" b="0" i="0" kern="1200" dirty="0">
              <a:latin typeface="Arial" panose="020B0604020202020204" pitchFamily="34" charset="0"/>
              <a:cs typeface="Arial" panose="020B0604020202020204" pitchFamily="34" charset="0"/>
            </a:rPr>
            <a:t>• Increases the quality of research work </a:t>
          </a:r>
          <a:endParaRPr lang="en-US" sz="1900" kern="1200" dirty="0">
            <a:latin typeface="Arial" panose="020B0604020202020204" pitchFamily="34" charset="0"/>
            <a:cs typeface="Arial" panose="020B0604020202020204" pitchFamily="34" charset="0"/>
          </a:endParaRPr>
        </a:p>
      </dsp:txBody>
      <dsp:txXfrm>
        <a:off x="1106961" y="2400520"/>
        <a:ext cx="5301776" cy="958408"/>
      </dsp:txXfrm>
    </dsp:sp>
    <dsp:sp modelId="{2DEF304D-B487-41E5-BD64-2AB72B8A6910}">
      <dsp:nvSpPr>
        <dsp:cNvPr id="0" name=""/>
        <dsp:cNvSpPr/>
      </dsp:nvSpPr>
      <dsp:spPr>
        <a:xfrm>
          <a:off x="0" y="3598531"/>
          <a:ext cx="6408738" cy="9584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01C9DC-A948-4DAA-BD88-3ACF7BE7F565}">
      <dsp:nvSpPr>
        <dsp:cNvPr id="0" name=""/>
        <dsp:cNvSpPr/>
      </dsp:nvSpPr>
      <dsp:spPr>
        <a:xfrm>
          <a:off x="289918" y="3814173"/>
          <a:ext cx="527124" cy="52712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1B5FEFF-00DB-481D-A0A1-27E90C1D7365}">
      <dsp:nvSpPr>
        <dsp:cNvPr id="0" name=""/>
        <dsp:cNvSpPr/>
      </dsp:nvSpPr>
      <dsp:spPr>
        <a:xfrm>
          <a:off x="1106961" y="3598531"/>
          <a:ext cx="5301776" cy="9584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432" tIns="101432" rIns="101432" bIns="101432" numCol="1" spcCol="1270" anchor="ctr" anchorCtr="0">
          <a:noAutofit/>
        </a:bodyPr>
        <a:lstStyle/>
        <a:p>
          <a:pPr marL="0" lvl="0" indent="0" algn="l" defTabSz="844550">
            <a:lnSpc>
              <a:spcPct val="90000"/>
            </a:lnSpc>
            <a:spcBef>
              <a:spcPct val="0"/>
            </a:spcBef>
            <a:spcAft>
              <a:spcPct val="35000"/>
            </a:spcAft>
            <a:buNone/>
          </a:pPr>
          <a:r>
            <a:rPr lang="en-GB" sz="1900" b="0" i="0" kern="1200" dirty="0">
              <a:latin typeface="Arial" panose="020B0604020202020204" pitchFamily="34" charset="0"/>
              <a:cs typeface="Arial" panose="020B0604020202020204" pitchFamily="34" charset="0"/>
            </a:rPr>
            <a:t>• Maintains the integrity of scientific facts and figures </a:t>
          </a:r>
          <a:endParaRPr lang="en-US" sz="1900" kern="1200" dirty="0">
            <a:latin typeface="Arial" panose="020B0604020202020204" pitchFamily="34" charset="0"/>
            <a:cs typeface="Arial" panose="020B0604020202020204" pitchFamily="34" charset="0"/>
          </a:endParaRPr>
        </a:p>
      </dsp:txBody>
      <dsp:txXfrm>
        <a:off x="1106961" y="3598531"/>
        <a:ext cx="5301776" cy="958408"/>
      </dsp:txXfrm>
    </dsp:sp>
    <dsp:sp modelId="{F8DBDE80-96DB-485D-ABBF-6A6F99305C04}">
      <dsp:nvSpPr>
        <dsp:cNvPr id="0" name=""/>
        <dsp:cNvSpPr/>
      </dsp:nvSpPr>
      <dsp:spPr>
        <a:xfrm>
          <a:off x="0" y="4796541"/>
          <a:ext cx="6408738" cy="9584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4263CAA-56E0-4DC1-A1BC-4D310CA97666}">
      <dsp:nvSpPr>
        <dsp:cNvPr id="0" name=""/>
        <dsp:cNvSpPr/>
      </dsp:nvSpPr>
      <dsp:spPr>
        <a:xfrm>
          <a:off x="289918" y="5012183"/>
          <a:ext cx="527124" cy="52712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DB8B948-A1B5-4F06-9D3C-A8B1B448E1F1}">
      <dsp:nvSpPr>
        <dsp:cNvPr id="0" name=""/>
        <dsp:cNvSpPr/>
      </dsp:nvSpPr>
      <dsp:spPr>
        <a:xfrm>
          <a:off x="1106961" y="4796541"/>
          <a:ext cx="5301776" cy="9584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432" tIns="101432" rIns="101432" bIns="101432" numCol="1" spcCol="1270" anchor="ctr" anchorCtr="0">
          <a:noAutofit/>
        </a:bodyPr>
        <a:lstStyle/>
        <a:p>
          <a:pPr marL="0" lvl="0" indent="0" algn="l" defTabSz="844550">
            <a:lnSpc>
              <a:spcPct val="90000"/>
            </a:lnSpc>
            <a:spcBef>
              <a:spcPct val="0"/>
            </a:spcBef>
            <a:spcAft>
              <a:spcPct val="35000"/>
            </a:spcAft>
            <a:buNone/>
          </a:pPr>
          <a:r>
            <a:rPr lang="en-GB" sz="1900" b="0" i="0" kern="1200" dirty="0"/>
            <a:t>• </a:t>
          </a:r>
          <a:r>
            <a:rPr lang="en-GB" sz="1900" b="0" i="0" kern="1200" dirty="0">
              <a:latin typeface="Arial" panose="020B0604020202020204" pitchFamily="34" charset="0"/>
              <a:cs typeface="Arial" panose="020B0604020202020204" pitchFamily="34" charset="0"/>
            </a:rPr>
            <a:t>Differentiate between the acceptable and non-acceptable behaviour</a:t>
          </a:r>
          <a:endParaRPr lang="en-US" sz="1900" kern="1200" dirty="0">
            <a:latin typeface="Arial" panose="020B0604020202020204" pitchFamily="34" charset="0"/>
            <a:cs typeface="Arial" panose="020B0604020202020204" pitchFamily="34" charset="0"/>
          </a:endParaRPr>
        </a:p>
      </dsp:txBody>
      <dsp:txXfrm>
        <a:off x="1106961" y="4796541"/>
        <a:ext cx="5301776" cy="95840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E54CBF-283D-B443-A2ED-47FF6554CDF1}">
      <dsp:nvSpPr>
        <dsp:cNvPr id="0" name=""/>
        <dsp:cNvSpPr/>
      </dsp:nvSpPr>
      <dsp:spPr>
        <a:xfrm>
          <a:off x="0" y="0"/>
          <a:ext cx="9436179" cy="1784985"/>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b="0" i="0" kern="1200" dirty="0">
              <a:latin typeface="Arial" panose="020B0604020202020204" pitchFamily="34" charset="0"/>
              <a:cs typeface="Arial" panose="020B0604020202020204" pitchFamily="34" charset="0"/>
            </a:rPr>
            <a:t>Questions</a:t>
          </a:r>
          <a:r>
            <a:rPr lang="en-GB" sz="1600" b="0" i="0" kern="1200" dirty="0"/>
            <a:t> </a:t>
          </a:r>
          <a:endParaRPr lang="en-US" sz="1600" kern="1200" dirty="0"/>
        </a:p>
      </dsp:txBody>
      <dsp:txXfrm>
        <a:off x="52280" y="52280"/>
        <a:ext cx="7510041" cy="1680425"/>
      </dsp:txXfrm>
    </dsp:sp>
    <dsp:sp modelId="{FF19EFF6-DA31-6B40-8933-41312DB58462}">
      <dsp:nvSpPr>
        <dsp:cNvPr id="0" name=""/>
        <dsp:cNvSpPr/>
      </dsp:nvSpPr>
      <dsp:spPr>
        <a:xfrm>
          <a:off x="832604" y="2082483"/>
          <a:ext cx="9436179" cy="1784985"/>
        </a:xfrm>
        <a:prstGeom prst="roundRect">
          <a:avLst>
            <a:gd name="adj" fmla="val 10000"/>
          </a:avLst>
        </a:prstGeom>
        <a:solidFill>
          <a:schemeClr val="accent2">
            <a:hueOff val="-732187"/>
            <a:satOff val="-209"/>
            <a:lumOff val="35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0" i="0" kern="1200" dirty="0">
              <a:latin typeface="Arial" panose="020B0604020202020204" pitchFamily="34" charset="0"/>
              <a:cs typeface="Arial" panose="020B0604020202020204" pitchFamily="34" charset="0"/>
            </a:rPr>
            <a:t>1. How best can individual knowledge collaborate activities and practices with advancing digitalisation to undertake the course at UWTSD? </a:t>
          </a:r>
          <a:endParaRPr lang="en-US" sz="2000" kern="1200" dirty="0">
            <a:latin typeface="Arial" panose="020B0604020202020204" pitchFamily="34" charset="0"/>
            <a:cs typeface="Arial" panose="020B0604020202020204" pitchFamily="34" charset="0"/>
          </a:endParaRPr>
        </a:p>
      </dsp:txBody>
      <dsp:txXfrm>
        <a:off x="884884" y="2134763"/>
        <a:ext cx="7338774" cy="1680425"/>
      </dsp:txXfrm>
    </dsp:sp>
    <dsp:sp modelId="{F8FAF570-09DD-CF4A-AF16-22BC761AF0A4}">
      <dsp:nvSpPr>
        <dsp:cNvPr id="0" name=""/>
        <dsp:cNvSpPr/>
      </dsp:nvSpPr>
      <dsp:spPr>
        <a:xfrm>
          <a:off x="1665208" y="4164967"/>
          <a:ext cx="9436179" cy="1784985"/>
        </a:xfrm>
        <a:prstGeom prst="roundRect">
          <a:avLst>
            <a:gd name="adj" fmla="val 10000"/>
          </a:avLst>
        </a:prstGeom>
        <a:solidFill>
          <a:schemeClr val="accent2">
            <a:hueOff val="-1464373"/>
            <a:satOff val="-418"/>
            <a:lumOff val="70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0" i="0" kern="1200" dirty="0">
              <a:latin typeface="Arial" panose="020B0604020202020204" pitchFamily="34" charset="0"/>
              <a:cs typeface="Arial" panose="020B0604020202020204" pitchFamily="34" charset="0"/>
            </a:rPr>
            <a:t>Technology provides instant accessibility to information, computers, smartphones, and tablets are already an omnipresent element of everyday life of lectures and students alike (</a:t>
          </a:r>
          <a:r>
            <a:rPr lang="en-GB" sz="2000" b="0" i="0" kern="1200" dirty="0" err="1">
              <a:latin typeface="Arial" panose="020B0604020202020204" pitchFamily="34" charset="0"/>
              <a:cs typeface="Arial" panose="020B0604020202020204" pitchFamily="34" charset="0"/>
            </a:rPr>
            <a:t>Budhai</a:t>
          </a:r>
          <a:r>
            <a:rPr lang="en-GB" sz="2000" b="0" i="0" kern="1200" dirty="0">
              <a:latin typeface="Arial" panose="020B0604020202020204" pitchFamily="34" charset="0"/>
              <a:cs typeface="Arial" panose="020B0604020202020204" pitchFamily="34" charset="0"/>
            </a:rPr>
            <a:t>, S. S &amp; </a:t>
          </a:r>
          <a:r>
            <a:rPr lang="en-GB" sz="2000" b="0" i="0" kern="1200" dirty="0" err="1">
              <a:latin typeface="Arial" panose="020B0604020202020204" pitchFamily="34" charset="0"/>
              <a:cs typeface="Arial" panose="020B0604020202020204" pitchFamily="34" charset="0"/>
            </a:rPr>
            <a:t>Skipwith</a:t>
          </a:r>
          <a:r>
            <a:rPr lang="en-GB" sz="2000" b="0" i="0" kern="1200" dirty="0">
              <a:latin typeface="Arial" panose="020B0604020202020204" pitchFamily="34" charset="0"/>
              <a:cs typeface="Arial" panose="020B0604020202020204" pitchFamily="34" charset="0"/>
            </a:rPr>
            <a:t>, K. (2017)Best Practice in Engaging Online Learners Through Active and Experimental Learning Strategies. London Routledge</a:t>
          </a:r>
          <a:r>
            <a:rPr lang="en-GB" sz="1600" b="0" i="0" kern="1200" dirty="0"/>
            <a:t>.</a:t>
          </a:r>
          <a:endParaRPr lang="en-US" sz="1600" kern="1200" dirty="0"/>
        </a:p>
      </dsp:txBody>
      <dsp:txXfrm>
        <a:off x="1717488" y="4217247"/>
        <a:ext cx="7338774" cy="1680425"/>
      </dsp:txXfrm>
    </dsp:sp>
    <dsp:sp modelId="{57A1601C-17C6-734A-9B40-793B1963BAC6}">
      <dsp:nvSpPr>
        <dsp:cNvPr id="0" name=""/>
        <dsp:cNvSpPr/>
      </dsp:nvSpPr>
      <dsp:spPr>
        <a:xfrm>
          <a:off x="8275938" y="1353614"/>
          <a:ext cx="1160240" cy="1160240"/>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536992" y="1353614"/>
        <a:ext cx="638132" cy="873081"/>
      </dsp:txXfrm>
    </dsp:sp>
    <dsp:sp modelId="{D5AF0646-B7CD-7F4A-96CD-F3E634174C8B}">
      <dsp:nvSpPr>
        <dsp:cNvPr id="0" name=""/>
        <dsp:cNvSpPr/>
      </dsp:nvSpPr>
      <dsp:spPr>
        <a:xfrm>
          <a:off x="9108543" y="3424197"/>
          <a:ext cx="1160240" cy="1160240"/>
        </a:xfrm>
        <a:prstGeom prst="downArrow">
          <a:avLst>
            <a:gd name="adj1" fmla="val 55000"/>
            <a:gd name="adj2" fmla="val 45000"/>
          </a:avLst>
        </a:prstGeom>
        <a:solidFill>
          <a:schemeClr val="accent2">
            <a:tint val="40000"/>
            <a:alpha val="90000"/>
            <a:hueOff val="-1943588"/>
            <a:satOff val="8325"/>
            <a:lumOff val="1417"/>
            <a:alphaOff val="0"/>
          </a:schemeClr>
        </a:solidFill>
        <a:ln w="12700" cap="flat" cmpd="sng" algn="ctr">
          <a:solidFill>
            <a:schemeClr val="accent2">
              <a:tint val="40000"/>
              <a:alpha val="90000"/>
              <a:hueOff val="-1943588"/>
              <a:satOff val="8325"/>
              <a:lumOff val="141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9369597" y="3424197"/>
        <a:ext cx="638132" cy="87308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4C17F5-7F80-944A-B828-B1896C49C2D2}">
      <dsp:nvSpPr>
        <dsp:cNvPr id="0" name=""/>
        <dsp:cNvSpPr/>
      </dsp:nvSpPr>
      <dsp:spPr>
        <a:xfrm>
          <a:off x="0" y="113664"/>
          <a:ext cx="6408738" cy="18018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0" i="0" kern="1200" dirty="0">
              <a:latin typeface="Arial" panose="020B0604020202020204" pitchFamily="34" charset="0"/>
              <a:cs typeface="Arial" panose="020B0604020202020204" pitchFamily="34" charset="0"/>
            </a:rPr>
            <a:t>2. What will individual acquired with sufficient training and the competence to undertake studies such as independent learning, online studies and their competence in using various digital applications? </a:t>
          </a:r>
          <a:endParaRPr lang="en-US" sz="2200" kern="1200" dirty="0">
            <a:latin typeface="Arial" panose="020B0604020202020204" pitchFamily="34" charset="0"/>
            <a:cs typeface="Arial" panose="020B0604020202020204" pitchFamily="34" charset="0"/>
          </a:endParaRPr>
        </a:p>
      </dsp:txBody>
      <dsp:txXfrm>
        <a:off x="87957" y="201621"/>
        <a:ext cx="6232824" cy="1625886"/>
      </dsp:txXfrm>
    </dsp:sp>
    <dsp:sp modelId="{1B5CBB49-5F88-FE42-B9F9-77615E52FE96}">
      <dsp:nvSpPr>
        <dsp:cNvPr id="0" name=""/>
        <dsp:cNvSpPr/>
      </dsp:nvSpPr>
      <dsp:spPr>
        <a:xfrm>
          <a:off x="0" y="1978824"/>
          <a:ext cx="6408738" cy="1801800"/>
        </a:xfrm>
        <a:prstGeom prst="roundRect">
          <a:avLst/>
        </a:prstGeom>
        <a:solidFill>
          <a:schemeClr val="accent2">
            <a:hueOff val="-732187"/>
            <a:satOff val="-209"/>
            <a:lumOff val="35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0" i="0" kern="1200" dirty="0">
              <a:latin typeface="Arial" panose="020B0604020202020204" pitchFamily="34" charset="0"/>
              <a:cs typeface="Arial" panose="020B0604020202020204" pitchFamily="34" charset="0"/>
            </a:rPr>
            <a:t>It’s only natural that the use of technological devices in university are explored to collaborate and create meaningful learning experiences for students. </a:t>
          </a:r>
          <a:endParaRPr lang="en-US" sz="2200" kern="1200" dirty="0">
            <a:latin typeface="Arial" panose="020B0604020202020204" pitchFamily="34" charset="0"/>
            <a:cs typeface="Arial" panose="020B0604020202020204" pitchFamily="34" charset="0"/>
          </a:endParaRPr>
        </a:p>
      </dsp:txBody>
      <dsp:txXfrm>
        <a:off x="87957" y="2066781"/>
        <a:ext cx="6232824" cy="1625886"/>
      </dsp:txXfrm>
    </dsp:sp>
    <dsp:sp modelId="{BA54B24F-1952-E64A-AFFE-A34ECFD93CF8}">
      <dsp:nvSpPr>
        <dsp:cNvPr id="0" name=""/>
        <dsp:cNvSpPr/>
      </dsp:nvSpPr>
      <dsp:spPr>
        <a:xfrm>
          <a:off x="0" y="3843985"/>
          <a:ext cx="6408738" cy="1801800"/>
        </a:xfrm>
        <a:prstGeom prst="roundRect">
          <a:avLst/>
        </a:prstGeom>
        <a:solidFill>
          <a:schemeClr val="accent2">
            <a:hueOff val="-1464373"/>
            <a:satOff val="-418"/>
            <a:lumOff val="70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0" i="0" kern="1200" dirty="0">
              <a:latin typeface="Arial" panose="020B0604020202020204" pitchFamily="34" charset="0"/>
              <a:cs typeface="Arial" panose="020B0604020202020204" pitchFamily="34" charset="0"/>
            </a:rPr>
            <a:t>The implementation of technology training in university ensures students actively engaged with learning objectives (</a:t>
          </a:r>
          <a:r>
            <a:rPr lang="en-GB" sz="2200" b="0" i="0" kern="1200" dirty="0" err="1">
              <a:latin typeface="Arial" panose="020B0604020202020204" pitchFamily="34" charset="0"/>
              <a:cs typeface="Arial" panose="020B0604020202020204" pitchFamily="34" charset="0"/>
            </a:rPr>
            <a:t>Brown.,G.T.L</a:t>
          </a:r>
          <a:r>
            <a:rPr lang="en-GB" sz="2200" b="0" i="0" kern="1200" dirty="0">
              <a:latin typeface="Arial" panose="020B0604020202020204" pitchFamily="34" charset="0"/>
              <a:cs typeface="Arial" panose="020B0604020202020204" pitchFamily="34" charset="0"/>
            </a:rPr>
            <a:t> (2017).Assessment of Student Achievement. London: Routledge.</a:t>
          </a:r>
          <a:endParaRPr lang="en-US" sz="2200" kern="1200" dirty="0">
            <a:latin typeface="Arial" panose="020B0604020202020204" pitchFamily="34" charset="0"/>
            <a:cs typeface="Arial" panose="020B0604020202020204" pitchFamily="34" charset="0"/>
          </a:endParaRPr>
        </a:p>
      </dsp:txBody>
      <dsp:txXfrm>
        <a:off x="87957" y="3931942"/>
        <a:ext cx="6232824" cy="162588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AA52DB-DDBA-4C2C-A08B-529E91FCC5DF}">
      <dsp:nvSpPr>
        <dsp:cNvPr id="0" name=""/>
        <dsp:cNvSpPr/>
      </dsp:nvSpPr>
      <dsp:spPr>
        <a:xfrm>
          <a:off x="0" y="4499"/>
          <a:ext cx="6408738" cy="9584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3930A9-0C6A-405C-A793-CB822003FDE1}">
      <dsp:nvSpPr>
        <dsp:cNvPr id="0" name=""/>
        <dsp:cNvSpPr/>
      </dsp:nvSpPr>
      <dsp:spPr>
        <a:xfrm>
          <a:off x="289918" y="220141"/>
          <a:ext cx="527124" cy="52712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FC7B594-79C6-44A1-8222-B352D02C2D3A}">
      <dsp:nvSpPr>
        <dsp:cNvPr id="0" name=""/>
        <dsp:cNvSpPr/>
      </dsp:nvSpPr>
      <dsp:spPr>
        <a:xfrm>
          <a:off x="1106961" y="4499"/>
          <a:ext cx="5301776" cy="9584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432" tIns="101432" rIns="101432" bIns="101432" numCol="1" spcCol="1270" anchor="ctr" anchorCtr="0">
          <a:noAutofit/>
        </a:bodyPr>
        <a:lstStyle/>
        <a:p>
          <a:pPr marL="0" lvl="0" indent="0" algn="l" defTabSz="844550">
            <a:lnSpc>
              <a:spcPct val="100000"/>
            </a:lnSpc>
            <a:spcBef>
              <a:spcPct val="0"/>
            </a:spcBef>
            <a:spcAft>
              <a:spcPct val="35000"/>
            </a:spcAft>
            <a:buNone/>
          </a:pPr>
          <a:r>
            <a:rPr lang="en-GB" sz="1900" kern="1200">
              <a:latin typeface="Arial" panose="020B0604020202020204" pitchFamily="34" charset="0"/>
              <a:cs typeface="Arial" panose="020B0604020202020204" pitchFamily="34" charset="0"/>
            </a:rPr>
            <a:t>Research Methods: </a:t>
          </a:r>
          <a:endParaRPr lang="en-US" sz="1900" kern="1200" dirty="0">
            <a:latin typeface="Arial" panose="020B0604020202020204" pitchFamily="34" charset="0"/>
            <a:cs typeface="Arial" panose="020B0604020202020204" pitchFamily="34" charset="0"/>
          </a:endParaRPr>
        </a:p>
      </dsp:txBody>
      <dsp:txXfrm>
        <a:off x="1106961" y="4499"/>
        <a:ext cx="5301776" cy="958408"/>
      </dsp:txXfrm>
    </dsp:sp>
    <dsp:sp modelId="{5DE7CF48-FC9C-4D1A-818B-312CB1FB4DC6}">
      <dsp:nvSpPr>
        <dsp:cNvPr id="0" name=""/>
        <dsp:cNvSpPr/>
      </dsp:nvSpPr>
      <dsp:spPr>
        <a:xfrm>
          <a:off x="0" y="1202510"/>
          <a:ext cx="6408738" cy="9584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4BDA8F-18B4-4BDA-918C-C8BEE83CA4BF}">
      <dsp:nvSpPr>
        <dsp:cNvPr id="0" name=""/>
        <dsp:cNvSpPr/>
      </dsp:nvSpPr>
      <dsp:spPr>
        <a:xfrm>
          <a:off x="289918" y="1418152"/>
          <a:ext cx="527124" cy="52712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80F48A1-A2F5-4A35-9875-E5A3BF5AF8F4}">
      <dsp:nvSpPr>
        <dsp:cNvPr id="0" name=""/>
        <dsp:cNvSpPr/>
      </dsp:nvSpPr>
      <dsp:spPr>
        <a:xfrm>
          <a:off x="1106961" y="1202510"/>
          <a:ext cx="5301776" cy="9584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432" tIns="101432" rIns="101432" bIns="101432" numCol="1" spcCol="1270" anchor="ctr" anchorCtr="0">
          <a:noAutofit/>
        </a:bodyPr>
        <a:lstStyle/>
        <a:p>
          <a:pPr marL="0" lvl="0" indent="0" algn="l" defTabSz="844550">
            <a:lnSpc>
              <a:spcPct val="100000"/>
            </a:lnSpc>
            <a:spcBef>
              <a:spcPct val="0"/>
            </a:spcBef>
            <a:spcAft>
              <a:spcPct val="35000"/>
            </a:spcAft>
            <a:buNone/>
          </a:pPr>
          <a:r>
            <a:rPr lang="en-GB" sz="1900" kern="1200">
              <a:latin typeface="Arial" panose="020B0604020202020204" pitchFamily="34" charset="0"/>
              <a:cs typeface="Arial" panose="020B0604020202020204" pitchFamily="34" charset="0"/>
            </a:rPr>
            <a:t>Questionnaire students self evaluation scale from 1-5 </a:t>
          </a:r>
          <a:endParaRPr lang="en-US" sz="1900" kern="1200" dirty="0">
            <a:latin typeface="Arial" panose="020B0604020202020204" pitchFamily="34" charset="0"/>
            <a:cs typeface="Arial" panose="020B0604020202020204" pitchFamily="34" charset="0"/>
          </a:endParaRPr>
        </a:p>
      </dsp:txBody>
      <dsp:txXfrm>
        <a:off x="1106961" y="1202510"/>
        <a:ext cx="5301776" cy="958408"/>
      </dsp:txXfrm>
    </dsp:sp>
    <dsp:sp modelId="{A57349C2-41C1-4452-BEB1-89E2D6AEC322}">
      <dsp:nvSpPr>
        <dsp:cNvPr id="0" name=""/>
        <dsp:cNvSpPr/>
      </dsp:nvSpPr>
      <dsp:spPr>
        <a:xfrm>
          <a:off x="0" y="2400520"/>
          <a:ext cx="6408738" cy="9584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6546D3-70AE-456F-BBCD-22D43E4FE235}">
      <dsp:nvSpPr>
        <dsp:cNvPr id="0" name=""/>
        <dsp:cNvSpPr/>
      </dsp:nvSpPr>
      <dsp:spPr>
        <a:xfrm>
          <a:off x="289918" y="2616162"/>
          <a:ext cx="527124" cy="52712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9DCFF44-6F71-45D8-A82E-A9AA8654311E}">
      <dsp:nvSpPr>
        <dsp:cNvPr id="0" name=""/>
        <dsp:cNvSpPr/>
      </dsp:nvSpPr>
      <dsp:spPr>
        <a:xfrm>
          <a:off x="1106961" y="2400520"/>
          <a:ext cx="5301776" cy="9584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432" tIns="101432" rIns="101432" bIns="101432" numCol="1" spcCol="1270" anchor="ctr" anchorCtr="0">
          <a:noAutofit/>
        </a:bodyPr>
        <a:lstStyle/>
        <a:p>
          <a:pPr marL="0" lvl="0" indent="0" algn="l" defTabSz="844550">
            <a:lnSpc>
              <a:spcPct val="100000"/>
            </a:lnSpc>
            <a:spcBef>
              <a:spcPct val="0"/>
            </a:spcBef>
            <a:spcAft>
              <a:spcPct val="35000"/>
            </a:spcAft>
            <a:buNone/>
          </a:pPr>
          <a:r>
            <a:rPr lang="en-GB" sz="1900" kern="1200">
              <a:latin typeface="Arial" panose="020B0604020202020204" pitchFamily="34" charset="0"/>
              <a:cs typeface="Arial" panose="020B0604020202020204" pitchFamily="34" charset="0"/>
            </a:rPr>
            <a:t>Internet research </a:t>
          </a:r>
          <a:endParaRPr lang="en-US" sz="1900" kern="1200" dirty="0">
            <a:latin typeface="Arial" panose="020B0604020202020204" pitchFamily="34" charset="0"/>
            <a:cs typeface="Arial" panose="020B0604020202020204" pitchFamily="34" charset="0"/>
          </a:endParaRPr>
        </a:p>
      </dsp:txBody>
      <dsp:txXfrm>
        <a:off x="1106961" y="2400520"/>
        <a:ext cx="5301776" cy="958408"/>
      </dsp:txXfrm>
    </dsp:sp>
    <dsp:sp modelId="{FB74BFF4-C710-4D08-9BBB-D89984543262}">
      <dsp:nvSpPr>
        <dsp:cNvPr id="0" name=""/>
        <dsp:cNvSpPr/>
      </dsp:nvSpPr>
      <dsp:spPr>
        <a:xfrm>
          <a:off x="0" y="3598531"/>
          <a:ext cx="6408738" cy="9584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6AD2AB-EF74-41F0-8F73-2746E3772E79}">
      <dsp:nvSpPr>
        <dsp:cNvPr id="0" name=""/>
        <dsp:cNvSpPr/>
      </dsp:nvSpPr>
      <dsp:spPr>
        <a:xfrm>
          <a:off x="289918" y="3814173"/>
          <a:ext cx="527124" cy="52712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C8547C3-2A0D-4ECC-BE26-F3C4CF8B41E3}">
      <dsp:nvSpPr>
        <dsp:cNvPr id="0" name=""/>
        <dsp:cNvSpPr/>
      </dsp:nvSpPr>
      <dsp:spPr>
        <a:xfrm>
          <a:off x="1106961" y="3598531"/>
          <a:ext cx="5301776" cy="9584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432" tIns="101432" rIns="101432" bIns="101432" numCol="1" spcCol="1270" anchor="ctr" anchorCtr="0">
          <a:noAutofit/>
        </a:bodyPr>
        <a:lstStyle/>
        <a:p>
          <a:pPr marL="0" lvl="0" indent="0" algn="l" defTabSz="844550">
            <a:lnSpc>
              <a:spcPct val="100000"/>
            </a:lnSpc>
            <a:spcBef>
              <a:spcPct val="0"/>
            </a:spcBef>
            <a:spcAft>
              <a:spcPct val="35000"/>
            </a:spcAft>
            <a:buNone/>
          </a:pPr>
          <a:r>
            <a:rPr lang="en-GB" sz="1900" kern="1200">
              <a:latin typeface="Arial" panose="020B0604020202020204" pitchFamily="34" charset="0"/>
              <a:cs typeface="Arial" panose="020B0604020202020204" pitchFamily="34" charset="0"/>
            </a:rPr>
            <a:t>Books </a:t>
          </a:r>
          <a:endParaRPr lang="en-US" sz="1900" kern="1200" dirty="0">
            <a:latin typeface="Arial" panose="020B0604020202020204" pitchFamily="34" charset="0"/>
            <a:cs typeface="Arial" panose="020B0604020202020204" pitchFamily="34" charset="0"/>
          </a:endParaRPr>
        </a:p>
      </dsp:txBody>
      <dsp:txXfrm>
        <a:off x="1106961" y="3598531"/>
        <a:ext cx="5301776" cy="958408"/>
      </dsp:txXfrm>
    </dsp:sp>
    <dsp:sp modelId="{5725DABE-3903-45BF-AB01-000786A3AEEB}">
      <dsp:nvSpPr>
        <dsp:cNvPr id="0" name=""/>
        <dsp:cNvSpPr/>
      </dsp:nvSpPr>
      <dsp:spPr>
        <a:xfrm>
          <a:off x="0" y="4796541"/>
          <a:ext cx="6408738" cy="9584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733F9A-B1A9-46D8-A15A-A5327D760892}">
      <dsp:nvSpPr>
        <dsp:cNvPr id="0" name=""/>
        <dsp:cNvSpPr/>
      </dsp:nvSpPr>
      <dsp:spPr>
        <a:xfrm>
          <a:off x="289918" y="5012183"/>
          <a:ext cx="527124" cy="52712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202776E-20C2-4AA1-A8B9-494DB2676C83}">
      <dsp:nvSpPr>
        <dsp:cNvPr id="0" name=""/>
        <dsp:cNvSpPr/>
      </dsp:nvSpPr>
      <dsp:spPr>
        <a:xfrm>
          <a:off x="1106961" y="4796541"/>
          <a:ext cx="5301776" cy="9584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432" tIns="101432" rIns="101432" bIns="101432" numCol="1" spcCol="1270" anchor="ctr" anchorCtr="0">
          <a:noAutofit/>
        </a:bodyPr>
        <a:lstStyle/>
        <a:p>
          <a:pPr marL="0" lvl="0" indent="0" algn="l" defTabSz="844550">
            <a:lnSpc>
              <a:spcPct val="100000"/>
            </a:lnSpc>
            <a:spcBef>
              <a:spcPct val="0"/>
            </a:spcBef>
            <a:spcAft>
              <a:spcPct val="35000"/>
            </a:spcAft>
            <a:buNone/>
          </a:pPr>
          <a:r>
            <a:rPr lang="en-GB" sz="1900" kern="1200">
              <a:latin typeface="Arial" panose="020B0604020202020204" pitchFamily="34" charset="0"/>
              <a:cs typeface="Arial" panose="020B0604020202020204" pitchFamily="34" charset="0"/>
            </a:rPr>
            <a:t>Journal</a:t>
          </a:r>
          <a:endParaRPr lang="en-US" sz="1900" kern="1200" dirty="0">
            <a:latin typeface="Arial" panose="020B0604020202020204" pitchFamily="34" charset="0"/>
            <a:cs typeface="Arial" panose="020B0604020202020204" pitchFamily="34" charset="0"/>
          </a:endParaRPr>
        </a:p>
      </dsp:txBody>
      <dsp:txXfrm>
        <a:off x="1106961" y="4796541"/>
        <a:ext cx="5301776" cy="95840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9B8533-45D0-8B46-9089-A008BABB7F19}">
      <dsp:nvSpPr>
        <dsp:cNvPr id="0" name=""/>
        <dsp:cNvSpPr/>
      </dsp:nvSpPr>
      <dsp:spPr>
        <a:xfrm>
          <a:off x="0" y="548639"/>
          <a:ext cx="11101387" cy="7840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b="0" i="0" kern="1200">
              <a:latin typeface="Arial" panose="020B0604020202020204" pitchFamily="34" charset="0"/>
              <a:cs typeface="Arial" panose="020B0604020202020204" pitchFamily="34" charset="0"/>
            </a:rPr>
            <a:t>Bhandari, P. (2021) Ethical Considerations in Research | Types &amp; Examples. [online] Scribbr. Available at: https://www.scribbr.com/methodology/research-ethics/#:~:text=considerations%20in%20research%3F-,Ethical%20considerations%20in%20research%20are%20a%20set%20of%20principles%20that,for%20harm%2C%20and%20results%20communication. [Accessed 17 February 2022]. </a:t>
          </a:r>
          <a:endParaRPr lang="en-US" sz="1000" kern="1200">
            <a:latin typeface="Arial" panose="020B0604020202020204" pitchFamily="34" charset="0"/>
            <a:cs typeface="Arial" panose="020B0604020202020204" pitchFamily="34" charset="0"/>
          </a:endParaRPr>
        </a:p>
      </dsp:txBody>
      <dsp:txXfrm>
        <a:off x="38272" y="586911"/>
        <a:ext cx="11024843" cy="707456"/>
      </dsp:txXfrm>
    </dsp:sp>
    <dsp:sp modelId="{CE415F65-6F7F-BE4D-9C2B-8CAF0C26DE91}">
      <dsp:nvSpPr>
        <dsp:cNvPr id="0" name=""/>
        <dsp:cNvSpPr/>
      </dsp:nvSpPr>
      <dsp:spPr>
        <a:xfrm>
          <a:off x="0" y="1361439"/>
          <a:ext cx="11101387" cy="526500"/>
        </a:xfrm>
        <a:prstGeom prst="roundRect">
          <a:avLst/>
        </a:prstGeom>
        <a:solidFill>
          <a:schemeClr val="accent2">
            <a:hueOff val="-244062"/>
            <a:satOff val="-70"/>
            <a:lumOff val="11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b="0" i="0" kern="1200" dirty="0">
              <a:latin typeface="Arial" panose="020B0604020202020204" pitchFamily="34" charset="0"/>
              <a:cs typeface="Arial" panose="020B0604020202020204" pitchFamily="34" charset="0"/>
            </a:rPr>
            <a:t>Jansen, D. and Warren, K. (2020) What (Exactly) Is Research Methodology? A Plain-Language Explanation &amp; Definition (With Examples). [online] Grad Coach. Available at: https://</a:t>
          </a:r>
          <a:r>
            <a:rPr lang="en-GB" sz="1000" b="0" i="0" kern="1200" dirty="0" err="1">
              <a:latin typeface="Arial" panose="020B0604020202020204" pitchFamily="34" charset="0"/>
              <a:cs typeface="Arial" panose="020B0604020202020204" pitchFamily="34" charset="0"/>
            </a:rPr>
            <a:t>gradcoach.com</a:t>
          </a:r>
          <a:r>
            <a:rPr lang="en-GB" sz="1000" b="0" i="0" kern="1200" dirty="0">
              <a:latin typeface="Arial" panose="020B0604020202020204" pitchFamily="34" charset="0"/>
              <a:cs typeface="Arial" panose="020B0604020202020204" pitchFamily="34" charset="0"/>
            </a:rPr>
            <a:t>/what-is-research-methodology/ [Accessed 17 February 2022]. </a:t>
          </a:r>
          <a:endParaRPr lang="en-US" sz="1000" kern="1200" dirty="0">
            <a:latin typeface="Arial" panose="020B0604020202020204" pitchFamily="34" charset="0"/>
            <a:cs typeface="Arial" panose="020B0604020202020204" pitchFamily="34" charset="0"/>
          </a:endParaRPr>
        </a:p>
      </dsp:txBody>
      <dsp:txXfrm>
        <a:off x="25702" y="1387141"/>
        <a:ext cx="11049983" cy="475096"/>
      </dsp:txXfrm>
    </dsp:sp>
    <dsp:sp modelId="{2B3C9EB1-6931-7D43-A62C-50D5C9B13602}">
      <dsp:nvSpPr>
        <dsp:cNvPr id="0" name=""/>
        <dsp:cNvSpPr/>
      </dsp:nvSpPr>
      <dsp:spPr>
        <a:xfrm>
          <a:off x="0" y="1916739"/>
          <a:ext cx="11101387" cy="526500"/>
        </a:xfrm>
        <a:prstGeom prst="roundRect">
          <a:avLst/>
        </a:prstGeom>
        <a:solidFill>
          <a:schemeClr val="accent2">
            <a:hueOff val="-488124"/>
            <a:satOff val="-139"/>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b="0" i="0" kern="1200" dirty="0" err="1">
              <a:latin typeface="Arial" panose="020B0604020202020204" pitchFamily="34" charset="0"/>
              <a:cs typeface="Arial" panose="020B0604020202020204" pitchFamily="34" charset="0"/>
            </a:rPr>
            <a:t>Lortie</a:t>
          </a:r>
          <a:r>
            <a:rPr lang="en-GB" sz="1000" b="0" i="0" kern="1200" dirty="0">
              <a:latin typeface="Arial" panose="020B0604020202020204" pitchFamily="34" charset="0"/>
              <a:cs typeface="Arial" panose="020B0604020202020204" pitchFamily="34" charset="0"/>
            </a:rPr>
            <a:t>, K.L. (2020) 'Impact of Modern Technology on Education', IDOSR JOURNAL OF CURRENT ISSUES IN SOCIAL SCIENCES, 6(1), pp.40-44. https://</a:t>
          </a:r>
          <a:r>
            <a:rPr lang="en-GB" sz="1000" b="0" i="0" kern="1200" dirty="0" err="1">
              <a:latin typeface="Arial" panose="020B0604020202020204" pitchFamily="34" charset="0"/>
              <a:cs typeface="Arial" panose="020B0604020202020204" pitchFamily="34" charset="0"/>
            </a:rPr>
            <a:t>www.idosr.org</a:t>
          </a:r>
          <a:r>
            <a:rPr lang="en-GB" sz="1000" b="0" i="0" kern="1200" dirty="0">
              <a:latin typeface="Arial" panose="020B0604020202020204" pitchFamily="34" charset="0"/>
              <a:cs typeface="Arial" panose="020B0604020202020204" pitchFamily="34" charset="0"/>
            </a:rPr>
            <a:t>/</a:t>
          </a:r>
          <a:r>
            <a:rPr lang="en-GB" sz="1000" b="0" i="0" kern="1200" dirty="0" err="1">
              <a:latin typeface="Arial" panose="020B0604020202020204" pitchFamily="34" charset="0"/>
              <a:cs typeface="Arial" panose="020B0604020202020204" pitchFamily="34" charset="0"/>
            </a:rPr>
            <a:t>wp</a:t>
          </a:r>
          <a:r>
            <a:rPr lang="en-GB" sz="1000" b="0" i="0" kern="1200" dirty="0">
              <a:latin typeface="Arial" panose="020B0604020202020204" pitchFamily="34" charset="0"/>
              <a:cs typeface="Arial" panose="020B0604020202020204" pitchFamily="34" charset="0"/>
            </a:rPr>
            <a:t>-content/uploads/2020/06/IDOSR-JCISS-61-40-44-2020..pdf </a:t>
          </a:r>
          <a:endParaRPr lang="en-US" sz="1000" kern="1200" dirty="0">
            <a:latin typeface="Arial" panose="020B0604020202020204" pitchFamily="34" charset="0"/>
            <a:cs typeface="Arial" panose="020B0604020202020204" pitchFamily="34" charset="0"/>
          </a:endParaRPr>
        </a:p>
      </dsp:txBody>
      <dsp:txXfrm>
        <a:off x="25702" y="1942441"/>
        <a:ext cx="11049983" cy="475096"/>
      </dsp:txXfrm>
    </dsp:sp>
    <dsp:sp modelId="{2BB9EDB9-25E0-2F41-93AD-70440F871294}">
      <dsp:nvSpPr>
        <dsp:cNvPr id="0" name=""/>
        <dsp:cNvSpPr/>
      </dsp:nvSpPr>
      <dsp:spPr>
        <a:xfrm>
          <a:off x="0" y="2472039"/>
          <a:ext cx="11101387" cy="526500"/>
        </a:xfrm>
        <a:prstGeom prst="roundRect">
          <a:avLst/>
        </a:prstGeom>
        <a:solidFill>
          <a:schemeClr val="accent2">
            <a:hueOff val="-732187"/>
            <a:satOff val="-209"/>
            <a:lumOff val="35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b="0" i="0" kern="1200" dirty="0" err="1">
              <a:latin typeface="Arial" panose="020B0604020202020204" pitchFamily="34" charset="0"/>
              <a:cs typeface="Arial" panose="020B0604020202020204" pitchFamily="34" charset="0"/>
            </a:rPr>
            <a:t>Perines</a:t>
          </a:r>
          <a:r>
            <a:rPr lang="en-GB" sz="1000" b="0" i="0" kern="1200" dirty="0">
              <a:latin typeface="Arial" panose="020B0604020202020204" pitchFamily="34" charset="0"/>
              <a:cs typeface="Arial" panose="020B0604020202020204" pitchFamily="34" charset="0"/>
            </a:rPr>
            <a:t>, H. (2020) "Educational Research Training in Teacher Training Programs: The Views of Future Teachers', International Education Studies, 14(1), pp.76-85. https://</a:t>
          </a:r>
          <a:r>
            <a:rPr lang="en-GB" sz="1000" b="0" i="0" kern="1200" dirty="0" err="1">
              <a:latin typeface="Arial" panose="020B0604020202020204" pitchFamily="34" charset="0"/>
              <a:cs typeface="Arial" panose="020B0604020202020204" pitchFamily="34" charset="0"/>
            </a:rPr>
            <a:t>www.researchgate.net</a:t>
          </a:r>
          <a:r>
            <a:rPr lang="en-GB" sz="1000" b="0" i="0" kern="1200" dirty="0">
              <a:latin typeface="Arial" panose="020B0604020202020204" pitchFamily="34" charset="0"/>
              <a:cs typeface="Arial" panose="020B0604020202020204" pitchFamily="34" charset="0"/>
            </a:rPr>
            <a:t>/publication/348060639_Educational_Research_Training_in_Teacher_Training_Programs_The_Views_of_Future_Teachers.</a:t>
          </a:r>
          <a:endParaRPr lang="en-US" sz="1000" kern="1200" dirty="0">
            <a:latin typeface="Arial" panose="020B0604020202020204" pitchFamily="34" charset="0"/>
            <a:cs typeface="Arial" panose="020B0604020202020204" pitchFamily="34" charset="0"/>
          </a:endParaRPr>
        </a:p>
      </dsp:txBody>
      <dsp:txXfrm>
        <a:off x="25702" y="2497741"/>
        <a:ext cx="11049983" cy="475096"/>
      </dsp:txXfrm>
    </dsp:sp>
    <dsp:sp modelId="{207C1490-F813-2345-BFDF-E56E4104BD8F}">
      <dsp:nvSpPr>
        <dsp:cNvPr id="0" name=""/>
        <dsp:cNvSpPr/>
      </dsp:nvSpPr>
      <dsp:spPr>
        <a:xfrm>
          <a:off x="0" y="3027339"/>
          <a:ext cx="11101387" cy="526500"/>
        </a:xfrm>
        <a:prstGeom prst="roundRect">
          <a:avLst/>
        </a:prstGeom>
        <a:solidFill>
          <a:schemeClr val="accent2">
            <a:hueOff val="-976249"/>
            <a:satOff val="-279"/>
            <a:lumOff val="470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kern="1200" dirty="0">
              <a:latin typeface="Arial" panose="020B0604020202020204" pitchFamily="34" charset="0"/>
              <a:cs typeface="Arial" panose="020B0604020202020204" pitchFamily="34" charset="0"/>
            </a:rPr>
            <a:t>Glenn A. Brand </a:t>
          </a:r>
          <a:r>
            <a:rPr lang="en-GB" sz="1000" i="1" kern="1200" dirty="0">
              <a:latin typeface="Arial" panose="020B0604020202020204" pitchFamily="34" charset="0"/>
              <a:cs typeface="Arial" panose="020B0604020202020204" pitchFamily="34" charset="0"/>
            </a:rPr>
            <a:t>Journal of Staff Development</a:t>
          </a:r>
          <a:r>
            <a:rPr lang="en-GB" sz="1000" kern="1200" dirty="0">
              <a:latin typeface="Arial" panose="020B0604020202020204" pitchFamily="34" charset="0"/>
              <a:cs typeface="Arial" panose="020B0604020202020204" pitchFamily="34" charset="0"/>
            </a:rPr>
            <a:t>, Winter 1997 (Vol. 19, No. 1) Training Teachers for Using Technology </a:t>
          </a:r>
        </a:p>
      </dsp:txBody>
      <dsp:txXfrm>
        <a:off x="25702" y="3053041"/>
        <a:ext cx="11049983" cy="475096"/>
      </dsp:txXfrm>
    </dsp:sp>
    <dsp:sp modelId="{4BF9B174-2764-2D4A-90D2-D7604CB438D5}">
      <dsp:nvSpPr>
        <dsp:cNvPr id="0" name=""/>
        <dsp:cNvSpPr/>
      </dsp:nvSpPr>
      <dsp:spPr>
        <a:xfrm>
          <a:off x="0" y="3582639"/>
          <a:ext cx="11101387" cy="526500"/>
        </a:xfrm>
        <a:prstGeom prst="roundRect">
          <a:avLst/>
        </a:prstGeom>
        <a:solidFill>
          <a:schemeClr val="accent2">
            <a:hueOff val="-1220311"/>
            <a:satOff val="-348"/>
            <a:lumOff val="588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kern="1200" dirty="0">
              <a:latin typeface="Arial" panose="020B0604020202020204" pitchFamily="34" charset="0"/>
              <a:cs typeface="Arial" panose="020B0604020202020204" pitchFamily="34" charset="0"/>
            </a:rPr>
            <a:t>Harvey, J., &amp; Purnell, S. (1995, March). </a:t>
          </a:r>
          <a:r>
            <a:rPr lang="en-GB" sz="1000" i="1" kern="1200" dirty="0">
              <a:latin typeface="Arial" panose="020B0604020202020204" pitchFamily="34" charset="0"/>
              <a:cs typeface="Arial" panose="020B0604020202020204" pitchFamily="34" charset="0"/>
            </a:rPr>
            <a:t>Technology and teacher professional development</a:t>
          </a:r>
          <a:r>
            <a:rPr lang="en-GB" sz="1000" kern="1200" dirty="0">
              <a:latin typeface="Arial" panose="020B0604020202020204" pitchFamily="34" charset="0"/>
              <a:cs typeface="Arial" panose="020B0604020202020204" pitchFamily="34" charset="0"/>
            </a:rPr>
            <a:t>. Report Prepared for the Office of Educational Technology, U.S. Department of Education. Santa Monica, CA: Rand Corporation </a:t>
          </a:r>
        </a:p>
      </dsp:txBody>
      <dsp:txXfrm>
        <a:off x="25702" y="3608341"/>
        <a:ext cx="11049983" cy="475096"/>
      </dsp:txXfrm>
    </dsp:sp>
    <dsp:sp modelId="{3990930C-D38F-564E-A977-244232247A9C}">
      <dsp:nvSpPr>
        <dsp:cNvPr id="0" name=""/>
        <dsp:cNvSpPr/>
      </dsp:nvSpPr>
      <dsp:spPr>
        <a:xfrm>
          <a:off x="0" y="4137939"/>
          <a:ext cx="11101387" cy="526500"/>
        </a:xfrm>
        <a:prstGeom prst="roundRect">
          <a:avLst/>
        </a:prstGeom>
        <a:solidFill>
          <a:schemeClr val="accent2">
            <a:hueOff val="-1464373"/>
            <a:satOff val="-418"/>
            <a:lumOff val="70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kern="1200" dirty="0" err="1">
              <a:latin typeface="Arial" panose="020B0604020202020204" pitchFamily="34" charset="0"/>
              <a:cs typeface="Arial" panose="020B0604020202020204" pitchFamily="34" charset="0"/>
            </a:rPr>
            <a:t>Jonasson</a:t>
          </a:r>
          <a:r>
            <a:rPr lang="en-GB" sz="1000" kern="1200" dirty="0">
              <a:latin typeface="Arial" panose="020B0604020202020204" pitchFamily="34" charset="0"/>
              <a:cs typeface="Arial" panose="020B0604020202020204" pitchFamily="34" charset="0"/>
            </a:rPr>
            <a:t>, H.G. (1993). Effective schools link professional development, teacher supervision, and student learning. </a:t>
          </a:r>
          <a:r>
            <a:rPr lang="en-GB" sz="1000" i="1" kern="1200" dirty="0">
              <a:latin typeface="Arial" panose="020B0604020202020204" pitchFamily="34" charset="0"/>
              <a:cs typeface="Arial" panose="020B0604020202020204" pitchFamily="34" charset="0"/>
            </a:rPr>
            <a:t>The Canadian School Executive, 12</a:t>
          </a:r>
          <a:r>
            <a:rPr lang="en-GB" sz="1000" kern="1200" dirty="0">
              <a:latin typeface="Arial" panose="020B0604020202020204" pitchFamily="34" charset="0"/>
              <a:cs typeface="Arial" panose="020B0604020202020204" pitchFamily="34" charset="0"/>
            </a:rPr>
            <a:t>(8), 18-21. </a:t>
          </a:r>
        </a:p>
      </dsp:txBody>
      <dsp:txXfrm>
        <a:off x="25702" y="4163641"/>
        <a:ext cx="11049983" cy="475096"/>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F4770F-0553-CE47-9E5A-35E5C27FAB52}">
      <dsp:nvSpPr>
        <dsp:cNvPr id="0" name=""/>
        <dsp:cNvSpPr/>
      </dsp:nvSpPr>
      <dsp:spPr>
        <a:xfrm>
          <a:off x="0" y="41408"/>
          <a:ext cx="11101387" cy="87457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0" i="0" kern="1200" dirty="0">
              <a:latin typeface="Arial" panose="020B0604020202020204" pitchFamily="34" charset="0"/>
              <a:cs typeface="Arial" panose="020B0604020202020204" pitchFamily="34" charset="0"/>
            </a:rPr>
            <a:t>Brown, G. T. L. (2017). Assessment of Student Achievement. London Routledge </a:t>
          </a:r>
          <a:endParaRPr lang="en-US" sz="2300" kern="1200" dirty="0">
            <a:latin typeface="Arial" panose="020B0604020202020204" pitchFamily="34" charset="0"/>
            <a:cs typeface="Arial" panose="020B0604020202020204" pitchFamily="34" charset="0"/>
          </a:endParaRPr>
        </a:p>
      </dsp:txBody>
      <dsp:txXfrm>
        <a:off x="42693" y="84101"/>
        <a:ext cx="11016001" cy="789189"/>
      </dsp:txXfrm>
    </dsp:sp>
    <dsp:sp modelId="{1B12D54E-EBBA-F04C-8A87-82C02C2B003B}">
      <dsp:nvSpPr>
        <dsp:cNvPr id="0" name=""/>
        <dsp:cNvSpPr/>
      </dsp:nvSpPr>
      <dsp:spPr>
        <a:xfrm>
          <a:off x="0" y="982223"/>
          <a:ext cx="11101387" cy="874575"/>
        </a:xfrm>
        <a:prstGeom prst="roundRect">
          <a:avLst/>
        </a:prstGeom>
        <a:solidFill>
          <a:schemeClr val="accent5">
            <a:hueOff val="-498274"/>
            <a:satOff val="139"/>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0" i="0" kern="1200" dirty="0" err="1">
              <a:latin typeface="Arial" panose="020B0604020202020204" pitchFamily="34" charset="0"/>
              <a:cs typeface="Arial" panose="020B0604020202020204" pitchFamily="34" charset="0"/>
            </a:rPr>
            <a:t>Budhair</a:t>
          </a:r>
          <a:r>
            <a:rPr lang="en-GB" sz="2300" b="0" i="0" kern="1200" dirty="0">
              <a:latin typeface="Arial" panose="020B0604020202020204" pitchFamily="34" charset="0"/>
              <a:cs typeface="Arial" panose="020B0604020202020204" pitchFamily="34" charset="0"/>
            </a:rPr>
            <a:t>, S. S. </a:t>
          </a:r>
          <a:r>
            <a:rPr lang="en-GB" sz="2300" b="0" i="0" kern="1200" dirty="0" err="1">
              <a:latin typeface="Arial" panose="020B0604020202020204" pitchFamily="34" charset="0"/>
              <a:cs typeface="Arial" panose="020B0604020202020204" pitchFamily="34" charset="0"/>
            </a:rPr>
            <a:t>Skipwith</a:t>
          </a:r>
          <a:r>
            <a:rPr lang="en-GB" sz="2300" b="0" i="0" kern="1200" dirty="0">
              <a:latin typeface="Arial" panose="020B0604020202020204" pitchFamily="34" charset="0"/>
              <a:cs typeface="Arial" panose="020B0604020202020204" pitchFamily="34" charset="0"/>
            </a:rPr>
            <a:t>, K. (2017) Best Practices in Engaging Online Learners Through Active and Experimental Learning Strategies. </a:t>
          </a:r>
          <a:endParaRPr lang="en-US" sz="2300" kern="1200" dirty="0">
            <a:latin typeface="Arial" panose="020B0604020202020204" pitchFamily="34" charset="0"/>
            <a:cs typeface="Arial" panose="020B0604020202020204" pitchFamily="34" charset="0"/>
          </a:endParaRPr>
        </a:p>
      </dsp:txBody>
      <dsp:txXfrm>
        <a:off x="42693" y="1024916"/>
        <a:ext cx="11016001" cy="789189"/>
      </dsp:txXfrm>
    </dsp:sp>
    <dsp:sp modelId="{2161459E-60D1-2345-ABDD-2D63783A37A4}">
      <dsp:nvSpPr>
        <dsp:cNvPr id="0" name=""/>
        <dsp:cNvSpPr/>
      </dsp:nvSpPr>
      <dsp:spPr>
        <a:xfrm>
          <a:off x="0" y="1923038"/>
          <a:ext cx="11101387" cy="874575"/>
        </a:xfrm>
        <a:prstGeom prst="roundRect">
          <a:avLst/>
        </a:prstGeom>
        <a:solidFill>
          <a:schemeClr val="accent5">
            <a:hueOff val="-996548"/>
            <a:satOff val="279"/>
            <a:lumOff val="-470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0" i="0" kern="1200" dirty="0" err="1">
              <a:latin typeface="Arial" panose="020B0604020202020204" pitchFamily="34" charset="0"/>
              <a:cs typeface="Arial" panose="020B0604020202020204" pitchFamily="34" charset="0"/>
            </a:rPr>
            <a:t>Khare</a:t>
          </a:r>
          <a:r>
            <a:rPr lang="en-GB" sz="2300" b="0" i="0" kern="1200" dirty="0">
              <a:latin typeface="Arial" panose="020B0604020202020204" pitchFamily="34" charset="0"/>
              <a:cs typeface="Arial" panose="020B0604020202020204" pitchFamily="34" charset="0"/>
            </a:rPr>
            <a:t>, A. &amp; Hurst., D.(2017) On the Line-Business Education in the Digital Age </a:t>
          </a:r>
          <a:endParaRPr lang="en-US" sz="2300" kern="1200" dirty="0">
            <a:latin typeface="Arial" panose="020B0604020202020204" pitchFamily="34" charset="0"/>
            <a:cs typeface="Arial" panose="020B0604020202020204" pitchFamily="34" charset="0"/>
          </a:endParaRPr>
        </a:p>
      </dsp:txBody>
      <dsp:txXfrm>
        <a:off x="42693" y="1965731"/>
        <a:ext cx="11016001" cy="789189"/>
      </dsp:txXfrm>
    </dsp:sp>
    <dsp:sp modelId="{7CCDD870-5E61-F048-98A6-77634ED05F3D}">
      <dsp:nvSpPr>
        <dsp:cNvPr id="0" name=""/>
        <dsp:cNvSpPr/>
      </dsp:nvSpPr>
      <dsp:spPr>
        <a:xfrm>
          <a:off x="0" y="2863853"/>
          <a:ext cx="11101387" cy="874575"/>
        </a:xfrm>
        <a:prstGeom prst="roundRect">
          <a:avLst/>
        </a:prstGeom>
        <a:solidFill>
          <a:schemeClr val="accent5">
            <a:hueOff val="-1494822"/>
            <a:satOff val="418"/>
            <a:lumOff val="-70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0" i="0" kern="1200" dirty="0" err="1">
              <a:latin typeface="Arial" panose="020B0604020202020204" pitchFamily="34" charset="0"/>
              <a:cs typeface="Arial" panose="020B0604020202020204" pitchFamily="34" charset="0"/>
            </a:rPr>
            <a:t>Harasim</a:t>
          </a:r>
          <a:r>
            <a:rPr lang="en-GB" sz="2300" b="0" i="0" kern="1200" dirty="0">
              <a:latin typeface="Arial" panose="020B0604020202020204" pitchFamily="34" charset="0"/>
              <a:cs typeface="Arial" panose="020B0604020202020204" pitchFamily="34" charset="0"/>
            </a:rPr>
            <a:t>, L. (2017).Learning Theory and Online Technologies</a:t>
          </a:r>
          <a:endParaRPr lang="en-US" sz="2300" kern="1200" dirty="0">
            <a:latin typeface="Arial" panose="020B0604020202020204" pitchFamily="34" charset="0"/>
            <a:cs typeface="Arial" panose="020B0604020202020204" pitchFamily="34" charset="0"/>
          </a:endParaRPr>
        </a:p>
      </dsp:txBody>
      <dsp:txXfrm>
        <a:off x="42693" y="2906546"/>
        <a:ext cx="11016001" cy="78918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C7B8E7F-06ED-A04D-821B-8DB5F17A5AA2}" type="datetimeFigureOut">
              <a:rPr lang="en-US" smtClean="0"/>
              <a:t>2/26/22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C0E1095-A247-CF43-825F-9A1D6A04C9E2}" type="slidenum">
              <a:rPr lang="en-US" smtClean="0"/>
              <a:t>‹#›</a:t>
            </a:fld>
            <a:endParaRPr lang="en-US"/>
          </a:p>
        </p:txBody>
      </p:sp>
    </p:spTree>
    <p:extLst>
      <p:ext uri="{BB962C8B-B14F-4D97-AF65-F5344CB8AC3E}">
        <p14:creationId xmlns:p14="http://schemas.microsoft.com/office/powerpoint/2010/main" val="32462569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C0E1095-A247-CF43-825F-9A1D6A04C9E2}" type="slidenum">
              <a:rPr lang="en-US" smtClean="0"/>
              <a:t>1</a:t>
            </a:fld>
            <a:endParaRPr lang="en-US"/>
          </a:p>
        </p:txBody>
      </p:sp>
    </p:spTree>
    <p:extLst>
      <p:ext uri="{BB962C8B-B14F-4D97-AF65-F5344CB8AC3E}">
        <p14:creationId xmlns:p14="http://schemas.microsoft.com/office/powerpoint/2010/main" val="27057886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C0E1095-A247-CF43-825F-9A1D6A04C9E2}" type="slidenum">
              <a:rPr lang="en-US" smtClean="0"/>
              <a:t>3</a:t>
            </a:fld>
            <a:endParaRPr lang="en-US"/>
          </a:p>
        </p:txBody>
      </p:sp>
    </p:spTree>
    <p:extLst>
      <p:ext uri="{BB962C8B-B14F-4D97-AF65-F5344CB8AC3E}">
        <p14:creationId xmlns:p14="http://schemas.microsoft.com/office/powerpoint/2010/main" val="1395536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C0E1095-A247-CF43-825F-9A1D6A04C9E2}" type="slidenum">
              <a:rPr lang="en-US" smtClean="0"/>
              <a:t>18</a:t>
            </a:fld>
            <a:endParaRPr lang="en-US"/>
          </a:p>
        </p:txBody>
      </p:sp>
    </p:spTree>
    <p:extLst>
      <p:ext uri="{BB962C8B-B14F-4D97-AF65-F5344CB8AC3E}">
        <p14:creationId xmlns:p14="http://schemas.microsoft.com/office/powerpoint/2010/main" val="1806767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C0E1095-A247-CF43-825F-9A1D6A04C9E2}" type="slidenum">
              <a:rPr lang="en-US" smtClean="0"/>
              <a:t>23</a:t>
            </a:fld>
            <a:endParaRPr lang="en-US"/>
          </a:p>
        </p:txBody>
      </p:sp>
    </p:spTree>
    <p:extLst>
      <p:ext uri="{BB962C8B-B14F-4D97-AF65-F5344CB8AC3E}">
        <p14:creationId xmlns:p14="http://schemas.microsoft.com/office/powerpoint/2010/main" val="10911769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BF4E480B-94D6-46F9-A2B6-B98D311FDC19}"/>
              </a:ext>
            </a:extLst>
          </p:cNvPr>
          <p:cNvGrpSpPr/>
          <p:nvPr/>
        </p:nvGrpSpPr>
        <p:grpSpPr>
          <a:xfrm>
            <a:off x="0" y="0"/>
            <a:ext cx="12191999" cy="6861600"/>
            <a:chOff x="1" y="0"/>
            <a:chExt cx="12191999" cy="6861600"/>
          </a:xfrm>
        </p:grpSpPr>
        <p:sp>
          <p:nvSpPr>
            <p:cNvPr id="10" name="Rectangle 9">
              <a:extLst>
                <a:ext uri="{FF2B5EF4-FFF2-40B4-BE49-F238E27FC236}">
                  <a16:creationId xmlns:a16="http://schemas.microsoft.com/office/drawing/2014/main" id="{07183CDE-91A1-40C3-8E80-66F89E1C2D53}"/>
                </a:ext>
              </a:extLst>
            </p:cNvPr>
            <p:cNvSpPr>
              <a:spLocks noChangeAspect="1"/>
            </p:cNvSpPr>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1" name="Oval 10">
              <a:extLst>
                <a:ext uri="{FF2B5EF4-FFF2-40B4-BE49-F238E27FC236}">
                  <a16:creationId xmlns:a16="http://schemas.microsoft.com/office/drawing/2014/main" id="{A6756515-F9AA-46BD-8DD2-AA15BA492AC0}"/>
                </a:ext>
              </a:extLst>
            </p:cNvPr>
            <p:cNvSpPr>
              <a:spLocks noChangeAspect="1"/>
            </p:cNvSpPr>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Oval 11">
              <a:extLst>
                <a:ext uri="{FF2B5EF4-FFF2-40B4-BE49-F238E27FC236}">
                  <a16:creationId xmlns:a16="http://schemas.microsoft.com/office/drawing/2014/main" id="{ABA365E2-8B71-408B-9092-0104216AC7AC}"/>
                </a:ext>
              </a:extLst>
            </p:cNvPr>
            <p:cNvSpPr>
              <a:spLocks noChangeAspect="1"/>
            </p:cNvSpPr>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13" name="Group 12">
              <a:extLst>
                <a:ext uri="{FF2B5EF4-FFF2-40B4-BE49-F238E27FC236}">
                  <a16:creationId xmlns:a16="http://schemas.microsoft.com/office/drawing/2014/main" id="{BEDB8D7A-1BF6-4CDB-B93A-7736955F5043}"/>
                </a:ext>
              </a:extLst>
            </p:cNvPr>
            <p:cNvGrpSpPr>
              <a:grpSpLocks noChangeAspect="1"/>
            </p:cNvGrpSpPr>
            <p:nvPr/>
          </p:nvGrpSpPr>
          <p:grpSpPr>
            <a:xfrm>
              <a:off x="690092" y="0"/>
              <a:ext cx="10800000" cy="6858000"/>
              <a:chOff x="2328000" y="0"/>
              <a:chExt cx="2880000" cy="1440000"/>
            </a:xfrm>
          </p:grpSpPr>
          <p:sp>
            <p:nvSpPr>
              <p:cNvPr id="18" name="Rectangle 17">
                <a:extLst>
                  <a:ext uri="{FF2B5EF4-FFF2-40B4-BE49-F238E27FC236}">
                    <a16:creationId xmlns:a16="http://schemas.microsoft.com/office/drawing/2014/main" id="{5AACD774-5167-46C7-8A62-6E2FE4BE9469}"/>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06E0F2D8-452E-48F9-9912-C47EAEAE1802}"/>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4" name="Group 13">
              <a:extLst>
                <a:ext uri="{FF2B5EF4-FFF2-40B4-BE49-F238E27FC236}">
                  <a16:creationId xmlns:a16="http://schemas.microsoft.com/office/drawing/2014/main" id="{91FBBF95-430B-427C-A6E8-DB899217FC00}"/>
                </a:ext>
              </a:extLst>
            </p:cNvPr>
            <p:cNvGrpSpPr>
              <a:grpSpLocks noChangeAspect="1"/>
            </p:cNvGrpSpPr>
            <p:nvPr/>
          </p:nvGrpSpPr>
          <p:grpSpPr>
            <a:xfrm rot="5400000">
              <a:off x="7048499" y="1714500"/>
              <a:ext cx="6858000" cy="3429000"/>
              <a:chOff x="0" y="0"/>
              <a:chExt cx="2880000" cy="1440000"/>
            </a:xfrm>
          </p:grpSpPr>
          <p:sp>
            <p:nvSpPr>
              <p:cNvPr id="16" name="Rectangle 15">
                <a:extLst>
                  <a:ext uri="{FF2B5EF4-FFF2-40B4-BE49-F238E27FC236}">
                    <a16:creationId xmlns:a16="http://schemas.microsoft.com/office/drawing/2014/main" id="{BEE64698-3ED2-4395-B7FC-65248E437E0A}"/>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7" name="Rectangle 16">
                <a:extLst>
                  <a:ext uri="{FF2B5EF4-FFF2-40B4-BE49-F238E27FC236}">
                    <a16:creationId xmlns:a16="http://schemas.microsoft.com/office/drawing/2014/main" id="{FE20B1E1-CE09-4C2A-A3FB-DB8026C54E98}"/>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5" name="Rectangle 14">
              <a:extLst>
                <a:ext uri="{FF2B5EF4-FFF2-40B4-BE49-F238E27FC236}">
                  <a16:creationId xmlns:a16="http://schemas.microsoft.com/office/drawing/2014/main" id="{0CB2405B-A907-48B3-906A-FB3573C0B282}"/>
                </a:ext>
              </a:extLst>
            </p:cNvPr>
            <p:cNvSpPr>
              <a:spLocks noChangeAspect="1"/>
            </p:cNvSpPr>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0" name="Rectangle 19">
            <a:extLst>
              <a:ext uri="{FF2B5EF4-FFF2-40B4-BE49-F238E27FC236}">
                <a16:creationId xmlns:a16="http://schemas.microsoft.com/office/drawing/2014/main" id="{6DC8E2D9-6729-4614-8667-C1016D3182E4}"/>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5CEEBB1-1A1F-4A2C-B805-719CF98F68AB}"/>
              </a:ext>
            </a:extLst>
          </p:cNvPr>
          <p:cNvSpPr>
            <a:spLocks noGrp="1"/>
          </p:cNvSpPr>
          <p:nvPr>
            <p:ph type="ctrTitle"/>
          </p:nvPr>
        </p:nvSpPr>
        <p:spPr>
          <a:xfrm>
            <a:off x="540000" y="540000"/>
            <a:ext cx="11090273" cy="3798000"/>
          </a:xfrm>
        </p:spPr>
        <p:txBody>
          <a:bodyPr anchor="b"/>
          <a:lstStyle>
            <a:lvl1pPr algn="l">
              <a:defRPr sz="8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D6CC87B-ED2D-4303-BD40-E7AF14C03EF1}"/>
              </a:ext>
            </a:extLst>
          </p:cNvPr>
          <p:cNvSpPr>
            <a:spLocks noGrp="1"/>
          </p:cNvSpPr>
          <p:nvPr>
            <p:ph type="subTitle" idx="1"/>
          </p:nvPr>
        </p:nvSpPr>
        <p:spPr>
          <a:xfrm>
            <a:off x="540000" y="4508500"/>
            <a:ext cx="7345362" cy="1800224"/>
          </a:xfrm>
        </p:spPr>
        <p:txBody>
          <a:bodyPr/>
          <a:lstStyle>
            <a:lvl1pPr marL="0" indent="0" algn="l">
              <a:buNone/>
              <a:defRPr sz="16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D5D880B4-5679-491C-963F-EC47B048C559}"/>
              </a:ext>
            </a:extLst>
          </p:cNvPr>
          <p:cNvSpPr>
            <a:spLocks noGrp="1"/>
          </p:cNvSpPr>
          <p:nvPr>
            <p:ph type="dt" sz="half" idx="10"/>
          </p:nvPr>
        </p:nvSpPr>
        <p:spPr/>
        <p:txBody>
          <a:bodyPr/>
          <a:lstStyle/>
          <a:p>
            <a:fld id="{7CF0BCE0-945C-4FDF-95A1-2149B1FF5B83}" type="datetimeFigureOut">
              <a:rPr lang="en-US" smtClean="0"/>
              <a:t>2/26/22</a:t>
            </a:fld>
            <a:endParaRPr lang="en-US"/>
          </a:p>
        </p:txBody>
      </p:sp>
      <p:sp>
        <p:nvSpPr>
          <p:cNvPr id="5" name="Footer Placeholder 4">
            <a:extLst>
              <a:ext uri="{FF2B5EF4-FFF2-40B4-BE49-F238E27FC236}">
                <a16:creationId xmlns:a16="http://schemas.microsoft.com/office/drawing/2014/main" id="{01865D6D-3F98-4BE8-A069-B964099028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A0CD51D-8E06-4959-88C9-647415079FC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1930930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31" name="Group 30">
            <a:extLst>
              <a:ext uri="{FF2B5EF4-FFF2-40B4-BE49-F238E27FC236}">
                <a16:creationId xmlns:a16="http://schemas.microsoft.com/office/drawing/2014/main" id="{67416F32-9D98-4340-82E8-E90CE00AD2AC}"/>
              </a:ext>
            </a:extLst>
          </p:cNvPr>
          <p:cNvGrpSpPr/>
          <p:nvPr/>
        </p:nvGrpSpPr>
        <p:grpSpPr>
          <a:xfrm flipV="1">
            <a:off x="0" y="-1"/>
            <a:ext cx="12191999" cy="6861601"/>
            <a:chOff x="0" y="-1"/>
            <a:chExt cx="12191999" cy="6861601"/>
          </a:xfrm>
        </p:grpSpPr>
        <p:sp>
          <p:nvSpPr>
            <p:cNvPr id="20" name="Rectangle 19">
              <a:extLst>
                <a:ext uri="{FF2B5EF4-FFF2-40B4-BE49-F238E27FC236}">
                  <a16:creationId xmlns:a16="http://schemas.microsoft.com/office/drawing/2014/main" id="{66375AB4-82BB-418F-A50F-6180F68724A4}"/>
                </a:ext>
              </a:extLst>
            </p:cNvPr>
            <p:cNvSpPr>
              <a:spLocks noChangeAspect="1"/>
            </p:cNvSpPr>
            <p:nvPr/>
          </p:nvSpPr>
          <p:spPr>
            <a:xfrm>
              <a:off x="0" y="0"/>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1" name="Oval 20">
              <a:extLst>
                <a:ext uri="{FF2B5EF4-FFF2-40B4-BE49-F238E27FC236}">
                  <a16:creationId xmlns:a16="http://schemas.microsoft.com/office/drawing/2014/main" id="{3FDD54B2-4A3F-4BFE-8FF0-82CA73F4AE8F}"/>
                </a:ext>
              </a:extLst>
            </p:cNvPr>
            <p:cNvSpPr>
              <a:spLocks noChangeAspect="1"/>
            </p:cNvSpPr>
            <p:nvPr/>
          </p:nvSpPr>
          <p:spPr>
            <a:xfrm>
              <a:off x="5750280" y="2148106"/>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2" name="Oval 21">
              <a:extLst>
                <a:ext uri="{FF2B5EF4-FFF2-40B4-BE49-F238E27FC236}">
                  <a16:creationId xmlns:a16="http://schemas.microsoft.com/office/drawing/2014/main" id="{30876F96-77AB-4E72-B1D2-FA45F4E3C04D}"/>
                </a:ext>
              </a:extLst>
            </p:cNvPr>
            <p:cNvSpPr>
              <a:spLocks noChangeAspect="1"/>
            </p:cNvSpPr>
            <p:nvPr/>
          </p:nvSpPr>
          <p:spPr>
            <a:xfrm>
              <a:off x="0" y="0"/>
              <a:ext cx="6347046" cy="6347046"/>
            </a:xfrm>
            <a:prstGeom prst="ellipse">
              <a:avLst/>
            </a:prstGeom>
            <a:solidFill>
              <a:schemeClr val="accent3">
                <a:alpha val="2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23" name="Group 22">
              <a:extLst>
                <a:ext uri="{FF2B5EF4-FFF2-40B4-BE49-F238E27FC236}">
                  <a16:creationId xmlns:a16="http://schemas.microsoft.com/office/drawing/2014/main" id="{BB08A2E9-6518-449E-940B-8518A1D850BB}"/>
                </a:ext>
              </a:extLst>
            </p:cNvPr>
            <p:cNvGrpSpPr>
              <a:grpSpLocks noChangeAspect="1"/>
            </p:cNvGrpSpPr>
            <p:nvPr/>
          </p:nvGrpSpPr>
          <p:grpSpPr>
            <a:xfrm rot="10800000">
              <a:off x="0" y="-1"/>
              <a:ext cx="10800000" cy="6858000"/>
              <a:chOff x="2328000" y="0"/>
              <a:chExt cx="2880000" cy="1440000"/>
            </a:xfrm>
          </p:grpSpPr>
          <p:sp>
            <p:nvSpPr>
              <p:cNvPr id="28" name="Rectangle 27">
                <a:extLst>
                  <a:ext uri="{FF2B5EF4-FFF2-40B4-BE49-F238E27FC236}">
                    <a16:creationId xmlns:a16="http://schemas.microsoft.com/office/drawing/2014/main" id="{60A86BE0-76B3-4EA0-BA2D-05266013A814}"/>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9" name="Rectangle 28">
                <a:extLst>
                  <a:ext uri="{FF2B5EF4-FFF2-40B4-BE49-F238E27FC236}">
                    <a16:creationId xmlns:a16="http://schemas.microsoft.com/office/drawing/2014/main" id="{6BA13564-810C-4398-AA63-67B020811FCB}"/>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5" name="Rectangle 24">
              <a:extLst>
                <a:ext uri="{FF2B5EF4-FFF2-40B4-BE49-F238E27FC236}">
                  <a16:creationId xmlns:a16="http://schemas.microsoft.com/office/drawing/2014/main" id="{3555E1EF-6216-47FA-BBCA-7C0C8C2DAB8C}"/>
                </a:ext>
              </a:extLst>
            </p:cNvPr>
            <p:cNvSpPr>
              <a:spLocks noChangeAspect="1"/>
            </p:cNvSpPr>
            <p:nvPr/>
          </p:nvSpPr>
          <p:spPr>
            <a:xfrm rot="10800000">
              <a:off x="5602286" y="271887"/>
              <a:ext cx="6589713" cy="6589713"/>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32" name="Rectangle 31">
            <a:extLst>
              <a:ext uri="{FF2B5EF4-FFF2-40B4-BE49-F238E27FC236}">
                <a16:creationId xmlns:a16="http://schemas.microsoft.com/office/drawing/2014/main" id="{D8D85657-6A77-4466-887F-EE948B9CD2B2}"/>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C5D35498-B0C3-40BD-9407-6D0C0587E52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492F85E-0893-4D8C-816A-5193CC6DC9C0}"/>
              </a:ext>
            </a:extLst>
          </p:cNvPr>
          <p:cNvSpPr>
            <a:spLocks noGrp="1"/>
          </p:cNvSpPr>
          <p:nvPr>
            <p:ph idx="1"/>
          </p:nvPr>
        </p:nvSpPr>
        <p:spPr/>
        <p:txBody>
          <a:bodyPr/>
          <a:lstStyle>
            <a:lvl1pPr marL="270000">
              <a:defRPr/>
            </a:lvl1pPr>
            <a:lvl2pPr>
              <a:defRPr/>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5D46A9C-9655-49F5-85B3-A8A37F4F5A8F}"/>
              </a:ext>
            </a:extLst>
          </p:cNvPr>
          <p:cNvSpPr>
            <a:spLocks noGrp="1"/>
          </p:cNvSpPr>
          <p:nvPr>
            <p:ph type="dt" sz="half" idx="10"/>
          </p:nvPr>
        </p:nvSpPr>
        <p:spPr/>
        <p:txBody>
          <a:bodyPr/>
          <a:lstStyle/>
          <a:p>
            <a:fld id="{7CF0BCE0-945C-4FDF-95A1-2149B1FF5B83}" type="datetimeFigureOut">
              <a:rPr lang="en-US" smtClean="0"/>
              <a:t>2/26/22</a:t>
            </a:fld>
            <a:endParaRPr lang="en-US"/>
          </a:p>
        </p:txBody>
      </p:sp>
      <p:sp>
        <p:nvSpPr>
          <p:cNvPr id="5" name="Footer Placeholder 4">
            <a:extLst>
              <a:ext uri="{FF2B5EF4-FFF2-40B4-BE49-F238E27FC236}">
                <a16:creationId xmlns:a16="http://schemas.microsoft.com/office/drawing/2014/main" id="{72EF896C-71D7-487F-A1B9-CBBE6DF4D6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8228E8-7B8A-4153-BEB2-BD5A69F2513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8063162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1E54407D-DBA4-414C-ACA5-30D7B87C652B}"/>
              </a:ext>
            </a:extLst>
          </p:cNvPr>
          <p:cNvGrpSpPr/>
          <p:nvPr/>
        </p:nvGrpSpPr>
        <p:grpSpPr>
          <a:xfrm>
            <a:off x="0" y="0"/>
            <a:ext cx="12192000" cy="6858000"/>
            <a:chOff x="0" y="0"/>
            <a:chExt cx="12192000" cy="6858000"/>
          </a:xfrm>
        </p:grpSpPr>
        <p:sp>
          <p:nvSpPr>
            <p:cNvPr id="7" name="Rectangle 6">
              <a:extLst>
                <a:ext uri="{FF2B5EF4-FFF2-40B4-BE49-F238E27FC236}">
                  <a16:creationId xmlns:a16="http://schemas.microsoft.com/office/drawing/2014/main" id="{6BD518BC-8E44-4DAA-A8B9-2CFBD91DCDCD}"/>
                </a:ext>
              </a:extLst>
            </p:cNvPr>
            <p:cNvSpPr/>
            <p:nvPr/>
          </p:nvSpPr>
          <p:spPr>
            <a:xfrm rot="10800000" flipH="1">
              <a:off x="0" y="2019649"/>
              <a:ext cx="4838350" cy="483835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7">
              <a:extLst>
                <a:ext uri="{FF2B5EF4-FFF2-40B4-BE49-F238E27FC236}">
                  <a16:creationId xmlns:a16="http://schemas.microsoft.com/office/drawing/2014/main" id="{967C3660-39CD-431D-8E64-37508FFEAC96}"/>
                </a:ext>
              </a:extLst>
            </p:cNvPr>
            <p:cNvGrpSpPr>
              <a:grpSpLocks noChangeAspect="1"/>
            </p:cNvGrpSpPr>
            <p:nvPr/>
          </p:nvGrpSpPr>
          <p:grpSpPr>
            <a:xfrm>
              <a:off x="5603875" y="0"/>
              <a:ext cx="6521820" cy="3260910"/>
              <a:chOff x="0" y="0"/>
              <a:chExt cx="2880000" cy="1440000"/>
            </a:xfrm>
          </p:grpSpPr>
          <p:sp>
            <p:nvSpPr>
              <p:cNvPr id="9" name="Rectangle 8">
                <a:extLst>
                  <a:ext uri="{FF2B5EF4-FFF2-40B4-BE49-F238E27FC236}">
                    <a16:creationId xmlns:a16="http://schemas.microsoft.com/office/drawing/2014/main" id="{C4CCE569-E461-438A-A235-B96A542AF82F}"/>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3F9DF1F-1F74-476C-AD41-22AC3F8A65A0}"/>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EBE49ED5-9713-43D1-AE9E-3F9FE5574077}"/>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D21A2854-1482-4441-85EA-D7B9F3EF56D2}"/>
                </a:ext>
              </a:extLst>
            </p:cNvPr>
            <p:cNvSpPr>
              <a:spLocks noChangeAspect="1"/>
            </p:cNvSpPr>
            <p:nvPr/>
          </p:nvSpPr>
          <p:spPr>
            <a:xfrm>
              <a:off x="494887" y="2538000"/>
              <a:ext cx="4320000" cy="4320000"/>
            </a:xfrm>
            <a:prstGeom prst="ellipse">
              <a:avLst/>
            </a:prstGeom>
            <a:solidFill>
              <a:schemeClr val="accent2">
                <a:alpha val="2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FED36A6D-894D-44DA-851C-345A414F3F68}"/>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9D36F1DF-CD42-4695-A7D0-2F5B193057E9}"/>
              </a:ext>
            </a:extLst>
          </p:cNvPr>
          <p:cNvSpPr>
            <a:spLocks noGrp="1"/>
          </p:cNvSpPr>
          <p:nvPr>
            <p:ph type="title"/>
          </p:nvPr>
        </p:nvSpPr>
        <p:spPr>
          <a:xfrm>
            <a:off x="540000" y="540000"/>
            <a:ext cx="7345362" cy="5768725"/>
          </a:xfrm>
        </p:spPr>
        <p:txBody>
          <a:bodyPr anchor="t"/>
          <a:lstStyle>
            <a:lvl1pPr>
              <a:defRPr sz="8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A549160-0F86-4FCA-8718-6980E99C7938}"/>
              </a:ext>
            </a:extLst>
          </p:cNvPr>
          <p:cNvSpPr>
            <a:spLocks noGrp="1"/>
          </p:cNvSpPr>
          <p:nvPr>
            <p:ph type="body" idx="1"/>
          </p:nvPr>
        </p:nvSpPr>
        <p:spPr>
          <a:xfrm>
            <a:off x="8075612" y="540000"/>
            <a:ext cx="3565523" cy="5768725"/>
          </a:xfrm>
        </p:spPr>
        <p:txBody>
          <a:bodyPr anchor="t"/>
          <a:lstStyle>
            <a:lvl1pPr marL="0" indent="0">
              <a:buNone/>
              <a:defRPr sz="1800" cap="all" spc="3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B5C6CBB-DABA-4F2E-8574-46747E15EA1A}"/>
              </a:ext>
            </a:extLst>
          </p:cNvPr>
          <p:cNvSpPr>
            <a:spLocks noGrp="1"/>
          </p:cNvSpPr>
          <p:nvPr>
            <p:ph type="dt" sz="half" idx="10"/>
          </p:nvPr>
        </p:nvSpPr>
        <p:spPr/>
        <p:txBody>
          <a:bodyPr/>
          <a:lstStyle/>
          <a:p>
            <a:fld id="{7CF0BCE0-945C-4FDF-95A1-2149B1FF5B83}" type="datetimeFigureOut">
              <a:rPr lang="en-US" smtClean="0"/>
              <a:t>2/26/22</a:t>
            </a:fld>
            <a:endParaRPr lang="en-US" dirty="0"/>
          </a:p>
        </p:txBody>
      </p:sp>
      <p:sp>
        <p:nvSpPr>
          <p:cNvPr id="5" name="Footer Placeholder 4">
            <a:extLst>
              <a:ext uri="{FF2B5EF4-FFF2-40B4-BE49-F238E27FC236}">
                <a16:creationId xmlns:a16="http://schemas.microsoft.com/office/drawing/2014/main" id="{8FAF86BC-9ECC-439C-BF2E-F0B7EF193B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C742552-C4C9-44EE-B7CB-5A652393BA20}"/>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0466185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A5774299-531D-4CAC-881D-7EB68BC99FCC}"/>
              </a:ext>
            </a:extLst>
          </p:cNvPr>
          <p:cNvGrpSpPr/>
          <p:nvPr/>
        </p:nvGrpSpPr>
        <p:grpSpPr>
          <a:xfrm>
            <a:off x="0" y="-3"/>
            <a:ext cx="12192000" cy="6858003"/>
            <a:chOff x="0" y="-3"/>
            <a:chExt cx="12192000" cy="6858003"/>
          </a:xfrm>
        </p:grpSpPr>
        <p:sp useBgFill="1">
          <p:nvSpPr>
            <p:cNvPr id="9" name="Rectangle 8">
              <a:extLst>
                <a:ext uri="{FF2B5EF4-FFF2-40B4-BE49-F238E27FC236}">
                  <a16:creationId xmlns:a16="http://schemas.microsoft.com/office/drawing/2014/main" id="{A17676CF-DDCC-48C1-AC68-CDA0B9E47FD8}"/>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E052D363-F6F5-455B-A2F2-A12B30CEE528}"/>
                </a:ext>
              </a:extLst>
            </p:cNvPr>
            <p:cNvGrpSpPr>
              <a:grpSpLocks noChangeAspect="1"/>
            </p:cNvGrpSpPr>
            <p:nvPr/>
          </p:nvGrpSpPr>
          <p:grpSpPr>
            <a:xfrm>
              <a:off x="672000" y="-3"/>
              <a:ext cx="11520000" cy="5760000"/>
              <a:chOff x="5981700" y="-1"/>
              <a:chExt cx="6042660" cy="3021330"/>
            </a:xfrm>
          </p:grpSpPr>
          <p:sp>
            <p:nvSpPr>
              <p:cNvPr id="17" name="Rectangle 16">
                <a:extLst>
                  <a:ext uri="{FF2B5EF4-FFF2-40B4-BE49-F238E27FC236}">
                    <a16:creationId xmlns:a16="http://schemas.microsoft.com/office/drawing/2014/main" id="{D0C396B8-00CA-4AE9-A0A5-B4E2B2A2AC07}"/>
                  </a:ext>
                </a:extLst>
              </p:cNvPr>
              <p:cNvSpPr/>
              <p:nvPr/>
            </p:nvSpPr>
            <p:spPr>
              <a:xfrm>
                <a:off x="900303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6660166-3107-4058-A259-59B0527306BD}"/>
                  </a:ext>
                </a:extLst>
              </p:cNvPr>
              <p:cNvSpPr/>
              <p:nvPr/>
            </p:nvSpPr>
            <p:spPr>
              <a:xfrm flipH="1">
                <a:off x="598170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42BE934E-3063-4D0F-AFDE-68D58D336CBE}"/>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039660FA-744A-4CB3-9BED-C59793E3BF32}"/>
                </a:ext>
              </a:extLst>
            </p:cNvPr>
            <p:cNvSpPr>
              <a:spLocks noChangeAspect="1"/>
            </p:cNvSpPr>
            <p:nvPr/>
          </p:nvSpPr>
          <p:spPr>
            <a:xfrm>
              <a:off x="0" y="2538000"/>
              <a:ext cx="4320000" cy="4320000"/>
            </a:xfrm>
            <a:prstGeom prst="ellipse">
              <a:avLst/>
            </a:prstGeom>
            <a:solidFill>
              <a:schemeClr val="accent3">
                <a:alpha val="4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E313EEC-733B-4019-8A0B-3FA768B8DB7A}"/>
                </a:ext>
              </a:extLst>
            </p:cNvPr>
            <p:cNvGrpSpPr/>
            <p:nvPr/>
          </p:nvGrpSpPr>
          <p:grpSpPr>
            <a:xfrm rot="10800000">
              <a:off x="1" y="2948940"/>
              <a:ext cx="7818118" cy="3909059"/>
              <a:chOff x="0" y="0"/>
              <a:chExt cx="2880000" cy="1440000"/>
            </a:xfrm>
          </p:grpSpPr>
          <p:sp>
            <p:nvSpPr>
              <p:cNvPr id="15" name="Rectangle 14">
                <a:extLst>
                  <a:ext uri="{FF2B5EF4-FFF2-40B4-BE49-F238E27FC236}">
                    <a16:creationId xmlns:a16="http://schemas.microsoft.com/office/drawing/2014/main" id="{421FE91F-780C-4ABD-ADE8-0EFDB7196A10}"/>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09EA389-EE78-4475-A390-5EDED23C2D68}"/>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5E492A94-8867-4C62-9D40-4023C41E0AF8}"/>
                </a:ext>
              </a:extLst>
            </p:cNvPr>
            <p:cNvSpPr>
              <a:spLocks noChangeAspect="1"/>
            </p:cNvSpPr>
            <p:nvPr/>
          </p:nvSpPr>
          <p:spPr>
            <a:xfrm rot="10800000" flipH="1">
              <a:off x="0" y="521786"/>
              <a:ext cx="6336213" cy="63362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9" name="Rectangle 18">
            <a:extLst>
              <a:ext uri="{FF2B5EF4-FFF2-40B4-BE49-F238E27FC236}">
                <a16:creationId xmlns:a16="http://schemas.microsoft.com/office/drawing/2014/main" id="{A3DAD7C5-BA12-4557-8BC4-72C69B0D59DD}"/>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54412EC-56C0-4009-B2E3-D63F9EECB9D4}"/>
              </a:ext>
            </a:extLst>
          </p:cNvPr>
          <p:cNvSpPr>
            <a:spLocks noGrp="1"/>
          </p:cNvSpPr>
          <p:nvPr>
            <p:ph type="title"/>
          </p:nvPr>
        </p:nvSpPr>
        <p:spPr>
          <a:xfrm>
            <a:off x="540000" y="539999"/>
            <a:ext cx="11090275" cy="1209600"/>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B70C84F-F3B7-4BF4-A328-BCF5ADD32944}"/>
              </a:ext>
            </a:extLst>
          </p:cNvPr>
          <p:cNvSpPr>
            <a:spLocks noGrp="1"/>
          </p:cNvSpPr>
          <p:nvPr>
            <p:ph sz="half" idx="1"/>
          </p:nvPr>
        </p:nvSpPr>
        <p:spPr>
          <a:xfrm>
            <a:off x="540000" y="1929600"/>
            <a:ext cx="5437186" cy="438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EF919CD5-DBB4-4749-980D-B5B40ECB67B9}"/>
              </a:ext>
            </a:extLst>
          </p:cNvPr>
          <p:cNvSpPr>
            <a:spLocks noGrp="1"/>
          </p:cNvSpPr>
          <p:nvPr>
            <p:ph sz="half" idx="2"/>
          </p:nvPr>
        </p:nvSpPr>
        <p:spPr>
          <a:xfrm>
            <a:off x="6203950" y="1929600"/>
            <a:ext cx="5437186" cy="438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BCFC378-6572-43DF-8344-59DE8122CD12}"/>
              </a:ext>
            </a:extLst>
          </p:cNvPr>
          <p:cNvSpPr>
            <a:spLocks noGrp="1"/>
          </p:cNvSpPr>
          <p:nvPr>
            <p:ph type="dt" sz="half" idx="10"/>
          </p:nvPr>
        </p:nvSpPr>
        <p:spPr/>
        <p:txBody>
          <a:bodyPr/>
          <a:lstStyle/>
          <a:p>
            <a:fld id="{7CF0BCE0-945C-4FDF-95A1-2149B1FF5B83}" type="datetimeFigureOut">
              <a:rPr lang="en-US" smtClean="0"/>
              <a:t>2/26/22</a:t>
            </a:fld>
            <a:endParaRPr lang="en-US"/>
          </a:p>
        </p:txBody>
      </p:sp>
      <p:sp>
        <p:nvSpPr>
          <p:cNvPr id="6" name="Footer Placeholder 5">
            <a:extLst>
              <a:ext uri="{FF2B5EF4-FFF2-40B4-BE49-F238E27FC236}">
                <a16:creationId xmlns:a16="http://schemas.microsoft.com/office/drawing/2014/main" id="{36967A14-246A-4DDF-865C-68F6E16906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9674B6D-E110-478C-94B9-2F8199E586DC}"/>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4389254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5130F7E5-A40E-4C9C-8E4F-3935B9182C4A}"/>
              </a:ext>
            </a:extLst>
          </p:cNvPr>
          <p:cNvGrpSpPr/>
          <p:nvPr/>
        </p:nvGrpSpPr>
        <p:grpSpPr>
          <a:xfrm>
            <a:off x="0" y="-2"/>
            <a:ext cx="12191999" cy="6858001"/>
            <a:chOff x="0" y="-2"/>
            <a:chExt cx="12191999" cy="6858001"/>
          </a:xfrm>
        </p:grpSpPr>
        <p:sp>
          <p:nvSpPr>
            <p:cNvPr id="12" name="Rectangle 11">
              <a:extLst>
                <a:ext uri="{FF2B5EF4-FFF2-40B4-BE49-F238E27FC236}">
                  <a16:creationId xmlns:a16="http://schemas.microsoft.com/office/drawing/2014/main" id="{AE67B504-02A7-4203-87D0-07D333D71917}"/>
                </a:ext>
              </a:extLst>
            </p:cNvPr>
            <p:cNvSpPr/>
            <p:nvPr/>
          </p:nvSpPr>
          <p:spPr>
            <a:xfrm>
              <a:off x="7995665" y="2562224"/>
              <a:ext cx="4196334" cy="4295775"/>
            </a:xfrm>
            <a:prstGeom prst="rect">
              <a:avLst/>
            </a:prstGeom>
            <a:gradFill flip="none" rotWithShape="1">
              <a:gsLst>
                <a:gs pos="0">
                  <a:schemeClr val="accent3">
                    <a:alpha val="40000"/>
                  </a:schemeClr>
                </a:gs>
                <a:gs pos="34000">
                  <a:schemeClr val="accent3">
                    <a:alpha val="20000"/>
                  </a:schemeClr>
                </a:gs>
                <a:gs pos="65000">
                  <a:schemeClr val="accent3">
                    <a:alpha val="0"/>
                  </a:schemeClr>
                </a:gs>
              </a:gsLst>
              <a:path path="circle">
                <a:fillToRect l="100000" t="100000"/>
              </a:path>
              <a:tileRect r="-100000" b="-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DA1158F3-E1C3-400D-8505-628DB94365CE}"/>
                </a:ext>
              </a:extLst>
            </p:cNvPr>
            <p:cNvGrpSpPr/>
            <p:nvPr/>
          </p:nvGrpSpPr>
          <p:grpSpPr>
            <a:xfrm rot="16200000">
              <a:off x="2295528" y="-2295528"/>
              <a:ext cx="6858000" cy="11449051"/>
              <a:chOff x="0" y="2333625"/>
              <a:chExt cx="9515474" cy="3766109"/>
            </a:xfrm>
          </p:grpSpPr>
          <p:sp>
            <p:nvSpPr>
              <p:cNvPr id="23" name="Rectangle 22">
                <a:extLst>
                  <a:ext uri="{FF2B5EF4-FFF2-40B4-BE49-F238E27FC236}">
                    <a16:creationId xmlns:a16="http://schemas.microsoft.com/office/drawing/2014/main" id="{0AEADDCE-3295-4F24-8700-C93B5457C2B7}"/>
                  </a:ext>
                </a:extLst>
              </p:cNvPr>
              <p:cNvSpPr/>
              <p:nvPr/>
            </p:nvSpPr>
            <p:spPr>
              <a:xfrm>
                <a:off x="4757737"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1F95C76A-5429-458C-BC9D-E1053EF7B84F}"/>
                  </a:ext>
                </a:extLst>
              </p:cNvPr>
              <p:cNvSpPr/>
              <p:nvPr/>
            </p:nvSpPr>
            <p:spPr>
              <a:xfrm flipH="1">
                <a:off x="0"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3D0E8A42-259A-43FA-B284-B459D7364097}"/>
                </a:ext>
              </a:extLst>
            </p:cNvPr>
            <p:cNvGrpSpPr>
              <a:grpSpLocks noChangeAspect="1"/>
            </p:cNvGrpSpPr>
            <p:nvPr/>
          </p:nvGrpSpPr>
          <p:grpSpPr>
            <a:xfrm rot="5400000">
              <a:off x="3583369" y="-3583369"/>
              <a:ext cx="4713262" cy="11880000"/>
              <a:chOff x="1" y="0"/>
              <a:chExt cx="8305797" cy="6858000"/>
            </a:xfrm>
          </p:grpSpPr>
          <p:sp>
            <p:nvSpPr>
              <p:cNvPr id="21" name="Rectangle 20">
                <a:extLst>
                  <a:ext uri="{FF2B5EF4-FFF2-40B4-BE49-F238E27FC236}">
                    <a16:creationId xmlns:a16="http://schemas.microsoft.com/office/drawing/2014/main" id="{7900B4F1-619C-4C0E-B749-1843F22C946A}"/>
                  </a:ext>
                </a:extLst>
              </p:cNvPr>
              <p:cNvSpPr/>
              <p:nvPr/>
            </p:nvSpPr>
            <p:spPr>
              <a:xfrm>
                <a:off x="931" y="342900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6E6F70BB-DCCC-4CF0-B5BB-95A965A99947}"/>
                  </a:ext>
                </a:extLst>
              </p:cNvPr>
              <p:cNvSpPr/>
              <p:nvPr/>
            </p:nvSpPr>
            <p:spPr>
              <a:xfrm flipV="1">
                <a:off x="1" y="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5" name="Group 14">
              <a:extLst>
                <a:ext uri="{FF2B5EF4-FFF2-40B4-BE49-F238E27FC236}">
                  <a16:creationId xmlns:a16="http://schemas.microsoft.com/office/drawing/2014/main" id="{83E6C50C-C1DA-44E1-B254-3B7228879DCD}"/>
                </a:ext>
              </a:extLst>
            </p:cNvPr>
            <p:cNvGrpSpPr/>
            <p:nvPr/>
          </p:nvGrpSpPr>
          <p:grpSpPr>
            <a:xfrm>
              <a:off x="2676525" y="0"/>
              <a:ext cx="9515473" cy="3766109"/>
              <a:chOff x="2333625" y="2433367"/>
              <a:chExt cx="9897159" cy="3766109"/>
            </a:xfrm>
          </p:grpSpPr>
          <p:sp>
            <p:nvSpPr>
              <p:cNvPr id="19" name="Rectangle 18">
                <a:extLst>
                  <a:ext uri="{FF2B5EF4-FFF2-40B4-BE49-F238E27FC236}">
                    <a16:creationId xmlns:a16="http://schemas.microsoft.com/office/drawing/2014/main" id="{DFC6EEED-A40A-4D1C-BE6B-11DD62770607}"/>
                  </a:ext>
                </a:extLst>
              </p:cNvPr>
              <p:cNvSpPr/>
              <p:nvPr/>
            </p:nvSpPr>
            <p:spPr>
              <a:xfrm>
                <a:off x="728220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27FF3FB-FDFC-4659-A7D6-ABED74010E82}"/>
                  </a:ext>
                </a:extLst>
              </p:cNvPr>
              <p:cNvSpPr/>
              <p:nvPr/>
            </p:nvSpPr>
            <p:spPr>
              <a:xfrm flipH="1">
                <a:off x="233362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51548ED5-6668-4672-88DC-40E92508ACA2}"/>
                </a:ext>
              </a:extLst>
            </p:cNvPr>
            <p:cNvGrpSpPr/>
            <p:nvPr/>
          </p:nvGrpSpPr>
          <p:grpSpPr>
            <a:xfrm>
              <a:off x="0" y="0"/>
              <a:ext cx="9515473" cy="3766109"/>
              <a:chOff x="0" y="2333625"/>
              <a:chExt cx="9515473" cy="3766109"/>
            </a:xfrm>
          </p:grpSpPr>
          <p:sp>
            <p:nvSpPr>
              <p:cNvPr id="17" name="Rectangle 16">
                <a:extLst>
                  <a:ext uri="{FF2B5EF4-FFF2-40B4-BE49-F238E27FC236}">
                    <a16:creationId xmlns:a16="http://schemas.microsoft.com/office/drawing/2014/main" id="{975AE1B2-E73F-4E6E-AAFB-FB1C02684D32}"/>
                  </a:ext>
                </a:extLst>
              </p:cNvPr>
              <p:cNvSpPr/>
              <p:nvPr/>
            </p:nvSpPr>
            <p:spPr>
              <a:xfrm>
                <a:off x="4757737"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750F2D6-C0E1-4AFE-AB87-083292737609}"/>
                  </a:ext>
                </a:extLst>
              </p:cNvPr>
              <p:cNvSpPr/>
              <p:nvPr/>
            </p:nvSpPr>
            <p:spPr>
              <a:xfrm flipH="1">
                <a:off x="0"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5" name="Rectangle 24">
            <a:extLst>
              <a:ext uri="{FF2B5EF4-FFF2-40B4-BE49-F238E27FC236}">
                <a16:creationId xmlns:a16="http://schemas.microsoft.com/office/drawing/2014/main" id="{4ECC0D66-F2BE-4BF4-87F6-CE618B5C8916}"/>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9A0BCA11-08C2-4C9A-B0A3-31C9051CDF9E}"/>
              </a:ext>
            </a:extLst>
          </p:cNvPr>
          <p:cNvSpPr>
            <a:spLocks noGrp="1"/>
          </p:cNvSpPr>
          <p:nvPr>
            <p:ph type="title"/>
          </p:nvPr>
        </p:nvSpPr>
        <p:spPr>
          <a:xfrm>
            <a:off x="540000" y="539999"/>
            <a:ext cx="11090273" cy="1210396"/>
          </a:xfrm>
        </p:spPr>
        <p:txBody>
          <a:bodyPr>
            <a:normAutofit/>
          </a:bodyPr>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662CEB0-C969-40EA-A5E2-8D875E28A6B6}"/>
              </a:ext>
            </a:extLst>
          </p:cNvPr>
          <p:cNvSpPr>
            <a:spLocks noGrp="1"/>
          </p:cNvSpPr>
          <p:nvPr>
            <p:ph type="body" idx="1"/>
          </p:nvPr>
        </p:nvSpPr>
        <p:spPr>
          <a:xfrm>
            <a:off x="540000" y="1929783"/>
            <a:ext cx="5448052" cy="792161"/>
          </a:xfrm>
        </p:spPr>
        <p:txBody>
          <a:bodyPr anchor="b"/>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40F41A6-112E-4305-A0BA-6E119A77AC10}"/>
              </a:ext>
            </a:extLst>
          </p:cNvPr>
          <p:cNvSpPr>
            <a:spLocks noGrp="1"/>
          </p:cNvSpPr>
          <p:nvPr>
            <p:ph sz="half" idx="2"/>
          </p:nvPr>
        </p:nvSpPr>
        <p:spPr>
          <a:xfrm>
            <a:off x="540000" y="2937844"/>
            <a:ext cx="5437186" cy="3376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9AC672C5-31B9-443B-8DEE-5523646891F7}"/>
              </a:ext>
            </a:extLst>
          </p:cNvPr>
          <p:cNvSpPr>
            <a:spLocks noGrp="1"/>
          </p:cNvSpPr>
          <p:nvPr>
            <p:ph type="body" sz="quarter" idx="3"/>
          </p:nvPr>
        </p:nvSpPr>
        <p:spPr>
          <a:xfrm>
            <a:off x="6203949" y="1929782"/>
            <a:ext cx="5437187" cy="792000"/>
          </a:xfrm>
        </p:spPr>
        <p:txBody>
          <a:bodyPr anchor="b"/>
          <a:lstStyle>
            <a:lvl1pPr marL="0" indent="0">
              <a:buNone/>
              <a:defRPr sz="1600" b="0"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4D18B9D-8B21-4249-A3AD-8FBE48F0F55B}"/>
              </a:ext>
            </a:extLst>
          </p:cNvPr>
          <p:cNvSpPr>
            <a:spLocks noGrp="1"/>
          </p:cNvSpPr>
          <p:nvPr>
            <p:ph sz="quarter" idx="4"/>
          </p:nvPr>
        </p:nvSpPr>
        <p:spPr>
          <a:xfrm>
            <a:off x="6203950" y="2937844"/>
            <a:ext cx="5437186" cy="3376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05B60881-13B2-4064-84FB-6D071F36C433}"/>
              </a:ext>
            </a:extLst>
          </p:cNvPr>
          <p:cNvSpPr>
            <a:spLocks noGrp="1"/>
          </p:cNvSpPr>
          <p:nvPr>
            <p:ph type="dt" sz="half" idx="10"/>
          </p:nvPr>
        </p:nvSpPr>
        <p:spPr/>
        <p:txBody>
          <a:bodyPr/>
          <a:lstStyle/>
          <a:p>
            <a:fld id="{7CF0BCE0-945C-4FDF-95A1-2149B1FF5B83}" type="datetimeFigureOut">
              <a:rPr lang="en-US" smtClean="0"/>
              <a:t>2/26/22</a:t>
            </a:fld>
            <a:endParaRPr lang="en-US"/>
          </a:p>
        </p:txBody>
      </p:sp>
      <p:sp>
        <p:nvSpPr>
          <p:cNvPr id="8" name="Footer Placeholder 7">
            <a:extLst>
              <a:ext uri="{FF2B5EF4-FFF2-40B4-BE49-F238E27FC236}">
                <a16:creationId xmlns:a16="http://schemas.microsoft.com/office/drawing/2014/main" id="{249FCE5D-D5EF-485D-97FA-2614FF96429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7F204FC-4F66-417C-8E4B-74772ED0570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41167380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9521FD20-B9D4-4FD1-9AAD-F4157555AD62}"/>
              </a:ext>
            </a:extLst>
          </p:cNvPr>
          <p:cNvGrpSpPr/>
          <p:nvPr/>
        </p:nvGrpSpPr>
        <p:grpSpPr>
          <a:xfrm rot="10800000">
            <a:off x="1392000" y="0"/>
            <a:ext cx="10800000" cy="6858000"/>
            <a:chOff x="0" y="0"/>
            <a:chExt cx="10800000" cy="6858000"/>
          </a:xfrm>
        </p:grpSpPr>
        <p:sp>
          <p:nvSpPr>
            <p:cNvPr id="15" name="Rectangle 14">
              <a:extLst>
                <a:ext uri="{FF2B5EF4-FFF2-40B4-BE49-F238E27FC236}">
                  <a16:creationId xmlns:a16="http://schemas.microsoft.com/office/drawing/2014/main" id="{27477A35-8424-45D6-A66E-8ACFA6C405B5}"/>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8BFBA1CE-E9AC-40C0-A7F9-E5671F5FEF9C}"/>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1" name="Group 10">
            <a:extLst>
              <a:ext uri="{FF2B5EF4-FFF2-40B4-BE49-F238E27FC236}">
                <a16:creationId xmlns:a16="http://schemas.microsoft.com/office/drawing/2014/main" id="{D0C2729A-59F8-46A4-9AAA-7665E5966E2D}"/>
              </a:ext>
            </a:extLst>
          </p:cNvPr>
          <p:cNvGrpSpPr>
            <a:grpSpLocks noChangeAspect="1"/>
          </p:cNvGrpSpPr>
          <p:nvPr/>
        </p:nvGrpSpPr>
        <p:grpSpPr>
          <a:xfrm rot="16200000" flipH="1">
            <a:off x="-1714500" y="1714500"/>
            <a:ext cx="6858000" cy="3429000"/>
            <a:chOff x="0" y="0"/>
            <a:chExt cx="2880000" cy="1440000"/>
          </a:xfrm>
        </p:grpSpPr>
        <p:sp>
          <p:nvSpPr>
            <p:cNvPr id="13" name="Rectangle 12">
              <a:extLst>
                <a:ext uri="{FF2B5EF4-FFF2-40B4-BE49-F238E27FC236}">
                  <a16:creationId xmlns:a16="http://schemas.microsoft.com/office/drawing/2014/main" id="{83EBBB96-590D-4704-87AD-A00AE2424DE8}"/>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889BAB7D-5298-40B9-910B-136D0C6A9934}"/>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2" name="Rectangle 11">
            <a:extLst>
              <a:ext uri="{FF2B5EF4-FFF2-40B4-BE49-F238E27FC236}">
                <a16:creationId xmlns:a16="http://schemas.microsoft.com/office/drawing/2014/main" id="{F323EA00-E168-4864-883B-358A7CDF9153}"/>
              </a:ext>
            </a:extLst>
          </p:cNvPr>
          <p:cNvSpPr>
            <a:spLocks noChangeAspect="1"/>
          </p:cNvSpPr>
          <p:nvPr/>
        </p:nvSpPr>
        <p:spPr>
          <a:xfrm rot="10800000">
            <a:off x="5602287" y="268286"/>
            <a:ext cx="6589713" cy="65897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8" name="Rectangle 17">
            <a:extLst>
              <a:ext uri="{FF2B5EF4-FFF2-40B4-BE49-F238E27FC236}">
                <a16:creationId xmlns:a16="http://schemas.microsoft.com/office/drawing/2014/main" id="{CA4F2DFA-2F27-43FB-B08C-0787FA44B0D1}"/>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7D750354-CD8D-4A3B-A7AC-04622BCB0499}"/>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7F3ED3C6-DA43-4D1C-9056-407A4FB1C6AB}"/>
              </a:ext>
            </a:extLst>
          </p:cNvPr>
          <p:cNvSpPr>
            <a:spLocks noGrp="1"/>
          </p:cNvSpPr>
          <p:nvPr>
            <p:ph type="title"/>
          </p:nvPr>
        </p:nvSpPr>
        <p:spPr>
          <a:xfrm>
            <a:off x="550863" y="549276"/>
            <a:ext cx="11090275" cy="5759450"/>
          </a:xfrm>
        </p:spPr>
        <p:txBody>
          <a:bodyPr/>
          <a:lstStyle>
            <a:lvl1pPr>
              <a:defRPr sz="8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720CEB41-E921-45ED-951A-861E31E01336}"/>
              </a:ext>
            </a:extLst>
          </p:cNvPr>
          <p:cNvSpPr>
            <a:spLocks noGrp="1"/>
          </p:cNvSpPr>
          <p:nvPr>
            <p:ph type="dt" sz="half" idx="10"/>
          </p:nvPr>
        </p:nvSpPr>
        <p:spPr/>
        <p:txBody>
          <a:bodyPr/>
          <a:lstStyle/>
          <a:p>
            <a:fld id="{7CF0BCE0-945C-4FDF-95A1-2149B1FF5B83}" type="datetimeFigureOut">
              <a:rPr lang="en-US" smtClean="0"/>
              <a:t>2/26/22</a:t>
            </a:fld>
            <a:endParaRPr lang="en-US"/>
          </a:p>
        </p:txBody>
      </p:sp>
      <p:sp>
        <p:nvSpPr>
          <p:cNvPr id="4" name="Footer Placeholder 3">
            <a:extLst>
              <a:ext uri="{FF2B5EF4-FFF2-40B4-BE49-F238E27FC236}">
                <a16:creationId xmlns:a16="http://schemas.microsoft.com/office/drawing/2014/main" id="{8F6B422D-769C-4E63-8763-ABBB885007E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D38FB6F-2D68-40C0-B628-142011F34A0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7136950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5ED88E92-14F3-4B58-9E48-1D79E139A89E}"/>
              </a:ext>
            </a:extLst>
          </p:cNvPr>
          <p:cNvGrpSpPr/>
          <p:nvPr/>
        </p:nvGrpSpPr>
        <p:grpSpPr>
          <a:xfrm>
            <a:off x="0" y="0"/>
            <a:ext cx="12191999" cy="6861600"/>
            <a:chOff x="1" y="0"/>
            <a:chExt cx="12191999" cy="6861600"/>
          </a:xfrm>
        </p:grpSpPr>
        <p:sp>
          <p:nvSpPr>
            <p:cNvPr id="6" name="Rectangle 5">
              <a:extLst>
                <a:ext uri="{FF2B5EF4-FFF2-40B4-BE49-F238E27FC236}">
                  <a16:creationId xmlns:a16="http://schemas.microsoft.com/office/drawing/2014/main" id="{A6466AE7-32B6-4334-AF41-B9387E6726C5}"/>
                </a:ext>
              </a:extLst>
            </p:cNvPr>
            <p:cNvSpPr>
              <a:spLocks noChangeAspect="1"/>
            </p:cNvSpPr>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7" name="Oval 6">
              <a:extLst>
                <a:ext uri="{FF2B5EF4-FFF2-40B4-BE49-F238E27FC236}">
                  <a16:creationId xmlns:a16="http://schemas.microsoft.com/office/drawing/2014/main" id="{659C09F8-90CD-443F-9AA1-D08C56A605BB}"/>
                </a:ext>
              </a:extLst>
            </p:cNvPr>
            <p:cNvSpPr>
              <a:spLocks noChangeAspect="1"/>
            </p:cNvSpPr>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8" name="Oval 7">
              <a:extLst>
                <a:ext uri="{FF2B5EF4-FFF2-40B4-BE49-F238E27FC236}">
                  <a16:creationId xmlns:a16="http://schemas.microsoft.com/office/drawing/2014/main" id="{DC7304AB-BE7D-45AC-A876-4A24543AE5B3}"/>
                </a:ext>
              </a:extLst>
            </p:cNvPr>
            <p:cNvSpPr>
              <a:spLocks noChangeAspect="1"/>
            </p:cNvSpPr>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9" name="Group 8">
              <a:extLst>
                <a:ext uri="{FF2B5EF4-FFF2-40B4-BE49-F238E27FC236}">
                  <a16:creationId xmlns:a16="http://schemas.microsoft.com/office/drawing/2014/main" id="{8E11922B-DDB3-46D7-B1BD-C1CCDB3C42E3}"/>
                </a:ext>
              </a:extLst>
            </p:cNvPr>
            <p:cNvGrpSpPr>
              <a:grpSpLocks noChangeAspect="1"/>
            </p:cNvGrpSpPr>
            <p:nvPr/>
          </p:nvGrpSpPr>
          <p:grpSpPr>
            <a:xfrm>
              <a:off x="690092" y="0"/>
              <a:ext cx="10800000" cy="6858000"/>
              <a:chOff x="2328000" y="0"/>
              <a:chExt cx="2880000" cy="1440000"/>
            </a:xfrm>
          </p:grpSpPr>
          <p:sp>
            <p:nvSpPr>
              <p:cNvPr id="14" name="Rectangle 13">
                <a:extLst>
                  <a:ext uri="{FF2B5EF4-FFF2-40B4-BE49-F238E27FC236}">
                    <a16:creationId xmlns:a16="http://schemas.microsoft.com/office/drawing/2014/main" id="{C580F8F6-E662-4BCD-AC9C-7E5DDBD5A773}"/>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9A333FE5-ADB0-48EE-A1A6-9AA36DA343A2}"/>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0" name="Group 9">
              <a:extLst>
                <a:ext uri="{FF2B5EF4-FFF2-40B4-BE49-F238E27FC236}">
                  <a16:creationId xmlns:a16="http://schemas.microsoft.com/office/drawing/2014/main" id="{0B09CD4F-6DF4-48AA-BD35-23E3F2A643F7}"/>
                </a:ext>
              </a:extLst>
            </p:cNvPr>
            <p:cNvGrpSpPr>
              <a:grpSpLocks noChangeAspect="1"/>
            </p:cNvGrpSpPr>
            <p:nvPr/>
          </p:nvGrpSpPr>
          <p:grpSpPr>
            <a:xfrm rot="5400000">
              <a:off x="7048499" y="1714500"/>
              <a:ext cx="6858000" cy="3429000"/>
              <a:chOff x="0" y="0"/>
              <a:chExt cx="2880000" cy="1440000"/>
            </a:xfrm>
          </p:grpSpPr>
          <p:sp>
            <p:nvSpPr>
              <p:cNvPr id="12" name="Rectangle 11">
                <a:extLst>
                  <a:ext uri="{FF2B5EF4-FFF2-40B4-BE49-F238E27FC236}">
                    <a16:creationId xmlns:a16="http://schemas.microsoft.com/office/drawing/2014/main" id="{02223219-ACCC-42F2-A1B4-E3C8C8AB12A4}"/>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1510B0E9-9BA0-4357-9E04-554C19BAAC89}"/>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1" name="Rectangle 10">
              <a:extLst>
                <a:ext uri="{FF2B5EF4-FFF2-40B4-BE49-F238E27FC236}">
                  <a16:creationId xmlns:a16="http://schemas.microsoft.com/office/drawing/2014/main" id="{DF06DA80-525A-4C9E-A441-50630AA772A4}"/>
                </a:ext>
              </a:extLst>
            </p:cNvPr>
            <p:cNvSpPr>
              <a:spLocks noChangeAspect="1"/>
            </p:cNvSpPr>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6" name="Rectangle 15">
            <a:extLst>
              <a:ext uri="{FF2B5EF4-FFF2-40B4-BE49-F238E27FC236}">
                <a16:creationId xmlns:a16="http://schemas.microsoft.com/office/drawing/2014/main" id="{E841E027-8E53-4FEB-8605-2124D85731CA}"/>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Date Placeholder 1">
            <a:extLst>
              <a:ext uri="{FF2B5EF4-FFF2-40B4-BE49-F238E27FC236}">
                <a16:creationId xmlns:a16="http://schemas.microsoft.com/office/drawing/2014/main" id="{7DD871A2-AE80-4408-AA95-DC60D132E9E3}"/>
              </a:ext>
            </a:extLst>
          </p:cNvPr>
          <p:cNvSpPr>
            <a:spLocks noGrp="1"/>
          </p:cNvSpPr>
          <p:nvPr>
            <p:ph type="dt" sz="half" idx="10"/>
          </p:nvPr>
        </p:nvSpPr>
        <p:spPr/>
        <p:txBody>
          <a:bodyPr/>
          <a:lstStyle/>
          <a:p>
            <a:fld id="{7CF0BCE0-945C-4FDF-95A1-2149B1FF5B83}" type="datetimeFigureOut">
              <a:rPr lang="en-US" smtClean="0"/>
              <a:t>2/26/22</a:t>
            </a:fld>
            <a:endParaRPr lang="en-US"/>
          </a:p>
        </p:txBody>
      </p:sp>
      <p:sp>
        <p:nvSpPr>
          <p:cNvPr id="3" name="Footer Placeholder 2">
            <a:extLst>
              <a:ext uri="{FF2B5EF4-FFF2-40B4-BE49-F238E27FC236}">
                <a16:creationId xmlns:a16="http://schemas.microsoft.com/office/drawing/2014/main" id="{DDD122A1-7B97-4979-B319-1CE0A4A4978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6209A76-7DCD-477A-A6BA-EEA63FF94082}"/>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6241172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0D5C0F5C-A529-490C-8941-78F10C6A00D3}"/>
              </a:ext>
            </a:extLst>
          </p:cNvPr>
          <p:cNvGrpSpPr/>
          <p:nvPr/>
        </p:nvGrpSpPr>
        <p:grpSpPr>
          <a:xfrm flipH="1">
            <a:off x="0" y="0"/>
            <a:ext cx="12191999" cy="6858001"/>
            <a:chOff x="0" y="-2"/>
            <a:chExt cx="12191999" cy="6858001"/>
          </a:xfrm>
        </p:grpSpPr>
        <p:sp>
          <p:nvSpPr>
            <p:cNvPr id="9" name="Rectangle 8">
              <a:extLst>
                <a:ext uri="{FF2B5EF4-FFF2-40B4-BE49-F238E27FC236}">
                  <a16:creationId xmlns:a16="http://schemas.microsoft.com/office/drawing/2014/main" id="{14A8D739-B942-4545-9459-A6CAF0444D1F}"/>
                </a:ext>
              </a:extLst>
            </p:cNvPr>
            <p:cNvSpPr/>
            <p:nvPr/>
          </p:nvSpPr>
          <p:spPr>
            <a:xfrm>
              <a:off x="7995665" y="2562224"/>
              <a:ext cx="4196334" cy="4295775"/>
            </a:xfrm>
            <a:prstGeom prst="rect">
              <a:avLst/>
            </a:prstGeom>
            <a:gradFill flip="none" rotWithShape="1">
              <a:gsLst>
                <a:gs pos="0">
                  <a:schemeClr val="accent3">
                    <a:alpha val="40000"/>
                  </a:schemeClr>
                </a:gs>
                <a:gs pos="34000">
                  <a:schemeClr val="accent3">
                    <a:alpha val="20000"/>
                  </a:schemeClr>
                </a:gs>
                <a:gs pos="65000">
                  <a:schemeClr val="accent3">
                    <a:alpha val="0"/>
                  </a:schemeClr>
                </a:gs>
              </a:gsLst>
              <a:path path="circle">
                <a:fillToRect l="100000" t="100000"/>
              </a:path>
              <a:tileRect r="-100000" b="-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4BB38CCA-110B-4404-9363-BFFA76C096D2}"/>
                </a:ext>
              </a:extLst>
            </p:cNvPr>
            <p:cNvGrpSpPr/>
            <p:nvPr/>
          </p:nvGrpSpPr>
          <p:grpSpPr>
            <a:xfrm rot="16200000">
              <a:off x="2295528" y="-2295528"/>
              <a:ext cx="6858000" cy="11449051"/>
              <a:chOff x="0" y="2333625"/>
              <a:chExt cx="9515474" cy="3766109"/>
            </a:xfrm>
          </p:grpSpPr>
          <p:sp>
            <p:nvSpPr>
              <p:cNvPr id="20" name="Rectangle 19">
                <a:extLst>
                  <a:ext uri="{FF2B5EF4-FFF2-40B4-BE49-F238E27FC236}">
                    <a16:creationId xmlns:a16="http://schemas.microsoft.com/office/drawing/2014/main" id="{B223FE99-C58F-4A56-8F8E-2942FF74E4BD}"/>
                  </a:ext>
                </a:extLst>
              </p:cNvPr>
              <p:cNvSpPr/>
              <p:nvPr/>
            </p:nvSpPr>
            <p:spPr>
              <a:xfrm>
                <a:off x="4757737"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BBD4511-8AB6-4BD3-8410-7FB3EC8D42B2}"/>
                  </a:ext>
                </a:extLst>
              </p:cNvPr>
              <p:cNvSpPr/>
              <p:nvPr/>
            </p:nvSpPr>
            <p:spPr>
              <a:xfrm flipH="1">
                <a:off x="0"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1" name="Group 10">
              <a:extLst>
                <a:ext uri="{FF2B5EF4-FFF2-40B4-BE49-F238E27FC236}">
                  <a16:creationId xmlns:a16="http://schemas.microsoft.com/office/drawing/2014/main" id="{6A8CA067-2248-4BD3-B56E-2C014AEB2273}"/>
                </a:ext>
              </a:extLst>
            </p:cNvPr>
            <p:cNvGrpSpPr>
              <a:grpSpLocks noChangeAspect="1"/>
            </p:cNvGrpSpPr>
            <p:nvPr/>
          </p:nvGrpSpPr>
          <p:grpSpPr>
            <a:xfrm rot="5400000">
              <a:off x="3583369" y="-3583369"/>
              <a:ext cx="4713262" cy="11880000"/>
              <a:chOff x="1" y="0"/>
              <a:chExt cx="8305797" cy="6858000"/>
            </a:xfrm>
          </p:grpSpPr>
          <p:sp>
            <p:nvSpPr>
              <p:cNvPr id="18" name="Rectangle 17">
                <a:extLst>
                  <a:ext uri="{FF2B5EF4-FFF2-40B4-BE49-F238E27FC236}">
                    <a16:creationId xmlns:a16="http://schemas.microsoft.com/office/drawing/2014/main" id="{8C017B9B-2727-4255-8F80-9D4C2A5AE297}"/>
                  </a:ext>
                </a:extLst>
              </p:cNvPr>
              <p:cNvSpPr/>
              <p:nvPr/>
            </p:nvSpPr>
            <p:spPr>
              <a:xfrm>
                <a:off x="931" y="342900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693C5F16-BC47-4707-B6B7-DC5262ACDC51}"/>
                  </a:ext>
                </a:extLst>
              </p:cNvPr>
              <p:cNvSpPr/>
              <p:nvPr/>
            </p:nvSpPr>
            <p:spPr>
              <a:xfrm flipV="1">
                <a:off x="1" y="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2" name="Group 11">
              <a:extLst>
                <a:ext uri="{FF2B5EF4-FFF2-40B4-BE49-F238E27FC236}">
                  <a16:creationId xmlns:a16="http://schemas.microsoft.com/office/drawing/2014/main" id="{2E88FE13-0734-4BB3-B4D1-7C53A194DA84}"/>
                </a:ext>
              </a:extLst>
            </p:cNvPr>
            <p:cNvGrpSpPr/>
            <p:nvPr/>
          </p:nvGrpSpPr>
          <p:grpSpPr>
            <a:xfrm>
              <a:off x="2676525" y="0"/>
              <a:ext cx="9515473" cy="3766109"/>
              <a:chOff x="2333625" y="2433367"/>
              <a:chExt cx="9897159" cy="3766109"/>
            </a:xfrm>
          </p:grpSpPr>
          <p:sp>
            <p:nvSpPr>
              <p:cNvPr id="16" name="Rectangle 15">
                <a:extLst>
                  <a:ext uri="{FF2B5EF4-FFF2-40B4-BE49-F238E27FC236}">
                    <a16:creationId xmlns:a16="http://schemas.microsoft.com/office/drawing/2014/main" id="{5C9B7EF7-1EDF-4AC7-8E40-C2801783AC85}"/>
                  </a:ext>
                </a:extLst>
              </p:cNvPr>
              <p:cNvSpPr/>
              <p:nvPr/>
            </p:nvSpPr>
            <p:spPr>
              <a:xfrm>
                <a:off x="728220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25CA0A0-9A3F-498E-983D-B3285EF5AD9A}"/>
                  </a:ext>
                </a:extLst>
              </p:cNvPr>
              <p:cNvSpPr/>
              <p:nvPr/>
            </p:nvSpPr>
            <p:spPr>
              <a:xfrm flipH="1">
                <a:off x="233362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3" name="Group 12">
              <a:extLst>
                <a:ext uri="{FF2B5EF4-FFF2-40B4-BE49-F238E27FC236}">
                  <a16:creationId xmlns:a16="http://schemas.microsoft.com/office/drawing/2014/main" id="{A5171814-E4F0-44B5-BC3F-588512210991}"/>
                </a:ext>
              </a:extLst>
            </p:cNvPr>
            <p:cNvGrpSpPr/>
            <p:nvPr/>
          </p:nvGrpSpPr>
          <p:grpSpPr>
            <a:xfrm>
              <a:off x="0" y="0"/>
              <a:ext cx="9515473" cy="3766109"/>
              <a:chOff x="0" y="2333625"/>
              <a:chExt cx="9515473" cy="3766109"/>
            </a:xfrm>
          </p:grpSpPr>
          <p:sp>
            <p:nvSpPr>
              <p:cNvPr id="14" name="Rectangle 13">
                <a:extLst>
                  <a:ext uri="{FF2B5EF4-FFF2-40B4-BE49-F238E27FC236}">
                    <a16:creationId xmlns:a16="http://schemas.microsoft.com/office/drawing/2014/main" id="{8E666ACD-EB1C-4732-971B-C3B26061DB82}"/>
                  </a:ext>
                </a:extLst>
              </p:cNvPr>
              <p:cNvSpPr/>
              <p:nvPr/>
            </p:nvSpPr>
            <p:spPr>
              <a:xfrm>
                <a:off x="4757737"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A4E213B-7F96-44C1-90B3-B72E9387BF73}"/>
                  </a:ext>
                </a:extLst>
              </p:cNvPr>
              <p:cNvSpPr/>
              <p:nvPr/>
            </p:nvSpPr>
            <p:spPr>
              <a:xfrm flipH="1">
                <a:off x="0"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2" name="Rectangle 21">
            <a:extLst>
              <a:ext uri="{FF2B5EF4-FFF2-40B4-BE49-F238E27FC236}">
                <a16:creationId xmlns:a16="http://schemas.microsoft.com/office/drawing/2014/main" id="{BFE392AA-35E5-40E5-9309-284A0C541061}"/>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71A8188C-9713-46E1-AA5C-C84FE515F3A2}"/>
              </a:ext>
            </a:extLst>
          </p:cNvPr>
          <p:cNvSpPr>
            <a:spLocks noGrp="1"/>
          </p:cNvSpPr>
          <p:nvPr>
            <p:ph type="title"/>
          </p:nvPr>
        </p:nvSpPr>
        <p:spPr>
          <a:xfrm>
            <a:off x="539999" y="540000"/>
            <a:ext cx="4511425" cy="2771774"/>
          </a:xfrm>
        </p:spPr>
        <p:txBody>
          <a:bodyPr anchor="t"/>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E192CC-893A-4A84-A7E9-F389D83F0B16}"/>
              </a:ext>
            </a:extLst>
          </p:cNvPr>
          <p:cNvSpPr>
            <a:spLocks noGrp="1"/>
          </p:cNvSpPr>
          <p:nvPr>
            <p:ph idx="1"/>
          </p:nvPr>
        </p:nvSpPr>
        <p:spPr>
          <a:xfrm>
            <a:off x="5232400" y="540000"/>
            <a:ext cx="6408736" cy="5759450"/>
          </a:xfrm>
        </p:spPr>
        <p:txBody>
          <a:bodyPr/>
          <a:lstStyle>
            <a:lvl1pPr>
              <a:defRPr sz="3200"/>
            </a:lvl1pPr>
            <a:lvl2pPr>
              <a:defRPr sz="24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86CC7765-7D44-43DD-A1DF-419D3E1C625F}"/>
              </a:ext>
            </a:extLst>
          </p:cNvPr>
          <p:cNvSpPr>
            <a:spLocks noGrp="1"/>
          </p:cNvSpPr>
          <p:nvPr>
            <p:ph type="body" sz="half" idx="2"/>
          </p:nvPr>
        </p:nvSpPr>
        <p:spPr>
          <a:xfrm>
            <a:off x="540000" y="3536950"/>
            <a:ext cx="4511426" cy="2771775"/>
          </a:xfrm>
        </p:spPr>
        <p:txBody>
          <a:bodyPr/>
          <a:lstStyle>
            <a:lvl1pPr marL="0" indent="0">
              <a:buNone/>
              <a:defRPr sz="1600" cap="all" spc="3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6D36875-AFB0-4905-8C9E-A72B4F59775E}"/>
              </a:ext>
            </a:extLst>
          </p:cNvPr>
          <p:cNvSpPr>
            <a:spLocks noGrp="1"/>
          </p:cNvSpPr>
          <p:nvPr>
            <p:ph type="dt" sz="half" idx="10"/>
          </p:nvPr>
        </p:nvSpPr>
        <p:spPr/>
        <p:txBody>
          <a:bodyPr/>
          <a:lstStyle/>
          <a:p>
            <a:fld id="{7CF0BCE0-945C-4FDF-95A1-2149B1FF5B83}" type="datetimeFigureOut">
              <a:rPr lang="en-US" smtClean="0"/>
              <a:t>2/26/22</a:t>
            </a:fld>
            <a:endParaRPr lang="en-US"/>
          </a:p>
        </p:txBody>
      </p:sp>
      <p:sp>
        <p:nvSpPr>
          <p:cNvPr id="6" name="Footer Placeholder 5">
            <a:extLst>
              <a:ext uri="{FF2B5EF4-FFF2-40B4-BE49-F238E27FC236}">
                <a16:creationId xmlns:a16="http://schemas.microsoft.com/office/drawing/2014/main" id="{25437ABF-7E70-4E45-A67B-C503BF182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8016CA-2983-47BF-BA09-2130A40C8763}"/>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8767733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D97E00A2-2906-4C97-9D1F-C789D3ADD373}"/>
              </a:ext>
            </a:extLst>
          </p:cNvPr>
          <p:cNvGrpSpPr/>
          <p:nvPr/>
        </p:nvGrpSpPr>
        <p:grpSpPr>
          <a:xfrm rot="10800000">
            <a:off x="1392000" y="0"/>
            <a:ext cx="10800000" cy="6858000"/>
            <a:chOff x="0" y="0"/>
            <a:chExt cx="10800000" cy="6858000"/>
          </a:xfrm>
        </p:grpSpPr>
        <p:sp>
          <p:nvSpPr>
            <p:cNvPr id="9" name="Rectangle 8">
              <a:extLst>
                <a:ext uri="{FF2B5EF4-FFF2-40B4-BE49-F238E27FC236}">
                  <a16:creationId xmlns:a16="http://schemas.microsoft.com/office/drawing/2014/main" id="{59CE8EF9-87D6-47FD-B7D3-2D48D8E48AC3}"/>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0" name="Rectangle 9">
              <a:extLst>
                <a:ext uri="{FF2B5EF4-FFF2-40B4-BE49-F238E27FC236}">
                  <a16:creationId xmlns:a16="http://schemas.microsoft.com/office/drawing/2014/main" id="{6784998E-9D37-4D0D-889A-C67531E5295C}"/>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1" name="Group 10">
            <a:extLst>
              <a:ext uri="{FF2B5EF4-FFF2-40B4-BE49-F238E27FC236}">
                <a16:creationId xmlns:a16="http://schemas.microsoft.com/office/drawing/2014/main" id="{8B575B0B-C502-438E-967C-64D268031426}"/>
              </a:ext>
            </a:extLst>
          </p:cNvPr>
          <p:cNvGrpSpPr>
            <a:grpSpLocks noChangeAspect="1"/>
          </p:cNvGrpSpPr>
          <p:nvPr/>
        </p:nvGrpSpPr>
        <p:grpSpPr>
          <a:xfrm rot="16200000" flipH="1">
            <a:off x="-1714500" y="1714500"/>
            <a:ext cx="6858000" cy="3429000"/>
            <a:chOff x="0" y="0"/>
            <a:chExt cx="2880000" cy="1440000"/>
          </a:xfrm>
        </p:grpSpPr>
        <p:sp>
          <p:nvSpPr>
            <p:cNvPr id="12" name="Rectangle 11">
              <a:extLst>
                <a:ext uri="{FF2B5EF4-FFF2-40B4-BE49-F238E27FC236}">
                  <a16:creationId xmlns:a16="http://schemas.microsoft.com/office/drawing/2014/main" id="{4FC29931-00EB-4F74-BE4C-172A4C282A26}"/>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989B4C87-FDD3-406D-BE06-3ABF69905E03}"/>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4" name="Rectangle 13">
            <a:extLst>
              <a:ext uri="{FF2B5EF4-FFF2-40B4-BE49-F238E27FC236}">
                <a16:creationId xmlns:a16="http://schemas.microsoft.com/office/drawing/2014/main" id="{FD817A89-A0E1-4190-90AE-0571E6CE8FC6}"/>
              </a:ext>
            </a:extLst>
          </p:cNvPr>
          <p:cNvSpPr>
            <a:spLocks noChangeAspect="1"/>
          </p:cNvSpPr>
          <p:nvPr/>
        </p:nvSpPr>
        <p:spPr>
          <a:xfrm rot="10800000">
            <a:off x="5602287" y="268286"/>
            <a:ext cx="6589713" cy="65897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4FD20388-C666-4992-920D-5F034214950C}"/>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FCAB0CC3-A07E-43B8-9B34-0A67C1806DE1}"/>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F91800A6-9706-4B81-B957-C950A5F77490}"/>
              </a:ext>
            </a:extLst>
          </p:cNvPr>
          <p:cNvSpPr>
            <a:spLocks noGrp="1"/>
          </p:cNvSpPr>
          <p:nvPr>
            <p:ph type="title"/>
          </p:nvPr>
        </p:nvSpPr>
        <p:spPr>
          <a:xfrm>
            <a:off x="539999" y="540000"/>
            <a:ext cx="4511425" cy="2771774"/>
          </a:xfrm>
        </p:spPr>
        <p:txBody>
          <a:bodyPr anchor="t"/>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CA17652B-AA0D-4574-AF1D-7F7442D84B0B}"/>
              </a:ext>
            </a:extLst>
          </p:cNvPr>
          <p:cNvSpPr>
            <a:spLocks noGrp="1"/>
          </p:cNvSpPr>
          <p:nvPr>
            <p:ph type="pic" idx="1"/>
          </p:nvPr>
        </p:nvSpPr>
        <p:spPr>
          <a:xfrm>
            <a:off x="5232400" y="549275"/>
            <a:ext cx="6408736" cy="57594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ECA19547-D24B-4BD1-8C26-318450B171B3}"/>
              </a:ext>
            </a:extLst>
          </p:cNvPr>
          <p:cNvSpPr>
            <a:spLocks noGrp="1"/>
          </p:cNvSpPr>
          <p:nvPr>
            <p:ph type="body" sz="half" idx="2"/>
          </p:nvPr>
        </p:nvSpPr>
        <p:spPr>
          <a:xfrm>
            <a:off x="539999" y="3536950"/>
            <a:ext cx="4511425" cy="2771774"/>
          </a:xfrm>
        </p:spPr>
        <p:txBody>
          <a:bodyPr/>
          <a:lstStyle>
            <a:lvl1pPr marL="0" indent="0">
              <a:buNone/>
              <a:defRPr sz="1600" cap="all" spc="3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C3A22E6-7E01-4547-8555-B2C197543921}"/>
              </a:ext>
            </a:extLst>
          </p:cNvPr>
          <p:cNvSpPr>
            <a:spLocks noGrp="1"/>
          </p:cNvSpPr>
          <p:nvPr>
            <p:ph type="dt" sz="half" idx="10"/>
          </p:nvPr>
        </p:nvSpPr>
        <p:spPr/>
        <p:txBody>
          <a:bodyPr/>
          <a:lstStyle/>
          <a:p>
            <a:fld id="{7CF0BCE0-945C-4FDF-95A1-2149B1FF5B83}" type="datetimeFigureOut">
              <a:rPr lang="en-US" smtClean="0"/>
              <a:t>2/26/22</a:t>
            </a:fld>
            <a:endParaRPr lang="en-US"/>
          </a:p>
        </p:txBody>
      </p:sp>
      <p:sp>
        <p:nvSpPr>
          <p:cNvPr id="6" name="Footer Placeholder 5">
            <a:extLst>
              <a:ext uri="{FF2B5EF4-FFF2-40B4-BE49-F238E27FC236}">
                <a16:creationId xmlns:a16="http://schemas.microsoft.com/office/drawing/2014/main" id="{A90F6BEC-98F3-43FE-BA9B-B046D8917FF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D2FAF54-57F0-46F9-A1BA-B554E14017DF}"/>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9262687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C461672-F18A-4768-9850-0531FD3720BA}"/>
              </a:ext>
            </a:extLst>
          </p:cNvPr>
          <p:cNvGrpSpPr/>
          <p:nvPr/>
        </p:nvGrpSpPr>
        <p:grpSpPr>
          <a:xfrm rot="10800000">
            <a:off x="5921828" y="2876440"/>
            <a:ext cx="6270171" cy="3981559"/>
            <a:chOff x="0" y="0"/>
            <a:chExt cx="10800000" cy="6858000"/>
          </a:xfrm>
        </p:grpSpPr>
        <p:sp>
          <p:nvSpPr>
            <p:cNvPr id="8" name="Rectangle 7">
              <a:extLst>
                <a:ext uri="{FF2B5EF4-FFF2-40B4-BE49-F238E27FC236}">
                  <a16:creationId xmlns:a16="http://schemas.microsoft.com/office/drawing/2014/main" id="{9FA73898-D78C-45F9-AFC1-2AB16F6725C2}"/>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9" name="Rectangle 8">
              <a:extLst>
                <a:ext uri="{FF2B5EF4-FFF2-40B4-BE49-F238E27FC236}">
                  <a16:creationId xmlns:a16="http://schemas.microsoft.com/office/drawing/2014/main" id="{4FC423E3-700B-43D6-A2CB-F3C871632C20}"/>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0" name="Group 9">
            <a:extLst>
              <a:ext uri="{FF2B5EF4-FFF2-40B4-BE49-F238E27FC236}">
                <a16:creationId xmlns:a16="http://schemas.microsoft.com/office/drawing/2014/main" id="{82F05B2A-1EC7-4131-B899-C7ECB9A502EB}"/>
              </a:ext>
            </a:extLst>
          </p:cNvPr>
          <p:cNvGrpSpPr>
            <a:grpSpLocks noChangeAspect="1"/>
          </p:cNvGrpSpPr>
          <p:nvPr/>
        </p:nvGrpSpPr>
        <p:grpSpPr>
          <a:xfrm flipH="1">
            <a:off x="0" y="-1"/>
            <a:ext cx="9361714" cy="4680857"/>
            <a:chOff x="0" y="0"/>
            <a:chExt cx="2880000" cy="1440000"/>
          </a:xfrm>
        </p:grpSpPr>
        <p:sp>
          <p:nvSpPr>
            <p:cNvPr id="11" name="Rectangle 10">
              <a:extLst>
                <a:ext uri="{FF2B5EF4-FFF2-40B4-BE49-F238E27FC236}">
                  <a16:creationId xmlns:a16="http://schemas.microsoft.com/office/drawing/2014/main" id="{97711D4C-4FFE-4151-B53D-60890F0F5827}"/>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Rectangle 11">
              <a:extLst>
                <a:ext uri="{FF2B5EF4-FFF2-40B4-BE49-F238E27FC236}">
                  <a16:creationId xmlns:a16="http://schemas.microsoft.com/office/drawing/2014/main" id="{F69D6393-413D-4151-BC2C-43161BE4A799}"/>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3" name="Rectangle 12">
            <a:extLst>
              <a:ext uri="{FF2B5EF4-FFF2-40B4-BE49-F238E27FC236}">
                <a16:creationId xmlns:a16="http://schemas.microsoft.com/office/drawing/2014/main" id="{A96370B9-6459-4B05-9A8B-A9E7FA8966CD}"/>
              </a:ext>
            </a:extLst>
          </p:cNvPr>
          <p:cNvSpPr>
            <a:spLocks noChangeAspect="1"/>
          </p:cNvSpPr>
          <p:nvPr/>
        </p:nvSpPr>
        <p:spPr>
          <a:xfrm rot="10800000">
            <a:off x="8430794" y="3096793"/>
            <a:ext cx="3761205" cy="3761205"/>
          </a:xfrm>
          <a:prstGeom prst="rect">
            <a:avLst/>
          </a:prstGeom>
          <a:gradFill flip="none" rotWithShape="1">
            <a:gsLst>
              <a:gs pos="0">
                <a:schemeClr val="accent1">
                  <a:alpha val="4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DA3AC0C6-74C3-4E55-AA42-A9F1A4B1B210}"/>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132C27A4-86D3-4C83-8022-E37A8672A993}"/>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8F1FF59-E1BE-4475-953B-5BF6FBC10C57}"/>
              </a:ext>
            </a:extLst>
          </p:cNvPr>
          <p:cNvSpPr>
            <a:spLocks noGrp="1"/>
          </p:cNvSpPr>
          <p:nvPr>
            <p:ph type="title"/>
          </p:nvPr>
        </p:nvSpPr>
        <p:spPr>
          <a:xfrm>
            <a:off x="540000" y="540000"/>
            <a:ext cx="11090273" cy="1800224"/>
          </a:xfrm>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8F1F045-44C5-4165-A640-4E4D33A59580}"/>
              </a:ext>
            </a:extLst>
          </p:cNvPr>
          <p:cNvSpPr>
            <a:spLocks noGrp="1"/>
          </p:cNvSpPr>
          <p:nvPr>
            <p:ph type="body" orient="vert" idx="1"/>
          </p:nvPr>
        </p:nvSpPr>
        <p:spPr>
          <a:xfrm>
            <a:off x="540000" y="2528887"/>
            <a:ext cx="11090276" cy="377983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517047A-D05B-44E9-A240-BDB881C4296A}"/>
              </a:ext>
            </a:extLst>
          </p:cNvPr>
          <p:cNvSpPr>
            <a:spLocks noGrp="1"/>
          </p:cNvSpPr>
          <p:nvPr>
            <p:ph type="dt" sz="half" idx="10"/>
          </p:nvPr>
        </p:nvSpPr>
        <p:spPr/>
        <p:txBody>
          <a:bodyPr/>
          <a:lstStyle/>
          <a:p>
            <a:fld id="{7CF0BCE0-945C-4FDF-95A1-2149B1FF5B83}" type="datetimeFigureOut">
              <a:rPr lang="en-US" smtClean="0"/>
              <a:t>2/26/22</a:t>
            </a:fld>
            <a:endParaRPr lang="en-US"/>
          </a:p>
        </p:txBody>
      </p:sp>
      <p:sp>
        <p:nvSpPr>
          <p:cNvPr id="5" name="Footer Placeholder 4">
            <a:extLst>
              <a:ext uri="{FF2B5EF4-FFF2-40B4-BE49-F238E27FC236}">
                <a16:creationId xmlns:a16="http://schemas.microsoft.com/office/drawing/2014/main" id="{7FDCB2E8-A68D-478D-A728-C9612848C8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7E4F1D-3280-4DB5-B2E0-DA7F10717EB4}"/>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5779377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3C627D45-FE54-49FF-A37F-6206993AEFD8}"/>
              </a:ext>
            </a:extLst>
          </p:cNvPr>
          <p:cNvGrpSpPr/>
          <p:nvPr/>
        </p:nvGrpSpPr>
        <p:grpSpPr>
          <a:xfrm>
            <a:off x="0" y="-3"/>
            <a:ext cx="12192000" cy="6858003"/>
            <a:chOff x="0" y="-3"/>
            <a:chExt cx="12192000" cy="6858003"/>
          </a:xfrm>
        </p:grpSpPr>
        <p:sp useBgFill="1">
          <p:nvSpPr>
            <p:cNvPr id="8" name="Rectangle 7">
              <a:extLst>
                <a:ext uri="{FF2B5EF4-FFF2-40B4-BE49-F238E27FC236}">
                  <a16:creationId xmlns:a16="http://schemas.microsoft.com/office/drawing/2014/main" id="{879CEFA6-CCA5-4FEF-B53D-E74B1E67E9C7}"/>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ACFCD768-2100-4B20-87EF-9F92EFBD8FA8}"/>
                </a:ext>
              </a:extLst>
            </p:cNvPr>
            <p:cNvGrpSpPr>
              <a:grpSpLocks noChangeAspect="1"/>
            </p:cNvGrpSpPr>
            <p:nvPr/>
          </p:nvGrpSpPr>
          <p:grpSpPr>
            <a:xfrm>
              <a:off x="672000" y="-3"/>
              <a:ext cx="11520000" cy="5760000"/>
              <a:chOff x="5981700" y="-1"/>
              <a:chExt cx="6042660" cy="3021330"/>
            </a:xfrm>
          </p:grpSpPr>
          <p:sp>
            <p:nvSpPr>
              <p:cNvPr id="16" name="Rectangle 15">
                <a:extLst>
                  <a:ext uri="{FF2B5EF4-FFF2-40B4-BE49-F238E27FC236}">
                    <a16:creationId xmlns:a16="http://schemas.microsoft.com/office/drawing/2014/main" id="{E0D1B599-DFF1-4E00-9EAE-EE32BD7B4860}"/>
                  </a:ext>
                </a:extLst>
              </p:cNvPr>
              <p:cNvSpPr/>
              <p:nvPr/>
            </p:nvSpPr>
            <p:spPr>
              <a:xfrm>
                <a:off x="900303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0FCF7F6-290B-4DE7-BA60-863CBF95C2AF}"/>
                  </a:ext>
                </a:extLst>
              </p:cNvPr>
              <p:cNvSpPr/>
              <p:nvPr/>
            </p:nvSpPr>
            <p:spPr>
              <a:xfrm flipH="1">
                <a:off x="598170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Rectangle 9">
              <a:extLst>
                <a:ext uri="{FF2B5EF4-FFF2-40B4-BE49-F238E27FC236}">
                  <a16:creationId xmlns:a16="http://schemas.microsoft.com/office/drawing/2014/main" id="{F59358AB-E1C9-402B-9F3F-28B4F50DAC6F}"/>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A78C24EC-8C5D-4A7E-9D57-C752E0DC9485}"/>
                </a:ext>
              </a:extLst>
            </p:cNvPr>
            <p:cNvSpPr>
              <a:spLocks noChangeAspect="1"/>
            </p:cNvSpPr>
            <p:nvPr/>
          </p:nvSpPr>
          <p:spPr>
            <a:xfrm>
              <a:off x="0" y="2538000"/>
              <a:ext cx="4320000" cy="4320000"/>
            </a:xfrm>
            <a:prstGeom prst="ellipse">
              <a:avLst/>
            </a:prstGeom>
            <a:solidFill>
              <a:schemeClr val="accent3">
                <a:alpha val="4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E6C0B30A-4855-4424-B3A8-AC110CA8356F}"/>
                </a:ext>
              </a:extLst>
            </p:cNvPr>
            <p:cNvGrpSpPr/>
            <p:nvPr/>
          </p:nvGrpSpPr>
          <p:grpSpPr>
            <a:xfrm rot="10800000">
              <a:off x="1" y="2948940"/>
              <a:ext cx="7818118" cy="3909059"/>
              <a:chOff x="0" y="0"/>
              <a:chExt cx="2880000" cy="1440000"/>
            </a:xfrm>
          </p:grpSpPr>
          <p:sp>
            <p:nvSpPr>
              <p:cNvPr id="14" name="Rectangle 13">
                <a:extLst>
                  <a:ext uri="{FF2B5EF4-FFF2-40B4-BE49-F238E27FC236}">
                    <a16:creationId xmlns:a16="http://schemas.microsoft.com/office/drawing/2014/main" id="{DC119EB9-1A9A-45A4-AE16-9968A70C5C35}"/>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A5B7B85-4DC3-4343-B734-4852DD5DF033}"/>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3" name="Rectangle 12">
              <a:extLst>
                <a:ext uri="{FF2B5EF4-FFF2-40B4-BE49-F238E27FC236}">
                  <a16:creationId xmlns:a16="http://schemas.microsoft.com/office/drawing/2014/main" id="{73F3733E-DBA5-4A25-9315-B7A1A5E7A1FF}"/>
                </a:ext>
              </a:extLst>
            </p:cNvPr>
            <p:cNvSpPr>
              <a:spLocks noChangeAspect="1"/>
            </p:cNvSpPr>
            <p:nvPr/>
          </p:nvSpPr>
          <p:spPr>
            <a:xfrm rot="10800000" flipH="1">
              <a:off x="0" y="521786"/>
              <a:ext cx="6336213" cy="63362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AAB30D07-BE85-45CD-8055-8C57B00E2957}"/>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Vertical Title 1">
            <a:extLst>
              <a:ext uri="{FF2B5EF4-FFF2-40B4-BE49-F238E27FC236}">
                <a16:creationId xmlns:a16="http://schemas.microsoft.com/office/drawing/2014/main" id="{737FFCCA-9DBF-4E0A-BDC6-F7B8F39BD72F}"/>
              </a:ext>
            </a:extLst>
          </p:cNvPr>
          <p:cNvSpPr>
            <a:spLocks noGrp="1"/>
          </p:cNvSpPr>
          <p:nvPr>
            <p:ph type="title" orient="vert"/>
          </p:nvPr>
        </p:nvSpPr>
        <p:spPr>
          <a:xfrm>
            <a:off x="9012238" y="539999"/>
            <a:ext cx="2628900" cy="576872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511F1B23-21CD-4A3B-938B-5502019A13CD}"/>
              </a:ext>
            </a:extLst>
          </p:cNvPr>
          <p:cNvSpPr>
            <a:spLocks noGrp="1"/>
          </p:cNvSpPr>
          <p:nvPr>
            <p:ph type="body" orient="vert" idx="1"/>
          </p:nvPr>
        </p:nvSpPr>
        <p:spPr>
          <a:xfrm>
            <a:off x="550863" y="539999"/>
            <a:ext cx="8245475" cy="576872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E99C884-5A98-4C01-BB89-098AC6966496}"/>
              </a:ext>
            </a:extLst>
          </p:cNvPr>
          <p:cNvSpPr>
            <a:spLocks noGrp="1"/>
          </p:cNvSpPr>
          <p:nvPr>
            <p:ph type="dt" sz="half" idx="10"/>
          </p:nvPr>
        </p:nvSpPr>
        <p:spPr/>
        <p:txBody>
          <a:bodyPr/>
          <a:lstStyle/>
          <a:p>
            <a:fld id="{7CF0BCE0-945C-4FDF-95A1-2149B1FF5B83}" type="datetimeFigureOut">
              <a:rPr lang="en-US" smtClean="0"/>
              <a:t>2/26/22</a:t>
            </a:fld>
            <a:endParaRPr lang="en-US"/>
          </a:p>
        </p:txBody>
      </p:sp>
      <p:sp>
        <p:nvSpPr>
          <p:cNvPr id="5" name="Footer Placeholder 4">
            <a:extLst>
              <a:ext uri="{FF2B5EF4-FFF2-40B4-BE49-F238E27FC236}">
                <a16:creationId xmlns:a16="http://schemas.microsoft.com/office/drawing/2014/main" id="{7DF54D22-9CD7-4FC6-9444-21948246C7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AECC14-D66C-401A-A0C9-DFCA5533A5C7}"/>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9354768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1749C77-AA3A-4DA0-9E20-32FCD2B8BD5F}"/>
              </a:ext>
            </a:extLst>
          </p:cNvPr>
          <p:cNvSpPr>
            <a:spLocks noGrp="1"/>
          </p:cNvSpPr>
          <p:nvPr>
            <p:ph type="title"/>
          </p:nvPr>
        </p:nvSpPr>
        <p:spPr>
          <a:xfrm>
            <a:off x="540000" y="540000"/>
            <a:ext cx="11101135" cy="18095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98DC81A-9B5E-4A92-AA7B-3D750F95F434}"/>
              </a:ext>
            </a:extLst>
          </p:cNvPr>
          <p:cNvSpPr>
            <a:spLocks noGrp="1"/>
          </p:cNvSpPr>
          <p:nvPr>
            <p:ph type="body" idx="1"/>
          </p:nvPr>
        </p:nvSpPr>
        <p:spPr>
          <a:xfrm>
            <a:off x="540000" y="2528887"/>
            <a:ext cx="11101136" cy="37798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604B8083-48FB-4D6A-B77A-262FE3E23D6C}"/>
              </a:ext>
            </a:extLst>
          </p:cNvPr>
          <p:cNvSpPr>
            <a:spLocks noGrp="1"/>
          </p:cNvSpPr>
          <p:nvPr>
            <p:ph type="ftr" sz="quarter" idx="3"/>
          </p:nvPr>
        </p:nvSpPr>
        <p:spPr>
          <a:xfrm>
            <a:off x="540000" y="6314400"/>
            <a:ext cx="7350795" cy="365125"/>
          </a:xfrm>
          <a:prstGeom prst="rect">
            <a:avLst/>
          </a:prstGeom>
        </p:spPr>
        <p:txBody>
          <a:bodyPr vert="horz" lIns="91440" tIns="45720" rIns="91440" bIns="45720" rtlCol="0" anchor="ctr"/>
          <a:lstStyle>
            <a:lvl1pPr algn="l">
              <a:defRPr sz="1000" spc="100" baseline="0">
                <a:solidFill>
                  <a:schemeClr val="tx1"/>
                </a:solidFill>
              </a:defRPr>
            </a:lvl1pPr>
          </a:lstStyle>
          <a:p>
            <a:endParaRPr lang="en-US" sz="1000" dirty="0"/>
          </a:p>
        </p:txBody>
      </p:sp>
      <p:sp>
        <p:nvSpPr>
          <p:cNvPr id="4" name="Date Placeholder 3">
            <a:extLst>
              <a:ext uri="{FF2B5EF4-FFF2-40B4-BE49-F238E27FC236}">
                <a16:creationId xmlns:a16="http://schemas.microsoft.com/office/drawing/2014/main" id="{41EDA5BD-F7C8-4883-81D1-EF1F6F00EF72}"/>
              </a:ext>
            </a:extLst>
          </p:cNvPr>
          <p:cNvSpPr>
            <a:spLocks noGrp="1"/>
          </p:cNvSpPr>
          <p:nvPr>
            <p:ph type="dt" sz="half" idx="2"/>
          </p:nvPr>
        </p:nvSpPr>
        <p:spPr>
          <a:xfrm>
            <a:off x="8075613" y="6314400"/>
            <a:ext cx="2623468" cy="365125"/>
          </a:xfrm>
          <a:prstGeom prst="rect">
            <a:avLst/>
          </a:prstGeom>
        </p:spPr>
        <p:txBody>
          <a:bodyPr vert="horz" lIns="91440" tIns="45720" rIns="91440" bIns="45720" rtlCol="0" anchor="ctr"/>
          <a:lstStyle>
            <a:lvl1pPr algn="r">
              <a:defRPr sz="1000" cap="none" spc="100" baseline="0">
                <a:solidFill>
                  <a:schemeClr val="tx1"/>
                </a:solidFill>
              </a:defRPr>
            </a:lvl1pPr>
          </a:lstStyle>
          <a:p>
            <a:pPr algn="r"/>
            <a:fld id="{7CF0BCE0-945C-4FDF-95A1-2149B1FF5B83}" type="datetimeFigureOut">
              <a:rPr lang="en-US" smtClean="0"/>
              <a:pPr algn="r"/>
              <a:t>2/26/22</a:t>
            </a:fld>
            <a:endParaRPr lang="en-US" dirty="0"/>
          </a:p>
        </p:txBody>
      </p:sp>
      <p:sp>
        <p:nvSpPr>
          <p:cNvPr id="6" name="Slide Number Placeholder 5">
            <a:extLst>
              <a:ext uri="{FF2B5EF4-FFF2-40B4-BE49-F238E27FC236}">
                <a16:creationId xmlns:a16="http://schemas.microsoft.com/office/drawing/2014/main" id="{AB48FEDB-2614-400B-9C19-0F4D448D98AB}"/>
              </a:ext>
            </a:extLst>
          </p:cNvPr>
          <p:cNvSpPr>
            <a:spLocks noGrp="1"/>
          </p:cNvSpPr>
          <p:nvPr>
            <p:ph type="sldNum" sz="quarter" idx="4"/>
          </p:nvPr>
        </p:nvSpPr>
        <p:spPr>
          <a:xfrm>
            <a:off x="10883899" y="6314400"/>
            <a:ext cx="757237" cy="365125"/>
          </a:xfrm>
          <a:prstGeom prst="rect">
            <a:avLst/>
          </a:prstGeom>
        </p:spPr>
        <p:txBody>
          <a:bodyPr vert="horz" lIns="91440" tIns="45720" rIns="91440" bIns="45720" rtlCol="0" anchor="ctr"/>
          <a:lstStyle>
            <a:lvl1pPr algn="r">
              <a:defRPr sz="1000" spc="100" baseline="0">
                <a:solidFill>
                  <a:schemeClr val="tx1"/>
                </a:solidFill>
              </a:defRPr>
            </a:lvl1pPr>
          </a:lstStyle>
          <a:p>
            <a:fld id="{4CD77608-3819-479B-BB98-C216BA724EFE}" type="slidenum">
              <a:rPr lang="en-US" smtClean="0"/>
              <a:pPr/>
              <a:t>‹#›</a:t>
            </a:fld>
            <a:endParaRPr lang="en-US" sz="1000" dirty="0"/>
          </a:p>
        </p:txBody>
      </p:sp>
    </p:spTree>
    <p:extLst>
      <p:ext uri="{BB962C8B-B14F-4D97-AF65-F5344CB8AC3E}">
        <p14:creationId xmlns:p14="http://schemas.microsoft.com/office/powerpoint/2010/main" val="947787349"/>
      </p:ext>
    </p:extLst>
  </p:cSld>
  <p:clrMap bg1="dk1" tx1="lt1" bg2="dk2" tx2="lt2" accent1="accent1" accent2="accent2" accent3="accent3" accent4="accent4" accent5="accent5" accent6="accent6" hlink="hlink" folHlink="folHlink"/>
  <p:sldLayoutIdLst>
    <p:sldLayoutId id="2147483669" r:id="rId1"/>
    <p:sldLayoutId id="2147483670" r:id="rId2"/>
    <p:sldLayoutId id="2147483671" r:id="rId3"/>
    <p:sldLayoutId id="2147483672" r:id="rId4"/>
    <p:sldLayoutId id="2147483662" r:id="rId5"/>
    <p:sldLayoutId id="2147483663" r:id="rId6"/>
    <p:sldLayoutId id="2147483664" r:id="rId7"/>
    <p:sldLayoutId id="2147483665" r:id="rId8"/>
    <p:sldLayoutId id="2147483666" r:id="rId9"/>
    <p:sldLayoutId id="2147483667" r:id="rId10"/>
    <p:sldLayoutId id="2147483668" r:id="rId11"/>
  </p:sldLayoutIdLst>
  <p:txStyles>
    <p:titleStyle>
      <a:lvl1pPr algn="l" defTabSz="914400" rtl="0" eaLnBrk="1" latinLnBrk="0" hangingPunct="1">
        <a:lnSpc>
          <a:spcPct val="90000"/>
        </a:lnSpc>
        <a:spcBef>
          <a:spcPct val="0"/>
        </a:spcBef>
        <a:buNone/>
        <a:defRPr sz="6000" kern="1200">
          <a:solidFill>
            <a:schemeClr val="tx1"/>
          </a:solidFill>
          <a:latin typeface="+mj-lt"/>
          <a:ea typeface="+mj-ea"/>
          <a:cs typeface="+mj-cs"/>
        </a:defRPr>
      </a:lvl1pPr>
    </p:titleStyle>
    <p:bodyStyle>
      <a:lvl1pPr marL="270000" indent="-270000" algn="l" defTabSz="914400" rtl="0" eaLnBrk="1" latinLnBrk="0" hangingPunct="1">
        <a:lnSpc>
          <a:spcPct val="125000"/>
        </a:lnSpc>
        <a:spcBef>
          <a:spcPts val="1000"/>
        </a:spcBef>
        <a:buFont typeface="Arial" panose="020B0604020202020204" pitchFamily="34" charset="0"/>
        <a:buChar char="•"/>
        <a:defRPr sz="1800" kern="1200" spc="50" baseline="0">
          <a:solidFill>
            <a:schemeClr val="tx1"/>
          </a:solidFill>
          <a:latin typeface="+mn-lt"/>
          <a:ea typeface="+mn-ea"/>
          <a:cs typeface="+mn-cs"/>
        </a:defRPr>
      </a:lvl1pPr>
      <a:lvl2pPr marL="72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2pPr>
      <a:lvl3pPr marL="108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3pPr>
      <a:lvl4pPr marL="144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4pPr>
      <a:lvl5pPr marL="180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jpg"/><Relationship Id="rId5" Type="http://schemas.openxmlformats.org/officeDocument/2006/relationships/image" Target="../media/image3.jpe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7.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7.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7.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7.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7.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2.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7.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9B5A19-3592-48E2-BC31-90E092BD6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E2548C40-4C00-4E91-BFA6-84B4D66225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1999" cy="6861600"/>
            <a:chOff x="1" y="0"/>
            <a:chExt cx="12191999" cy="6861600"/>
          </a:xfrm>
        </p:grpSpPr>
        <p:sp>
          <p:nvSpPr>
            <p:cNvPr id="12" name="Rectangle 11">
              <a:extLst>
                <a:ext uri="{FF2B5EF4-FFF2-40B4-BE49-F238E27FC236}">
                  <a16:creationId xmlns:a16="http://schemas.microsoft.com/office/drawing/2014/main" id="{B6EE6BCA-C84E-4BED-B084-F599F7EE689E}"/>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24695526-4BAA-4EFE-91C1-1E446117C0C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00DF9B86-7987-40DC-85D6-479F5A2E87CB}"/>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5" name="Group 14">
              <a:extLst>
                <a:ext uri="{FF2B5EF4-FFF2-40B4-BE49-F238E27FC236}">
                  <a16:creationId xmlns:a16="http://schemas.microsoft.com/office/drawing/2014/main" id="{A5465368-1AF5-43D6-BAD2-6BE8B04D94C7}"/>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20" name="Rectangle 19">
                <a:extLst>
                  <a:ext uri="{FF2B5EF4-FFF2-40B4-BE49-F238E27FC236}">
                    <a16:creationId xmlns:a16="http://schemas.microsoft.com/office/drawing/2014/main" id="{CEB28D27-BDED-4D8C-94FC-58E9323571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77AC833D-449C-45F4-9851-216F3681F2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09528AAE-A1EB-446C-81BE-BA5E4490E4E5}"/>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8" name="Rectangle 17">
                <a:extLst>
                  <a:ext uri="{FF2B5EF4-FFF2-40B4-BE49-F238E27FC236}">
                    <a16:creationId xmlns:a16="http://schemas.microsoft.com/office/drawing/2014/main" id="{9F7C0F2C-B581-402B-B4C4-6DFB713149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56A6B0D-707F-420B-BF4D-2CB60CCCA0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F8B7A59E-D61A-4BEB-A38A-1E8E5EBB8371}"/>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3" name="Rectangle 22">
            <a:extLst>
              <a:ext uri="{FF2B5EF4-FFF2-40B4-BE49-F238E27FC236}">
                <a16:creationId xmlns:a16="http://schemas.microsoft.com/office/drawing/2014/main" id="{DD99E1B6-CBC4-4306-9DFC-847D6D1352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bg2">
                  <a:alpha val="40000"/>
                </a:schemeClr>
              </a:gs>
              <a:gs pos="37000">
                <a:schemeClr val="bg2">
                  <a:alpha val="40000"/>
                </a:schemeClr>
              </a:gs>
              <a:gs pos="79000">
                <a:schemeClr val="bg2">
                  <a:alpha val="0"/>
                </a:schemeClr>
              </a:gs>
            </a:gsLst>
            <a:lin ang="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30B59F88-D506-224B-B1FF-EE27494D1C00}"/>
              </a:ext>
            </a:extLst>
          </p:cNvPr>
          <p:cNvSpPr>
            <a:spLocks noGrp="1"/>
          </p:cNvSpPr>
          <p:nvPr>
            <p:ph type="ctrTitle"/>
          </p:nvPr>
        </p:nvSpPr>
        <p:spPr>
          <a:xfrm>
            <a:off x="296883" y="18541"/>
            <a:ext cx="5399999" cy="550839"/>
          </a:xfrm>
        </p:spPr>
        <p:txBody>
          <a:bodyPr>
            <a:normAutofit/>
          </a:bodyPr>
          <a:lstStyle/>
          <a:p>
            <a:pPr marL="285750" indent="-285750">
              <a:buFont typeface="Wingdings" pitchFamily="2" charset="2"/>
              <a:buChar char="Ø"/>
            </a:pPr>
            <a:r>
              <a:rPr lang="en-US" sz="1600" b="1" dirty="0">
                <a:latin typeface="Arial" panose="020B0604020202020204" pitchFamily="34" charset="0"/>
                <a:cs typeface="Arial" panose="020B0604020202020204" pitchFamily="34" charset="0"/>
              </a:rPr>
              <a:t>Digital Skills and Research Method </a:t>
            </a:r>
            <a:r>
              <a:rPr lang="en-US" sz="1600" dirty="0">
                <a:latin typeface="Arial" panose="020B0604020202020204" pitchFamily="34" charset="0"/>
                <a:cs typeface="Arial" panose="020B0604020202020204" pitchFamily="34" charset="0"/>
              </a:rPr>
              <a:t>BMSW4003</a:t>
            </a:r>
            <a:endParaRPr lang="en-US" sz="1600" b="1"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22E8D48A-EC9B-3B47-A661-E61688A92DC6}"/>
              </a:ext>
            </a:extLst>
          </p:cNvPr>
          <p:cNvSpPr>
            <a:spLocks noGrp="1"/>
          </p:cNvSpPr>
          <p:nvPr>
            <p:ph type="subTitle" idx="1"/>
          </p:nvPr>
        </p:nvSpPr>
        <p:spPr>
          <a:xfrm>
            <a:off x="296883" y="587920"/>
            <a:ext cx="4519826" cy="825245"/>
          </a:xfrm>
        </p:spPr>
        <p:txBody>
          <a:bodyPr>
            <a:noAutofit/>
          </a:bodyPr>
          <a:lstStyle/>
          <a:p>
            <a:pPr marL="285750" indent="-285750">
              <a:buFont typeface="Wingdings" pitchFamily="2" charset="2"/>
              <a:buChar char="Ø"/>
            </a:pPr>
            <a:r>
              <a:rPr lang="en-US" b="1" cap="none" spc="0" dirty="0">
                <a:latin typeface="Arial" panose="020B0604020202020204" pitchFamily="34" charset="0"/>
                <a:cs typeface="Arial" panose="020B0604020202020204" pitchFamily="34" charset="0"/>
              </a:rPr>
              <a:t>How do we use technology to collaborate at UWTSD</a:t>
            </a:r>
          </a:p>
        </p:txBody>
      </p:sp>
      <p:pic>
        <p:nvPicPr>
          <p:cNvPr id="4" name="Picture 3" descr="Audio waveform abstract on neon colours">
            <a:extLst>
              <a:ext uri="{FF2B5EF4-FFF2-40B4-BE49-F238E27FC236}">
                <a16:creationId xmlns:a16="http://schemas.microsoft.com/office/drawing/2014/main" id="{229D1D3F-0F9A-4C43-AB89-71853D38CB08}"/>
              </a:ext>
            </a:extLst>
          </p:cNvPr>
          <p:cNvPicPr>
            <a:picLocks noChangeAspect="1"/>
          </p:cNvPicPr>
          <p:nvPr/>
        </p:nvPicPr>
        <p:blipFill rotWithShape="1">
          <a:blip r:embed="rId3"/>
          <a:srcRect l="37274" r="-1" b="-1"/>
          <a:stretch/>
        </p:blipFill>
        <p:spPr>
          <a:xfrm>
            <a:off x="5747424" y="18541"/>
            <a:ext cx="6444576" cy="6857990"/>
          </a:xfrm>
          <a:prstGeom prst="rect">
            <a:avLst/>
          </a:prstGeom>
        </p:spPr>
      </p:pic>
      <p:graphicFrame>
        <p:nvGraphicFramePr>
          <p:cNvPr id="8" name="Table 9">
            <a:extLst>
              <a:ext uri="{FF2B5EF4-FFF2-40B4-BE49-F238E27FC236}">
                <a16:creationId xmlns:a16="http://schemas.microsoft.com/office/drawing/2014/main" id="{72B793F2-5CF0-8246-AF43-D8B84BDF5AAE}"/>
              </a:ext>
            </a:extLst>
          </p:cNvPr>
          <p:cNvGraphicFramePr>
            <a:graphicFrameLocks noGrp="1"/>
          </p:cNvGraphicFramePr>
          <p:nvPr>
            <p:extLst>
              <p:ext uri="{D42A27DB-BD31-4B8C-83A1-F6EECF244321}">
                <p14:modId xmlns:p14="http://schemas.microsoft.com/office/powerpoint/2010/main" val="3998813302"/>
              </p:ext>
            </p:extLst>
          </p:nvPr>
        </p:nvGraphicFramePr>
        <p:xfrm>
          <a:off x="6090089" y="2580197"/>
          <a:ext cx="4569529" cy="2011680"/>
        </p:xfrm>
        <a:graphic>
          <a:graphicData uri="http://schemas.openxmlformats.org/drawingml/2006/table">
            <a:tbl>
              <a:tblPr firstRow="1" bandRow="1">
                <a:tableStyleId>{2D5ABB26-0587-4C30-8999-92F81FD0307C}</a:tableStyleId>
              </a:tblPr>
              <a:tblGrid>
                <a:gridCol w="4569529">
                  <a:extLst>
                    <a:ext uri="{9D8B030D-6E8A-4147-A177-3AD203B41FA5}">
                      <a16:colId xmlns:a16="http://schemas.microsoft.com/office/drawing/2014/main" val="3099264830"/>
                    </a:ext>
                  </a:extLst>
                </a:gridCol>
              </a:tblGrid>
              <a:tr h="1564291">
                <a:tc>
                  <a:txBody>
                    <a:bodyPr/>
                    <a:lstStyle/>
                    <a:p>
                      <a:endParaRPr lang="en-US" b="1" dirty="0"/>
                    </a:p>
                    <a:p>
                      <a:endParaRPr lang="en-US"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Date: </a:t>
                      </a:r>
                      <a:r>
                        <a:rPr lang="en-US" b="0" dirty="0"/>
                        <a:t>3 March 2022</a:t>
                      </a:r>
                      <a:endParaRPr lang="en-US" b="1" dirty="0"/>
                    </a:p>
                    <a:p>
                      <a:endParaRPr lang="en-US" b="1" dirty="0"/>
                    </a:p>
                    <a:p>
                      <a:r>
                        <a:rPr lang="en-US" b="1" dirty="0"/>
                        <a:t>Time: </a:t>
                      </a:r>
                      <a:r>
                        <a:rPr lang="en-US" b="0" dirty="0"/>
                        <a:t>15:35</a:t>
                      </a:r>
                      <a:endParaRPr lang="en-US" b="1" dirty="0"/>
                    </a:p>
                    <a:p>
                      <a:endParaRPr lang="en-US" b="1" dirty="0"/>
                    </a:p>
                    <a:p>
                      <a:r>
                        <a:rPr lang="en-US" b="1" dirty="0"/>
                        <a:t>Tutor’s Name: </a:t>
                      </a:r>
                      <a:r>
                        <a:rPr lang="en-US" b="0" dirty="0" err="1"/>
                        <a:t>Seyed</a:t>
                      </a:r>
                      <a:r>
                        <a:rPr lang="en-US" b="0" dirty="0"/>
                        <a:t> </a:t>
                      </a:r>
                      <a:r>
                        <a:rPr lang="en-US" b="0" dirty="0" err="1"/>
                        <a:t>Nasirpourosgoei</a:t>
                      </a:r>
                      <a:endParaRPr lang="en-US" b="0" dirty="0"/>
                    </a:p>
                  </a:txBody>
                  <a:tcPr/>
                </a:tc>
                <a:extLst>
                  <a:ext uri="{0D108BD9-81ED-4DB2-BD59-A6C34878D82A}">
                    <a16:rowId xmlns:a16="http://schemas.microsoft.com/office/drawing/2014/main" val="3311069739"/>
                  </a:ext>
                </a:extLst>
              </a:tr>
            </a:tbl>
          </a:graphicData>
        </a:graphic>
      </p:graphicFrame>
      <p:graphicFrame>
        <p:nvGraphicFramePr>
          <p:cNvPr id="10" name="Table 21">
            <a:extLst>
              <a:ext uri="{FF2B5EF4-FFF2-40B4-BE49-F238E27FC236}">
                <a16:creationId xmlns:a16="http://schemas.microsoft.com/office/drawing/2014/main" id="{CCF125CE-11E8-D642-A92F-DB876425B94A}"/>
              </a:ext>
            </a:extLst>
          </p:cNvPr>
          <p:cNvGraphicFramePr>
            <a:graphicFrameLocks noGrp="1"/>
          </p:cNvGraphicFramePr>
          <p:nvPr>
            <p:extLst>
              <p:ext uri="{D42A27DB-BD31-4B8C-83A1-F6EECF244321}">
                <p14:modId xmlns:p14="http://schemas.microsoft.com/office/powerpoint/2010/main" val="1004206886"/>
              </p:ext>
            </p:extLst>
          </p:nvPr>
        </p:nvGraphicFramePr>
        <p:xfrm>
          <a:off x="6780182" y="4863754"/>
          <a:ext cx="3379818" cy="526980"/>
        </p:xfrm>
        <a:graphic>
          <a:graphicData uri="http://schemas.openxmlformats.org/drawingml/2006/table">
            <a:tbl>
              <a:tblPr firstRow="1" bandRow="1">
                <a:tableStyleId>{2D5ABB26-0587-4C30-8999-92F81FD0307C}</a:tableStyleId>
              </a:tblPr>
              <a:tblGrid>
                <a:gridCol w="3379818">
                  <a:extLst>
                    <a:ext uri="{9D8B030D-6E8A-4147-A177-3AD203B41FA5}">
                      <a16:colId xmlns:a16="http://schemas.microsoft.com/office/drawing/2014/main" val="2231695982"/>
                    </a:ext>
                  </a:extLst>
                </a:gridCol>
              </a:tblGrid>
              <a:tr h="526980">
                <a:tc>
                  <a:txBody>
                    <a:bodyPr/>
                    <a:lstStyle/>
                    <a:p>
                      <a:r>
                        <a:rPr lang="en-US" dirty="0"/>
                        <a:t>Group 4/A Presentation </a:t>
                      </a:r>
                    </a:p>
                  </a:txBody>
                  <a:tcPr/>
                </a:tc>
                <a:extLst>
                  <a:ext uri="{0D108BD9-81ED-4DB2-BD59-A6C34878D82A}">
                    <a16:rowId xmlns:a16="http://schemas.microsoft.com/office/drawing/2014/main" val="3000179160"/>
                  </a:ext>
                </a:extLst>
              </a:tr>
            </a:tbl>
          </a:graphicData>
        </a:graphic>
      </p:graphicFrame>
      <p:graphicFrame>
        <p:nvGraphicFramePr>
          <p:cNvPr id="25" name="Table 24">
            <a:extLst>
              <a:ext uri="{FF2B5EF4-FFF2-40B4-BE49-F238E27FC236}">
                <a16:creationId xmlns:a16="http://schemas.microsoft.com/office/drawing/2014/main" id="{820A3ED9-EF23-924D-8529-AC9359E9D04F}"/>
              </a:ext>
            </a:extLst>
          </p:cNvPr>
          <p:cNvGraphicFramePr>
            <a:graphicFrameLocks noGrp="1"/>
          </p:cNvGraphicFramePr>
          <p:nvPr>
            <p:extLst>
              <p:ext uri="{D42A27DB-BD31-4B8C-83A1-F6EECF244321}">
                <p14:modId xmlns:p14="http://schemas.microsoft.com/office/powerpoint/2010/main" val="995289347"/>
              </p:ext>
            </p:extLst>
          </p:nvPr>
        </p:nvGraphicFramePr>
        <p:xfrm>
          <a:off x="30324" y="1864248"/>
          <a:ext cx="5693582" cy="4999690"/>
        </p:xfrm>
        <a:graphic>
          <a:graphicData uri="http://schemas.openxmlformats.org/drawingml/2006/table">
            <a:tbl>
              <a:tblPr firstRow="1" bandRow="1">
                <a:tableStyleId>{5DA37D80-6434-44D0-A028-1B22A696006F}</a:tableStyleId>
              </a:tblPr>
              <a:tblGrid>
                <a:gridCol w="3504438">
                  <a:extLst>
                    <a:ext uri="{9D8B030D-6E8A-4147-A177-3AD203B41FA5}">
                      <a16:colId xmlns:a16="http://schemas.microsoft.com/office/drawing/2014/main" val="1342591713"/>
                    </a:ext>
                  </a:extLst>
                </a:gridCol>
                <a:gridCol w="2189144">
                  <a:extLst>
                    <a:ext uri="{9D8B030D-6E8A-4147-A177-3AD203B41FA5}">
                      <a16:colId xmlns:a16="http://schemas.microsoft.com/office/drawing/2014/main" val="2763445123"/>
                    </a:ext>
                  </a:extLst>
                </a:gridCol>
              </a:tblGrid>
              <a:tr h="627129">
                <a:tc>
                  <a:txBody>
                    <a:bodyPr/>
                    <a:lstStyle/>
                    <a:p>
                      <a:r>
                        <a:rPr lang="en-US" dirty="0"/>
                        <a:t>Student’s Name &amp; ID Number</a:t>
                      </a:r>
                    </a:p>
                  </a:txBody>
                  <a:tcPr/>
                </a:tc>
                <a:tc>
                  <a:txBody>
                    <a:bodyPr/>
                    <a:lstStyle/>
                    <a:p>
                      <a:r>
                        <a:rPr lang="en-US" dirty="0"/>
                        <a:t>        Picture</a:t>
                      </a:r>
                    </a:p>
                  </a:txBody>
                  <a:tcPr/>
                </a:tc>
                <a:extLst>
                  <a:ext uri="{0D108BD9-81ED-4DB2-BD59-A6C34878D82A}">
                    <a16:rowId xmlns:a16="http://schemas.microsoft.com/office/drawing/2014/main" val="3423957876"/>
                  </a:ext>
                </a:extLst>
              </a:tr>
              <a:tr h="1428125">
                <a:tc>
                  <a:txBody>
                    <a:bodyPr/>
                    <a:lstStyle/>
                    <a:p>
                      <a:r>
                        <a:rPr lang="en-US" dirty="0"/>
                        <a:t>Gabriela Diana Munteanu</a:t>
                      </a:r>
                    </a:p>
                    <a:p>
                      <a:r>
                        <a:rPr lang="en-US" dirty="0"/>
                        <a:t>2014843</a:t>
                      </a:r>
                    </a:p>
                  </a:txBody>
                  <a:tcPr/>
                </a:tc>
                <a:tc>
                  <a:txBody>
                    <a:bodyPr/>
                    <a:lstStyle/>
                    <a:p>
                      <a:endParaRPr lang="en-US" dirty="0"/>
                    </a:p>
                  </a:txBody>
                  <a:tcPr/>
                </a:tc>
                <a:extLst>
                  <a:ext uri="{0D108BD9-81ED-4DB2-BD59-A6C34878D82A}">
                    <a16:rowId xmlns:a16="http://schemas.microsoft.com/office/drawing/2014/main" val="67943821"/>
                  </a:ext>
                </a:extLst>
              </a:tr>
              <a:tr h="1428125">
                <a:tc>
                  <a:txBody>
                    <a:bodyPr/>
                    <a:lstStyle/>
                    <a:p>
                      <a:r>
                        <a:rPr lang="en-US" dirty="0"/>
                        <a:t>Alexandra Luiza </a:t>
                      </a:r>
                      <a:r>
                        <a:rPr lang="en-US" dirty="0" err="1"/>
                        <a:t>Tuta</a:t>
                      </a:r>
                      <a:endParaRPr lang="en-US" dirty="0"/>
                    </a:p>
                    <a:p>
                      <a:r>
                        <a:rPr lang="en-US" dirty="0"/>
                        <a:t>2118375</a:t>
                      </a:r>
                    </a:p>
                  </a:txBody>
                  <a:tcPr/>
                </a:tc>
                <a:tc>
                  <a:txBody>
                    <a:bodyPr/>
                    <a:lstStyle/>
                    <a:p>
                      <a:endParaRPr lang="en-US" dirty="0"/>
                    </a:p>
                  </a:txBody>
                  <a:tcPr/>
                </a:tc>
                <a:extLst>
                  <a:ext uri="{0D108BD9-81ED-4DB2-BD59-A6C34878D82A}">
                    <a16:rowId xmlns:a16="http://schemas.microsoft.com/office/drawing/2014/main" val="29893594"/>
                  </a:ext>
                </a:extLst>
              </a:tr>
              <a:tr h="1516311">
                <a:tc>
                  <a:txBody>
                    <a:bodyPr/>
                    <a:lstStyle/>
                    <a:p>
                      <a:r>
                        <a:rPr lang="en-US" dirty="0"/>
                        <a:t>Andrea Marcia Nembhard</a:t>
                      </a:r>
                    </a:p>
                    <a:p>
                      <a:r>
                        <a:rPr lang="en-US" dirty="0"/>
                        <a:t>2028378</a:t>
                      </a:r>
                    </a:p>
                  </a:txBody>
                  <a:tcPr/>
                </a:tc>
                <a:tc>
                  <a:txBody>
                    <a:bodyPr/>
                    <a:lstStyle/>
                    <a:p>
                      <a:endParaRPr lang="en-US" dirty="0"/>
                    </a:p>
                  </a:txBody>
                  <a:tcPr/>
                </a:tc>
                <a:extLst>
                  <a:ext uri="{0D108BD9-81ED-4DB2-BD59-A6C34878D82A}">
                    <a16:rowId xmlns:a16="http://schemas.microsoft.com/office/drawing/2014/main" val="479875382"/>
                  </a:ext>
                </a:extLst>
              </a:tr>
            </a:tbl>
          </a:graphicData>
        </a:graphic>
      </p:graphicFrame>
      <p:pic>
        <p:nvPicPr>
          <p:cNvPr id="27" name="Picture 26" descr="A person with red hair&#10;&#10;Description automatically generated with medium confidence">
            <a:extLst>
              <a:ext uri="{FF2B5EF4-FFF2-40B4-BE49-F238E27FC236}">
                <a16:creationId xmlns:a16="http://schemas.microsoft.com/office/drawing/2014/main" id="{23DA6C72-4C6F-214B-AD14-F1F55C47F7C6}"/>
              </a:ext>
            </a:extLst>
          </p:cNvPr>
          <p:cNvPicPr>
            <a:picLocks noChangeAspect="1"/>
          </p:cNvPicPr>
          <p:nvPr/>
        </p:nvPicPr>
        <p:blipFill>
          <a:blip r:embed="rId4"/>
          <a:stretch>
            <a:fillRect/>
          </a:stretch>
        </p:blipFill>
        <p:spPr>
          <a:xfrm>
            <a:off x="3556970" y="5217886"/>
            <a:ext cx="2132111" cy="1678052"/>
          </a:xfrm>
          <a:prstGeom prst="rect">
            <a:avLst/>
          </a:prstGeom>
        </p:spPr>
      </p:pic>
      <p:pic>
        <p:nvPicPr>
          <p:cNvPr id="29" name="Picture 28" descr="A picture containing person, wall, indoor, hair&#10;&#10;Description automatically generated">
            <a:extLst>
              <a:ext uri="{FF2B5EF4-FFF2-40B4-BE49-F238E27FC236}">
                <a16:creationId xmlns:a16="http://schemas.microsoft.com/office/drawing/2014/main" id="{D71CF9D7-81F8-7A4D-BC89-7040373D5985}"/>
              </a:ext>
            </a:extLst>
          </p:cNvPr>
          <p:cNvPicPr>
            <a:picLocks noChangeAspect="1"/>
          </p:cNvPicPr>
          <p:nvPr/>
        </p:nvPicPr>
        <p:blipFill>
          <a:blip r:embed="rId5"/>
          <a:stretch>
            <a:fillRect/>
          </a:stretch>
        </p:blipFill>
        <p:spPr>
          <a:xfrm>
            <a:off x="3547426" y="3923018"/>
            <a:ext cx="2171033" cy="1467715"/>
          </a:xfrm>
          <a:prstGeom prst="rect">
            <a:avLst/>
          </a:prstGeom>
        </p:spPr>
      </p:pic>
      <p:pic>
        <p:nvPicPr>
          <p:cNvPr id="31" name="Picture 30" descr="A person taking a selfie&#10;&#10;Description automatically generated">
            <a:extLst>
              <a:ext uri="{FF2B5EF4-FFF2-40B4-BE49-F238E27FC236}">
                <a16:creationId xmlns:a16="http://schemas.microsoft.com/office/drawing/2014/main" id="{05148208-D614-2946-BF28-02240BCC0943}"/>
              </a:ext>
            </a:extLst>
          </p:cNvPr>
          <p:cNvPicPr>
            <a:picLocks noChangeAspect="1"/>
          </p:cNvPicPr>
          <p:nvPr/>
        </p:nvPicPr>
        <p:blipFill>
          <a:blip r:embed="rId6"/>
          <a:stretch>
            <a:fillRect/>
          </a:stretch>
        </p:blipFill>
        <p:spPr>
          <a:xfrm>
            <a:off x="3556970" y="2469220"/>
            <a:ext cx="2132111" cy="1435267"/>
          </a:xfrm>
          <a:prstGeom prst="rect">
            <a:avLst/>
          </a:prstGeom>
        </p:spPr>
      </p:pic>
    </p:spTree>
    <p:extLst>
      <p:ext uri="{BB962C8B-B14F-4D97-AF65-F5344CB8AC3E}">
        <p14:creationId xmlns:p14="http://schemas.microsoft.com/office/powerpoint/2010/main" val="42309594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8" name="Group 77">
            <a:extLst>
              <a:ext uri="{FF2B5EF4-FFF2-40B4-BE49-F238E27FC236}">
                <a16:creationId xmlns:a16="http://schemas.microsoft.com/office/drawing/2014/main" id="{BF4E480B-94D6-46F9-A2B6-B98D311FDC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1999" cy="6861600"/>
            <a:chOff x="1" y="0"/>
            <a:chExt cx="12191999" cy="6861600"/>
          </a:xfrm>
        </p:grpSpPr>
        <p:sp>
          <p:nvSpPr>
            <p:cNvPr id="79" name="Rectangle 78">
              <a:extLst>
                <a:ext uri="{FF2B5EF4-FFF2-40B4-BE49-F238E27FC236}">
                  <a16:creationId xmlns:a16="http://schemas.microsoft.com/office/drawing/2014/main" id="{07183CDE-91A1-40C3-8E80-66F89E1C2D5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80" name="Oval 79">
              <a:extLst>
                <a:ext uri="{FF2B5EF4-FFF2-40B4-BE49-F238E27FC236}">
                  <a16:creationId xmlns:a16="http://schemas.microsoft.com/office/drawing/2014/main" id="{A6756515-F9AA-46BD-8DD2-AA15BA492AC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81" name="Oval 80">
              <a:extLst>
                <a:ext uri="{FF2B5EF4-FFF2-40B4-BE49-F238E27FC236}">
                  <a16:creationId xmlns:a16="http://schemas.microsoft.com/office/drawing/2014/main" id="{ABA365E2-8B71-408B-9092-0104216AC7A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82" name="Group 81">
              <a:extLst>
                <a:ext uri="{FF2B5EF4-FFF2-40B4-BE49-F238E27FC236}">
                  <a16:creationId xmlns:a16="http://schemas.microsoft.com/office/drawing/2014/main" id="{BEDB8D7A-1BF6-4CDB-B93A-7736955F5043}"/>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87" name="Rectangle 86">
                <a:extLst>
                  <a:ext uri="{FF2B5EF4-FFF2-40B4-BE49-F238E27FC236}">
                    <a16:creationId xmlns:a16="http://schemas.microsoft.com/office/drawing/2014/main" id="{5AACD774-5167-46C7-8A62-6E2FE4BE94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88" name="Rectangle 87">
                <a:extLst>
                  <a:ext uri="{FF2B5EF4-FFF2-40B4-BE49-F238E27FC236}">
                    <a16:creationId xmlns:a16="http://schemas.microsoft.com/office/drawing/2014/main" id="{06E0F2D8-452E-48F9-9912-C47EAEAE18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83" name="Group 82">
              <a:extLst>
                <a:ext uri="{FF2B5EF4-FFF2-40B4-BE49-F238E27FC236}">
                  <a16:creationId xmlns:a16="http://schemas.microsoft.com/office/drawing/2014/main" id="{91FBBF95-430B-427C-A6E8-DB899217FC00}"/>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85" name="Rectangle 84">
                <a:extLst>
                  <a:ext uri="{FF2B5EF4-FFF2-40B4-BE49-F238E27FC236}">
                    <a16:creationId xmlns:a16="http://schemas.microsoft.com/office/drawing/2014/main" id="{BEE64698-3ED2-4395-B7FC-65248E437E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86" name="Rectangle 85">
                <a:extLst>
                  <a:ext uri="{FF2B5EF4-FFF2-40B4-BE49-F238E27FC236}">
                    <a16:creationId xmlns:a16="http://schemas.microsoft.com/office/drawing/2014/main" id="{FE20B1E1-CE09-4C2A-A3FB-DB8026C54E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84" name="Rectangle 83">
              <a:extLst>
                <a:ext uri="{FF2B5EF4-FFF2-40B4-BE49-F238E27FC236}">
                  <a16:creationId xmlns:a16="http://schemas.microsoft.com/office/drawing/2014/main" id="{0CB2405B-A907-48B3-906A-FB3573C0B28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90" name="Rectangle 89">
            <a:extLst>
              <a:ext uri="{FF2B5EF4-FFF2-40B4-BE49-F238E27FC236}">
                <a16:creationId xmlns:a16="http://schemas.microsoft.com/office/drawing/2014/main" id="{6DC8E2D9-6729-4614-8667-C1016D318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useBgFill="1">
        <p:nvSpPr>
          <p:cNvPr id="92" name="Rectangle 91">
            <a:extLst>
              <a:ext uri="{FF2B5EF4-FFF2-40B4-BE49-F238E27FC236}">
                <a16:creationId xmlns:a16="http://schemas.microsoft.com/office/drawing/2014/main" id="{DE59CF68-BABE-4C2C-8CF4-65074F93B2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4" name="Group 93">
            <a:extLst>
              <a:ext uri="{FF2B5EF4-FFF2-40B4-BE49-F238E27FC236}">
                <a16:creationId xmlns:a16="http://schemas.microsoft.com/office/drawing/2014/main" id="{3E1D28A9-431E-4E55-ADE3-161D757A2DA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95" name="Rectangle 94">
              <a:extLst>
                <a:ext uri="{FF2B5EF4-FFF2-40B4-BE49-F238E27FC236}">
                  <a16:creationId xmlns:a16="http://schemas.microsoft.com/office/drawing/2014/main" id="{72CEE02A-6F09-45F4-B9A5-7C18CC77D22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 name="Oval 95">
              <a:extLst>
                <a:ext uri="{FF2B5EF4-FFF2-40B4-BE49-F238E27FC236}">
                  <a16:creationId xmlns:a16="http://schemas.microsoft.com/office/drawing/2014/main" id="{FE8156EC-CE46-48E4-9D85-95D9D8BEBC0B}"/>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7" name="Oval 96">
              <a:extLst>
                <a:ext uri="{FF2B5EF4-FFF2-40B4-BE49-F238E27FC236}">
                  <a16:creationId xmlns:a16="http://schemas.microsoft.com/office/drawing/2014/main" id="{BB9DDD85-3F41-4B1D-9372-0773066BAF8E}"/>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98" name="Group 97">
              <a:extLst>
                <a:ext uri="{FF2B5EF4-FFF2-40B4-BE49-F238E27FC236}">
                  <a16:creationId xmlns:a16="http://schemas.microsoft.com/office/drawing/2014/main" id="{C1131344-09B5-4648-B3ED-C0DCDA5921EB}"/>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103" name="Rectangle 102">
                <a:extLst>
                  <a:ext uri="{FF2B5EF4-FFF2-40B4-BE49-F238E27FC236}">
                    <a16:creationId xmlns:a16="http://schemas.microsoft.com/office/drawing/2014/main" id="{883500BA-71FE-4DAF-BE27-C182514DC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 name="Rectangle 103">
                <a:extLst>
                  <a:ext uri="{FF2B5EF4-FFF2-40B4-BE49-F238E27FC236}">
                    <a16:creationId xmlns:a16="http://schemas.microsoft.com/office/drawing/2014/main" id="{EB5220F2-0C35-4C88-8E51-ECBD8A66D0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99" name="Group 98">
              <a:extLst>
                <a:ext uri="{FF2B5EF4-FFF2-40B4-BE49-F238E27FC236}">
                  <a16:creationId xmlns:a16="http://schemas.microsoft.com/office/drawing/2014/main" id="{77B188C7-435E-43E1-92A9-8C3870670C89}"/>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01" name="Rectangle 100">
                <a:extLst>
                  <a:ext uri="{FF2B5EF4-FFF2-40B4-BE49-F238E27FC236}">
                    <a16:creationId xmlns:a16="http://schemas.microsoft.com/office/drawing/2014/main" id="{CB3992E9-AE5B-4001-81F2-F0257DA37E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 name="Rectangle 101">
                <a:extLst>
                  <a:ext uri="{FF2B5EF4-FFF2-40B4-BE49-F238E27FC236}">
                    <a16:creationId xmlns:a16="http://schemas.microsoft.com/office/drawing/2014/main" id="{5A9B8F0F-31BC-431F-A85C-5BAA30B9F0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0" name="Rectangle 99">
              <a:extLst>
                <a:ext uri="{FF2B5EF4-FFF2-40B4-BE49-F238E27FC236}">
                  <a16:creationId xmlns:a16="http://schemas.microsoft.com/office/drawing/2014/main" id="{7A5E54EA-3C4C-4DAB-9DD7-8ADFC0CC18C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6" name="Rectangle 105">
            <a:extLst>
              <a:ext uri="{FF2B5EF4-FFF2-40B4-BE49-F238E27FC236}">
                <a16:creationId xmlns:a16="http://schemas.microsoft.com/office/drawing/2014/main" id="{04D326E6-DCF1-49C2-A73B-F2163348A0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gradFill flip="none" rotWithShape="1">
            <a:gsLst>
              <a:gs pos="0">
                <a:schemeClr val="bg2">
                  <a:alpha val="40000"/>
                </a:schemeClr>
              </a:gs>
              <a:gs pos="100000">
                <a:schemeClr val="bg2">
                  <a:alpha val="80000"/>
                </a:schemeClr>
              </a:gs>
            </a:gsLst>
            <a:lin ang="1620000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A1B6715B-B657-DC40-9AC7-619E05648AA4}"/>
              </a:ext>
            </a:extLst>
          </p:cNvPr>
          <p:cNvSpPr>
            <a:spLocks noGrp="1"/>
          </p:cNvSpPr>
          <p:nvPr>
            <p:ph type="title"/>
          </p:nvPr>
        </p:nvSpPr>
        <p:spPr>
          <a:xfrm>
            <a:off x="1487487" y="3768810"/>
            <a:ext cx="9217026" cy="1769459"/>
          </a:xfrm>
        </p:spPr>
        <p:txBody>
          <a:bodyPr vert="horz" lIns="91440" tIns="45720" rIns="91440" bIns="45720" rtlCol="0" anchor="b">
            <a:normAutofit/>
          </a:bodyPr>
          <a:lstStyle/>
          <a:p>
            <a:pPr algn="ctr"/>
            <a:r>
              <a:rPr lang="en-US" sz="3800" dirty="0"/>
              <a:t>Is there a need to provide training on how to use technology to collaborate at UWTSD?</a:t>
            </a:r>
          </a:p>
        </p:txBody>
      </p:sp>
      <p:pic>
        <p:nvPicPr>
          <p:cNvPr id="75" name="Graphic 74" descr="Business Growth">
            <a:extLst>
              <a:ext uri="{FF2B5EF4-FFF2-40B4-BE49-F238E27FC236}">
                <a16:creationId xmlns:a16="http://schemas.microsoft.com/office/drawing/2014/main" id="{FAD59D81-2EA5-4F11-8BDC-8E43956E4188}"/>
              </a:ext>
            </a:extLst>
          </p:cNvPr>
          <p:cNvPicPr>
            <a:picLocks noChangeAspect="1"/>
          </p:cNvPicPr>
          <p:nvPr/>
        </p:nvPicPr>
        <p:blipFill>
          <a:blip r:embed="rId2">
            <a:alphaModFix/>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704680" y="549275"/>
            <a:ext cx="2771775" cy="2771775"/>
          </a:xfrm>
          <a:prstGeom prst="rect">
            <a:avLst/>
          </a:prstGeom>
        </p:spPr>
      </p:pic>
    </p:spTree>
    <p:extLst>
      <p:ext uri="{BB962C8B-B14F-4D97-AF65-F5344CB8AC3E}">
        <p14:creationId xmlns:p14="http://schemas.microsoft.com/office/powerpoint/2010/main" val="8295840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3">
            <a:extLst>
              <a:ext uri="{FF2B5EF4-FFF2-40B4-BE49-F238E27FC236}">
                <a16:creationId xmlns:a16="http://schemas.microsoft.com/office/drawing/2014/main" id="{EEE1182D-661A-CE43-807F-003DBED5D9BE}"/>
              </a:ext>
            </a:extLst>
          </p:cNvPr>
          <p:cNvGraphicFramePr>
            <a:graphicFrameLocks noGrp="1"/>
          </p:cNvGraphicFramePr>
          <p:nvPr>
            <p:extLst>
              <p:ext uri="{D42A27DB-BD31-4B8C-83A1-F6EECF244321}">
                <p14:modId xmlns:p14="http://schemas.microsoft.com/office/powerpoint/2010/main" val="2127279293"/>
              </p:ext>
            </p:extLst>
          </p:nvPr>
        </p:nvGraphicFramePr>
        <p:xfrm>
          <a:off x="451262" y="1721921"/>
          <a:ext cx="9019969" cy="2225040"/>
        </p:xfrm>
        <a:graphic>
          <a:graphicData uri="http://schemas.openxmlformats.org/drawingml/2006/table">
            <a:tbl>
              <a:tblPr firstRow="1" bandRow="1">
                <a:tableStyleId>{2D5ABB26-0587-4C30-8999-92F81FD0307C}</a:tableStyleId>
              </a:tblPr>
              <a:tblGrid>
                <a:gridCol w="9019969">
                  <a:extLst>
                    <a:ext uri="{9D8B030D-6E8A-4147-A177-3AD203B41FA5}">
                      <a16:colId xmlns:a16="http://schemas.microsoft.com/office/drawing/2014/main" val="3914773101"/>
                    </a:ext>
                  </a:extLst>
                </a:gridCol>
              </a:tblGrid>
              <a:tr h="2125684">
                <a:tc>
                  <a:txBody>
                    <a:bodyPr/>
                    <a:lstStyle/>
                    <a:p>
                      <a:r>
                        <a:rPr lang="en-US" sz="2800" b="1" dirty="0">
                          <a:latin typeface="Arial" panose="020B0604020202020204" pitchFamily="34" charset="0"/>
                          <a:cs typeface="Arial" panose="020B0604020202020204" pitchFamily="34" charset="0"/>
                        </a:rPr>
                        <a:t>1</a:t>
                      </a:r>
                      <a:r>
                        <a:rPr lang="en-US" sz="2800" b="1" baseline="30000" dirty="0">
                          <a:latin typeface="Arial" panose="020B0604020202020204" pitchFamily="34" charset="0"/>
                          <a:cs typeface="Arial" panose="020B0604020202020204" pitchFamily="34" charset="0"/>
                        </a:rPr>
                        <a:t>st</a:t>
                      </a:r>
                      <a:r>
                        <a:rPr lang="en-US" sz="2800" b="1" dirty="0">
                          <a:latin typeface="Arial" panose="020B0604020202020204" pitchFamily="34" charset="0"/>
                          <a:cs typeface="Arial" panose="020B0604020202020204" pitchFamily="34" charset="0"/>
                        </a:rPr>
                        <a:t> presenter</a:t>
                      </a:r>
                    </a:p>
                    <a:p>
                      <a:endParaRPr lang="en-US" sz="2800" dirty="0">
                        <a:latin typeface="Arial" panose="020B0604020202020204" pitchFamily="34" charset="0"/>
                        <a:cs typeface="Arial" panose="020B0604020202020204" pitchFamily="34" charset="0"/>
                      </a:endParaRPr>
                    </a:p>
                    <a:p>
                      <a:r>
                        <a:rPr lang="en-US" sz="2800" dirty="0">
                          <a:latin typeface="Arial" panose="020B0604020202020204" pitchFamily="34" charset="0"/>
                          <a:cs typeface="Arial" panose="020B0604020202020204" pitchFamily="34" charset="0"/>
                        </a:rPr>
                        <a:t>Gabriela Diana Munteanu   </a:t>
                      </a:r>
                    </a:p>
                    <a:p>
                      <a:endParaRPr lang="en-US" sz="2800" dirty="0">
                        <a:latin typeface="Arial" panose="020B0604020202020204" pitchFamily="34" charset="0"/>
                        <a:cs typeface="Arial" panose="020B0604020202020204" pitchFamily="34" charset="0"/>
                      </a:endParaRPr>
                    </a:p>
                    <a:p>
                      <a:r>
                        <a:rPr lang="en-US" sz="2800" dirty="0">
                          <a:latin typeface="Arial" panose="020B0604020202020204" pitchFamily="34" charset="0"/>
                          <a:cs typeface="Arial" panose="020B0604020202020204" pitchFamily="34" charset="0"/>
                        </a:rPr>
                        <a:t>2014843</a:t>
                      </a:r>
                    </a:p>
                  </a:txBody>
                  <a:tcPr/>
                </a:tc>
                <a:extLst>
                  <a:ext uri="{0D108BD9-81ED-4DB2-BD59-A6C34878D82A}">
                    <a16:rowId xmlns:a16="http://schemas.microsoft.com/office/drawing/2014/main" val="3341169154"/>
                  </a:ext>
                </a:extLst>
              </a:tr>
            </a:tbl>
          </a:graphicData>
        </a:graphic>
      </p:graphicFrame>
      <p:pic>
        <p:nvPicPr>
          <p:cNvPr id="5" name="Picture 4" descr="A person taking a selfie&#10;&#10;Description automatically generated">
            <a:extLst>
              <a:ext uri="{FF2B5EF4-FFF2-40B4-BE49-F238E27FC236}">
                <a16:creationId xmlns:a16="http://schemas.microsoft.com/office/drawing/2014/main" id="{A988CB46-845C-5C4C-9747-AB0AF705868E}"/>
              </a:ext>
            </a:extLst>
          </p:cNvPr>
          <p:cNvPicPr>
            <a:picLocks noChangeAspect="1"/>
          </p:cNvPicPr>
          <p:nvPr/>
        </p:nvPicPr>
        <p:blipFill>
          <a:blip r:embed="rId3"/>
          <a:stretch>
            <a:fillRect/>
          </a:stretch>
        </p:blipFill>
        <p:spPr>
          <a:xfrm>
            <a:off x="5324104" y="381000"/>
            <a:ext cx="6096000" cy="6096000"/>
          </a:xfrm>
          <a:prstGeom prst="rect">
            <a:avLst/>
          </a:prstGeom>
        </p:spPr>
      </p:pic>
    </p:spTree>
    <p:extLst>
      <p:ext uri="{BB962C8B-B14F-4D97-AF65-F5344CB8AC3E}">
        <p14:creationId xmlns:p14="http://schemas.microsoft.com/office/powerpoint/2010/main" val="38425869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65" name="Group 40">
            <a:extLst>
              <a:ext uri="{FF2B5EF4-FFF2-40B4-BE49-F238E27FC236}">
                <a16:creationId xmlns:a16="http://schemas.microsoft.com/office/drawing/2014/main" id="{67416F32-9D98-4340-82E8-E90CE00AD2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0" y="-1"/>
            <a:ext cx="12191999" cy="6861601"/>
            <a:chOff x="0" y="-1"/>
            <a:chExt cx="12191999" cy="6861601"/>
          </a:xfrm>
        </p:grpSpPr>
        <p:sp>
          <p:nvSpPr>
            <p:cNvPr id="67" name="Rectangle 41">
              <a:extLst>
                <a:ext uri="{FF2B5EF4-FFF2-40B4-BE49-F238E27FC236}">
                  <a16:creationId xmlns:a16="http://schemas.microsoft.com/office/drawing/2014/main" id="{66375AB4-82BB-418F-A50F-6180F68724A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0"/>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72" name="Oval 42">
              <a:extLst>
                <a:ext uri="{FF2B5EF4-FFF2-40B4-BE49-F238E27FC236}">
                  <a16:creationId xmlns:a16="http://schemas.microsoft.com/office/drawing/2014/main" id="{3FDD54B2-4A3F-4BFE-8FF0-82CA73F4AE8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750280" y="2148106"/>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73" name="Oval 43">
              <a:extLst>
                <a:ext uri="{FF2B5EF4-FFF2-40B4-BE49-F238E27FC236}">
                  <a16:creationId xmlns:a16="http://schemas.microsoft.com/office/drawing/2014/main" id="{30876F96-77AB-4E72-B1D2-FA45F4E3C04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0"/>
              <a:ext cx="6347046" cy="6347046"/>
            </a:xfrm>
            <a:prstGeom prst="ellipse">
              <a:avLst/>
            </a:prstGeom>
            <a:solidFill>
              <a:schemeClr val="accent3">
                <a:alpha val="2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45" name="Group 44">
              <a:extLst>
                <a:ext uri="{FF2B5EF4-FFF2-40B4-BE49-F238E27FC236}">
                  <a16:creationId xmlns:a16="http://schemas.microsoft.com/office/drawing/2014/main" id="{BB08A2E9-6518-449E-940B-8518A1D850BB}"/>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10800000">
              <a:off x="0" y="-1"/>
              <a:ext cx="10800000" cy="6858000"/>
              <a:chOff x="2328000" y="0"/>
              <a:chExt cx="2880000" cy="1440000"/>
            </a:xfrm>
          </p:grpSpPr>
          <p:sp>
            <p:nvSpPr>
              <p:cNvPr id="74" name="Rectangle 46">
                <a:extLst>
                  <a:ext uri="{FF2B5EF4-FFF2-40B4-BE49-F238E27FC236}">
                    <a16:creationId xmlns:a16="http://schemas.microsoft.com/office/drawing/2014/main" id="{60A86BE0-76B3-4EA0-BA2D-05266013A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75" name="Rectangle 47">
                <a:extLst>
                  <a:ext uri="{FF2B5EF4-FFF2-40B4-BE49-F238E27FC236}">
                    <a16:creationId xmlns:a16="http://schemas.microsoft.com/office/drawing/2014/main" id="{6BA13564-810C-4398-AA63-67B020811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76" name="Rectangle 45">
              <a:extLst>
                <a:ext uri="{FF2B5EF4-FFF2-40B4-BE49-F238E27FC236}">
                  <a16:creationId xmlns:a16="http://schemas.microsoft.com/office/drawing/2014/main" id="{3555E1EF-6216-47FA-BBCA-7C0C8C2DAB8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6" y="271887"/>
              <a:ext cx="6589713" cy="6589713"/>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77" name="Rectangle 49">
            <a:extLst>
              <a:ext uri="{FF2B5EF4-FFF2-40B4-BE49-F238E27FC236}">
                <a16:creationId xmlns:a16="http://schemas.microsoft.com/office/drawing/2014/main" id="{D8D85657-6A77-4466-887F-EE948B9CD2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useBgFill="1">
        <p:nvSpPr>
          <p:cNvPr id="78" name="Rectangle 51">
            <a:extLst>
              <a:ext uri="{FF2B5EF4-FFF2-40B4-BE49-F238E27FC236}">
                <a16:creationId xmlns:a16="http://schemas.microsoft.com/office/drawing/2014/main" id="{B4F9B187-EC02-44E0-99C7-5D629D664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9" name="Group 53">
            <a:extLst>
              <a:ext uri="{FF2B5EF4-FFF2-40B4-BE49-F238E27FC236}">
                <a16:creationId xmlns:a16="http://schemas.microsoft.com/office/drawing/2014/main" id="{7C6B683D-13FA-4605-8648-01FC9C82FE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80" name="Rectangle 54">
              <a:extLst>
                <a:ext uri="{FF2B5EF4-FFF2-40B4-BE49-F238E27FC236}">
                  <a16:creationId xmlns:a16="http://schemas.microsoft.com/office/drawing/2014/main" id="{9852A959-AA36-4E4C-940B-F33A7BE0ABC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Oval 55">
              <a:extLst>
                <a:ext uri="{FF2B5EF4-FFF2-40B4-BE49-F238E27FC236}">
                  <a16:creationId xmlns:a16="http://schemas.microsoft.com/office/drawing/2014/main" id="{FFFC38A9-EA65-4BD6-A6E1-CAD07CCB810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Oval 56">
              <a:extLst>
                <a:ext uri="{FF2B5EF4-FFF2-40B4-BE49-F238E27FC236}">
                  <a16:creationId xmlns:a16="http://schemas.microsoft.com/office/drawing/2014/main" id="{F9E36CA9-9013-4306-B36F-2E349B6FEDB6}"/>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58" name="Group 57">
              <a:extLst>
                <a:ext uri="{FF2B5EF4-FFF2-40B4-BE49-F238E27FC236}">
                  <a16:creationId xmlns:a16="http://schemas.microsoft.com/office/drawing/2014/main" id="{CE8D3FFE-4362-43F6-99D3-1B83F7AD5946}"/>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63" name="Rectangle 62">
                <a:extLst>
                  <a:ext uri="{FF2B5EF4-FFF2-40B4-BE49-F238E27FC236}">
                    <a16:creationId xmlns:a16="http://schemas.microsoft.com/office/drawing/2014/main" id="{F7AA39D6-8796-468A-8C18-D17C0BBF21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ectangle 63">
                <a:extLst>
                  <a:ext uri="{FF2B5EF4-FFF2-40B4-BE49-F238E27FC236}">
                    <a16:creationId xmlns:a16="http://schemas.microsoft.com/office/drawing/2014/main" id="{75967788-298A-4B75-B02F-0625E5F848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59" name="Group 58">
              <a:extLst>
                <a:ext uri="{FF2B5EF4-FFF2-40B4-BE49-F238E27FC236}">
                  <a16:creationId xmlns:a16="http://schemas.microsoft.com/office/drawing/2014/main" id="{8D0FB4E1-29BE-427B-9999-B25351A07CB1}"/>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61" name="Rectangle 60">
                <a:extLst>
                  <a:ext uri="{FF2B5EF4-FFF2-40B4-BE49-F238E27FC236}">
                    <a16:creationId xmlns:a16="http://schemas.microsoft.com/office/drawing/2014/main" id="{39914662-C165-4AD1-89C0-F6C47C109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Rectangle 61">
                <a:extLst>
                  <a:ext uri="{FF2B5EF4-FFF2-40B4-BE49-F238E27FC236}">
                    <a16:creationId xmlns:a16="http://schemas.microsoft.com/office/drawing/2014/main" id="{384C8199-BC83-4D02-8937-CF9AB0F4CF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0" name="Rectangle 59">
              <a:extLst>
                <a:ext uri="{FF2B5EF4-FFF2-40B4-BE49-F238E27FC236}">
                  <a16:creationId xmlns:a16="http://schemas.microsoft.com/office/drawing/2014/main" id="{4A28F3F3-1D22-45C2-8627-C7E4E74BDD0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6" name="Rectangle 65">
            <a:extLst>
              <a:ext uri="{FF2B5EF4-FFF2-40B4-BE49-F238E27FC236}">
                <a16:creationId xmlns:a16="http://schemas.microsoft.com/office/drawing/2014/main" id="{9D8267F7-1115-4F9A-BEF5-BB6664BCF0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gradFill flip="none" rotWithShape="1">
            <a:gsLst>
              <a:gs pos="0">
                <a:schemeClr val="bg2">
                  <a:alpha val="60000"/>
                </a:schemeClr>
              </a:gs>
              <a:gs pos="37000">
                <a:schemeClr val="bg2">
                  <a:alpha val="60000"/>
                </a:schemeClr>
              </a:gs>
              <a:gs pos="79000">
                <a:schemeClr val="bg2">
                  <a:alpha val="0"/>
                </a:schemeClr>
              </a:gs>
            </a:gsLst>
            <a:lin ang="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extBox 1">
            <a:extLst>
              <a:ext uri="{FF2B5EF4-FFF2-40B4-BE49-F238E27FC236}">
                <a16:creationId xmlns:a16="http://schemas.microsoft.com/office/drawing/2014/main" id="{F6EC71E0-CE8F-BB4A-A520-CE2567DD338B}"/>
              </a:ext>
            </a:extLst>
          </p:cNvPr>
          <p:cNvSpPr txBox="1"/>
          <p:nvPr/>
        </p:nvSpPr>
        <p:spPr>
          <a:xfrm>
            <a:off x="7086315" y="540000"/>
            <a:ext cx="4554821" cy="2186096"/>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4000" b="1" dirty="0">
                <a:latin typeface="Arial" panose="020B0604020202020204" pitchFamily="34" charset="0"/>
                <a:ea typeface="+mj-ea"/>
                <a:cs typeface="Arial" panose="020B0604020202020204" pitchFamily="34" charset="0"/>
              </a:rPr>
              <a:t>INTRODUCTION</a:t>
            </a:r>
          </a:p>
        </p:txBody>
      </p:sp>
      <p:grpSp>
        <p:nvGrpSpPr>
          <p:cNvPr id="68" name="Group 67">
            <a:extLst>
              <a:ext uri="{FF2B5EF4-FFF2-40B4-BE49-F238E27FC236}">
                <a16:creationId xmlns:a16="http://schemas.microsoft.com/office/drawing/2014/main" id="{7B4E221E-E4F3-4D25-8DC8-8A3D08C830B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flipH="1">
            <a:off x="491700" y="811038"/>
            <a:ext cx="6131951" cy="5783897"/>
            <a:chOff x="4925125" y="3600"/>
            <a:chExt cx="7266875" cy="6854400"/>
          </a:xfrm>
        </p:grpSpPr>
        <p:sp>
          <p:nvSpPr>
            <p:cNvPr id="69" name="Oval 68">
              <a:extLst>
                <a:ext uri="{FF2B5EF4-FFF2-40B4-BE49-F238E27FC236}">
                  <a16:creationId xmlns:a16="http://schemas.microsoft.com/office/drawing/2014/main" id="{1DCB79C8-6A25-43E7-AC87-D1D7C607100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4925125" y="1098000"/>
              <a:ext cx="5760000" cy="5760000"/>
            </a:xfrm>
            <a:prstGeom prst="ellipse">
              <a:avLst/>
            </a:prstGeom>
            <a:solidFill>
              <a:schemeClr val="accent1">
                <a:alpha val="8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Oval 69">
              <a:extLst>
                <a:ext uri="{FF2B5EF4-FFF2-40B4-BE49-F238E27FC236}">
                  <a16:creationId xmlns:a16="http://schemas.microsoft.com/office/drawing/2014/main" id="{2BABC8D9-79F4-4665-99B3-4EA1B520E5C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105686" y="65314"/>
              <a:ext cx="4320000" cy="4320000"/>
            </a:xfrm>
            <a:prstGeom prst="ellipse">
              <a:avLst/>
            </a:prstGeom>
            <a:solidFill>
              <a:schemeClr val="accent3"/>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Oval 70">
              <a:extLst>
                <a:ext uri="{FF2B5EF4-FFF2-40B4-BE49-F238E27FC236}">
                  <a16:creationId xmlns:a16="http://schemas.microsoft.com/office/drawing/2014/main" id="{808BC036-0C59-4D8B-8F96-46D122C9061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337600" y="360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9" name="Picture 8" descr="3D rendering of game pieces tied together with a rope">
            <a:extLst>
              <a:ext uri="{FF2B5EF4-FFF2-40B4-BE49-F238E27FC236}">
                <a16:creationId xmlns:a16="http://schemas.microsoft.com/office/drawing/2014/main" id="{FC459EF0-C3E6-4048-9F56-415049FE6FA8}"/>
              </a:ext>
            </a:extLst>
          </p:cNvPr>
          <p:cNvPicPr>
            <a:picLocks noChangeAspect="1"/>
          </p:cNvPicPr>
          <p:nvPr/>
        </p:nvPicPr>
        <p:blipFill rotWithShape="1">
          <a:blip r:embed="rId2"/>
          <a:srcRect r="25000"/>
          <a:stretch/>
        </p:blipFill>
        <p:spPr>
          <a:xfrm>
            <a:off x="20" y="-1"/>
            <a:ext cx="6857980" cy="6858000"/>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effectLst>
            <a:softEdge rad="1016000"/>
          </a:effectLst>
        </p:spPr>
      </p:pic>
      <p:sp>
        <p:nvSpPr>
          <p:cNvPr id="35" name="TextBox 34">
            <a:extLst>
              <a:ext uri="{FF2B5EF4-FFF2-40B4-BE49-F238E27FC236}">
                <a16:creationId xmlns:a16="http://schemas.microsoft.com/office/drawing/2014/main" id="{4C286E2C-C9E0-314B-8EB1-EDF1FBCC79B7}"/>
              </a:ext>
            </a:extLst>
          </p:cNvPr>
          <p:cNvSpPr txBox="1"/>
          <p:nvPr/>
        </p:nvSpPr>
        <p:spPr>
          <a:xfrm>
            <a:off x="7104063" y="2947121"/>
            <a:ext cx="4537073" cy="3361604"/>
          </a:xfrm>
          <a:prstGeom prst="rect">
            <a:avLst/>
          </a:prstGeom>
        </p:spPr>
        <p:txBody>
          <a:bodyPr vert="horz" lIns="91440" tIns="45720" rIns="91440" bIns="45720" rtlCol="0" anchor="t">
            <a:normAutofit/>
          </a:bodyPr>
          <a:lstStyle/>
          <a:p>
            <a:pPr indent="-270000">
              <a:lnSpc>
                <a:spcPct val="125000"/>
              </a:lnSpc>
              <a:spcAft>
                <a:spcPts val="600"/>
              </a:spcAft>
              <a:buFont typeface="Arial" panose="020B0604020202020204" pitchFamily="34" charset="0"/>
              <a:buChar char="•"/>
            </a:pPr>
            <a:r>
              <a:rPr lang="en-US" sz="2000" spc="50" dirty="0">
                <a:effectLst/>
                <a:latin typeface="Arial" panose="020B0604020202020204" pitchFamily="34" charset="0"/>
                <a:cs typeface="Arial" panose="020B0604020202020204" pitchFamily="34" charset="0"/>
              </a:rPr>
              <a:t>Using technology sounds easy, but when you have to use it for school purposes, using it in several projects or homework, then you need a lot of knowledge. </a:t>
            </a:r>
          </a:p>
        </p:txBody>
      </p:sp>
      <p:sp>
        <p:nvSpPr>
          <p:cNvPr id="7" name="TextBox 6">
            <a:extLst>
              <a:ext uri="{FF2B5EF4-FFF2-40B4-BE49-F238E27FC236}">
                <a16:creationId xmlns:a16="http://schemas.microsoft.com/office/drawing/2014/main" id="{DD126965-416A-724B-AB2D-99BA1FE63F44}"/>
              </a:ext>
            </a:extLst>
          </p:cNvPr>
          <p:cNvSpPr txBox="1"/>
          <p:nvPr/>
        </p:nvSpPr>
        <p:spPr>
          <a:xfrm>
            <a:off x="7104063" y="2947121"/>
            <a:ext cx="4537073" cy="3361604"/>
          </a:xfrm>
          <a:prstGeom prst="rect">
            <a:avLst/>
          </a:prstGeom>
        </p:spPr>
        <p:txBody>
          <a:bodyPr vert="horz" lIns="91440" tIns="45720" rIns="91440" bIns="45720" rtlCol="0" anchor="t">
            <a:noAutofit/>
          </a:bodyPr>
          <a:lstStyle/>
          <a:p>
            <a:pPr indent="-270000">
              <a:lnSpc>
                <a:spcPct val="125000"/>
              </a:lnSpc>
              <a:spcAft>
                <a:spcPts val="600"/>
              </a:spcAft>
              <a:buFont typeface="Arial" panose="020B0604020202020204" pitchFamily="34" charset="0"/>
              <a:buChar char="•"/>
            </a:pPr>
            <a:endParaRPr lang="en-US" sz="2000" spc="5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458898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55" name="Group 54">
            <a:extLst>
              <a:ext uri="{FF2B5EF4-FFF2-40B4-BE49-F238E27FC236}">
                <a16:creationId xmlns:a16="http://schemas.microsoft.com/office/drawing/2014/main" id="{67416F32-9D98-4340-82E8-E90CE00AD2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0" y="-1"/>
            <a:ext cx="12191999" cy="6861601"/>
            <a:chOff x="0" y="-1"/>
            <a:chExt cx="12191999" cy="6861601"/>
          </a:xfrm>
        </p:grpSpPr>
        <p:sp>
          <p:nvSpPr>
            <p:cNvPr id="56" name="Rectangle 55">
              <a:extLst>
                <a:ext uri="{FF2B5EF4-FFF2-40B4-BE49-F238E27FC236}">
                  <a16:creationId xmlns:a16="http://schemas.microsoft.com/office/drawing/2014/main" id="{66375AB4-82BB-418F-A50F-6180F68724A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0"/>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57" name="Oval 56">
              <a:extLst>
                <a:ext uri="{FF2B5EF4-FFF2-40B4-BE49-F238E27FC236}">
                  <a16:creationId xmlns:a16="http://schemas.microsoft.com/office/drawing/2014/main" id="{3FDD54B2-4A3F-4BFE-8FF0-82CA73F4AE8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750280" y="2148106"/>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58" name="Oval 57">
              <a:extLst>
                <a:ext uri="{FF2B5EF4-FFF2-40B4-BE49-F238E27FC236}">
                  <a16:creationId xmlns:a16="http://schemas.microsoft.com/office/drawing/2014/main" id="{30876F96-77AB-4E72-B1D2-FA45F4E3C04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0"/>
              <a:ext cx="6347046" cy="6347046"/>
            </a:xfrm>
            <a:prstGeom prst="ellipse">
              <a:avLst/>
            </a:prstGeom>
            <a:solidFill>
              <a:schemeClr val="accent3">
                <a:alpha val="2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59" name="Group 58">
              <a:extLst>
                <a:ext uri="{FF2B5EF4-FFF2-40B4-BE49-F238E27FC236}">
                  <a16:creationId xmlns:a16="http://schemas.microsoft.com/office/drawing/2014/main" id="{BB08A2E9-6518-449E-940B-8518A1D850BB}"/>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10800000">
              <a:off x="0" y="-1"/>
              <a:ext cx="10800000" cy="6858000"/>
              <a:chOff x="2328000" y="0"/>
              <a:chExt cx="2880000" cy="1440000"/>
            </a:xfrm>
          </p:grpSpPr>
          <p:sp>
            <p:nvSpPr>
              <p:cNvPr id="61" name="Rectangle 60">
                <a:extLst>
                  <a:ext uri="{FF2B5EF4-FFF2-40B4-BE49-F238E27FC236}">
                    <a16:creationId xmlns:a16="http://schemas.microsoft.com/office/drawing/2014/main" id="{60A86BE0-76B3-4EA0-BA2D-05266013A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62" name="Rectangle 61">
                <a:extLst>
                  <a:ext uri="{FF2B5EF4-FFF2-40B4-BE49-F238E27FC236}">
                    <a16:creationId xmlns:a16="http://schemas.microsoft.com/office/drawing/2014/main" id="{6BA13564-810C-4398-AA63-67B020811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60" name="Rectangle 59">
              <a:extLst>
                <a:ext uri="{FF2B5EF4-FFF2-40B4-BE49-F238E27FC236}">
                  <a16:creationId xmlns:a16="http://schemas.microsoft.com/office/drawing/2014/main" id="{3555E1EF-6216-47FA-BBCA-7C0C8C2DAB8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6" y="271887"/>
              <a:ext cx="6589713" cy="6589713"/>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64" name="Rectangle 63">
            <a:extLst>
              <a:ext uri="{FF2B5EF4-FFF2-40B4-BE49-F238E27FC236}">
                <a16:creationId xmlns:a16="http://schemas.microsoft.com/office/drawing/2014/main" id="{D8D85657-6A77-4466-887F-EE948B9CD2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useBgFill="1">
        <p:nvSpPr>
          <p:cNvPr id="66" name="Rectangle 65">
            <a:extLst>
              <a:ext uri="{FF2B5EF4-FFF2-40B4-BE49-F238E27FC236}">
                <a16:creationId xmlns:a16="http://schemas.microsoft.com/office/drawing/2014/main" id="{81C8C0F4-5C44-4C3F-B321-5CB3E2BAB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extBox 2">
            <a:extLst>
              <a:ext uri="{FF2B5EF4-FFF2-40B4-BE49-F238E27FC236}">
                <a16:creationId xmlns:a16="http://schemas.microsoft.com/office/drawing/2014/main" id="{9B2FEAAE-FEFF-4C8F-A9BB-F20FCD6E6DDA}"/>
              </a:ext>
            </a:extLst>
          </p:cNvPr>
          <p:cNvGraphicFramePr/>
          <p:nvPr>
            <p:extLst>
              <p:ext uri="{D42A27DB-BD31-4B8C-83A1-F6EECF244321}">
                <p14:modId xmlns:p14="http://schemas.microsoft.com/office/powerpoint/2010/main" val="1154031059"/>
              </p:ext>
            </p:extLst>
          </p:nvPr>
        </p:nvGraphicFramePr>
        <p:xfrm>
          <a:off x="5400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186611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61" name="Group 60">
            <a:extLst>
              <a:ext uri="{FF2B5EF4-FFF2-40B4-BE49-F238E27FC236}">
                <a16:creationId xmlns:a16="http://schemas.microsoft.com/office/drawing/2014/main" id="{67416F32-9D98-4340-82E8-E90CE00AD2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0" y="-1"/>
            <a:ext cx="12191999" cy="6861601"/>
            <a:chOff x="0" y="-1"/>
            <a:chExt cx="12191999" cy="6861601"/>
          </a:xfrm>
        </p:grpSpPr>
        <p:sp>
          <p:nvSpPr>
            <p:cNvPr id="62" name="Rectangle 61">
              <a:extLst>
                <a:ext uri="{FF2B5EF4-FFF2-40B4-BE49-F238E27FC236}">
                  <a16:creationId xmlns:a16="http://schemas.microsoft.com/office/drawing/2014/main" id="{66375AB4-82BB-418F-A50F-6180F68724A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0"/>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63" name="Oval 62">
              <a:extLst>
                <a:ext uri="{FF2B5EF4-FFF2-40B4-BE49-F238E27FC236}">
                  <a16:creationId xmlns:a16="http://schemas.microsoft.com/office/drawing/2014/main" id="{3FDD54B2-4A3F-4BFE-8FF0-82CA73F4AE8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750280" y="2148106"/>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64" name="Oval 63">
              <a:extLst>
                <a:ext uri="{FF2B5EF4-FFF2-40B4-BE49-F238E27FC236}">
                  <a16:creationId xmlns:a16="http://schemas.microsoft.com/office/drawing/2014/main" id="{30876F96-77AB-4E72-B1D2-FA45F4E3C04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0"/>
              <a:ext cx="6347046" cy="6347046"/>
            </a:xfrm>
            <a:prstGeom prst="ellipse">
              <a:avLst/>
            </a:prstGeom>
            <a:solidFill>
              <a:schemeClr val="accent3">
                <a:alpha val="2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65" name="Group 64">
              <a:extLst>
                <a:ext uri="{FF2B5EF4-FFF2-40B4-BE49-F238E27FC236}">
                  <a16:creationId xmlns:a16="http://schemas.microsoft.com/office/drawing/2014/main" id="{BB08A2E9-6518-449E-940B-8518A1D850BB}"/>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10800000">
              <a:off x="0" y="-1"/>
              <a:ext cx="10800000" cy="6858000"/>
              <a:chOff x="2328000" y="0"/>
              <a:chExt cx="2880000" cy="1440000"/>
            </a:xfrm>
          </p:grpSpPr>
          <p:sp>
            <p:nvSpPr>
              <p:cNvPr id="67" name="Rectangle 66">
                <a:extLst>
                  <a:ext uri="{FF2B5EF4-FFF2-40B4-BE49-F238E27FC236}">
                    <a16:creationId xmlns:a16="http://schemas.microsoft.com/office/drawing/2014/main" id="{60A86BE0-76B3-4EA0-BA2D-05266013A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68" name="Rectangle 67">
                <a:extLst>
                  <a:ext uri="{FF2B5EF4-FFF2-40B4-BE49-F238E27FC236}">
                    <a16:creationId xmlns:a16="http://schemas.microsoft.com/office/drawing/2014/main" id="{6BA13564-810C-4398-AA63-67B020811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66" name="Rectangle 65">
              <a:extLst>
                <a:ext uri="{FF2B5EF4-FFF2-40B4-BE49-F238E27FC236}">
                  <a16:creationId xmlns:a16="http://schemas.microsoft.com/office/drawing/2014/main" id="{3555E1EF-6216-47FA-BBCA-7C0C8C2DAB8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6" y="271887"/>
              <a:ext cx="6589713" cy="6589713"/>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70" name="Rectangle 69">
            <a:extLst>
              <a:ext uri="{FF2B5EF4-FFF2-40B4-BE49-F238E27FC236}">
                <a16:creationId xmlns:a16="http://schemas.microsoft.com/office/drawing/2014/main" id="{D8D85657-6A77-4466-887F-EE948B9CD2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useBgFill="1">
        <p:nvSpPr>
          <p:cNvPr id="72" name="Rectangle 71">
            <a:extLst>
              <a:ext uri="{FF2B5EF4-FFF2-40B4-BE49-F238E27FC236}">
                <a16:creationId xmlns:a16="http://schemas.microsoft.com/office/drawing/2014/main" id="{7D2FD795-8DF5-44F0-8664-4D8F626DD8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a:extLst>
              <a:ext uri="{FF2B5EF4-FFF2-40B4-BE49-F238E27FC236}">
                <a16:creationId xmlns:a16="http://schemas.microsoft.com/office/drawing/2014/main" id="{7C6B683D-13FA-4605-8648-01FC9C82FE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75" name="Rectangle 74">
              <a:extLst>
                <a:ext uri="{FF2B5EF4-FFF2-40B4-BE49-F238E27FC236}">
                  <a16:creationId xmlns:a16="http://schemas.microsoft.com/office/drawing/2014/main" id="{9852A959-AA36-4E4C-940B-F33A7BE0ABC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Oval 75">
              <a:extLst>
                <a:ext uri="{FF2B5EF4-FFF2-40B4-BE49-F238E27FC236}">
                  <a16:creationId xmlns:a16="http://schemas.microsoft.com/office/drawing/2014/main" id="{FFFC38A9-EA65-4BD6-A6E1-CAD07CCB810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Oval 76">
              <a:extLst>
                <a:ext uri="{FF2B5EF4-FFF2-40B4-BE49-F238E27FC236}">
                  <a16:creationId xmlns:a16="http://schemas.microsoft.com/office/drawing/2014/main" id="{F9E36CA9-9013-4306-B36F-2E349B6FEDB6}"/>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8" name="Group 77">
              <a:extLst>
                <a:ext uri="{FF2B5EF4-FFF2-40B4-BE49-F238E27FC236}">
                  <a16:creationId xmlns:a16="http://schemas.microsoft.com/office/drawing/2014/main" id="{CE8D3FFE-4362-43F6-99D3-1B83F7AD5946}"/>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83" name="Rectangle 82">
                <a:extLst>
                  <a:ext uri="{FF2B5EF4-FFF2-40B4-BE49-F238E27FC236}">
                    <a16:creationId xmlns:a16="http://schemas.microsoft.com/office/drawing/2014/main" id="{F7AA39D6-8796-468A-8C18-D17C0BBF21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4" name="Rectangle 83">
                <a:extLst>
                  <a:ext uri="{FF2B5EF4-FFF2-40B4-BE49-F238E27FC236}">
                    <a16:creationId xmlns:a16="http://schemas.microsoft.com/office/drawing/2014/main" id="{75967788-298A-4B75-B02F-0625E5F848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9" name="Group 78">
              <a:extLst>
                <a:ext uri="{FF2B5EF4-FFF2-40B4-BE49-F238E27FC236}">
                  <a16:creationId xmlns:a16="http://schemas.microsoft.com/office/drawing/2014/main" id="{8D0FB4E1-29BE-427B-9999-B25351A07CB1}"/>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81" name="Rectangle 80">
                <a:extLst>
                  <a:ext uri="{FF2B5EF4-FFF2-40B4-BE49-F238E27FC236}">
                    <a16:creationId xmlns:a16="http://schemas.microsoft.com/office/drawing/2014/main" id="{39914662-C165-4AD1-89C0-F6C47C109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a:extLst>
                  <a:ext uri="{FF2B5EF4-FFF2-40B4-BE49-F238E27FC236}">
                    <a16:creationId xmlns:a16="http://schemas.microsoft.com/office/drawing/2014/main" id="{384C8199-BC83-4D02-8937-CF9AB0F4CF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80" name="Rectangle 79">
              <a:extLst>
                <a:ext uri="{FF2B5EF4-FFF2-40B4-BE49-F238E27FC236}">
                  <a16:creationId xmlns:a16="http://schemas.microsoft.com/office/drawing/2014/main" id="{4A28F3F3-1D22-45C2-8627-C7E4E74BDD0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86" name="Rectangle 85">
            <a:extLst>
              <a:ext uri="{FF2B5EF4-FFF2-40B4-BE49-F238E27FC236}">
                <a16:creationId xmlns:a16="http://schemas.microsoft.com/office/drawing/2014/main" id="{9D8267F7-1115-4F9A-BEF5-BB6664BCF0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gradFill>
            <a:gsLst>
              <a:gs pos="0">
                <a:schemeClr val="bg2">
                  <a:alpha val="40000"/>
                </a:schemeClr>
              </a:gs>
              <a:gs pos="100000">
                <a:schemeClr val="bg2">
                  <a:alpha val="80000"/>
                </a:schemeClr>
              </a:gs>
            </a:gsLst>
            <a:lin ang="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ABAA70E5-CFC9-D94A-81DE-4D150B46A368}"/>
              </a:ext>
            </a:extLst>
          </p:cNvPr>
          <p:cNvSpPr>
            <a:spLocks noGrp="1"/>
          </p:cNvSpPr>
          <p:nvPr>
            <p:ph type="title"/>
          </p:nvPr>
        </p:nvSpPr>
        <p:spPr>
          <a:xfrm>
            <a:off x="5798487" y="595356"/>
            <a:ext cx="4554821" cy="2186096"/>
          </a:xfrm>
        </p:spPr>
        <p:txBody>
          <a:bodyPr vert="horz" lIns="91440" tIns="45720" rIns="91440" bIns="45720" rtlCol="0" anchor="t">
            <a:normAutofit fontScale="90000"/>
          </a:bodyPr>
          <a:lstStyle/>
          <a:p>
            <a:r>
              <a:rPr lang="en-US" sz="2400" dirty="0"/>
              <a:t> </a:t>
            </a:r>
            <a:r>
              <a:rPr lang="en-US" sz="2400" b="1" dirty="0">
                <a:latin typeface="Arial" panose="020B0604020202020204" pitchFamily="34" charset="0"/>
                <a:cs typeface="Arial" panose="020B0604020202020204" pitchFamily="34" charset="0"/>
              </a:rPr>
              <a:t>PROPOSED   METHODS</a:t>
            </a:r>
            <a:br>
              <a:rPr lang="en-US" sz="2400" b="1" dirty="0">
                <a:latin typeface="Arial" panose="020B0604020202020204" pitchFamily="34" charset="0"/>
                <a:cs typeface="Arial" panose="020B0604020202020204" pitchFamily="34" charset="0"/>
              </a:rPr>
            </a:br>
            <a:br>
              <a:rPr lang="en-US" sz="2400" b="1" dirty="0">
                <a:latin typeface="Arial" panose="020B0604020202020204" pitchFamily="34" charset="0"/>
                <a:cs typeface="Arial" panose="020B0604020202020204" pitchFamily="34" charset="0"/>
              </a:rPr>
            </a:br>
            <a:br>
              <a:rPr lang="en-US" sz="2400" b="1" dirty="0">
                <a:latin typeface="Arial" panose="020B0604020202020204" pitchFamily="34" charset="0"/>
                <a:cs typeface="Arial" panose="020B0604020202020204" pitchFamily="34" charset="0"/>
              </a:rPr>
            </a:br>
            <a:br>
              <a:rPr lang="en-US" sz="2400"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                  </a:t>
            </a:r>
            <a:r>
              <a:rPr lang="en-US" sz="2000" dirty="0">
                <a:latin typeface="Arial" panose="020B0604020202020204" pitchFamily="34" charset="0"/>
                <a:cs typeface="Arial" panose="020B0604020202020204" pitchFamily="34" charset="0"/>
              </a:rPr>
              <a:t>WHAT WE WILLL ASK?</a:t>
            </a:r>
            <a:br>
              <a:rPr lang="en-US" sz="2400" dirty="0"/>
            </a:br>
            <a:br>
              <a:rPr lang="en-US" sz="2400" dirty="0"/>
            </a:br>
            <a:br>
              <a:rPr lang="en-US" sz="2400" dirty="0"/>
            </a:br>
            <a:endParaRPr lang="en-US" sz="2400" dirty="0"/>
          </a:p>
        </p:txBody>
      </p:sp>
      <p:pic>
        <p:nvPicPr>
          <p:cNvPr id="6" name="Graphic 5" descr="Bar chart">
            <a:extLst>
              <a:ext uri="{FF2B5EF4-FFF2-40B4-BE49-F238E27FC236}">
                <a16:creationId xmlns:a16="http://schemas.microsoft.com/office/drawing/2014/main" id="{2644F27F-4C96-4AB4-8BBF-9710EE122D6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0494" y="540000"/>
            <a:ext cx="5768725" cy="5768725"/>
          </a:xfrm>
          <a:prstGeom prst="rect">
            <a:avLst/>
          </a:prstGeom>
        </p:spPr>
      </p:pic>
      <p:sp>
        <p:nvSpPr>
          <p:cNvPr id="46" name="TextBox 45">
            <a:extLst>
              <a:ext uri="{FF2B5EF4-FFF2-40B4-BE49-F238E27FC236}">
                <a16:creationId xmlns:a16="http://schemas.microsoft.com/office/drawing/2014/main" id="{CF6AEA44-93FA-9740-9CF7-01E99381FB67}"/>
              </a:ext>
            </a:extLst>
          </p:cNvPr>
          <p:cNvSpPr txBox="1"/>
          <p:nvPr/>
        </p:nvSpPr>
        <p:spPr>
          <a:xfrm>
            <a:off x="7104063" y="2257425"/>
            <a:ext cx="4537073" cy="4051300"/>
          </a:xfrm>
          <a:prstGeom prst="rect">
            <a:avLst/>
          </a:prstGeom>
        </p:spPr>
        <p:txBody>
          <a:bodyPr vert="horz" lIns="91440" tIns="45720" rIns="91440" bIns="45720" rtlCol="0" anchor="t">
            <a:normAutofit fontScale="25000" lnSpcReduction="20000"/>
          </a:bodyPr>
          <a:lstStyle/>
          <a:p>
            <a:pPr>
              <a:lnSpc>
                <a:spcPct val="115000"/>
              </a:lnSpc>
              <a:spcAft>
                <a:spcPts val="600"/>
              </a:spcAft>
            </a:pPr>
            <a:r>
              <a:rPr lang="en-US" sz="1500" spc="50" dirty="0">
                <a:effectLst/>
              </a:rPr>
              <a:t> </a:t>
            </a:r>
            <a:endParaRPr lang="en-US" sz="1500" spc="50" dirty="0">
              <a:effectLst/>
              <a:latin typeface="Arial" panose="020B0604020202020204" pitchFamily="34" charset="0"/>
              <a:cs typeface="Arial" panose="020B0604020202020204" pitchFamily="34" charset="0"/>
            </a:endParaRPr>
          </a:p>
          <a:p>
            <a:pPr indent="-270000">
              <a:lnSpc>
                <a:spcPct val="115000"/>
              </a:lnSpc>
              <a:spcAft>
                <a:spcPts val="600"/>
              </a:spcAft>
              <a:buFont typeface="Arial" panose="020B0604020202020204" pitchFamily="34" charset="0"/>
              <a:buChar char="•"/>
            </a:pPr>
            <a:r>
              <a:rPr lang="en-US" sz="7200" spc="50" dirty="0">
                <a:effectLst/>
                <a:latin typeface="Arial" panose="020B0604020202020204" pitchFamily="34" charset="0"/>
                <a:cs typeface="Arial" panose="020B0604020202020204" pitchFamily="34" charset="0"/>
              </a:rPr>
              <a:t>What does training mean?</a:t>
            </a:r>
          </a:p>
          <a:p>
            <a:pPr indent="-270000">
              <a:lnSpc>
                <a:spcPct val="115000"/>
              </a:lnSpc>
              <a:spcAft>
                <a:spcPts val="600"/>
              </a:spcAft>
              <a:buFont typeface="Arial" panose="020B0604020202020204" pitchFamily="34" charset="0"/>
              <a:buChar char="•"/>
            </a:pPr>
            <a:r>
              <a:rPr lang="en-US" sz="7200" spc="50" dirty="0">
                <a:effectLst/>
                <a:latin typeface="Arial" panose="020B0604020202020204" pitchFamily="34" charset="0"/>
                <a:cs typeface="Arial" panose="020B0604020202020204" pitchFamily="34" charset="0"/>
              </a:rPr>
              <a:t>How important do you think the training is?</a:t>
            </a:r>
          </a:p>
          <a:p>
            <a:pPr indent="-270000">
              <a:lnSpc>
                <a:spcPct val="115000"/>
              </a:lnSpc>
              <a:spcAft>
                <a:spcPts val="600"/>
              </a:spcAft>
              <a:buFont typeface="Arial" panose="020B0604020202020204" pitchFamily="34" charset="0"/>
              <a:buChar char="•"/>
            </a:pPr>
            <a:r>
              <a:rPr lang="en-US" sz="7200" spc="50" dirty="0">
                <a:effectLst/>
                <a:latin typeface="Arial" panose="020B0604020202020204" pitchFamily="34" charset="0"/>
                <a:cs typeface="Arial" panose="020B0604020202020204" pitchFamily="34" charset="0"/>
              </a:rPr>
              <a:t>How do you think technology works?</a:t>
            </a:r>
          </a:p>
          <a:p>
            <a:pPr indent="-270000">
              <a:lnSpc>
                <a:spcPct val="115000"/>
              </a:lnSpc>
              <a:spcAft>
                <a:spcPts val="600"/>
              </a:spcAft>
              <a:buFont typeface="Arial" panose="020B0604020202020204" pitchFamily="34" charset="0"/>
              <a:buChar char="•"/>
            </a:pPr>
            <a:r>
              <a:rPr lang="en-US" sz="7200" spc="50" dirty="0">
                <a:effectLst/>
                <a:latin typeface="Arial" panose="020B0604020202020204" pitchFamily="34" charset="0"/>
                <a:cs typeface="Arial" panose="020B0604020202020204" pitchFamily="34" charset="0"/>
              </a:rPr>
              <a:t>What is the best way to learn how to use technology to collaborate with UWTSD?</a:t>
            </a:r>
          </a:p>
          <a:p>
            <a:pPr indent="-270000">
              <a:lnSpc>
                <a:spcPct val="115000"/>
              </a:lnSpc>
              <a:spcAft>
                <a:spcPts val="600"/>
              </a:spcAft>
              <a:buFont typeface="Arial" panose="020B0604020202020204" pitchFamily="34" charset="0"/>
              <a:buChar char="•"/>
            </a:pPr>
            <a:r>
              <a:rPr lang="en-US" sz="7200" spc="50" dirty="0">
                <a:effectLst/>
                <a:latin typeface="Arial" panose="020B0604020202020204" pitchFamily="34" charset="0"/>
                <a:cs typeface="Arial" panose="020B0604020202020204" pitchFamily="34" charset="0"/>
              </a:rPr>
              <a:t>How can you improve your digital skills?</a:t>
            </a:r>
          </a:p>
          <a:p>
            <a:pPr indent="-270000">
              <a:lnSpc>
                <a:spcPct val="115000"/>
              </a:lnSpc>
              <a:spcAft>
                <a:spcPts val="600"/>
              </a:spcAft>
              <a:buFont typeface="Arial" panose="020B0604020202020204" pitchFamily="34" charset="0"/>
              <a:buChar char="•"/>
            </a:pPr>
            <a:r>
              <a:rPr lang="en-US" sz="7200" spc="50" dirty="0">
                <a:effectLst/>
                <a:latin typeface="Arial" panose="020B0604020202020204" pitchFamily="34" charset="0"/>
                <a:cs typeface="Arial" panose="020B0604020202020204" pitchFamily="34" charset="0"/>
              </a:rPr>
              <a:t>Why do you think you need to provide training first?</a:t>
            </a:r>
          </a:p>
        </p:txBody>
      </p:sp>
    </p:spTree>
    <p:extLst>
      <p:ext uri="{BB962C8B-B14F-4D97-AF65-F5344CB8AC3E}">
        <p14:creationId xmlns:p14="http://schemas.microsoft.com/office/powerpoint/2010/main" val="39040846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7" name="Group 76">
            <a:extLst>
              <a:ext uri="{FF2B5EF4-FFF2-40B4-BE49-F238E27FC236}">
                <a16:creationId xmlns:a16="http://schemas.microsoft.com/office/drawing/2014/main" id="{67416F32-9D98-4340-82E8-E90CE00AD2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0" y="-1"/>
            <a:ext cx="12191999" cy="6861601"/>
            <a:chOff x="0" y="-1"/>
            <a:chExt cx="12191999" cy="6861601"/>
          </a:xfrm>
        </p:grpSpPr>
        <p:sp>
          <p:nvSpPr>
            <p:cNvPr id="78" name="Rectangle 77">
              <a:extLst>
                <a:ext uri="{FF2B5EF4-FFF2-40B4-BE49-F238E27FC236}">
                  <a16:creationId xmlns:a16="http://schemas.microsoft.com/office/drawing/2014/main" id="{66375AB4-82BB-418F-A50F-6180F68724A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0"/>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79" name="Oval 78">
              <a:extLst>
                <a:ext uri="{FF2B5EF4-FFF2-40B4-BE49-F238E27FC236}">
                  <a16:creationId xmlns:a16="http://schemas.microsoft.com/office/drawing/2014/main" id="{3FDD54B2-4A3F-4BFE-8FF0-82CA73F4AE8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750280" y="2148106"/>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80" name="Oval 79">
              <a:extLst>
                <a:ext uri="{FF2B5EF4-FFF2-40B4-BE49-F238E27FC236}">
                  <a16:creationId xmlns:a16="http://schemas.microsoft.com/office/drawing/2014/main" id="{30876F96-77AB-4E72-B1D2-FA45F4E3C04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0"/>
              <a:ext cx="6347046" cy="6347046"/>
            </a:xfrm>
            <a:prstGeom prst="ellipse">
              <a:avLst/>
            </a:prstGeom>
            <a:solidFill>
              <a:schemeClr val="accent3">
                <a:alpha val="2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81" name="Group 80">
              <a:extLst>
                <a:ext uri="{FF2B5EF4-FFF2-40B4-BE49-F238E27FC236}">
                  <a16:creationId xmlns:a16="http://schemas.microsoft.com/office/drawing/2014/main" id="{BB08A2E9-6518-449E-940B-8518A1D850BB}"/>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10800000">
              <a:off x="0" y="-1"/>
              <a:ext cx="10800000" cy="6858000"/>
              <a:chOff x="2328000" y="0"/>
              <a:chExt cx="2880000" cy="1440000"/>
            </a:xfrm>
          </p:grpSpPr>
          <p:sp>
            <p:nvSpPr>
              <p:cNvPr id="83" name="Rectangle 82">
                <a:extLst>
                  <a:ext uri="{FF2B5EF4-FFF2-40B4-BE49-F238E27FC236}">
                    <a16:creationId xmlns:a16="http://schemas.microsoft.com/office/drawing/2014/main" id="{60A86BE0-76B3-4EA0-BA2D-05266013A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84" name="Rectangle 83">
                <a:extLst>
                  <a:ext uri="{FF2B5EF4-FFF2-40B4-BE49-F238E27FC236}">
                    <a16:creationId xmlns:a16="http://schemas.microsoft.com/office/drawing/2014/main" id="{6BA13564-810C-4398-AA63-67B020811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82" name="Rectangle 81">
              <a:extLst>
                <a:ext uri="{FF2B5EF4-FFF2-40B4-BE49-F238E27FC236}">
                  <a16:creationId xmlns:a16="http://schemas.microsoft.com/office/drawing/2014/main" id="{3555E1EF-6216-47FA-BBCA-7C0C8C2DAB8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6" y="271887"/>
              <a:ext cx="6589713" cy="6589713"/>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86" name="Rectangle 85">
            <a:extLst>
              <a:ext uri="{FF2B5EF4-FFF2-40B4-BE49-F238E27FC236}">
                <a16:creationId xmlns:a16="http://schemas.microsoft.com/office/drawing/2014/main" id="{D8D85657-6A77-4466-887F-EE948B9CD2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useBgFill="1">
        <p:nvSpPr>
          <p:cNvPr id="88" name="Rectangle 87">
            <a:extLst>
              <a:ext uri="{FF2B5EF4-FFF2-40B4-BE49-F238E27FC236}">
                <a16:creationId xmlns:a16="http://schemas.microsoft.com/office/drawing/2014/main" id="{97F832D9-9E09-40D4-AD67-47851A25D0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TextBox 32">
            <a:extLst>
              <a:ext uri="{FF2B5EF4-FFF2-40B4-BE49-F238E27FC236}">
                <a16:creationId xmlns:a16="http://schemas.microsoft.com/office/drawing/2014/main" id="{41DFFB9A-5F61-F948-BA96-9030415A3DB8}"/>
              </a:ext>
            </a:extLst>
          </p:cNvPr>
          <p:cNvSpPr txBox="1"/>
          <p:nvPr/>
        </p:nvSpPr>
        <p:spPr>
          <a:xfrm>
            <a:off x="540000" y="540000"/>
            <a:ext cx="11101135" cy="1809500"/>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6000" dirty="0">
                <a:effectLst/>
                <a:latin typeface="Arial" panose="020B0604020202020204" pitchFamily="34" charset="0"/>
                <a:ea typeface="+mj-ea"/>
                <a:cs typeface="Arial" panose="020B0604020202020204" pitchFamily="34" charset="0"/>
              </a:rPr>
              <a:t>WHO WE WILL ASK?</a:t>
            </a:r>
          </a:p>
        </p:txBody>
      </p:sp>
      <p:graphicFrame>
        <p:nvGraphicFramePr>
          <p:cNvPr id="5" name="TextBox 2">
            <a:extLst>
              <a:ext uri="{FF2B5EF4-FFF2-40B4-BE49-F238E27FC236}">
                <a16:creationId xmlns:a16="http://schemas.microsoft.com/office/drawing/2014/main" id="{3D88361C-2CF8-4A5A-A366-F10ED34204C8}"/>
              </a:ext>
            </a:extLst>
          </p:cNvPr>
          <p:cNvGraphicFramePr/>
          <p:nvPr>
            <p:extLst>
              <p:ext uri="{D42A27DB-BD31-4B8C-83A1-F6EECF244321}">
                <p14:modId xmlns:p14="http://schemas.microsoft.com/office/powerpoint/2010/main" val="3388394618"/>
              </p:ext>
            </p:extLst>
          </p:nvPr>
        </p:nvGraphicFramePr>
        <p:xfrm>
          <a:off x="539750" y="2528888"/>
          <a:ext cx="11101388" cy="37798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569592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9" name="Group 38">
            <a:extLst>
              <a:ext uri="{FF2B5EF4-FFF2-40B4-BE49-F238E27FC236}">
                <a16:creationId xmlns:a16="http://schemas.microsoft.com/office/drawing/2014/main" id="{67416F32-9D98-4340-82E8-E90CE00AD2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0" y="-1"/>
            <a:ext cx="12191999" cy="6861601"/>
            <a:chOff x="0" y="-1"/>
            <a:chExt cx="12191999" cy="6861601"/>
          </a:xfrm>
        </p:grpSpPr>
        <p:sp>
          <p:nvSpPr>
            <p:cNvPr id="40" name="Rectangle 39">
              <a:extLst>
                <a:ext uri="{FF2B5EF4-FFF2-40B4-BE49-F238E27FC236}">
                  <a16:creationId xmlns:a16="http://schemas.microsoft.com/office/drawing/2014/main" id="{66375AB4-82BB-418F-A50F-6180F68724A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0"/>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41" name="Oval 40">
              <a:extLst>
                <a:ext uri="{FF2B5EF4-FFF2-40B4-BE49-F238E27FC236}">
                  <a16:creationId xmlns:a16="http://schemas.microsoft.com/office/drawing/2014/main" id="{3FDD54B2-4A3F-4BFE-8FF0-82CA73F4AE8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750280" y="2148106"/>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42" name="Oval 41">
              <a:extLst>
                <a:ext uri="{FF2B5EF4-FFF2-40B4-BE49-F238E27FC236}">
                  <a16:creationId xmlns:a16="http://schemas.microsoft.com/office/drawing/2014/main" id="{30876F96-77AB-4E72-B1D2-FA45F4E3C04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0"/>
              <a:ext cx="6347046" cy="6347046"/>
            </a:xfrm>
            <a:prstGeom prst="ellipse">
              <a:avLst/>
            </a:prstGeom>
            <a:solidFill>
              <a:schemeClr val="accent3">
                <a:alpha val="2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43" name="Group 42">
              <a:extLst>
                <a:ext uri="{FF2B5EF4-FFF2-40B4-BE49-F238E27FC236}">
                  <a16:creationId xmlns:a16="http://schemas.microsoft.com/office/drawing/2014/main" id="{BB08A2E9-6518-449E-940B-8518A1D850BB}"/>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10800000">
              <a:off x="0" y="-1"/>
              <a:ext cx="10800000" cy="6858000"/>
              <a:chOff x="2328000" y="0"/>
              <a:chExt cx="2880000" cy="1440000"/>
            </a:xfrm>
          </p:grpSpPr>
          <p:sp>
            <p:nvSpPr>
              <p:cNvPr id="45" name="Rectangle 44">
                <a:extLst>
                  <a:ext uri="{FF2B5EF4-FFF2-40B4-BE49-F238E27FC236}">
                    <a16:creationId xmlns:a16="http://schemas.microsoft.com/office/drawing/2014/main" id="{60A86BE0-76B3-4EA0-BA2D-05266013A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46" name="Rectangle 45">
                <a:extLst>
                  <a:ext uri="{FF2B5EF4-FFF2-40B4-BE49-F238E27FC236}">
                    <a16:creationId xmlns:a16="http://schemas.microsoft.com/office/drawing/2014/main" id="{6BA13564-810C-4398-AA63-67B020811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44" name="Rectangle 43">
              <a:extLst>
                <a:ext uri="{FF2B5EF4-FFF2-40B4-BE49-F238E27FC236}">
                  <a16:creationId xmlns:a16="http://schemas.microsoft.com/office/drawing/2014/main" id="{3555E1EF-6216-47FA-BBCA-7C0C8C2DAB8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6" y="271887"/>
              <a:ext cx="6589713" cy="6589713"/>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48" name="Rectangle 47">
            <a:extLst>
              <a:ext uri="{FF2B5EF4-FFF2-40B4-BE49-F238E27FC236}">
                <a16:creationId xmlns:a16="http://schemas.microsoft.com/office/drawing/2014/main" id="{D8D85657-6A77-4466-887F-EE948B9CD2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useBgFill="1">
        <p:nvSpPr>
          <p:cNvPr id="50" name="Rectangle 49">
            <a:extLst>
              <a:ext uri="{FF2B5EF4-FFF2-40B4-BE49-F238E27FC236}">
                <a16:creationId xmlns:a16="http://schemas.microsoft.com/office/drawing/2014/main" id="{81C8C0F4-5C44-4C3F-B321-5CB3E2BAB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TextBox 32">
            <a:extLst>
              <a:ext uri="{FF2B5EF4-FFF2-40B4-BE49-F238E27FC236}">
                <a16:creationId xmlns:a16="http://schemas.microsoft.com/office/drawing/2014/main" id="{5A49A135-C816-9642-8CC9-FAF38FFAFAEF}"/>
              </a:ext>
            </a:extLst>
          </p:cNvPr>
          <p:cNvSpPr txBox="1"/>
          <p:nvPr/>
        </p:nvSpPr>
        <p:spPr>
          <a:xfrm>
            <a:off x="540000" y="540000"/>
            <a:ext cx="4500561" cy="5759450"/>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4400" dirty="0">
                <a:effectLst/>
                <a:latin typeface="Arial" panose="020B0604020202020204" pitchFamily="34" charset="0"/>
                <a:ea typeface="+mj-ea"/>
                <a:cs typeface="Arial" panose="020B0604020202020204" pitchFamily="34" charset="0"/>
              </a:rPr>
              <a:t>HOW WE COLLECT THE DATA? </a:t>
            </a:r>
          </a:p>
        </p:txBody>
      </p:sp>
      <p:graphicFrame>
        <p:nvGraphicFramePr>
          <p:cNvPr id="5" name="TextBox 2">
            <a:extLst>
              <a:ext uri="{FF2B5EF4-FFF2-40B4-BE49-F238E27FC236}">
                <a16:creationId xmlns:a16="http://schemas.microsoft.com/office/drawing/2014/main" id="{1F3DBC96-95E1-4FCF-821C-CF27098AD2DD}"/>
              </a:ext>
            </a:extLst>
          </p:cNvPr>
          <p:cNvGraphicFramePr/>
          <p:nvPr>
            <p:extLst>
              <p:ext uri="{D42A27DB-BD31-4B8C-83A1-F6EECF244321}">
                <p14:modId xmlns:p14="http://schemas.microsoft.com/office/powerpoint/2010/main" val="1771747648"/>
              </p:ext>
            </p:extLst>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26464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2" name="Group 91">
            <a:extLst>
              <a:ext uri="{FF2B5EF4-FFF2-40B4-BE49-F238E27FC236}">
                <a16:creationId xmlns:a16="http://schemas.microsoft.com/office/drawing/2014/main" id="{BF4E480B-94D6-46F9-A2B6-B98D311FDC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1999" cy="6861600"/>
            <a:chOff x="1" y="0"/>
            <a:chExt cx="12191999" cy="6861600"/>
          </a:xfrm>
        </p:grpSpPr>
        <p:sp>
          <p:nvSpPr>
            <p:cNvPr id="93" name="Rectangle 92">
              <a:extLst>
                <a:ext uri="{FF2B5EF4-FFF2-40B4-BE49-F238E27FC236}">
                  <a16:creationId xmlns:a16="http://schemas.microsoft.com/office/drawing/2014/main" id="{07183CDE-91A1-40C3-8E80-66F89E1C2D5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94" name="Oval 93">
              <a:extLst>
                <a:ext uri="{FF2B5EF4-FFF2-40B4-BE49-F238E27FC236}">
                  <a16:creationId xmlns:a16="http://schemas.microsoft.com/office/drawing/2014/main" id="{A6756515-F9AA-46BD-8DD2-AA15BA492AC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95" name="Oval 94">
              <a:extLst>
                <a:ext uri="{FF2B5EF4-FFF2-40B4-BE49-F238E27FC236}">
                  <a16:creationId xmlns:a16="http://schemas.microsoft.com/office/drawing/2014/main" id="{ABA365E2-8B71-408B-9092-0104216AC7A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96" name="Group 95">
              <a:extLst>
                <a:ext uri="{FF2B5EF4-FFF2-40B4-BE49-F238E27FC236}">
                  <a16:creationId xmlns:a16="http://schemas.microsoft.com/office/drawing/2014/main" id="{BEDB8D7A-1BF6-4CDB-B93A-7736955F5043}"/>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101" name="Rectangle 100">
                <a:extLst>
                  <a:ext uri="{FF2B5EF4-FFF2-40B4-BE49-F238E27FC236}">
                    <a16:creationId xmlns:a16="http://schemas.microsoft.com/office/drawing/2014/main" id="{5AACD774-5167-46C7-8A62-6E2FE4BE94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02" name="Rectangle 101">
                <a:extLst>
                  <a:ext uri="{FF2B5EF4-FFF2-40B4-BE49-F238E27FC236}">
                    <a16:creationId xmlns:a16="http://schemas.microsoft.com/office/drawing/2014/main" id="{06E0F2D8-452E-48F9-9912-C47EAEAE18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97" name="Group 96">
              <a:extLst>
                <a:ext uri="{FF2B5EF4-FFF2-40B4-BE49-F238E27FC236}">
                  <a16:creationId xmlns:a16="http://schemas.microsoft.com/office/drawing/2014/main" id="{91FBBF95-430B-427C-A6E8-DB899217FC00}"/>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99" name="Rectangle 98">
                <a:extLst>
                  <a:ext uri="{FF2B5EF4-FFF2-40B4-BE49-F238E27FC236}">
                    <a16:creationId xmlns:a16="http://schemas.microsoft.com/office/drawing/2014/main" id="{BEE64698-3ED2-4395-B7FC-65248E437E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00" name="Rectangle 99">
                <a:extLst>
                  <a:ext uri="{FF2B5EF4-FFF2-40B4-BE49-F238E27FC236}">
                    <a16:creationId xmlns:a16="http://schemas.microsoft.com/office/drawing/2014/main" id="{FE20B1E1-CE09-4C2A-A3FB-DB8026C54E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98" name="Rectangle 97">
              <a:extLst>
                <a:ext uri="{FF2B5EF4-FFF2-40B4-BE49-F238E27FC236}">
                  <a16:creationId xmlns:a16="http://schemas.microsoft.com/office/drawing/2014/main" id="{0CB2405B-A907-48B3-906A-FB3573C0B28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04" name="Rectangle 103">
            <a:extLst>
              <a:ext uri="{FF2B5EF4-FFF2-40B4-BE49-F238E27FC236}">
                <a16:creationId xmlns:a16="http://schemas.microsoft.com/office/drawing/2014/main" id="{6DC8E2D9-6729-4614-8667-C1016D318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useBgFill="1">
        <p:nvSpPr>
          <p:cNvPr id="106" name="Rectangle 105">
            <a:extLst>
              <a:ext uri="{FF2B5EF4-FFF2-40B4-BE49-F238E27FC236}">
                <a16:creationId xmlns:a16="http://schemas.microsoft.com/office/drawing/2014/main" id="{9B9AACA9-BD92-429F-8047-0731DB46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879C6E74-4886-5E47-A049-1880661529A7}"/>
              </a:ext>
            </a:extLst>
          </p:cNvPr>
          <p:cNvSpPr txBox="1"/>
          <p:nvPr/>
        </p:nvSpPr>
        <p:spPr>
          <a:xfrm>
            <a:off x="540000" y="540000"/>
            <a:ext cx="11090272" cy="1065187"/>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6000" dirty="0">
                <a:latin typeface="Arial" panose="020B0604020202020204" pitchFamily="34" charset="0"/>
                <a:ea typeface="+mj-ea"/>
                <a:cs typeface="Arial" panose="020B0604020202020204" pitchFamily="34" charset="0"/>
              </a:rPr>
              <a:t>Research timeline </a:t>
            </a:r>
          </a:p>
        </p:txBody>
      </p:sp>
      <p:sp>
        <p:nvSpPr>
          <p:cNvPr id="5" name="Rectangle 1">
            <a:extLst>
              <a:ext uri="{FF2B5EF4-FFF2-40B4-BE49-F238E27FC236}">
                <a16:creationId xmlns:a16="http://schemas.microsoft.com/office/drawing/2014/main" id="{4E7D73EA-42C3-864A-8D80-66DBA1E07811}"/>
              </a:ext>
            </a:extLst>
          </p:cNvPr>
          <p:cNvSpPr>
            <a:spLocks noChangeArrowheads="1"/>
          </p:cNvSpPr>
          <p:nvPr/>
        </p:nvSpPr>
        <p:spPr bwMode="auto">
          <a:xfrm>
            <a:off x="2887663" y="3967163"/>
            <a:ext cx="17389734" cy="4453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US"/>
          </a:p>
        </p:txBody>
      </p:sp>
      <p:graphicFrame>
        <p:nvGraphicFramePr>
          <p:cNvPr id="4" name="Table 3">
            <a:extLst>
              <a:ext uri="{FF2B5EF4-FFF2-40B4-BE49-F238E27FC236}">
                <a16:creationId xmlns:a16="http://schemas.microsoft.com/office/drawing/2014/main" id="{259A2E65-A1C1-844E-BA9C-8EAC4260FDAC}"/>
              </a:ext>
            </a:extLst>
          </p:cNvPr>
          <p:cNvGraphicFramePr>
            <a:graphicFrameLocks noGrp="1"/>
          </p:cNvGraphicFramePr>
          <p:nvPr>
            <p:extLst>
              <p:ext uri="{D42A27DB-BD31-4B8C-83A1-F6EECF244321}">
                <p14:modId xmlns:p14="http://schemas.microsoft.com/office/powerpoint/2010/main" val="716586413"/>
              </p:ext>
            </p:extLst>
          </p:nvPr>
        </p:nvGraphicFramePr>
        <p:xfrm>
          <a:off x="192505" y="3463927"/>
          <a:ext cx="11711907" cy="2089092"/>
        </p:xfrm>
        <a:graphic>
          <a:graphicData uri="http://schemas.openxmlformats.org/drawingml/2006/table">
            <a:tbl>
              <a:tblPr firstRow="1" firstCol="1" bandRow="1">
                <a:tableStyleId>{5C22544A-7EE6-4342-B048-85BDC9FD1C3A}</a:tableStyleId>
              </a:tblPr>
              <a:tblGrid>
                <a:gridCol w="2261937">
                  <a:extLst>
                    <a:ext uri="{9D8B030D-6E8A-4147-A177-3AD203B41FA5}">
                      <a16:colId xmlns:a16="http://schemas.microsoft.com/office/drawing/2014/main" val="3956581842"/>
                    </a:ext>
                  </a:extLst>
                </a:gridCol>
                <a:gridCol w="1955530">
                  <a:extLst>
                    <a:ext uri="{9D8B030D-6E8A-4147-A177-3AD203B41FA5}">
                      <a16:colId xmlns:a16="http://schemas.microsoft.com/office/drawing/2014/main" val="2631424292"/>
                    </a:ext>
                  </a:extLst>
                </a:gridCol>
                <a:gridCol w="1921738">
                  <a:extLst>
                    <a:ext uri="{9D8B030D-6E8A-4147-A177-3AD203B41FA5}">
                      <a16:colId xmlns:a16="http://schemas.microsoft.com/office/drawing/2014/main" val="3347942713"/>
                    </a:ext>
                  </a:extLst>
                </a:gridCol>
                <a:gridCol w="2596613">
                  <a:extLst>
                    <a:ext uri="{9D8B030D-6E8A-4147-A177-3AD203B41FA5}">
                      <a16:colId xmlns:a16="http://schemas.microsoft.com/office/drawing/2014/main" val="4161104804"/>
                    </a:ext>
                  </a:extLst>
                </a:gridCol>
                <a:gridCol w="2976089">
                  <a:extLst>
                    <a:ext uri="{9D8B030D-6E8A-4147-A177-3AD203B41FA5}">
                      <a16:colId xmlns:a16="http://schemas.microsoft.com/office/drawing/2014/main" val="1351282919"/>
                    </a:ext>
                  </a:extLst>
                </a:gridCol>
              </a:tblGrid>
              <a:tr h="1044546">
                <a:tc>
                  <a:txBody>
                    <a:bodyPr/>
                    <a:lstStyle/>
                    <a:p>
                      <a:r>
                        <a:rPr lang="en-GB" sz="3000" dirty="0">
                          <a:effectLst/>
                          <a:latin typeface="Arial" panose="020B0604020202020204" pitchFamily="34" charset="0"/>
                          <a:cs typeface="Arial" panose="020B0604020202020204" pitchFamily="34" charset="0"/>
                        </a:rPr>
                        <a:t>Week 1</a:t>
                      </a:r>
                      <a:endParaRPr lang="en-GB" sz="3000" dirty="0">
                        <a:effectLst/>
                        <a:latin typeface="Arial" panose="020B0604020202020204" pitchFamily="34" charset="0"/>
                        <a:ea typeface="Calibri" panose="020F0502020204030204" pitchFamily="34" charset="0"/>
                        <a:cs typeface="Arial" panose="020B0604020202020204" pitchFamily="34" charset="0"/>
                      </a:endParaRPr>
                    </a:p>
                  </a:txBody>
                  <a:tcPr marL="172379" marR="172379" marT="0" marB="0"/>
                </a:tc>
                <a:tc>
                  <a:txBody>
                    <a:bodyPr/>
                    <a:lstStyle/>
                    <a:p>
                      <a:r>
                        <a:rPr lang="en-GB" sz="3000" dirty="0">
                          <a:effectLst/>
                          <a:latin typeface="Arial" panose="020B0604020202020204" pitchFamily="34" charset="0"/>
                          <a:cs typeface="Arial" panose="020B0604020202020204" pitchFamily="34" charset="0"/>
                        </a:rPr>
                        <a:t>Week 2</a:t>
                      </a:r>
                      <a:endParaRPr lang="en-GB" sz="3000" dirty="0">
                        <a:effectLst/>
                        <a:latin typeface="Arial" panose="020B0604020202020204" pitchFamily="34" charset="0"/>
                        <a:ea typeface="Calibri" panose="020F0502020204030204" pitchFamily="34" charset="0"/>
                        <a:cs typeface="Arial" panose="020B0604020202020204" pitchFamily="34" charset="0"/>
                      </a:endParaRPr>
                    </a:p>
                  </a:txBody>
                  <a:tcPr marL="172379" marR="172379" marT="0" marB="0"/>
                </a:tc>
                <a:tc>
                  <a:txBody>
                    <a:bodyPr/>
                    <a:lstStyle/>
                    <a:p>
                      <a:r>
                        <a:rPr lang="en-GB" sz="3000" dirty="0">
                          <a:effectLst/>
                          <a:latin typeface="Arial" panose="020B0604020202020204" pitchFamily="34" charset="0"/>
                          <a:cs typeface="Arial" panose="020B0604020202020204" pitchFamily="34" charset="0"/>
                        </a:rPr>
                        <a:t>Week 3</a:t>
                      </a:r>
                      <a:endParaRPr lang="en-GB" sz="3000" dirty="0">
                        <a:effectLst/>
                        <a:latin typeface="Arial" panose="020B0604020202020204" pitchFamily="34" charset="0"/>
                        <a:ea typeface="Calibri" panose="020F0502020204030204" pitchFamily="34" charset="0"/>
                        <a:cs typeface="Arial" panose="020B0604020202020204" pitchFamily="34" charset="0"/>
                      </a:endParaRPr>
                    </a:p>
                  </a:txBody>
                  <a:tcPr marL="172379" marR="172379" marT="0" marB="0"/>
                </a:tc>
                <a:tc>
                  <a:txBody>
                    <a:bodyPr/>
                    <a:lstStyle/>
                    <a:p>
                      <a:r>
                        <a:rPr lang="en-GB" sz="3000" dirty="0">
                          <a:effectLst/>
                          <a:latin typeface="Arial" panose="020B0604020202020204" pitchFamily="34" charset="0"/>
                          <a:cs typeface="Arial" panose="020B0604020202020204" pitchFamily="34" charset="0"/>
                        </a:rPr>
                        <a:t>Week 4</a:t>
                      </a:r>
                      <a:endParaRPr lang="en-GB" sz="3000" dirty="0">
                        <a:effectLst/>
                        <a:latin typeface="Arial" panose="020B0604020202020204" pitchFamily="34" charset="0"/>
                        <a:ea typeface="Calibri" panose="020F0502020204030204" pitchFamily="34" charset="0"/>
                        <a:cs typeface="Arial" panose="020B0604020202020204" pitchFamily="34" charset="0"/>
                      </a:endParaRPr>
                    </a:p>
                  </a:txBody>
                  <a:tcPr marL="172379" marR="172379" marT="0" marB="0"/>
                </a:tc>
                <a:tc>
                  <a:txBody>
                    <a:bodyPr/>
                    <a:lstStyle/>
                    <a:p>
                      <a:r>
                        <a:rPr lang="en-GB" sz="3000" dirty="0">
                          <a:effectLst/>
                          <a:latin typeface="Arial" panose="020B0604020202020204" pitchFamily="34" charset="0"/>
                          <a:cs typeface="Arial" panose="020B0604020202020204" pitchFamily="34" charset="0"/>
                        </a:rPr>
                        <a:t>Week 5</a:t>
                      </a:r>
                      <a:endParaRPr lang="en-GB" sz="3000" dirty="0">
                        <a:effectLst/>
                        <a:latin typeface="Arial" panose="020B0604020202020204" pitchFamily="34" charset="0"/>
                        <a:ea typeface="Calibri" panose="020F0502020204030204" pitchFamily="34" charset="0"/>
                        <a:cs typeface="Arial" panose="020B0604020202020204" pitchFamily="34" charset="0"/>
                      </a:endParaRPr>
                    </a:p>
                  </a:txBody>
                  <a:tcPr marL="172379" marR="172379" marT="0" marB="0"/>
                </a:tc>
                <a:extLst>
                  <a:ext uri="{0D108BD9-81ED-4DB2-BD59-A6C34878D82A}">
                    <a16:rowId xmlns:a16="http://schemas.microsoft.com/office/drawing/2014/main" val="136733622"/>
                  </a:ext>
                </a:extLst>
              </a:tr>
              <a:tr h="1044546">
                <a:tc>
                  <a:txBody>
                    <a:bodyPr/>
                    <a:lstStyle/>
                    <a:p>
                      <a:r>
                        <a:rPr lang="en-GB" sz="3000" dirty="0">
                          <a:effectLst/>
                          <a:latin typeface="Arial" panose="020B0604020202020204" pitchFamily="34" charset="0"/>
                          <a:cs typeface="Arial" panose="020B0604020202020204" pitchFamily="34" charset="0"/>
                        </a:rPr>
                        <a:t>Research plan</a:t>
                      </a:r>
                      <a:endParaRPr lang="en-GB" sz="3000" dirty="0">
                        <a:effectLst/>
                        <a:latin typeface="Arial" panose="020B0604020202020204" pitchFamily="34" charset="0"/>
                        <a:ea typeface="Calibri" panose="020F0502020204030204" pitchFamily="34" charset="0"/>
                        <a:cs typeface="Arial" panose="020B0604020202020204" pitchFamily="34" charset="0"/>
                      </a:endParaRPr>
                    </a:p>
                  </a:txBody>
                  <a:tcPr marL="172379" marR="172379" marT="0" marB="0"/>
                </a:tc>
                <a:tc>
                  <a:txBody>
                    <a:bodyPr/>
                    <a:lstStyle/>
                    <a:p>
                      <a:r>
                        <a:rPr lang="en-GB" sz="3000" dirty="0">
                          <a:effectLst/>
                          <a:latin typeface="Arial" panose="020B0604020202020204" pitchFamily="34" charset="0"/>
                          <a:cs typeface="Arial" panose="020B0604020202020204" pitchFamily="34" charset="0"/>
                        </a:rPr>
                        <a:t>Analysis </a:t>
                      </a:r>
                      <a:endParaRPr lang="en-GB" sz="3000" dirty="0">
                        <a:effectLst/>
                        <a:latin typeface="Arial" panose="020B0604020202020204" pitchFamily="34" charset="0"/>
                        <a:ea typeface="Calibri" panose="020F0502020204030204" pitchFamily="34" charset="0"/>
                        <a:cs typeface="Arial" panose="020B0604020202020204" pitchFamily="34" charset="0"/>
                      </a:endParaRPr>
                    </a:p>
                  </a:txBody>
                  <a:tcPr marL="172379" marR="172379" marT="0" marB="0"/>
                </a:tc>
                <a:tc>
                  <a:txBody>
                    <a:bodyPr/>
                    <a:lstStyle/>
                    <a:p>
                      <a:r>
                        <a:rPr lang="en-GB" sz="3000" b="0" dirty="0">
                          <a:effectLst/>
                          <a:latin typeface="Arial" panose="020B0604020202020204" pitchFamily="34" charset="0"/>
                          <a:cs typeface="Arial" panose="020B0604020202020204" pitchFamily="34" charset="0"/>
                        </a:rPr>
                        <a:t>Write in </a:t>
                      </a:r>
                      <a:endParaRPr lang="en-GB" sz="3000" b="0" dirty="0">
                        <a:effectLst/>
                        <a:latin typeface="Arial" panose="020B0604020202020204" pitchFamily="34" charset="0"/>
                        <a:ea typeface="Calibri" panose="020F0502020204030204" pitchFamily="34" charset="0"/>
                        <a:cs typeface="Arial" panose="020B0604020202020204" pitchFamily="34" charset="0"/>
                      </a:endParaRPr>
                    </a:p>
                  </a:txBody>
                  <a:tcPr marL="172379" marR="172379" marT="0" marB="0"/>
                </a:tc>
                <a:tc>
                  <a:txBody>
                    <a:bodyPr/>
                    <a:lstStyle/>
                    <a:p>
                      <a:r>
                        <a:rPr lang="en-GB" sz="3000" b="0" dirty="0">
                          <a:effectLst/>
                          <a:latin typeface="Arial" panose="020B0604020202020204" pitchFamily="34" charset="0"/>
                          <a:cs typeface="Arial" panose="020B0604020202020204" pitchFamily="34" charset="0"/>
                        </a:rPr>
                        <a:t>Reanalysis </a:t>
                      </a:r>
                      <a:endParaRPr lang="en-GB" sz="3000" b="0" dirty="0">
                        <a:effectLst/>
                        <a:latin typeface="Arial" panose="020B0604020202020204" pitchFamily="34" charset="0"/>
                        <a:ea typeface="Calibri" panose="020F0502020204030204" pitchFamily="34" charset="0"/>
                        <a:cs typeface="Arial" panose="020B0604020202020204" pitchFamily="34" charset="0"/>
                      </a:endParaRPr>
                    </a:p>
                  </a:txBody>
                  <a:tcPr marL="172379" marR="172379" marT="0" marB="0"/>
                </a:tc>
                <a:tc>
                  <a:txBody>
                    <a:bodyPr/>
                    <a:lstStyle/>
                    <a:p>
                      <a:r>
                        <a:rPr lang="en-GB" sz="3000" dirty="0">
                          <a:effectLst/>
                          <a:latin typeface="Arial" panose="020B0604020202020204" pitchFamily="34" charset="0"/>
                          <a:cs typeface="Arial" panose="020B0604020202020204" pitchFamily="34" charset="0"/>
                        </a:rPr>
                        <a:t>Presentation</a:t>
                      </a:r>
                      <a:endParaRPr lang="en-GB" sz="3000" dirty="0">
                        <a:effectLst/>
                        <a:latin typeface="Arial" panose="020B0604020202020204" pitchFamily="34" charset="0"/>
                        <a:ea typeface="Calibri" panose="020F0502020204030204" pitchFamily="34" charset="0"/>
                        <a:cs typeface="Arial" panose="020B0604020202020204" pitchFamily="34" charset="0"/>
                      </a:endParaRPr>
                    </a:p>
                  </a:txBody>
                  <a:tcPr marL="172379" marR="172379" marT="0" marB="0"/>
                </a:tc>
                <a:extLst>
                  <a:ext uri="{0D108BD9-81ED-4DB2-BD59-A6C34878D82A}">
                    <a16:rowId xmlns:a16="http://schemas.microsoft.com/office/drawing/2014/main" val="960688538"/>
                  </a:ext>
                </a:extLst>
              </a:tr>
            </a:tbl>
          </a:graphicData>
        </a:graphic>
      </p:graphicFrame>
    </p:spTree>
    <p:extLst>
      <p:ext uri="{BB962C8B-B14F-4D97-AF65-F5344CB8AC3E}">
        <p14:creationId xmlns:p14="http://schemas.microsoft.com/office/powerpoint/2010/main" val="29086636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2">
            <a:extLst>
              <a:ext uri="{FF2B5EF4-FFF2-40B4-BE49-F238E27FC236}">
                <a16:creationId xmlns:a16="http://schemas.microsoft.com/office/drawing/2014/main" id="{E341A3A8-DFED-4C40-A802-D564B09B614E}"/>
              </a:ext>
            </a:extLst>
          </p:cNvPr>
          <p:cNvGraphicFramePr>
            <a:graphicFrameLocks noGrp="1"/>
          </p:cNvGraphicFramePr>
          <p:nvPr>
            <p:extLst>
              <p:ext uri="{D42A27DB-BD31-4B8C-83A1-F6EECF244321}">
                <p14:modId xmlns:p14="http://schemas.microsoft.com/office/powerpoint/2010/main" val="2731906612"/>
              </p:ext>
            </p:extLst>
          </p:nvPr>
        </p:nvGraphicFramePr>
        <p:xfrm>
          <a:off x="534390" y="2125684"/>
          <a:ext cx="9625610" cy="2499360"/>
        </p:xfrm>
        <a:graphic>
          <a:graphicData uri="http://schemas.openxmlformats.org/drawingml/2006/table">
            <a:tbl>
              <a:tblPr firstRow="1" bandRow="1">
                <a:tableStyleId>{2D5ABB26-0587-4C30-8999-92F81FD0307C}</a:tableStyleId>
              </a:tblPr>
              <a:tblGrid>
                <a:gridCol w="9625610">
                  <a:extLst>
                    <a:ext uri="{9D8B030D-6E8A-4147-A177-3AD203B41FA5}">
                      <a16:colId xmlns:a16="http://schemas.microsoft.com/office/drawing/2014/main" val="654233742"/>
                    </a:ext>
                  </a:extLst>
                </a:gridCol>
              </a:tblGrid>
              <a:tr h="1757547">
                <a:tc>
                  <a:txBody>
                    <a:bodyPr/>
                    <a:lstStyle/>
                    <a:p>
                      <a:r>
                        <a:rPr lang="en-US" sz="2800" b="1" dirty="0">
                          <a:latin typeface="Arial" panose="020B0604020202020204" pitchFamily="34" charset="0"/>
                          <a:cs typeface="Arial" panose="020B0604020202020204" pitchFamily="34" charset="0"/>
                        </a:rPr>
                        <a:t>2</a:t>
                      </a:r>
                      <a:r>
                        <a:rPr lang="en-US" sz="2800" b="1" baseline="30000" dirty="0">
                          <a:latin typeface="Arial" panose="020B0604020202020204" pitchFamily="34" charset="0"/>
                          <a:cs typeface="Arial" panose="020B0604020202020204" pitchFamily="34" charset="0"/>
                        </a:rPr>
                        <a:t>nd</a:t>
                      </a:r>
                      <a:r>
                        <a:rPr lang="en-US" sz="2800" b="1" dirty="0">
                          <a:latin typeface="Arial" panose="020B0604020202020204" pitchFamily="34" charset="0"/>
                          <a:cs typeface="Arial" panose="020B0604020202020204" pitchFamily="34" charset="0"/>
                        </a:rPr>
                        <a:t> presenter</a:t>
                      </a:r>
                    </a:p>
                    <a:p>
                      <a:endParaRPr lang="en-US" sz="2800" dirty="0">
                        <a:latin typeface="Arial" panose="020B0604020202020204" pitchFamily="34" charset="0"/>
                        <a:cs typeface="Arial" panose="020B0604020202020204" pitchFamily="34" charset="0"/>
                      </a:endParaRPr>
                    </a:p>
                    <a:p>
                      <a:r>
                        <a:rPr lang="en-US" sz="2800" dirty="0">
                          <a:latin typeface="Arial" panose="020B0604020202020204" pitchFamily="34" charset="0"/>
                          <a:cs typeface="Arial" panose="020B0604020202020204" pitchFamily="34" charset="0"/>
                        </a:rPr>
                        <a:t>Alexandra Luiza </a:t>
                      </a:r>
                      <a:r>
                        <a:rPr lang="en-US" sz="2800" dirty="0" err="1">
                          <a:latin typeface="Arial" panose="020B0604020202020204" pitchFamily="34" charset="0"/>
                          <a:cs typeface="Arial" panose="020B0604020202020204" pitchFamily="34" charset="0"/>
                        </a:rPr>
                        <a:t>Tuta</a:t>
                      </a:r>
                      <a:endParaRPr lang="en-US" sz="2800" dirty="0">
                        <a:latin typeface="Arial" panose="020B0604020202020204" pitchFamily="34" charset="0"/>
                        <a:cs typeface="Arial" panose="020B0604020202020204" pitchFamily="34" charset="0"/>
                      </a:endParaRPr>
                    </a:p>
                    <a:p>
                      <a:endParaRPr lang="en-US" sz="2800" dirty="0">
                        <a:latin typeface="Arial" panose="020B0604020202020204" pitchFamily="34" charset="0"/>
                        <a:cs typeface="Arial" panose="020B0604020202020204" pitchFamily="34" charset="0"/>
                      </a:endParaRPr>
                    </a:p>
                    <a:p>
                      <a:r>
                        <a:rPr lang="en-US" sz="2800" dirty="0">
                          <a:latin typeface="Arial" panose="020B0604020202020204" pitchFamily="34" charset="0"/>
                          <a:cs typeface="Arial" panose="020B0604020202020204" pitchFamily="34" charset="0"/>
                        </a:rPr>
                        <a:t>2118375</a:t>
                      </a:r>
                    </a:p>
                    <a:p>
                      <a:endParaRPr lang="en-US" dirty="0"/>
                    </a:p>
                  </a:txBody>
                  <a:tcPr/>
                </a:tc>
                <a:extLst>
                  <a:ext uri="{0D108BD9-81ED-4DB2-BD59-A6C34878D82A}">
                    <a16:rowId xmlns:a16="http://schemas.microsoft.com/office/drawing/2014/main" val="695050372"/>
                  </a:ext>
                </a:extLst>
              </a:tr>
            </a:tbl>
          </a:graphicData>
        </a:graphic>
      </p:graphicFrame>
      <p:pic>
        <p:nvPicPr>
          <p:cNvPr id="4" name="Picture 3" descr="A picture containing person, wall, indoor, hair&#10;&#10;Description automatically generated">
            <a:extLst>
              <a:ext uri="{FF2B5EF4-FFF2-40B4-BE49-F238E27FC236}">
                <a16:creationId xmlns:a16="http://schemas.microsoft.com/office/drawing/2014/main" id="{9577C645-E19E-3B41-89D3-1E624CD97E33}"/>
              </a:ext>
            </a:extLst>
          </p:cNvPr>
          <p:cNvPicPr>
            <a:picLocks noChangeAspect="1"/>
          </p:cNvPicPr>
          <p:nvPr/>
        </p:nvPicPr>
        <p:blipFill>
          <a:blip r:embed="rId2"/>
          <a:stretch>
            <a:fillRect/>
          </a:stretch>
        </p:blipFill>
        <p:spPr>
          <a:xfrm>
            <a:off x="4646711" y="178130"/>
            <a:ext cx="4098727" cy="6472052"/>
          </a:xfrm>
          <a:prstGeom prst="rect">
            <a:avLst/>
          </a:prstGeom>
        </p:spPr>
      </p:pic>
    </p:spTree>
    <p:extLst>
      <p:ext uri="{BB962C8B-B14F-4D97-AF65-F5344CB8AC3E}">
        <p14:creationId xmlns:p14="http://schemas.microsoft.com/office/powerpoint/2010/main" val="9301448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67416F32-9D98-4340-82E8-E90CE00AD2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0" y="-1"/>
            <a:ext cx="12191999" cy="6861601"/>
            <a:chOff x="0" y="-1"/>
            <a:chExt cx="12191999" cy="6861601"/>
          </a:xfrm>
        </p:grpSpPr>
        <p:sp>
          <p:nvSpPr>
            <p:cNvPr id="10" name="Rectangle 9">
              <a:extLst>
                <a:ext uri="{FF2B5EF4-FFF2-40B4-BE49-F238E27FC236}">
                  <a16:creationId xmlns:a16="http://schemas.microsoft.com/office/drawing/2014/main" id="{66375AB4-82BB-418F-A50F-6180F68724A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0"/>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1" name="Oval 10">
              <a:extLst>
                <a:ext uri="{FF2B5EF4-FFF2-40B4-BE49-F238E27FC236}">
                  <a16:creationId xmlns:a16="http://schemas.microsoft.com/office/drawing/2014/main" id="{3FDD54B2-4A3F-4BFE-8FF0-82CA73F4AE8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750280" y="2148106"/>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Oval 11">
              <a:extLst>
                <a:ext uri="{FF2B5EF4-FFF2-40B4-BE49-F238E27FC236}">
                  <a16:creationId xmlns:a16="http://schemas.microsoft.com/office/drawing/2014/main" id="{30876F96-77AB-4E72-B1D2-FA45F4E3C04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0"/>
              <a:ext cx="6347046" cy="6347046"/>
            </a:xfrm>
            <a:prstGeom prst="ellipse">
              <a:avLst/>
            </a:prstGeom>
            <a:solidFill>
              <a:schemeClr val="accent3">
                <a:alpha val="2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13" name="Group 12">
              <a:extLst>
                <a:ext uri="{FF2B5EF4-FFF2-40B4-BE49-F238E27FC236}">
                  <a16:creationId xmlns:a16="http://schemas.microsoft.com/office/drawing/2014/main" id="{BB08A2E9-6518-449E-940B-8518A1D850BB}"/>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10800000">
              <a:off x="0" y="-1"/>
              <a:ext cx="10800000" cy="6858000"/>
              <a:chOff x="2328000" y="0"/>
              <a:chExt cx="2880000" cy="1440000"/>
            </a:xfrm>
          </p:grpSpPr>
          <p:sp>
            <p:nvSpPr>
              <p:cNvPr id="15" name="Rectangle 14">
                <a:extLst>
                  <a:ext uri="{FF2B5EF4-FFF2-40B4-BE49-F238E27FC236}">
                    <a16:creationId xmlns:a16="http://schemas.microsoft.com/office/drawing/2014/main" id="{60A86BE0-76B3-4EA0-BA2D-05266013A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6BA13564-810C-4398-AA63-67B020811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4" name="Rectangle 13">
              <a:extLst>
                <a:ext uri="{FF2B5EF4-FFF2-40B4-BE49-F238E27FC236}">
                  <a16:creationId xmlns:a16="http://schemas.microsoft.com/office/drawing/2014/main" id="{3555E1EF-6216-47FA-BBCA-7C0C8C2DAB8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6" y="271887"/>
              <a:ext cx="6589713" cy="6589713"/>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8" name="Rectangle 17">
            <a:extLst>
              <a:ext uri="{FF2B5EF4-FFF2-40B4-BE49-F238E27FC236}">
                <a16:creationId xmlns:a16="http://schemas.microsoft.com/office/drawing/2014/main" id="{D8D85657-6A77-4466-887F-EE948B9CD2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useBgFill="1">
        <p:nvSpPr>
          <p:cNvPr id="20" name="Rectangle 19">
            <a:extLst>
              <a:ext uri="{FF2B5EF4-FFF2-40B4-BE49-F238E27FC236}">
                <a16:creationId xmlns:a16="http://schemas.microsoft.com/office/drawing/2014/main" id="{97F832D9-9E09-40D4-AD67-47851A25D0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extBox 2">
            <a:extLst>
              <a:ext uri="{FF2B5EF4-FFF2-40B4-BE49-F238E27FC236}">
                <a16:creationId xmlns:a16="http://schemas.microsoft.com/office/drawing/2014/main" id="{736F8919-ED7D-4BF6-8404-A8A7DAFB566E}"/>
              </a:ext>
            </a:extLst>
          </p:cNvPr>
          <p:cNvGraphicFramePr/>
          <p:nvPr>
            <p:extLst>
              <p:ext uri="{D42A27DB-BD31-4B8C-83A1-F6EECF244321}">
                <p14:modId xmlns:p14="http://schemas.microsoft.com/office/powerpoint/2010/main" val="3550166776"/>
              </p:ext>
            </p:extLst>
          </p:nvPr>
        </p:nvGraphicFramePr>
        <p:xfrm>
          <a:off x="539750" y="2528888"/>
          <a:ext cx="11101388" cy="37798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190791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67416F32-9D98-4340-82E8-E90CE00AD2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0" y="-1"/>
            <a:ext cx="12191999" cy="6861601"/>
            <a:chOff x="0" y="-1"/>
            <a:chExt cx="12191999" cy="6861601"/>
          </a:xfrm>
        </p:grpSpPr>
        <p:sp>
          <p:nvSpPr>
            <p:cNvPr id="9" name="Rectangle 8">
              <a:extLst>
                <a:ext uri="{FF2B5EF4-FFF2-40B4-BE49-F238E27FC236}">
                  <a16:creationId xmlns:a16="http://schemas.microsoft.com/office/drawing/2014/main" id="{66375AB4-82BB-418F-A50F-6180F68724A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0"/>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0" name="Oval 9">
              <a:extLst>
                <a:ext uri="{FF2B5EF4-FFF2-40B4-BE49-F238E27FC236}">
                  <a16:creationId xmlns:a16="http://schemas.microsoft.com/office/drawing/2014/main" id="{3FDD54B2-4A3F-4BFE-8FF0-82CA73F4AE8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750280" y="2148106"/>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1" name="Oval 10">
              <a:extLst>
                <a:ext uri="{FF2B5EF4-FFF2-40B4-BE49-F238E27FC236}">
                  <a16:creationId xmlns:a16="http://schemas.microsoft.com/office/drawing/2014/main" id="{30876F96-77AB-4E72-B1D2-FA45F4E3C04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0"/>
              <a:ext cx="6347046" cy="6347046"/>
            </a:xfrm>
            <a:prstGeom prst="ellipse">
              <a:avLst/>
            </a:prstGeom>
            <a:solidFill>
              <a:schemeClr val="accent3">
                <a:alpha val="2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12" name="Group 11">
              <a:extLst>
                <a:ext uri="{FF2B5EF4-FFF2-40B4-BE49-F238E27FC236}">
                  <a16:creationId xmlns:a16="http://schemas.microsoft.com/office/drawing/2014/main" id="{BB08A2E9-6518-449E-940B-8518A1D850BB}"/>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10800000">
              <a:off x="0" y="-1"/>
              <a:ext cx="10800000" cy="6858000"/>
              <a:chOff x="2328000" y="0"/>
              <a:chExt cx="2880000" cy="1440000"/>
            </a:xfrm>
          </p:grpSpPr>
          <p:sp>
            <p:nvSpPr>
              <p:cNvPr id="14" name="Rectangle 13">
                <a:extLst>
                  <a:ext uri="{FF2B5EF4-FFF2-40B4-BE49-F238E27FC236}">
                    <a16:creationId xmlns:a16="http://schemas.microsoft.com/office/drawing/2014/main" id="{60A86BE0-76B3-4EA0-BA2D-05266013A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6BA13564-810C-4398-AA63-67B020811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3" name="Rectangle 12">
              <a:extLst>
                <a:ext uri="{FF2B5EF4-FFF2-40B4-BE49-F238E27FC236}">
                  <a16:creationId xmlns:a16="http://schemas.microsoft.com/office/drawing/2014/main" id="{3555E1EF-6216-47FA-BBCA-7C0C8C2DAB8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6" y="271887"/>
              <a:ext cx="6589713" cy="6589713"/>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7" name="Rectangle 16">
            <a:extLst>
              <a:ext uri="{FF2B5EF4-FFF2-40B4-BE49-F238E27FC236}">
                <a16:creationId xmlns:a16="http://schemas.microsoft.com/office/drawing/2014/main" id="{D8D85657-6A77-4466-887F-EE948B9CD2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useBgFill="1">
        <p:nvSpPr>
          <p:cNvPr id="19" name="Rectangle 18">
            <a:extLst>
              <a:ext uri="{FF2B5EF4-FFF2-40B4-BE49-F238E27FC236}">
                <a16:creationId xmlns:a16="http://schemas.microsoft.com/office/drawing/2014/main" id="{81C8C0F4-5C44-4C3F-B321-5CB3E2BAB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F13C26A0-13CB-CF43-A0D8-D549B5A5B40E}"/>
              </a:ext>
            </a:extLst>
          </p:cNvPr>
          <p:cNvSpPr txBox="1"/>
          <p:nvPr/>
        </p:nvSpPr>
        <p:spPr>
          <a:xfrm>
            <a:off x="540000" y="540000"/>
            <a:ext cx="4500562" cy="3361604"/>
          </a:xfrm>
          <a:prstGeom prst="rect">
            <a:avLst/>
          </a:prstGeom>
        </p:spPr>
        <p:txBody>
          <a:bodyPr vert="horz" lIns="91440" tIns="45720" rIns="91440" bIns="45720" rtlCol="0" anchor="t">
            <a:noAutofit/>
          </a:bodyPr>
          <a:lstStyle/>
          <a:p>
            <a:pPr indent="-270000">
              <a:lnSpc>
                <a:spcPct val="115000"/>
              </a:lnSpc>
              <a:spcAft>
                <a:spcPts val="600"/>
              </a:spcAft>
              <a:buFont typeface="Arial" panose="020B0604020202020204" pitchFamily="34" charset="0"/>
              <a:buChar char="•"/>
            </a:pPr>
            <a:r>
              <a:rPr lang="en-US" b="0" i="0" u="none" strike="noStrike" spc="50" dirty="0">
                <a:effectLst/>
                <a:latin typeface="Arial" panose="020B0604020202020204" pitchFamily="34" charset="0"/>
                <a:cs typeface="Arial" panose="020B0604020202020204" pitchFamily="34" charset="0"/>
              </a:rPr>
              <a:t>The importance of training programs in universities is crucial as they help the students and teachers in several aspects (</a:t>
            </a:r>
            <a:r>
              <a:rPr lang="en-US" b="0" i="0" u="none" strike="noStrike" spc="50" dirty="0" err="1">
                <a:effectLst/>
                <a:latin typeface="Arial" panose="020B0604020202020204" pitchFamily="34" charset="0"/>
                <a:cs typeface="Arial" panose="020B0604020202020204" pitchFamily="34" charset="0"/>
              </a:rPr>
              <a:t>Perines</a:t>
            </a:r>
            <a:r>
              <a:rPr lang="en-US" b="0" i="0" u="none" strike="noStrike" spc="50" dirty="0">
                <a:effectLst/>
                <a:latin typeface="Arial" panose="020B0604020202020204" pitchFamily="34" charset="0"/>
                <a:cs typeface="Arial" panose="020B0604020202020204" pitchFamily="34" charset="0"/>
              </a:rPr>
              <a:t>, 2020). For the students, it helps in the increment of motivation and also leads to the development of collaboration with other students for better learning. And for the teachers, it helps to learn policies and standards of education and teach the students how to implement new technologies in the learning process</a:t>
            </a:r>
            <a:endParaRPr lang="en-US" spc="50" dirty="0">
              <a:latin typeface="Arial" panose="020B0604020202020204" pitchFamily="34" charset="0"/>
              <a:cs typeface="Arial" panose="020B0604020202020204" pitchFamily="34" charset="0"/>
            </a:endParaRPr>
          </a:p>
        </p:txBody>
      </p:sp>
      <p:grpSp>
        <p:nvGrpSpPr>
          <p:cNvPr id="21" name="Group 20">
            <a:extLst>
              <a:ext uri="{FF2B5EF4-FFF2-40B4-BE49-F238E27FC236}">
                <a16:creationId xmlns:a16="http://schemas.microsoft.com/office/drawing/2014/main" id="{1288CCB8-6E1B-4493-AE02-C88F9AE5B04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37600" y="3600"/>
            <a:ext cx="6854400" cy="6854400"/>
            <a:chOff x="0" y="3600"/>
            <a:chExt cx="6854400" cy="6854400"/>
          </a:xfrm>
        </p:grpSpPr>
        <p:sp>
          <p:nvSpPr>
            <p:cNvPr id="22" name="Oval 21">
              <a:extLst>
                <a:ext uri="{FF2B5EF4-FFF2-40B4-BE49-F238E27FC236}">
                  <a16:creationId xmlns:a16="http://schemas.microsoft.com/office/drawing/2014/main" id="{A9B3F1D3-9977-40F5-BE88-16143A7A813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1" y="3600"/>
              <a:ext cx="5760000" cy="5760000"/>
            </a:xfrm>
            <a:prstGeom prst="ellipse">
              <a:avLst/>
            </a:prstGeom>
            <a:solidFill>
              <a:schemeClr val="accent1">
                <a:alpha val="8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43F6A5CE-2BA1-416C-AE84-A74E9664496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1" y="1992024"/>
              <a:ext cx="4320000" cy="4320000"/>
            </a:xfrm>
            <a:prstGeom prst="ellipse">
              <a:avLst/>
            </a:prstGeom>
            <a:solidFill>
              <a:schemeClr val="accent3"/>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23">
              <a:extLst>
                <a:ext uri="{FF2B5EF4-FFF2-40B4-BE49-F238E27FC236}">
                  <a16:creationId xmlns:a16="http://schemas.microsoft.com/office/drawing/2014/main" id="{01216EA0-907C-49FE-87EA-142E870A4346}"/>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0" y="360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5109309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67416F32-9D98-4340-82E8-E90CE00AD2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0" y="-1"/>
            <a:ext cx="12191999" cy="6861601"/>
            <a:chOff x="0" y="-1"/>
            <a:chExt cx="12191999" cy="6861601"/>
          </a:xfrm>
        </p:grpSpPr>
        <p:sp>
          <p:nvSpPr>
            <p:cNvPr id="10" name="Rectangle 9">
              <a:extLst>
                <a:ext uri="{FF2B5EF4-FFF2-40B4-BE49-F238E27FC236}">
                  <a16:creationId xmlns:a16="http://schemas.microsoft.com/office/drawing/2014/main" id="{66375AB4-82BB-418F-A50F-6180F68724A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0"/>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1" name="Oval 10">
              <a:extLst>
                <a:ext uri="{FF2B5EF4-FFF2-40B4-BE49-F238E27FC236}">
                  <a16:creationId xmlns:a16="http://schemas.microsoft.com/office/drawing/2014/main" id="{3FDD54B2-4A3F-4BFE-8FF0-82CA73F4AE8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750280" y="2148106"/>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Oval 11">
              <a:extLst>
                <a:ext uri="{FF2B5EF4-FFF2-40B4-BE49-F238E27FC236}">
                  <a16:creationId xmlns:a16="http://schemas.microsoft.com/office/drawing/2014/main" id="{30876F96-77AB-4E72-B1D2-FA45F4E3C04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0"/>
              <a:ext cx="6347046" cy="6347046"/>
            </a:xfrm>
            <a:prstGeom prst="ellipse">
              <a:avLst/>
            </a:prstGeom>
            <a:solidFill>
              <a:schemeClr val="accent3">
                <a:alpha val="2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13" name="Group 12">
              <a:extLst>
                <a:ext uri="{FF2B5EF4-FFF2-40B4-BE49-F238E27FC236}">
                  <a16:creationId xmlns:a16="http://schemas.microsoft.com/office/drawing/2014/main" id="{BB08A2E9-6518-449E-940B-8518A1D850BB}"/>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10800000">
              <a:off x="0" y="-1"/>
              <a:ext cx="10800000" cy="6858000"/>
              <a:chOff x="2328000" y="0"/>
              <a:chExt cx="2880000" cy="1440000"/>
            </a:xfrm>
          </p:grpSpPr>
          <p:sp>
            <p:nvSpPr>
              <p:cNvPr id="15" name="Rectangle 14">
                <a:extLst>
                  <a:ext uri="{FF2B5EF4-FFF2-40B4-BE49-F238E27FC236}">
                    <a16:creationId xmlns:a16="http://schemas.microsoft.com/office/drawing/2014/main" id="{60A86BE0-76B3-4EA0-BA2D-05266013A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6BA13564-810C-4398-AA63-67B020811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4" name="Rectangle 13">
              <a:extLst>
                <a:ext uri="{FF2B5EF4-FFF2-40B4-BE49-F238E27FC236}">
                  <a16:creationId xmlns:a16="http://schemas.microsoft.com/office/drawing/2014/main" id="{3555E1EF-6216-47FA-BBCA-7C0C8C2DAB8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6" y="271887"/>
              <a:ext cx="6589713" cy="6589713"/>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8" name="Rectangle 17">
            <a:extLst>
              <a:ext uri="{FF2B5EF4-FFF2-40B4-BE49-F238E27FC236}">
                <a16:creationId xmlns:a16="http://schemas.microsoft.com/office/drawing/2014/main" id="{D8D85657-6A77-4466-887F-EE948B9CD2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20" name="Group 19">
            <a:extLst>
              <a:ext uri="{FF2B5EF4-FFF2-40B4-BE49-F238E27FC236}">
                <a16:creationId xmlns:a16="http://schemas.microsoft.com/office/drawing/2014/main" id="{30D050C3-946A-4155-B469-3FE5492E6E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21" name="Rectangle 20">
              <a:extLst>
                <a:ext uri="{FF2B5EF4-FFF2-40B4-BE49-F238E27FC236}">
                  <a16:creationId xmlns:a16="http://schemas.microsoft.com/office/drawing/2014/main" id="{70D7BFBB-BF60-4EF1-AF1C-731347DB115A}"/>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40150CBC-E30B-417C-9BB2-CE6BB1A6440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476020D6-6ADB-408E-A69F-4EA6F51A7F1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4" name="Group 23">
              <a:extLst>
                <a:ext uri="{FF2B5EF4-FFF2-40B4-BE49-F238E27FC236}">
                  <a16:creationId xmlns:a16="http://schemas.microsoft.com/office/drawing/2014/main" id="{8226C8E5-1D99-421D-AB3C-2AF296A15325}"/>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29" name="Rectangle 28">
                <a:extLst>
                  <a:ext uri="{FF2B5EF4-FFF2-40B4-BE49-F238E27FC236}">
                    <a16:creationId xmlns:a16="http://schemas.microsoft.com/office/drawing/2014/main" id="{67669339-D0C4-4CF0-9A76-5BFBCDB798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38B31604-91C4-4CB0-8097-02EE0ADDC1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5" name="Group 24">
              <a:extLst>
                <a:ext uri="{FF2B5EF4-FFF2-40B4-BE49-F238E27FC236}">
                  <a16:creationId xmlns:a16="http://schemas.microsoft.com/office/drawing/2014/main" id="{548340F5-A593-469A-98DC-B6D90D3B22B4}"/>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27" name="Rectangle 26">
                <a:extLst>
                  <a:ext uri="{FF2B5EF4-FFF2-40B4-BE49-F238E27FC236}">
                    <a16:creationId xmlns:a16="http://schemas.microsoft.com/office/drawing/2014/main" id="{B59E3068-3000-4C82-ACA8-367498951E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C2E1C398-D8F7-4828-9F7F-80D61DAE2B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6" name="Rectangle 25">
              <a:extLst>
                <a:ext uri="{FF2B5EF4-FFF2-40B4-BE49-F238E27FC236}">
                  <a16:creationId xmlns:a16="http://schemas.microsoft.com/office/drawing/2014/main" id="{813B333C-60FD-4260-80E0-190666C9DE7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2" name="Rectangle 31">
            <a:extLst>
              <a:ext uri="{FF2B5EF4-FFF2-40B4-BE49-F238E27FC236}">
                <a16:creationId xmlns:a16="http://schemas.microsoft.com/office/drawing/2014/main" id="{DC05F582-AA63-4A8C-915E-66057E4BEE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gradFill flip="none" rotWithShape="1">
            <a:gsLst>
              <a:gs pos="0">
                <a:schemeClr val="bg2">
                  <a:alpha val="60000"/>
                </a:schemeClr>
              </a:gs>
              <a:gs pos="37000">
                <a:schemeClr val="bg2">
                  <a:alpha val="60000"/>
                </a:schemeClr>
              </a:gs>
              <a:gs pos="79000">
                <a:schemeClr val="bg2">
                  <a:alpha val="0"/>
                </a:schemeClr>
              </a:gs>
            </a:gsLst>
            <a:lin ang="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pic>
        <p:nvPicPr>
          <p:cNvPr id="5" name="Picture 4" descr="Top view of school supplies, headset, and iPad on a white surface">
            <a:extLst>
              <a:ext uri="{FF2B5EF4-FFF2-40B4-BE49-F238E27FC236}">
                <a16:creationId xmlns:a16="http://schemas.microsoft.com/office/drawing/2014/main" id="{C0D0A1AD-1AF6-4CB1-9659-6765776A9E11}"/>
              </a:ext>
            </a:extLst>
          </p:cNvPr>
          <p:cNvPicPr>
            <a:picLocks noChangeAspect="1"/>
          </p:cNvPicPr>
          <p:nvPr/>
        </p:nvPicPr>
        <p:blipFill rotWithShape="1">
          <a:blip r:embed="rId2"/>
          <a:srcRect r="37273" b="-1"/>
          <a:stretch/>
        </p:blipFill>
        <p:spPr>
          <a:xfrm>
            <a:off x="20" y="10"/>
            <a:ext cx="6444556" cy="6857990"/>
          </a:xfrm>
          <a:prstGeom prst="rect">
            <a:avLst/>
          </a:prstGeom>
        </p:spPr>
      </p:pic>
      <p:sp>
        <p:nvSpPr>
          <p:cNvPr id="3" name="TextBox 2">
            <a:extLst>
              <a:ext uri="{FF2B5EF4-FFF2-40B4-BE49-F238E27FC236}">
                <a16:creationId xmlns:a16="http://schemas.microsoft.com/office/drawing/2014/main" id="{26891E43-3298-D84B-92F1-1CBA26E61CE5}"/>
              </a:ext>
            </a:extLst>
          </p:cNvPr>
          <p:cNvSpPr txBox="1"/>
          <p:nvPr/>
        </p:nvSpPr>
        <p:spPr>
          <a:xfrm>
            <a:off x="7104063" y="998621"/>
            <a:ext cx="4537073" cy="5310104"/>
          </a:xfrm>
          <a:prstGeom prst="rect">
            <a:avLst/>
          </a:prstGeom>
        </p:spPr>
        <p:txBody>
          <a:bodyPr vert="horz" lIns="91440" tIns="45720" rIns="91440" bIns="45720" rtlCol="0" anchor="t">
            <a:noAutofit/>
          </a:bodyPr>
          <a:lstStyle/>
          <a:p>
            <a:pPr>
              <a:lnSpc>
                <a:spcPct val="125000"/>
              </a:lnSpc>
              <a:spcAft>
                <a:spcPts val="600"/>
              </a:spcAft>
            </a:pPr>
            <a:r>
              <a:rPr lang="en-US" sz="2000" b="1" i="0" u="none" strike="noStrike" spc="50" dirty="0">
                <a:effectLst/>
                <a:latin typeface="Arial" panose="020B0604020202020204" pitchFamily="34" charset="0"/>
                <a:cs typeface="Arial" panose="020B0604020202020204" pitchFamily="34" charset="0"/>
              </a:rPr>
              <a:t>  Collaboration of Technology </a:t>
            </a:r>
          </a:p>
          <a:p>
            <a:pPr indent="-270000">
              <a:lnSpc>
                <a:spcPct val="125000"/>
              </a:lnSpc>
              <a:spcAft>
                <a:spcPts val="600"/>
              </a:spcAft>
              <a:buFont typeface="Arial" panose="020B0604020202020204" pitchFamily="34" charset="0"/>
              <a:buChar char="•"/>
            </a:pPr>
            <a:r>
              <a:rPr lang="en-US" sz="2000" b="0" i="0" u="none" strike="noStrike" spc="50" dirty="0">
                <a:effectLst/>
                <a:latin typeface="Arial" panose="020B0604020202020204" pitchFamily="34" charset="0"/>
                <a:cs typeface="Arial" panose="020B0604020202020204" pitchFamily="34" charset="0"/>
              </a:rPr>
              <a:t>• Increases the standard of education </a:t>
            </a:r>
          </a:p>
          <a:p>
            <a:pPr indent="-270000">
              <a:lnSpc>
                <a:spcPct val="125000"/>
              </a:lnSpc>
              <a:spcAft>
                <a:spcPts val="600"/>
              </a:spcAft>
              <a:buFont typeface="Arial" panose="020B0604020202020204" pitchFamily="34" charset="0"/>
              <a:buChar char="•"/>
            </a:pPr>
            <a:r>
              <a:rPr lang="en-US" sz="2000" b="0" i="0" u="none" strike="noStrike" spc="50" dirty="0">
                <a:effectLst/>
                <a:latin typeface="Arial" panose="020B0604020202020204" pitchFamily="34" charset="0"/>
                <a:cs typeface="Arial" panose="020B0604020202020204" pitchFamily="34" charset="0"/>
              </a:rPr>
              <a:t>• Availability of education for every student </a:t>
            </a:r>
          </a:p>
          <a:p>
            <a:pPr indent="-270000">
              <a:lnSpc>
                <a:spcPct val="125000"/>
              </a:lnSpc>
              <a:spcAft>
                <a:spcPts val="600"/>
              </a:spcAft>
              <a:buFont typeface="Arial" panose="020B0604020202020204" pitchFamily="34" charset="0"/>
              <a:buChar char="•"/>
            </a:pPr>
            <a:r>
              <a:rPr lang="en-US" sz="2000" b="0" i="0" u="none" strike="noStrike" spc="50" dirty="0">
                <a:effectLst/>
                <a:latin typeface="Arial" panose="020B0604020202020204" pitchFamily="34" charset="0"/>
                <a:cs typeface="Arial" panose="020B0604020202020204" pitchFamily="34" charset="0"/>
              </a:rPr>
              <a:t>• Enhance the effectiveness of education </a:t>
            </a:r>
          </a:p>
          <a:p>
            <a:pPr indent="-270000">
              <a:lnSpc>
                <a:spcPct val="125000"/>
              </a:lnSpc>
              <a:spcAft>
                <a:spcPts val="600"/>
              </a:spcAft>
              <a:buFont typeface="Arial" panose="020B0604020202020204" pitchFamily="34" charset="0"/>
              <a:buChar char="•"/>
            </a:pPr>
            <a:r>
              <a:rPr lang="en-US" sz="2000" b="0" i="0" u="none" strike="noStrike" spc="50" dirty="0">
                <a:effectLst/>
                <a:latin typeface="Arial" panose="020B0604020202020204" pitchFamily="34" charset="0"/>
                <a:cs typeface="Arial" panose="020B0604020202020204" pitchFamily="34" charset="0"/>
              </a:rPr>
              <a:t>• Reduce the cost of education </a:t>
            </a:r>
          </a:p>
          <a:p>
            <a:pPr indent="-270000">
              <a:lnSpc>
                <a:spcPct val="125000"/>
              </a:lnSpc>
              <a:spcAft>
                <a:spcPts val="600"/>
              </a:spcAft>
              <a:buFont typeface="Arial" panose="020B0604020202020204" pitchFamily="34" charset="0"/>
              <a:buChar char="•"/>
            </a:pPr>
            <a:r>
              <a:rPr lang="en-US" sz="2000" b="0" i="0" u="none" strike="noStrike" spc="50" dirty="0">
                <a:effectLst/>
                <a:latin typeface="Arial" panose="020B0604020202020204" pitchFamily="34" charset="0"/>
                <a:cs typeface="Arial" panose="020B0604020202020204" pitchFamily="34" charset="0"/>
              </a:rPr>
              <a:t>• Make the education more interesting</a:t>
            </a:r>
          </a:p>
        </p:txBody>
      </p:sp>
    </p:spTree>
    <p:extLst>
      <p:ext uri="{BB962C8B-B14F-4D97-AF65-F5344CB8AC3E}">
        <p14:creationId xmlns:p14="http://schemas.microsoft.com/office/powerpoint/2010/main" val="32368331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67416F32-9D98-4340-82E8-E90CE00AD2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0" y="-1"/>
            <a:ext cx="12191999" cy="6861601"/>
            <a:chOff x="0" y="-1"/>
            <a:chExt cx="12191999" cy="6861601"/>
          </a:xfrm>
        </p:grpSpPr>
        <p:sp>
          <p:nvSpPr>
            <p:cNvPr id="10" name="Rectangle 9">
              <a:extLst>
                <a:ext uri="{FF2B5EF4-FFF2-40B4-BE49-F238E27FC236}">
                  <a16:creationId xmlns:a16="http://schemas.microsoft.com/office/drawing/2014/main" id="{66375AB4-82BB-418F-A50F-6180F68724A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0"/>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1" name="Oval 10">
              <a:extLst>
                <a:ext uri="{FF2B5EF4-FFF2-40B4-BE49-F238E27FC236}">
                  <a16:creationId xmlns:a16="http://schemas.microsoft.com/office/drawing/2014/main" id="{3FDD54B2-4A3F-4BFE-8FF0-82CA73F4AE8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750280" y="2148106"/>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Oval 11">
              <a:extLst>
                <a:ext uri="{FF2B5EF4-FFF2-40B4-BE49-F238E27FC236}">
                  <a16:creationId xmlns:a16="http://schemas.microsoft.com/office/drawing/2014/main" id="{30876F96-77AB-4E72-B1D2-FA45F4E3C04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0"/>
              <a:ext cx="6347046" cy="6347046"/>
            </a:xfrm>
            <a:prstGeom prst="ellipse">
              <a:avLst/>
            </a:prstGeom>
            <a:solidFill>
              <a:schemeClr val="accent3">
                <a:alpha val="2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13" name="Group 12">
              <a:extLst>
                <a:ext uri="{FF2B5EF4-FFF2-40B4-BE49-F238E27FC236}">
                  <a16:creationId xmlns:a16="http://schemas.microsoft.com/office/drawing/2014/main" id="{BB08A2E9-6518-449E-940B-8518A1D850BB}"/>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10800000">
              <a:off x="0" y="-1"/>
              <a:ext cx="10800000" cy="6858000"/>
              <a:chOff x="2328000" y="0"/>
              <a:chExt cx="2880000" cy="1440000"/>
            </a:xfrm>
          </p:grpSpPr>
          <p:sp>
            <p:nvSpPr>
              <p:cNvPr id="15" name="Rectangle 14">
                <a:extLst>
                  <a:ext uri="{FF2B5EF4-FFF2-40B4-BE49-F238E27FC236}">
                    <a16:creationId xmlns:a16="http://schemas.microsoft.com/office/drawing/2014/main" id="{60A86BE0-76B3-4EA0-BA2D-05266013A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6BA13564-810C-4398-AA63-67B020811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4" name="Rectangle 13">
              <a:extLst>
                <a:ext uri="{FF2B5EF4-FFF2-40B4-BE49-F238E27FC236}">
                  <a16:creationId xmlns:a16="http://schemas.microsoft.com/office/drawing/2014/main" id="{3555E1EF-6216-47FA-BBCA-7C0C8C2DAB8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6" y="271887"/>
              <a:ext cx="6589713" cy="6589713"/>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8" name="Rectangle 17">
            <a:extLst>
              <a:ext uri="{FF2B5EF4-FFF2-40B4-BE49-F238E27FC236}">
                <a16:creationId xmlns:a16="http://schemas.microsoft.com/office/drawing/2014/main" id="{D8D85657-6A77-4466-887F-EE948B9CD2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useBgFill="1">
        <p:nvSpPr>
          <p:cNvPr id="20" name="Rectangle 19">
            <a:extLst>
              <a:ext uri="{FF2B5EF4-FFF2-40B4-BE49-F238E27FC236}">
                <a16:creationId xmlns:a16="http://schemas.microsoft.com/office/drawing/2014/main" id="{B4F9B187-EC02-44E0-99C7-5D629D664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21">
            <a:extLst>
              <a:ext uri="{FF2B5EF4-FFF2-40B4-BE49-F238E27FC236}">
                <a16:creationId xmlns:a16="http://schemas.microsoft.com/office/drawing/2014/main" id="{7C6B683D-13FA-4605-8648-01FC9C82FE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23" name="Rectangle 22">
              <a:extLst>
                <a:ext uri="{FF2B5EF4-FFF2-40B4-BE49-F238E27FC236}">
                  <a16:creationId xmlns:a16="http://schemas.microsoft.com/office/drawing/2014/main" id="{9852A959-AA36-4E4C-940B-F33A7BE0ABC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23">
              <a:extLst>
                <a:ext uri="{FF2B5EF4-FFF2-40B4-BE49-F238E27FC236}">
                  <a16:creationId xmlns:a16="http://schemas.microsoft.com/office/drawing/2014/main" id="{FFFC38A9-EA65-4BD6-A6E1-CAD07CCB810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F9E36CA9-9013-4306-B36F-2E349B6FEDB6}"/>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6" name="Group 25">
              <a:extLst>
                <a:ext uri="{FF2B5EF4-FFF2-40B4-BE49-F238E27FC236}">
                  <a16:creationId xmlns:a16="http://schemas.microsoft.com/office/drawing/2014/main" id="{CE8D3FFE-4362-43F6-99D3-1B83F7AD5946}"/>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31" name="Rectangle 30">
                <a:extLst>
                  <a:ext uri="{FF2B5EF4-FFF2-40B4-BE49-F238E27FC236}">
                    <a16:creationId xmlns:a16="http://schemas.microsoft.com/office/drawing/2014/main" id="{F7AA39D6-8796-468A-8C18-D17C0BBF21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75967788-298A-4B75-B02F-0625E5F848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7" name="Group 26">
              <a:extLst>
                <a:ext uri="{FF2B5EF4-FFF2-40B4-BE49-F238E27FC236}">
                  <a16:creationId xmlns:a16="http://schemas.microsoft.com/office/drawing/2014/main" id="{8D0FB4E1-29BE-427B-9999-B25351A07CB1}"/>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29" name="Rectangle 28">
                <a:extLst>
                  <a:ext uri="{FF2B5EF4-FFF2-40B4-BE49-F238E27FC236}">
                    <a16:creationId xmlns:a16="http://schemas.microsoft.com/office/drawing/2014/main" id="{39914662-C165-4AD1-89C0-F6C47C109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384C8199-BC83-4D02-8937-CF9AB0F4CF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8" name="Rectangle 27">
              <a:extLst>
                <a:ext uri="{FF2B5EF4-FFF2-40B4-BE49-F238E27FC236}">
                  <a16:creationId xmlns:a16="http://schemas.microsoft.com/office/drawing/2014/main" id="{4A28F3F3-1D22-45C2-8627-C7E4E74BDD0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4" name="Rectangle 33">
            <a:extLst>
              <a:ext uri="{FF2B5EF4-FFF2-40B4-BE49-F238E27FC236}">
                <a16:creationId xmlns:a16="http://schemas.microsoft.com/office/drawing/2014/main" id="{9D8267F7-1115-4F9A-BEF5-BB6664BCF0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gradFill flip="none" rotWithShape="1">
            <a:gsLst>
              <a:gs pos="0">
                <a:schemeClr val="bg2">
                  <a:alpha val="60000"/>
                </a:schemeClr>
              </a:gs>
              <a:gs pos="37000">
                <a:schemeClr val="bg2">
                  <a:alpha val="60000"/>
                </a:schemeClr>
              </a:gs>
              <a:gs pos="79000">
                <a:schemeClr val="bg2">
                  <a:alpha val="0"/>
                </a:schemeClr>
              </a:gs>
            </a:gsLst>
            <a:lin ang="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grpSp>
        <p:nvGrpSpPr>
          <p:cNvPr id="36" name="Group 35">
            <a:extLst>
              <a:ext uri="{FF2B5EF4-FFF2-40B4-BE49-F238E27FC236}">
                <a16:creationId xmlns:a16="http://schemas.microsoft.com/office/drawing/2014/main" id="{7B4E221E-E4F3-4D25-8DC8-8A3D08C830B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flipH="1">
            <a:off x="491700" y="811038"/>
            <a:ext cx="6131951" cy="5783897"/>
            <a:chOff x="4925125" y="3600"/>
            <a:chExt cx="7266875" cy="6854400"/>
          </a:xfrm>
        </p:grpSpPr>
        <p:sp>
          <p:nvSpPr>
            <p:cNvPr id="37" name="Oval 36">
              <a:extLst>
                <a:ext uri="{FF2B5EF4-FFF2-40B4-BE49-F238E27FC236}">
                  <a16:creationId xmlns:a16="http://schemas.microsoft.com/office/drawing/2014/main" id="{1DCB79C8-6A25-43E7-AC87-D1D7C607100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4925125" y="1098000"/>
              <a:ext cx="5760000" cy="5760000"/>
            </a:xfrm>
            <a:prstGeom prst="ellipse">
              <a:avLst/>
            </a:prstGeom>
            <a:solidFill>
              <a:schemeClr val="accent1">
                <a:alpha val="8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Oval 37">
              <a:extLst>
                <a:ext uri="{FF2B5EF4-FFF2-40B4-BE49-F238E27FC236}">
                  <a16:creationId xmlns:a16="http://schemas.microsoft.com/office/drawing/2014/main" id="{2BABC8D9-79F4-4665-99B3-4EA1B520E5C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105686" y="65314"/>
              <a:ext cx="4320000" cy="4320000"/>
            </a:xfrm>
            <a:prstGeom prst="ellipse">
              <a:avLst/>
            </a:prstGeom>
            <a:solidFill>
              <a:schemeClr val="accent3"/>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Oval 38">
              <a:extLst>
                <a:ext uri="{FF2B5EF4-FFF2-40B4-BE49-F238E27FC236}">
                  <a16:creationId xmlns:a16="http://schemas.microsoft.com/office/drawing/2014/main" id="{808BC036-0C59-4D8B-8F96-46D122C9061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337600" y="360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 name="Picture 4">
            <a:extLst>
              <a:ext uri="{FF2B5EF4-FFF2-40B4-BE49-F238E27FC236}">
                <a16:creationId xmlns:a16="http://schemas.microsoft.com/office/drawing/2014/main" id="{86077EB4-73F1-4B11-9DD7-FF39A8087475}"/>
              </a:ext>
            </a:extLst>
          </p:cNvPr>
          <p:cNvPicPr>
            <a:picLocks noChangeAspect="1"/>
          </p:cNvPicPr>
          <p:nvPr/>
        </p:nvPicPr>
        <p:blipFill rotWithShape="1">
          <a:blip r:embed="rId2"/>
          <a:srcRect l="19597" r="24153"/>
          <a:stretch/>
        </p:blipFill>
        <p:spPr>
          <a:xfrm>
            <a:off x="20" y="-1"/>
            <a:ext cx="6857980" cy="6858000"/>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effectLst>
            <a:softEdge rad="1016000"/>
          </a:effectLst>
        </p:spPr>
      </p:pic>
      <p:sp>
        <p:nvSpPr>
          <p:cNvPr id="3" name="TextBox 2">
            <a:extLst>
              <a:ext uri="{FF2B5EF4-FFF2-40B4-BE49-F238E27FC236}">
                <a16:creationId xmlns:a16="http://schemas.microsoft.com/office/drawing/2014/main" id="{750166EB-554F-4949-A65C-A74EA5DD5BDF}"/>
              </a:ext>
            </a:extLst>
          </p:cNvPr>
          <p:cNvSpPr txBox="1"/>
          <p:nvPr/>
        </p:nvSpPr>
        <p:spPr>
          <a:xfrm>
            <a:off x="7104063" y="637011"/>
            <a:ext cx="4537073" cy="5671714"/>
          </a:xfrm>
          <a:prstGeom prst="rect">
            <a:avLst/>
          </a:prstGeom>
        </p:spPr>
        <p:txBody>
          <a:bodyPr vert="horz" lIns="91440" tIns="45720" rIns="91440" bIns="45720" rtlCol="0" anchor="t">
            <a:noAutofit/>
          </a:bodyPr>
          <a:lstStyle/>
          <a:p>
            <a:pPr indent="-270000">
              <a:lnSpc>
                <a:spcPct val="115000"/>
              </a:lnSpc>
              <a:spcAft>
                <a:spcPts val="600"/>
              </a:spcAft>
              <a:buFont typeface="Arial" panose="020B0604020202020204" pitchFamily="34" charset="0"/>
              <a:buChar char="•"/>
            </a:pPr>
            <a:r>
              <a:rPr lang="en-US" sz="2000" b="0" i="0" u="none" strike="noStrike" spc="50" dirty="0">
                <a:effectLst/>
                <a:latin typeface="Arial" panose="020B0604020202020204" pitchFamily="34" charset="0"/>
                <a:cs typeface="Arial" panose="020B0604020202020204" pitchFamily="34" charset="0"/>
              </a:rPr>
              <a:t>In this current era, the main factors to obtain productivity and beat the competition are knowledge and skill, which can be accessed through a good quality of education (</a:t>
            </a:r>
            <a:r>
              <a:rPr lang="en-US" sz="2000" b="0" i="0" u="none" strike="noStrike" spc="50" dirty="0" err="1">
                <a:effectLst/>
                <a:latin typeface="Arial" panose="020B0604020202020204" pitchFamily="34" charset="0"/>
                <a:cs typeface="Arial" panose="020B0604020202020204" pitchFamily="34" charset="0"/>
              </a:rPr>
              <a:t>Lortie</a:t>
            </a:r>
            <a:r>
              <a:rPr lang="en-US" sz="2000" b="0" i="0" u="none" strike="noStrike" spc="50" dirty="0">
                <a:effectLst/>
                <a:latin typeface="Arial" panose="020B0604020202020204" pitchFamily="34" charset="0"/>
                <a:cs typeface="Arial" panose="020B0604020202020204" pitchFamily="34" charset="0"/>
              </a:rPr>
              <a:t>, 2020). So, to gain a quality of education, technology plays a vital role that enhances the quality of education and seeks the attention of students towards the new education system. The involvement of technology in education helps in the increment of education standards at a very low cost so that every student can afford it from their home place.</a:t>
            </a:r>
            <a:endParaRPr lang="en-US" sz="2000" spc="5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02664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67416F32-9D98-4340-82E8-E90CE00AD2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0" y="-1"/>
            <a:ext cx="12191999" cy="6861601"/>
            <a:chOff x="0" y="-1"/>
            <a:chExt cx="12191999" cy="6861601"/>
          </a:xfrm>
        </p:grpSpPr>
        <p:sp>
          <p:nvSpPr>
            <p:cNvPr id="10" name="Rectangle 9">
              <a:extLst>
                <a:ext uri="{FF2B5EF4-FFF2-40B4-BE49-F238E27FC236}">
                  <a16:creationId xmlns:a16="http://schemas.microsoft.com/office/drawing/2014/main" id="{66375AB4-82BB-418F-A50F-6180F68724A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0"/>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1" name="Oval 10">
              <a:extLst>
                <a:ext uri="{FF2B5EF4-FFF2-40B4-BE49-F238E27FC236}">
                  <a16:creationId xmlns:a16="http://schemas.microsoft.com/office/drawing/2014/main" id="{3FDD54B2-4A3F-4BFE-8FF0-82CA73F4AE8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750280" y="2148106"/>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Oval 11">
              <a:extLst>
                <a:ext uri="{FF2B5EF4-FFF2-40B4-BE49-F238E27FC236}">
                  <a16:creationId xmlns:a16="http://schemas.microsoft.com/office/drawing/2014/main" id="{30876F96-77AB-4E72-B1D2-FA45F4E3C04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0"/>
              <a:ext cx="6347046" cy="6347046"/>
            </a:xfrm>
            <a:prstGeom prst="ellipse">
              <a:avLst/>
            </a:prstGeom>
            <a:solidFill>
              <a:schemeClr val="accent3">
                <a:alpha val="2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13" name="Group 12">
              <a:extLst>
                <a:ext uri="{FF2B5EF4-FFF2-40B4-BE49-F238E27FC236}">
                  <a16:creationId xmlns:a16="http://schemas.microsoft.com/office/drawing/2014/main" id="{BB08A2E9-6518-449E-940B-8518A1D850BB}"/>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10800000">
              <a:off x="0" y="-1"/>
              <a:ext cx="10800000" cy="6858000"/>
              <a:chOff x="2328000" y="0"/>
              <a:chExt cx="2880000" cy="1440000"/>
            </a:xfrm>
          </p:grpSpPr>
          <p:sp>
            <p:nvSpPr>
              <p:cNvPr id="15" name="Rectangle 14">
                <a:extLst>
                  <a:ext uri="{FF2B5EF4-FFF2-40B4-BE49-F238E27FC236}">
                    <a16:creationId xmlns:a16="http://schemas.microsoft.com/office/drawing/2014/main" id="{60A86BE0-76B3-4EA0-BA2D-05266013A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6BA13564-810C-4398-AA63-67B020811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4" name="Rectangle 13">
              <a:extLst>
                <a:ext uri="{FF2B5EF4-FFF2-40B4-BE49-F238E27FC236}">
                  <a16:creationId xmlns:a16="http://schemas.microsoft.com/office/drawing/2014/main" id="{3555E1EF-6216-47FA-BBCA-7C0C8C2DAB8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6" y="271887"/>
              <a:ext cx="6589713" cy="6589713"/>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8" name="Rectangle 17">
            <a:extLst>
              <a:ext uri="{FF2B5EF4-FFF2-40B4-BE49-F238E27FC236}">
                <a16:creationId xmlns:a16="http://schemas.microsoft.com/office/drawing/2014/main" id="{D8D85657-6A77-4466-887F-EE948B9CD2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useBgFill="1">
        <p:nvSpPr>
          <p:cNvPr id="20" name="Rectangle 19">
            <a:extLst>
              <a:ext uri="{FF2B5EF4-FFF2-40B4-BE49-F238E27FC236}">
                <a16:creationId xmlns:a16="http://schemas.microsoft.com/office/drawing/2014/main" id="{81C8C0F4-5C44-4C3F-B321-5CB3E2BAB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extBox 2">
            <a:extLst>
              <a:ext uri="{FF2B5EF4-FFF2-40B4-BE49-F238E27FC236}">
                <a16:creationId xmlns:a16="http://schemas.microsoft.com/office/drawing/2014/main" id="{386C486F-93F0-4C57-AF85-9F86A2BF08D5}"/>
              </a:ext>
            </a:extLst>
          </p:cNvPr>
          <p:cNvGraphicFramePr/>
          <p:nvPr>
            <p:extLst>
              <p:ext uri="{D42A27DB-BD31-4B8C-83A1-F6EECF244321}">
                <p14:modId xmlns:p14="http://schemas.microsoft.com/office/powerpoint/2010/main" val="3422993303"/>
              </p:ext>
            </p:extLst>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672412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67416F32-9D98-4340-82E8-E90CE00AD2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0" y="-1"/>
            <a:ext cx="12191999" cy="6861601"/>
            <a:chOff x="0" y="-1"/>
            <a:chExt cx="12191999" cy="6861601"/>
          </a:xfrm>
        </p:grpSpPr>
        <p:sp>
          <p:nvSpPr>
            <p:cNvPr id="9" name="Rectangle 8">
              <a:extLst>
                <a:ext uri="{FF2B5EF4-FFF2-40B4-BE49-F238E27FC236}">
                  <a16:creationId xmlns:a16="http://schemas.microsoft.com/office/drawing/2014/main" id="{66375AB4-82BB-418F-A50F-6180F68724A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0"/>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0" name="Oval 9">
              <a:extLst>
                <a:ext uri="{FF2B5EF4-FFF2-40B4-BE49-F238E27FC236}">
                  <a16:creationId xmlns:a16="http://schemas.microsoft.com/office/drawing/2014/main" id="{3FDD54B2-4A3F-4BFE-8FF0-82CA73F4AE8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750280" y="2148106"/>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1" name="Oval 10">
              <a:extLst>
                <a:ext uri="{FF2B5EF4-FFF2-40B4-BE49-F238E27FC236}">
                  <a16:creationId xmlns:a16="http://schemas.microsoft.com/office/drawing/2014/main" id="{30876F96-77AB-4E72-B1D2-FA45F4E3C04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0"/>
              <a:ext cx="6347046" cy="6347046"/>
            </a:xfrm>
            <a:prstGeom prst="ellipse">
              <a:avLst/>
            </a:prstGeom>
            <a:solidFill>
              <a:schemeClr val="accent3">
                <a:alpha val="2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12" name="Group 11">
              <a:extLst>
                <a:ext uri="{FF2B5EF4-FFF2-40B4-BE49-F238E27FC236}">
                  <a16:creationId xmlns:a16="http://schemas.microsoft.com/office/drawing/2014/main" id="{BB08A2E9-6518-449E-940B-8518A1D850BB}"/>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10800000">
              <a:off x="0" y="-1"/>
              <a:ext cx="10800000" cy="6858000"/>
              <a:chOff x="2328000" y="0"/>
              <a:chExt cx="2880000" cy="1440000"/>
            </a:xfrm>
          </p:grpSpPr>
          <p:sp>
            <p:nvSpPr>
              <p:cNvPr id="14" name="Rectangle 13">
                <a:extLst>
                  <a:ext uri="{FF2B5EF4-FFF2-40B4-BE49-F238E27FC236}">
                    <a16:creationId xmlns:a16="http://schemas.microsoft.com/office/drawing/2014/main" id="{60A86BE0-76B3-4EA0-BA2D-05266013A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6BA13564-810C-4398-AA63-67B020811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3" name="Rectangle 12">
              <a:extLst>
                <a:ext uri="{FF2B5EF4-FFF2-40B4-BE49-F238E27FC236}">
                  <a16:creationId xmlns:a16="http://schemas.microsoft.com/office/drawing/2014/main" id="{3555E1EF-6216-47FA-BBCA-7C0C8C2DAB8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6" y="271887"/>
              <a:ext cx="6589713" cy="6589713"/>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7" name="Rectangle 16">
            <a:extLst>
              <a:ext uri="{FF2B5EF4-FFF2-40B4-BE49-F238E27FC236}">
                <a16:creationId xmlns:a16="http://schemas.microsoft.com/office/drawing/2014/main" id="{D8D85657-6A77-4466-887F-EE948B9CD2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useBgFill="1">
        <p:nvSpPr>
          <p:cNvPr id="19" name="Rectangle 18">
            <a:extLst>
              <a:ext uri="{FF2B5EF4-FFF2-40B4-BE49-F238E27FC236}">
                <a16:creationId xmlns:a16="http://schemas.microsoft.com/office/drawing/2014/main" id="{81C8C0F4-5C44-4C3F-B321-5CB3E2BAB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65B9AA97-53A7-B543-B73E-2AD705102C32}"/>
              </a:ext>
            </a:extLst>
          </p:cNvPr>
          <p:cNvSpPr txBox="1"/>
          <p:nvPr/>
        </p:nvSpPr>
        <p:spPr>
          <a:xfrm>
            <a:off x="540000" y="540000"/>
            <a:ext cx="4500562" cy="3361604"/>
          </a:xfrm>
          <a:prstGeom prst="rect">
            <a:avLst/>
          </a:prstGeom>
        </p:spPr>
        <p:txBody>
          <a:bodyPr vert="horz" lIns="91440" tIns="45720" rIns="91440" bIns="45720" rtlCol="0" anchor="t">
            <a:noAutofit/>
          </a:bodyPr>
          <a:lstStyle/>
          <a:p>
            <a:pPr indent="-270000">
              <a:lnSpc>
                <a:spcPct val="115000"/>
              </a:lnSpc>
              <a:spcAft>
                <a:spcPts val="600"/>
              </a:spcAft>
              <a:buFont typeface="Arial" panose="020B0604020202020204" pitchFamily="34" charset="0"/>
              <a:buChar char="•"/>
            </a:pPr>
            <a:r>
              <a:rPr lang="en-US" sz="2000" b="0" i="0" u="none" strike="noStrike" spc="50" dirty="0">
                <a:effectLst/>
                <a:latin typeface="Arial" panose="020B0604020202020204" pitchFamily="34" charset="0"/>
                <a:cs typeface="Arial" panose="020B0604020202020204" pitchFamily="34" charset="0"/>
              </a:rPr>
              <a:t>Ethical Consideration consists of principles that guide the research work, and it helps in the verification of data from the researcher end (Bhandari, 2021). The main goal of ethical Consideration is to maintain the researcher's credentials and understand the real-life phenomenon and effectiveness of the research. The main factors to be considered in ethical Consideration are voluntary participation, maintenance of confidentiality, no potential harm to the researchers, communication results, etc.</a:t>
            </a:r>
            <a:endParaRPr lang="en-US" sz="2000" spc="50" dirty="0">
              <a:latin typeface="Arial" panose="020B0604020202020204" pitchFamily="34" charset="0"/>
              <a:cs typeface="Arial" panose="020B0604020202020204" pitchFamily="34" charset="0"/>
            </a:endParaRPr>
          </a:p>
        </p:txBody>
      </p:sp>
      <p:grpSp>
        <p:nvGrpSpPr>
          <p:cNvPr id="21" name="Group 20">
            <a:extLst>
              <a:ext uri="{FF2B5EF4-FFF2-40B4-BE49-F238E27FC236}">
                <a16:creationId xmlns:a16="http://schemas.microsoft.com/office/drawing/2014/main" id="{1288CCB8-6E1B-4493-AE02-C88F9AE5B04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37600" y="3600"/>
            <a:ext cx="6854400" cy="6854400"/>
            <a:chOff x="0" y="3600"/>
            <a:chExt cx="6854400" cy="6854400"/>
          </a:xfrm>
        </p:grpSpPr>
        <p:sp>
          <p:nvSpPr>
            <p:cNvPr id="22" name="Oval 21">
              <a:extLst>
                <a:ext uri="{FF2B5EF4-FFF2-40B4-BE49-F238E27FC236}">
                  <a16:creationId xmlns:a16="http://schemas.microsoft.com/office/drawing/2014/main" id="{A9B3F1D3-9977-40F5-BE88-16143A7A813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1" y="3600"/>
              <a:ext cx="5760000" cy="5760000"/>
            </a:xfrm>
            <a:prstGeom prst="ellipse">
              <a:avLst/>
            </a:prstGeom>
            <a:solidFill>
              <a:schemeClr val="accent1">
                <a:alpha val="8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43F6A5CE-2BA1-416C-AE84-A74E9664496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1" y="1992024"/>
              <a:ext cx="4320000" cy="4320000"/>
            </a:xfrm>
            <a:prstGeom prst="ellipse">
              <a:avLst/>
            </a:prstGeom>
            <a:solidFill>
              <a:schemeClr val="accent3"/>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23">
              <a:extLst>
                <a:ext uri="{FF2B5EF4-FFF2-40B4-BE49-F238E27FC236}">
                  <a16:creationId xmlns:a16="http://schemas.microsoft.com/office/drawing/2014/main" id="{01216EA0-907C-49FE-87EA-142E870A4346}"/>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0" y="360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02241345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2">
            <a:extLst>
              <a:ext uri="{FF2B5EF4-FFF2-40B4-BE49-F238E27FC236}">
                <a16:creationId xmlns:a16="http://schemas.microsoft.com/office/drawing/2014/main" id="{1D779EEB-DD7F-DA44-9AD1-3ACF6171DC56}"/>
              </a:ext>
            </a:extLst>
          </p:cNvPr>
          <p:cNvGraphicFramePr>
            <a:graphicFrameLocks noGrp="1"/>
          </p:cNvGraphicFramePr>
          <p:nvPr>
            <p:extLst>
              <p:ext uri="{D42A27DB-BD31-4B8C-83A1-F6EECF244321}">
                <p14:modId xmlns:p14="http://schemas.microsoft.com/office/powerpoint/2010/main" val="4085100072"/>
              </p:ext>
            </p:extLst>
          </p:nvPr>
        </p:nvGraphicFramePr>
        <p:xfrm>
          <a:off x="451262" y="2113808"/>
          <a:ext cx="9708738" cy="3016333"/>
        </p:xfrm>
        <a:graphic>
          <a:graphicData uri="http://schemas.openxmlformats.org/drawingml/2006/table">
            <a:tbl>
              <a:tblPr firstRow="1" bandRow="1">
                <a:tableStyleId>{2D5ABB26-0587-4C30-8999-92F81FD0307C}</a:tableStyleId>
              </a:tblPr>
              <a:tblGrid>
                <a:gridCol w="9708738">
                  <a:extLst>
                    <a:ext uri="{9D8B030D-6E8A-4147-A177-3AD203B41FA5}">
                      <a16:colId xmlns:a16="http://schemas.microsoft.com/office/drawing/2014/main" val="3863586291"/>
                    </a:ext>
                  </a:extLst>
                </a:gridCol>
              </a:tblGrid>
              <a:tr h="3016333">
                <a:tc>
                  <a:txBody>
                    <a:bodyPr/>
                    <a:lstStyle/>
                    <a:p>
                      <a:r>
                        <a:rPr lang="en-US" sz="2800" b="1" dirty="0">
                          <a:latin typeface="Arial" panose="020B0604020202020204" pitchFamily="34" charset="0"/>
                          <a:cs typeface="Arial" panose="020B0604020202020204" pitchFamily="34" charset="0"/>
                        </a:rPr>
                        <a:t>3</a:t>
                      </a:r>
                      <a:r>
                        <a:rPr lang="en-US" sz="2800" b="1" baseline="30000" dirty="0">
                          <a:latin typeface="Arial" panose="020B0604020202020204" pitchFamily="34" charset="0"/>
                          <a:cs typeface="Arial" panose="020B0604020202020204" pitchFamily="34" charset="0"/>
                        </a:rPr>
                        <a:t>rd</a:t>
                      </a:r>
                      <a:r>
                        <a:rPr lang="en-US" sz="2800" dirty="0">
                          <a:latin typeface="Arial" panose="020B0604020202020204" pitchFamily="34" charset="0"/>
                          <a:cs typeface="Arial" panose="020B0604020202020204" pitchFamily="34" charset="0"/>
                        </a:rPr>
                        <a:t> </a:t>
                      </a:r>
                      <a:r>
                        <a:rPr lang="en-US" sz="2800" b="1" dirty="0">
                          <a:latin typeface="Arial" panose="020B0604020202020204" pitchFamily="34" charset="0"/>
                          <a:cs typeface="Arial" panose="020B0604020202020204" pitchFamily="34" charset="0"/>
                        </a:rPr>
                        <a:t>presenter</a:t>
                      </a:r>
                    </a:p>
                    <a:p>
                      <a:endParaRPr lang="en-US" sz="2800" b="1" dirty="0">
                        <a:latin typeface="Arial" panose="020B0604020202020204" pitchFamily="34" charset="0"/>
                        <a:cs typeface="Arial" panose="020B0604020202020204" pitchFamily="34" charset="0"/>
                      </a:endParaRPr>
                    </a:p>
                    <a:p>
                      <a:r>
                        <a:rPr lang="en-US" sz="2800" dirty="0">
                          <a:latin typeface="Arial" panose="020B0604020202020204" pitchFamily="34" charset="0"/>
                          <a:cs typeface="Arial" panose="020B0604020202020204" pitchFamily="34" charset="0"/>
                        </a:rPr>
                        <a:t>Andrea Marcia Nembhard</a:t>
                      </a:r>
                    </a:p>
                    <a:p>
                      <a:endParaRPr lang="en-US" sz="2800" dirty="0">
                        <a:latin typeface="Arial" panose="020B0604020202020204" pitchFamily="34" charset="0"/>
                        <a:cs typeface="Arial" panose="020B0604020202020204" pitchFamily="34" charset="0"/>
                      </a:endParaRPr>
                    </a:p>
                    <a:p>
                      <a:r>
                        <a:rPr lang="en-US" sz="2800" dirty="0">
                          <a:latin typeface="Arial" panose="020B0604020202020204" pitchFamily="34" charset="0"/>
                          <a:cs typeface="Arial" panose="020B0604020202020204" pitchFamily="34" charset="0"/>
                        </a:rPr>
                        <a:t>2028378</a:t>
                      </a:r>
                    </a:p>
                    <a:p>
                      <a:endParaRPr lang="en-US" b="1" dirty="0"/>
                    </a:p>
                  </a:txBody>
                  <a:tcPr/>
                </a:tc>
                <a:extLst>
                  <a:ext uri="{0D108BD9-81ED-4DB2-BD59-A6C34878D82A}">
                    <a16:rowId xmlns:a16="http://schemas.microsoft.com/office/drawing/2014/main" val="586540263"/>
                  </a:ext>
                </a:extLst>
              </a:tr>
            </a:tbl>
          </a:graphicData>
        </a:graphic>
      </p:graphicFrame>
      <p:pic>
        <p:nvPicPr>
          <p:cNvPr id="4" name="Picture 3" descr="A person with red hair&#10;&#10;Description automatically generated with medium confidence">
            <a:extLst>
              <a:ext uri="{FF2B5EF4-FFF2-40B4-BE49-F238E27FC236}">
                <a16:creationId xmlns:a16="http://schemas.microsoft.com/office/drawing/2014/main" id="{232D84F6-8DB2-B24C-AF1C-266F18F6E31D}"/>
              </a:ext>
            </a:extLst>
          </p:cNvPr>
          <p:cNvPicPr>
            <a:picLocks noChangeAspect="1"/>
          </p:cNvPicPr>
          <p:nvPr/>
        </p:nvPicPr>
        <p:blipFill>
          <a:blip r:embed="rId2"/>
          <a:stretch>
            <a:fillRect/>
          </a:stretch>
        </p:blipFill>
        <p:spPr>
          <a:xfrm>
            <a:off x="5305631" y="177800"/>
            <a:ext cx="3479800" cy="6502400"/>
          </a:xfrm>
          <a:prstGeom prst="rect">
            <a:avLst/>
          </a:prstGeom>
        </p:spPr>
      </p:pic>
    </p:spTree>
    <p:extLst>
      <p:ext uri="{BB962C8B-B14F-4D97-AF65-F5344CB8AC3E}">
        <p14:creationId xmlns:p14="http://schemas.microsoft.com/office/powerpoint/2010/main" val="151154455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0" name="Group 7">
            <a:extLst>
              <a:ext uri="{FF2B5EF4-FFF2-40B4-BE49-F238E27FC236}">
                <a16:creationId xmlns:a16="http://schemas.microsoft.com/office/drawing/2014/main" id="{67416F32-9D98-4340-82E8-E90CE00AD2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0" y="-1"/>
            <a:ext cx="12191999" cy="6861601"/>
            <a:chOff x="0" y="-1"/>
            <a:chExt cx="12191999" cy="6861601"/>
          </a:xfrm>
        </p:grpSpPr>
        <p:sp>
          <p:nvSpPr>
            <p:cNvPr id="9" name="Rectangle 8">
              <a:extLst>
                <a:ext uri="{FF2B5EF4-FFF2-40B4-BE49-F238E27FC236}">
                  <a16:creationId xmlns:a16="http://schemas.microsoft.com/office/drawing/2014/main" id="{66375AB4-82BB-418F-A50F-6180F68724A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0"/>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0" name="Oval 9">
              <a:extLst>
                <a:ext uri="{FF2B5EF4-FFF2-40B4-BE49-F238E27FC236}">
                  <a16:creationId xmlns:a16="http://schemas.microsoft.com/office/drawing/2014/main" id="{3FDD54B2-4A3F-4BFE-8FF0-82CA73F4AE8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750280" y="2148106"/>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1" name="Oval 10">
              <a:extLst>
                <a:ext uri="{FF2B5EF4-FFF2-40B4-BE49-F238E27FC236}">
                  <a16:creationId xmlns:a16="http://schemas.microsoft.com/office/drawing/2014/main" id="{30876F96-77AB-4E72-B1D2-FA45F4E3C04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0"/>
              <a:ext cx="6347046" cy="6347046"/>
            </a:xfrm>
            <a:prstGeom prst="ellipse">
              <a:avLst/>
            </a:prstGeom>
            <a:solidFill>
              <a:schemeClr val="accent3">
                <a:alpha val="2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12" name="Group 11">
              <a:extLst>
                <a:ext uri="{FF2B5EF4-FFF2-40B4-BE49-F238E27FC236}">
                  <a16:creationId xmlns:a16="http://schemas.microsoft.com/office/drawing/2014/main" id="{BB08A2E9-6518-449E-940B-8518A1D850BB}"/>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10800000">
              <a:off x="0" y="-1"/>
              <a:ext cx="10800000" cy="6858000"/>
              <a:chOff x="2328000" y="0"/>
              <a:chExt cx="2880000" cy="1440000"/>
            </a:xfrm>
          </p:grpSpPr>
          <p:sp>
            <p:nvSpPr>
              <p:cNvPr id="14" name="Rectangle 13">
                <a:extLst>
                  <a:ext uri="{FF2B5EF4-FFF2-40B4-BE49-F238E27FC236}">
                    <a16:creationId xmlns:a16="http://schemas.microsoft.com/office/drawing/2014/main" id="{60A86BE0-76B3-4EA0-BA2D-05266013A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6BA13564-810C-4398-AA63-67B020811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3" name="Rectangle 12">
              <a:extLst>
                <a:ext uri="{FF2B5EF4-FFF2-40B4-BE49-F238E27FC236}">
                  <a16:creationId xmlns:a16="http://schemas.microsoft.com/office/drawing/2014/main" id="{3555E1EF-6216-47FA-BBCA-7C0C8C2DAB8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6" y="271887"/>
              <a:ext cx="6589713" cy="6589713"/>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41" name="Rectangle 16">
            <a:extLst>
              <a:ext uri="{FF2B5EF4-FFF2-40B4-BE49-F238E27FC236}">
                <a16:creationId xmlns:a16="http://schemas.microsoft.com/office/drawing/2014/main" id="{D8D85657-6A77-4466-887F-EE948B9CD2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useBgFill="1">
        <p:nvSpPr>
          <p:cNvPr id="42" name="Rectangle 18">
            <a:extLst>
              <a:ext uri="{FF2B5EF4-FFF2-40B4-BE49-F238E27FC236}">
                <a16:creationId xmlns:a16="http://schemas.microsoft.com/office/drawing/2014/main" id="{A37F6730-8F76-4239-8CBA-B914B02A7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C077CA0D-C322-E24F-988C-9323ED875E5D}"/>
              </a:ext>
            </a:extLst>
          </p:cNvPr>
          <p:cNvSpPr txBox="1"/>
          <p:nvPr/>
        </p:nvSpPr>
        <p:spPr>
          <a:xfrm>
            <a:off x="550863" y="1371827"/>
            <a:ext cx="4500562" cy="5217886"/>
          </a:xfrm>
          <a:prstGeom prst="rect">
            <a:avLst/>
          </a:prstGeom>
        </p:spPr>
        <p:txBody>
          <a:bodyPr vert="horz" lIns="91440" tIns="45720" rIns="91440" bIns="45720" rtlCol="0" anchor="t">
            <a:noAutofit/>
          </a:bodyPr>
          <a:lstStyle/>
          <a:p>
            <a:pPr indent="-270000">
              <a:lnSpc>
                <a:spcPct val="125000"/>
              </a:lnSpc>
              <a:spcAft>
                <a:spcPts val="600"/>
              </a:spcAft>
              <a:buFont typeface="Arial" panose="020B0604020202020204" pitchFamily="34" charset="0"/>
              <a:buChar char="•"/>
            </a:pPr>
            <a:r>
              <a:rPr lang="en-US" sz="2400" spc="50" dirty="0">
                <a:latin typeface="Arial" panose="020B0604020202020204" pitchFamily="34" charset="0"/>
                <a:cs typeface="Arial" panose="020B0604020202020204" pitchFamily="34" charset="0"/>
              </a:rPr>
              <a:t>The reason training should be provided and how it can improve their own practices to achieved sustainable outcomes in both students and lecturer’s digital skills at the University of Wales trinity St David (UWTSD). </a:t>
            </a:r>
          </a:p>
        </p:txBody>
      </p:sp>
      <p:grpSp>
        <p:nvGrpSpPr>
          <p:cNvPr id="43" name="Group 20">
            <a:extLst>
              <a:ext uri="{FF2B5EF4-FFF2-40B4-BE49-F238E27FC236}">
                <a16:creationId xmlns:a16="http://schemas.microsoft.com/office/drawing/2014/main" id="{000A5F84-BD20-4A3E-81BA-9F4444101C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925125" y="3600"/>
            <a:ext cx="7266875" cy="6854400"/>
            <a:chOff x="4925125" y="3600"/>
            <a:chExt cx="7266875" cy="6854400"/>
          </a:xfrm>
        </p:grpSpPr>
        <p:sp>
          <p:nvSpPr>
            <p:cNvPr id="22" name="Oval 21">
              <a:extLst>
                <a:ext uri="{FF2B5EF4-FFF2-40B4-BE49-F238E27FC236}">
                  <a16:creationId xmlns:a16="http://schemas.microsoft.com/office/drawing/2014/main" id="{FF62F19C-23B5-44FC-88CF-01A430872686}"/>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4925125" y="1098000"/>
              <a:ext cx="5760000" cy="5760000"/>
            </a:xfrm>
            <a:prstGeom prst="ellipse">
              <a:avLst/>
            </a:prstGeom>
            <a:solidFill>
              <a:schemeClr val="accent1">
                <a:alpha val="8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C82D9667-DCFB-45CA-8EDC-7E5E0EE42AB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105686" y="65314"/>
              <a:ext cx="4320000" cy="4320000"/>
            </a:xfrm>
            <a:prstGeom prst="ellipse">
              <a:avLst/>
            </a:prstGeom>
            <a:solidFill>
              <a:schemeClr val="accent3"/>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23">
              <a:extLst>
                <a:ext uri="{FF2B5EF4-FFF2-40B4-BE49-F238E27FC236}">
                  <a16:creationId xmlns:a16="http://schemas.microsoft.com/office/drawing/2014/main" id="{CE8752FF-502D-43D5-9828-8C4216648319}"/>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337600" y="360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87560671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67416F32-9D98-4340-82E8-E90CE00AD2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0" y="-1"/>
            <a:ext cx="12191999" cy="6861601"/>
            <a:chOff x="0" y="-1"/>
            <a:chExt cx="12191999" cy="6861601"/>
          </a:xfrm>
        </p:grpSpPr>
        <p:sp>
          <p:nvSpPr>
            <p:cNvPr id="10" name="Rectangle 9">
              <a:extLst>
                <a:ext uri="{FF2B5EF4-FFF2-40B4-BE49-F238E27FC236}">
                  <a16:creationId xmlns:a16="http://schemas.microsoft.com/office/drawing/2014/main" id="{66375AB4-82BB-418F-A50F-6180F68724A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0"/>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1" name="Oval 10">
              <a:extLst>
                <a:ext uri="{FF2B5EF4-FFF2-40B4-BE49-F238E27FC236}">
                  <a16:creationId xmlns:a16="http://schemas.microsoft.com/office/drawing/2014/main" id="{3FDD54B2-4A3F-4BFE-8FF0-82CA73F4AE8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750280" y="2148106"/>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Oval 11">
              <a:extLst>
                <a:ext uri="{FF2B5EF4-FFF2-40B4-BE49-F238E27FC236}">
                  <a16:creationId xmlns:a16="http://schemas.microsoft.com/office/drawing/2014/main" id="{30876F96-77AB-4E72-B1D2-FA45F4E3C04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0"/>
              <a:ext cx="6347046" cy="6347046"/>
            </a:xfrm>
            <a:prstGeom prst="ellipse">
              <a:avLst/>
            </a:prstGeom>
            <a:solidFill>
              <a:schemeClr val="accent3">
                <a:alpha val="2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13" name="Group 12">
              <a:extLst>
                <a:ext uri="{FF2B5EF4-FFF2-40B4-BE49-F238E27FC236}">
                  <a16:creationId xmlns:a16="http://schemas.microsoft.com/office/drawing/2014/main" id="{BB08A2E9-6518-449E-940B-8518A1D850BB}"/>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10800000">
              <a:off x="0" y="-1"/>
              <a:ext cx="10800000" cy="6858000"/>
              <a:chOff x="2328000" y="0"/>
              <a:chExt cx="2880000" cy="1440000"/>
            </a:xfrm>
          </p:grpSpPr>
          <p:sp>
            <p:nvSpPr>
              <p:cNvPr id="15" name="Rectangle 14">
                <a:extLst>
                  <a:ext uri="{FF2B5EF4-FFF2-40B4-BE49-F238E27FC236}">
                    <a16:creationId xmlns:a16="http://schemas.microsoft.com/office/drawing/2014/main" id="{60A86BE0-76B3-4EA0-BA2D-05266013A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6BA13564-810C-4398-AA63-67B020811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4" name="Rectangle 13">
              <a:extLst>
                <a:ext uri="{FF2B5EF4-FFF2-40B4-BE49-F238E27FC236}">
                  <a16:creationId xmlns:a16="http://schemas.microsoft.com/office/drawing/2014/main" id="{3555E1EF-6216-47FA-BBCA-7C0C8C2DAB8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6" y="271887"/>
              <a:ext cx="6589713" cy="6589713"/>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8" name="Rectangle 17">
            <a:extLst>
              <a:ext uri="{FF2B5EF4-FFF2-40B4-BE49-F238E27FC236}">
                <a16:creationId xmlns:a16="http://schemas.microsoft.com/office/drawing/2014/main" id="{D8D85657-6A77-4466-887F-EE948B9CD2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useBgFill="1">
        <p:nvSpPr>
          <p:cNvPr id="20" name="Rectangle 19">
            <a:extLst>
              <a:ext uri="{FF2B5EF4-FFF2-40B4-BE49-F238E27FC236}">
                <a16:creationId xmlns:a16="http://schemas.microsoft.com/office/drawing/2014/main" id="{97F832D9-9E09-40D4-AD67-47851A25D0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extBox 2">
            <a:extLst>
              <a:ext uri="{FF2B5EF4-FFF2-40B4-BE49-F238E27FC236}">
                <a16:creationId xmlns:a16="http://schemas.microsoft.com/office/drawing/2014/main" id="{F8A85E80-D1EC-48BC-906C-4FCFFF5B5040}"/>
              </a:ext>
            </a:extLst>
          </p:cNvPr>
          <p:cNvGraphicFramePr/>
          <p:nvPr>
            <p:extLst>
              <p:ext uri="{D42A27DB-BD31-4B8C-83A1-F6EECF244321}">
                <p14:modId xmlns:p14="http://schemas.microsoft.com/office/powerpoint/2010/main" val="2124962754"/>
              </p:ext>
            </p:extLst>
          </p:nvPr>
        </p:nvGraphicFramePr>
        <p:xfrm>
          <a:off x="539750" y="393493"/>
          <a:ext cx="11101388" cy="594995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050361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67416F32-9D98-4340-82E8-E90CE00AD2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0" y="-1"/>
            <a:ext cx="12191999" cy="6861601"/>
            <a:chOff x="0" y="-1"/>
            <a:chExt cx="12191999" cy="6861601"/>
          </a:xfrm>
        </p:grpSpPr>
        <p:sp>
          <p:nvSpPr>
            <p:cNvPr id="10" name="Rectangle 9">
              <a:extLst>
                <a:ext uri="{FF2B5EF4-FFF2-40B4-BE49-F238E27FC236}">
                  <a16:creationId xmlns:a16="http://schemas.microsoft.com/office/drawing/2014/main" id="{66375AB4-82BB-418F-A50F-6180F68724A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0"/>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1" name="Oval 10">
              <a:extLst>
                <a:ext uri="{FF2B5EF4-FFF2-40B4-BE49-F238E27FC236}">
                  <a16:creationId xmlns:a16="http://schemas.microsoft.com/office/drawing/2014/main" id="{3FDD54B2-4A3F-4BFE-8FF0-82CA73F4AE8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750280" y="2148106"/>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Oval 11">
              <a:extLst>
                <a:ext uri="{FF2B5EF4-FFF2-40B4-BE49-F238E27FC236}">
                  <a16:creationId xmlns:a16="http://schemas.microsoft.com/office/drawing/2014/main" id="{30876F96-77AB-4E72-B1D2-FA45F4E3C04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0"/>
              <a:ext cx="6347046" cy="6347046"/>
            </a:xfrm>
            <a:prstGeom prst="ellipse">
              <a:avLst/>
            </a:prstGeom>
            <a:solidFill>
              <a:schemeClr val="accent3">
                <a:alpha val="2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13" name="Group 12">
              <a:extLst>
                <a:ext uri="{FF2B5EF4-FFF2-40B4-BE49-F238E27FC236}">
                  <a16:creationId xmlns:a16="http://schemas.microsoft.com/office/drawing/2014/main" id="{BB08A2E9-6518-449E-940B-8518A1D850BB}"/>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10800000">
              <a:off x="0" y="-1"/>
              <a:ext cx="10800000" cy="6858000"/>
              <a:chOff x="2328000" y="0"/>
              <a:chExt cx="2880000" cy="1440000"/>
            </a:xfrm>
          </p:grpSpPr>
          <p:sp>
            <p:nvSpPr>
              <p:cNvPr id="15" name="Rectangle 14">
                <a:extLst>
                  <a:ext uri="{FF2B5EF4-FFF2-40B4-BE49-F238E27FC236}">
                    <a16:creationId xmlns:a16="http://schemas.microsoft.com/office/drawing/2014/main" id="{60A86BE0-76B3-4EA0-BA2D-05266013A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6BA13564-810C-4398-AA63-67B020811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4" name="Rectangle 13">
              <a:extLst>
                <a:ext uri="{FF2B5EF4-FFF2-40B4-BE49-F238E27FC236}">
                  <a16:creationId xmlns:a16="http://schemas.microsoft.com/office/drawing/2014/main" id="{3555E1EF-6216-47FA-BBCA-7C0C8C2DAB8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6" y="271887"/>
              <a:ext cx="6589713" cy="6589713"/>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8" name="Rectangle 17">
            <a:extLst>
              <a:ext uri="{FF2B5EF4-FFF2-40B4-BE49-F238E27FC236}">
                <a16:creationId xmlns:a16="http://schemas.microsoft.com/office/drawing/2014/main" id="{D8D85657-6A77-4466-887F-EE948B9CD2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useBgFill="1">
        <p:nvSpPr>
          <p:cNvPr id="20" name="Rectangle 19">
            <a:extLst>
              <a:ext uri="{FF2B5EF4-FFF2-40B4-BE49-F238E27FC236}">
                <a16:creationId xmlns:a16="http://schemas.microsoft.com/office/drawing/2014/main" id="{81C8C0F4-5C44-4C3F-B321-5CB3E2BAB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extBox 2">
            <a:extLst>
              <a:ext uri="{FF2B5EF4-FFF2-40B4-BE49-F238E27FC236}">
                <a16:creationId xmlns:a16="http://schemas.microsoft.com/office/drawing/2014/main" id="{2789BE77-5125-4CE8-A1F7-4254F7DBC5ED}"/>
              </a:ext>
            </a:extLst>
          </p:cNvPr>
          <p:cNvGraphicFramePr/>
          <p:nvPr>
            <p:extLst>
              <p:ext uri="{D42A27DB-BD31-4B8C-83A1-F6EECF244321}">
                <p14:modId xmlns:p14="http://schemas.microsoft.com/office/powerpoint/2010/main" val="3286555001"/>
              </p:ext>
            </p:extLst>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6985467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6" name="Group 54">
            <a:extLst>
              <a:ext uri="{FF2B5EF4-FFF2-40B4-BE49-F238E27FC236}">
                <a16:creationId xmlns:a16="http://schemas.microsoft.com/office/drawing/2014/main" id="{67416F32-9D98-4340-82E8-E90CE00AD2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0" y="-1"/>
            <a:ext cx="12191999" cy="6861601"/>
            <a:chOff x="0" y="-1"/>
            <a:chExt cx="12191999" cy="6861601"/>
          </a:xfrm>
        </p:grpSpPr>
        <p:sp>
          <p:nvSpPr>
            <p:cNvPr id="107" name="Rectangle 55">
              <a:extLst>
                <a:ext uri="{FF2B5EF4-FFF2-40B4-BE49-F238E27FC236}">
                  <a16:creationId xmlns:a16="http://schemas.microsoft.com/office/drawing/2014/main" id="{66375AB4-82BB-418F-A50F-6180F68724A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0"/>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08" name="Oval 56">
              <a:extLst>
                <a:ext uri="{FF2B5EF4-FFF2-40B4-BE49-F238E27FC236}">
                  <a16:creationId xmlns:a16="http://schemas.microsoft.com/office/drawing/2014/main" id="{3FDD54B2-4A3F-4BFE-8FF0-82CA73F4AE8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750280" y="2148106"/>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09" name="Oval 57">
              <a:extLst>
                <a:ext uri="{FF2B5EF4-FFF2-40B4-BE49-F238E27FC236}">
                  <a16:creationId xmlns:a16="http://schemas.microsoft.com/office/drawing/2014/main" id="{30876F96-77AB-4E72-B1D2-FA45F4E3C04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0"/>
              <a:ext cx="6347046" cy="6347046"/>
            </a:xfrm>
            <a:prstGeom prst="ellipse">
              <a:avLst/>
            </a:prstGeom>
            <a:solidFill>
              <a:schemeClr val="accent3">
                <a:alpha val="2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59" name="Group 58">
              <a:extLst>
                <a:ext uri="{FF2B5EF4-FFF2-40B4-BE49-F238E27FC236}">
                  <a16:creationId xmlns:a16="http://schemas.microsoft.com/office/drawing/2014/main" id="{BB08A2E9-6518-449E-940B-8518A1D850BB}"/>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10800000">
              <a:off x="0" y="-1"/>
              <a:ext cx="10800000" cy="6858000"/>
              <a:chOff x="2328000" y="0"/>
              <a:chExt cx="2880000" cy="1440000"/>
            </a:xfrm>
          </p:grpSpPr>
          <p:sp>
            <p:nvSpPr>
              <p:cNvPr id="110" name="Rectangle 60">
                <a:extLst>
                  <a:ext uri="{FF2B5EF4-FFF2-40B4-BE49-F238E27FC236}">
                    <a16:creationId xmlns:a16="http://schemas.microsoft.com/office/drawing/2014/main" id="{60A86BE0-76B3-4EA0-BA2D-05266013A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11" name="Rectangle 61">
                <a:extLst>
                  <a:ext uri="{FF2B5EF4-FFF2-40B4-BE49-F238E27FC236}">
                    <a16:creationId xmlns:a16="http://schemas.microsoft.com/office/drawing/2014/main" id="{6BA13564-810C-4398-AA63-67B020811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12" name="Rectangle 59">
              <a:extLst>
                <a:ext uri="{FF2B5EF4-FFF2-40B4-BE49-F238E27FC236}">
                  <a16:creationId xmlns:a16="http://schemas.microsoft.com/office/drawing/2014/main" id="{3555E1EF-6216-47FA-BBCA-7C0C8C2DAB8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6" y="271887"/>
              <a:ext cx="6589713" cy="6589713"/>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13" name="Rectangle 63">
            <a:extLst>
              <a:ext uri="{FF2B5EF4-FFF2-40B4-BE49-F238E27FC236}">
                <a16:creationId xmlns:a16="http://schemas.microsoft.com/office/drawing/2014/main" id="{D8D85657-6A77-4466-887F-EE948B9CD2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useBgFill="1">
        <p:nvSpPr>
          <p:cNvPr id="114" name="Rectangle 65">
            <a:extLst>
              <a:ext uri="{FF2B5EF4-FFF2-40B4-BE49-F238E27FC236}">
                <a16:creationId xmlns:a16="http://schemas.microsoft.com/office/drawing/2014/main" id="{A37F6730-8F76-4239-8CBA-B914B02A7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5" name="Group 67">
            <a:extLst>
              <a:ext uri="{FF2B5EF4-FFF2-40B4-BE49-F238E27FC236}">
                <a16:creationId xmlns:a16="http://schemas.microsoft.com/office/drawing/2014/main" id="{DE11E5CC-3C1F-4093-97B6-6433FBF9A9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69" name="Rectangle 68">
              <a:extLst>
                <a:ext uri="{FF2B5EF4-FFF2-40B4-BE49-F238E27FC236}">
                  <a16:creationId xmlns:a16="http://schemas.microsoft.com/office/drawing/2014/main" id="{28D720AE-B07F-482D-B526-4A9C632DA76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Oval 69">
              <a:extLst>
                <a:ext uri="{FF2B5EF4-FFF2-40B4-BE49-F238E27FC236}">
                  <a16:creationId xmlns:a16="http://schemas.microsoft.com/office/drawing/2014/main" id="{076F0BCA-E2AA-4AED-9091-1E820FF25B5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Oval 70">
              <a:extLst>
                <a:ext uri="{FF2B5EF4-FFF2-40B4-BE49-F238E27FC236}">
                  <a16:creationId xmlns:a16="http://schemas.microsoft.com/office/drawing/2014/main" id="{571D2B33-982E-4EC0-9252-B8A7383C965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2" name="Group 71">
              <a:extLst>
                <a:ext uri="{FF2B5EF4-FFF2-40B4-BE49-F238E27FC236}">
                  <a16:creationId xmlns:a16="http://schemas.microsoft.com/office/drawing/2014/main" id="{9250D86D-299E-4837-B82C-B97DACC97546}"/>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77" name="Rectangle 76">
                <a:extLst>
                  <a:ext uri="{FF2B5EF4-FFF2-40B4-BE49-F238E27FC236}">
                    <a16:creationId xmlns:a16="http://schemas.microsoft.com/office/drawing/2014/main" id="{F74EFAF9-4DE5-4C1F-BF17-0A5930FFF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Rectangle 77">
                <a:extLst>
                  <a:ext uri="{FF2B5EF4-FFF2-40B4-BE49-F238E27FC236}">
                    <a16:creationId xmlns:a16="http://schemas.microsoft.com/office/drawing/2014/main" id="{A857D782-AB09-4CB1-A94A-54F935E709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3" name="Group 72">
              <a:extLst>
                <a:ext uri="{FF2B5EF4-FFF2-40B4-BE49-F238E27FC236}">
                  <a16:creationId xmlns:a16="http://schemas.microsoft.com/office/drawing/2014/main" id="{94E95A3B-E29B-40AA-B9DD-FF0BA512FD73}"/>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75" name="Rectangle 74">
                <a:extLst>
                  <a:ext uri="{FF2B5EF4-FFF2-40B4-BE49-F238E27FC236}">
                    <a16:creationId xmlns:a16="http://schemas.microsoft.com/office/drawing/2014/main" id="{1A71F79C-8170-4729-A592-753969B849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8AE5C556-02CA-4512-9F5F-7088484CF7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4" name="Rectangle 73">
              <a:extLst>
                <a:ext uri="{FF2B5EF4-FFF2-40B4-BE49-F238E27FC236}">
                  <a16:creationId xmlns:a16="http://schemas.microsoft.com/office/drawing/2014/main" id="{B75FD132-C2ED-4807-B2DA-D428F9C449E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6" name="Rectangle 79">
            <a:extLst>
              <a:ext uri="{FF2B5EF4-FFF2-40B4-BE49-F238E27FC236}">
                <a16:creationId xmlns:a16="http://schemas.microsoft.com/office/drawing/2014/main" id="{71967F12-B0C4-4D31-8D63-89945DCD29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0">
                <a:schemeClr val="bg2">
                  <a:alpha val="40000"/>
                </a:schemeClr>
              </a:gs>
              <a:gs pos="100000">
                <a:schemeClr val="bg2">
                  <a:alpha val="80000"/>
                </a:schemeClr>
              </a:gs>
            </a:gsLst>
            <a:lin ang="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graphicFrame>
        <p:nvGraphicFramePr>
          <p:cNvPr id="5" name="TextBox 2">
            <a:extLst>
              <a:ext uri="{FF2B5EF4-FFF2-40B4-BE49-F238E27FC236}">
                <a16:creationId xmlns:a16="http://schemas.microsoft.com/office/drawing/2014/main" id="{7916A022-262A-4177-9342-C428497DC917}"/>
              </a:ext>
            </a:extLst>
          </p:cNvPr>
          <p:cNvGraphicFramePr/>
          <p:nvPr>
            <p:extLst>
              <p:ext uri="{D42A27DB-BD31-4B8C-83A1-F6EECF244321}">
                <p14:modId xmlns:p14="http://schemas.microsoft.com/office/powerpoint/2010/main" val="3855170419"/>
              </p:ext>
            </p:extLst>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1658355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4" name="Group 103">
            <a:extLst>
              <a:ext uri="{FF2B5EF4-FFF2-40B4-BE49-F238E27FC236}">
                <a16:creationId xmlns:a16="http://schemas.microsoft.com/office/drawing/2014/main" id="{67416F32-9D98-4340-82E8-E90CE00AD2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0" y="-1"/>
            <a:ext cx="12191999" cy="6861601"/>
            <a:chOff x="0" y="-1"/>
            <a:chExt cx="12191999" cy="6861601"/>
          </a:xfrm>
        </p:grpSpPr>
        <p:sp>
          <p:nvSpPr>
            <p:cNvPr id="105" name="Rectangle 104">
              <a:extLst>
                <a:ext uri="{FF2B5EF4-FFF2-40B4-BE49-F238E27FC236}">
                  <a16:creationId xmlns:a16="http://schemas.microsoft.com/office/drawing/2014/main" id="{66375AB4-82BB-418F-A50F-6180F68724A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0"/>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06" name="Oval 105">
              <a:extLst>
                <a:ext uri="{FF2B5EF4-FFF2-40B4-BE49-F238E27FC236}">
                  <a16:creationId xmlns:a16="http://schemas.microsoft.com/office/drawing/2014/main" id="{3FDD54B2-4A3F-4BFE-8FF0-82CA73F4AE8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750280" y="2148106"/>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07" name="Oval 106">
              <a:extLst>
                <a:ext uri="{FF2B5EF4-FFF2-40B4-BE49-F238E27FC236}">
                  <a16:creationId xmlns:a16="http://schemas.microsoft.com/office/drawing/2014/main" id="{30876F96-77AB-4E72-B1D2-FA45F4E3C04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0"/>
              <a:ext cx="6347046" cy="6347046"/>
            </a:xfrm>
            <a:prstGeom prst="ellipse">
              <a:avLst/>
            </a:prstGeom>
            <a:solidFill>
              <a:schemeClr val="accent3">
                <a:alpha val="2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108" name="Group 107">
              <a:extLst>
                <a:ext uri="{FF2B5EF4-FFF2-40B4-BE49-F238E27FC236}">
                  <a16:creationId xmlns:a16="http://schemas.microsoft.com/office/drawing/2014/main" id="{BB08A2E9-6518-449E-940B-8518A1D850BB}"/>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10800000">
              <a:off x="0" y="-1"/>
              <a:ext cx="10800000" cy="6858000"/>
              <a:chOff x="2328000" y="0"/>
              <a:chExt cx="2880000" cy="1440000"/>
            </a:xfrm>
          </p:grpSpPr>
          <p:sp>
            <p:nvSpPr>
              <p:cNvPr id="110" name="Rectangle 109">
                <a:extLst>
                  <a:ext uri="{FF2B5EF4-FFF2-40B4-BE49-F238E27FC236}">
                    <a16:creationId xmlns:a16="http://schemas.microsoft.com/office/drawing/2014/main" id="{60A86BE0-76B3-4EA0-BA2D-05266013A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11" name="Rectangle 110">
                <a:extLst>
                  <a:ext uri="{FF2B5EF4-FFF2-40B4-BE49-F238E27FC236}">
                    <a16:creationId xmlns:a16="http://schemas.microsoft.com/office/drawing/2014/main" id="{6BA13564-810C-4398-AA63-67B020811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09" name="Rectangle 108">
              <a:extLst>
                <a:ext uri="{FF2B5EF4-FFF2-40B4-BE49-F238E27FC236}">
                  <a16:creationId xmlns:a16="http://schemas.microsoft.com/office/drawing/2014/main" id="{3555E1EF-6216-47FA-BBCA-7C0C8C2DAB8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6" y="271887"/>
              <a:ext cx="6589713" cy="6589713"/>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13" name="Rectangle 112">
            <a:extLst>
              <a:ext uri="{FF2B5EF4-FFF2-40B4-BE49-F238E27FC236}">
                <a16:creationId xmlns:a16="http://schemas.microsoft.com/office/drawing/2014/main" id="{D8D85657-6A77-4466-887F-EE948B9CD2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useBgFill="1">
        <p:nvSpPr>
          <p:cNvPr id="115" name="Rectangle 114">
            <a:extLst>
              <a:ext uri="{FF2B5EF4-FFF2-40B4-BE49-F238E27FC236}">
                <a16:creationId xmlns:a16="http://schemas.microsoft.com/office/drawing/2014/main" id="{853E39E6-2A74-404E-B4BC-EEC89C01B7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7" name="Group 116">
            <a:extLst>
              <a:ext uri="{FF2B5EF4-FFF2-40B4-BE49-F238E27FC236}">
                <a16:creationId xmlns:a16="http://schemas.microsoft.com/office/drawing/2014/main" id="{30D050C3-946A-4155-B469-3FE5492E6E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118" name="Rectangle 117">
              <a:extLst>
                <a:ext uri="{FF2B5EF4-FFF2-40B4-BE49-F238E27FC236}">
                  <a16:creationId xmlns:a16="http://schemas.microsoft.com/office/drawing/2014/main" id="{70D7BFBB-BF60-4EF1-AF1C-731347DB115A}"/>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9" name="Oval 118">
              <a:extLst>
                <a:ext uri="{FF2B5EF4-FFF2-40B4-BE49-F238E27FC236}">
                  <a16:creationId xmlns:a16="http://schemas.microsoft.com/office/drawing/2014/main" id="{40150CBC-E30B-417C-9BB2-CE6BB1A6440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0" name="Oval 119">
              <a:extLst>
                <a:ext uri="{FF2B5EF4-FFF2-40B4-BE49-F238E27FC236}">
                  <a16:creationId xmlns:a16="http://schemas.microsoft.com/office/drawing/2014/main" id="{476020D6-6ADB-408E-A69F-4EA6F51A7F1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1" name="Group 120">
              <a:extLst>
                <a:ext uri="{FF2B5EF4-FFF2-40B4-BE49-F238E27FC236}">
                  <a16:creationId xmlns:a16="http://schemas.microsoft.com/office/drawing/2014/main" id="{8226C8E5-1D99-421D-AB3C-2AF296A15325}"/>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126" name="Rectangle 125">
                <a:extLst>
                  <a:ext uri="{FF2B5EF4-FFF2-40B4-BE49-F238E27FC236}">
                    <a16:creationId xmlns:a16="http://schemas.microsoft.com/office/drawing/2014/main" id="{67669339-D0C4-4CF0-9A76-5BFBCDB798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7" name="Rectangle 126">
                <a:extLst>
                  <a:ext uri="{FF2B5EF4-FFF2-40B4-BE49-F238E27FC236}">
                    <a16:creationId xmlns:a16="http://schemas.microsoft.com/office/drawing/2014/main" id="{38B31604-91C4-4CB0-8097-02EE0ADDC1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22" name="Group 121">
              <a:extLst>
                <a:ext uri="{FF2B5EF4-FFF2-40B4-BE49-F238E27FC236}">
                  <a16:creationId xmlns:a16="http://schemas.microsoft.com/office/drawing/2014/main" id="{548340F5-A593-469A-98DC-B6D90D3B22B4}"/>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24" name="Rectangle 123">
                <a:extLst>
                  <a:ext uri="{FF2B5EF4-FFF2-40B4-BE49-F238E27FC236}">
                    <a16:creationId xmlns:a16="http://schemas.microsoft.com/office/drawing/2014/main" id="{B59E3068-3000-4C82-ACA8-367498951E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5" name="Rectangle 124">
                <a:extLst>
                  <a:ext uri="{FF2B5EF4-FFF2-40B4-BE49-F238E27FC236}">
                    <a16:creationId xmlns:a16="http://schemas.microsoft.com/office/drawing/2014/main" id="{C2E1C398-D8F7-4828-9F7F-80D61DAE2B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23" name="Rectangle 122">
              <a:extLst>
                <a:ext uri="{FF2B5EF4-FFF2-40B4-BE49-F238E27FC236}">
                  <a16:creationId xmlns:a16="http://schemas.microsoft.com/office/drawing/2014/main" id="{813B333C-60FD-4260-80E0-190666C9DE7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29" name="Rectangle 128">
            <a:extLst>
              <a:ext uri="{FF2B5EF4-FFF2-40B4-BE49-F238E27FC236}">
                <a16:creationId xmlns:a16="http://schemas.microsoft.com/office/drawing/2014/main" id="{DC05F582-AA63-4A8C-915E-66057E4BEE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gradFill flip="none" rotWithShape="1">
            <a:gsLst>
              <a:gs pos="0">
                <a:schemeClr val="bg2">
                  <a:alpha val="60000"/>
                </a:schemeClr>
              </a:gs>
              <a:gs pos="37000">
                <a:schemeClr val="bg2">
                  <a:alpha val="60000"/>
                </a:schemeClr>
              </a:gs>
              <a:gs pos="79000">
                <a:schemeClr val="bg2">
                  <a:alpha val="0"/>
                </a:schemeClr>
              </a:gs>
            </a:gsLst>
            <a:lin ang="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3" name="TextBox 2">
            <a:extLst>
              <a:ext uri="{FF2B5EF4-FFF2-40B4-BE49-F238E27FC236}">
                <a16:creationId xmlns:a16="http://schemas.microsoft.com/office/drawing/2014/main" id="{8B6F66A0-9C39-034C-9B25-728D61778737}"/>
              </a:ext>
            </a:extLst>
          </p:cNvPr>
          <p:cNvSpPr txBox="1"/>
          <p:nvPr/>
        </p:nvSpPr>
        <p:spPr>
          <a:xfrm>
            <a:off x="7086315" y="389892"/>
            <a:ext cx="4554821" cy="1162888"/>
          </a:xfrm>
          <a:prstGeom prst="rect">
            <a:avLst/>
          </a:prstGeom>
        </p:spPr>
        <p:txBody>
          <a:bodyPr vert="horz" lIns="91440" tIns="45720" rIns="91440" bIns="45720" rtlCol="0" anchor="b">
            <a:normAutofit fontScale="92500"/>
          </a:bodyPr>
          <a:lstStyle/>
          <a:p>
            <a:pPr>
              <a:lnSpc>
                <a:spcPct val="90000"/>
              </a:lnSpc>
              <a:spcBef>
                <a:spcPct val="0"/>
              </a:spcBef>
              <a:spcAft>
                <a:spcPts val="600"/>
              </a:spcAft>
            </a:pPr>
            <a:r>
              <a:rPr lang="en-US" sz="6000" spc="50" dirty="0">
                <a:effectLst/>
                <a:latin typeface="+mj-lt"/>
                <a:ea typeface="+mj-ea"/>
                <a:cs typeface="+mj-cs"/>
              </a:rPr>
              <a:t>    </a:t>
            </a:r>
            <a:r>
              <a:rPr lang="en-US" sz="6000" spc="50" dirty="0">
                <a:effectLst/>
                <a:latin typeface="Arial" panose="020B0604020202020204" pitchFamily="34" charset="0"/>
                <a:ea typeface="+mj-ea"/>
                <a:cs typeface="Arial" panose="020B0604020202020204" pitchFamily="34" charset="0"/>
              </a:rPr>
              <a:t>Hypothesis </a:t>
            </a:r>
            <a:endParaRPr lang="en-US" sz="6000" spc="50" dirty="0">
              <a:latin typeface="Arial" panose="020B0604020202020204" pitchFamily="34" charset="0"/>
              <a:ea typeface="+mj-ea"/>
              <a:cs typeface="Arial" panose="020B0604020202020204" pitchFamily="34" charset="0"/>
            </a:endParaRPr>
          </a:p>
        </p:txBody>
      </p:sp>
      <p:sp>
        <p:nvSpPr>
          <p:cNvPr id="131" name="Freeform: Shape 130">
            <a:extLst>
              <a:ext uri="{FF2B5EF4-FFF2-40B4-BE49-F238E27FC236}">
                <a16:creationId xmlns:a16="http://schemas.microsoft.com/office/drawing/2014/main" id="{2D253D93-3319-4E06-B75F-009AE70FCB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444576" cy="6858000"/>
          </a:xfrm>
          <a:custGeom>
            <a:avLst/>
            <a:gdLst>
              <a:gd name="connsiteX0" fmla="*/ 0 w 6444576"/>
              <a:gd name="connsiteY0" fmla="*/ 0 h 6858000"/>
              <a:gd name="connsiteX1" fmla="*/ 6444576 w 6444576"/>
              <a:gd name="connsiteY1" fmla="*/ 0 h 6858000"/>
              <a:gd name="connsiteX2" fmla="*/ 6444576 w 6444576"/>
              <a:gd name="connsiteY2" fmla="*/ 6858000 h 6858000"/>
              <a:gd name="connsiteX3" fmla="*/ 0 w 644457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444576" h="6858000">
                <a:moveTo>
                  <a:pt x="0" y="0"/>
                </a:moveTo>
                <a:lnTo>
                  <a:pt x="6444576" y="0"/>
                </a:lnTo>
                <a:lnTo>
                  <a:pt x="6444576" y="6858000"/>
                </a:lnTo>
                <a:lnTo>
                  <a:pt x="0" y="685800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2" name="Picture 4" descr="A calculus formula">
            <a:extLst>
              <a:ext uri="{FF2B5EF4-FFF2-40B4-BE49-F238E27FC236}">
                <a16:creationId xmlns:a16="http://schemas.microsoft.com/office/drawing/2014/main" id="{4DB0D7A6-E68D-43A9-99E5-F63D0EFD30C5}"/>
              </a:ext>
            </a:extLst>
          </p:cNvPr>
          <p:cNvPicPr>
            <a:picLocks noChangeAspect="1"/>
          </p:cNvPicPr>
          <p:nvPr/>
        </p:nvPicPr>
        <p:blipFill rotWithShape="1">
          <a:blip r:embed="rId2"/>
          <a:srcRect l="12300" r="20949" b="-2"/>
          <a:stretch/>
        </p:blipFill>
        <p:spPr>
          <a:xfrm>
            <a:off x="541776" y="752387"/>
            <a:ext cx="5353200" cy="5353225"/>
          </a:xfrm>
          <a:prstGeom prst="rect">
            <a:avLst/>
          </a:prstGeom>
        </p:spPr>
      </p:pic>
      <p:sp>
        <p:nvSpPr>
          <p:cNvPr id="99" name="TextBox 98">
            <a:extLst>
              <a:ext uri="{FF2B5EF4-FFF2-40B4-BE49-F238E27FC236}">
                <a16:creationId xmlns:a16="http://schemas.microsoft.com/office/drawing/2014/main" id="{4CC6C0F8-5E1C-B948-ABD6-2A025B23333C}"/>
              </a:ext>
            </a:extLst>
          </p:cNvPr>
          <p:cNvSpPr txBox="1"/>
          <p:nvPr/>
        </p:nvSpPr>
        <p:spPr>
          <a:xfrm>
            <a:off x="7104063" y="1997242"/>
            <a:ext cx="4537073" cy="4311483"/>
          </a:xfrm>
          <a:prstGeom prst="rect">
            <a:avLst/>
          </a:prstGeom>
        </p:spPr>
        <p:txBody>
          <a:bodyPr vert="horz" lIns="91440" tIns="45720" rIns="91440" bIns="45720" rtlCol="0" anchor="t">
            <a:noAutofit/>
          </a:bodyPr>
          <a:lstStyle/>
          <a:p>
            <a:pPr indent="-270000">
              <a:lnSpc>
                <a:spcPct val="115000"/>
              </a:lnSpc>
              <a:spcAft>
                <a:spcPts val="600"/>
              </a:spcAft>
              <a:buFont typeface="Arial" panose="020B0604020202020204" pitchFamily="34" charset="0"/>
              <a:buChar char="•"/>
            </a:pPr>
            <a:r>
              <a:rPr lang="en-US" spc="50" dirty="0">
                <a:effectLst/>
                <a:latin typeface="Arial" panose="020B0604020202020204" pitchFamily="34" charset="0"/>
                <a:cs typeface="Arial" panose="020B0604020202020204" pitchFamily="34" charset="0"/>
              </a:rPr>
              <a:t>In our hypothesis is necessary to provide training on how to use technology to collaborate at UWTSD because maybe no everyone had a chance to use the internet and computer. And at the same time is not easy to work in PowerPoint, Word, to use Drive, etc. when you don’t have idea on how it is working. </a:t>
            </a:r>
          </a:p>
          <a:p>
            <a:pPr indent="-270000">
              <a:lnSpc>
                <a:spcPct val="115000"/>
              </a:lnSpc>
              <a:spcAft>
                <a:spcPts val="600"/>
              </a:spcAft>
              <a:buFont typeface="Arial" panose="020B0604020202020204" pitchFamily="34" charset="0"/>
              <a:buChar char="•"/>
            </a:pPr>
            <a:r>
              <a:rPr lang="en-US" spc="50" dirty="0">
                <a:effectLst/>
                <a:latin typeface="Arial" panose="020B0604020202020204" pitchFamily="34" charset="0"/>
                <a:cs typeface="Arial" panose="020B0604020202020204" pitchFamily="34" charset="0"/>
              </a:rPr>
              <a:t>Digital skills means that you have knowledge about how to use the technology, to have a good presentation or a good work, to be able to attend the class online.</a:t>
            </a:r>
          </a:p>
        </p:txBody>
      </p:sp>
    </p:spTree>
    <p:extLst>
      <p:ext uri="{BB962C8B-B14F-4D97-AF65-F5344CB8AC3E}">
        <p14:creationId xmlns:p14="http://schemas.microsoft.com/office/powerpoint/2010/main" val="397748648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5" name="Group 37">
            <a:extLst>
              <a:ext uri="{FF2B5EF4-FFF2-40B4-BE49-F238E27FC236}">
                <a16:creationId xmlns:a16="http://schemas.microsoft.com/office/drawing/2014/main" id="{67416F32-9D98-4340-82E8-E90CE00AD2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0" y="-1"/>
            <a:ext cx="12191999" cy="6861601"/>
            <a:chOff x="0" y="-1"/>
            <a:chExt cx="12191999" cy="6861601"/>
          </a:xfrm>
        </p:grpSpPr>
        <p:sp>
          <p:nvSpPr>
            <p:cNvPr id="39" name="Rectangle 38">
              <a:extLst>
                <a:ext uri="{FF2B5EF4-FFF2-40B4-BE49-F238E27FC236}">
                  <a16:creationId xmlns:a16="http://schemas.microsoft.com/office/drawing/2014/main" id="{66375AB4-82BB-418F-A50F-6180F68724A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0"/>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40" name="Oval 39">
              <a:extLst>
                <a:ext uri="{FF2B5EF4-FFF2-40B4-BE49-F238E27FC236}">
                  <a16:creationId xmlns:a16="http://schemas.microsoft.com/office/drawing/2014/main" id="{3FDD54B2-4A3F-4BFE-8FF0-82CA73F4AE8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750280" y="2148106"/>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41" name="Oval 40">
              <a:extLst>
                <a:ext uri="{FF2B5EF4-FFF2-40B4-BE49-F238E27FC236}">
                  <a16:creationId xmlns:a16="http://schemas.microsoft.com/office/drawing/2014/main" id="{30876F96-77AB-4E72-B1D2-FA45F4E3C04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0"/>
              <a:ext cx="6347046" cy="6347046"/>
            </a:xfrm>
            <a:prstGeom prst="ellipse">
              <a:avLst/>
            </a:prstGeom>
            <a:solidFill>
              <a:schemeClr val="accent3">
                <a:alpha val="2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42" name="Group 41">
              <a:extLst>
                <a:ext uri="{FF2B5EF4-FFF2-40B4-BE49-F238E27FC236}">
                  <a16:creationId xmlns:a16="http://schemas.microsoft.com/office/drawing/2014/main" id="{BB08A2E9-6518-449E-940B-8518A1D850BB}"/>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10800000">
              <a:off x="0" y="-1"/>
              <a:ext cx="10800000" cy="6858000"/>
              <a:chOff x="2328000" y="0"/>
              <a:chExt cx="2880000" cy="1440000"/>
            </a:xfrm>
          </p:grpSpPr>
          <p:sp>
            <p:nvSpPr>
              <p:cNvPr id="44" name="Rectangle 43">
                <a:extLst>
                  <a:ext uri="{FF2B5EF4-FFF2-40B4-BE49-F238E27FC236}">
                    <a16:creationId xmlns:a16="http://schemas.microsoft.com/office/drawing/2014/main" id="{60A86BE0-76B3-4EA0-BA2D-05266013A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45" name="Rectangle 44">
                <a:extLst>
                  <a:ext uri="{FF2B5EF4-FFF2-40B4-BE49-F238E27FC236}">
                    <a16:creationId xmlns:a16="http://schemas.microsoft.com/office/drawing/2014/main" id="{6BA13564-810C-4398-AA63-67B020811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43" name="Rectangle 42">
              <a:extLst>
                <a:ext uri="{FF2B5EF4-FFF2-40B4-BE49-F238E27FC236}">
                  <a16:creationId xmlns:a16="http://schemas.microsoft.com/office/drawing/2014/main" id="{3555E1EF-6216-47FA-BBCA-7C0C8C2DAB8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6" y="271887"/>
              <a:ext cx="6589713" cy="6589713"/>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37" name="Rectangle 46">
            <a:extLst>
              <a:ext uri="{FF2B5EF4-FFF2-40B4-BE49-F238E27FC236}">
                <a16:creationId xmlns:a16="http://schemas.microsoft.com/office/drawing/2014/main" id="{D8D85657-6A77-4466-887F-EE948B9CD2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useBgFill="1">
        <p:nvSpPr>
          <p:cNvPr id="46" name="Rectangle 48">
            <a:extLst>
              <a:ext uri="{FF2B5EF4-FFF2-40B4-BE49-F238E27FC236}">
                <a16:creationId xmlns:a16="http://schemas.microsoft.com/office/drawing/2014/main" id="{97F832D9-9E09-40D4-AD67-47851A25D0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TextBox 32">
            <a:extLst>
              <a:ext uri="{FF2B5EF4-FFF2-40B4-BE49-F238E27FC236}">
                <a16:creationId xmlns:a16="http://schemas.microsoft.com/office/drawing/2014/main" id="{3DE276DA-E5C0-EC4E-B63B-60DDD5F08A77}"/>
              </a:ext>
            </a:extLst>
          </p:cNvPr>
          <p:cNvSpPr txBox="1"/>
          <p:nvPr/>
        </p:nvSpPr>
        <p:spPr>
          <a:xfrm>
            <a:off x="540000" y="540000"/>
            <a:ext cx="11101135" cy="1809500"/>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6000" b="1">
                <a:latin typeface="+mj-lt"/>
                <a:ea typeface="+mj-ea"/>
                <a:cs typeface="+mj-cs"/>
              </a:rPr>
              <a:t>References</a:t>
            </a:r>
          </a:p>
        </p:txBody>
      </p:sp>
      <p:graphicFrame>
        <p:nvGraphicFramePr>
          <p:cNvPr id="5" name="TextBox 2">
            <a:extLst>
              <a:ext uri="{FF2B5EF4-FFF2-40B4-BE49-F238E27FC236}">
                <a16:creationId xmlns:a16="http://schemas.microsoft.com/office/drawing/2014/main" id="{2E09470D-F75A-4F13-852D-66BD1203BB6B}"/>
              </a:ext>
            </a:extLst>
          </p:cNvPr>
          <p:cNvGraphicFramePr/>
          <p:nvPr>
            <p:extLst>
              <p:ext uri="{D42A27DB-BD31-4B8C-83A1-F6EECF244321}">
                <p14:modId xmlns:p14="http://schemas.microsoft.com/office/powerpoint/2010/main" val="1771711825"/>
              </p:ext>
            </p:extLst>
          </p:nvPr>
        </p:nvGraphicFramePr>
        <p:xfrm>
          <a:off x="539750" y="1402080"/>
          <a:ext cx="11101388" cy="521307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7798305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9" name="Group 38">
            <a:extLst>
              <a:ext uri="{FF2B5EF4-FFF2-40B4-BE49-F238E27FC236}">
                <a16:creationId xmlns:a16="http://schemas.microsoft.com/office/drawing/2014/main" id="{67416F32-9D98-4340-82E8-E90CE00AD2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0" y="-1"/>
            <a:ext cx="12191999" cy="6861601"/>
            <a:chOff x="0" y="-1"/>
            <a:chExt cx="12191999" cy="6861601"/>
          </a:xfrm>
        </p:grpSpPr>
        <p:sp>
          <p:nvSpPr>
            <p:cNvPr id="40" name="Rectangle 39">
              <a:extLst>
                <a:ext uri="{FF2B5EF4-FFF2-40B4-BE49-F238E27FC236}">
                  <a16:creationId xmlns:a16="http://schemas.microsoft.com/office/drawing/2014/main" id="{66375AB4-82BB-418F-A50F-6180F68724A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0"/>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41" name="Oval 40">
              <a:extLst>
                <a:ext uri="{FF2B5EF4-FFF2-40B4-BE49-F238E27FC236}">
                  <a16:creationId xmlns:a16="http://schemas.microsoft.com/office/drawing/2014/main" id="{3FDD54B2-4A3F-4BFE-8FF0-82CA73F4AE8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750280" y="2148106"/>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42" name="Oval 41">
              <a:extLst>
                <a:ext uri="{FF2B5EF4-FFF2-40B4-BE49-F238E27FC236}">
                  <a16:creationId xmlns:a16="http://schemas.microsoft.com/office/drawing/2014/main" id="{30876F96-77AB-4E72-B1D2-FA45F4E3C04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0"/>
              <a:ext cx="6347046" cy="6347046"/>
            </a:xfrm>
            <a:prstGeom prst="ellipse">
              <a:avLst/>
            </a:prstGeom>
            <a:solidFill>
              <a:schemeClr val="accent3">
                <a:alpha val="2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43" name="Group 42">
              <a:extLst>
                <a:ext uri="{FF2B5EF4-FFF2-40B4-BE49-F238E27FC236}">
                  <a16:creationId xmlns:a16="http://schemas.microsoft.com/office/drawing/2014/main" id="{BB08A2E9-6518-449E-940B-8518A1D850BB}"/>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10800000">
              <a:off x="0" y="-1"/>
              <a:ext cx="10800000" cy="6858000"/>
              <a:chOff x="2328000" y="0"/>
              <a:chExt cx="2880000" cy="1440000"/>
            </a:xfrm>
          </p:grpSpPr>
          <p:sp>
            <p:nvSpPr>
              <p:cNvPr id="45" name="Rectangle 44">
                <a:extLst>
                  <a:ext uri="{FF2B5EF4-FFF2-40B4-BE49-F238E27FC236}">
                    <a16:creationId xmlns:a16="http://schemas.microsoft.com/office/drawing/2014/main" id="{60A86BE0-76B3-4EA0-BA2D-05266013A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46" name="Rectangle 45">
                <a:extLst>
                  <a:ext uri="{FF2B5EF4-FFF2-40B4-BE49-F238E27FC236}">
                    <a16:creationId xmlns:a16="http://schemas.microsoft.com/office/drawing/2014/main" id="{6BA13564-810C-4398-AA63-67B020811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44" name="Rectangle 43">
              <a:extLst>
                <a:ext uri="{FF2B5EF4-FFF2-40B4-BE49-F238E27FC236}">
                  <a16:creationId xmlns:a16="http://schemas.microsoft.com/office/drawing/2014/main" id="{3555E1EF-6216-47FA-BBCA-7C0C8C2DAB8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6" y="271887"/>
              <a:ext cx="6589713" cy="6589713"/>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48" name="Rectangle 47">
            <a:extLst>
              <a:ext uri="{FF2B5EF4-FFF2-40B4-BE49-F238E27FC236}">
                <a16:creationId xmlns:a16="http://schemas.microsoft.com/office/drawing/2014/main" id="{D8D85657-6A77-4466-887F-EE948B9CD2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useBgFill="1">
        <p:nvSpPr>
          <p:cNvPr id="50" name="Rectangle 49">
            <a:extLst>
              <a:ext uri="{FF2B5EF4-FFF2-40B4-BE49-F238E27FC236}">
                <a16:creationId xmlns:a16="http://schemas.microsoft.com/office/drawing/2014/main" id="{97F832D9-9E09-40D4-AD67-47851A25D0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extBox 2">
            <a:extLst>
              <a:ext uri="{FF2B5EF4-FFF2-40B4-BE49-F238E27FC236}">
                <a16:creationId xmlns:a16="http://schemas.microsoft.com/office/drawing/2014/main" id="{D1EBE262-ACD4-423B-85C2-1268D5EF96DF}"/>
              </a:ext>
            </a:extLst>
          </p:cNvPr>
          <p:cNvGraphicFramePr/>
          <p:nvPr>
            <p:extLst>
              <p:ext uri="{D42A27DB-BD31-4B8C-83A1-F6EECF244321}">
                <p14:modId xmlns:p14="http://schemas.microsoft.com/office/powerpoint/2010/main" val="2508026761"/>
              </p:ext>
            </p:extLst>
          </p:nvPr>
        </p:nvGraphicFramePr>
        <p:xfrm>
          <a:off x="539750" y="2528888"/>
          <a:ext cx="11101388" cy="37798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23948516"/>
      </p:ext>
    </p:extLst>
  </p:cSld>
  <p:clrMapOvr>
    <a:masterClrMapping/>
  </p:clrMapOvr>
</p:sld>
</file>

<file path=ppt/theme/theme1.xml><?xml version="1.0" encoding="utf-8"?>
<a:theme xmlns:a="http://schemas.openxmlformats.org/drawingml/2006/main" name="GlowVTI">
  <a:themeElements>
    <a:clrScheme name="AnalogousFromDarkSeedLeftStep">
      <a:dk1>
        <a:srgbClr val="000000"/>
      </a:dk1>
      <a:lt1>
        <a:srgbClr val="FFFFFF"/>
      </a:lt1>
      <a:dk2>
        <a:srgbClr val="1B1D30"/>
      </a:dk2>
      <a:lt2>
        <a:srgbClr val="F0F3F2"/>
      </a:lt2>
      <a:accent1>
        <a:srgbClr val="C34D8B"/>
      </a:accent1>
      <a:accent2>
        <a:srgbClr val="B13BAB"/>
      </a:accent2>
      <a:accent3>
        <a:srgbClr val="994DC3"/>
      </a:accent3>
      <a:accent4>
        <a:srgbClr val="553BB1"/>
      </a:accent4>
      <a:accent5>
        <a:srgbClr val="4D64C3"/>
      </a:accent5>
      <a:accent6>
        <a:srgbClr val="3B83B1"/>
      </a:accent6>
      <a:hlink>
        <a:srgbClr val="5C5EC8"/>
      </a:hlink>
      <a:folHlink>
        <a:srgbClr val="7F7F7F"/>
      </a:folHlink>
    </a:clrScheme>
    <a:fontScheme name="Blur">
      <a:majorFont>
        <a:latin typeface="Bell M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lowVTI" id="{D5B5AA20-F6D3-43B8-AF6B-ECAF69256418}" vid="{93025AB5-1D44-4CD3-9BC3-729F6E11E04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13122</TotalTime>
  <Words>1429</Words>
  <Application>Microsoft Macintosh PowerPoint</Application>
  <PresentationFormat>Widescreen</PresentationFormat>
  <Paragraphs>121</Paragraphs>
  <Slides>24</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24</vt:i4>
      </vt:variant>
    </vt:vector>
  </HeadingPairs>
  <TitlesOfParts>
    <vt:vector size="30" baseType="lpstr">
      <vt:lpstr>Arial</vt:lpstr>
      <vt:lpstr>Avenir Next LT Pro</vt:lpstr>
      <vt:lpstr>Bell MT</vt:lpstr>
      <vt:lpstr>Calibri</vt:lpstr>
      <vt:lpstr>Wingdings</vt:lpstr>
      <vt:lpstr>GlowVTI</vt:lpstr>
      <vt:lpstr>Digital Skills and Research Method BMSW4003</vt:lpstr>
      <vt:lpstr>Is there a need to provide training on how to use technology to collaborate at UWTSD?</vt:lpstr>
      <vt:lpstr>PowerPoint Presentation</vt:lpstr>
      <vt:lpstr>PowerPoint Presentation</vt:lpstr>
      <vt:lpstr>PowerPoint Presentation</vt:lpstr>
      <vt:lpstr> PROPOSED   METHODS                      WHAT WE WILLL ASK?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 BMSW4003</dc:title>
  <dc:creator>Gabriela Diana Munteanu (2014843)</dc:creator>
  <cp:lastModifiedBy>Gabriela Munteanu (2014843)</cp:lastModifiedBy>
  <cp:revision>1</cp:revision>
  <dcterms:created xsi:type="dcterms:W3CDTF">2022-02-15T17:40:07Z</dcterms:created>
  <dcterms:modified xsi:type="dcterms:W3CDTF">2022-02-26T18:51:41Z</dcterms:modified>
</cp:coreProperties>
</file>