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FA83EC-6E31-CD4A-86A4-F3012B1058FA}" v="10" dt="2022-06-28T18:31:33.780"/>
    <p1510:client id="{4248B654-D663-C2FE-C002-56C5B0E64A3E}" v="106" dt="2022-06-28T18:26:50.615"/>
    <p1510:client id="{8A8CB5C1-E655-4553-8C11-EC0C9653F353}" v="441" dt="2022-06-26T11:04:56.747"/>
    <p1510:client id="{8AF7D33F-8D81-2EAE-67BF-532C4176FA18}" v="32" dt="2022-06-26T11:08:54.824"/>
    <p1510:client id="{9331D933-1A96-EBBB-40B9-54B29EF7EFFB}" v="2" dt="2022-06-28T16:16:21.714"/>
    <p1510:client id="{CB6EE639-B510-E6C5-2B67-3E1A489F5764}" v="4" dt="2022-06-26T11:23:50.668"/>
    <p1510:client id="{D8792A4E-F600-11C7-38BD-3B5A4072724E}" v="714" dt="2022-06-28T18:18:09.7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6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015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096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399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7/2/2022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4194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7/2/2022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406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7/2/2022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41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7/2/2022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953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7/2/2022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77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7/2/2022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098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49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357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Sixth level</a:t>
            </a:r>
          </a:p>
          <a:p>
            <a:pPr lvl="6"/>
            <a:r>
              <a:rPr lang="en-US"/>
              <a:t>Seventh level</a:t>
            </a:r>
          </a:p>
          <a:p>
            <a:pPr lvl="7"/>
            <a:r>
              <a:rPr lang="en-US"/>
              <a:t>Eigth level</a:t>
            </a:r>
          </a:p>
          <a:p>
            <a:pPr lvl="8"/>
            <a:r>
              <a:rPr lang="en-US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944752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keuseof.com/use-onedrive-for-school-assignments/" TargetMode="External"/><Relationship Id="rId2" Type="http://schemas.openxmlformats.org/officeDocument/2006/relationships/hyperlink" Target="https://www.pexels.com/video/a-group-of-people-discussing-in-a-business-meeting-3252123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Picture 70">
            <a:extLst>
              <a:ext uri="{FF2B5EF4-FFF2-40B4-BE49-F238E27FC236}">
                <a16:creationId xmlns:a16="http://schemas.microsoft.com/office/drawing/2014/main" id="{2FA3880A-8D8F-466C-A4A1-F07BCDD371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25" name="Picture 72">
            <a:extLst>
              <a:ext uri="{FF2B5EF4-FFF2-40B4-BE49-F238E27FC236}">
                <a16:creationId xmlns:a16="http://schemas.microsoft.com/office/drawing/2014/main" id="{3C0A64CB-20A1-4508-B568-284EB04F7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26" name="Rectangle 74">
            <a:extLst>
              <a:ext uri="{FF2B5EF4-FFF2-40B4-BE49-F238E27FC236}">
                <a16:creationId xmlns:a16="http://schemas.microsoft.com/office/drawing/2014/main" id="{8DA14841-53A4-4935-BE65-C8373B8A6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7" name="Rectangle 76">
            <a:extLst>
              <a:ext uri="{FF2B5EF4-FFF2-40B4-BE49-F238E27FC236}">
                <a16:creationId xmlns:a16="http://schemas.microsoft.com/office/drawing/2014/main" id="{9877C2CF-B2DD-41C8-8B5E-152673376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8" name="Rectangle 78">
            <a:extLst>
              <a:ext uri="{FF2B5EF4-FFF2-40B4-BE49-F238E27FC236}">
                <a16:creationId xmlns:a16="http://schemas.microsoft.com/office/drawing/2014/main" id="{24923D72-7E69-464B-94C5-B2530008D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9" name="Rectangle 80">
            <a:extLst>
              <a:ext uri="{FF2B5EF4-FFF2-40B4-BE49-F238E27FC236}">
                <a16:creationId xmlns:a16="http://schemas.microsoft.com/office/drawing/2014/main" id="{A00CCC86-7A88-4DFF-A0D0-6604606A2A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0" name="TextBox 82">
            <a:extLst>
              <a:ext uri="{FF2B5EF4-FFF2-40B4-BE49-F238E27FC236}">
                <a16:creationId xmlns:a16="http://schemas.microsoft.com/office/drawing/2014/main" id="{E1F8ABFD-155B-4386-AE33-6E13057CF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131" name="Rectangle 84">
            <a:extLst>
              <a:ext uri="{FF2B5EF4-FFF2-40B4-BE49-F238E27FC236}">
                <a16:creationId xmlns:a16="http://schemas.microsoft.com/office/drawing/2014/main" id="{A97B08B2-0DA5-4B7F-A47D-5C15ECFB0B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2" name="Picture 86">
            <a:extLst>
              <a:ext uri="{FF2B5EF4-FFF2-40B4-BE49-F238E27FC236}">
                <a16:creationId xmlns:a16="http://schemas.microsoft.com/office/drawing/2014/main" id="{19C770FC-6D2D-4B73-8219-CFEB0B146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33" name="Picture 88">
            <a:extLst>
              <a:ext uri="{FF2B5EF4-FFF2-40B4-BE49-F238E27FC236}">
                <a16:creationId xmlns:a16="http://schemas.microsoft.com/office/drawing/2014/main" id="{2DD31FDA-BCB5-4B8D-8FB8-8CCF019C9F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34" name="Rectangle 90">
            <a:extLst>
              <a:ext uri="{FF2B5EF4-FFF2-40B4-BE49-F238E27FC236}">
                <a16:creationId xmlns:a16="http://schemas.microsoft.com/office/drawing/2014/main" id="{590A298A-601D-412F-9A93-09DCA9DBE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92">
            <a:extLst>
              <a:ext uri="{FF2B5EF4-FFF2-40B4-BE49-F238E27FC236}">
                <a16:creationId xmlns:a16="http://schemas.microsoft.com/office/drawing/2014/main" id="{7474A3CD-596C-4FAC-8913-C98848CD23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94">
            <a:extLst>
              <a:ext uri="{FF2B5EF4-FFF2-40B4-BE49-F238E27FC236}">
                <a16:creationId xmlns:a16="http://schemas.microsoft.com/office/drawing/2014/main" id="{06A99299-7151-43AF-94CF-2ADA8412B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5" y="0"/>
            <a:ext cx="4431479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4738" y="808056"/>
            <a:ext cx="2659944" cy="122553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GROUP PRESENTATION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3B1B36-3547-BCD7-7611-111D93556A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966281" y="2171700"/>
            <a:ext cx="2668401" cy="387824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      </a:t>
            </a:r>
            <a:r>
              <a:rPr lang="en-US" sz="3200" err="1"/>
              <a:t>OneD</a:t>
            </a:r>
            <a:r>
              <a:rPr lang="en-US" sz="2400" err="1"/>
              <a:t>RIVE</a:t>
            </a:r>
            <a:r>
              <a:rPr lang="en-US" sz="2400"/>
              <a:t>   </a:t>
            </a:r>
            <a:endParaRPr lang="en-US">
              <a:cs typeface="Arial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/>
              <a:t>The most used digital tool by students to collaborate together.</a:t>
            </a:r>
            <a:endParaRPr lang="en-US">
              <a:cs typeface="Arial"/>
            </a:endParaRPr>
          </a:p>
        </p:txBody>
      </p:sp>
      <p:sp>
        <p:nvSpPr>
          <p:cNvPr id="137" name="Rectangle 96">
            <a:extLst>
              <a:ext uri="{FF2B5EF4-FFF2-40B4-BE49-F238E27FC236}">
                <a16:creationId xmlns:a16="http://schemas.microsoft.com/office/drawing/2014/main" id="{09BB4655-F250-4A6F-9526-13AFF6118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3755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7" descr="A Group Of People Discussing In A Business Meeting · Free Stock Video">
            <a:extLst>
              <a:ext uri="{FF2B5EF4-FFF2-40B4-BE49-F238E27FC236}">
                <a16:creationId xmlns:a16="http://schemas.microsoft.com/office/drawing/2014/main" id="{E5BB2D1D-5E36-9F21-2941-43B5D0720F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5450366" y="-7577"/>
            <a:ext cx="8825392" cy="6857190"/>
          </a:xfr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66082-14E7-37D0-990E-F7373DD1A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8901" y="808056"/>
            <a:ext cx="8381238" cy="1077229"/>
          </a:xfrm>
        </p:spPr>
        <p:txBody>
          <a:bodyPr>
            <a:normAutofit/>
          </a:bodyPr>
          <a:lstStyle/>
          <a:p>
            <a:pPr algn="l"/>
            <a:r>
              <a:rPr lang="en-US" sz="4400">
                <a:cs typeface="Calibri Light"/>
              </a:rPr>
              <a:t>                             TITLE PAGE</a:t>
            </a:r>
            <a:endParaRPr lang="en-US" sz="4400"/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D158C329-1A2F-1A46-F620-E73CB4226B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6639" y="2052116"/>
            <a:ext cx="6572814" cy="399782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500">
                <a:cs typeface="Calibri"/>
              </a:rPr>
              <a:t>Name: Florin Stefan Solomon - 2126932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500">
                <a:cs typeface="Calibri"/>
              </a:rPr>
              <a:t>              Raluca Elena Toia - 2126933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500">
                <a:cs typeface="Calibri"/>
              </a:rPr>
              <a:t>               Mihaela Spridon - 2128233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500">
                <a:cs typeface="Calibri"/>
              </a:rPr>
              <a:t>               Roxana Lapadatescu – 2128538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500">
              <a:cs typeface="Calibri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sz="1500">
                <a:cs typeface="Calibri"/>
              </a:rPr>
              <a:t>Module code: BMSW4003_BIRM</a:t>
            </a:r>
            <a:endParaRPr lang="en-US" sz="1500"/>
          </a:p>
          <a:p>
            <a:pPr marL="0" indent="0">
              <a:lnSpc>
                <a:spcPct val="110000"/>
              </a:lnSpc>
              <a:buNone/>
            </a:pPr>
            <a:r>
              <a:rPr lang="en-US" sz="1500">
                <a:cs typeface="Calibri"/>
              </a:rPr>
              <a:t>Title: T</a:t>
            </a:r>
            <a:r>
              <a:rPr lang="en-US" sz="1500">
                <a:ea typeface="+mn-lt"/>
                <a:cs typeface="+mn-lt"/>
              </a:rPr>
              <a:t>he most used digital tool by students to collaborate together.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500">
                <a:cs typeface="Calibri"/>
              </a:rPr>
              <a:t>Lecturer: Muhammad Hossain</a:t>
            </a:r>
          </a:p>
        </p:txBody>
      </p:sp>
    </p:spTree>
    <p:extLst>
      <p:ext uri="{BB962C8B-B14F-4D97-AF65-F5344CB8AC3E}">
        <p14:creationId xmlns:p14="http://schemas.microsoft.com/office/powerpoint/2010/main" val="1867253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1" name="Rectangle 106">
            <a:extLst>
              <a:ext uri="{FF2B5EF4-FFF2-40B4-BE49-F238E27FC236}">
                <a16:creationId xmlns:a16="http://schemas.microsoft.com/office/drawing/2014/main" id="{43BBAF34-367D-4E18-A62E-4602BD908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432" y="-2718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Rectangle 108">
            <a:extLst>
              <a:ext uri="{FF2B5EF4-FFF2-40B4-BE49-F238E27FC236}">
                <a16:creationId xmlns:a16="http://schemas.microsoft.com/office/drawing/2014/main" id="{99A4CF08-858A-49E4-B707-4E7585D11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Rectangle 110">
            <a:extLst>
              <a:ext uri="{FF2B5EF4-FFF2-40B4-BE49-F238E27FC236}">
                <a16:creationId xmlns:a16="http://schemas.microsoft.com/office/drawing/2014/main" id="{56938E62-910D-4D69-AA09-567AAAC37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12">
            <a:extLst>
              <a:ext uri="{FF2B5EF4-FFF2-40B4-BE49-F238E27FC236}">
                <a16:creationId xmlns:a16="http://schemas.microsoft.com/office/drawing/2014/main" id="{A74E54C6-D084-4BC8-B3F9-8B9EC22A6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5" y="0"/>
            <a:ext cx="65268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508B6D-89A9-007D-E5A7-9D7AD9CBC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1606" y="146698"/>
            <a:ext cx="4986954" cy="1350398"/>
          </a:xfrm>
        </p:spPr>
        <p:txBody>
          <a:bodyPr>
            <a:normAutofit/>
          </a:bodyPr>
          <a:lstStyle/>
          <a:p>
            <a:pPr algn="l"/>
            <a:r>
              <a:rPr lang="en-US" sz="2400" dirty="0">
                <a:cs typeface="Arial"/>
              </a:rPr>
              <a:t>Which digital tool is most commonly used  for collaboration at UWTSD ?   </a:t>
            </a:r>
            <a:endParaRPr lang="en-US" sz="2400" dirty="0"/>
          </a:p>
        </p:txBody>
      </p:sp>
      <p:sp>
        <p:nvSpPr>
          <p:cNvPr id="102" name="Content Placeholder 41">
            <a:extLst>
              <a:ext uri="{FF2B5EF4-FFF2-40B4-BE49-F238E27FC236}">
                <a16:creationId xmlns:a16="http://schemas.microsoft.com/office/drawing/2014/main" id="{E53DCBEB-A882-B6D1-B826-246878FCD6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4588" y="1275739"/>
            <a:ext cx="6468679" cy="55362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>
                <a:cs typeface="Arial"/>
              </a:rPr>
              <a:t>Cloud storage is a must for every </a:t>
            </a:r>
            <a:r>
              <a:rPr lang="en-US" sz="1800" err="1">
                <a:cs typeface="Arial"/>
              </a:rPr>
              <a:t>student,that’s</a:t>
            </a:r>
            <a:r>
              <a:rPr lang="en-US" sz="1800">
                <a:cs typeface="Arial"/>
              </a:rPr>
              <a:t> why we believe OneDrive is the most used digital tool for collaboration and sharing files between students and </a:t>
            </a:r>
            <a:r>
              <a:rPr lang="en-US" sz="1800" err="1">
                <a:cs typeface="Arial"/>
              </a:rPr>
              <a:t>lecturrers.With</a:t>
            </a:r>
            <a:r>
              <a:rPr lang="en-US" sz="1800">
                <a:cs typeface="Arial"/>
              </a:rPr>
              <a:t> OneDrive you can organize and </a:t>
            </a:r>
            <a:r>
              <a:rPr lang="en-US" sz="1800" err="1">
                <a:cs typeface="Arial"/>
              </a:rPr>
              <a:t>acces</a:t>
            </a:r>
            <a:r>
              <a:rPr lang="en-US" sz="1800">
                <a:cs typeface="Arial"/>
              </a:rPr>
              <a:t> your files any time from any device and backup </a:t>
            </a:r>
            <a:r>
              <a:rPr lang="en-US" sz="1800" err="1">
                <a:cs typeface="Arial"/>
              </a:rPr>
              <a:t>them,that</a:t>
            </a:r>
            <a:r>
              <a:rPr lang="en-US" sz="1800">
                <a:cs typeface="Arial"/>
              </a:rPr>
              <a:t> means you don’t have to worry if you lose your device or run out of battery because your online work is still </a:t>
            </a:r>
            <a:r>
              <a:rPr lang="en-US" sz="1800" err="1">
                <a:cs typeface="Arial"/>
              </a:rPr>
              <a:t>safe.OneDrive</a:t>
            </a:r>
            <a:r>
              <a:rPr lang="en-US" sz="1800">
                <a:cs typeface="Arial"/>
              </a:rPr>
              <a:t> allows you to optimize pictures for </a:t>
            </a:r>
            <a:r>
              <a:rPr lang="en-US" sz="1800" err="1">
                <a:cs typeface="Arial"/>
              </a:rPr>
              <a:t>documents,whiteboard</a:t>
            </a:r>
            <a:r>
              <a:rPr lang="en-US" sz="1800">
                <a:cs typeface="Arial"/>
              </a:rPr>
              <a:t> photos and much </a:t>
            </a:r>
            <a:r>
              <a:rPr lang="en-US" sz="1800" err="1">
                <a:cs typeface="Arial"/>
              </a:rPr>
              <a:t>more.</a:t>
            </a:r>
            <a:r>
              <a:rPr lang="en-US" sz="1800" err="1">
                <a:ea typeface="+mn-lt"/>
                <a:cs typeface="+mn-lt"/>
              </a:rPr>
              <a:t>You</a:t>
            </a:r>
            <a:r>
              <a:rPr lang="en-US" sz="1800">
                <a:ea typeface="+mn-lt"/>
                <a:cs typeface="+mn-lt"/>
              </a:rPr>
              <a:t> can keep all your online work in one place safe and organized.</a:t>
            </a:r>
          </a:p>
        </p:txBody>
      </p:sp>
      <p:sp>
        <p:nvSpPr>
          <p:cNvPr id="125" name="Rectangle 114">
            <a:extLst>
              <a:ext uri="{FF2B5EF4-FFF2-40B4-BE49-F238E27FC236}">
                <a16:creationId xmlns:a16="http://schemas.microsoft.com/office/drawing/2014/main" id="{777713DB-A0B1-4507-9991-B6DCAE436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93970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5" descr="3D Hologram from iPad">
            <a:extLst>
              <a:ext uri="{FF2B5EF4-FFF2-40B4-BE49-F238E27FC236}">
                <a16:creationId xmlns:a16="http://schemas.microsoft.com/office/drawing/2014/main" id="{BDF76F36-0524-E5D7-543B-FA69B76244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475" r="33197" b="-2"/>
          <a:stretch/>
        </p:blipFill>
        <p:spPr>
          <a:xfrm>
            <a:off x="7534656" y="227"/>
            <a:ext cx="4657039" cy="6858000"/>
          </a:xfrm>
          <a:prstGeom prst="rect">
            <a:avLst/>
          </a:prstGeom>
        </p:spPr>
      </p:pic>
      <p:pic>
        <p:nvPicPr>
          <p:cNvPr id="126" name="Picture 116">
            <a:extLst>
              <a:ext uri="{FF2B5EF4-FFF2-40B4-BE49-F238E27FC236}">
                <a16:creationId xmlns:a16="http://schemas.microsoft.com/office/drawing/2014/main" id="{A9A96FF2-ACD7-48C4-BCE1-FC7F42108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372" y="0"/>
            <a:ext cx="46496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878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FA3880A-8D8F-466C-A4A1-F07BCDD371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C0A64CB-20A1-4508-B568-284EB04F7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8DA14841-53A4-4935-BE65-C8373B8A6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877C2CF-B2DD-41C8-8B5E-152673376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4923D72-7E69-464B-94C5-B2530008D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00CCC86-7A88-4DFF-A0D0-6604606A2A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1F8ABFD-155B-4386-AE33-6E13057CF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80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43BBAF34-367D-4E18-A62E-4602BD908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432" y="-2718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9A4CF08-858A-49E4-B707-4E7585D11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6938E62-910D-4D69-AA09-567AAAC37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74E54C6-D084-4BC8-B3F9-8B9EC22A6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5" y="0"/>
            <a:ext cx="65268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442C8D2-CC8B-D1EF-46D2-6A3A715DC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738" y="808056"/>
            <a:ext cx="4986954" cy="107722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400"/>
              <a:t>          ONEDRIVE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79EB3F-B065-288C-0401-01AC6E645D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974739" y="2052116"/>
            <a:ext cx="4901548" cy="39978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700"/>
              <a:t>Leader in cloud storage for long time.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700"/>
              <a:t>Easy sharing with any device 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700"/>
              <a:t>Safe and well organized.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700"/>
              <a:t>Supports Bluetooth.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700"/>
              <a:t>Easy to use.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700"/>
              <a:t>Supports multiple file types and formats.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700"/>
              <a:t>Can turn handwritten notes into PDF files.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sz="1700"/>
              <a:t>Best of all is FREE.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endParaRPr lang="en-US" sz="1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77713DB-A0B1-4507-9991-B6DCAE436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93970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7" descr="Cotton wool cloud supported by miniature wood ladders">
            <a:extLst>
              <a:ext uri="{FF2B5EF4-FFF2-40B4-BE49-F238E27FC236}">
                <a16:creationId xmlns:a16="http://schemas.microsoft.com/office/drawing/2014/main" id="{EC6FA536-04C6-8C1A-5DA0-820B2C3EB7C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5"/>
          <a:srcRect l="24383" r="25707" b="2"/>
          <a:stretch/>
        </p:blipFill>
        <p:spPr>
          <a:xfrm>
            <a:off x="7534656" y="227"/>
            <a:ext cx="4657039" cy="6858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A9A96FF2-ACD7-48C4-BCE1-FC7F42108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372" y="0"/>
            <a:ext cx="46496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612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C28CF-B4A1-EEF9-9D33-C020D6E22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Arial"/>
              </a:rPr>
              <a:t>REFERENCES                     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9F784-DA0F-DC5B-5247-475BCC776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7147" y="1290116"/>
            <a:ext cx="9032992" cy="52199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>
                <a:ea typeface="+mn-lt"/>
                <a:cs typeface="+mn-lt"/>
              </a:rPr>
              <a:t>Fig. 1</a:t>
            </a:r>
            <a:endParaRPr lang="en-US"/>
          </a:p>
          <a:p>
            <a:pPr marL="0" indent="0">
              <a:buNone/>
            </a:pPr>
            <a:r>
              <a:rPr lang="en-US" sz="2400">
                <a:ea typeface="+mn-lt"/>
                <a:cs typeface="+mn-lt"/>
                <a:hlinkClick r:id="rId2"/>
              </a:rPr>
              <a:t>A Group Of People Discussing In A Business Meeting Free Stock Video Footage, Royalty-Free 4K &amp; HD Video Clip (pexels.com)</a:t>
            </a:r>
            <a:endParaRPr lang="en-US"/>
          </a:p>
          <a:p>
            <a:pPr marL="0" indent="0">
              <a:buNone/>
            </a:pPr>
            <a:r>
              <a:rPr lang="en-US" sz="2400">
                <a:cs typeface="Arial"/>
              </a:rPr>
              <a:t>Fig. 2 source: power point stock images</a:t>
            </a:r>
          </a:p>
          <a:p>
            <a:pPr marL="0" indent="0">
              <a:buNone/>
            </a:pPr>
            <a:r>
              <a:rPr lang="en-US" sz="2400">
                <a:cs typeface="Arial"/>
              </a:rPr>
              <a:t>Fig. 3 source: power point stock images</a:t>
            </a:r>
          </a:p>
          <a:p>
            <a:pPr marL="0" indent="0">
              <a:buNone/>
            </a:pPr>
            <a:endParaRPr lang="en-US" sz="2400"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F986EB-D2A3-2485-9192-A194E75E0096}"/>
              </a:ext>
            </a:extLst>
          </p:cNvPr>
          <p:cNvSpPr txBox="1"/>
          <p:nvPr/>
        </p:nvSpPr>
        <p:spPr>
          <a:xfrm>
            <a:off x="1532626" y="5227607"/>
            <a:ext cx="806282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hlinkClick r:id="rId3"/>
              </a:rPr>
              <a:t>How to Use OneDrive for School Assignments (makeuseof.com)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6262835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288</Words>
  <Application>Microsoft Office PowerPoint</Application>
  <PresentationFormat>Widescreen</PresentationFormat>
  <Paragraphs>31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MS Shell Dlg 2</vt:lpstr>
      <vt:lpstr>Wingdings</vt:lpstr>
      <vt:lpstr>Wingdings 3</vt:lpstr>
      <vt:lpstr>Madison</vt:lpstr>
      <vt:lpstr>GROUP PRESENTATION</vt:lpstr>
      <vt:lpstr>                             TITLE PAGE</vt:lpstr>
      <vt:lpstr>Which digital tool is most commonly used  for collaboration at UWTSD ?   </vt:lpstr>
      <vt:lpstr>          ONEDRIVE</vt:lpstr>
      <vt:lpstr>REFERENCES                    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Roxana</cp:lastModifiedBy>
  <cp:revision>6</cp:revision>
  <dcterms:created xsi:type="dcterms:W3CDTF">2022-06-26T09:27:40Z</dcterms:created>
  <dcterms:modified xsi:type="dcterms:W3CDTF">2022-07-02T21:21:36Z</dcterms:modified>
</cp:coreProperties>
</file>