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5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0AE2C0B-447B-9F83-05D9-CECABEC7E063}" v="468" dt="2025-12-03T18:14:22.340"/>
    <p1510:client id="{455DCDC3-B545-E038-B46D-D00D69CA3DD8}" v="108" dt="2025-12-03T20:13:33.536"/>
    <p1510:client id="{4EFFACA1-156B-7119-B630-E560B0D7B477}" v="91" dt="2025-12-03T19:58:14.317"/>
    <p1510:client id="{9B7481B4-267C-D303-60A4-C045194EB0C5}" v="1031" dt="2025-12-03T19:10:17.612"/>
    <p1510:client id="{D9ABFB26-84FD-404E-8D9C-19984DAD9425}" v="67" dt="2025-12-03T19:31:10.06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imitrichka Georgieva (2116247)" userId="S::2116247@student.uwtsd.ac.uk::f97a03dd-a30d-430a-8bf0-0b17af9878e4" providerId="AD" clId="Web-{9B7481B4-267C-D303-60A4-C045194EB0C5}"/>
    <pc:docChg chg="addSld modSld">
      <pc:chgData name="Dimitrichka Georgieva (2116247)" userId="S::2116247@student.uwtsd.ac.uk::f97a03dd-a30d-430a-8bf0-0b17af9878e4" providerId="AD" clId="Web-{9B7481B4-267C-D303-60A4-C045194EB0C5}" dt="2025-12-03T19:10:17.612" v="1052" actId="20577"/>
      <pc:docMkLst>
        <pc:docMk/>
      </pc:docMkLst>
      <pc:sldChg chg="addSp delSp modSp mod setBg">
        <pc:chgData name="Dimitrichka Georgieva (2116247)" userId="S::2116247@student.uwtsd.ac.uk::f97a03dd-a30d-430a-8bf0-0b17af9878e4" providerId="AD" clId="Web-{9B7481B4-267C-D303-60A4-C045194EB0C5}" dt="2025-12-03T18:27:38.392" v="228" actId="1076"/>
        <pc:sldMkLst>
          <pc:docMk/>
          <pc:sldMk cId="3780049368" sldId="258"/>
        </pc:sldMkLst>
        <pc:spChg chg="mod">
          <ac:chgData name="Dimitrichka Georgieva (2116247)" userId="S::2116247@student.uwtsd.ac.uk::f97a03dd-a30d-430a-8bf0-0b17af9878e4" providerId="AD" clId="Web-{9B7481B4-267C-D303-60A4-C045194EB0C5}" dt="2025-12-03T18:26:35.891" v="222" actId="1076"/>
          <ac:spMkLst>
            <pc:docMk/>
            <pc:sldMk cId="3780049368" sldId="258"/>
            <ac:spMk id="2" creationId="{A6D745C2-C6AC-7474-4590-092EC0F40C89}"/>
          </ac:spMkLst>
        </pc:spChg>
        <pc:spChg chg="del mod">
          <ac:chgData name="Dimitrichka Georgieva (2116247)" userId="S::2116247@student.uwtsd.ac.uk::f97a03dd-a30d-430a-8bf0-0b17af9878e4" providerId="AD" clId="Web-{9B7481B4-267C-D303-60A4-C045194EB0C5}" dt="2025-12-03T18:25:10.372" v="212"/>
          <ac:spMkLst>
            <pc:docMk/>
            <pc:sldMk cId="3780049368" sldId="258"/>
            <ac:spMk id="3" creationId="{2B284645-054A-CBE2-A564-7DAEB93AF5FA}"/>
          </ac:spMkLst>
        </pc:spChg>
        <pc:spChg chg="add del">
          <ac:chgData name="Dimitrichka Georgieva (2116247)" userId="S::2116247@student.uwtsd.ac.uk::f97a03dd-a30d-430a-8bf0-0b17af9878e4" providerId="AD" clId="Web-{9B7481B4-267C-D303-60A4-C045194EB0C5}" dt="2025-12-03T18:27:00.657" v="225"/>
          <ac:spMkLst>
            <pc:docMk/>
            <pc:sldMk cId="3780049368" sldId="258"/>
            <ac:spMk id="10" creationId="{744CAA32-F237-419C-A2DD-43C28D920D3C}"/>
          </ac:spMkLst>
        </pc:spChg>
        <pc:spChg chg="add">
          <ac:chgData name="Dimitrichka Georgieva (2116247)" userId="S::2116247@student.uwtsd.ac.uk::f97a03dd-a30d-430a-8bf0-0b17af9878e4" providerId="AD" clId="Web-{9B7481B4-267C-D303-60A4-C045194EB0C5}" dt="2025-12-03T18:27:00.657" v="225"/>
          <ac:spMkLst>
            <pc:docMk/>
            <pc:sldMk cId="3780049368" sldId="258"/>
            <ac:spMk id="19" creationId="{149F9F0F-FB8C-5565-247C-BDCC156B5CAF}"/>
          </ac:spMkLst>
        </pc:spChg>
        <pc:spChg chg="add">
          <ac:chgData name="Dimitrichka Georgieva (2116247)" userId="S::2116247@student.uwtsd.ac.uk::f97a03dd-a30d-430a-8bf0-0b17af9878e4" providerId="AD" clId="Web-{9B7481B4-267C-D303-60A4-C045194EB0C5}" dt="2025-12-03T18:27:00.657" v="225"/>
          <ac:spMkLst>
            <pc:docMk/>
            <pc:sldMk cId="3780049368" sldId="258"/>
            <ac:spMk id="21" creationId="{ABA4FDDF-F59C-428B-8603-3A86D75931AB}"/>
          </ac:spMkLst>
        </pc:spChg>
        <pc:graphicFrameChg chg="add mod modGraphic">
          <ac:chgData name="Dimitrichka Georgieva (2116247)" userId="S::2116247@student.uwtsd.ac.uk::f97a03dd-a30d-430a-8bf0-0b17af9878e4" providerId="AD" clId="Web-{9B7481B4-267C-D303-60A4-C045194EB0C5}" dt="2025-12-03T18:27:38.392" v="228" actId="1076"/>
          <ac:graphicFrameMkLst>
            <pc:docMk/>
            <pc:sldMk cId="3780049368" sldId="258"/>
            <ac:graphicFrameMk id="5" creationId="{18729626-1467-0F46-AE42-66DF85ED7575}"/>
          </ac:graphicFrameMkLst>
        </pc:graphicFrameChg>
        <pc:cxnChg chg="add del">
          <ac:chgData name="Dimitrichka Georgieva (2116247)" userId="S::2116247@student.uwtsd.ac.uk::f97a03dd-a30d-430a-8bf0-0b17af9878e4" providerId="AD" clId="Web-{9B7481B4-267C-D303-60A4-C045194EB0C5}" dt="2025-12-03T18:27:00.657" v="225"/>
          <ac:cxnSpMkLst>
            <pc:docMk/>
            <pc:sldMk cId="3780049368" sldId="258"/>
            <ac:cxnSpMk id="12" creationId="{92025DBA-8780-9CA0-2826-FF6E3BD1A0C9}"/>
          </ac:cxnSpMkLst>
        </pc:cxnChg>
        <pc:cxnChg chg="add">
          <ac:chgData name="Dimitrichka Georgieva (2116247)" userId="S::2116247@student.uwtsd.ac.uk::f97a03dd-a30d-430a-8bf0-0b17af9878e4" providerId="AD" clId="Web-{9B7481B4-267C-D303-60A4-C045194EB0C5}" dt="2025-12-03T18:27:00.657" v="225"/>
          <ac:cxnSpMkLst>
            <pc:docMk/>
            <pc:sldMk cId="3780049368" sldId="258"/>
            <ac:cxnSpMk id="17" creationId="{118E06E4-607B-144B-382B-AD3D06B1EE8C}"/>
          </ac:cxnSpMkLst>
        </pc:cxnChg>
      </pc:sldChg>
      <pc:sldChg chg="addSp delSp modSp new mod setBg">
        <pc:chgData name="Dimitrichka Georgieva (2116247)" userId="S::2116247@student.uwtsd.ac.uk::f97a03dd-a30d-430a-8bf0-0b17af9878e4" providerId="AD" clId="Web-{9B7481B4-267C-D303-60A4-C045194EB0C5}" dt="2025-12-03T18:36:29.283" v="341"/>
        <pc:sldMkLst>
          <pc:docMk/>
          <pc:sldMk cId="4053199191" sldId="259"/>
        </pc:sldMkLst>
        <pc:spChg chg="mod ord">
          <ac:chgData name="Dimitrichka Georgieva (2116247)" userId="S::2116247@student.uwtsd.ac.uk::f97a03dd-a30d-430a-8bf0-0b17af9878e4" providerId="AD" clId="Web-{9B7481B4-267C-D303-60A4-C045194EB0C5}" dt="2025-12-03T18:36:29.283" v="341"/>
          <ac:spMkLst>
            <pc:docMk/>
            <pc:sldMk cId="4053199191" sldId="259"/>
            <ac:spMk id="2" creationId="{C5FA3096-1786-181F-AA79-E2BF9F61D42D}"/>
          </ac:spMkLst>
        </pc:spChg>
        <pc:spChg chg="mod">
          <ac:chgData name="Dimitrichka Georgieva (2116247)" userId="S::2116247@student.uwtsd.ac.uk::f97a03dd-a30d-430a-8bf0-0b17af9878e4" providerId="AD" clId="Web-{9B7481B4-267C-D303-60A4-C045194EB0C5}" dt="2025-12-03T18:36:29.283" v="341"/>
          <ac:spMkLst>
            <pc:docMk/>
            <pc:sldMk cId="4053199191" sldId="259"/>
            <ac:spMk id="3" creationId="{BB230CFC-98CC-A97D-6B47-B27AB4F2577E}"/>
          </ac:spMkLst>
        </pc:spChg>
        <pc:spChg chg="add del">
          <ac:chgData name="Dimitrichka Georgieva (2116247)" userId="S::2116247@student.uwtsd.ac.uk::f97a03dd-a30d-430a-8bf0-0b17af9878e4" providerId="AD" clId="Web-{9B7481B4-267C-D303-60A4-C045194EB0C5}" dt="2025-12-03T18:36:29.283" v="341"/>
          <ac:spMkLst>
            <pc:docMk/>
            <pc:sldMk cId="4053199191" sldId="259"/>
            <ac:spMk id="9" creationId="{744CAA32-F237-419C-A2DD-43C28D920D3C}"/>
          </ac:spMkLst>
        </pc:spChg>
        <pc:spChg chg="add">
          <ac:chgData name="Dimitrichka Georgieva (2116247)" userId="S::2116247@student.uwtsd.ac.uk::f97a03dd-a30d-430a-8bf0-0b17af9878e4" providerId="AD" clId="Web-{9B7481B4-267C-D303-60A4-C045194EB0C5}" dt="2025-12-03T18:36:29.283" v="341"/>
          <ac:spMkLst>
            <pc:docMk/>
            <pc:sldMk cId="4053199191" sldId="259"/>
            <ac:spMk id="16" creationId="{406BD704-01C2-4341-B99A-116CC7EC56EF}"/>
          </ac:spMkLst>
        </pc:spChg>
        <pc:spChg chg="add">
          <ac:chgData name="Dimitrichka Georgieva (2116247)" userId="S::2116247@student.uwtsd.ac.uk::f97a03dd-a30d-430a-8bf0-0b17af9878e4" providerId="AD" clId="Web-{9B7481B4-267C-D303-60A4-C045194EB0C5}" dt="2025-12-03T18:36:29.283" v="341"/>
          <ac:spMkLst>
            <pc:docMk/>
            <pc:sldMk cId="4053199191" sldId="259"/>
            <ac:spMk id="18" creationId="{0225C01B-A296-4FAA-AA46-794F27DF6934}"/>
          </ac:spMkLst>
        </pc:spChg>
        <pc:picChg chg="add mod">
          <ac:chgData name="Dimitrichka Georgieva (2116247)" userId="S::2116247@student.uwtsd.ac.uk::f97a03dd-a30d-430a-8bf0-0b17af9878e4" providerId="AD" clId="Web-{9B7481B4-267C-D303-60A4-C045194EB0C5}" dt="2025-12-03T18:36:29.283" v="341"/>
          <ac:picMkLst>
            <pc:docMk/>
            <pc:sldMk cId="4053199191" sldId="259"/>
            <ac:picMk id="5" creationId="{F35452AE-A39D-3E13-7C49-CA2EEAD1DFC7}"/>
          </ac:picMkLst>
        </pc:picChg>
        <pc:cxnChg chg="add del">
          <ac:chgData name="Dimitrichka Georgieva (2116247)" userId="S::2116247@student.uwtsd.ac.uk::f97a03dd-a30d-430a-8bf0-0b17af9878e4" providerId="AD" clId="Web-{9B7481B4-267C-D303-60A4-C045194EB0C5}" dt="2025-12-03T18:36:29.283" v="341"/>
          <ac:cxnSpMkLst>
            <pc:docMk/>
            <pc:sldMk cId="4053199191" sldId="259"/>
            <ac:cxnSpMk id="11" creationId="{691422F5-4221-4812-AFD9-5479C6D60AD9}"/>
          </ac:cxnSpMkLst>
        </pc:cxnChg>
        <pc:cxnChg chg="add">
          <ac:chgData name="Dimitrichka Georgieva (2116247)" userId="S::2116247@student.uwtsd.ac.uk::f97a03dd-a30d-430a-8bf0-0b17af9878e4" providerId="AD" clId="Web-{9B7481B4-267C-D303-60A4-C045194EB0C5}" dt="2025-12-03T18:36:29.283" v="341"/>
          <ac:cxnSpMkLst>
            <pc:docMk/>
            <pc:sldMk cId="4053199191" sldId="259"/>
            <ac:cxnSpMk id="20" creationId="{62713E66-598D-4B8A-9D2A-67C7AF46EF11}"/>
          </ac:cxnSpMkLst>
        </pc:cxnChg>
      </pc:sldChg>
      <pc:sldChg chg="addSp delSp modSp new mod setBg">
        <pc:chgData name="Dimitrichka Georgieva (2116247)" userId="S::2116247@student.uwtsd.ac.uk::f97a03dd-a30d-430a-8bf0-0b17af9878e4" providerId="AD" clId="Web-{9B7481B4-267C-D303-60A4-C045194EB0C5}" dt="2025-12-03T18:46:46.982" v="579" actId="14100"/>
        <pc:sldMkLst>
          <pc:docMk/>
          <pc:sldMk cId="3309965867" sldId="260"/>
        </pc:sldMkLst>
        <pc:spChg chg="mod ord">
          <ac:chgData name="Dimitrichka Georgieva (2116247)" userId="S::2116247@student.uwtsd.ac.uk::f97a03dd-a30d-430a-8bf0-0b17af9878e4" providerId="AD" clId="Web-{9B7481B4-267C-D303-60A4-C045194EB0C5}" dt="2025-12-03T18:46:11.622" v="572" actId="1076"/>
          <ac:spMkLst>
            <pc:docMk/>
            <pc:sldMk cId="3309965867" sldId="260"/>
            <ac:spMk id="2" creationId="{57E8E055-0DAD-6A6A-A6EE-A91778767898}"/>
          </ac:spMkLst>
        </pc:spChg>
        <pc:spChg chg="mod">
          <ac:chgData name="Dimitrichka Georgieva (2116247)" userId="S::2116247@student.uwtsd.ac.uk::f97a03dd-a30d-430a-8bf0-0b17af9878e4" providerId="AD" clId="Web-{9B7481B4-267C-D303-60A4-C045194EB0C5}" dt="2025-12-03T18:46:46.982" v="579" actId="14100"/>
          <ac:spMkLst>
            <pc:docMk/>
            <pc:sldMk cId="3309965867" sldId="260"/>
            <ac:spMk id="3" creationId="{35D076A3-5039-62F0-A9B6-7DB80CF16ED8}"/>
          </ac:spMkLst>
        </pc:spChg>
        <pc:spChg chg="add del">
          <ac:chgData name="Dimitrichka Georgieva (2116247)" userId="S::2116247@student.uwtsd.ac.uk::f97a03dd-a30d-430a-8bf0-0b17af9878e4" providerId="AD" clId="Web-{9B7481B4-267C-D303-60A4-C045194EB0C5}" dt="2025-12-03T18:45:48.262" v="569"/>
          <ac:spMkLst>
            <pc:docMk/>
            <pc:sldMk cId="3309965867" sldId="260"/>
            <ac:spMk id="9" creationId="{744CAA32-F237-419C-A2DD-43C28D920D3C}"/>
          </ac:spMkLst>
        </pc:spChg>
        <pc:spChg chg="add">
          <ac:chgData name="Dimitrichka Georgieva (2116247)" userId="S::2116247@student.uwtsd.ac.uk::f97a03dd-a30d-430a-8bf0-0b17af9878e4" providerId="AD" clId="Web-{9B7481B4-267C-D303-60A4-C045194EB0C5}" dt="2025-12-03T18:45:48.262" v="569"/>
          <ac:spMkLst>
            <pc:docMk/>
            <pc:sldMk cId="3309965867" sldId="260"/>
            <ac:spMk id="16" creationId="{89BBA96D-760C-44C0-B94F-3FDC8357B2C8}"/>
          </ac:spMkLst>
        </pc:spChg>
        <pc:spChg chg="add">
          <ac:chgData name="Dimitrichka Georgieva (2116247)" userId="S::2116247@student.uwtsd.ac.uk::f97a03dd-a30d-430a-8bf0-0b17af9878e4" providerId="AD" clId="Web-{9B7481B4-267C-D303-60A4-C045194EB0C5}" dt="2025-12-03T18:45:48.262" v="569"/>
          <ac:spMkLst>
            <pc:docMk/>
            <pc:sldMk cId="3309965867" sldId="260"/>
            <ac:spMk id="18" creationId="{EAA5F1BF-F733-47EA-A79A-01F3AD5A7988}"/>
          </ac:spMkLst>
        </pc:spChg>
        <pc:picChg chg="add mod">
          <ac:chgData name="Dimitrichka Georgieva (2116247)" userId="S::2116247@student.uwtsd.ac.uk::f97a03dd-a30d-430a-8bf0-0b17af9878e4" providerId="AD" clId="Web-{9B7481B4-267C-D303-60A4-C045194EB0C5}" dt="2025-12-03T18:45:48.262" v="569"/>
          <ac:picMkLst>
            <pc:docMk/>
            <pc:sldMk cId="3309965867" sldId="260"/>
            <ac:picMk id="5" creationId="{B9C9014F-A8F4-D4DF-9874-DB346DDB1D17}"/>
          </ac:picMkLst>
        </pc:picChg>
        <pc:cxnChg chg="add del">
          <ac:chgData name="Dimitrichka Georgieva (2116247)" userId="S::2116247@student.uwtsd.ac.uk::f97a03dd-a30d-430a-8bf0-0b17af9878e4" providerId="AD" clId="Web-{9B7481B4-267C-D303-60A4-C045194EB0C5}" dt="2025-12-03T18:45:48.262" v="569"/>
          <ac:cxnSpMkLst>
            <pc:docMk/>
            <pc:sldMk cId="3309965867" sldId="260"/>
            <ac:cxnSpMk id="11" creationId="{691422F5-4221-4812-AFD9-5479C6D60AD9}"/>
          </ac:cxnSpMkLst>
        </pc:cxnChg>
        <pc:cxnChg chg="add">
          <ac:chgData name="Dimitrichka Georgieva (2116247)" userId="S::2116247@student.uwtsd.ac.uk::f97a03dd-a30d-430a-8bf0-0b17af9878e4" providerId="AD" clId="Web-{9B7481B4-267C-D303-60A4-C045194EB0C5}" dt="2025-12-03T18:45:48.262" v="569"/>
          <ac:cxnSpMkLst>
            <pc:docMk/>
            <pc:sldMk cId="3309965867" sldId="260"/>
            <ac:cxnSpMk id="20" creationId="{652938D1-813E-4650-AAB9-E09257454FF2}"/>
          </ac:cxnSpMkLst>
        </pc:cxnChg>
      </pc:sldChg>
      <pc:sldChg chg="addSp delSp modSp new mod setBg">
        <pc:chgData name="Dimitrichka Georgieva (2116247)" userId="S::2116247@student.uwtsd.ac.uk::f97a03dd-a30d-430a-8bf0-0b17af9878e4" providerId="AD" clId="Web-{9B7481B4-267C-D303-60A4-C045194EB0C5}" dt="2025-12-03T18:59:13.421" v="824"/>
        <pc:sldMkLst>
          <pc:docMk/>
          <pc:sldMk cId="4256756553" sldId="261"/>
        </pc:sldMkLst>
        <pc:spChg chg="mod ord">
          <ac:chgData name="Dimitrichka Georgieva (2116247)" userId="S::2116247@student.uwtsd.ac.uk::f97a03dd-a30d-430a-8bf0-0b17af9878e4" providerId="AD" clId="Web-{9B7481B4-267C-D303-60A4-C045194EB0C5}" dt="2025-12-03T18:59:13.421" v="824"/>
          <ac:spMkLst>
            <pc:docMk/>
            <pc:sldMk cId="4256756553" sldId="261"/>
            <ac:spMk id="2" creationId="{86B03A6A-E3B8-78C9-9181-3979B3C7292D}"/>
          </ac:spMkLst>
        </pc:spChg>
        <pc:spChg chg="mod">
          <ac:chgData name="Dimitrichka Georgieva (2116247)" userId="S::2116247@student.uwtsd.ac.uk::f97a03dd-a30d-430a-8bf0-0b17af9878e4" providerId="AD" clId="Web-{9B7481B4-267C-D303-60A4-C045194EB0C5}" dt="2025-12-03T18:59:13.421" v="824"/>
          <ac:spMkLst>
            <pc:docMk/>
            <pc:sldMk cId="4256756553" sldId="261"/>
            <ac:spMk id="3" creationId="{0B35F3A5-08CB-30E6-ED0D-98684FA5F802}"/>
          </ac:spMkLst>
        </pc:spChg>
        <pc:spChg chg="add del">
          <ac:chgData name="Dimitrichka Georgieva (2116247)" userId="S::2116247@student.uwtsd.ac.uk::f97a03dd-a30d-430a-8bf0-0b17af9878e4" providerId="AD" clId="Web-{9B7481B4-267C-D303-60A4-C045194EB0C5}" dt="2025-12-03T18:59:13.421" v="824"/>
          <ac:spMkLst>
            <pc:docMk/>
            <pc:sldMk cId="4256756553" sldId="261"/>
            <ac:spMk id="9" creationId="{744CAA32-F237-419C-A2DD-43C28D920D3C}"/>
          </ac:spMkLst>
        </pc:spChg>
        <pc:spChg chg="add">
          <ac:chgData name="Dimitrichka Georgieva (2116247)" userId="S::2116247@student.uwtsd.ac.uk::f97a03dd-a30d-430a-8bf0-0b17af9878e4" providerId="AD" clId="Web-{9B7481B4-267C-D303-60A4-C045194EB0C5}" dt="2025-12-03T18:59:13.421" v="824"/>
          <ac:spMkLst>
            <pc:docMk/>
            <pc:sldMk cId="4256756553" sldId="261"/>
            <ac:spMk id="16" creationId="{89BBA96D-760C-44C0-B94F-3FDC8357B2C8}"/>
          </ac:spMkLst>
        </pc:spChg>
        <pc:spChg chg="add">
          <ac:chgData name="Dimitrichka Georgieva (2116247)" userId="S::2116247@student.uwtsd.ac.uk::f97a03dd-a30d-430a-8bf0-0b17af9878e4" providerId="AD" clId="Web-{9B7481B4-267C-D303-60A4-C045194EB0C5}" dt="2025-12-03T18:59:13.421" v="824"/>
          <ac:spMkLst>
            <pc:docMk/>
            <pc:sldMk cId="4256756553" sldId="261"/>
            <ac:spMk id="18" creationId="{EAA5F1BF-F733-47EA-A79A-01F3AD5A7988}"/>
          </ac:spMkLst>
        </pc:spChg>
        <pc:picChg chg="add mod">
          <ac:chgData name="Dimitrichka Georgieva (2116247)" userId="S::2116247@student.uwtsd.ac.uk::f97a03dd-a30d-430a-8bf0-0b17af9878e4" providerId="AD" clId="Web-{9B7481B4-267C-D303-60A4-C045194EB0C5}" dt="2025-12-03T18:59:13.421" v="824"/>
          <ac:picMkLst>
            <pc:docMk/>
            <pc:sldMk cId="4256756553" sldId="261"/>
            <ac:picMk id="5" creationId="{0F494D4C-F54E-D012-0DEC-2700ACA5A52F}"/>
          </ac:picMkLst>
        </pc:picChg>
        <pc:cxnChg chg="add del">
          <ac:chgData name="Dimitrichka Georgieva (2116247)" userId="S::2116247@student.uwtsd.ac.uk::f97a03dd-a30d-430a-8bf0-0b17af9878e4" providerId="AD" clId="Web-{9B7481B4-267C-D303-60A4-C045194EB0C5}" dt="2025-12-03T18:59:13.421" v="824"/>
          <ac:cxnSpMkLst>
            <pc:docMk/>
            <pc:sldMk cId="4256756553" sldId="261"/>
            <ac:cxnSpMk id="11" creationId="{691422F5-4221-4812-AFD9-5479C6D60AD9}"/>
          </ac:cxnSpMkLst>
        </pc:cxnChg>
        <pc:cxnChg chg="add">
          <ac:chgData name="Dimitrichka Georgieva (2116247)" userId="S::2116247@student.uwtsd.ac.uk::f97a03dd-a30d-430a-8bf0-0b17af9878e4" providerId="AD" clId="Web-{9B7481B4-267C-D303-60A4-C045194EB0C5}" dt="2025-12-03T18:59:13.421" v="824"/>
          <ac:cxnSpMkLst>
            <pc:docMk/>
            <pc:sldMk cId="4256756553" sldId="261"/>
            <ac:cxnSpMk id="20" creationId="{652938D1-813E-4650-AAB9-E09257454FF2}"/>
          </ac:cxnSpMkLst>
        </pc:cxnChg>
      </pc:sldChg>
      <pc:sldChg chg="addSp delSp modSp new mod setBg">
        <pc:chgData name="Dimitrichka Georgieva (2116247)" userId="S::2116247@student.uwtsd.ac.uk::f97a03dd-a30d-430a-8bf0-0b17af9878e4" providerId="AD" clId="Web-{9B7481B4-267C-D303-60A4-C045194EB0C5}" dt="2025-12-03T19:08:59.822" v="1042" actId="14100"/>
        <pc:sldMkLst>
          <pc:docMk/>
          <pc:sldMk cId="2117813426" sldId="262"/>
        </pc:sldMkLst>
        <pc:spChg chg="mod ord">
          <ac:chgData name="Dimitrichka Georgieva (2116247)" userId="S::2116247@student.uwtsd.ac.uk::f97a03dd-a30d-430a-8bf0-0b17af9878e4" providerId="AD" clId="Web-{9B7481B4-267C-D303-60A4-C045194EB0C5}" dt="2025-12-03T19:08:59.822" v="1042" actId="14100"/>
          <ac:spMkLst>
            <pc:docMk/>
            <pc:sldMk cId="2117813426" sldId="262"/>
            <ac:spMk id="2" creationId="{A356551A-3AF7-ADBF-9013-DC8BECA33D22}"/>
          </ac:spMkLst>
        </pc:spChg>
        <pc:spChg chg="del mod">
          <ac:chgData name="Dimitrichka Georgieva (2116247)" userId="S::2116247@student.uwtsd.ac.uk::f97a03dd-a30d-430a-8bf0-0b17af9878e4" providerId="AD" clId="Web-{9B7481B4-267C-D303-60A4-C045194EB0C5}" dt="2025-12-03T19:07:45.969" v="1037"/>
          <ac:spMkLst>
            <pc:docMk/>
            <pc:sldMk cId="2117813426" sldId="262"/>
            <ac:spMk id="3" creationId="{A7E4FB8B-4177-F0F0-B8BC-229B8B298D76}"/>
          </ac:spMkLst>
        </pc:spChg>
        <pc:spChg chg="add del">
          <ac:chgData name="Dimitrichka Georgieva (2116247)" userId="S::2116247@student.uwtsd.ac.uk::f97a03dd-a30d-430a-8bf0-0b17af9878e4" providerId="AD" clId="Web-{9B7481B4-267C-D303-60A4-C045194EB0C5}" dt="2025-12-03T19:08:04.549" v="1039"/>
          <ac:spMkLst>
            <pc:docMk/>
            <pc:sldMk cId="2117813426" sldId="262"/>
            <ac:spMk id="9" creationId="{744CAA32-F237-419C-A2DD-43C28D920D3C}"/>
          </ac:spMkLst>
        </pc:spChg>
        <pc:spChg chg="add del">
          <ac:chgData name="Dimitrichka Georgieva (2116247)" userId="S::2116247@student.uwtsd.ac.uk::f97a03dd-a30d-430a-8bf0-0b17af9878e4" providerId="AD" clId="Web-{9B7481B4-267C-D303-60A4-C045194EB0C5}" dt="2025-12-03T19:08:27.928" v="1040"/>
          <ac:spMkLst>
            <pc:docMk/>
            <pc:sldMk cId="2117813426" sldId="262"/>
            <ac:spMk id="18" creationId="{744CAA32-F237-419C-A2DD-43C28D920D3C}"/>
          </ac:spMkLst>
        </pc:spChg>
        <pc:spChg chg="add">
          <ac:chgData name="Dimitrichka Georgieva (2116247)" userId="S::2116247@student.uwtsd.ac.uk::f97a03dd-a30d-430a-8bf0-0b17af9878e4" providerId="AD" clId="Web-{9B7481B4-267C-D303-60A4-C045194EB0C5}" dt="2025-12-03T19:08:27.928" v="1040"/>
          <ac:spMkLst>
            <pc:docMk/>
            <pc:sldMk cId="2117813426" sldId="262"/>
            <ac:spMk id="25" creationId="{406BD704-01C2-4341-B99A-116CC7EC56EF}"/>
          </ac:spMkLst>
        </pc:spChg>
        <pc:spChg chg="add">
          <ac:chgData name="Dimitrichka Georgieva (2116247)" userId="S::2116247@student.uwtsd.ac.uk::f97a03dd-a30d-430a-8bf0-0b17af9878e4" providerId="AD" clId="Web-{9B7481B4-267C-D303-60A4-C045194EB0C5}" dt="2025-12-03T19:08:27.928" v="1040"/>
          <ac:spMkLst>
            <pc:docMk/>
            <pc:sldMk cId="2117813426" sldId="262"/>
            <ac:spMk id="27" creationId="{0225C01B-A296-4FAA-AA46-794F27DF6934}"/>
          </ac:spMkLst>
        </pc:spChg>
        <pc:graphicFrameChg chg="add mod ord modGraphic">
          <ac:chgData name="Dimitrichka Georgieva (2116247)" userId="S::2116247@student.uwtsd.ac.uk::f97a03dd-a30d-430a-8bf0-0b17af9878e4" providerId="AD" clId="Web-{9B7481B4-267C-D303-60A4-C045194EB0C5}" dt="2025-12-03T19:08:41.539" v="1041" actId="14100"/>
          <ac:graphicFrameMkLst>
            <pc:docMk/>
            <pc:sldMk cId="2117813426" sldId="262"/>
            <ac:graphicFrameMk id="13" creationId="{FFB800EB-98A8-108D-4D96-7592EF79E1C3}"/>
          </ac:graphicFrameMkLst>
        </pc:graphicFrameChg>
        <pc:picChg chg="add mod">
          <ac:chgData name="Dimitrichka Georgieva (2116247)" userId="S::2116247@student.uwtsd.ac.uk::f97a03dd-a30d-430a-8bf0-0b17af9878e4" providerId="AD" clId="Web-{9B7481B4-267C-D303-60A4-C045194EB0C5}" dt="2025-12-03T19:08:27.928" v="1040"/>
          <ac:picMkLst>
            <pc:docMk/>
            <pc:sldMk cId="2117813426" sldId="262"/>
            <ac:picMk id="5" creationId="{F273A025-705B-FC0D-1E56-78BC631FA42A}"/>
          </ac:picMkLst>
        </pc:picChg>
        <pc:cxnChg chg="add del">
          <ac:chgData name="Dimitrichka Georgieva (2116247)" userId="S::2116247@student.uwtsd.ac.uk::f97a03dd-a30d-430a-8bf0-0b17af9878e4" providerId="AD" clId="Web-{9B7481B4-267C-D303-60A4-C045194EB0C5}" dt="2025-12-03T19:08:04.549" v="1039"/>
          <ac:cxnSpMkLst>
            <pc:docMk/>
            <pc:sldMk cId="2117813426" sldId="262"/>
            <ac:cxnSpMk id="11" creationId="{753FE100-D0AB-4AE2-824B-60CFA31EC6A2}"/>
          </ac:cxnSpMkLst>
        </pc:cxnChg>
        <pc:cxnChg chg="add del">
          <ac:chgData name="Dimitrichka Georgieva (2116247)" userId="S::2116247@student.uwtsd.ac.uk::f97a03dd-a30d-430a-8bf0-0b17af9878e4" providerId="AD" clId="Web-{9B7481B4-267C-D303-60A4-C045194EB0C5}" dt="2025-12-03T19:08:27.928" v="1040"/>
          <ac:cxnSpMkLst>
            <pc:docMk/>
            <pc:sldMk cId="2117813426" sldId="262"/>
            <ac:cxnSpMk id="20" creationId="{753FE100-D0AB-4AE2-824B-60CFA31EC6A2}"/>
          </ac:cxnSpMkLst>
        </pc:cxnChg>
        <pc:cxnChg chg="add">
          <ac:chgData name="Dimitrichka Georgieva (2116247)" userId="S::2116247@student.uwtsd.ac.uk::f97a03dd-a30d-430a-8bf0-0b17af9878e4" providerId="AD" clId="Web-{9B7481B4-267C-D303-60A4-C045194EB0C5}" dt="2025-12-03T19:08:27.928" v="1040"/>
          <ac:cxnSpMkLst>
            <pc:docMk/>
            <pc:sldMk cId="2117813426" sldId="262"/>
            <ac:cxnSpMk id="29" creationId="{62713E66-598D-4B8A-9D2A-67C7AF46EF11}"/>
          </ac:cxnSpMkLst>
        </pc:cxnChg>
      </pc:sldChg>
      <pc:sldChg chg="modSp new">
        <pc:chgData name="Dimitrichka Georgieva (2116247)" userId="S::2116247@student.uwtsd.ac.uk::f97a03dd-a30d-430a-8bf0-0b17af9878e4" providerId="AD" clId="Web-{9B7481B4-267C-D303-60A4-C045194EB0C5}" dt="2025-12-03T19:10:17.612" v="1052" actId="20577"/>
        <pc:sldMkLst>
          <pc:docMk/>
          <pc:sldMk cId="3371217819" sldId="263"/>
        </pc:sldMkLst>
        <pc:spChg chg="mod">
          <ac:chgData name="Dimitrichka Georgieva (2116247)" userId="S::2116247@student.uwtsd.ac.uk::f97a03dd-a30d-430a-8bf0-0b17af9878e4" providerId="AD" clId="Web-{9B7481B4-267C-D303-60A4-C045194EB0C5}" dt="2025-12-03T19:10:17.612" v="1052" actId="20577"/>
          <ac:spMkLst>
            <pc:docMk/>
            <pc:sldMk cId="3371217819" sldId="263"/>
            <ac:spMk id="2" creationId="{2767AF55-D2B5-7BF8-DE75-E4551E99B081}"/>
          </ac:spMkLst>
        </pc:spChg>
      </pc:sldChg>
    </pc:docChg>
  </pc:docChgLst>
  <pc:docChgLst>
    <pc:chgData name="Dimitrichka Georgieva (2116247)" userId="f97a03dd-a30d-430a-8bf0-0b17af9878e4" providerId="ADAL" clId="{EB93D4B9-B87D-3D76-A113-D71C5E8630D5}"/>
    <pc:docChg chg="custSel modSld">
      <pc:chgData name="Dimitrichka Georgieva (2116247)" userId="f97a03dd-a30d-430a-8bf0-0b17af9878e4" providerId="ADAL" clId="{EB93D4B9-B87D-3D76-A113-D71C5E8630D5}" dt="2025-12-03T19:31:10.066" v="66" actId="14100"/>
      <pc:docMkLst>
        <pc:docMk/>
      </pc:docMkLst>
      <pc:sldChg chg="modSp">
        <pc:chgData name="Dimitrichka Georgieva (2116247)" userId="f97a03dd-a30d-430a-8bf0-0b17af9878e4" providerId="ADAL" clId="{EB93D4B9-B87D-3D76-A113-D71C5E8630D5}" dt="2025-12-03T19:30:56.901" v="64" actId="1076"/>
        <pc:sldMkLst>
          <pc:docMk/>
          <pc:sldMk cId="2117813426" sldId="262"/>
        </pc:sldMkLst>
        <pc:picChg chg="mod">
          <ac:chgData name="Dimitrichka Georgieva (2116247)" userId="f97a03dd-a30d-430a-8bf0-0b17af9878e4" providerId="ADAL" clId="{EB93D4B9-B87D-3D76-A113-D71C5E8630D5}" dt="2025-12-03T19:30:56.901" v="64" actId="1076"/>
          <ac:picMkLst>
            <pc:docMk/>
            <pc:sldMk cId="2117813426" sldId="262"/>
            <ac:picMk id="5" creationId="{F273A025-705B-FC0D-1E56-78BC631FA42A}"/>
          </ac:picMkLst>
        </pc:picChg>
      </pc:sldChg>
      <pc:sldChg chg="modSp">
        <pc:chgData name="Dimitrichka Georgieva (2116247)" userId="f97a03dd-a30d-430a-8bf0-0b17af9878e4" providerId="ADAL" clId="{EB93D4B9-B87D-3D76-A113-D71C5E8630D5}" dt="2025-12-03T19:31:10.066" v="66" actId="14100"/>
        <pc:sldMkLst>
          <pc:docMk/>
          <pc:sldMk cId="3371217819" sldId="263"/>
        </pc:sldMkLst>
        <pc:spChg chg="mod">
          <ac:chgData name="Dimitrichka Georgieva (2116247)" userId="f97a03dd-a30d-430a-8bf0-0b17af9878e4" providerId="ADAL" clId="{EB93D4B9-B87D-3D76-A113-D71C5E8630D5}" dt="2025-12-03T19:31:10.066" v="66" actId="14100"/>
          <ac:spMkLst>
            <pc:docMk/>
            <pc:sldMk cId="3371217819" sldId="263"/>
            <ac:spMk id="3" creationId="{79B628A4-98C9-8555-1875-9AA76B98FC5F}"/>
          </ac:spMkLst>
        </pc:spChg>
      </pc:sldChg>
    </pc:docChg>
  </pc:docChgLst>
  <pc:docChgLst>
    <pc:chgData name="Dimitrichka Georgieva (2116247)" userId="S::2116247@student.uwtsd.ac.uk::f97a03dd-a30d-430a-8bf0-0b17af9878e4" providerId="AD" clId="Web-{455DCDC3-B545-E038-B46D-D00D69CA3DD8}"/>
    <pc:docChg chg="modSld">
      <pc:chgData name="Dimitrichka Georgieva (2116247)" userId="S::2116247@student.uwtsd.ac.uk::f97a03dd-a30d-430a-8bf0-0b17af9878e4" providerId="AD" clId="Web-{455DCDC3-B545-E038-B46D-D00D69CA3DD8}" dt="2025-12-03T20:13:33.536" v="118"/>
      <pc:docMkLst>
        <pc:docMk/>
      </pc:docMkLst>
      <pc:sldChg chg="modSp mod setBg">
        <pc:chgData name="Dimitrichka Georgieva (2116247)" userId="S::2116247@student.uwtsd.ac.uk::f97a03dd-a30d-430a-8bf0-0b17af9878e4" providerId="AD" clId="Web-{455DCDC3-B545-E038-B46D-D00D69CA3DD8}" dt="2025-12-03T20:08:28.607" v="99" actId="20577"/>
        <pc:sldMkLst>
          <pc:docMk/>
          <pc:sldMk cId="4223023846" sldId="257"/>
        </pc:sldMkLst>
        <pc:spChg chg="mod">
          <ac:chgData name="Dimitrichka Georgieva (2116247)" userId="S::2116247@student.uwtsd.ac.uk::f97a03dd-a30d-430a-8bf0-0b17af9878e4" providerId="AD" clId="Web-{455DCDC3-B545-E038-B46D-D00D69CA3DD8}" dt="2025-12-03T20:08:28.607" v="99" actId="20577"/>
          <ac:spMkLst>
            <pc:docMk/>
            <pc:sldMk cId="4223023846" sldId="257"/>
            <ac:spMk id="2" creationId="{E6B4AB33-AD81-A1D4-CF88-3431030261D3}"/>
          </ac:spMkLst>
        </pc:spChg>
        <pc:spChg chg="mod">
          <ac:chgData name="Dimitrichka Georgieva (2116247)" userId="S::2116247@student.uwtsd.ac.uk::f97a03dd-a30d-430a-8bf0-0b17af9878e4" providerId="AD" clId="Web-{455DCDC3-B545-E038-B46D-D00D69CA3DD8}" dt="2025-12-03T20:07:58.979" v="96" actId="20577"/>
          <ac:spMkLst>
            <pc:docMk/>
            <pc:sldMk cId="4223023846" sldId="257"/>
            <ac:spMk id="3" creationId="{F683D795-ADC5-2B6F-0A6A-1BCF448B09D3}"/>
          </ac:spMkLst>
        </pc:spChg>
        <pc:spChg chg="mod">
          <ac:chgData name="Dimitrichka Georgieva (2116247)" userId="S::2116247@student.uwtsd.ac.uk::f97a03dd-a30d-430a-8bf0-0b17af9878e4" providerId="AD" clId="Web-{455DCDC3-B545-E038-B46D-D00D69CA3DD8}" dt="2025-12-03T20:08:07.980" v="97" actId="20577"/>
          <ac:spMkLst>
            <pc:docMk/>
            <pc:sldMk cId="4223023846" sldId="257"/>
            <ac:spMk id="4" creationId="{3B28195A-C82C-08A5-9778-65D7838E4873}"/>
          </ac:spMkLst>
        </pc:spChg>
      </pc:sldChg>
      <pc:sldChg chg="modSp">
        <pc:chgData name="Dimitrichka Georgieva (2116247)" userId="S::2116247@student.uwtsd.ac.uk::f97a03dd-a30d-430a-8bf0-0b17af9878e4" providerId="AD" clId="Web-{455DCDC3-B545-E038-B46D-D00D69CA3DD8}" dt="2025-12-03T20:12:34.500" v="117" actId="1076"/>
        <pc:sldMkLst>
          <pc:docMk/>
          <pc:sldMk cId="3780049368" sldId="258"/>
        </pc:sldMkLst>
        <pc:graphicFrameChg chg="mod modGraphic">
          <ac:chgData name="Dimitrichka Georgieva (2116247)" userId="S::2116247@student.uwtsd.ac.uk::f97a03dd-a30d-430a-8bf0-0b17af9878e4" providerId="AD" clId="Web-{455DCDC3-B545-E038-B46D-D00D69CA3DD8}" dt="2025-12-03T20:12:34.500" v="117" actId="1076"/>
          <ac:graphicFrameMkLst>
            <pc:docMk/>
            <pc:sldMk cId="3780049368" sldId="258"/>
            <ac:graphicFrameMk id="5" creationId="{18729626-1467-0F46-AE42-66DF85ED7575}"/>
          </ac:graphicFrameMkLst>
        </pc:graphicFrameChg>
      </pc:sldChg>
      <pc:sldChg chg="modSp">
        <pc:chgData name="Dimitrichka Georgieva (2116247)" userId="S::2116247@student.uwtsd.ac.uk::f97a03dd-a30d-430a-8bf0-0b17af9878e4" providerId="AD" clId="Web-{455DCDC3-B545-E038-B46D-D00D69CA3DD8}" dt="2025-12-03T20:09:43.411" v="107" actId="20577"/>
        <pc:sldMkLst>
          <pc:docMk/>
          <pc:sldMk cId="4053199191" sldId="259"/>
        </pc:sldMkLst>
        <pc:spChg chg="mod">
          <ac:chgData name="Dimitrichka Georgieva (2116247)" userId="S::2116247@student.uwtsd.ac.uk::f97a03dd-a30d-430a-8bf0-0b17af9878e4" providerId="AD" clId="Web-{455DCDC3-B545-E038-B46D-D00D69CA3DD8}" dt="2025-12-03T20:09:43.411" v="107" actId="20577"/>
          <ac:spMkLst>
            <pc:docMk/>
            <pc:sldMk cId="4053199191" sldId="259"/>
            <ac:spMk id="3" creationId="{BB230CFC-98CC-A97D-6B47-B27AB4F2577E}"/>
          </ac:spMkLst>
        </pc:spChg>
      </pc:sldChg>
      <pc:sldChg chg="modSp">
        <pc:chgData name="Dimitrichka Georgieva (2116247)" userId="S::2116247@student.uwtsd.ac.uk::f97a03dd-a30d-430a-8bf0-0b17af9878e4" providerId="AD" clId="Web-{455DCDC3-B545-E038-B46D-D00D69CA3DD8}" dt="2025-12-03T20:09:53.615" v="108" actId="20577"/>
        <pc:sldMkLst>
          <pc:docMk/>
          <pc:sldMk cId="3309965867" sldId="260"/>
        </pc:sldMkLst>
        <pc:spChg chg="mod">
          <ac:chgData name="Dimitrichka Georgieva (2116247)" userId="S::2116247@student.uwtsd.ac.uk::f97a03dd-a30d-430a-8bf0-0b17af9878e4" providerId="AD" clId="Web-{455DCDC3-B545-E038-B46D-D00D69CA3DD8}" dt="2025-12-03T20:09:53.615" v="108" actId="20577"/>
          <ac:spMkLst>
            <pc:docMk/>
            <pc:sldMk cId="3309965867" sldId="260"/>
            <ac:spMk id="3" creationId="{35D076A3-5039-62F0-A9B6-7DB80CF16ED8}"/>
          </ac:spMkLst>
        </pc:spChg>
      </pc:sldChg>
      <pc:sldChg chg="modSp">
        <pc:chgData name="Dimitrichka Georgieva (2116247)" userId="S::2116247@student.uwtsd.ac.uk::f97a03dd-a30d-430a-8bf0-0b17af9878e4" providerId="AD" clId="Web-{455DCDC3-B545-E038-B46D-D00D69CA3DD8}" dt="2025-12-03T20:12:09.452" v="116" actId="1076"/>
        <pc:sldMkLst>
          <pc:docMk/>
          <pc:sldMk cId="4256756553" sldId="261"/>
        </pc:sldMkLst>
        <pc:spChg chg="mod">
          <ac:chgData name="Dimitrichka Georgieva (2116247)" userId="S::2116247@student.uwtsd.ac.uk::f97a03dd-a30d-430a-8bf0-0b17af9878e4" providerId="AD" clId="Web-{455DCDC3-B545-E038-B46D-D00D69CA3DD8}" dt="2025-12-03T20:11:51.404" v="115" actId="20577"/>
          <ac:spMkLst>
            <pc:docMk/>
            <pc:sldMk cId="4256756553" sldId="261"/>
            <ac:spMk id="3" creationId="{0B35F3A5-08CB-30E6-ED0D-98684FA5F802}"/>
          </ac:spMkLst>
        </pc:spChg>
        <pc:picChg chg="mod">
          <ac:chgData name="Dimitrichka Georgieva (2116247)" userId="S::2116247@student.uwtsd.ac.uk::f97a03dd-a30d-430a-8bf0-0b17af9878e4" providerId="AD" clId="Web-{455DCDC3-B545-E038-B46D-D00D69CA3DD8}" dt="2025-12-03T20:12:09.452" v="116" actId="1076"/>
          <ac:picMkLst>
            <pc:docMk/>
            <pc:sldMk cId="4256756553" sldId="261"/>
            <ac:picMk id="5" creationId="{0F494D4C-F54E-D012-0DEC-2700ACA5A52F}"/>
          </ac:picMkLst>
        </pc:picChg>
      </pc:sldChg>
      <pc:sldChg chg="modSp">
        <pc:chgData name="Dimitrichka Georgieva (2116247)" userId="S::2116247@student.uwtsd.ac.uk::f97a03dd-a30d-430a-8bf0-0b17af9878e4" providerId="AD" clId="Web-{455DCDC3-B545-E038-B46D-D00D69CA3DD8}" dt="2025-12-03T20:10:36.322" v="114" actId="20577"/>
        <pc:sldMkLst>
          <pc:docMk/>
          <pc:sldMk cId="2117813426" sldId="262"/>
        </pc:sldMkLst>
        <pc:graphicFrameChg chg="mod modGraphic">
          <ac:chgData name="Dimitrichka Georgieva (2116247)" userId="S::2116247@student.uwtsd.ac.uk::f97a03dd-a30d-430a-8bf0-0b17af9878e4" providerId="AD" clId="Web-{455DCDC3-B545-E038-B46D-D00D69CA3DD8}" dt="2025-12-03T20:10:36.322" v="114" actId="20577"/>
          <ac:graphicFrameMkLst>
            <pc:docMk/>
            <pc:sldMk cId="2117813426" sldId="262"/>
            <ac:graphicFrameMk id="13" creationId="{FFB800EB-98A8-108D-4D96-7592EF79E1C3}"/>
          </ac:graphicFrameMkLst>
        </pc:graphicFrameChg>
      </pc:sldChg>
      <pc:sldChg chg="addSp delSp modSp">
        <pc:chgData name="Dimitrichka Georgieva (2116247)" userId="S::2116247@student.uwtsd.ac.uk::f97a03dd-a30d-430a-8bf0-0b17af9878e4" providerId="AD" clId="Web-{455DCDC3-B545-E038-B46D-D00D69CA3DD8}" dt="2025-12-03T20:13:33.536" v="118"/>
        <pc:sldMkLst>
          <pc:docMk/>
          <pc:sldMk cId="3858659817" sldId="263"/>
        </pc:sldMkLst>
        <pc:spChg chg="mod">
          <ac:chgData name="Dimitrichka Georgieva (2116247)" userId="S::2116247@student.uwtsd.ac.uk::f97a03dd-a30d-430a-8bf0-0b17af9878e4" providerId="AD" clId="Web-{455DCDC3-B545-E038-B46D-D00D69CA3DD8}" dt="2025-12-03T20:00:09.214" v="2"/>
          <ac:spMkLst>
            <pc:docMk/>
            <pc:sldMk cId="3858659817" sldId="263"/>
            <ac:spMk id="2" creationId="{A8266D24-8A8B-9E22-DBF5-546803BC3B7B}"/>
          </ac:spMkLst>
        </pc:spChg>
        <pc:spChg chg="mod">
          <ac:chgData name="Dimitrichka Georgieva (2116247)" userId="S::2116247@student.uwtsd.ac.uk::f97a03dd-a30d-430a-8bf0-0b17af9878e4" providerId="AD" clId="Web-{455DCDC3-B545-E038-B46D-D00D69CA3DD8}" dt="2025-12-03T20:03:26.765" v="87" actId="20577"/>
          <ac:spMkLst>
            <pc:docMk/>
            <pc:sldMk cId="3858659817" sldId="263"/>
            <ac:spMk id="3" creationId="{3D1D5204-5EAA-D278-1D06-7F67AA15FEF0}"/>
          </ac:spMkLst>
        </pc:spChg>
        <pc:spChg chg="del">
          <ac:chgData name="Dimitrichka Georgieva (2116247)" userId="S::2116247@student.uwtsd.ac.uk::f97a03dd-a30d-430a-8bf0-0b17af9878e4" providerId="AD" clId="Web-{455DCDC3-B545-E038-B46D-D00D69CA3DD8}" dt="2025-12-03T20:00:09.214" v="2"/>
          <ac:spMkLst>
            <pc:docMk/>
            <pc:sldMk cId="3858659817" sldId="263"/>
            <ac:spMk id="35" creationId="{744CAA32-F237-419C-A2DD-43C28D920D3C}"/>
          </ac:spMkLst>
        </pc:spChg>
        <pc:spChg chg="del">
          <ac:chgData name="Dimitrichka Georgieva (2116247)" userId="S::2116247@student.uwtsd.ac.uk::f97a03dd-a30d-430a-8bf0-0b17af9878e4" providerId="AD" clId="Web-{455DCDC3-B545-E038-B46D-D00D69CA3DD8}" dt="2025-12-03T20:00:09.214" v="2"/>
          <ac:spMkLst>
            <pc:docMk/>
            <pc:sldMk cId="3858659817" sldId="263"/>
            <ac:spMk id="37" creationId="{F7017262-EEEC-4F5E-917D-A55E68A1194C}"/>
          </ac:spMkLst>
        </pc:spChg>
        <pc:spChg chg="add">
          <ac:chgData name="Dimitrichka Georgieva (2116247)" userId="S::2116247@student.uwtsd.ac.uk::f97a03dd-a30d-430a-8bf0-0b17af9878e4" providerId="AD" clId="Web-{455DCDC3-B545-E038-B46D-D00D69CA3DD8}" dt="2025-12-03T20:00:09.214" v="2"/>
          <ac:spMkLst>
            <pc:docMk/>
            <pc:sldMk cId="3858659817" sldId="263"/>
            <ac:spMk id="44" creationId="{744CAA32-F237-419C-A2DD-43C28D920D3C}"/>
          </ac:spMkLst>
        </pc:spChg>
        <pc:spChg chg="add">
          <ac:chgData name="Dimitrichka Georgieva (2116247)" userId="S::2116247@student.uwtsd.ac.uk::f97a03dd-a30d-430a-8bf0-0b17af9878e4" providerId="AD" clId="Web-{455DCDC3-B545-E038-B46D-D00D69CA3DD8}" dt="2025-12-03T20:00:09.214" v="2"/>
          <ac:spMkLst>
            <pc:docMk/>
            <pc:sldMk cId="3858659817" sldId="263"/>
            <ac:spMk id="46" creationId="{18EE42F0-2470-417A-8666-6E3266FEBF30}"/>
          </ac:spMkLst>
        </pc:spChg>
        <pc:picChg chg="mod">
          <ac:chgData name="Dimitrichka Georgieva (2116247)" userId="S::2116247@student.uwtsd.ac.uk::f97a03dd-a30d-430a-8bf0-0b17af9878e4" providerId="AD" clId="Web-{455DCDC3-B545-E038-B46D-D00D69CA3DD8}" dt="2025-12-03T20:13:33.536" v="118"/>
          <ac:picMkLst>
            <pc:docMk/>
            <pc:sldMk cId="3858659817" sldId="263"/>
            <ac:picMk id="10" creationId="{576246F6-156D-86C4-0FB2-F912113C2141}"/>
          </ac:picMkLst>
        </pc:picChg>
        <pc:cxnChg chg="del">
          <ac:chgData name="Dimitrichka Georgieva (2116247)" userId="S::2116247@student.uwtsd.ac.uk::f97a03dd-a30d-430a-8bf0-0b17af9878e4" providerId="AD" clId="Web-{455DCDC3-B545-E038-B46D-D00D69CA3DD8}" dt="2025-12-03T20:00:09.214" v="2"/>
          <ac:cxnSpMkLst>
            <pc:docMk/>
            <pc:sldMk cId="3858659817" sldId="263"/>
            <ac:cxnSpMk id="39" creationId="{9A3EDAAA-869E-4AA2-A7CE-BF2C025963E8}"/>
          </ac:cxnSpMkLst>
        </pc:cxnChg>
        <pc:cxnChg chg="add">
          <ac:chgData name="Dimitrichka Georgieva (2116247)" userId="S::2116247@student.uwtsd.ac.uk::f97a03dd-a30d-430a-8bf0-0b17af9878e4" providerId="AD" clId="Web-{455DCDC3-B545-E038-B46D-D00D69CA3DD8}" dt="2025-12-03T20:00:09.214" v="2"/>
          <ac:cxnSpMkLst>
            <pc:docMk/>
            <pc:sldMk cId="3858659817" sldId="263"/>
            <ac:cxnSpMk id="48" creationId="{B90DD1AA-9FC9-0AF2-B563-CA13C179FBC8}"/>
          </ac:cxnSpMkLst>
        </pc:cxnChg>
      </pc:sldChg>
    </pc:docChg>
  </pc:docChgLst>
  <pc:docChgLst>
    <pc:chgData name="Dimitrichka Georgieva (2116247)" userId="S::2116247@student.uwtsd.ac.uk::f97a03dd-a30d-430a-8bf0-0b17af9878e4" providerId="AD" clId="Web-{4EFFACA1-156B-7119-B630-E560B0D7B477}"/>
    <pc:docChg chg="addSld delSld modSld">
      <pc:chgData name="Dimitrichka Georgieva (2116247)" userId="S::2116247@student.uwtsd.ac.uk::f97a03dd-a30d-430a-8bf0-0b17af9878e4" providerId="AD" clId="Web-{4EFFACA1-156B-7119-B630-E560B0D7B477}" dt="2025-12-03T19:58:14.317" v="95" actId="14100"/>
      <pc:docMkLst>
        <pc:docMk/>
      </pc:docMkLst>
      <pc:sldChg chg="modSp">
        <pc:chgData name="Dimitrichka Georgieva (2116247)" userId="S::2116247@student.uwtsd.ac.uk::f97a03dd-a30d-430a-8bf0-0b17af9878e4" providerId="AD" clId="Web-{4EFFACA1-156B-7119-B630-E560B0D7B477}" dt="2025-12-03T19:32:19.851" v="9" actId="14100"/>
        <pc:sldMkLst>
          <pc:docMk/>
          <pc:sldMk cId="2117813426" sldId="262"/>
        </pc:sldMkLst>
        <pc:spChg chg="mod">
          <ac:chgData name="Dimitrichka Georgieva (2116247)" userId="S::2116247@student.uwtsd.ac.uk::f97a03dd-a30d-430a-8bf0-0b17af9878e4" providerId="AD" clId="Web-{4EFFACA1-156B-7119-B630-E560B0D7B477}" dt="2025-12-03T19:32:19.851" v="9" actId="14100"/>
          <ac:spMkLst>
            <pc:docMk/>
            <pc:sldMk cId="2117813426" sldId="262"/>
            <ac:spMk id="2" creationId="{A356551A-3AF7-ADBF-9013-DC8BECA33D22}"/>
          </ac:spMkLst>
        </pc:spChg>
      </pc:sldChg>
      <pc:sldChg chg="modSp del">
        <pc:chgData name="Dimitrichka Georgieva (2116247)" userId="S::2116247@student.uwtsd.ac.uk::f97a03dd-a30d-430a-8bf0-0b17af9878e4" providerId="AD" clId="Web-{4EFFACA1-156B-7119-B630-E560B0D7B477}" dt="2025-12-03T19:32:31.759" v="10"/>
        <pc:sldMkLst>
          <pc:docMk/>
          <pc:sldMk cId="3371217819" sldId="263"/>
        </pc:sldMkLst>
        <pc:spChg chg="mod">
          <ac:chgData name="Dimitrichka Georgieva (2116247)" userId="S::2116247@student.uwtsd.ac.uk::f97a03dd-a30d-430a-8bf0-0b17af9878e4" providerId="AD" clId="Web-{4EFFACA1-156B-7119-B630-E560B0D7B477}" dt="2025-12-03T19:32:02.693" v="8" actId="20577"/>
          <ac:spMkLst>
            <pc:docMk/>
            <pc:sldMk cId="3371217819" sldId="263"/>
            <ac:spMk id="3" creationId="{79B628A4-98C9-8555-1875-9AA76B98FC5F}"/>
          </ac:spMkLst>
        </pc:spChg>
      </pc:sldChg>
      <pc:sldChg chg="addSp delSp modSp new mod setBg">
        <pc:chgData name="Dimitrichka Georgieva (2116247)" userId="S::2116247@student.uwtsd.ac.uk::f97a03dd-a30d-430a-8bf0-0b17af9878e4" providerId="AD" clId="Web-{4EFFACA1-156B-7119-B630-E560B0D7B477}" dt="2025-12-03T19:58:14.317" v="95" actId="14100"/>
        <pc:sldMkLst>
          <pc:docMk/>
          <pc:sldMk cId="3858659817" sldId="263"/>
        </pc:sldMkLst>
        <pc:spChg chg="mod">
          <ac:chgData name="Dimitrichka Georgieva (2116247)" userId="S::2116247@student.uwtsd.ac.uk::f97a03dd-a30d-430a-8bf0-0b17af9878e4" providerId="AD" clId="Web-{4EFFACA1-156B-7119-B630-E560B0D7B477}" dt="2025-12-03T19:57:36.222" v="90"/>
          <ac:spMkLst>
            <pc:docMk/>
            <pc:sldMk cId="3858659817" sldId="263"/>
            <ac:spMk id="2" creationId="{A8266D24-8A8B-9E22-DBF5-546803BC3B7B}"/>
          </ac:spMkLst>
        </pc:spChg>
        <pc:spChg chg="mod ord">
          <ac:chgData name="Dimitrichka Georgieva (2116247)" userId="S::2116247@student.uwtsd.ac.uk::f97a03dd-a30d-430a-8bf0-0b17af9878e4" providerId="AD" clId="Web-{4EFFACA1-156B-7119-B630-E560B0D7B477}" dt="2025-12-03T19:58:14.317" v="95" actId="14100"/>
          <ac:spMkLst>
            <pc:docMk/>
            <pc:sldMk cId="3858659817" sldId="263"/>
            <ac:spMk id="3" creationId="{3D1D5204-5EAA-D278-1D06-7F67AA15FEF0}"/>
          </ac:spMkLst>
        </pc:spChg>
        <pc:spChg chg="add del mod">
          <ac:chgData name="Dimitrichka Georgieva (2116247)" userId="S::2116247@student.uwtsd.ac.uk::f97a03dd-a30d-430a-8bf0-0b17af9878e4" providerId="AD" clId="Web-{4EFFACA1-156B-7119-B630-E560B0D7B477}" dt="2025-12-03T19:54:58.265" v="69"/>
          <ac:spMkLst>
            <pc:docMk/>
            <pc:sldMk cId="3858659817" sldId="263"/>
            <ac:spMk id="5" creationId="{DBAE9411-C4EB-8998-6FF1-080EE7A4668C}"/>
          </ac:spMkLst>
        </pc:spChg>
        <pc:spChg chg="add del mod">
          <ac:chgData name="Dimitrichka Georgieva (2116247)" userId="S::2116247@student.uwtsd.ac.uk::f97a03dd-a30d-430a-8bf0-0b17af9878e4" providerId="AD" clId="Web-{4EFFACA1-156B-7119-B630-E560B0D7B477}" dt="2025-12-03T19:55:31.329" v="77"/>
          <ac:spMkLst>
            <pc:docMk/>
            <pc:sldMk cId="3858659817" sldId="263"/>
            <ac:spMk id="8" creationId="{59A92469-2032-E60E-B324-76E546630B7E}"/>
          </ac:spMkLst>
        </pc:spChg>
        <pc:spChg chg="add del">
          <ac:chgData name="Dimitrichka Georgieva (2116247)" userId="S::2116247@student.uwtsd.ac.uk::f97a03dd-a30d-430a-8bf0-0b17af9878e4" providerId="AD" clId="Web-{4EFFACA1-156B-7119-B630-E560B0D7B477}" dt="2025-12-03T19:56:43.190" v="84"/>
          <ac:spMkLst>
            <pc:docMk/>
            <pc:sldMk cId="3858659817" sldId="263"/>
            <ac:spMk id="15" creationId="{744CAA32-F237-419C-A2DD-43C28D920D3C}"/>
          </ac:spMkLst>
        </pc:spChg>
        <pc:spChg chg="add del">
          <ac:chgData name="Dimitrichka Georgieva (2116247)" userId="S::2116247@student.uwtsd.ac.uk::f97a03dd-a30d-430a-8bf0-0b17af9878e4" providerId="AD" clId="Web-{4EFFACA1-156B-7119-B630-E560B0D7B477}" dt="2025-12-03T19:57:02.581" v="87"/>
          <ac:spMkLst>
            <pc:docMk/>
            <pc:sldMk cId="3858659817" sldId="263"/>
            <ac:spMk id="20" creationId="{406BD704-01C2-4341-B99A-116CC7EC56EF}"/>
          </ac:spMkLst>
        </pc:spChg>
        <pc:spChg chg="add del">
          <ac:chgData name="Dimitrichka Georgieva (2116247)" userId="S::2116247@student.uwtsd.ac.uk::f97a03dd-a30d-430a-8bf0-0b17af9878e4" providerId="AD" clId="Web-{4EFFACA1-156B-7119-B630-E560B0D7B477}" dt="2025-12-03T19:57:02.581" v="87"/>
          <ac:spMkLst>
            <pc:docMk/>
            <pc:sldMk cId="3858659817" sldId="263"/>
            <ac:spMk id="21" creationId="{0225C01B-A296-4FAA-AA46-794F27DF6934}"/>
          </ac:spMkLst>
        </pc:spChg>
        <pc:spChg chg="add del">
          <ac:chgData name="Dimitrichka Georgieva (2116247)" userId="S::2116247@student.uwtsd.ac.uk::f97a03dd-a30d-430a-8bf0-0b17af9878e4" providerId="AD" clId="Web-{4EFFACA1-156B-7119-B630-E560B0D7B477}" dt="2025-12-03T19:57:36.222" v="90"/>
          <ac:spMkLst>
            <pc:docMk/>
            <pc:sldMk cId="3858659817" sldId="263"/>
            <ac:spMk id="26" creationId="{89BBA96D-760C-44C0-B94F-3FDC8357B2C8}"/>
          </ac:spMkLst>
        </pc:spChg>
        <pc:spChg chg="add del">
          <ac:chgData name="Dimitrichka Georgieva (2116247)" userId="S::2116247@student.uwtsd.ac.uk::f97a03dd-a30d-430a-8bf0-0b17af9878e4" providerId="AD" clId="Web-{4EFFACA1-156B-7119-B630-E560B0D7B477}" dt="2025-12-03T19:57:36.222" v="90"/>
          <ac:spMkLst>
            <pc:docMk/>
            <pc:sldMk cId="3858659817" sldId="263"/>
            <ac:spMk id="28" creationId="{EAA5F1BF-F733-47EA-A79A-01F3AD5A7988}"/>
          </ac:spMkLst>
        </pc:spChg>
        <pc:spChg chg="add">
          <ac:chgData name="Dimitrichka Georgieva (2116247)" userId="S::2116247@student.uwtsd.ac.uk::f97a03dd-a30d-430a-8bf0-0b17af9878e4" providerId="AD" clId="Web-{4EFFACA1-156B-7119-B630-E560B0D7B477}" dt="2025-12-03T19:57:36.222" v="90"/>
          <ac:spMkLst>
            <pc:docMk/>
            <pc:sldMk cId="3858659817" sldId="263"/>
            <ac:spMk id="35" creationId="{744CAA32-F237-419C-A2DD-43C28D920D3C}"/>
          </ac:spMkLst>
        </pc:spChg>
        <pc:spChg chg="add">
          <ac:chgData name="Dimitrichka Georgieva (2116247)" userId="S::2116247@student.uwtsd.ac.uk::f97a03dd-a30d-430a-8bf0-0b17af9878e4" providerId="AD" clId="Web-{4EFFACA1-156B-7119-B630-E560B0D7B477}" dt="2025-12-03T19:57:36.222" v="90"/>
          <ac:spMkLst>
            <pc:docMk/>
            <pc:sldMk cId="3858659817" sldId="263"/>
            <ac:spMk id="37" creationId="{F7017262-EEEC-4F5E-917D-A55E68A1194C}"/>
          </ac:spMkLst>
        </pc:spChg>
        <pc:picChg chg="add del mod">
          <ac:chgData name="Dimitrichka Georgieva (2116247)" userId="S::2116247@student.uwtsd.ac.uk::f97a03dd-a30d-430a-8bf0-0b17af9878e4" providerId="AD" clId="Web-{4EFFACA1-156B-7119-B630-E560B0D7B477}" dt="2025-12-03T19:54:58.265" v="70"/>
          <ac:picMkLst>
            <pc:docMk/>
            <pc:sldMk cId="3858659817" sldId="263"/>
            <ac:picMk id="4" creationId="{4076F2D5-DED9-2A13-C99E-272C3AC8E52C}"/>
          </ac:picMkLst>
        </pc:picChg>
        <pc:picChg chg="add del mod">
          <ac:chgData name="Dimitrichka Georgieva (2116247)" userId="S::2116247@student.uwtsd.ac.uk::f97a03dd-a30d-430a-8bf0-0b17af9878e4" providerId="AD" clId="Web-{4EFFACA1-156B-7119-B630-E560B0D7B477}" dt="2025-12-03T19:55:31.329" v="78"/>
          <ac:picMkLst>
            <pc:docMk/>
            <pc:sldMk cId="3858659817" sldId="263"/>
            <ac:picMk id="7" creationId="{70D62D78-B8C2-5B48-BA92-8771BE4F9407}"/>
          </ac:picMkLst>
        </pc:picChg>
        <pc:picChg chg="add mod ord">
          <ac:chgData name="Dimitrichka Georgieva (2116247)" userId="S::2116247@student.uwtsd.ac.uk::f97a03dd-a30d-430a-8bf0-0b17af9878e4" providerId="AD" clId="Web-{4EFFACA1-156B-7119-B630-E560B0D7B477}" dt="2025-12-03T19:57:36.222" v="90"/>
          <ac:picMkLst>
            <pc:docMk/>
            <pc:sldMk cId="3858659817" sldId="263"/>
            <ac:picMk id="10" creationId="{576246F6-156D-86C4-0FB2-F912113C2141}"/>
          </ac:picMkLst>
        </pc:picChg>
        <pc:cxnChg chg="add del">
          <ac:chgData name="Dimitrichka Georgieva (2116247)" userId="S::2116247@student.uwtsd.ac.uk::f97a03dd-a30d-430a-8bf0-0b17af9878e4" providerId="AD" clId="Web-{4EFFACA1-156B-7119-B630-E560B0D7B477}" dt="2025-12-03T19:56:43.190" v="84"/>
          <ac:cxnSpMkLst>
            <pc:docMk/>
            <pc:sldMk cId="3858659817" sldId="263"/>
            <ac:cxnSpMk id="17" creationId="{691422F5-4221-4812-AFD9-5479C6D60AD9}"/>
          </ac:cxnSpMkLst>
        </pc:cxnChg>
        <pc:cxnChg chg="add del">
          <ac:chgData name="Dimitrichka Georgieva (2116247)" userId="S::2116247@student.uwtsd.ac.uk::f97a03dd-a30d-430a-8bf0-0b17af9878e4" providerId="AD" clId="Web-{4EFFACA1-156B-7119-B630-E560B0D7B477}" dt="2025-12-03T19:57:02.581" v="87"/>
          <ac:cxnSpMkLst>
            <pc:docMk/>
            <pc:sldMk cId="3858659817" sldId="263"/>
            <ac:cxnSpMk id="19" creationId="{62713E66-598D-4B8A-9D2A-67C7AF46EF11}"/>
          </ac:cxnSpMkLst>
        </pc:cxnChg>
        <pc:cxnChg chg="add del">
          <ac:chgData name="Dimitrichka Georgieva (2116247)" userId="S::2116247@student.uwtsd.ac.uk::f97a03dd-a30d-430a-8bf0-0b17af9878e4" providerId="AD" clId="Web-{4EFFACA1-156B-7119-B630-E560B0D7B477}" dt="2025-12-03T19:57:36.222" v="90"/>
          <ac:cxnSpMkLst>
            <pc:docMk/>
            <pc:sldMk cId="3858659817" sldId="263"/>
            <ac:cxnSpMk id="30" creationId="{652938D1-813E-4650-AAB9-E09257454FF2}"/>
          </ac:cxnSpMkLst>
        </pc:cxnChg>
        <pc:cxnChg chg="add">
          <ac:chgData name="Dimitrichka Georgieva (2116247)" userId="S::2116247@student.uwtsd.ac.uk::f97a03dd-a30d-430a-8bf0-0b17af9878e4" providerId="AD" clId="Web-{4EFFACA1-156B-7119-B630-E560B0D7B477}" dt="2025-12-03T19:57:36.222" v="90"/>
          <ac:cxnSpMkLst>
            <pc:docMk/>
            <pc:sldMk cId="3858659817" sldId="263"/>
            <ac:cxnSpMk id="39" creationId="{9A3EDAAA-869E-4AA2-A7CE-BF2C025963E8}"/>
          </ac:cxnSpMkLst>
        </pc:cxnChg>
      </pc:sldChg>
    </pc:docChg>
  </pc:docChgLst>
  <pc:docChgLst>
    <pc:chgData name="Dimitrichka Georgieva (2116247)" userId="S::2116247@student.uwtsd.ac.uk::f97a03dd-a30d-430a-8bf0-0b17af9878e4" providerId="AD" clId="Web-{20AE2C0B-447B-9F83-05D9-CECABEC7E063}"/>
    <pc:docChg chg="addSld delSld modSld">
      <pc:chgData name="Dimitrichka Georgieva (2116247)" userId="S::2116247@student.uwtsd.ac.uk::f97a03dd-a30d-430a-8bf0-0b17af9878e4" providerId="AD" clId="Web-{20AE2C0B-447B-9F83-05D9-CECABEC7E063}" dt="2025-12-03T18:14:22.340" v="411" actId="20577"/>
      <pc:docMkLst>
        <pc:docMk/>
      </pc:docMkLst>
      <pc:sldChg chg="modSp del mod setBg">
        <pc:chgData name="Dimitrichka Georgieva (2116247)" userId="S::2116247@student.uwtsd.ac.uk::f97a03dd-a30d-430a-8bf0-0b17af9878e4" providerId="AD" clId="Web-{20AE2C0B-447B-9F83-05D9-CECABEC7E063}" dt="2025-12-03T17:55:57.717" v="5"/>
        <pc:sldMkLst>
          <pc:docMk/>
          <pc:sldMk cId="2851212585" sldId="256"/>
        </pc:sldMkLst>
        <pc:spChg chg="mod">
          <ac:chgData name="Dimitrichka Georgieva (2116247)" userId="S::2116247@student.uwtsd.ac.uk::f97a03dd-a30d-430a-8bf0-0b17af9878e4" providerId="AD" clId="Web-{20AE2C0B-447B-9F83-05D9-CECABEC7E063}" dt="2025-12-03T17:53:11.608" v="1"/>
          <ac:spMkLst>
            <pc:docMk/>
            <pc:sldMk cId="2851212585" sldId="256"/>
            <ac:spMk id="2" creationId="{76645C6A-46B4-E90A-53A5-F9BA02D07EA4}"/>
          </ac:spMkLst>
        </pc:spChg>
      </pc:sldChg>
      <pc:sldChg chg="addSp modSp new">
        <pc:chgData name="Dimitrichka Georgieva (2116247)" userId="S::2116247@student.uwtsd.ac.uk::f97a03dd-a30d-430a-8bf0-0b17af9878e4" providerId="AD" clId="Web-{20AE2C0B-447B-9F83-05D9-CECABEC7E063}" dt="2025-12-03T18:14:22.340" v="411" actId="20577"/>
        <pc:sldMkLst>
          <pc:docMk/>
          <pc:sldMk cId="4223023846" sldId="257"/>
        </pc:sldMkLst>
        <pc:spChg chg="mod">
          <ac:chgData name="Dimitrichka Georgieva (2116247)" userId="S::2116247@student.uwtsd.ac.uk::f97a03dd-a30d-430a-8bf0-0b17af9878e4" providerId="AD" clId="Web-{20AE2C0B-447B-9F83-05D9-CECABEC7E063}" dt="2025-12-03T18:14:22.340" v="411" actId="20577"/>
          <ac:spMkLst>
            <pc:docMk/>
            <pc:sldMk cId="4223023846" sldId="257"/>
            <ac:spMk id="2" creationId="{E6B4AB33-AD81-A1D4-CF88-3431030261D3}"/>
          </ac:spMkLst>
        </pc:spChg>
        <pc:spChg chg="mod">
          <ac:chgData name="Dimitrichka Georgieva (2116247)" userId="S::2116247@student.uwtsd.ac.uk::f97a03dd-a30d-430a-8bf0-0b17af9878e4" providerId="AD" clId="Web-{20AE2C0B-447B-9F83-05D9-CECABEC7E063}" dt="2025-12-03T18:09:13.808" v="378" actId="20577"/>
          <ac:spMkLst>
            <pc:docMk/>
            <pc:sldMk cId="4223023846" sldId="257"/>
            <ac:spMk id="3" creationId="{F683D795-ADC5-2B6F-0A6A-1BCF448B09D3}"/>
          </ac:spMkLst>
        </pc:spChg>
        <pc:spChg chg="add mod">
          <ac:chgData name="Dimitrichka Georgieva (2116247)" userId="S::2116247@student.uwtsd.ac.uk::f97a03dd-a30d-430a-8bf0-0b17af9878e4" providerId="AD" clId="Web-{20AE2C0B-447B-9F83-05D9-CECABEC7E063}" dt="2025-12-03T18:09:56.886" v="382" actId="20577"/>
          <ac:spMkLst>
            <pc:docMk/>
            <pc:sldMk cId="4223023846" sldId="257"/>
            <ac:spMk id="4" creationId="{3B28195A-C82C-08A5-9778-65D7838E4873}"/>
          </ac:spMkLst>
        </pc:spChg>
        <pc:picChg chg="add mod">
          <ac:chgData name="Dimitrichka Georgieva (2116247)" userId="S::2116247@student.uwtsd.ac.uk::f97a03dd-a30d-430a-8bf0-0b17af9878e4" providerId="AD" clId="Web-{20AE2C0B-447B-9F83-05D9-CECABEC7E063}" dt="2025-12-03T18:13:26.918" v="395" actId="14100"/>
          <ac:picMkLst>
            <pc:docMk/>
            <pc:sldMk cId="4223023846" sldId="257"/>
            <ac:picMk id="5" creationId="{416CCF27-A69A-84DE-6C1F-064F9E737586}"/>
          </ac:picMkLst>
        </pc:picChg>
      </pc:sldChg>
      <pc:sldChg chg="new">
        <pc:chgData name="Dimitrichka Georgieva (2116247)" userId="S::2116247@student.uwtsd.ac.uk::f97a03dd-a30d-430a-8bf0-0b17af9878e4" providerId="AD" clId="Web-{20AE2C0B-447B-9F83-05D9-CECABEC7E063}" dt="2025-12-03T18:09:36.761" v="380"/>
        <pc:sldMkLst>
          <pc:docMk/>
          <pc:sldMk cId="3780049368" sldId="258"/>
        </pc:sldMkLst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accent6_2">
  <dgm:title val=""/>
  <dgm:desc val=""/>
  <dgm:catLst>
    <dgm:cat type="accent6" pri="16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7F690CE-DC73-4EF5-A73B-AF3A34ED012B}" type="doc">
      <dgm:prSet loTypeId="urn:microsoft.com/office/officeart/2018/2/layout/IconCircleList" loCatId="icon" qsTypeId="urn:microsoft.com/office/officeart/2005/8/quickstyle/simple1" qsCatId="simple" csTypeId="urn:microsoft.com/office/officeart/2018/5/colors/Iconchunking_neutralbg_accent6_2" csCatId="accent6" phldr="1"/>
      <dgm:spPr/>
      <dgm:t>
        <a:bodyPr/>
        <a:lstStyle/>
        <a:p>
          <a:endParaRPr lang="en-US"/>
        </a:p>
      </dgm:t>
    </dgm:pt>
    <dgm:pt modelId="{1FB75A94-C0A2-4D49-8357-6584B2EAE4E0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1"/>
            <a:t>M&amp;S POSITIONING: PREMIUM CONVINENCE, FOCUSED ON QUALITY AND TRUSTED VALUE.</a:t>
          </a:r>
          <a:endParaRPr lang="en-US" b="1"/>
        </a:p>
      </dgm:t>
    </dgm:pt>
    <dgm:pt modelId="{BA9A77EA-B3F9-4E0A-885C-48B07EDED5E6}" type="parTrans" cxnId="{D44DCC5C-EEB2-4378-AE24-69D8A488DB25}">
      <dgm:prSet/>
      <dgm:spPr/>
      <dgm:t>
        <a:bodyPr/>
        <a:lstStyle/>
        <a:p>
          <a:endParaRPr lang="en-US"/>
        </a:p>
      </dgm:t>
    </dgm:pt>
    <dgm:pt modelId="{F3297960-5E9F-4379-ADAD-19FB371AF607}" type="sibTrans" cxnId="{D44DCC5C-EEB2-4378-AE24-69D8A488DB25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AACBED7C-BAA7-49CB-8C4B-414B71EFA733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1"/>
            <a:t>CRM TOOLS: SPARKS LOYALTY PROGRAMME (CENTRAL DATA EXCHANGE</a:t>
          </a:r>
          <a:r>
            <a:rPr lang="en-GB" b="1">
              <a:latin typeface="Grandview Display"/>
            </a:rPr>
            <a:t>).</a:t>
          </a:r>
          <a:endParaRPr lang="en-US" b="1"/>
        </a:p>
      </dgm:t>
    </dgm:pt>
    <dgm:pt modelId="{AD83B0FF-1467-439D-8F5C-24B0394F20F1}" type="parTrans" cxnId="{8D5A79D2-0432-4766-89ED-3F630FA9995E}">
      <dgm:prSet/>
      <dgm:spPr/>
      <dgm:t>
        <a:bodyPr/>
        <a:lstStyle/>
        <a:p>
          <a:endParaRPr lang="en-US"/>
        </a:p>
      </dgm:t>
    </dgm:pt>
    <dgm:pt modelId="{8BA4F963-4835-4385-BFEB-BE2B6DC98FE8}" type="sibTrans" cxnId="{8D5A79D2-0432-4766-89ED-3F630FA9995E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A5D83CBA-40D5-4A86-B07B-A33AD89B87E9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1"/>
            <a:t>PREFORMANCE CONTECT: FOOD DEVISION SHOWS STRONG 8.7% SALES GROWTH.</a:t>
          </a:r>
          <a:endParaRPr lang="en-US" b="1"/>
        </a:p>
      </dgm:t>
    </dgm:pt>
    <dgm:pt modelId="{96735B2E-E640-4DAC-B342-4CF29C6FAE2F}" type="parTrans" cxnId="{3EB9DA89-FD70-433C-82D8-D63E92571EF3}">
      <dgm:prSet/>
      <dgm:spPr/>
      <dgm:t>
        <a:bodyPr/>
        <a:lstStyle/>
        <a:p>
          <a:endParaRPr lang="en-US"/>
        </a:p>
      </dgm:t>
    </dgm:pt>
    <dgm:pt modelId="{64628310-598E-4FEC-9733-63004221AEC5}" type="sibTrans" cxnId="{3EB9DA89-FD70-433C-82D8-D63E92571EF3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85CDD7B9-D6A8-4DB4-8BAD-AFB2E5AEB91B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1"/>
            <a:t>FOCUS : EVALUATION OF HOW DIGITAL &amp; SPCIAL MEDIA ARE USED TO BUILD AND SUSTAIN CUSTOMER RELATIONSHIPS.</a:t>
          </a:r>
          <a:endParaRPr lang="en-US" b="1"/>
        </a:p>
      </dgm:t>
    </dgm:pt>
    <dgm:pt modelId="{F9AFACB7-D011-4243-A747-C51F74F5E5DD}" type="parTrans" cxnId="{97A02C3C-1331-4CD6-B676-DE703B2907CF}">
      <dgm:prSet/>
      <dgm:spPr/>
      <dgm:t>
        <a:bodyPr/>
        <a:lstStyle/>
        <a:p>
          <a:endParaRPr lang="en-US"/>
        </a:p>
      </dgm:t>
    </dgm:pt>
    <dgm:pt modelId="{8C7F7167-D5BC-46EA-B03D-C1832C18BD41}" type="sibTrans" cxnId="{97A02C3C-1331-4CD6-B676-DE703B2907CF}">
      <dgm:prSet/>
      <dgm:spPr/>
      <dgm:t>
        <a:bodyPr/>
        <a:lstStyle/>
        <a:p>
          <a:endParaRPr lang="en-US"/>
        </a:p>
      </dgm:t>
    </dgm:pt>
    <dgm:pt modelId="{7015A9F0-D897-4A87-87F8-1CF89A96F057}" type="pres">
      <dgm:prSet presAssocID="{77F690CE-DC73-4EF5-A73B-AF3A34ED012B}" presName="root" presStyleCnt="0">
        <dgm:presLayoutVars>
          <dgm:dir/>
          <dgm:resizeHandles val="exact"/>
        </dgm:presLayoutVars>
      </dgm:prSet>
      <dgm:spPr/>
    </dgm:pt>
    <dgm:pt modelId="{2CD6948B-5D71-4EDD-8AF6-563AC1B86B3D}" type="pres">
      <dgm:prSet presAssocID="{77F690CE-DC73-4EF5-A73B-AF3A34ED012B}" presName="container" presStyleCnt="0">
        <dgm:presLayoutVars>
          <dgm:dir/>
          <dgm:resizeHandles val="exact"/>
        </dgm:presLayoutVars>
      </dgm:prSet>
      <dgm:spPr/>
    </dgm:pt>
    <dgm:pt modelId="{7FC77B7E-C6DD-4FCD-8FB8-D52C382C3A29}" type="pres">
      <dgm:prSet presAssocID="{1FB75A94-C0A2-4D49-8357-6584B2EAE4E0}" presName="compNode" presStyleCnt="0"/>
      <dgm:spPr/>
    </dgm:pt>
    <dgm:pt modelId="{05094A34-72CC-48D4-B428-57155C2E4F88}" type="pres">
      <dgm:prSet presAssocID="{1FB75A94-C0A2-4D49-8357-6584B2EAE4E0}" presName="iconBgRect" presStyleLbl="bgShp" presStyleIdx="0" presStyleCnt="4"/>
      <dgm:spPr/>
    </dgm:pt>
    <dgm:pt modelId="{F11D44CA-0BE2-4A59-97D6-D79DD5C50EC8}" type="pres">
      <dgm:prSet presAssocID="{1FB75A94-C0A2-4D49-8357-6584B2EAE4E0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Angel Face Outline"/>
        </a:ext>
      </dgm:extLst>
    </dgm:pt>
    <dgm:pt modelId="{FBE84310-2BA7-4334-8ACF-DFC2A935DB22}" type="pres">
      <dgm:prSet presAssocID="{1FB75A94-C0A2-4D49-8357-6584B2EAE4E0}" presName="spaceRect" presStyleCnt="0"/>
      <dgm:spPr/>
    </dgm:pt>
    <dgm:pt modelId="{3352BB3D-0621-49FD-AB50-488D98B73B4E}" type="pres">
      <dgm:prSet presAssocID="{1FB75A94-C0A2-4D49-8357-6584B2EAE4E0}" presName="textRect" presStyleLbl="revTx" presStyleIdx="0" presStyleCnt="4">
        <dgm:presLayoutVars>
          <dgm:chMax val="1"/>
          <dgm:chPref val="1"/>
        </dgm:presLayoutVars>
      </dgm:prSet>
      <dgm:spPr/>
    </dgm:pt>
    <dgm:pt modelId="{829CD479-C69B-4B0C-A4A7-9923CA4C51B3}" type="pres">
      <dgm:prSet presAssocID="{F3297960-5E9F-4379-ADAD-19FB371AF607}" presName="sibTrans" presStyleLbl="sibTrans2D1" presStyleIdx="0" presStyleCnt="0"/>
      <dgm:spPr/>
    </dgm:pt>
    <dgm:pt modelId="{7B4770B1-8479-4868-9489-88B8CEEBD689}" type="pres">
      <dgm:prSet presAssocID="{AACBED7C-BAA7-49CB-8C4B-414B71EFA733}" presName="compNode" presStyleCnt="0"/>
      <dgm:spPr/>
    </dgm:pt>
    <dgm:pt modelId="{7EA8F135-C163-4A07-8E11-1B1ACA0B229B}" type="pres">
      <dgm:prSet presAssocID="{AACBED7C-BAA7-49CB-8C4B-414B71EFA733}" presName="iconBgRect" presStyleLbl="bgShp" presStyleIdx="1" presStyleCnt="4"/>
      <dgm:spPr/>
    </dgm:pt>
    <dgm:pt modelId="{DFD50311-8178-452D-8386-B200502CCEA4}" type="pres">
      <dgm:prSet presAssocID="{AACBED7C-BAA7-49CB-8C4B-414B71EFA733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all center"/>
        </a:ext>
      </dgm:extLst>
    </dgm:pt>
    <dgm:pt modelId="{1358FF12-E0A3-4482-B7B5-C4B6ED5C00AD}" type="pres">
      <dgm:prSet presAssocID="{AACBED7C-BAA7-49CB-8C4B-414B71EFA733}" presName="spaceRect" presStyleCnt="0"/>
      <dgm:spPr/>
    </dgm:pt>
    <dgm:pt modelId="{B39B93D2-A48F-4CCD-9747-93162E432C4D}" type="pres">
      <dgm:prSet presAssocID="{AACBED7C-BAA7-49CB-8C4B-414B71EFA733}" presName="textRect" presStyleLbl="revTx" presStyleIdx="1" presStyleCnt="4">
        <dgm:presLayoutVars>
          <dgm:chMax val="1"/>
          <dgm:chPref val="1"/>
        </dgm:presLayoutVars>
      </dgm:prSet>
      <dgm:spPr/>
    </dgm:pt>
    <dgm:pt modelId="{C381266F-2120-4C1F-A068-CB6A1813B91B}" type="pres">
      <dgm:prSet presAssocID="{8BA4F963-4835-4385-BFEB-BE2B6DC98FE8}" presName="sibTrans" presStyleLbl="sibTrans2D1" presStyleIdx="0" presStyleCnt="0"/>
      <dgm:spPr/>
    </dgm:pt>
    <dgm:pt modelId="{0D1EC564-C604-402F-9373-7A756400104D}" type="pres">
      <dgm:prSet presAssocID="{A5D83CBA-40D5-4A86-B07B-A33AD89B87E9}" presName="compNode" presStyleCnt="0"/>
      <dgm:spPr/>
    </dgm:pt>
    <dgm:pt modelId="{FB2677F9-9FAA-4B9E-8EC0-826C288D17AA}" type="pres">
      <dgm:prSet presAssocID="{A5D83CBA-40D5-4A86-B07B-A33AD89B87E9}" presName="iconBgRect" presStyleLbl="bgShp" presStyleIdx="2" presStyleCnt="4"/>
      <dgm:spPr/>
    </dgm:pt>
    <dgm:pt modelId="{44D2152D-5EAD-4D7D-AF78-11E6451EE372}" type="pres">
      <dgm:prSet presAssocID="{A5D83CBA-40D5-4A86-B07B-A33AD89B87E9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ooth"/>
        </a:ext>
      </dgm:extLst>
    </dgm:pt>
    <dgm:pt modelId="{18C9CA87-0293-4984-8199-699EFE9A8575}" type="pres">
      <dgm:prSet presAssocID="{A5D83CBA-40D5-4A86-B07B-A33AD89B87E9}" presName="spaceRect" presStyleCnt="0"/>
      <dgm:spPr/>
    </dgm:pt>
    <dgm:pt modelId="{101A5FF8-D51B-4407-9CB3-AA111E15D3E3}" type="pres">
      <dgm:prSet presAssocID="{A5D83CBA-40D5-4A86-B07B-A33AD89B87E9}" presName="textRect" presStyleLbl="revTx" presStyleIdx="2" presStyleCnt="4">
        <dgm:presLayoutVars>
          <dgm:chMax val="1"/>
          <dgm:chPref val="1"/>
        </dgm:presLayoutVars>
      </dgm:prSet>
      <dgm:spPr/>
    </dgm:pt>
    <dgm:pt modelId="{A036BD6A-E698-464E-A280-259C5709BC7F}" type="pres">
      <dgm:prSet presAssocID="{64628310-598E-4FEC-9733-63004221AEC5}" presName="sibTrans" presStyleLbl="sibTrans2D1" presStyleIdx="0" presStyleCnt="0"/>
      <dgm:spPr/>
    </dgm:pt>
    <dgm:pt modelId="{10888D1B-D326-42CD-B191-DB8B98E5D19C}" type="pres">
      <dgm:prSet presAssocID="{85CDD7B9-D6A8-4DB4-8BAD-AFB2E5AEB91B}" presName="compNode" presStyleCnt="0"/>
      <dgm:spPr/>
    </dgm:pt>
    <dgm:pt modelId="{D9EB1034-8D09-4D18-AF2D-EEC1167674DB}" type="pres">
      <dgm:prSet presAssocID="{85CDD7B9-D6A8-4DB4-8BAD-AFB2E5AEB91B}" presName="iconBgRect" presStyleLbl="bgShp" presStyleIdx="3" presStyleCnt="4"/>
      <dgm:spPr/>
    </dgm:pt>
    <dgm:pt modelId="{EA1A7166-2476-4C48-BC4A-A4F0284312D2}" type="pres">
      <dgm:prSet presAssocID="{85CDD7B9-D6A8-4DB4-8BAD-AFB2E5AEB91B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Repeat"/>
        </a:ext>
      </dgm:extLst>
    </dgm:pt>
    <dgm:pt modelId="{FC9B744C-49DD-41B0-BFD2-9B8E0C7BD689}" type="pres">
      <dgm:prSet presAssocID="{85CDD7B9-D6A8-4DB4-8BAD-AFB2E5AEB91B}" presName="spaceRect" presStyleCnt="0"/>
      <dgm:spPr/>
    </dgm:pt>
    <dgm:pt modelId="{EA3890B4-4CAE-48C9-96AE-571FCA2E3842}" type="pres">
      <dgm:prSet presAssocID="{85CDD7B9-D6A8-4DB4-8BAD-AFB2E5AEB91B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515F8231-AABF-42A6-8E24-B94524A2950D}" type="presOf" srcId="{A5D83CBA-40D5-4A86-B07B-A33AD89B87E9}" destId="{101A5FF8-D51B-4407-9CB3-AA111E15D3E3}" srcOrd="0" destOrd="0" presId="urn:microsoft.com/office/officeart/2018/2/layout/IconCircleList"/>
    <dgm:cxn modelId="{97A02C3C-1331-4CD6-B676-DE703B2907CF}" srcId="{77F690CE-DC73-4EF5-A73B-AF3A34ED012B}" destId="{85CDD7B9-D6A8-4DB4-8BAD-AFB2E5AEB91B}" srcOrd="3" destOrd="0" parTransId="{F9AFACB7-D011-4243-A747-C51F74F5E5DD}" sibTransId="{8C7F7167-D5BC-46EA-B03D-C1832C18BD41}"/>
    <dgm:cxn modelId="{03FC513C-61A0-4386-9F04-72857EE508CE}" type="presOf" srcId="{AACBED7C-BAA7-49CB-8C4B-414B71EFA733}" destId="{B39B93D2-A48F-4CCD-9747-93162E432C4D}" srcOrd="0" destOrd="0" presId="urn:microsoft.com/office/officeart/2018/2/layout/IconCircleList"/>
    <dgm:cxn modelId="{D44DCC5C-EEB2-4378-AE24-69D8A488DB25}" srcId="{77F690CE-DC73-4EF5-A73B-AF3A34ED012B}" destId="{1FB75A94-C0A2-4D49-8357-6584B2EAE4E0}" srcOrd="0" destOrd="0" parTransId="{BA9A77EA-B3F9-4E0A-885C-48B07EDED5E6}" sibTransId="{F3297960-5E9F-4379-ADAD-19FB371AF607}"/>
    <dgm:cxn modelId="{8D028564-A4C9-4E98-8E6E-863952C8FB2D}" type="presOf" srcId="{8BA4F963-4835-4385-BFEB-BE2B6DC98FE8}" destId="{C381266F-2120-4C1F-A068-CB6A1813B91B}" srcOrd="0" destOrd="0" presId="urn:microsoft.com/office/officeart/2018/2/layout/IconCircleList"/>
    <dgm:cxn modelId="{D4689A64-FB77-40B2-B9D1-F82B49565910}" type="presOf" srcId="{64628310-598E-4FEC-9733-63004221AEC5}" destId="{A036BD6A-E698-464E-A280-259C5709BC7F}" srcOrd="0" destOrd="0" presId="urn:microsoft.com/office/officeart/2018/2/layout/IconCircleList"/>
    <dgm:cxn modelId="{EB8F247F-F5E5-4B0E-A8F8-130821FDFA17}" type="presOf" srcId="{77F690CE-DC73-4EF5-A73B-AF3A34ED012B}" destId="{7015A9F0-D897-4A87-87F8-1CF89A96F057}" srcOrd="0" destOrd="0" presId="urn:microsoft.com/office/officeart/2018/2/layout/IconCircleList"/>
    <dgm:cxn modelId="{3EB9DA89-FD70-433C-82D8-D63E92571EF3}" srcId="{77F690CE-DC73-4EF5-A73B-AF3A34ED012B}" destId="{A5D83CBA-40D5-4A86-B07B-A33AD89B87E9}" srcOrd="2" destOrd="0" parTransId="{96735B2E-E640-4DAC-B342-4CF29C6FAE2F}" sibTransId="{64628310-598E-4FEC-9733-63004221AEC5}"/>
    <dgm:cxn modelId="{8D5A79D2-0432-4766-89ED-3F630FA9995E}" srcId="{77F690CE-DC73-4EF5-A73B-AF3A34ED012B}" destId="{AACBED7C-BAA7-49CB-8C4B-414B71EFA733}" srcOrd="1" destOrd="0" parTransId="{AD83B0FF-1467-439D-8F5C-24B0394F20F1}" sibTransId="{8BA4F963-4835-4385-BFEB-BE2B6DC98FE8}"/>
    <dgm:cxn modelId="{A27277D8-AEDC-4DBE-AA66-06768CF07FD6}" type="presOf" srcId="{F3297960-5E9F-4379-ADAD-19FB371AF607}" destId="{829CD479-C69B-4B0C-A4A7-9923CA4C51B3}" srcOrd="0" destOrd="0" presId="urn:microsoft.com/office/officeart/2018/2/layout/IconCircleList"/>
    <dgm:cxn modelId="{5A73AAE0-B70D-4A32-9DEB-09C3A1A369C1}" type="presOf" srcId="{85CDD7B9-D6A8-4DB4-8BAD-AFB2E5AEB91B}" destId="{EA3890B4-4CAE-48C9-96AE-571FCA2E3842}" srcOrd="0" destOrd="0" presId="urn:microsoft.com/office/officeart/2018/2/layout/IconCircleList"/>
    <dgm:cxn modelId="{B2AC5FFC-95D3-4B44-B0C6-8B27BD97B429}" type="presOf" srcId="{1FB75A94-C0A2-4D49-8357-6584B2EAE4E0}" destId="{3352BB3D-0621-49FD-AB50-488D98B73B4E}" srcOrd="0" destOrd="0" presId="urn:microsoft.com/office/officeart/2018/2/layout/IconCircleList"/>
    <dgm:cxn modelId="{0F11365A-E122-47EB-8357-FC9E6DD1F57F}" type="presParOf" srcId="{7015A9F0-D897-4A87-87F8-1CF89A96F057}" destId="{2CD6948B-5D71-4EDD-8AF6-563AC1B86B3D}" srcOrd="0" destOrd="0" presId="urn:microsoft.com/office/officeart/2018/2/layout/IconCircleList"/>
    <dgm:cxn modelId="{8745B8D2-FE44-481C-9489-7209ACDD78B5}" type="presParOf" srcId="{2CD6948B-5D71-4EDD-8AF6-563AC1B86B3D}" destId="{7FC77B7E-C6DD-4FCD-8FB8-D52C382C3A29}" srcOrd="0" destOrd="0" presId="urn:microsoft.com/office/officeart/2018/2/layout/IconCircleList"/>
    <dgm:cxn modelId="{D858B638-1CDF-4BFA-96B0-D4C3A628994F}" type="presParOf" srcId="{7FC77B7E-C6DD-4FCD-8FB8-D52C382C3A29}" destId="{05094A34-72CC-48D4-B428-57155C2E4F88}" srcOrd="0" destOrd="0" presId="urn:microsoft.com/office/officeart/2018/2/layout/IconCircleList"/>
    <dgm:cxn modelId="{C6BEA65C-BAEA-43A4-A0A3-258AA62507BE}" type="presParOf" srcId="{7FC77B7E-C6DD-4FCD-8FB8-D52C382C3A29}" destId="{F11D44CA-0BE2-4A59-97D6-D79DD5C50EC8}" srcOrd="1" destOrd="0" presId="urn:microsoft.com/office/officeart/2018/2/layout/IconCircleList"/>
    <dgm:cxn modelId="{6BB93B0F-42A2-40EF-823E-B18DE2EFB52E}" type="presParOf" srcId="{7FC77B7E-C6DD-4FCD-8FB8-D52C382C3A29}" destId="{FBE84310-2BA7-4334-8ACF-DFC2A935DB22}" srcOrd="2" destOrd="0" presId="urn:microsoft.com/office/officeart/2018/2/layout/IconCircleList"/>
    <dgm:cxn modelId="{F01E304D-8F90-48F2-9498-A2BFE40337E5}" type="presParOf" srcId="{7FC77B7E-C6DD-4FCD-8FB8-D52C382C3A29}" destId="{3352BB3D-0621-49FD-AB50-488D98B73B4E}" srcOrd="3" destOrd="0" presId="urn:microsoft.com/office/officeart/2018/2/layout/IconCircleList"/>
    <dgm:cxn modelId="{7824952F-B53E-4A6D-B1D8-8AD7E071CB59}" type="presParOf" srcId="{2CD6948B-5D71-4EDD-8AF6-563AC1B86B3D}" destId="{829CD479-C69B-4B0C-A4A7-9923CA4C51B3}" srcOrd="1" destOrd="0" presId="urn:microsoft.com/office/officeart/2018/2/layout/IconCircleList"/>
    <dgm:cxn modelId="{E4FC1521-9DBC-410B-883C-F12DB968C759}" type="presParOf" srcId="{2CD6948B-5D71-4EDD-8AF6-563AC1B86B3D}" destId="{7B4770B1-8479-4868-9489-88B8CEEBD689}" srcOrd="2" destOrd="0" presId="urn:microsoft.com/office/officeart/2018/2/layout/IconCircleList"/>
    <dgm:cxn modelId="{FAB54201-9BB2-480A-BC42-1A6EF4469984}" type="presParOf" srcId="{7B4770B1-8479-4868-9489-88B8CEEBD689}" destId="{7EA8F135-C163-4A07-8E11-1B1ACA0B229B}" srcOrd="0" destOrd="0" presId="urn:microsoft.com/office/officeart/2018/2/layout/IconCircleList"/>
    <dgm:cxn modelId="{97A8B1B9-DAA7-47F4-A0F7-1D6467CF86B8}" type="presParOf" srcId="{7B4770B1-8479-4868-9489-88B8CEEBD689}" destId="{DFD50311-8178-452D-8386-B200502CCEA4}" srcOrd="1" destOrd="0" presId="urn:microsoft.com/office/officeart/2018/2/layout/IconCircleList"/>
    <dgm:cxn modelId="{B239349F-04E0-44E8-ABDE-A5A36723184A}" type="presParOf" srcId="{7B4770B1-8479-4868-9489-88B8CEEBD689}" destId="{1358FF12-E0A3-4482-B7B5-C4B6ED5C00AD}" srcOrd="2" destOrd="0" presId="urn:microsoft.com/office/officeart/2018/2/layout/IconCircleList"/>
    <dgm:cxn modelId="{63CEA344-528E-40C8-A581-2A477B74225F}" type="presParOf" srcId="{7B4770B1-8479-4868-9489-88B8CEEBD689}" destId="{B39B93D2-A48F-4CCD-9747-93162E432C4D}" srcOrd="3" destOrd="0" presId="urn:microsoft.com/office/officeart/2018/2/layout/IconCircleList"/>
    <dgm:cxn modelId="{75D2C491-EF17-4030-BBDD-500D2FF598C6}" type="presParOf" srcId="{2CD6948B-5D71-4EDD-8AF6-563AC1B86B3D}" destId="{C381266F-2120-4C1F-A068-CB6A1813B91B}" srcOrd="3" destOrd="0" presId="urn:microsoft.com/office/officeart/2018/2/layout/IconCircleList"/>
    <dgm:cxn modelId="{D79721A1-8E40-4A62-A657-8FD829342C0D}" type="presParOf" srcId="{2CD6948B-5D71-4EDD-8AF6-563AC1B86B3D}" destId="{0D1EC564-C604-402F-9373-7A756400104D}" srcOrd="4" destOrd="0" presId="urn:microsoft.com/office/officeart/2018/2/layout/IconCircleList"/>
    <dgm:cxn modelId="{05A93B05-53DC-4B9F-A6EB-049EC37BFC22}" type="presParOf" srcId="{0D1EC564-C604-402F-9373-7A756400104D}" destId="{FB2677F9-9FAA-4B9E-8EC0-826C288D17AA}" srcOrd="0" destOrd="0" presId="urn:microsoft.com/office/officeart/2018/2/layout/IconCircleList"/>
    <dgm:cxn modelId="{F31F5797-1593-4D30-B876-5E7890B86DB4}" type="presParOf" srcId="{0D1EC564-C604-402F-9373-7A756400104D}" destId="{44D2152D-5EAD-4D7D-AF78-11E6451EE372}" srcOrd="1" destOrd="0" presId="urn:microsoft.com/office/officeart/2018/2/layout/IconCircleList"/>
    <dgm:cxn modelId="{CB9144F5-D7B7-42B8-B21E-330EEE821138}" type="presParOf" srcId="{0D1EC564-C604-402F-9373-7A756400104D}" destId="{18C9CA87-0293-4984-8199-699EFE9A8575}" srcOrd="2" destOrd="0" presId="urn:microsoft.com/office/officeart/2018/2/layout/IconCircleList"/>
    <dgm:cxn modelId="{099D3094-F0AD-4882-BF3E-F990748294E0}" type="presParOf" srcId="{0D1EC564-C604-402F-9373-7A756400104D}" destId="{101A5FF8-D51B-4407-9CB3-AA111E15D3E3}" srcOrd="3" destOrd="0" presId="urn:microsoft.com/office/officeart/2018/2/layout/IconCircleList"/>
    <dgm:cxn modelId="{5EC31B3F-6455-4FAA-BE32-12990AE0DF86}" type="presParOf" srcId="{2CD6948B-5D71-4EDD-8AF6-563AC1B86B3D}" destId="{A036BD6A-E698-464E-A280-259C5709BC7F}" srcOrd="5" destOrd="0" presId="urn:microsoft.com/office/officeart/2018/2/layout/IconCircleList"/>
    <dgm:cxn modelId="{EAC525AA-F10C-4BE5-8B76-C4B0CC18BB81}" type="presParOf" srcId="{2CD6948B-5D71-4EDD-8AF6-563AC1B86B3D}" destId="{10888D1B-D326-42CD-B191-DB8B98E5D19C}" srcOrd="6" destOrd="0" presId="urn:microsoft.com/office/officeart/2018/2/layout/IconCircleList"/>
    <dgm:cxn modelId="{E35B2947-7D0E-4743-8248-F43853EF8E70}" type="presParOf" srcId="{10888D1B-D326-42CD-B191-DB8B98E5D19C}" destId="{D9EB1034-8D09-4D18-AF2D-EEC1167674DB}" srcOrd="0" destOrd="0" presId="urn:microsoft.com/office/officeart/2018/2/layout/IconCircleList"/>
    <dgm:cxn modelId="{B85FE458-4B86-4F76-A199-716CEA47C00F}" type="presParOf" srcId="{10888D1B-D326-42CD-B191-DB8B98E5D19C}" destId="{EA1A7166-2476-4C48-BC4A-A4F0284312D2}" srcOrd="1" destOrd="0" presId="urn:microsoft.com/office/officeart/2018/2/layout/IconCircleList"/>
    <dgm:cxn modelId="{9DC7E4AD-806F-4A54-82E0-7AE465289659}" type="presParOf" srcId="{10888D1B-D326-42CD-B191-DB8B98E5D19C}" destId="{FC9B744C-49DD-41B0-BFD2-9B8E0C7BD689}" srcOrd="2" destOrd="0" presId="urn:microsoft.com/office/officeart/2018/2/layout/IconCircleList"/>
    <dgm:cxn modelId="{CDB42688-3605-4A8F-85A2-89F4F1BEBCE9}" type="presParOf" srcId="{10888D1B-D326-42CD-B191-DB8B98E5D19C}" destId="{EA3890B4-4CAE-48C9-96AE-571FCA2E3842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4A2F2EB-FBD6-47C0-8BA8-DDF1D74078A4}" type="doc">
      <dgm:prSet loTypeId="urn:microsoft.com/office/officeart/2005/8/layout/vList2" loCatId="list" qsTypeId="urn:microsoft.com/office/officeart/2005/8/quickstyle/simple5" qsCatId="simple" csTypeId="urn:microsoft.com/office/officeart/2005/8/colors/accent2_2" csCatId="accent2"/>
      <dgm:spPr/>
      <dgm:t>
        <a:bodyPr/>
        <a:lstStyle/>
        <a:p>
          <a:endParaRPr lang="en-US"/>
        </a:p>
      </dgm:t>
    </dgm:pt>
    <dgm:pt modelId="{5B926399-A885-4EAA-A5C4-B190EB6A6D11}">
      <dgm:prSet/>
      <dgm:spPr/>
      <dgm:t>
        <a:bodyPr/>
        <a:lstStyle/>
        <a:p>
          <a:pPr algn="l">
            <a:lnSpc>
              <a:spcPct val="90000"/>
            </a:lnSpc>
          </a:pPr>
          <a:r>
            <a:rPr lang="en-GB" sz="1700" b="1">
              <a:solidFill>
                <a:srgbClr val="FFFFFF"/>
              </a:solidFill>
              <a:ea typeface="+mn-ea"/>
              <a:cs typeface="+mn-cs"/>
            </a:rPr>
            <a:t>FINANCIAL SUCCESS: STRATEGY SUPPORTS CURRENT 8.7% SALES GROWTH. MAXIMIZES CUSTOMER LIFTIME VALUE.(CLV) ( KOTLER &amp; KELLER,2016).</a:t>
          </a:r>
          <a:endParaRPr lang="en-US" sz="1700" b="1">
            <a:solidFill>
              <a:srgbClr val="FFFFFF"/>
            </a:solidFill>
            <a:ea typeface="+mn-ea"/>
            <a:cs typeface="+mn-cs"/>
          </a:endParaRPr>
        </a:p>
      </dgm:t>
    </dgm:pt>
    <dgm:pt modelId="{F385CEBA-6BF1-4690-B888-1A83F363D59D}" type="parTrans" cxnId="{1EB2D278-A134-45DB-A8A4-7DB16AC82B19}">
      <dgm:prSet/>
      <dgm:spPr/>
      <dgm:t>
        <a:bodyPr/>
        <a:lstStyle/>
        <a:p>
          <a:endParaRPr lang="en-US"/>
        </a:p>
      </dgm:t>
    </dgm:pt>
    <dgm:pt modelId="{670F0209-4084-4187-BCC6-7DF678635801}" type="sibTrans" cxnId="{1EB2D278-A134-45DB-A8A4-7DB16AC82B19}">
      <dgm:prSet/>
      <dgm:spPr/>
      <dgm:t>
        <a:bodyPr/>
        <a:lstStyle/>
        <a:p>
          <a:endParaRPr lang="en-US"/>
        </a:p>
      </dgm:t>
    </dgm:pt>
    <dgm:pt modelId="{7A9AB904-2429-46D4-9AF7-E4256D8ABA35}">
      <dgm:prSet/>
      <dgm:spPr/>
      <dgm:t>
        <a:bodyPr/>
        <a:lstStyle/>
        <a:p>
          <a:pPr algn="l">
            <a:lnSpc>
              <a:spcPct val="90000"/>
            </a:lnSpc>
          </a:pPr>
          <a:r>
            <a:rPr lang="en-GB" sz="1700" b="1">
              <a:solidFill>
                <a:srgbClr val="FFFFFF"/>
              </a:solidFill>
              <a:ea typeface="+mn-ea"/>
              <a:cs typeface="+mn-cs"/>
            </a:rPr>
            <a:t>CRITICAL RISK DEPENDENCY: SYSTEM RELIES ON PAST PURCHASE DATA.</a:t>
          </a:r>
          <a:endParaRPr lang="en-US" sz="1700" b="1">
            <a:solidFill>
              <a:srgbClr val="FFFFFF"/>
            </a:solidFill>
            <a:ea typeface="+mn-ea"/>
            <a:cs typeface="+mn-cs"/>
          </a:endParaRPr>
        </a:p>
      </dgm:t>
    </dgm:pt>
    <dgm:pt modelId="{66C92DC6-786A-4757-A63F-40FA64190D82}" type="parTrans" cxnId="{8FC992F1-2683-4196-B7F2-D7AB367CBDB5}">
      <dgm:prSet/>
      <dgm:spPr/>
      <dgm:t>
        <a:bodyPr/>
        <a:lstStyle/>
        <a:p>
          <a:endParaRPr lang="en-US"/>
        </a:p>
      </dgm:t>
    </dgm:pt>
    <dgm:pt modelId="{027C0EBA-2E64-4C9B-A1B4-EDA3CE9CFDF3}" type="sibTrans" cxnId="{8FC992F1-2683-4196-B7F2-D7AB367CBDB5}">
      <dgm:prSet/>
      <dgm:spPr/>
      <dgm:t>
        <a:bodyPr/>
        <a:lstStyle/>
        <a:p>
          <a:endParaRPr lang="en-US"/>
        </a:p>
      </dgm:t>
    </dgm:pt>
    <dgm:pt modelId="{E7C82E40-2B2F-4CB5-99A3-9FD6B2F97AA7}">
      <dgm:prSet/>
      <dgm:spPr/>
      <dgm:t>
        <a:bodyPr/>
        <a:lstStyle/>
        <a:p>
          <a:pPr algn="l">
            <a:lnSpc>
              <a:spcPct val="90000"/>
            </a:lnSpc>
          </a:pPr>
          <a:r>
            <a:rPr lang="en-GB" sz="1700" b="1">
              <a:solidFill>
                <a:srgbClr val="FFFFFF"/>
              </a:solidFill>
              <a:ea typeface="+mn-ea"/>
              <a:cs typeface="+mn-cs"/>
            </a:rPr>
            <a:t>VULNERABLE TO EXTERNAL ECONOMIC DOWNTURN ( M&amp;S FOOD ANALYSIS2026),MAKING PAST DATA IRRELEVANT.</a:t>
          </a:r>
          <a:endParaRPr lang="en-US" sz="1700" b="1">
            <a:solidFill>
              <a:srgbClr val="FFFFFF"/>
            </a:solidFill>
            <a:ea typeface="+mn-ea"/>
            <a:cs typeface="+mn-cs"/>
          </a:endParaRPr>
        </a:p>
      </dgm:t>
    </dgm:pt>
    <dgm:pt modelId="{D0338367-4786-4F37-B1F6-F60D9FA60488}" type="parTrans" cxnId="{8B5997A7-2F31-4425-8446-FAAE03380C47}">
      <dgm:prSet/>
      <dgm:spPr/>
      <dgm:t>
        <a:bodyPr/>
        <a:lstStyle/>
        <a:p>
          <a:endParaRPr lang="en-US"/>
        </a:p>
      </dgm:t>
    </dgm:pt>
    <dgm:pt modelId="{BCA533E6-29CC-49EE-AD18-B522E486220F}" type="sibTrans" cxnId="{8B5997A7-2F31-4425-8446-FAAE03380C47}">
      <dgm:prSet/>
      <dgm:spPr/>
      <dgm:t>
        <a:bodyPr/>
        <a:lstStyle/>
        <a:p>
          <a:endParaRPr lang="en-US"/>
        </a:p>
      </dgm:t>
    </dgm:pt>
    <dgm:pt modelId="{A1627616-8E94-47A3-A334-E73CB74088DC}" type="pres">
      <dgm:prSet presAssocID="{C4A2F2EB-FBD6-47C0-8BA8-DDF1D74078A4}" presName="linear" presStyleCnt="0">
        <dgm:presLayoutVars>
          <dgm:animLvl val="lvl"/>
          <dgm:resizeHandles val="exact"/>
        </dgm:presLayoutVars>
      </dgm:prSet>
      <dgm:spPr/>
    </dgm:pt>
    <dgm:pt modelId="{5721F6A3-30A9-444B-8E23-5987302146A7}" type="pres">
      <dgm:prSet presAssocID="{5B926399-A885-4EAA-A5C4-B190EB6A6D11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D961559A-DCE8-4757-910C-7404A26DF7D3}" type="pres">
      <dgm:prSet presAssocID="{670F0209-4084-4187-BCC6-7DF678635801}" presName="spacer" presStyleCnt="0"/>
      <dgm:spPr/>
    </dgm:pt>
    <dgm:pt modelId="{F82B3C57-2838-4E64-96F3-20BD4EC95CEF}" type="pres">
      <dgm:prSet presAssocID="{7A9AB904-2429-46D4-9AF7-E4256D8ABA35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B7A69E48-9244-4DC7-AD95-010712ABE3A3}" type="pres">
      <dgm:prSet presAssocID="{027C0EBA-2E64-4C9B-A1B4-EDA3CE9CFDF3}" presName="spacer" presStyleCnt="0"/>
      <dgm:spPr/>
    </dgm:pt>
    <dgm:pt modelId="{56A47149-4B5E-4D44-B2B0-0D09628F224A}" type="pres">
      <dgm:prSet presAssocID="{E7C82E40-2B2F-4CB5-99A3-9FD6B2F97AA7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01DE8700-A0A1-4C70-A421-80EB64B2BDB9}" type="presOf" srcId="{5B926399-A885-4EAA-A5C4-B190EB6A6D11}" destId="{5721F6A3-30A9-444B-8E23-5987302146A7}" srcOrd="0" destOrd="0" presId="urn:microsoft.com/office/officeart/2005/8/layout/vList2"/>
    <dgm:cxn modelId="{9B96120B-D059-4BFD-BBC7-1DF4EE7844D8}" type="presOf" srcId="{C4A2F2EB-FBD6-47C0-8BA8-DDF1D74078A4}" destId="{A1627616-8E94-47A3-A334-E73CB74088DC}" srcOrd="0" destOrd="0" presId="urn:microsoft.com/office/officeart/2005/8/layout/vList2"/>
    <dgm:cxn modelId="{1EB2D278-A134-45DB-A8A4-7DB16AC82B19}" srcId="{C4A2F2EB-FBD6-47C0-8BA8-DDF1D74078A4}" destId="{5B926399-A885-4EAA-A5C4-B190EB6A6D11}" srcOrd="0" destOrd="0" parTransId="{F385CEBA-6BF1-4690-B888-1A83F363D59D}" sibTransId="{670F0209-4084-4187-BCC6-7DF678635801}"/>
    <dgm:cxn modelId="{E3319885-CB67-468C-837D-2F3F0423432D}" type="presOf" srcId="{E7C82E40-2B2F-4CB5-99A3-9FD6B2F97AA7}" destId="{56A47149-4B5E-4D44-B2B0-0D09628F224A}" srcOrd="0" destOrd="0" presId="urn:microsoft.com/office/officeart/2005/8/layout/vList2"/>
    <dgm:cxn modelId="{8B5997A7-2F31-4425-8446-FAAE03380C47}" srcId="{C4A2F2EB-FBD6-47C0-8BA8-DDF1D74078A4}" destId="{E7C82E40-2B2F-4CB5-99A3-9FD6B2F97AA7}" srcOrd="2" destOrd="0" parTransId="{D0338367-4786-4F37-B1F6-F60D9FA60488}" sibTransId="{BCA533E6-29CC-49EE-AD18-B522E486220F}"/>
    <dgm:cxn modelId="{11DC7DAD-6AA1-4F00-BC36-2E727B39B0B9}" type="presOf" srcId="{7A9AB904-2429-46D4-9AF7-E4256D8ABA35}" destId="{F82B3C57-2838-4E64-96F3-20BD4EC95CEF}" srcOrd="0" destOrd="0" presId="urn:microsoft.com/office/officeart/2005/8/layout/vList2"/>
    <dgm:cxn modelId="{8FC992F1-2683-4196-B7F2-D7AB367CBDB5}" srcId="{C4A2F2EB-FBD6-47C0-8BA8-DDF1D74078A4}" destId="{7A9AB904-2429-46D4-9AF7-E4256D8ABA35}" srcOrd="1" destOrd="0" parTransId="{66C92DC6-786A-4757-A63F-40FA64190D82}" sibTransId="{027C0EBA-2E64-4C9B-A1B4-EDA3CE9CFDF3}"/>
    <dgm:cxn modelId="{DEFC3ECC-FAAA-405D-81A4-54192C344D14}" type="presParOf" srcId="{A1627616-8E94-47A3-A334-E73CB74088DC}" destId="{5721F6A3-30A9-444B-8E23-5987302146A7}" srcOrd="0" destOrd="0" presId="urn:microsoft.com/office/officeart/2005/8/layout/vList2"/>
    <dgm:cxn modelId="{FE35548F-548D-49EC-A079-F0AE8287DF6E}" type="presParOf" srcId="{A1627616-8E94-47A3-A334-E73CB74088DC}" destId="{D961559A-DCE8-4757-910C-7404A26DF7D3}" srcOrd="1" destOrd="0" presId="urn:microsoft.com/office/officeart/2005/8/layout/vList2"/>
    <dgm:cxn modelId="{0F072742-D687-4A8F-927E-4F19FD850141}" type="presParOf" srcId="{A1627616-8E94-47A3-A334-E73CB74088DC}" destId="{F82B3C57-2838-4E64-96F3-20BD4EC95CEF}" srcOrd="2" destOrd="0" presId="urn:microsoft.com/office/officeart/2005/8/layout/vList2"/>
    <dgm:cxn modelId="{B1187FB7-6D90-469F-BE61-FFE571C95DBB}" type="presParOf" srcId="{A1627616-8E94-47A3-A334-E73CB74088DC}" destId="{B7A69E48-9244-4DC7-AD95-010712ABE3A3}" srcOrd="3" destOrd="0" presId="urn:microsoft.com/office/officeart/2005/8/layout/vList2"/>
    <dgm:cxn modelId="{19805093-9C8A-42A4-8409-CED53B5F4BA7}" type="presParOf" srcId="{A1627616-8E94-47A3-A334-E73CB74088DC}" destId="{56A47149-4B5E-4D44-B2B0-0D09628F224A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5094A34-72CC-48D4-B428-57155C2E4F88}">
      <dsp:nvSpPr>
        <dsp:cNvPr id="0" name=""/>
        <dsp:cNvSpPr/>
      </dsp:nvSpPr>
      <dsp:spPr>
        <a:xfrm>
          <a:off x="91214" y="670123"/>
          <a:ext cx="1518337" cy="1518337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11D44CA-0BE2-4A59-97D6-D79DD5C50EC8}">
      <dsp:nvSpPr>
        <dsp:cNvPr id="0" name=""/>
        <dsp:cNvSpPr/>
      </dsp:nvSpPr>
      <dsp:spPr>
        <a:xfrm>
          <a:off x="410065" y="988974"/>
          <a:ext cx="880635" cy="88063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352BB3D-0621-49FD-AB50-488D98B73B4E}">
      <dsp:nvSpPr>
        <dsp:cNvPr id="0" name=""/>
        <dsp:cNvSpPr/>
      </dsp:nvSpPr>
      <dsp:spPr>
        <a:xfrm>
          <a:off x="1934909" y="670123"/>
          <a:ext cx="3578938" cy="15183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1" kern="1200"/>
            <a:t>M&amp;S POSITIONING: PREMIUM CONVINENCE, FOCUSED ON QUALITY AND TRUSTED VALUE.</a:t>
          </a:r>
          <a:endParaRPr lang="en-US" sz="1900" b="1" kern="1200"/>
        </a:p>
      </dsp:txBody>
      <dsp:txXfrm>
        <a:off x="1934909" y="670123"/>
        <a:ext cx="3578938" cy="1518337"/>
      </dsp:txXfrm>
    </dsp:sp>
    <dsp:sp modelId="{7EA8F135-C163-4A07-8E11-1B1ACA0B229B}">
      <dsp:nvSpPr>
        <dsp:cNvPr id="0" name=""/>
        <dsp:cNvSpPr/>
      </dsp:nvSpPr>
      <dsp:spPr>
        <a:xfrm>
          <a:off x="6137451" y="670123"/>
          <a:ext cx="1518337" cy="1518337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FD50311-8178-452D-8386-B200502CCEA4}">
      <dsp:nvSpPr>
        <dsp:cNvPr id="0" name=""/>
        <dsp:cNvSpPr/>
      </dsp:nvSpPr>
      <dsp:spPr>
        <a:xfrm>
          <a:off x="6456302" y="988974"/>
          <a:ext cx="880635" cy="880635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39B93D2-A48F-4CCD-9747-93162E432C4D}">
      <dsp:nvSpPr>
        <dsp:cNvPr id="0" name=""/>
        <dsp:cNvSpPr/>
      </dsp:nvSpPr>
      <dsp:spPr>
        <a:xfrm>
          <a:off x="7981147" y="670123"/>
          <a:ext cx="3578938" cy="15183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1" kern="1200"/>
            <a:t>CRM TOOLS: SPARKS LOYALTY PROGRAMME (CENTRAL DATA EXCHANGE</a:t>
          </a:r>
          <a:r>
            <a:rPr lang="en-GB" sz="1900" b="1" kern="1200">
              <a:latin typeface="Grandview Display"/>
            </a:rPr>
            <a:t>).</a:t>
          </a:r>
          <a:endParaRPr lang="en-US" sz="1900" b="1" kern="1200"/>
        </a:p>
      </dsp:txBody>
      <dsp:txXfrm>
        <a:off x="7981147" y="670123"/>
        <a:ext cx="3578938" cy="1518337"/>
      </dsp:txXfrm>
    </dsp:sp>
    <dsp:sp modelId="{FB2677F9-9FAA-4B9E-8EC0-826C288D17AA}">
      <dsp:nvSpPr>
        <dsp:cNvPr id="0" name=""/>
        <dsp:cNvSpPr/>
      </dsp:nvSpPr>
      <dsp:spPr>
        <a:xfrm>
          <a:off x="91214" y="3084939"/>
          <a:ext cx="1518337" cy="1518337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4D2152D-5EAD-4D7D-AF78-11E6451EE372}">
      <dsp:nvSpPr>
        <dsp:cNvPr id="0" name=""/>
        <dsp:cNvSpPr/>
      </dsp:nvSpPr>
      <dsp:spPr>
        <a:xfrm>
          <a:off x="410065" y="3403790"/>
          <a:ext cx="880635" cy="880635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01A5FF8-D51B-4407-9CB3-AA111E15D3E3}">
      <dsp:nvSpPr>
        <dsp:cNvPr id="0" name=""/>
        <dsp:cNvSpPr/>
      </dsp:nvSpPr>
      <dsp:spPr>
        <a:xfrm>
          <a:off x="1934909" y="3084939"/>
          <a:ext cx="3578938" cy="15183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1" kern="1200"/>
            <a:t>PREFORMANCE CONTECT: FOOD DEVISION SHOWS STRONG 8.7% SALES GROWTH.</a:t>
          </a:r>
          <a:endParaRPr lang="en-US" sz="1900" b="1" kern="1200"/>
        </a:p>
      </dsp:txBody>
      <dsp:txXfrm>
        <a:off x="1934909" y="3084939"/>
        <a:ext cx="3578938" cy="1518337"/>
      </dsp:txXfrm>
    </dsp:sp>
    <dsp:sp modelId="{D9EB1034-8D09-4D18-AF2D-EEC1167674DB}">
      <dsp:nvSpPr>
        <dsp:cNvPr id="0" name=""/>
        <dsp:cNvSpPr/>
      </dsp:nvSpPr>
      <dsp:spPr>
        <a:xfrm>
          <a:off x="6137451" y="3084939"/>
          <a:ext cx="1518337" cy="1518337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A1A7166-2476-4C48-BC4A-A4F0284312D2}">
      <dsp:nvSpPr>
        <dsp:cNvPr id="0" name=""/>
        <dsp:cNvSpPr/>
      </dsp:nvSpPr>
      <dsp:spPr>
        <a:xfrm>
          <a:off x="6456302" y="3403790"/>
          <a:ext cx="880635" cy="880635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A3890B4-4CAE-48C9-96AE-571FCA2E3842}">
      <dsp:nvSpPr>
        <dsp:cNvPr id="0" name=""/>
        <dsp:cNvSpPr/>
      </dsp:nvSpPr>
      <dsp:spPr>
        <a:xfrm>
          <a:off x="7981147" y="3084939"/>
          <a:ext cx="3578938" cy="15183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1" kern="1200"/>
            <a:t>FOCUS : EVALUATION OF HOW DIGITAL &amp; SPCIAL MEDIA ARE USED TO BUILD AND SUSTAIN CUSTOMER RELATIONSHIPS.</a:t>
          </a:r>
          <a:endParaRPr lang="en-US" sz="1900" b="1" kern="1200"/>
        </a:p>
      </dsp:txBody>
      <dsp:txXfrm>
        <a:off x="7981147" y="3084939"/>
        <a:ext cx="3578938" cy="151833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721F6A3-30A9-444B-8E23-5987302146A7}">
      <dsp:nvSpPr>
        <dsp:cNvPr id="0" name=""/>
        <dsp:cNvSpPr/>
      </dsp:nvSpPr>
      <dsp:spPr>
        <a:xfrm>
          <a:off x="0" y="34602"/>
          <a:ext cx="4652630" cy="1213289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b="1" kern="1200">
              <a:solidFill>
                <a:srgbClr val="FFFFFF"/>
              </a:solidFill>
              <a:ea typeface="+mn-ea"/>
              <a:cs typeface="+mn-cs"/>
            </a:rPr>
            <a:t>FINANCIAL SUCCESS: STRATEGY SUPPORTS CURRENT 8.7% SALES GROWTH. MAXIMIZES CUSTOMER LIFTIME VALUE.(CLV) ( KOTLER &amp; KELLER,2016).</a:t>
          </a:r>
          <a:endParaRPr lang="en-US" sz="1700" b="1" kern="1200">
            <a:solidFill>
              <a:srgbClr val="FFFFFF"/>
            </a:solidFill>
            <a:ea typeface="+mn-ea"/>
            <a:cs typeface="+mn-cs"/>
          </a:endParaRPr>
        </a:p>
      </dsp:txBody>
      <dsp:txXfrm>
        <a:off x="59228" y="93830"/>
        <a:ext cx="4534174" cy="1094833"/>
      </dsp:txXfrm>
    </dsp:sp>
    <dsp:sp modelId="{F82B3C57-2838-4E64-96F3-20BD4EC95CEF}">
      <dsp:nvSpPr>
        <dsp:cNvPr id="0" name=""/>
        <dsp:cNvSpPr/>
      </dsp:nvSpPr>
      <dsp:spPr>
        <a:xfrm>
          <a:off x="0" y="1296852"/>
          <a:ext cx="4652630" cy="1213289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b="1" kern="1200">
              <a:solidFill>
                <a:srgbClr val="FFFFFF"/>
              </a:solidFill>
              <a:ea typeface="+mn-ea"/>
              <a:cs typeface="+mn-cs"/>
            </a:rPr>
            <a:t>CRITICAL RISK DEPENDENCY: SYSTEM RELIES ON PAST PURCHASE DATA.</a:t>
          </a:r>
          <a:endParaRPr lang="en-US" sz="1700" b="1" kern="1200">
            <a:solidFill>
              <a:srgbClr val="FFFFFF"/>
            </a:solidFill>
            <a:ea typeface="+mn-ea"/>
            <a:cs typeface="+mn-cs"/>
          </a:endParaRPr>
        </a:p>
      </dsp:txBody>
      <dsp:txXfrm>
        <a:off x="59228" y="1356080"/>
        <a:ext cx="4534174" cy="1094833"/>
      </dsp:txXfrm>
    </dsp:sp>
    <dsp:sp modelId="{56A47149-4B5E-4D44-B2B0-0D09628F224A}">
      <dsp:nvSpPr>
        <dsp:cNvPr id="0" name=""/>
        <dsp:cNvSpPr/>
      </dsp:nvSpPr>
      <dsp:spPr>
        <a:xfrm>
          <a:off x="0" y="2559102"/>
          <a:ext cx="4652630" cy="1213289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b="1" kern="1200">
              <a:solidFill>
                <a:srgbClr val="FFFFFF"/>
              </a:solidFill>
              <a:ea typeface="+mn-ea"/>
              <a:cs typeface="+mn-cs"/>
            </a:rPr>
            <a:t>VULNERABLE TO EXTERNAL ECONOMIC DOWNTURN ( M&amp;S FOOD ANALYSIS2026),MAKING PAST DATA IRRELEVANT.</a:t>
          </a:r>
          <a:endParaRPr lang="en-US" sz="1700" b="1" kern="1200">
            <a:solidFill>
              <a:srgbClr val="FFFFFF"/>
            </a:solidFill>
            <a:ea typeface="+mn-ea"/>
            <a:cs typeface="+mn-cs"/>
          </a:endParaRPr>
        </a:p>
      </dsp:txBody>
      <dsp:txXfrm>
        <a:off x="59228" y="2618330"/>
        <a:ext cx="4534174" cy="109483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45610A-17B4-4656-93CF-E1D9982860F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0080" y="1371599"/>
            <a:ext cx="6675120" cy="2951825"/>
          </a:xfrm>
        </p:spPr>
        <p:txBody>
          <a:bodyPr anchor="t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451C80B-DFD6-415B-BA5B-E56E510CD12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0080" y="4584879"/>
            <a:ext cx="6675120" cy="1287887"/>
          </a:xfrm>
        </p:spPr>
        <p:txBody>
          <a:bodyPr anchor="b">
            <a:normAutofit/>
          </a:bodyPr>
          <a:lstStyle>
            <a:lvl1pPr marL="0" indent="0" algn="l">
              <a:lnSpc>
                <a:spcPct val="130000"/>
              </a:lnSpc>
              <a:buNone/>
              <a:defRPr sz="1800" b="1" cap="all" spc="3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A2065B-06FF-4991-9F8A-4BE25457B4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4479B-705B-4489-957E-7E8A228BDFA0}" type="datetime1">
              <a:rPr lang="en-US" smtClean="0"/>
              <a:t>12/3/2025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0DF2FA-C604-45D8-A633-11D3742EC1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EE5DA9-2D04-4850-AB9F-BD35381650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52804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08B246-6A68-46BE-9DBD-614FA8CF4E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E47706-8D18-4093-A7C1-F30D7543CED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C7C8FC-AAEA-4AB6-9DB5-2503F58F0E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89F774-3FA6-43B8-9241-99959C8FD463}" type="datetime1">
              <a:rPr lang="en-US" smtClean="0"/>
              <a:t>12/3/2025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B1616B-3F08-4869-A522-773C38940F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030CE6-9124-4B3A-A912-AE16B5C340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5917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71BB59B6-79B9-97F5-AC3B-DF65899D39D8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C78885-57B2-4930-BD7D-CBF916EDF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1291366"/>
            <a:ext cx="9214884" cy="3159974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BE495E4-2F8B-4CC7-88AC-A312067E60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0080" y="5018567"/>
            <a:ext cx="7907079" cy="1073889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585CC9-BAD3-4807-90BB-97DA2D6A6B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504452-5DCC-4FE2-A5C9-8A5EF6714D65}" type="datetime1">
              <a:rPr lang="en-US" smtClean="0"/>
              <a:t>12/3/2025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108CEF-165F-4D7E-9666-5CD0156B49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0EBC3D-3277-4D34-9F67-71040C21E3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FF05EAE5-4812-F718-6D75-9627884180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716281" y="4715234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753718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B477A4-4D01-45B6-9563-0BF13BA72F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E17E00-96AC-45F0-82B2-9F601E9B93C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40080" y="2633472"/>
            <a:ext cx="5212080" cy="35661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2BA30CD-95C0-427B-A571-A7D8A53278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18928" y="2633472"/>
            <a:ext cx="5212080" cy="35661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6F67CAC-53E4-44AF-BEAC-8FFB96F0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9ABC2-0180-4F3A-A895-A85BC724D472}" type="datetime1">
              <a:rPr lang="en-US" smtClean="0"/>
              <a:t>12/3/2025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3D9F3A-E7F0-45E7-AFA8-0D4A669EC1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5F008B-58BB-45FF-923F-5909DAB49D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23231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97B549-9E51-42E0-992A-73E7759577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79" y="1371599"/>
            <a:ext cx="10890929" cy="93975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81A5FDC-7C4B-45FB-8462-E2CE79919F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0079" y="2311352"/>
            <a:ext cx="5212080" cy="695373"/>
          </a:xfrm>
        </p:spPr>
        <p:txBody>
          <a:bodyPr anchor="b">
            <a:normAutofit/>
          </a:bodyPr>
          <a:lstStyle>
            <a:lvl1pPr marL="0" indent="0">
              <a:buNone/>
              <a:defRPr sz="1800" b="1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BD8B686-2E92-45B9-A3D7-9DCAA0C50B3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0079" y="3006725"/>
            <a:ext cx="5212080" cy="319125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6ADB526-4A44-47B6-8D14-93202E590AA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18928" y="2311352"/>
            <a:ext cx="5212080" cy="695373"/>
          </a:xfrm>
        </p:spPr>
        <p:txBody>
          <a:bodyPr anchor="b">
            <a:normAutofit/>
          </a:bodyPr>
          <a:lstStyle>
            <a:lvl1pPr marL="0" indent="0">
              <a:buNone/>
              <a:defRPr sz="1800" b="1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74177CA-5C13-4311-BFD3-B98FBD942DA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18928" y="3006725"/>
            <a:ext cx="5212080" cy="319125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DEA255A-4CB5-40CA-B756-1AA5E27C20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EA9BA-4E8F-439E-BEA4-91FBA01E3F5F}" type="datetime1">
              <a:rPr lang="en-US" smtClean="0"/>
              <a:t>12/3/2025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F3072C4-10F1-49B8-B0BF-69204EDDCF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A5ACC97-44C1-4887-909B-E6732D3C1F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3176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27D313-943A-47E0-8A7A-DFFBCC297A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3AC25A7-81C8-4AA1-AD9F-C78A451FDE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15BF18-0007-481C-AA29-413124BC3EE7}" type="datetime1">
              <a:rPr lang="en-US" smtClean="0"/>
              <a:t>12/3/2025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EF54740-6022-46B2-9C55-B60E965168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89497C9-6B5E-46D6-8FE9-0A5E0CF7F9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08169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Rectangle 4">
            <a:extLst>
              <a:ext uri="{FF2B5EF4-FFF2-40B4-BE49-F238E27FC236}">
                <a16:creationId xmlns:a16="http://schemas.microsoft.com/office/drawing/2014/main" id="{149F9F0F-FB8C-5565-247C-BDCC156B5CA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2740D3C-270A-401A-810C-2F86BBBB87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E9870-3748-43AD-B547-02A075CB4A1D}" type="datetime1">
              <a:rPr lang="en-US" smtClean="0"/>
              <a:t>12/3/2025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DCBE9F8-1765-4F36-A4DE-1DB136025A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90CF9E-A6C6-4873-ADBE-7A2939319E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68348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08CDF8-00AD-4441-A6D5-9D7A659EB6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1371600"/>
            <a:ext cx="3859397" cy="1451723"/>
          </a:xfrm>
        </p:spPr>
        <p:txBody>
          <a:bodyPr anchor="t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C330AF-CB7E-420A-AE8A-E02E903258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36519" y="1031001"/>
            <a:ext cx="6594490" cy="516636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43257AD-2422-4CDA-9C55-700F4B5BF25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40080" y="2972168"/>
            <a:ext cx="3859397" cy="3226826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1B7454-C1CC-46F2-A6FB-1FE786C48F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E7897-33C5-4F1A-9307-D068E37F3DC7}" type="datetime1">
              <a:rPr lang="en-US" smtClean="0"/>
              <a:t>12/3/2025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077DBE-6CC7-421B-AB5E-341E20BD92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D6EAB8F-7526-4CDB-B782-FAD8B3E70B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91828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31647F-5A61-44C9-81DC-331C9AE5DD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1371600"/>
            <a:ext cx="3859397" cy="1451723"/>
          </a:xfrm>
        </p:spPr>
        <p:txBody>
          <a:bodyPr anchor="t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1627A0F-F1B8-49BE-A0FF-7FE16E3BDCC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937760" y="1033271"/>
            <a:ext cx="6592824" cy="516636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86D1BD6-1519-4431-9FAF-7D4F4129972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40080" y="2972167"/>
            <a:ext cx="3859397" cy="322682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A587A0-353B-42C2-BA96-B1ADEDF642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171BA-CC09-47C8-A6DF-F5C5CB59CEEC}" type="datetime1">
              <a:rPr lang="en-US" smtClean="0"/>
              <a:t>12/3/2025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4D5A88E-3957-4B76-B1BE-4164029217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5F7C5FD-E56A-4C66-8F23-087F95A2FD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4834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5E4BB7-3F30-4C31-9BB2-8EC24FC0A1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ECF4134-70F5-4EE6-88BE-49D129630CD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9EABC7-C044-44DE-B303-55A0581DA1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B66AD-7C08-490A-ADA4-B47E10FB2407}" type="datetime1">
              <a:rPr lang="en-US" smtClean="0"/>
              <a:t>12/3/2025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4A63E1-5BC5-402E-9916-BAB84BCF0B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2EF915-AF64-4ECC-8B1A-B7E6A89B79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96228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31CB3635-47E1-90D8-B693-DA85A66B383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>
            <a:extLst>
              <a:ext uri="{FF2B5EF4-FFF2-40B4-BE49-F238E27FC236}">
                <a16:creationId xmlns:a16="http://schemas.microsoft.com/office/drawing/2014/main" id="{6EB09414-2AA1-4D8E-A00A-C092FBC92D9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209219" y="640079"/>
            <a:ext cx="1811773" cy="5536884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42C3A78-37C5-46D0-9DF4-CB78AF883C2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40080" y="640080"/>
            <a:ext cx="8412422" cy="553688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D8705E-925D-4F57-8268-107CE3CF4C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95027-4255-49E7-9841-CD21BCC99996}" type="datetime1">
              <a:rPr lang="en-US" smtClean="0"/>
              <a:t>12/3/2025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FE207E-070D-4EC8-A44C-21F1815FDA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5D01D1-C266-4161-A820-C084B98013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3230604F-219C-2DEE-830E-27274CC2FE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rot="5400000">
            <a:off x="10872154" y="1192438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371232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AB4E786-7636-4278-8595-D365D28A79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79" y="1371601"/>
            <a:ext cx="10890929" cy="109728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740849-7059-4C70-992B-5304D2EE9B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0080" y="2633472"/>
            <a:ext cx="10890928" cy="35661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9FEBF6-CEA6-4332-87B3-697807571C8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4008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1" cap="all" spc="300" baseline="0">
                <a:solidFill>
                  <a:schemeClr val="tx1"/>
                </a:solidFill>
              </a:defRPr>
            </a:lvl1pPr>
          </a:lstStyle>
          <a:p>
            <a:fld id="{7DA38F49-B3E2-4BF0-BEC7-C30D34ABBB8D}" type="datetime1">
              <a:rPr lang="en-US" smtClean="0"/>
              <a:t>12/3/2025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6BAF94-621C-43E1-BA0C-410A6899031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767622" y="6356350"/>
            <a:ext cx="40403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cap="all" spc="300" baseline="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7D19E5-9E16-48C9-AAE2-0C70679A8D7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07995" y="6356350"/>
            <a:ext cx="72301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cap="all" spc="300" baseline="0">
                <a:solidFill>
                  <a:schemeClr val="tx1"/>
                </a:solidFill>
              </a:defRPr>
            </a:lvl1pPr>
          </a:lstStyle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18E06E4-607B-144B-382B-AD3D06B1EE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713232" y="1031001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217540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88" r:id="rId6"/>
    <p:sldLayoutId id="2147483684" r:id="rId7"/>
    <p:sldLayoutId id="2147483685" r:id="rId8"/>
    <p:sldLayoutId id="2147483686" r:id="rId9"/>
    <p:sldLayoutId id="2147483687" r:id="rId10"/>
    <p:sldLayoutId id="2147483689" r:id="rId11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0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87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93776" indent="-228600" algn="l" defTabSz="914400" rtl="0" eaLnBrk="1" latinLnBrk="0" hangingPunct="1">
        <a:lnSpc>
          <a:spcPct val="120000"/>
        </a:lnSpc>
        <a:spcBef>
          <a:spcPts val="500"/>
        </a:spcBef>
        <a:buSzPct val="87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228600" algn="l" defTabSz="914400" rtl="0" eaLnBrk="1" latinLnBrk="0" hangingPunct="1">
        <a:lnSpc>
          <a:spcPct val="120000"/>
        </a:lnSpc>
        <a:spcBef>
          <a:spcPts val="500"/>
        </a:spcBef>
        <a:buSzPct val="87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51560" indent="-285750" algn="l" defTabSz="914400" rtl="0" eaLnBrk="1" latinLnBrk="0" hangingPunct="1">
        <a:lnSpc>
          <a:spcPct val="120000"/>
        </a:lnSpc>
        <a:spcBef>
          <a:spcPts val="500"/>
        </a:spcBef>
        <a:buSzPct val="87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228600" algn="l" defTabSz="914400" rtl="0" eaLnBrk="1" latinLnBrk="0" hangingPunct="1">
        <a:lnSpc>
          <a:spcPct val="120000"/>
        </a:lnSpc>
        <a:spcBef>
          <a:spcPts val="500"/>
        </a:spcBef>
        <a:buSzPct val="87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retailgazette.co.uk/blog/2024/11/m-s-profit-up/" TargetMode="External"/><Relationship Id="rId3" Type="http://schemas.openxmlformats.org/officeDocument/2006/relationships/hyperlink" Target="https://archive.marksandspencer.com/timeline/food/" TargetMode="External"/><Relationship Id="rId7" Type="http://schemas.openxmlformats.org/officeDocument/2006/relationships/hyperlink" Target="https://www.cambridge.org/core/books/strategic-customer-management/7C4D36EC74B57D8A8B43DB31229B9F0" TargetMode="Externa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researchgate.net/publication/386519617_Digital_Transformation_in_th" TargetMode="External"/><Relationship Id="rId5" Type="http://schemas.openxmlformats.org/officeDocument/2006/relationships/hyperlink" Target="https://corporate.marksandspencer.com/sustainability/sustainability-ms" TargetMode="External"/><Relationship Id="rId10" Type="http://schemas.openxmlformats.org/officeDocument/2006/relationships/hyperlink" Target="https://yougov.co.uk/en-gb/articles/31110-relaunched-ms-loyalty-scheme" TargetMode="External"/><Relationship Id="rId4" Type="http://schemas.openxmlformats.org/officeDocument/2006/relationships/hyperlink" Target="https://corporate.marksandspencer.com/sites/m-arksandspencer/files/09-2025/SIGNED%20Financial%20Statements%20-%20Marks%20and%20Spencer%20plc%20FY25.pdf" TargetMode="External"/><Relationship Id="rId9" Type="http://schemas.openxmlformats.org/officeDocument/2006/relationships/hyperlink" Target="https://www.thembsgroup.co.uk/external/ms-renews-its-iconic-sparks-loyalty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95000"/>
            <a:lumOff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B4AB33-AD81-A1D4-CF88-3431030261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8045" y="2585"/>
            <a:ext cx="10890929" cy="1097280"/>
          </a:xfrm>
        </p:spPr>
        <p:txBody>
          <a:bodyPr>
            <a:normAutofit fontScale="90000"/>
          </a:bodyPr>
          <a:lstStyle/>
          <a:p>
            <a:r>
              <a:rPr lang="en-GB">
                <a:solidFill>
                  <a:schemeClr val="accent6"/>
                </a:solidFill>
              </a:rPr>
              <a:t>CRITICAL EVALUATIONOF  THE IMPACT OF CMR ON </a:t>
            </a:r>
            <a:br>
              <a:rPr lang="en-GB"/>
            </a:b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83D795-ADC5-2B6F-0A6A-1BCF448B09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5683" y="3434217"/>
            <a:ext cx="6861367" cy="3114127"/>
          </a:xfrm>
        </p:spPr>
        <p:txBody>
          <a:bodyPr vert="horz" lIns="91440" tIns="45720" rIns="91440" bIns="45720" rtlCol="0" anchor="t">
            <a:normAutofit fontScale="77500" lnSpcReduction="20000"/>
          </a:bodyPr>
          <a:lstStyle/>
          <a:p>
            <a:pPr marL="0" indent="0">
              <a:buNone/>
            </a:pPr>
            <a:r>
              <a:rPr lang="en-GB"/>
              <a:t>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</a:t>
            </a:r>
            <a:r>
              <a:rPr lang="en-GB" sz="1800"/>
              <a:t>                                                  </a:t>
            </a:r>
            <a:r>
              <a:rPr lang="en-GB" sz="1800" b="1"/>
              <a:t> </a:t>
            </a:r>
            <a:r>
              <a:rPr lang="en-GB" sz="1800" b="1">
                <a:solidFill>
                  <a:schemeClr val="accent6"/>
                </a:solidFill>
              </a:rPr>
              <a:t>PRESENTED BY: DIMITRICHKA GEORGIEVA </a:t>
            </a:r>
          </a:p>
          <a:p>
            <a:pPr marL="0" indent="0">
              <a:buNone/>
            </a:pPr>
            <a:r>
              <a:rPr lang="en-GB" sz="1800" b="1">
                <a:solidFill>
                  <a:schemeClr val="accent6"/>
                </a:solidFill>
              </a:rPr>
              <a:t> STUDENT NUMBER (2116247)    </a:t>
            </a:r>
          </a:p>
          <a:p>
            <a:pPr marL="0" indent="0">
              <a:buNone/>
            </a:pPr>
            <a:endParaRPr lang="en-GB" b="1">
              <a:solidFill>
                <a:schemeClr val="accent6"/>
              </a:solidFill>
            </a:endParaRPr>
          </a:p>
          <a:p>
            <a:pPr marL="0" indent="0">
              <a:buNone/>
            </a:pPr>
            <a:r>
              <a:rPr lang="en-GB" b="1">
                <a:solidFill>
                  <a:schemeClr val="accent6"/>
                </a:solidFill>
              </a:rPr>
              <a:t>DATE :11/12/2025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B28195A-C82C-08A5-9778-65D7838E4873}"/>
              </a:ext>
            </a:extLst>
          </p:cNvPr>
          <p:cNvSpPr txBox="1"/>
          <p:nvPr/>
        </p:nvSpPr>
        <p:spPr>
          <a:xfrm>
            <a:off x="7434978" y="4996110"/>
            <a:ext cx="4564249" cy="95410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400" b="1">
                <a:solidFill>
                  <a:schemeClr val="accent6"/>
                </a:solidFill>
              </a:rPr>
              <a:t>MODULE: BUILDING A SUSTAINABLE MARKETING RELATIONSHIP</a:t>
            </a:r>
          </a:p>
          <a:p>
            <a:endParaRPr lang="en-GB" sz="1400" b="1">
              <a:solidFill>
                <a:schemeClr val="accent6"/>
              </a:solidFill>
            </a:endParaRPr>
          </a:p>
          <a:p>
            <a:r>
              <a:rPr lang="en-GB" sz="1400" b="1">
                <a:solidFill>
                  <a:schemeClr val="accent6"/>
                </a:solidFill>
              </a:rPr>
              <a:t>LECTURE :GWYNETH JONES</a:t>
            </a:r>
          </a:p>
        </p:txBody>
      </p:sp>
      <p:pic>
        <p:nvPicPr>
          <p:cNvPr id="5" name="Picture 4" descr="M&amp;S eyeing up new store locations in 22 Yorkshire towns and cities">
            <a:extLst>
              <a:ext uri="{FF2B5EF4-FFF2-40B4-BE49-F238E27FC236}">
                <a16:creationId xmlns:a16="http://schemas.microsoft.com/office/drawing/2014/main" id="{416CCF27-A69A-84DE-6C1F-064F9E7375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850" y="771605"/>
            <a:ext cx="11809386" cy="3907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30238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118E06E4-607B-144B-382B-AD3D06B1EE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13232" y="1031001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149F9F0F-FB8C-5565-247C-BDCC156B5C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ABA4FDDF-F59C-428B-8603-3A86D75931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6D745C2-C6AC-7474-4590-092EC0F40C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44894" y="397790"/>
            <a:ext cx="6291472" cy="1471822"/>
          </a:xfrm>
        </p:spPr>
        <p:txBody>
          <a:bodyPr anchor="t">
            <a:normAutofit/>
          </a:bodyPr>
          <a:lstStyle/>
          <a:p>
            <a:r>
              <a:rPr lang="en-GB" sz="3700"/>
              <a:t>INTRODUCTION &amp; OVERVIEW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18729626-1467-0F46-AE42-66DF85ED757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40175834"/>
              </p:ext>
            </p:extLst>
          </p:nvPr>
        </p:nvGraphicFramePr>
        <p:xfrm>
          <a:off x="276744" y="976817"/>
          <a:ext cx="11651300" cy="527340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800493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406BD704-01C2-4341-B99A-116CC7EC56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Mobile device with apps">
            <a:extLst>
              <a:ext uri="{FF2B5EF4-FFF2-40B4-BE49-F238E27FC236}">
                <a16:creationId xmlns:a16="http://schemas.microsoft.com/office/drawing/2014/main" id="{F35452AE-A39D-3E13-7C49-CA2EEAD1DFC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0225C01B-A296-4FAA-AA46-794F27DF69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4894" y="979075"/>
            <a:ext cx="5777024" cy="507492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5FA3096-1786-181F-AA79-E2BF9F61D4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9451" y="1352492"/>
            <a:ext cx="4665540" cy="1143000"/>
          </a:xfrm>
        </p:spPr>
        <p:txBody>
          <a:bodyPr anchor="t">
            <a:normAutofit/>
          </a:bodyPr>
          <a:lstStyle/>
          <a:p>
            <a:pPr>
              <a:lnSpc>
                <a:spcPct val="90000"/>
              </a:lnSpc>
            </a:pPr>
            <a:r>
              <a:rPr lang="en-GB" sz="3700"/>
              <a:t>DEFINING DIGITAL &amp; SOCIAL CHANNELS</a:t>
            </a: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62713E66-598D-4B8A-9D2A-67C7AF46EF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485673" y="979075"/>
            <a:ext cx="0" cy="507492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230CFC-98CC-A97D-6B47-B27AB4F257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9454" y="2662356"/>
            <a:ext cx="4665546" cy="3057911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110000"/>
              </a:lnSpc>
            </a:pPr>
            <a:r>
              <a:rPr lang="en-GB" b="1"/>
              <a:t>TRANSACTIONAL DATA-DRIVEN ( SPARKS APP, WEBSITS,EMAILS.</a:t>
            </a:r>
          </a:p>
          <a:p>
            <a:pPr>
              <a:lnSpc>
                <a:spcPct val="110000"/>
              </a:lnSpc>
            </a:pPr>
            <a:endParaRPr lang="en-GB" b="1"/>
          </a:p>
          <a:p>
            <a:pPr>
              <a:lnSpc>
                <a:spcPct val="110000"/>
              </a:lnSpc>
            </a:pPr>
            <a:endParaRPr lang="en-GB" b="1"/>
          </a:p>
          <a:p>
            <a:pPr>
              <a:lnSpc>
                <a:spcPct val="110000"/>
              </a:lnSpc>
            </a:pPr>
            <a:endParaRPr lang="en-GB" b="1"/>
          </a:p>
          <a:p>
            <a:pPr>
              <a:lnSpc>
                <a:spcPct val="110000"/>
              </a:lnSpc>
            </a:pPr>
            <a:r>
              <a:rPr lang="en-GB" b="1"/>
              <a:t>EMOTIONAL &amp; COMMUNICATIVE (INSTAGRAM  TIK TOK</a:t>
            </a:r>
            <a:r>
              <a:rPr lang="en-GB"/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40531991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89BBA96D-760C-44C0-B94F-3FDC8357B2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Office building overlayed with stock market graphs">
            <a:extLst>
              <a:ext uri="{FF2B5EF4-FFF2-40B4-BE49-F238E27FC236}">
                <a16:creationId xmlns:a16="http://schemas.microsoft.com/office/drawing/2014/main" id="{B9C9014F-A8F4-D4DF-9874-DB346DDB1D1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7702" b="7711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EAA5F1BF-F733-47EA-A79A-01F3AD5A79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90600" y="1071435"/>
            <a:ext cx="10208830" cy="47197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7E8E055-0DAD-6A6A-A6EE-A917787678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61863" y="1145677"/>
            <a:ext cx="8381395" cy="1156121"/>
          </a:xfrm>
        </p:spPr>
        <p:txBody>
          <a:bodyPr>
            <a:normAutofit/>
          </a:bodyPr>
          <a:lstStyle/>
          <a:p>
            <a:r>
              <a:rPr lang="en-GB" sz="3100"/>
              <a:t>SUSTAINING RELATIONSHIPS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D076A3-5039-62F0-A9B6-7DB80CF16E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66061" y="2080489"/>
            <a:ext cx="8985259" cy="3442462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110000"/>
              </a:lnSpc>
            </a:pPr>
            <a:r>
              <a:rPr lang="en-GB" sz="1700" b="1"/>
              <a:t>SUCCESS  RETENTION : DIGITAL CHANNELS ENABLE PROACTIVE CHURN PREDICTION  (M&amp;S FOOD ANALYSIS,2015).</a:t>
            </a:r>
            <a:endParaRPr lang="en-US" sz="1700" b="1"/>
          </a:p>
          <a:p>
            <a:pPr>
              <a:lnSpc>
                <a:spcPct val="110000"/>
              </a:lnSpc>
            </a:pPr>
            <a:endParaRPr lang="en-GB" sz="1700" b="1"/>
          </a:p>
          <a:p>
            <a:pPr>
              <a:lnSpc>
                <a:spcPct val="110000"/>
              </a:lnSpc>
            </a:pPr>
            <a:r>
              <a:rPr lang="en-GB" sz="1700" b="1"/>
              <a:t> TARGETED OFFERS INTERVENE TO SUSTAIN RELATIONSHIP ( BUTTLE,2009).</a:t>
            </a:r>
          </a:p>
          <a:p>
            <a:pPr>
              <a:lnSpc>
                <a:spcPct val="110000"/>
              </a:lnSpc>
            </a:pPr>
            <a:endParaRPr lang="en-GB" sz="1700" b="1"/>
          </a:p>
          <a:p>
            <a:pPr>
              <a:lnSpc>
                <a:spcPct val="110000"/>
              </a:lnSpc>
            </a:pPr>
            <a:r>
              <a:rPr lang="en-GB" sz="1700" b="1"/>
              <a:t>CRITICAL RISK TRUST : HEAVY DATA COLLACTION CREATES RISK OF FEELING " TOO NOSEY".</a:t>
            </a:r>
          </a:p>
          <a:p>
            <a:pPr>
              <a:lnSpc>
                <a:spcPct val="110000"/>
              </a:lnSpc>
            </a:pPr>
            <a:endParaRPr lang="en-GB" sz="1700" b="1"/>
          </a:p>
          <a:p>
            <a:pPr>
              <a:lnSpc>
                <a:spcPct val="110000"/>
              </a:lnSpc>
            </a:pPr>
            <a:r>
              <a:rPr lang="en-GB" sz="1700" b="1"/>
              <a:t>LOSS OF TRUST LEADS TO RELATIONSHIP FAILURE (MOLLER,2009).</a:t>
            </a:r>
          </a:p>
          <a:p>
            <a:pPr>
              <a:lnSpc>
                <a:spcPct val="110000"/>
              </a:lnSpc>
            </a:pPr>
            <a:endParaRPr lang="en-GB" sz="1700" b="1"/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652938D1-813E-4650-AAB9-E09257454F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83456" y="5765296"/>
            <a:ext cx="10215974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099658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89BBA96D-760C-44C0-B94F-3FDC8357B2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ssorted vegetables and fruits">
            <a:extLst>
              <a:ext uri="{FF2B5EF4-FFF2-40B4-BE49-F238E27FC236}">
                <a16:creationId xmlns:a16="http://schemas.microsoft.com/office/drawing/2014/main" id="{0F494D4C-F54E-D012-0DEC-2700ACA5A52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7027" b="8704"/>
          <a:stretch>
            <a:fillRect/>
          </a:stretch>
        </p:blipFill>
        <p:spPr>
          <a:xfrm>
            <a:off x="-11186" y="56039"/>
            <a:ext cx="12191980" cy="6857990"/>
          </a:xfrm>
          <a:prstGeom prst="rect">
            <a:avLst/>
          </a:prstGeom>
        </p:spPr>
      </p:pic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EAA5F1BF-F733-47EA-A79A-01F3AD5A79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90600" y="1071435"/>
            <a:ext cx="10208830" cy="47197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6B03A6A-E3B8-78C9-9181-3979B3C729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61863" y="1584797"/>
            <a:ext cx="3305701" cy="3584187"/>
          </a:xfrm>
        </p:spPr>
        <p:txBody>
          <a:bodyPr>
            <a:normAutofit/>
          </a:bodyPr>
          <a:lstStyle/>
          <a:p>
            <a:r>
              <a:rPr lang="en-GB" sz="3600"/>
              <a:t>ENHANCING EXPERIENCE &amp; ENGAGMENT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35F3A5-08CB-30E6-ED0D-98684FA5F8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44256" y="1204342"/>
            <a:ext cx="5707064" cy="4563810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110000"/>
              </a:lnSpc>
            </a:pPr>
            <a:r>
              <a:rPr lang="en-GB" sz="1600" b="1"/>
              <a:t>POSITIVE IMPACT : PERSONALIZED REWARDS LET TO 15.7% INCREASE IN CUSTOMER SATISFACTION ( M&amp;S FOOD ANALYSIS,2025).</a:t>
            </a:r>
          </a:p>
          <a:p>
            <a:pPr>
              <a:lnSpc>
                <a:spcPct val="110000"/>
              </a:lnSpc>
            </a:pPr>
            <a:endParaRPr lang="en-GB" sz="1600" b="1"/>
          </a:p>
          <a:p>
            <a:pPr>
              <a:lnSpc>
                <a:spcPct val="110000"/>
              </a:lnSpc>
            </a:pPr>
            <a:r>
              <a:rPr lang="en-GB" sz="1600" b="1"/>
              <a:t>ALIGNS WITH THE 4Cs MODEL( LOUTERBORN,1990)</a:t>
            </a:r>
          </a:p>
          <a:p>
            <a:pPr>
              <a:lnSpc>
                <a:spcPct val="110000"/>
              </a:lnSpc>
            </a:pPr>
            <a:endParaRPr lang="en-GB" sz="1600" b="1"/>
          </a:p>
          <a:p>
            <a:pPr>
              <a:lnSpc>
                <a:spcPct val="110000"/>
              </a:lnSpc>
            </a:pPr>
            <a:r>
              <a:rPr lang="en-GB" sz="1600" b="1"/>
              <a:t>IMPROVEMENT PRICE PRECEPTION: M&amp;S IS VULNERABLE TO THE " TOO EXPENSIVE " TAG.</a:t>
            </a:r>
          </a:p>
          <a:p>
            <a:pPr>
              <a:lnSpc>
                <a:spcPct val="110000"/>
              </a:lnSpc>
            </a:pPr>
            <a:endParaRPr lang="en-GB" sz="1600" b="1"/>
          </a:p>
          <a:p>
            <a:pPr>
              <a:lnSpc>
                <a:spcPct val="110000"/>
              </a:lnSpc>
            </a:pPr>
            <a:r>
              <a:rPr lang="en-GB" sz="1600" b="1"/>
              <a:t>RECOMMENDATION: TO USE DIGITAL CHANNELS TO COMMUNICATE " HIDDEN VALUE" (SOURSING ?QUALITY) TO JUSTIFY PREMIUM PRICE ( PORTER,1985).</a:t>
            </a: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652938D1-813E-4650-AAB9-E09257454F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83456" y="5765296"/>
            <a:ext cx="10215974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567565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406BD704-01C2-4341-B99A-116CC7EC56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Codes on papers">
            <a:extLst>
              <a:ext uri="{FF2B5EF4-FFF2-40B4-BE49-F238E27FC236}">
                <a16:creationId xmlns:a16="http://schemas.microsoft.com/office/drawing/2014/main" id="{F273A025-705B-FC0D-1E56-78BC631FA42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3489" b="12241"/>
          <a:stretch>
            <a:fillRect/>
          </a:stretch>
        </p:blipFill>
        <p:spPr>
          <a:xfrm>
            <a:off x="135928" y="0"/>
            <a:ext cx="12191980" cy="6857990"/>
          </a:xfrm>
          <a:prstGeom prst="rect">
            <a:avLst/>
          </a:prstGeom>
        </p:spPr>
      </p:pic>
      <p:sp useBgFill="1">
        <p:nvSpPr>
          <p:cNvPr id="27" name="Rectangle 26">
            <a:extLst>
              <a:ext uri="{FF2B5EF4-FFF2-40B4-BE49-F238E27FC236}">
                <a16:creationId xmlns:a16="http://schemas.microsoft.com/office/drawing/2014/main" id="{0225C01B-A296-4FAA-AA46-794F27DF69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4894" y="979075"/>
            <a:ext cx="5777024" cy="507492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356551A-3AF7-ADBF-9013-DC8BECA33D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9451" y="1152802"/>
            <a:ext cx="4653817" cy="1342690"/>
          </a:xfrm>
        </p:spPr>
        <p:txBody>
          <a:bodyPr anchor="t">
            <a:normAutofit/>
          </a:bodyPr>
          <a:lstStyle/>
          <a:p>
            <a:pPr>
              <a:lnSpc>
                <a:spcPct val="90000"/>
              </a:lnSpc>
            </a:pPr>
            <a:r>
              <a:rPr lang="en-GB" sz="2500"/>
              <a:t>SUPPORTING ORGANISATION PERFORMANCE</a:t>
            </a:r>
            <a:br>
              <a:rPr lang="en-GB" sz="2500"/>
            </a:br>
            <a:endParaRPr lang="en-GB" sz="2500"/>
          </a:p>
        </p:txBody>
      </p: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62713E66-598D-4B8A-9D2A-67C7AF46EF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485673" y="979075"/>
            <a:ext cx="0" cy="507492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3" name="Content Placeholder 2">
            <a:extLst>
              <a:ext uri="{FF2B5EF4-FFF2-40B4-BE49-F238E27FC236}">
                <a16:creationId xmlns:a16="http://schemas.microsoft.com/office/drawing/2014/main" id="{FFB800EB-98A8-108D-4D96-7592EF79E1C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54531558"/>
              </p:ext>
            </p:extLst>
          </p:nvPr>
        </p:nvGraphicFramePr>
        <p:xfrm>
          <a:off x="1026008" y="2030503"/>
          <a:ext cx="4652631" cy="38069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1178134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4" name="Rectangle 43">
            <a:extLst>
              <a:ext uri="{FF2B5EF4-FFF2-40B4-BE49-F238E27FC236}">
                <a16:creationId xmlns:a16="http://schemas.microsoft.com/office/drawing/2014/main" id="{744CAA32-F237-419C-A2DD-43C28D920D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randview Display"/>
              <a:ea typeface="+mn-ea"/>
              <a:cs typeface="+mn-cs"/>
            </a:endParaRP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18EE42F0-2470-417A-8666-6E3266FEBF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5696712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randview Display"/>
              <a:ea typeface="+mn-ea"/>
              <a:cs typeface="+mn-cs"/>
            </a:endParaRPr>
          </a:p>
        </p:txBody>
      </p:sp>
      <p:pic>
        <p:nvPicPr>
          <p:cNvPr id="10" name="Picture 9" descr="Books Old Open · Free image on Pixabay">
            <a:extLst>
              <a:ext uri="{FF2B5EF4-FFF2-40B4-BE49-F238E27FC236}">
                <a16:creationId xmlns:a16="http://schemas.microsoft.com/office/drawing/2014/main" id="{576246F6-156D-86C4-0FB2-F912113C2141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0000"/>
          </a:blip>
          <a:srcRect l="10562" r="10559" b="-2"/>
          <a:stretch>
            <a:fillRect/>
          </a:stretch>
        </p:blipFill>
        <p:spPr>
          <a:xfrm>
            <a:off x="2553" y="10"/>
            <a:ext cx="5694160" cy="6857990"/>
          </a:xfrm>
          <a:prstGeom prst="rect">
            <a:avLst/>
          </a:prstGeom>
          <a:ln>
            <a:solidFill>
              <a:schemeClr val="accent6"/>
            </a:solidFill>
          </a:ln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8266D24-8A8B-9E22-DBF5-546803BC3B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2520" y="1583827"/>
            <a:ext cx="4023360" cy="4111315"/>
          </a:xfrm>
        </p:spPr>
        <p:txBody>
          <a:bodyPr anchor="b"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REFERENCE LIST </a:t>
            </a:r>
          </a:p>
        </p:txBody>
      </p: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B90DD1AA-9FC9-0AF2-B563-CA13C179FB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18720" y="6040921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1D5204-5EAA-D278-1D06-7F67AA15FE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89997" y="8835"/>
            <a:ext cx="6525520" cy="7025258"/>
          </a:xfrm>
        </p:spPr>
        <p:txBody>
          <a:bodyPr vert="horz" lIns="91440" tIns="45720" rIns="91440" bIns="45720" rtlCol="0" anchor="t">
            <a:noAutofit/>
          </a:bodyPr>
          <a:lstStyle/>
          <a:p>
            <a:pPr>
              <a:lnSpc>
                <a:spcPct val="110000"/>
              </a:lnSpc>
            </a:pPr>
            <a:r>
              <a:rPr lang="en-GB" sz="1000" b="1">
                <a:latin typeface="Arial"/>
                <a:cs typeface="Arial"/>
              </a:rPr>
              <a:t>Johnson (2023): M&amp;S Archive Food Timeline.</a:t>
            </a:r>
          </a:p>
          <a:p>
            <a:pPr>
              <a:lnSpc>
                <a:spcPct val="110000"/>
              </a:lnSpc>
            </a:pPr>
            <a:r>
              <a:rPr lang="en-GB" sz="1000" b="1">
                <a:latin typeface="Arial"/>
                <a:cs typeface="Arial"/>
              </a:rPr>
              <a:t>Link: </a:t>
            </a:r>
            <a:r>
              <a:rPr lang="en-GB" sz="1000" b="1" u="sng">
                <a:latin typeface="Arial"/>
                <a:cs typeface="Arial"/>
                <a:hlinkClick r:id="rId3"/>
              </a:rPr>
              <a:t>https://archive.marksandspencer.com/timeline/food/</a:t>
            </a:r>
            <a:endParaRPr lang="en-GB" sz="1000" b="1">
              <a:latin typeface="Arial"/>
              <a:cs typeface="Arial"/>
            </a:endParaRPr>
          </a:p>
          <a:p>
            <a:pPr>
              <a:lnSpc>
                <a:spcPct val="110000"/>
              </a:lnSpc>
            </a:pPr>
            <a:r>
              <a:rPr lang="en-GB" sz="1000" b="1">
                <a:latin typeface="Arial"/>
                <a:cs typeface="Arial"/>
              </a:rPr>
              <a:t>Kotler, P., &amp; Keller, K. L. (2020): Principles of Marketing, Global Edition, 18th Edition. Pearson Education.</a:t>
            </a:r>
          </a:p>
          <a:p>
            <a:pPr>
              <a:lnSpc>
                <a:spcPct val="110000"/>
              </a:lnSpc>
            </a:pPr>
            <a:r>
              <a:rPr lang="en-GB" sz="1000" b="1">
                <a:latin typeface="Arial"/>
                <a:cs typeface="Arial"/>
              </a:rPr>
              <a:t>Concept: Cited for Customer Lifetime Value (CLV) and long-term customer relationship</a:t>
            </a:r>
          </a:p>
          <a:p>
            <a:pPr>
              <a:lnSpc>
                <a:spcPct val="110000"/>
              </a:lnSpc>
            </a:pPr>
            <a:r>
              <a:rPr lang="en-GB" sz="1000" b="1">
                <a:latin typeface="Arial"/>
                <a:cs typeface="Arial"/>
              </a:rPr>
              <a:t>Marks &amp; Spencer Corporate (2025): 2025 Annual Report &amp; Financial Statements (Full Year Results for 52 Weeks Ended 29 March 2025). Marks &amp; Spencer Group.</a:t>
            </a:r>
          </a:p>
          <a:p>
            <a:pPr>
              <a:lnSpc>
                <a:spcPct val="110000"/>
              </a:lnSpc>
            </a:pPr>
            <a:r>
              <a:rPr lang="en-GB" sz="1000" b="1">
                <a:latin typeface="Arial"/>
                <a:cs typeface="Arial"/>
              </a:rPr>
              <a:t>Link: </a:t>
            </a:r>
            <a:r>
              <a:rPr lang="en-GB" sz="1000" b="1" u="sng">
                <a:latin typeface="Arial"/>
                <a:cs typeface="Arial"/>
                <a:hlinkClick r:id="rId4"/>
              </a:rPr>
              <a:t>https://corporate.marksandspencer.com/sites/m-arksandspencer/files/09-2025/SIGNED%20Financial%20Statements%20-%20Marks%20and%20Spencer%20plc%20FY25.pdf</a:t>
            </a:r>
            <a:endParaRPr lang="en-GB" sz="1000" b="1">
              <a:latin typeface="Arial"/>
              <a:cs typeface="Arial"/>
            </a:endParaRPr>
          </a:p>
          <a:p>
            <a:pPr>
              <a:lnSpc>
                <a:spcPct val="110000"/>
              </a:lnSpc>
            </a:pPr>
            <a:r>
              <a:rPr lang="en-GB" sz="1000" b="1">
                <a:latin typeface="Arial"/>
                <a:cs typeface="Arial"/>
              </a:rPr>
              <a:t>Marks &amp; Spencer Corporate (2025): Plan A - Our Planet: Sustainability Report Update. Marks &amp; Spencer Group.</a:t>
            </a:r>
          </a:p>
          <a:p>
            <a:pPr>
              <a:lnSpc>
                <a:spcPct val="110000"/>
              </a:lnSpc>
            </a:pPr>
            <a:r>
              <a:rPr lang="en-GB" sz="1000" b="1">
                <a:latin typeface="Arial"/>
                <a:cs typeface="Arial"/>
              </a:rPr>
              <a:t>Link: </a:t>
            </a:r>
            <a:r>
              <a:rPr lang="en-GB" sz="1000" b="1" u="sng">
                <a:latin typeface="Arial"/>
                <a:cs typeface="Arial"/>
                <a:hlinkClick r:id="rId5"/>
              </a:rPr>
              <a:t>https://corporate.marksandspencer.com/sustainability/sustainability-ms</a:t>
            </a:r>
            <a:endParaRPr lang="en-GB" sz="1000" b="1">
              <a:latin typeface="Arial"/>
              <a:cs typeface="Arial"/>
            </a:endParaRPr>
          </a:p>
          <a:p>
            <a:pPr>
              <a:lnSpc>
                <a:spcPct val="110000"/>
              </a:lnSpc>
            </a:pPr>
            <a:r>
              <a:rPr lang="en-GB" sz="1000" b="1">
                <a:latin typeface="Arial"/>
                <a:cs typeface="Arial"/>
              </a:rPr>
              <a:t>Morgan, A., &amp; Smith, J. (2022): Digital Transformation in the Customer Experience.</a:t>
            </a:r>
          </a:p>
          <a:p>
            <a:pPr>
              <a:lnSpc>
                <a:spcPct val="110000"/>
              </a:lnSpc>
            </a:pPr>
            <a:r>
              <a:rPr lang="en-GB" sz="1000" b="1">
                <a:latin typeface="Arial"/>
                <a:cs typeface="Arial"/>
              </a:rPr>
              <a:t>Link: </a:t>
            </a:r>
            <a:r>
              <a:rPr lang="en-GB" sz="1000" b="1" u="sng">
                <a:latin typeface="Arial"/>
                <a:cs typeface="Arial"/>
                <a:hlinkClick r:id="rId6"/>
              </a:rPr>
              <a:t>https://www.researchgate.net/publication/386519617_Digital_Transformation_in_th</a:t>
            </a:r>
            <a:endParaRPr lang="en-GB" sz="1000" b="1">
              <a:latin typeface="Arial"/>
              <a:cs typeface="Arial"/>
            </a:endParaRPr>
          </a:p>
          <a:p>
            <a:pPr>
              <a:lnSpc>
                <a:spcPct val="110000"/>
              </a:lnSpc>
            </a:pPr>
            <a:r>
              <a:rPr lang="en-GB" sz="1000" b="1">
                <a:latin typeface="Arial"/>
                <a:cs typeface="Arial"/>
              </a:rPr>
              <a:t>Payne, A., &amp; Frow, P. (2017): Strategic Customer Management: Integrating Relationship Marketing and CRM. Cambridge University Press.</a:t>
            </a:r>
          </a:p>
          <a:p>
            <a:pPr>
              <a:lnSpc>
                <a:spcPct val="110000"/>
              </a:lnSpc>
            </a:pPr>
            <a:r>
              <a:rPr lang="en-GB" sz="1000" b="1">
                <a:latin typeface="Arial"/>
                <a:cs typeface="Arial"/>
              </a:rPr>
              <a:t>Concept: Cited for the reliance on collecting and </a:t>
            </a:r>
            <a:r>
              <a:rPr lang="en-GB" sz="1000" b="1" err="1">
                <a:latin typeface="Arial"/>
                <a:cs typeface="Arial"/>
              </a:rPr>
              <a:t>analyzing</a:t>
            </a:r>
            <a:r>
              <a:rPr lang="en-GB" sz="1000" b="1">
                <a:latin typeface="Arial"/>
                <a:cs typeface="Arial"/>
              </a:rPr>
              <a:t> data for long-term customer relationships.</a:t>
            </a:r>
          </a:p>
          <a:p>
            <a:pPr>
              <a:lnSpc>
                <a:spcPct val="110000"/>
              </a:lnSpc>
            </a:pPr>
            <a:r>
              <a:rPr lang="en-GB" sz="1000" b="1">
                <a:latin typeface="Arial"/>
                <a:cs typeface="Arial"/>
              </a:rPr>
              <a:t>Link: </a:t>
            </a:r>
            <a:r>
              <a:rPr lang="en-GB" sz="1000" b="1" u="sng">
                <a:latin typeface="Arial"/>
                <a:cs typeface="Arial"/>
                <a:hlinkClick r:id="rId7"/>
              </a:rPr>
              <a:t>https://www.cambridge.org/core/books/strategic-customer-management/7C4D36EC74B57D8A8B43DB31229B9F0</a:t>
            </a:r>
            <a:r>
              <a:rPr lang="en-GB" sz="1000" b="1">
                <a:latin typeface="Arial"/>
                <a:cs typeface="Arial"/>
              </a:rPr>
              <a:t> </a:t>
            </a:r>
          </a:p>
          <a:p>
            <a:pPr>
              <a:lnSpc>
                <a:spcPct val="110000"/>
              </a:lnSpc>
            </a:pPr>
            <a:r>
              <a:rPr lang="en-GB" sz="1000" b="1">
                <a:latin typeface="Arial"/>
                <a:cs typeface="Arial"/>
              </a:rPr>
              <a:t>Porter (1985): Differentiation Strategy.</a:t>
            </a:r>
          </a:p>
          <a:p>
            <a:pPr>
              <a:lnSpc>
                <a:spcPct val="110000"/>
              </a:lnSpc>
            </a:pPr>
            <a:r>
              <a:rPr lang="en-GB" sz="1000" b="1">
                <a:latin typeface="Arial"/>
                <a:cs typeface="Arial"/>
              </a:rPr>
              <a:t>Concept: Achieving competitive advantage through unique, superior value to justify a premium price.</a:t>
            </a:r>
          </a:p>
          <a:p>
            <a:pPr>
              <a:lnSpc>
                <a:spcPct val="110000"/>
              </a:lnSpc>
            </a:pPr>
            <a:r>
              <a:rPr lang="en-GB" sz="1000" b="1">
                <a:latin typeface="Arial"/>
                <a:cs typeface="Arial"/>
              </a:rPr>
              <a:t>Retail Gazette (2024): M&amp;S profits soar as it sees 'strongest value perception' in a decade (November 2024 Article).Link: </a:t>
            </a:r>
            <a:r>
              <a:rPr lang="en-GB" sz="1000" b="1" u="sng">
                <a:latin typeface="Arial"/>
                <a:cs typeface="Arial"/>
                <a:hlinkClick r:id="rId8"/>
              </a:rPr>
              <a:t>https://www.retailgazette.co.uk/blog/2024/11/m-s-profit-up/</a:t>
            </a:r>
            <a:endParaRPr lang="en-GB" sz="1000" b="1">
              <a:latin typeface="Arial"/>
              <a:cs typeface="Arial"/>
            </a:endParaRPr>
          </a:p>
          <a:p>
            <a:pPr>
              <a:lnSpc>
                <a:spcPct val="110000"/>
              </a:lnSpc>
            </a:pPr>
            <a:r>
              <a:rPr lang="en-GB" sz="1000" b="1">
                <a:latin typeface="Arial"/>
                <a:cs typeface="Arial"/>
              </a:rPr>
              <a:t>The MBS Group (2020): M&amp;S Renews Its Iconic Sparks Loyalty Scheme in Digital Push (July 2020).</a:t>
            </a:r>
          </a:p>
          <a:p>
            <a:pPr>
              <a:lnSpc>
                <a:spcPct val="110000"/>
              </a:lnSpc>
            </a:pPr>
            <a:r>
              <a:rPr lang="en-GB" sz="1000" b="1">
                <a:latin typeface="Arial"/>
                <a:cs typeface="Arial"/>
              </a:rPr>
              <a:t>Link: </a:t>
            </a:r>
            <a:r>
              <a:rPr lang="en-GB" sz="1000" b="1" u="sng">
                <a:latin typeface="Arial"/>
                <a:cs typeface="Arial"/>
                <a:hlinkClick r:id="rId9"/>
              </a:rPr>
              <a:t>https://www.thembsgroup.co.uk/external/ms-renews-its-iconic-sparks-loyalty</a:t>
            </a:r>
            <a:endParaRPr lang="en-GB" sz="1000" b="1">
              <a:latin typeface="Arial"/>
              <a:cs typeface="Arial"/>
            </a:endParaRPr>
          </a:p>
          <a:p>
            <a:pPr>
              <a:lnSpc>
                <a:spcPct val="110000"/>
              </a:lnSpc>
            </a:pPr>
            <a:r>
              <a:rPr lang="en-GB" sz="1000" b="1">
                <a:latin typeface="Arial"/>
                <a:cs typeface="Arial"/>
              </a:rPr>
              <a:t> YouGov (2020): Relaunched M&amp;S Loyalty Scheme Sparks Customer Satisfaction Boost (July 2020).</a:t>
            </a:r>
          </a:p>
          <a:p>
            <a:pPr>
              <a:lnSpc>
                <a:spcPct val="110000"/>
              </a:lnSpc>
            </a:pPr>
            <a:r>
              <a:rPr lang="en-GB" sz="1000" b="1">
                <a:latin typeface="Arial"/>
                <a:cs typeface="Arial"/>
              </a:rPr>
              <a:t>Link: </a:t>
            </a:r>
            <a:r>
              <a:rPr lang="en-GB" sz="1000" b="1" u="sng">
                <a:latin typeface="Arial"/>
                <a:cs typeface="Arial"/>
                <a:hlinkClick r:id="rId10"/>
              </a:rPr>
              <a:t>https://yougov.co.uk/en-gb/articles/31110-relaunched-ms-loyalty-scheme</a:t>
            </a:r>
            <a:endParaRPr lang="en-GB" sz="1000" b="1">
              <a:latin typeface="Arial"/>
              <a:cs typeface="Arial"/>
            </a:endParaRPr>
          </a:p>
          <a:p>
            <a:pPr marL="0" indent="0">
              <a:lnSpc>
                <a:spcPct val="110000"/>
              </a:lnSpc>
              <a:buNone/>
            </a:pPr>
            <a:endParaRPr lang="en-GB" sz="1000" b="1">
              <a:latin typeface="Arial"/>
              <a:cs typeface="Arial"/>
            </a:endParaRPr>
          </a:p>
          <a:p>
            <a:pPr>
              <a:lnSpc>
                <a:spcPct val="110000"/>
              </a:lnSpc>
            </a:pPr>
            <a:endParaRPr lang="en-GB" sz="1000" b="1"/>
          </a:p>
        </p:txBody>
      </p:sp>
    </p:spTree>
    <p:extLst>
      <p:ext uri="{BB962C8B-B14F-4D97-AF65-F5344CB8AC3E}">
        <p14:creationId xmlns:p14="http://schemas.microsoft.com/office/powerpoint/2010/main" val="3858659817"/>
      </p:ext>
    </p:extLst>
  </p:cSld>
  <p:clrMapOvr>
    <a:masterClrMapping/>
  </p:clrMapOvr>
</p:sld>
</file>

<file path=ppt/theme/theme1.xml><?xml version="1.0" encoding="utf-8"?>
<a:theme xmlns:a="http://schemas.openxmlformats.org/drawingml/2006/main" name="DashVTI">
  <a:themeElements>
    <a:clrScheme name="Custom 6">
      <a:dk1>
        <a:sysClr val="windowText" lastClr="000000"/>
      </a:dk1>
      <a:lt1>
        <a:sysClr val="window" lastClr="FFFFFF"/>
      </a:lt1>
      <a:dk2>
        <a:srgbClr val="0D1C3B"/>
      </a:dk2>
      <a:lt2>
        <a:srgbClr val="F5F2F9"/>
      </a:lt2>
      <a:accent1>
        <a:srgbClr val="1973EB"/>
      </a:accent1>
      <a:accent2>
        <a:srgbClr val="25C8A2"/>
      </a:accent2>
      <a:accent3>
        <a:srgbClr val="BF8ED1"/>
      </a:accent3>
      <a:accent4>
        <a:srgbClr val="FE733C"/>
      </a:accent4>
      <a:accent5>
        <a:srgbClr val="FE5A5A"/>
      </a:accent5>
      <a:accent6>
        <a:srgbClr val="1AC16E"/>
      </a:accent6>
      <a:hlink>
        <a:srgbClr val="1AC16E"/>
      </a:hlink>
      <a:folHlink>
        <a:srgbClr val="00B0F0"/>
      </a:folHlink>
    </a:clrScheme>
    <a:fontScheme name="grandview display">
      <a:majorFont>
        <a:latin typeface="Grandview Display"/>
        <a:ea typeface=""/>
        <a:cs typeface=""/>
      </a:majorFont>
      <a:minorFont>
        <a:latin typeface="Grandview Display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shVTI" id="{0A75137F-CDEB-4E94-A788-9D255EBE1B91}" vid="{DE9A6A09-5855-45A3-8E99-4290ED24057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7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DashVTI</vt:lpstr>
      <vt:lpstr>CRITICAL EVALUATIONOF  THE IMPACT OF CMR ON  </vt:lpstr>
      <vt:lpstr>INTRODUCTION &amp; OVERVIEW</vt:lpstr>
      <vt:lpstr>DEFINING DIGITAL &amp; SOCIAL CHANNELS</vt:lpstr>
      <vt:lpstr>SUSTAINING RELATIONSHIPS </vt:lpstr>
      <vt:lpstr>ENHANCING EXPERIENCE &amp; ENGAGMENT</vt:lpstr>
      <vt:lpstr>SUPPORTING ORGANISATION PERFORMANCE </vt:lpstr>
      <vt:lpstr>REFERENCE LIST 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CRITICAL EVALUATIONOF  THE IMPACT OF CMR ON  </dc:title>
  <dc:creator/>
  <cp:revision>1</cp:revision>
  <dcterms:created xsi:type="dcterms:W3CDTF">2025-03-17T18:28:01Z</dcterms:created>
  <dcterms:modified xsi:type="dcterms:W3CDTF">2025-12-03T20:13:35Z</dcterms:modified>
</cp:coreProperties>
</file>