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63" r:id="rId6"/>
    <p:sldId id="262" r:id="rId7"/>
    <p:sldId id="271" r:id="rId8"/>
    <p:sldId id="281" r:id="rId9"/>
    <p:sldId id="286" r:id="rId10"/>
    <p:sldId id="279" r:id="rId11"/>
    <p:sldId id="282" r:id="rId12"/>
    <p:sldId id="283" r:id="rId13"/>
    <p:sldId id="284" r:id="rId14"/>
    <p:sldId id="28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05F59F-B325-4A94-ADC1-71EFFE5A52E0}" v="118" dt="2019-12-02T19:03:59.020"/>
    <p1510:client id="{1F1E8295-2D3C-4D3C-A043-E765413D83AB}" v="95" dt="2019-12-02T18:47:25.887"/>
    <p1510:client id="{5DDFBB32-5A79-4EE5-A606-505FF50531D1}" v="373" dt="2019-12-01T23:02:15.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Moseley (1806461)" userId="S::1806461@student.uwtsd.ac.uk::48b99677-7b1a-412f-8eef-432771ac5901" providerId="AD" clId="Web-{CD312B7F-367D-4E04-9960-639D5C2CF157}"/>
    <pc:docChg chg="modSld">
      <pc:chgData name="Amelia Moseley (1806461)" userId="S::1806461@student.uwtsd.ac.uk::48b99677-7b1a-412f-8eef-432771ac5901" providerId="AD" clId="Web-{CD312B7F-367D-4E04-9960-639D5C2CF157}" dt="2019-11-26T21:13:55.368" v="17" actId="20577"/>
      <pc:docMkLst>
        <pc:docMk/>
      </pc:docMkLst>
      <pc:sldChg chg="modSp">
        <pc:chgData name="Amelia Moseley (1806461)" userId="S::1806461@student.uwtsd.ac.uk::48b99677-7b1a-412f-8eef-432771ac5901" providerId="AD" clId="Web-{CD312B7F-367D-4E04-9960-639D5C2CF157}" dt="2019-11-26T21:13:55.368" v="16" actId="20577"/>
        <pc:sldMkLst>
          <pc:docMk/>
          <pc:sldMk cId="2348081311" sldId="269"/>
        </pc:sldMkLst>
        <pc:spChg chg="mod">
          <ac:chgData name="Amelia Moseley (1806461)" userId="S::1806461@student.uwtsd.ac.uk::48b99677-7b1a-412f-8eef-432771ac5901" providerId="AD" clId="Web-{CD312B7F-367D-4E04-9960-639D5C2CF157}" dt="2019-11-26T21:13:55.368" v="16" actId="20577"/>
          <ac:spMkLst>
            <pc:docMk/>
            <pc:sldMk cId="2348081311" sldId="269"/>
            <ac:spMk id="3" creationId="{6BEAEBFE-9F18-4CC2-81D0-C3FE373A5CE0}"/>
          </ac:spMkLst>
        </pc:spChg>
      </pc:sldChg>
    </pc:docChg>
  </pc:docChgLst>
  <pc:docChgLst>
    <pc:chgData name="Amelia Moseley (1806461)" userId="S::1806461@student.uwtsd.ac.uk::48b99677-7b1a-412f-8eef-432771ac5901" providerId="AD" clId="Web-{5DDFBB32-5A79-4EE5-A606-505FF50531D1}"/>
    <pc:docChg chg="addSld delSld modSld sldOrd">
      <pc:chgData name="Amelia Moseley (1806461)" userId="S::1806461@student.uwtsd.ac.uk::48b99677-7b1a-412f-8eef-432771ac5901" providerId="AD" clId="Web-{5DDFBB32-5A79-4EE5-A606-505FF50531D1}" dt="2019-12-01T23:02:15.851" v="373" actId="20577"/>
      <pc:docMkLst>
        <pc:docMk/>
      </pc:docMkLst>
      <pc:sldChg chg="new del">
        <pc:chgData name="Amelia Moseley (1806461)" userId="S::1806461@student.uwtsd.ac.uk::48b99677-7b1a-412f-8eef-432771ac5901" providerId="AD" clId="Web-{5DDFBB32-5A79-4EE5-A606-505FF50531D1}" dt="2019-12-01T22:51:05.160" v="5"/>
        <pc:sldMkLst>
          <pc:docMk/>
          <pc:sldMk cId="650647148" sldId="278"/>
        </pc:sldMkLst>
      </pc:sldChg>
      <pc:sldChg chg="modSp new ord">
        <pc:chgData name="Amelia Moseley (1806461)" userId="S::1806461@student.uwtsd.ac.uk::48b99677-7b1a-412f-8eef-432771ac5901" providerId="AD" clId="Web-{5DDFBB32-5A79-4EE5-A606-505FF50531D1}" dt="2019-12-01T23:02:15.851" v="372" actId="20577"/>
        <pc:sldMkLst>
          <pc:docMk/>
          <pc:sldMk cId="2695242437" sldId="278"/>
        </pc:sldMkLst>
        <pc:spChg chg="mod">
          <ac:chgData name="Amelia Moseley (1806461)" userId="S::1806461@student.uwtsd.ac.uk::48b99677-7b1a-412f-8eef-432771ac5901" providerId="AD" clId="Web-{5DDFBB32-5A79-4EE5-A606-505FF50531D1}" dt="2019-12-01T22:56:51.230" v="43" actId="20577"/>
          <ac:spMkLst>
            <pc:docMk/>
            <pc:sldMk cId="2695242437" sldId="278"/>
            <ac:spMk id="2" creationId="{FC3D0E2B-863F-48FC-A036-76EB7961EDDD}"/>
          </ac:spMkLst>
        </pc:spChg>
        <pc:spChg chg="mod">
          <ac:chgData name="Amelia Moseley (1806461)" userId="S::1806461@student.uwtsd.ac.uk::48b99677-7b1a-412f-8eef-432771ac5901" providerId="AD" clId="Web-{5DDFBB32-5A79-4EE5-A606-505FF50531D1}" dt="2019-12-01T23:02:15.851" v="372" actId="20577"/>
          <ac:spMkLst>
            <pc:docMk/>
            <pc:sldMk cId="2695242437" sldId="278"/>
            <ac:spMk id="3" creationId="{3F487DFA-3D63-4878-A759-0694AA929279}"/>
          </ac:spMkLst>
        </pc:spChg>
      </pc:sldChg>
      <pc:sldChg chg="add del replId">
        <pc:chgData name="Amelia Moseley (1806461)" userId="S::1806461@student.uwtsd.ac.uk::48b99677-7b1a-412f-8eef-432771ac5901" providerId="AD" clId="Web-{5DDFBB32-5A79-4EE5-A606-505FF50531D1}" dt="2019-12-01T22:50:42.254" v="3"/>
        <pc:sldMkLst>
          <pc:docMk/>
          <pc:sldMk cId="3314977860" sldId="278"/>
        </pc:sldMkLst>
      </pc:sldChg>
      <pc:sldChg chg="new del">
        <pc:chgData name="Amelia Moseley (1806461)" userId="S::1806461@student.uwtsd.ac.uk::48b99677-7b1a-412f-8eef-432771ac5901" providerId="AD" clId="Web-{5DDFBB32-5A79-4EE5-A606-505FF50531D1}" dt="2019-12-01T22:50:21.926" v="1"/>
        <pc:sldMkLst>
          <pc:docMk/>
          <pc:sldMk cId="4011844956" sldId="278"/>
        </pc:sldMkLst>
      </pc:sldChg>
    </pc:docChg>
  </pc:docChgLst>
  <pc:docChgLst>
    <pc:chgData name="Farhan Rahman (1802359)" userId="S::1802359@student.uwtsd.ac.uk::e6c5fd4a-2377-411b-944c-a39b761eb945" providerId="AD" clId="Web-{1F1E8295-2D3C-4D3C-A043-E765413D83AB}"/>
    <pc:docChg chg="addSld delSld modSld">
      <pc:chgData name="Farhan Rahman (1802359)" userId="S::1802359@student.uwtsd.ac.uk::e6c5fd4a-2377-411b-944c-a39b761eb945" providerId="AD" clId="Web-{1F1E8295-2D3C-4D3C-A043-E765413D83AB}" dt="2019-12-02T18:47:25.887" v="92"/>
      <pc:docMkLst>
        <pc:docMk/>
      </pc:docMkLst>
      <pc:sldChg chg="addSp delSp modSp">
        <pc:chgData name="Farhan Rahman (1802359)" userId="S::1802359@student.uwtsd.ac.uk::e6c5fd4a-2377-411b-944c-a39b761eb945" providerId="AD" clId="Web-{1F1E8295-2D3C-4D3C-A043-E765413D83AB}" dt="2019-12-02T18:46:04.231" v="82"/>
        <pc:sldMkLst>
          <pc:docMk/>
          <pc:sldMk cId="3910986829" sldId="271"/>
        </pc:sldMkLst>
        <pc:spChg chg="mod">
          <ac:chgData name="Farhan Rahman (1802359)" userId="S::1802359@student.uwtsd.ac.uk::e6c5fd4a-2377-411b-944c-a39b761eb945" providerId="AD" clId="Web-{1F1E8295-2D3C-4D3C-A043-E765413D83AB}" dt="2019-12-02T18:42:34.857" v="6" actId="20577"/>
          <ac:spMkLst>
            <pc:docMk/>
            <pc:sldMk cId="3910986829" sldId="271"/>
            <ac:spMk id="2" creationId="{C82C45FE-5AE3-4534-BF81-3146721BA74E}"/>
          </ac:spMkLst>
        </pc:spChg>
        <pc:spChg chg="mod">
          <ac:chgData name="Farhan Rahman (1802359)" userId="S::1802359@student.uwtsd.ac.uk::e6c5fd4a-2377-411b-944c-a39b761eb945" providerId="AD" clId="Web-{1F1E8295-2D3C-4D3C-A043-E765413D83AB}" dt="2019-12-02T18:44:53.184" v="73" actId="20577"/>
          <ac:spMkLst>
            <pc:docMk/>
            <pc:sldMk cId="3910986829" sldId="271"/>
            <ac:spMk id="3" creationId="{6BEAEBFE-9F18-4CC2-81D0-C3FE373A5CE0}"/>
          </ac:spMkLst>
        </pc:spChg>
        <pc:picChg chg="add del mod">
          <ac:chgData name="Farhan Rahman (1802359)" userId="S::1802359@student.uwtsd.ac.uk::e6c5fd4a-2377-411b-944c-a39b761eb945" providerId="AD" clId="Web-{1F1E8295-2D3C-4D3C-A043-E765413D83AB}" dt="2019-12-02T18:46:04.231" v="82"/>
          <ac:picMkLst>
            <pc:docMk/>
            <pc:sldMk cId="3910986829" sldId="271"/>
            <ac:picMk id="4" creationId="{08B56F4D-3361-4F3D-821E-C5D25D49FCF6}"/>
          </ac:picMkLst>
        </pc:picChg>
      </pc:sldChg>
      <pc:sldChg chg="addSp delSp modSp add del replId">
        <pc:chgData name="Farhan Rahman (1802359)" userId="S::1802359@student.uwtsd.ac.uk::e6c5fd4a-2377-411b-944c-a39b761eb945" providerId="AD" clId="Web-{1F1E8295-2D3C-4D3C-A043-E765413D83AB}" dt="2019-12-02T18:47:25.887" v="92"/>
        <pc:sldMkLst>
          <pc:docMk/>
          <pc:sldMk cId="1297718174" sldId="279"/>
        </pc:sldMkLst>
        <pc:spChg chg="add del mod">
          <ac:chgData name="Farhan Rahman (1802359)" userId="S::1802359@student.uwtsd.ac.uk::e6c5fd4a-2377-411b-944c-a39b761eb945" providerId="AD" clId="Web-{1F1E8295-2D3C-4D3C-A043-E765413D83AB}" dt="2019-12-02T18:46:58.965" v="88" actId="14100"/>
          <ac:spMkLst>
            <pc:docMk/>
            <pc:sldMk cId="1297718174" sldId="279"/>
            <ac:spMk id="3" creationId="{6BEAEBFE-9F18-4CC2-81D0-C3FE373A5CE0}"/>
          </ac:spMkLst>
        </pc:spChg>
        <pc:spChg chg="add del mod">
          <ac:chgData name="Farhan Rahman (1802359)" userId="S::1802359@student.uwtsd.ac.uk::e6c5fd4a-2377-411b-944c-a39b761eb945" providerId="AD" clId="Web-{1F1E8295-2D3C-4D3C-A043-E765413D83AB}" dt="2019-12-02T18:45:52.262" v="80"/>
          <ac:spMkLst>
            <pc:docMk/>
            <pc:sldMk cId="1297718174" sldId="279"/>
            <ac:spMk id="5" creationId="{C59642C3-CB83-4ACE-84B1-DA5A02751A3C}"/>
          </ac:spMkLst>
        </pc:spChg>
        <pc:picChg chg="add del mod ord">
          <ac:chgData name="Farhan Rahman (1802359)" userId="S::1802359@student.uwtsd.ac.uk::e6c5fd4a-2377-411b-944c-a39b761eb945" providerId="AD" clId="Web-{1F1E8295-2D3C-4D3C-A043-E765413D83AB}" dt="2019-12-02T18:45:49.340" v="79"/>
          <ac:picMkLst>
            <pc:docMk/>
            <pc:sldMk cId="1297718174" sldId="279"/>
            <ac:picMk id="6" creationId="{77390492-C16A-4147-A650-2985F67DA992}"/>
          </ac:picMkLst>
        </pc:picChg>
        <pc:picChg chg="add del mod">
          <ac:chgData name="Farhan Rahman (1802359)" userId="S::1802359@student.uwtsd.ac.uk::e6c5fd4a-2377-411b-944c-a39b761eb945" providerId="AD" clId="Web-{1F1E8295-2D3C-4D3C-A043-E765413D83AB}" dt="2019-12-02T18:47:16.965" v="91"/>
          <ac:picMkLst>
            <pc:docMk/>
            <pc:sldMk cId="1297718174" sldId="279"/>
            <ac:picMk id="8" creationId="{B3DDC677-91B5-4995-A663-6F52256DD524}"/>
          </ac:picMkLst>
        </pc:picChg>
      </pc:sldChg>
    </pc:docChg>
  </pc:docChgLst>
  <pc:docChgLst>
    <pc:chgData name="Farhan Rahman" userId="e6c5fd4a-2377-411b-944c-a39b761eb945" providerId="ADAL" clId="{1B05F59F-B325-4A94-ADC1-71EFFE5A52E0}"/>
    <pc:docChg chg="addSld delSld modSld sldOrd">
      <pc:chgData name="Farhan Rahman" userId="e6c5fd4a-2377-411b-944c-a39b761eb945" providerId="ADAL" clId="{1B05F59F-B325-4A94-ADC1-71EFFE5A52E0}" dt="2019-12-02T19:03:59.021" v="101" actId="20577"/>
      <pc:docMkLst>
        <pc:docMk/>
      </pc:docMkLst>
      <pc:sldChg chg="addSp delSp add del ord setBg delDesignElem">
        <pc:chgData name="Farhan Rahman" userId="e6c5fd4a-2377-411b-944c-a39b761eb945" providerId="ADAL" clId="{1B05F59F-B325-4A94-ADC1-71EFFE5A52E0}" dt="2019-12-02T18:57:30.969" v="26"/>
        <pc:sldMkLst>
          <pc:docMk/>
          <pc:sldMk cId="3910986829" sldId="271"/>
        </pc:sldMkLst>
        <pc:spChg chg="add del">
          <ac:chgData name="Farhan Rahman" userId="e6c5fd4a-2377-411b-944c-a39b761eb945" providerId="ADAL" clId="{1B05F59F-B325-4A94-ADC1-71EFFE5A52E0}" dt="2019-12-02T18:57:18.981" v="23"/>
          <ac:spMkLst>
            <pc:docMk/>
            <pc:sldMk cId="3910986829" sldId="271"/>
            <ac:spMk id="16" creationId="{8D70B121-56F4-4848-B38B-182089D909FA}"/>
          </ac:spMkLst>
        </pc:spChg>
        <pc:cxnChg chg="add del">
          <ac:chgData name="Farhan Rahman" userId="e6c5fd4a-2377-411b-944c-a39b761eb945" providerId="ADAL" clId="{1B05F59F-B325-4A94-ADC1-71EFFE5A52E0}" dt="2019-12-02T18:57:18.981" v="23"/>
          <ac:cxnSpMkLst>
            <pc:docMk/>
            <pc:sldMk cId="3910986829" sldId="271"/>
            <ac:cxnSpMk id="18" creationId="{2D72A2C9-F3CA-4216-8BAD-FA4C970C3C4E}"/>
          </ac:cxnSpMkLst>
        </pc:cxnChg>
      </pc:sldChg>
      <pc:sldChg chg="addSp delSp add del setBg delDesignElem">
        <pc:chgData name="Farhan Rahman" userId="e6c5fd4a-2377-411b-944c-a39b761eb945" providerId="ADAL" clId="{1B05F59F-B325-4A94-ADC1-71EFFE5A52E0}" dt="2019-12-02T18:56:36.988" v="11"/>
        <pc:sldMkLst>
          <pc:docMk/>
          <pc:sldMk cId="3605703820" sldId="279"/>
        </pc:sldMkLst>
        <pc:spChg chg="add del">
          <ac:chgData name="Farhan Rahman" userId="e6c5fd4a-2377-411b-944c-a39b761eb945" providerId="ADAL" clId="{1B05F59F-B325-4A94-ADC1-71EFFE5A52E0}" dt="2019-12-02T18:56:36.965" v="10"/>
          <ac:spMkLst>
            <pc:docMk/>
            <pc:sldMk cId="3605703820" sldId="279"/>
            <ac:spMk id="14" creationId="{8CA06CD6-90CA-4C45-856C-6771339E1E22}"/>
          </ac:spMkLst>
        </pc:spChg>
        <pc:cxnChg chg="add del">
          <ac:chgData name="Farhan Rahman" userId="e6c5fd4a-2377-411b-944c-a39b761eb945" providerId="ADAL" clId="{1B05F59F-B325-4A94-ADC1-71EFFE5A52E0}" dt="2019-12-02T18:56:36.965" v="10"/>
          <ac:cxnSpMkLst>
            <pc:docMk/>
            <pc:sldMk cId="3605703820" sldId="279"/>
            <ac:cxnSpMk id="15" creationId="{5021601D-2758-4B15-A31C-FDA184C51B3A}"/>
          </ac:cxnSpMkLst>
        </pc:cxnChg>
      </pc:sldChg>
      <pc:sldChg chg="addSp delSp add del setBg delDesignElem">
        <pc:chgData name="Farhan Rahman" userId="e6c5fd4a-2377-411b-944c-a39b761eb945" providerId="ADAL" clId="{1B05F59F-B325-4A94-ADC1-71EFFE5A52E0}" dt="2019-12-02T18:55:50.057" v="3"/>
        <pc:sldMkLst>
          <pc:docMk/>
          <pc:sldMk cId="3149523453" sldId="281"/>
        </pc:sldMkLst>
        <pc:spChg chg="add del">
          <ac:chgData name="Farhan Rahman" userId="e6c5fd4a-2377-411b-944c-a39b761eb945" providerId="ADAL" clId="{1B05F59F-B325-4A94-ADC1-71EFFE5A52E0}" dt="2019-12-02T18:55:50.030" v="2"/>
          <ac:spMkLst>
            <pc:docMk/>
            <pc:sldMk cId="3149523453" sldId="281"/>
            <ac:spMk id="14" creationId="{8CA06CD6-90CA-4C45-856C-6771339E1E22}"/>
          </ac:spMkLst>
        </pc:spChg>
        <pc:cxnChg chg="add del">
          <ac:chgData name="Farhan Rahman" userId="e6c5fd4a-2377-411b-944c-a39b761eb945" providerId="ADAL" clId="{1B05F59F-B325-4A94-ADC1-71EFFE5A52E0}" dt="2019-12-02T18:55:50.030" v="2"/>
          <ac:cxnSpMkLst>
            <pc:docMk/>
            <pc:sldMk cId="3149523453" sldId="281"/>
            <ac:cxnSpMk id="15" creationId="{5021601D-2758-4B15-A31C-FDA184C51B3A}"/>
          </ac:cxnSpMkLst>
        </pc:cxnChg>
      </pc:sldChg>
      <pc:sldChg chg="addSp delSp add del setBg delDesignElem">
        <pc:chgData name="Farhan Rahman" userId="e6c5fd4a-2377-411b-944c-a39b761eb945" providerId="ADAL" clId="{1B05F59F-B325-4A94-ADC1-71EFFE5A52E0}" dt="2019-12-02T18:58:00.767" v="30"/>
        <pc:sldMkLst>
          <pc:docMk/>
          <pc:sldMk cId="2293132917" sldId="282"/>
        </pc:sldMkLst>
        <pc:spChg chg="add del">
          <ac:chgData name="Farhan Rahman" userId="e6c5fd4a-2377-411b-944c-a39b761eb945" providerId="ADAL" clId="{1B05F59F-B325-4A94-ADC1-71EFFE5A52E0}" dt="2019-12-02T18:58:00.746" v="29"/>
          <ac:spMkLst>
            <pc:docMk/>
            <pc:sldMk cId="2293132917" sldId="282"/>
            <ac:spMk id="14" creationId="{8CA06CD6-90CA-4C45-856C-6771339E1E22}"/>
          </ac:spMkLst>
        </pc:spChg>
        <pc:cxnChg chg="add del">
          <ac:chgData name="Farhan Rahman" userId="e6c5fd4a-2377-411b-944c-a39b761eb945" providerId="ADAL" clId="{1B05F59F-B325-4A94-ADC1-71EFFE5A52E0}" dt="2019-12-02T18:58:00.746" v="29"/>
          <ac:cxnSpMkLst>
            <pc:docMk/>
            <pc:sldMk cId="2293132917" sldId="282"/>
            <ac:cxnSpMk id="15" creationId="{5021601D-2758-4B15-A31C-FDA184C51B3A}"/>
          </ac:cxnSpMkLst>
        </pc:cxnChg>
      </pc:sldChg>
      <pc:sldChg chg="addSp delSp add del setBg delDesignElem">
        <pc:chgData name="Farhan Rahman" userId="e6c5fd4a-2377-411b-944c-a39b761eb945" providerId="ADAL" clId="{1B05F59F-B325-4A94-ADC1-71EFFE5A52E0}" dt="2019-12-02T18:58:11.466" v="34"/>
        <pc:sldMkLst>
          <pc:docMk/>
          <pc:sldMk cId="469315995" sldId="283"/>
        </pc:sldMkLst>
        <pc:spChg chg="add del">
          <ac:chgData name="Farhan Rahman" userId="e6c5fd4a-2377-411b-944c-a39b761eb945" providerId="ADAL" clId="{1B05F59F-B325-4A94-ADC1-71EFFE5A52E0}" dt="2019-12-02T18:58:11.444" v="33"/>
          <ac:spMkLst>
            <pc:docMk/>
            <pc:sldMk cId="469315995" sldId="283"/>
            <ac:spMk id="14" creationId="{8CA06CD6-90CA-4C45-856C-6771339E1E22}"/>
          </ac:spMkLst>
        </pc:spChg>
        <pc:cxnChg chg="add del">
          <ac:chgData name="Farhan Rahman" userId="e6c5fd4a-2377-411b-944c-a39b761eb945" providerId="ADAL" clId="{1B05F59F-B325-4A94-ADC1-71EFFE5A52E0}" dt="2019-12-02T18:58:11.444" v="33"/>
          <ac:cxnSpMkLst>
            <pc:docMk/>
            <pc:sldMk cId="469315995" sldId="283"/>
            <ac:cxnSpMk id="15" creationId="{5021601D-2758-4B15-A31C-FDA184C51B3A}"/>
          </ac:cxnSpMkLst>
        </pc:cxnChg>
      </pc:sldChg>
      <pc:sldChg chg="addSp delSp modSp add del setBg delDesignElem">
        <pc:chgData name="Farhan Rahman" userId="e6c5fd4a-2377-411b-944c-a39b761eb945" providerId="ADAL" clId="{1B05F59F-B325-4A94-ADC1-71EFFE5A52E0}" dt="2019-12-02T19:03:59.021" v="101" actId="20577"/>
        <pc:sldMkLst>
          <pc:docMk/>
          <pc:sldMk cId="1159222191" sldId="284"/>
        </pc:sldMkLst>
        <pc:spChg chg="mod">
          <ac:chgData name="Farhan Rahman" userId="e6c5fd4a-2377-411b-944c-a39b761eb945" providerId="ADAL" clId="{1B05F59F-B325-4A94-ADC1-71EFFE5A52E0}" dt="2019-12-02T19:03:59.021" v="101" actId="20577"/>
          <ac:spMkLst>
            <pc:docMk/>
            <pc:sldMk cId="1159222191" sldId="284"/>
            <ac:spMk id="6" creationId="{CDD75432-EB65-42FA-967B-2E5524049CD6}"/>
          </ac:spMkLst>
        </pc:spChg>
        <pc:spChg chg="add del">
          <ac:chgData name="Farhan Rahman" userId="e6c5fd4a-2377-411b-944c-a39b761eb945" providerId="ADAL" clId="{1B05F59F-B325-4A94-ADC1-71EFFE5A52E0}" dt="2019-12-02T18:58:23.900" v="37"/>
          <ac:spMkLst>
            <pc:docMk/>
            <pc:sldMk cId="1159222191" sldId="284"/>
            <ac:spMk id="14" creationId="{8CA06CD6-90CA-4C45-856C-6771339E1E22}"/>
          </ac:spMkLst>
        </pc:spChg>
        <pc:cxnChg chg="add del">
          <ac:chgData name="Farhan Rahman" userId="e6c5fd4a-2377-411b-944c-a39b761eb945" providerId="ADAL" clId="{1B05F59F-B325-4A94-ADC1-71EFFE5A52E0}" dt="2019-12-02T18:58:23.900" v="37"/>
          <ac:cxnSpMkLst>
            <pc:docMk/>
            <pc:sldMk cId="1159222191" sldId="284"/>
            <ac:cxnSpMk id="15" creationId="{5021601D-2758-4B15-A31C-FDA184C51B3A}"/>
          </ac:cxnSpMkLst>
        </pc:cxnChg>
      </pc:sldChg>
      <pc:sldChg chg="addSp delSp modSp add del setBg delDesignElem">
        <pc:chgData name="Farhan Rahman" userId="e6c5fd4a-2377-411b-944c-a39b761eb945" providerId="ADAL" clId="{1B05F59F-B325-4A94-ADC1-71EFFE5A52E0}" dt="2019-12-02T18:58:52.020" v="46" actId="20577"/>
        <pc:sldMkLst>
          <pc:docMk/>
          <pc:sldMk cId="4118639050" sldId="285"/>
        </pc:sldMkLst>
        <pc:spChg chg="mod">
          <ac:chgData name="Farhan Rahman" userId="e6c5fd4a-2377-411b-944c-a39b761eb945" providerId="ADAL" clId="{1B05F59F-B325-4A94-ADC1-71EFFE5A52E0}" dt="2019-12-02T18:58:52.020" v="46" actId="20577"/>
          <ac:spMkLst>
            <pc:docMk/>
            <pc:sldMk cId="4118639050" sldId="285"/>
            <ac:spMk id="2" creationId="{C82C45FE-5AE3-4534-BF81-3146721BA74E}"/>
          </ac:spMkLst>
        </pc:spChg>
        <pc:spChg chg="add del">
          <ac:chgData name="Farhan Rahman" userId="e6c5fd4a-2377-411b-944c-a39b761eb945" providerId="ADAL" clId="{1B05F59F-B325-4A94-ADC1-71EFFE5A52E0}" dt="2019-12-02T18:58:32.876" v="41"/>
          <ac:spMkLst>
            <pc:docMk/>
            <pc:sldMk cId="4118639050" sldId="285"/>
            <ac:spMk id="14" creationId="{8CA06CD6-90CA-4C45-856C-6771339E1E22}"/>
          </ac:spMkLst>
        </pc:spChg>
        <pc:cxnChg chg="add del">
          <ac:chgData name="Farhan Rahman" userId="e6c5fd4a-2377-411b-944c-a39b761eb945" providerId="ADAL" clId="{1B05F59F-B325-4A94-ADC1-71EFFE5A52E0}" dt="2019-12-02T18:58:32.876" v="41"/>
          <ac:cxnSpMkLst>
            <pc:docMk/>
            <pc:sldMk cId="4118639050" sldId="285"/>
            <ac:cxnSpMk id="15" creationId="{5021601D-2758-4B15-A31C-FDA184C51B3A}"/>
          </ac:cxnSpMkLst>
        </pc:cxnChg>
      </pc:sldChg>
      <pc:sldChg chg="addSp delSp modSp add del setBg delDesignElem">
        <pc:chgData name="Farhan Rahman" userId="e6c5fd4a-2377-411b-944c-a39b761eb945" providerId="ADAL" clId="{1B05F59F-B325-4A94-ADC1-71EFFE5A52E0}" dt="2019-12-02T18:56:50.022" v="19" actId="20577"/>
        <pc:sldMkLst>
          <pc:docMk/>
          <pc:sldMk cId="4101237192" sldId="286"/>
        </pc:sldMkLst>
        <pc:spChg chg="mod">
          <ac:chgData name="Farhan Rahman" userId="e6c5fd4a-2377-411b-944c-a39b761eb945" providerId="ADAL" clId="{1B05F59F-B325-4A94-ADC1-71EFFE5A52E0}" dt="2019-12-02T18:56:50.022" v="19" actId="20577"/>
          <ac:spMkLst>
            <pc:docMk/>
            <pc:sldMk cId="4101237192" sldId="286"/>
            <ac:spMk id="2" creationId="{C82C45FE-5AE3-4534-BF81-3146721BA74E}"/>
          </ac:spMkLst>
        </pc:spChg>
        <pc:spChg chg="add del">
          <ac:chgData name="Farhan Rahman" userId="e6c5fd4a-2377-411b-944c-a39b761eb945" providerId="ADAL" clId="{1B05F59F-B325-4A94-ADC1-71EFFE5A52E0}" dt="2019-12-02T18:56:15.693" v="6"/>
          <ac:spMkLst>
            <pc:docMk/>
            <pc:sldMk cId="4101237192" sldId="286"/>
            <ac:spMk id="14" creationId="{8CA06CD6-90CA-4C45-856C-6771339E1E22}"/>
          </ac:spMkLst>
        </pc:spChg>
        <pc:cxnChg chg="add del">
          <ac:chgData name="Farhan Rahman" userId="e6c5fd4a-2377-411b-944c-a39b761eb945" providerId="ADAL" clId="{1B05F59F-B325-4A94-ADC1-71EFFE5A52E0}" dt="2019-12-02T18:56:15.693" v="6"/>
          <ac:cxnSpMkLst>
            <pc:docMk/>
            <pc:sldMk cId="4101237192" sldId="286"/>
            <ac:cxnSpMk id="15" creationId="{5021601D-2758-4B15-A31C-FDA184C51B3A}"/>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F572B7-2ACD-46A0-8C98-2B2FB72ECC3C}"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A291C9-8F45-46F9-AFA0-AA819D69C6A4}" type="slidenum">
              <a:rPr lang="en-GB" smtClean="0"/>
              <a:t>‹#›</a:t>
            </a:fld>
            <a:endParaRPr lang="en-GB"/>
          </a:p>
        </p:txBody>
      </p:sp>
    </p:spTree>
    <p:extLst>
      <p:ext uri="{BB962C8B-B14F-4D97-AF65-F5344CB8AC3E}">
        <p14:creationId xmlns:p14="http://schemas.microsoft.com/office/powerpoint/2010/main" val="3544662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826EE4-B630-4FC5-B6BC-2CF70BC4D4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5081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The first task I went head on with is to find out the demand of our idea. From some research, I was able to see industry reports revolving around facial recognition, and from my findings it shows the market is very much on the rise.</a:t>
            </a:r>
            <a:endParaRPr lang="en-GB"/>
          </a:p>
          <a:p>
            <a:r>
              <a:rPr lang="en-GB"/>
              <a:t>Our initial idea was to mainly to provide a simple solution of students’ registering their attendance for universities, however our idea can easily let us branch and further our product to be used for security, such as authorization in a workplace and so 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826EE4-B630-4FC5-B6BC-2CF70BC4D4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6541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Some additional research that was done for finding the demand in our product idea, was to look at the </a:t>
            </a:r>
            <a:r>
              <a:rPr lang="en-GB"/>
              <a:t>different techniques of determining the demand, one of them was to look at google trends where you can find the interest overtime of any search result, deeming it has enough data. Here we can see the interest overtime of a facial recognition system within Googles shopping search. From the months of December 2018 to the march 2019, there was not enough data received to show the interest, though the popularity begins to peak at around April and then consistently drops and raises with a little break in-between late September and November. Due to the quick drop and rise in interest, it could be speculated that the interest over time begins to peak when there is new news, new products out, announcements and so 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826EE4-B630-4FC5-B6BC-2CF70BC4D4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508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a:t>I took a look at top direct competitors that are based in the UK and provide a similar service to our idea. From these different direct competitors, I notice that they are only focused as a sort of surveillance system, where they are only detecting unauthorized faces. </a:t>
            </a:r>
          </a:p>
          <a:p>
            <a:pPr marL="0" indent="0">
              <a:buNone/>
            </a:pPr>
            <a:r>
              <a:rPr lang="en-US" sz="1200"/>
              <a:t>The difference we have to them is that we plan to expand on different needs places may require, as for example, registering students into a universities system in arrival to class, allowing authorized students access to a classroom and so on.</a:t>
            </a:r>
          </a:p>
          <a:p>
            <a:pPr marL="0" indent="0">
              <a:buNone/>
            </a:pP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826EE4-B630-4FC5-B6BC-2CF70BC4D4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3830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a smart door system and the range of biometric security there are, all require one thing, physical input. A difference that we have to most of our indirect competitors, is the fact it will not require any sort of physical input by a person. The technology will detect the face instantly without the requirement of the person directly staring, pressing anything and so on. This will deliver quick processing for the task it is providing.</a:t>
            </a:r>
          </a:p>
          <a:p>
            <a:endParaRPr lang="en-US"/>
          </a:p>
          <a:p>
            <a:r>
              <a:rPr lang="en-US"/>
              <a:t>Another comparison I can make is with CCTV cameras, if the use of our product were to be used for surveillance within a business, it would not require someone watching footage to be alerted, our technology would have it automatically alert the suitable people when noticing an unidentified face.</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826EE4-B630-4FC5-B6BC-2CF70BC4D4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7825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Government – As I mentioned earlier, an example could be for airports to identify and authorize people with our technology</a:t>
            </a:r>
          </a:p>
          <a:p>
            <a:r>
              <a:rPr lang="en-US"/>
              <a:t>Homeowners - Homeowners are a target we can market to as a surveillance system to make sure un-identified people are not trying to enter their house</a:t>
            </a:r>
          </a:p>
          <a:p>
            <a:r>
              <a:rPr lang="en-US"/>
              <a:t>Small &amp; Large Businesses – With the technology we are aiming for, small and large businesses are a target market as for example, we can be used to verify valid employees’ which would prevent a case such as someone trying to get unauthorized access to the building or somewhere.</a:t>
            </a:r>
          </a:p>
          <a:p>
            <a:r>
              <a:rPr lang="en-US"/>
              <a:t>Universities – And from our initial idea, universities. We would aim to interest universities in the technology we plan to create for the ease of registering students' attendance into the system, and it could also be a possibility for them using our technology to authorize students accessing their classrooms.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826EE4-B630-4FC5-B6BC-2CF70BC4D4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0924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826EE4-B630-4FC5-B6BC-2CF70BC4D4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1903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0ED70-7D98-4085-B704-52DC16CC54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9D1932-5088-4F57-98C4-7484B03388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F5852-FE35-43CB-B413-62A33A45B71A}"/>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5" name="Footer Placeholder 4">
            <a:extLst>
              <a:ext uri="{FF2B5EF4-FFF2-40B4-BE49-F238E27FC236}">
                <a16:creationId xmlns:a16="http://schemas.microsoft.com/office/drawing/2014/main" id="{93086130-1682-4037-B83F-E5A852657D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507556-921C-4406-BDC8-E2AFE71C6F1B}"/>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4009807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AE508-4156-4FE2-92D6-4246D24A96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8094D8-8285-4490-9C6D-A246475B25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A02734-8477-4F38-AFCE-F3B1FC892806}"/>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5" name="Footer Placeholder 4">
            <a:extLst>
              <a:ext uri="{FF2B5EF4-FFF2-40B4-BE49-F238E27FC236}">
                <a16:creationId xmlns:a16="http://schemas.microsoft.com/office/drawing/2014/main" id="{DE46A03D-AA3D-47F6-910B-DA864F91EE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FE7BFD-CE50-4074-9A2C-ACD1E3FBEC99}"/>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2554498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E6540-7EDF-4DFD-9B1F-0E43278DD4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692E5E-43FE-473D-A847-D5A438B703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DF840B-CC8D-490E-9859-A456C19AFD8B}"/>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5" name="Footer Placeholder 4">
            <a:extLst>
              <a:ext uri="{FF2B5EF4-FFF2-40B4-BE49-F238E27FC236}">
                <a16:creationId xmlns:a16="http://schemas.microsoft.com/office/drawing/2014/main" id="{6BAF58C6-60F3-467E-8DFD-420C3A684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7DE141-CE71-4548-A15C-44AE19C7E7BD}"/>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2604578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72D5-88B6-4CB3-845F-A8279826AA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44ADF0-C829-4FD0-9E79-913CF11D0E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FE8EE6-3487-4945-A23A-237C0104C3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50A042-797A-4E44-BD65-DEA93E0DD0C1}"/>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6" name="Footer Placeholder 5">
            <a:extLst>
              <a:ext uri="{FF2B5EF4-FFF2-40B4-BE49-F238E27FC236}">
                <a16:creationId xmlns:a16="http://schemas.microsoft.com/office/drawing/2014/main" id="{A703E124-7A94-4342-8BA1-753C4DD482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8FFE2A-38D5-4D4C-A02D-B1E70EDBB1BB}"/>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73686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BAB63-0AE4-4353-89BA-000EFDC5B7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E9B417-A91B-48E3-A2E8-BC85EAA63F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8A5FC6-AE28-4C2C-9634-F6055DA044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20D7D5-36F1-43E6-A267-B9AC267C6E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51F0C2-1769-4A7F-93C0-9C17611A22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BE16A2-14C2-4CE0-B9EE-83BE696F285F}"/>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8" name="Footer Placeholder 7">
            <a:extLst>
              <a:ext uri="{FF2B5EF4-FFF2-40B4-BE49-F238E27FC236}">
                <a16:creationId xmlns:a16="http://schemas.microsoft.com/office/drawing/2014/main" id="{33810A26-7D79-4F5A-87DF-CE667DC7A1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B4561C-6449-4BB4-AC1B-3D0EF2081B6D}"/>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1254391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6DB0-6AD5-4C50-9BCB-85718B33FD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571ADC-690F-4169-B65B-92C62CE9C47A}"/>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4" name="Footer Placeholder 3">
            <a:extLst>
              <a:ext uri="{FF2B5EF4-FFF2-40B4-BE49-F238E27FC236}">
                <a16:creationId xmlns:a16="http://schemas.microsoft.com/office/drawing/2014/main" id="{8328A3E3-CA56-4683-8F12-5BE7BA22CD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925400-BAD4-4687-B966-3F0CA284054E}"/>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2413729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032588-359C-4671-B018-23F6424FA3A8}"/>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3" name="Footer Placeholder 2">
            <a:extLst>
              <a:ext uri="{FF2B5EF4-FFF2-40B4-BE49-F238E27FC236}">
                <a16:creationId xmlns:a16="http://schemas.microsoft.com/office/drawing/2014/main" id="{3B48D19F-8894-4A12-BEDB-A5203D2AA4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1F7BE3-D7AB-4881-AA51-9BDD3C15CD82}"/>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703447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CF92-8A27-4B59-BFEC-A4AAE4D3AF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5729C-D88D-479B-957B-E46340922E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3EBF01-E725-4EEE-87C6-466638918F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05D30C-6579-45C5-B09A-9CBBCA93A679}"/>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6" name="Footer Placeholder 5">
            <a:extLst>
              <a:ext uri="{FF2B5EF4-FFF2-40B4-BE49-F238E27FC236}">
                <a16:creationId xmlns:a16="http://schemas.microsoft.com/office/drawing/2014/main" id="{0E754EBC-29BC-453E-BD87-1FF2D81B58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9474D1-8CAE-4832-A8AA-F3C4F67B4B9A}"/>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2638320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CFC07-0EBA-43E3-B7C2-F033B3B09D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C97BB9-B021-44DC-89C3-D428EA32F2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DE9893-2471-406A-8246-E58618CE7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30D4C0-7469-4C7C-BDC7-799C89218339}"/>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6" name="Footer Placeholder 5">
            <a:extLst>
              <a:ext uri="{FF2B5EF4-FFF2-40B4-BE49-F238E27FC236}">
                <a16:creationId xmlns:a16="http://schemas.microsoft.com/office/drawing/2014/main" id="{8914F4E5-581C-4A70-BC3A-DA796456AA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28951-0FF1-4B0B-8901-9B6233AD90AC}"/>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2380008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EDCC1-69D7-4D41-9F0A-B57AB60526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EE132D-9471-48E7-8070-F0884A207A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ACEA97-B76F-47B3-AF87-150C4885D910}"/>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5" name="Footer Placeholder 4">
            <a:extLst>
              <a:ext uri="{FF2B5EF4-FFF2-40B4-BE49-F238E27FC236}">
                <a16:creationId xmlns:a16="http://schemas.microsoft.com/office/drawing/2014/main" id="{7F01F08B-B40E-44F5-892D-8B93B0C4BA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1E913-AB84-4873-87D4-9BC3D83A4270}"/>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3075599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1C6165-B94D-4153-AB8D-D2488BA3A3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0F285C-588E-4CEC-9A94-F7B6186667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596D79-964B-45D5-BA32-2105B3E80F3A}"/>
              </a:ext>
            </a:extLst>
          </p:cNvPr>
          <p:cNvSpPr>
            <a:spLocks noGrp="1"/>
          </p:cNvSpPr>
          <p:nvPr>
            <p:ph type="dt" sz="half" idx="10"/>
          </p:nvPr>
        </p:nvSpPr>
        <p:spPr/>
        <p:txBody>
          <a:bodyPr/>
          <a:lstStyle/>
          <a:p>
            <a:fld id="{543CF75E-79DB-4657-A3A8-2ED46CC7AC56}" type="datetimeFigureOut">
              <a:rPr lang="en-GB" smtClean="0"/>
              <a:t>04/12/2019</a:t>
            </a:fld>
            <a:endParaRPr lang="en-GB"/>
          </a:p>
        </p:txBody>
      </p:sp>
      <p:sp>
        <p:nvSpPr>
          <p:cNvPr id="5" name="Footer Placeholder 4">
            <a:extLst>
              <a:ext uri="{FF2B5EF4-FFF2-40B4-BE49-F238E27FC236}">
                <a16:creationId xmlns:a16="http://schemas.microsoft.com/office/drawing/2014/main" id="{2805B96D-C693-49BA-8792-644429F5BD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192AA3-10EC-4B81-8801-2F8081B244B6}"/>
              </a:ext>
            </a:extLst>
          </p:cNvPr>
          <p:cNvSpPr>
            <a:spLocks noGrp="1"/>
          </p:cNvSpPr>
          <p:nvPr>
            <p:ph type="sldNum" sz="quarter" idx="12"/>
          </p:nvPr>
        </p:nvSpPr>
        <p:spPr/>
        <p:txBody>
          <a:bodyPr/>
          <a:lstStyle/>
          <a:p>
            <a:fld id="{E639CBCC-E027-43A4-BDDE-6F10A6DBE9EE}" type="slidenum">
              <a:rPr lang="en-GB" smtClean="0"/>
              <a:t>‹#›</a:t>
            </a:fld>
            <a:endParaRPr lang="en-GB"/>
          </a:p>
        </p:txBody>
      </p:sp>
    </p:spTree>
    <p:extLst>
      <p:ext uri="{BB962C8B-B14F-4D97-AF65-F5344CB8AC3E}">
        <p14:creationId xmlns:p14="http://schemas.microsoft.com/office/powerpoint/2010/main" val="1816546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67000"/>
              </a:schemeClr>
            </a:gs>
            <a:gs pos="58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D0247E-53FA-49E8-83BF-A8E27B367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63DA25-D8CF-4E5E-8D7F-B97AA71DAC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CEDB4-AA1C-44F4-B706-6E610E3E7F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3CF75E-79DB-4657-A3A8-2ED46CC7AC56}" type="datetimeFigureOut">
              <a:rPr lang="en-GB" smtClean="0"/>
              <a:t>04/12/2019</a:t>
            </a:fld>
            <a:endParaRPr lang="en-GB"/>
          </a:p>
        </p:txBody>
      </p:sp>
      <p:sp>
        <p:nvSpPr>
          <p:cNvPr id="5" name="Footer Placeholder 4">
            <a:extLst>
              <a:ext uri="{FF2B5EF4-FFF2-40B4-BE49-F238E27FC236}">
                <a16:creationId xmlns:a16="http://schemas.microsoft.com/office/drawing/2014/main" id="{722F05CB-BFD5-4847-8852-59ECAA3F3C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8469FF-71C1-48CB-B88D-DD2C3BCE89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39CBCC-E027-43A4-BDDE-6F10A6DBE9EE}" type="slidenum">
              <a:rPr lang="en-GB" smtClean="0"/>
              <a:t>‹#›</a:t>
            </a:fld>
            <a:endParaRPr lang="en-GB"/>
          </a:p>
        </p:txBody>
      </p:sp>
    </p:spTree>
    <p:extLst>
      <p:ext uri="{BB962C8B-B14F-4D97-AF65-F5344CB8AC3E}">
        <p14:creationId xmlns:p14="http://schemas.microsoft.com/office/powerpoint/2010/main" val="2042582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ometricsinstitute.org/what-is-biometrics/types-of-biometrics/"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www.vectorstock.com/royalty-free-vector/smart-door-lock-icon-outline-style-vector-22503404" TargetMode="External"/><Relationship Id="rId4" Type="http://schemas.openxmlformats.org/officeDocument/2006/relationships/hyperlink" Target="https://www.vectorstock.com/royalty-free-vector/surveillance-camera-isometric-3d-icon-vector-193609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92E3AD56-ED77-437A-8E4F-CFC83F040A7B}"/>
              </a:ext>
            </a:extLst>
          </p:cNvPr>
          <p:cNvPicPr>
            <a:picLocks noChangeAspect="1"/>
          </p:cNvPicPr>
          <p:nvPr/>
        </p:nvPicPr>
        <p:blipFill rotWithShape="1">
          <a:blip r:embed="rId2">
            <a:extLst>
              <a:ext uri="{28A0092B-C50C-407E-A947-70E740481C1C}">
                <a14:useLocalDpi xmlns:a14="http://schemas.microsoft.com/office/drawing/2010/main" val="0"/>
              </a:ext>
            </a:extLst>
          </a:blip>
          <a:srcRect t="6364" b="7429"/>
          <a:stretch/>
        </p:blipFill>
        <p:spPr>
          <a:xfrm>
            <a:off x="20" y="10"/>
            <a:ext cx="12191980" cy="6857990"/>
          </a:xfrm>
          <a:prstGeom prst="rect">
            <a:avLst/>
          </a:prstGeom>
        </p:spPr>
      </p:pic>
    </p:spTree>
    <p:extLst>
      <p:ext uri="{BB962C8B-B14F-4D97-AF65-F5344CB8AC3E}">
        <p14:creationId xmlns:p14="http://schemas.microsoft.com/office/powerpoint/2010/main" val="839110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36C77-2664-4E18-A932-8A0305C17AC8}"/>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Our Project</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636B57-6EA2-4DDF-AB92-5424082A1B21}"/>
              </a:ext>
            </a:extLst>
          </p:cNvPr>
          <p:cNvSpPr>
            <a:spLocks noGrp="1"/>
          </p:cNvSpPr>
          <p:nvPr>
            <p:ph idx="1"/>
          </p:nvPr>
        </p:nvSpPr>
        <p:spPr>
          <a:xfrm>
            <a:off x="4976031" y="963877"/>
            <a:ext cx="6377769" cy="4930246"/>
          </a:xfrm>
        </p:spPr>
        <p:txBody>
          <a:bodyPr anchor="ctr">
            <a:normAutofit/>
          </a:bodyPr>
          <a:lstStyle/>
          <a:p>
            <a:r>
              <a:rPr lang="en-GB" sz="2400"/>
              <a:t>The project is to build a Facial Image Recognition Neural Network. </a:t>
            </a:r>
          </a:p>
          <a:p>
            <a:r>
              <a:rPr lang="en-GB" sz="2400"/>
              <a:t>As you may have noticed, this is how we came to the conclusion of calling ourselves FIRNN.</a:t>
            </a:r>
          </a:p>
          <a:p>
            <a:endParaRPr lang="en-GB" sz="2400"/>
          </a:p>
        </p:txBody>
      </p:sp>
    </p:spTree>
    <p:extLst>
      <p:ext uri="{BB962C8B-B14F-4D97-AF65-F5344CB8AC3E}">
        <p14:creationId xmlns:p14="http://schemas.microsoft.com/office/powerpoint/2010/main" val="3421566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The Team</a:t>
            </a:r>
          </a:p>
        </p:txBody>
      </p:sp>
      <p:cxnSp>
        <p:nvCxnSpPr>
          <p:cNvPr id="18" name="Straight Connector 17">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EAEBFE-9F18-4CC2-81D0-C3FE373A5CE0}"/>
              </a:ext>
            </a:extLst>
          </p:cNvPr>
          <p:cNvSpPr>
            <a:spLocks noGrp="1"/>
          </p:cNvSpPr>
          <p:nvPr>
            <p:ph idx="1"/>
          </p:nvPr>
        </p:nvSpPr>
        <p:spPr>
          <a:xfrm>
            <a:off x="4976031" y="963877"/>
            <a:ext cx="6377769" cy="4930246"/>
          </a:xfrm>
        </p:spPr>
        <p:txBody>
          <a:bodyPr anchor="ctr">
            <a:normAutofit/>
          </a:bodyPr>
          <a:lstStyle/>
          <a:p>
            <a:r>
              <a:rPr lang="en-GB" sz="2400"/>
              <a:t>The Team is a team of 6. We all have assigned roles</a:t>
            </a:r>
          </a:p>
          <a:p>
            <a:r>
              <a:rPr lang="en-GB" sz="2400"/>
              <a:t>Project Manager – Kieran</a:t>
            </a:r>
          </a:p>
          <a:p>
            <a:r>
              <a:rPr lang="en-GB" sz="2400"/>
              <a:t>Business Analysts – Farhan and </a:t>
            </a:r>
            <a:r>
              <a:rPr lang="en-GB" sz="2400" err="1"/>
              <a:t>Samia</a:t>
            </a:r>
            <a:endParaRPr lang="en-GB" sz="2400"/>
          </a:p>
          <a:p>
            <a:r>
              <a:rPr lang="en-GB" sz="2400"/>
              <a:t>Research Analyst - Sai</a:t>
            </a:r>
          </a:p>
          <a:p>
            <a:r>
              <a:rPr lang="en-GB" sz="2400"/>
              <a:t>Lead Developer – Amelia</a:t>
            </a:r>
          </a:p>
          <a:p>
            <a:r>
              <a:rPr lang="en-GB" sz="2400"/>
              <a:t>Developer – The Group</a:t>
            </a:r>
          </a:p>
        </p:txBody>
      </p:sp>
    </p:spTree>
    <p:extLst>
      <p:ext uri="{BB962C8B-B14F-4D97-AF65-F5344CB8AC3E}">
        <p14:creationId xmlns:p14="http://schemas.microsoft.com/office/powerpoint/2010/main" val="3445587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sz="4800" dirty="0">
                <a:solidFill>
                  <a:schemeClr val="accent1"/>
                </a:solidFill>
              </a:rPr>
              <a:t>Market</a:t>
            </a:r>
            <a:br>
              <a:rPr lang="en-GB" dirty="0">
                <a:solidFill>
                  <a:schemeClr val="accent1"/>
                </a:solidFill>
              </a:rPr>
            </a:br>
            <a:r>
              <a:rPr lang="en-GB" sz="2400" dirty="0">
                <a:solidFill>
                  <a:schemeClr val="accent1"/>
                </a:solidFill>
              </a:rPr>
              <a:t>Farhan Rahman</a:t>
            </a:r>
            <a:br>
              <a:rPr lang="en-GB" sz="2400" dirty="0">
                <a:solidFill>
                  <a:schemeClr val="accent1"/>
                </a:solidFill>
              </a:rPr>
            </a:br>
            <a:r>
              <a:rPr lang="en-GB" sz="2400" dirty="0">
                <a:solidFill>
                  <a:schemeClr val="accent1"/>
                </a:solidFill>
              </a:rPr>
              <a:t>Student ID: 1802359</a:t>
            </a:r>
            <a:endParaRPr lang="en-GB" dirty="0">
              <a:solidFill>
                <a:schemeClr val="accent1"/>
              </a:solidFill>
            </a:endParaRPr>
          </a:p>
        </p:txBody>
      </p:sp>
      <p:cxnSp>
        <p:nvCxnSpPr>
          <p:cNvPr id="18" name="Straight Connector 17">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EAEBFE-9F18-4CC2-81D0-C3FE373A5CE0}"/>
              </a:ext>
            </a:extLst>
          </p:cNvPr>
          <p:cNvSpPr>
            <a:spLocks noGrp="1"/>
          </p:cNvSpPr>
          <p:nvPr>
            <p:ph idx="1"/>
          </p:nvPr>
        </p:nvSpPr>
        <p:spPr>
          <a:xfrm>
            <a:off x="4994676" y="963877"/>
            <a:ext cx="6377769" cy="4930246"/>
          </a:xfrm>
        </p:spPr>
        <p:txBody>
          <a:bodyPr anchor="ctr">
            <a:normAutofit/>
          </a:bodyPr>
          <a:lstStyle/>
          <a:p>
            <a:pPr marL="0" indent="0">
              <a:buNone/>
            </a:pPr>
            <a:r>
              <a:rPr lang="en-US" sz="2400"/>
              <a:t>As part of the business analyst role, I will be taking on the tasks of identifying and discussing the</a:t>
            </a:r>
            <a:r>
              <a:rPr lang="en-GB" sz="2400"/>
              <a:t>:</a:t>
            </a:r>
          </a:p>
          <a:p>
            <a:r>
              <a:rPr lang="en-GB" sz="2400"/>
              <a:t>Demand</a:t>
            </a:r>
          </a:p>
          <a:p>
            <a:r>
              <a:rPr lang="en-GB" sz="2400"/>
              <a:t>Competitors (Direct &amp; Indirect)</a:t>
            </a:r>
          </a:p>
          <a:p>
            <a:r>
              <a:rPr lang="en-GB" sz="2400"/>
              <a:t>Target market</a:t>
            </a:r>
          </a:p>
          <a:p>
            <a:r>
              <a:rPr lang="en-US" sz="2400"/>
              <a:t>Conclusion</a:t>
            </a:r>
          </a:p>
        </p:txBody>
      </p:sp>
    </p:spTree>
    <p:extLst>
      <p:ext uri="{BB962C8B-B14F-4D97-AF65-F5344CB8AC3E}">
        <p14:creationId xmlns:p14="http://schemas.microsoft.com/office/powerpoint/2010/main" val="3910986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Market</a:t>
            </a:r>
            <a:r>
              <a:rPr lang="en-GB" b="1">
                <a:solidFill>
                  <a:schemeClr val="accent1"/>
                </a:solidFill>
              </a:rPr>
              <a:t> </a:t>
            </a:r>
            <a:r>
              <a:rPr lang="en-GB">
                <a:solidFill>
                  <a:schemeClr val="accent1"/>
                </a:solidFill>
              </a:rPr>
              <a:t>–</a:t>
            </a:r>
            <a:br>
              <a:rPr lang="en-GB">
                <a:solidFill>
                  <a:schemeClr val="accent1"/>
                </a:solidFill>
              </a:rPr>
            </a:br>
            <a:r>
              <a:rPr lang="en-GB" sz="2800">
                <a:solidFill>
                  <a:schemeClr val="accent1"/>
                </a:solidFill>
              </a:rPr>
              <a:t>Demand</a:t>
            </a:r>
            <a:br>
              <a:rPr lang="en-GB" sz="2800">
                <a:solidFill>
                  <a:schemeClr val="accent1"/>
                </a:solidFill>
              </a:rPr>
            </a:br>
            <a:endParaRPr lang="en-GB">
              <a:solidFill>
                <a:schemeClr val="accent1"/>
              </a:solidFill>
            </a:endParaRPr>
          </a:p>
        </p:txBody>
      </p:sp>
      <p:cxnSp>
        <p:nvCxnSpPr>
          <p:cNvPr id="15"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2499FD1-4E94-4C44-BE8D-626C6411F8F7}"/>
              </a:ext>
            </a:extLst>
          </p:cNvPr>
          <p:cNvSpPr txBox="1"/>
          <p:nvPr/>
        </p:nvSpPr>
        <p:spPr>
          <a:xfrm>
            <a:off x="5024859" y="3771235"/>
            <a:ext cx="6153279" cy="258532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Reasons for the rise: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There is an increase of the demand in surveillance systems for safety and security</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Government use, a US airport is to reshape their security to identify a person and register them by their face.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For involving “multi-factor authentication solutions”, which is the use of different security methods together. [1]</a:t>
            </a:r>
          </a:p>
        </p:txBody>
      </p:sp>
      <p:pic>
        <p:nvPicPr>
          <p:cNvPr id="12" name="Picture 11">
            <a:extLst>
              <a:ext uri="{FF2B5EF4-FFF2-40B4-BE49-F238E27FC236}">
                <a16:creationId xmlns:a16="http://schemas.microsoft.com/office/drawing/2014/main" id="{759F04F5-3306-4FB6-8BF6-1078CD2703E8}"/>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397933" y="1087337"/>
            <a:ext cx="3407132" cy="2581280"/>
          </a:xfrm>
          <a:prstGeom prst="rect">
            <a:avLst/>
          </a:prstGeom>
          <a:noFill/>
          <a:ln>
            <a:noFill/>
          </a:ln>
        </p:spPr>
      </p:pic>
      <p:sp>
        <p:nvSpPr>
          <p:cNvPr id="13" name="TextBox 12">
            <a:extLst>
              <a:ext uri="{FF2B5EF4-FFF2-40B4-BE49-F238E27FC236}">
                <a16:creationId xmlns:a16="http://schemas.microsoft.com/office/drawing/2014/main" id="{94F2CA0D-6A28-4FE7-B9A6-4DDC366B56E4}"/>
              </a:ext>
            </a:extLst>
          </p:cNvPr>
          <p:cNvSpPr txBox="1"/>
          <p:nvPr/>
        </p:nvSpPr>
        <p:spPr>
          <a:xfrm>
            <a:off x="5371177" y="501710"/>
            <a:ext cx="615327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In 2018, the market was valued at $4.5 billion and is expected to raise to $9 billion by 2024. </a:t>
            </a:r>
          </a:p>
        </p:txBody>
      </p:sp>
    </p:spTree>
    <p:extLst>
      <p:ext uri="{BB962C8B-B14F-4D97-AF65-F5344CB8AC3E}">
        <p14:creationId xmlns:p14="http://schemas.microsoft.com/office/powerpoint/2010/main" val="3149523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507"/>
            <a:ext cx="3127868" cy="4930986"/>
          </a:xfrm>
        </p:spPr>
        <p:txBody>
          <a:bodyPr>
            <a:normAutofit/>
          </a:bodyPr>
          <a:lstStyle/>
          <a:p>
            <a:pPr algn="r"/>
            <a:r>
              <a:rPr lang="en-GB">
                <a:solidFill>
                  <a:schemeClr val="accent1"/>
                </a:solidFill>
              </a:rPr>
              <a:t>Market</a:t>
            </a:r>
            <a:r>
              <a:rPr lang="en-GB" b="1">
                <a:solidFill>
                  <a:schemeClr val="accent1"/>
                </a:solidFill>
              </a:rPr>
              <a:t> </a:t>
            </a:r>
            <a:r>
              <a:rPr lang="en-GB">
                <a:solidFill>
                  <a:schemeClr val="accent1"/>
                </a:solidFill>
              </a:rPr>
              <a:t>–</a:t>
            </a:r>
            <a:br>
              <a:rPr lang="en-GB">
                <a:solidFill>
                  <a:schemeClr val="accent1"/>
                </a:solidFill>
              </a:rPr>
            </a:br>
            <a:r>
              <a:rPr lang="en-GB" sz="2800">
                <a:solidFill>
                  <a:schemeClr val="accent1"/>
                </a:solidFill>
              </a:rPr>
              <a:t>Demand (cont.)</a:t>
            </a:r>
            <a:br>
              <a:rPr lang="en-GB" sz="2800">
                <a:solidFill>
                  <a:schemeClr val="accent1"/>
                </a:solidFill>
              </a:rPr>
            </a:br>
            <a:endParaRPr lang="en-GB">
              <a:solidFill>
                <a:schemeClr val="accent1"/>
              </a:solidFill>
            </a:endParaRPr>
          </a:p>
        </p:txBody>
      </p:sp>
      <p:cxnSp>
        <p:nvCxnSpPr>
          <p:cNvPr id="15"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52A0AFE-A290-4001-87EB-30BFCDDF61F6}"/>
              </a:ext>
            </a:extLst>
          </p:cNvPr>
          <p:cNvSpPr>
            <a:spLocks noGrp="1"/>
          </p:cNvSpPr>
          <p:nvPr>
            <p:ph sz="half" idx="1"/>
          </p:nvPr>
        </p:nvSpPr>
        <p:spPr>
          <a:xfrm>
            <a:off x="4125353" y="685802"/>
            <a:ext cx="7585789" cy="1187066"/>
          </a:xfrm>
        </p:spPr>
        <p:txBody>
          <a:bodyPr anchor="t">
            <a:normAutofit/>
          </a:bodyPr>
          <a:lstStyle/>
          <a:p>
            <a:pPr marL="0" indent="0">
              <a:buNone/>
            </a:pPr>
            <a:r>
              <a:rPr lang="en-GB" sz="2000" b="1"/>
              <a:t>Google Trends</a:t>
            </a:r>
          </a:p>
          <a:p>
            <a:pPr marL="0" indent="0">
              <a:buNone/>
            </a:pPr>
            <a:r>
              <a:rPr lang="en-GB" sz="2000"/>
              <a:t>With the use of this online tool I can see the overall interest of certain searches </a:t>
            </a:r>
            <a:r>
              <a:rPr lang="en-US" sz="2000"/>
              <a:t>[2]</a:t>
            </a:r>
            <a:r>
              <a:rPr lang="en-GB" sz="2000"/>
              <a:t>.</a:t>
            </a:r>
          </a:p>
        </p:txBody>
      </p:sp>
      <p:pic>
        <p:nvPicPr>
          <p:cNvPr id="5" name="Picture 4">
            <a:extLst>
              <a:ext uri="{FF2B5EF4-FFF2-40B4-BE49-F238E27FC236}">
                <a16:creationId xmlns:a16="http://schemas.microsoft.com/office/drawing/2014/main" id="{FF57BDE7-FCF8-483D-8E66-D888D7050B93}"/>
              </a:ext>
            </a:extLst>
          </p:cNvPr>
          <p:cNvPicPr>
            <a:picLocks noChangeAspect="1"/>
          </p:cNvPicPr>
          <p:nvPr/>
        </p:nvPicPr>
        <p:blipFill>
          <a:blip r:embed="rId3"/>
          <a:stretch>
            <a:fillRect/>
          </a:stretch>
        </p:blipFill>
        <p:spPr>
          <a:xfrm>
            <a:off x="4125353" y="2057400"/>
            <a:ext cx="7585798" cy="3693405"/>
          </a:xfrm>
          <a:prstGeom prst="rect">
            <a:avLst/>
          </a:prstGeom>
        </p:spPr>
      </p:pic>
    </p:spTree>
    <p:extLst>
      <p:ext uri="{BB962C8B-B14F-4D97-AF65-F5344CB8AC3E}">
        <p14:creationId xmlns:p14="http://schemas.microsoft.com/office/powerpoint/2010/main" val="4101237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Market</a:t>
            </a:r>
            <a:r>
              <a:rPr lang="en-GB" b="1">
                <a:solidFill>
                  <a:schemeClr val="accent1"/>
                </a:solidFill>
              </a:rPr>
              <a:t> </a:t>
            </a:r>
            <a:r>
              <a:rPr lang="en-GB">
                <a:solidFill>
                  <a:schemeClr val="accent1"/>
                </a:solidFill>
              </a:rPr>
              <a:t>–</a:t>
            </a:r>
            <a:br>
              <a:rPr lang="en-GB">
                <a:solidFill>
                  <a:schemeClr val="accent1"/>
                </a:solidFill>
              </a:rPr>
            </a:br>
            <a:r>
              <a:rPr lang="en-GB" sz="2800">
                <a:solidFill>
                  <a:schemeClr val="accent1"/>
                </a:solidFill>
              </a:rPr>
              <a:t>Competitors</a:t>
            </a:r>
            <a:br>
              <a:rPr lang="en-GB" sz="2800">
                <a:solidFill>
                  <a:schemeClr val="accent1"/>
                </a:solidFill>
              </a:rPr>
            </a:br>
            <a:endParaRPr lang="en-GB">
              <a:solidFill>
                <a:schemeClr val="accent1"/>
              </a:solidFill>
            </a:endParaRPr>
          </a:p>
        </p:txBody>
      </p:sp>
      <p:cxnSp>
        <p:nvCxnSpPr>
          <p:cNvPr id="15"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C8F9D1FE-AC58-42AF-9FA4-FE64BC21CCE6}"/>
              </a:ext>
            </a:extLst>
          </p:cNvPr>
          <p:cNvSpPr>
            <a:spLocks noGrp="1"/>
          </p:cNvSpPr>
          <p:nvPr>
            <p:ph sz="half" idx="2"/>
          </p:nvPr>
        </p:nvSpPr>
        <p:spPr>
          <a:xfrm>
            <a:off x="4856358" y="484742"/>
            <a:ext cx="6812016" cy="5971142"/>
          </a:xfrm>
        </p:spPr>
        <p:txBody>
          <a:bodyPr>
            <a:normAutofit/>
          </a:bodyPr>
          <a:lstStyle/>
          <a:p>
            <a:pPr marL="0" indent="0">
              <a:buNone/>
            </a:pPr>
            <a:r>
              <a:rPr lang="en-US" sz="1900" b="1"/>
              <a:t>Direct Competitors</a:t>
            </a:r>
          </a:p>
          <a:p>
            <a:pPr marL="0" indent="0">
              <a:buNone/>
            </a:pPr>
            <a:r>
              <a:rPr lang="en-US" sz="1900" b="1"/>
              <a:t>1. </a:t>
            </a:r>
            <a:r>
              <a:rPr lang="en-US" sz="1900" b="1" err="1"/>
              <a:t>FaceWatch</a:t>
            </a:r>
            <a:r>
              <a:rPr lang="en-US" sz="1900"/>
              <a:t> – “The UK’s leading facial recognition security system”</a:t>
            </a:r>
          </a:p>
          <a:p>
            <a:r>
              <a:rPr lang="en-US" sz="1600"/>
              <a:t>Real-Time Alerts - Instant alert for verification and action</a:t>
            </a:r>
          </a:p>
          <a:p>
            <a:r>
              <a:rPr lang="en-US" sz="1600"/>
              <a:t>Watchlist – Access to the companies' database with persons of interest, in addition to your own watchlist images</a:t>
            </a:r>
          </a:p>
          <a:p>
            <a:r>
              <a:rPr lang="en-US" sz="1600"/>
              <a:t>Report &amp; Upload – Digital incident reporting and intelligence sharing platform to capture, report and upload information and digital images</a:t>
            </a:r>
          </a:p>
          <a:p>
            <a:r>
              <a:rPr lang="en-US" sz="1600"/>
              <a:t>Security - The company uses bank grade security and take on full data controller responsibility for the sharing of faces and associated warning flags [3]</a:t>
            </a:r>
          </a:p>
          <a:p>
            <a:pPr marL="0" indent="0">
              <a:buNone/>
            </a:pPr>
            <a:r>
              <a:rPr lang="en-US" sz="1900" b="1"/>
              <a:t>2. Panasonic </a:t>
            </a:r>
            <a:r>
              <a:rPr lang="en-US" sz="1900" b="1" err="1"/>
              <a:t>FacePRO</a:t>
            </a:r>
            <a:r>
              <a:rPr lang="en-US" sz="1900" b="1"/>
              <a:t> </a:t>
            </a:r>
            <a:r>
              <a:rPr lang="en-US" sz="1900"/>
              <a:t>– “Facial Recognition System with Deep Learning Technology”</a:t>
            </a:r>
          </a:p>
          <a:p>
            <a:r>
              <a:rPr lang="en-US" sz="1600"/>
              <a:t>Identify wanted and unwanted visitors in real time, even in crowded areas</a:t>
            </a:r>
          </a:p>
          <a:p>
            <a:r>
              <a:rPr lang="en-US" sz="1600"/>
              <a:t>High precision even in challenging environments</a:t>
            </a:r>
          </a:p>
          <a:p>
            <a:r>
              <a:rPr lang="en-US" sz="1600"/>
              <a:t>Cost reduction through best shot feature and easy setup</a:t>
            </a:r>
          </a:p>
          <a:p>
            <a:r>
              <a:rPr lang="en-US" sz="1600"/>
              <a:t>System expandability (up to 30,000 faces) [4]</a:t>
            </a:r>
          </a:p>
          <a:p>
            <a:endParaRPr lang="en-GB" sz="2000"/>
          </a:p>
        </p:txBody>
      </p:sp>
    </p:spTree>
    <p:extLst>
      <p:ext uri="{BB962C8B-B14F-4D97-AF65-F5344CB8AC3E}">
        <p14:creationId xmlns:p14="http://schemas.microsoft.com/office/powerpoint/2010/main" val="3605703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Market</a:t>
            </a:r>
            <a:r>
              <a:rPr lang="en-GB" b="1">
                <a:solidFill>
                  <a:schemeClr val="accent1"/>
                </a:solidFill>
              </a:rPr>
              <a:t> </a:t>
            </a:r>
            <a:r>
              <a:rPr lang="en-GB">
                <a:solidFill>
                  <a:schemeClr val="accent1"/>
                </a:solidFill>
              </a:rPr>
              <a:t>–</a:t>
            </a:r>
            <a:br>
              <a:rPr lang="en-GB">
                <a:solidFill>
                  <a:schemeClr val="accent1"/>
                </a:solidFill>
              </a:rPr>
            </a:br>
            <a:r>
              <a:rPr lang="en-GB" sz="2800">
                <a:solidFill>
                  <a:schemeClr val="accent1"/>
                </a:solidFill>
              </a:rPr>
              <a:t>Competitors (cont.)</a:t>
            </a:r>
            <a:br>
              <a:rPr lang="en-GB" sz="2800">
                <a:solidFill>
                  <a:schemeClr val="accent1"/>
                </a:solidFill>
              </a:rPr>
            </a:br>
            <a:endParaRPr lang="en-GB">
              <a:solidFill>
                <a:schemeClr val="accent1"/>
              </a:solidFill>
            </a:endParaRPr>
          </a:p>
        </p:txBody>
      </p:sp>
      <p:cxnSp>
        <p:nvCxnSpPr>
          <p:cNvPr id="15"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C8F9D1FE-AC58-42AF-9FA4-FE64BC21CCE6}"/>
              </a:ext>
            </a:extLst>
          </p:cNvPr>
          <p:cNvSpPr>
            <a:spLocks noGrp="1"/>
          </p:cNvSpPr>
          <p:nvPr>
            <p:ph sz="half" idx="2"/>
          </p:nvPr>
        </p:nvSpPr>
        <p:spPr>
          <a:xfrm>
            <a:off x="4976029" y="705080"/>
            <a:ext cx="6624731" cy="5189414"/>
          </a:xfrm>
        </p:spPr>
        <p:txBody>
          <a:bodyPr>
            <a:normAutofit/>
          </a:bodyPr>
          <a:lstStyle/>
          <a:p>
            <a:pPr marL="0" indent="0">
              <a:buNone/>
            </a:pPr>
            <a:r>
              <a:rPr lang="en-US" sz="2000" b="1"/>
              <a:t>Indirect Competitors</a:t>
            </a:r>
          </a:p>
          <a:p>
            <a:pPr marL="0" indent="0">
              <a:buNone/>
            </a:pPr>
            <a:r>
              <a:rPr lang="en-US" sz="2000"/>
              <a:t>For the indirect competitors, this can include many manufacturers that provide some sort of security or authentication system. </a:t>
            </a:r>
          </a:p>
          <a:p>
            <a:pPr marL="0" indent="0">
              <a:buNone/>
            </a:pPr>
            <a:endParaRPr lang="en-US" sz="2000"/>
          </a:p>
          <a:p>
            <a:pPr marL="0" indent="0">
              <a:buNone/>
            </a:pPr>
            <a:r>
              <a:rPr lang="en-US" sz="2000" b="1"/>
              <a:t>Some examples can be:</a:t>
            </a:r>
          </a:p>
          <a:p>
            <a:r>
              <a:rPr lang="en-US" sz="2000"/>
              <a:t>Biometric security, which includes fingerprint scanners, Voice authentication, iris scanners and more [5]. </a:t>
            </a:r>
          </a:p>
          <a:p>
            <a:r>
              <a:rPr lang="en-US" sz="2000"/>
              <a:t>CCTV cameras.</a:t>
            </a:r>
          </a:p>
          <a:p>
            <a:r>
              <a:rPr lang="en-US" sz="2000"/>
              <a:t>Smart Doors</a:t>
            </a:r>
          </a:p>
          <a:p>
            <a:endParaRPr lang="en-GB" sz="2000"/>
          </a:p>
        </p:txBody>
      </p:sp>
      <p:pic>
        <p:nvPicPr>
          <p:cNvPr id="8" name="Picture 7" descr="A picture containing drawing&#10;&#10;Description automatically generated">
            <a:extLst>
              <a:ext uri="{FF2B5EF4-FFF2-40B4-BE49-F238E27FC236}">
                <a16:creationId xmlns:a16="http://schemas.microsoft.com/office/drawing/2014/main" id="{AB5EBC48-56A7-42C5-A74C-CA0D071D71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5515" y="5227743"/>
            <a:ext cx="676275" cy="666750"/>
          </a:xfrm>
          <a:prstGeom prst="rect">
            <a:avLst/>
          </a:prstGeom>
        </p:spPr>
      </p:pic>
      <p:pic>
        <p:nvPicPr>
          <p:cNvPr id="10" name="Picture 9" descr="A picture containing clock, drawing&#10;&#10;Description automatically generated">
            <a:extLst>
              <a:ext uri="{FF2B5EF4-FFF2-40B4-BE49-F238E27FC236}">
                <a16:creationId xmlns:a16="http://schemas.microsoft.com/office/drawing/2014/main" id="{F91995FE-E070-4536-BCA9-050BE690CD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97125" y="5227743"/>
            <a:ext cx="676275" cy="666750"/>
          </a:xfrm>
          <a:prstGeom prst="rect">
            <a:avLst/>
          </a:prstGeom>
        </p:spPr>
      </p:pic>
      <p:pic>
        <p:nvPicPr>
          <p:cNvPr id="11" name="Picture 10">
            <a:extLst>
              <a:ext uri="{FF2B5EF4-FFF2-40B4-BE49-F238E27FC236}">
                <a16:creationId xmlns:a16="http://schemas.microsoft.com/office/drawing/2014/main" id="{23D91296-0DB4-4E70-BF40-3FDFF65B6BB4}"/>
              </a:ext>
            </a:extLst>
          </p:cNvPr>
          <p:cNvPicPr>
            <a:picLocks noChangeAspect="1"/>
          </p:cNvPicPr>
          <p:nvPr/>
        </p:nvPicPr>
        <p:blipFill>
          <a:blip r:embed="rId5"/>
          <a:stretch>
            <a:fillRect/>
          </a:stretch>
        </p:blipFill>
        <p:spPr>
          <a:xfrm>
            <a:off x="8897034" y="5202501"/>
            <a:ext cx="985551" cy="811055"/>
          </a:xfrm>
          <a:prstGeom prst="rect">
            <a:avLst/>
          </a:prstGeom>
        </p:spPr>
      </p:pic>
      <p:pic>
        <p:nvPicPr>
          <p:cNvPr id="12" name="Picture 11">
            <a:extLst>
              <a:ext uri="{FF2B5EF4-FFF2-40B4-BE49-F238E27FC236}">
                <a16:creationId xmlns:a16="http://schemas.microsoft.com/office/drawing/2014/main" id="{652A7CB7-C40C-4A59-B8CF-F72DA82F0654}"/>
              </a:ext>
            </a:extLst>
          </p:cNvPr>
          <p:cNvPicPr>
            <a:picLocks noChangeAspect="1"/>
          </p:cNvPicPr>
          <p:nvPr/>
        </p:nvPicPr>
        <p:blipFill>
          <a:blip r:embed="rId6"/>
          <a:stretch>
            <a:fillRect/>
          </a:stretch>
        </p:blipFill>
        <p:spPr>
          <a:xfrm>
            <a:off x="7395132" y="5227743"/>
            <a:ext cx="1180391" cy="785813"/>
          </a:xfrm>
          <a:prstGeom prst="rect">
            <a:avLst/>
          </a:prstGeom>
        </p:spPr>
      </p:pic>
      <p:sp>
        <p:nvSpPr>
          <p:cNvPr id="13" name="TextBox 12">
            <a:extLst>
              <a:ext uri="{FF2B5EF4-FFF2-40B4-BE49-F238E27FC236}">
                <a16:creationId xmlns:a16="http://schemas.microsoft.com/office/drawing/2014/main" id="{7DD25D4E-6222-46CD-8E35-A92723A506BF}"/>
              </a:ext>
            </a:extLst>
          </p:cNvPr>
          <p:cNvSpPr txBox="1"/>
          <p:nvPr/>
        </p:nvSpPr>
        <p:spPr>
          <a:xfrm>
            <a:off x="5890425" y="5477411"/>
            <a:ext cx="519254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[1]	    [1]	               [3]	      [4]</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3132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Market</a:t>
            </a:r>
            <a:r>
              <a:rPr lang="en-GB" b="1">
                <a:solidFill>
                  <a:schemeClr val="accent1"/>
                </a:solidFill>
              </a:rPr>
              <a:t> </a:t>
            </a:r>
            <a:r>
              <a:rPr lang="en-GB">
                <a:solidFill>
                  <a:schemeClr val="accent1"/>
                </a:solidFill>
              </a:rPr>
              <a:t>–</a:t>
            </a:r>
            <a:br>
              <a:rPr lang="en-GB">
                <a:solidFill>
                  <a:schemeClr val="accent1"/>
                </a:solidFill>
              </a:rPr>
            </a:br>
            <a:r>
              <a:rPr lang="en-GB" sz="2800">
                <a:solidFill>
                  <a:schemeClr val="accent1"/>
                </a:solidFill>
              </a:rPr>
              <a:t>Target Market</a:t>
            </a:r>
            <a:br>
              <a:rPr lang="en-GB" sz="2800">
                <a:solidFill>
                  <a:schemeClr val="accent1"/>
                </a:solidFill>
              </a:rPr>
            </a:br>
            <a:endParaRPr lang="en-GB">
              <a:solidFill>
                <a:schemeClr val="accent1"/>
              </a:solidFill>
            </a:endParaRPr>
          </a:p>
        </p:txBody>
      </p:sp>
      <p:cxnSp>
        <p:nvCxnSpPr>
          <p:cNvPr id="15"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52A0AFE-A290-4001-87EB-30BFCDDF61F6}"/>
              </a:ext>
            </a:extLst>
          </p:cNvPr>
          <p:cNvSpPr>
            <a:spLocks noGrp="1"/>
          </p:cNvSpPr>
          <p:nvPr>
            <p:ph sz="half" idx="1"/>
          </p:nvPr>
        </p:nvSpPr>
        <p:spPr>
          <a:xfrm>
            <a:off x="4976030" y="963507"/>
            <a:ext cx="6250940" cy="4765264"/>
          </a:xfrm>
        </p:spPr>
        <p:txBody>
          <a:bodyPr anchor="ctr">
            <a:normAutofit/>
          </a:bodyPr>
          <a:lstStyle/>
          <a:p>
            <a:pPr marL="0" indent="0">
              <a:buNone/>
            </a:pPr>
            <a:endParaRPr lang="en-GB" sz="2000"/>
          </a:p>
          <a:p>
            <a:pPr marL="0" indent="0">
              <a:buNone/>
            </a:pPr>
            <a:r>
              <a:rPr lang="en-GB" sz="2000"/>
              <a:t>As the idea we have is involved with security and authorization, the target market is very open.  </a:t>
            </a:r>
          </a:p>
          <a:p>
            <a:pPr marL="0" indent="0">
              <a:buNone/>
            </a:pPr>
            <a:r>
              <a:rPr lang="en-GB" sz="2000"/>
              <a:t>These are the main targets we would market to:</a:t>
            </a:r>
          </a:p>
          <a:p>
            <a:r>
              <a:rPr lang="en-GB" sz="2000"/>
              <a:t>Government</a:t>
            </a:r>
          </a:p>
          <a:p>
            <a:r>
              <a:rPr lang="en-GB" sz="2000"/>
              <a:t>Homeowners</a:t>
            </a:r>
          </a:p>
          <a:p>
            <a:r>
              <a:rPr lang="en-GB" sz="2000"/>
              <a:t>Small &amp; large businesses</a:t>
            </a:r>
          </a:p>
          <a:p>
            <a:r>
              <a:rPr lang="en-GB" sz="2000"/>
              <a:t>Universities</a:t>
            </a:r>
          </a:p>
        </p:txBody>
      </p:sp>
    </p:spTree>
    <p:extLst>
      <p:ext uri="{BB962C8B-B14F-4D97-AF65-F5344CB8AC3E}">
        <p14:creationId xmlns:p14="http://schemas.microsoft.com/office/powerpoint/2010/main" val="469315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Market</a:t>
            </a:r>
            <a:r>
              <a:rPr lang="en-GB" b="1">
                <a:solidFill>
                  <a:schemeClr val="accent1"/>
                </a:solidFill>
              </a:rPr>
              <a:t> </a:t>
            </a:r>
            <a:r>
              <a:rPr lang="en-GB">
                <a:solidFill>
                  <a:schemeClr val="accent1"/>
                </a:solidFill>
              </a:rPr>
              <a:t>–</a:t>
            </a:r>
            <a:br>
              <a:rPr lang="en-GB">
                <a:solidFill>
                  <a:schemeClr val="accent1"/>
                </a:solidFill>
              </a:rPr>
            </a:br>
            <a:r>
              <a:rPr lang="en-GB" sz="2800">
                <a:solidFill>
                  <a:schemeClr val="accent1"/>
                </a:solidFill>
              </a:rPr>
              <a:t>Conclusion</a:t>
            </a:r>
            <a:br>
              <a:rPr lang="en-GB" sz="2800">
                <a:solidFill>
                  <a:schemeClr val="accent1"/>
                </a:solidFill>
              </a:rPr>
            </a:br>
            <a:endParaRPr lang="en-GB">
              <a:solidFill>
                <a:schemeClr val="accent1"/>
              </a:solidFill>
            </a:endParaRPr>
          </a:p>
        </p:txBody>
      </p:sp>
      <p:cxnSp>
        <p:nvCxnSpPr>
          <p:cNvPr id="15"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CDD75432-EB65-42FA-967B-2E5524049CD6}"/>
              </a:ext>
            </a:extLst>
          </p:cNvPr>
          <p:cNvSpPr>
            <a:spLocks noGrp="1"/>
          </p:cNvSpPr>
          <p:nvPr>
            <p:ph sz="half" idx="2"/>
          </p:nvPr>
        </p:nvSpPr>
        <p:spPr>
          <a:xfrm>
            <a:off x="5340816" y="1330052"/>
            <a:ext cx="5843101" cy="4197895"/>
          </a:xfrm>
        </p:spPr>
        <p:txBody>
          <a:bodyPr anchor="ctr"/>
          <a:lstStyle/>
          <a:p>
            <a:pPr marL="0" indent="0">
              <a:buNone/>
            </a:pPr>
            <a:r>
              <a:rPr lang="en-US" b="1"/>
              <a:t>To conclude my market analysis:</a:t>
            </a:r>
          </a:p>
          <a:p>
            <a:r>
              <a:rPr lang="en-US" sz="2400"/>
              <a:t>There is an increasing demand</a:t>
            </a:r>
          </a:p>
          <a:p>
            <a:r>
              <a:rPr lang="en-US" sz="2400"/>
              <a:t>We offer the ability to expand to business needs compared to direct competitors</a:t>
            </a:r>
          </a:p>
          <a:p>
            <a:r>
              <a:rPr lang="en-US" sz="2400"/>
              <a:t>Several targets we can market to</a:t>
            </a:r>
            <a:endParaRPr lang="en-GB" sz="2400"/>
          </a:p>
        </p:txBody>
      </p:sp>
    </p:spTree>
    <p:extLst>
      <p:ext uri="{BB962C8B-B14F-4D97-AF65-F5344CB8AC3E}">
        <p14:creationId xmlns:p14="http://schemas.microsoft.com/office/powerpoint/2010/main" val="1159222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2C45FE-5AE3-4534-BF81-3146721BA74E}"/>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Market</a:t>
            </a:r>
            <a:r>
              <a:rPr lang="en-GB" b="1">
                <a:solidFill>
                  <a:schemeClr val="accent1"/>
                </a:solidFill>
              </a:rPr>
              <a:t> </a:t>
            </a:r>
            <a:r>
              <a:rPr lang="en-GB">
                <a:solidFill>
                  <a:schemeClr val="accent1"/>
                </a:solidFill>
              </a:rPr>
              <a:t>–</a:t>
            </a:r>
            <a:br>
              <a:rPr lang="en-GB">
                <a:solidFill>
                  <a:schemeClr val="accent1"/>
                </a:solidFill>
              </a:rPr>
            </a:br>
            <a:r>
              <a:rPr lang="en-GB" sz="2800">
                <a:solidFill>
                  <a:schemeClr val="accent1"/>
                </a:solidFill>
              </a:rPr>
              <a:t>Reference List</a:t>
            </a:r>
            <a:br>
              <a:rPr lang="en-GB" sz="2800">
                <a:solidFill>
                  <a:schemeClr val="accent1"/>
                </a:solidFill>
              </a:rPr>
            </a:br>
            <a:endParaRPr lang="en-GB">
              <a:solidFill>
                <a:schemeClr val="accent1"/>
              </a:solidFill>
            </a:endParaRPr>
          </a:p>
        </p:txBody>
      </p:sp>
      <p:cxnSp>
        <p:nvCxnSpPr>
          <p:cNvPr id="15"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52A0AFE-A290-4001-87EB-30BFCDDF61F6}"/>
              </a:ext>
            </a:extLst>
          </p:cNvPr>
          <p:cNvSpPr>
            <a:spLocks noGrp="1"/>
          </p:cNvSpPr>
          <p:nvPr>
            <p:ph sz="half" idx="1"/>
          </p:nvPr>
        </p:nvSpPr>
        <p:spPr>
          <a:xfrm>
            <a:off x="4942979" y="4175393"/>
            <a:ext cx="6250918" cy="1719100"/>
          </a:xfrm>
        </p:spPr>
        <p:txBody>
          <a:bodyPr anchor="t">
            <a:normAutofit/>
          </a:bodyPr>
          <a:lstStyle/>
          <a:p>
            <a:pPr marL="0" indent="0">
              <a:buNone/>
            </a:pPr>
            <a:r>
              <a:rPr lang="en-US" sz="1800" b="1"/>
              <a:t>Images used –</a:t>
            </a:r>
          </a:p>
          <a:p>
            <a:pPr marL="457200" indent="-457200">
              <a:buAutoNum type="arabicPeriod"/>
            </a:pPr>
            <a:r>
              <a:rPr lang="en-GB" sz="1200">
                <a:hlinkClick r:id="rId3"/>
              </a:rPr>
              <a:t>https://www.biometricsinstitute.org/what-is-biometrics/types-of-biometrics/</a:t>
            </a:r>
            <a:r>
              <a:rPr lang="en-GB" sz="1200"/>
              <a:t> </a:t>
            </a:r>
          </a:p>
          <a:p>
            <a:pPr marL="457200" indent="-457200">
              <a:buFont typeface="Arial" panose="020B0604020202020204" pitchFamily="34" charset="0"/>
              <a:buAutoNum type="arabicPeriod"/>
            </a:pPr>
            <a:r>
              <a:rPr lang="en-GB" sz="1200">
                <a:hlinkClick r:id="rId4"/>
              </a:rPr>
              <a:t>https://www.vectorstock.com/royalty-free-vector/surveillance-camera-isometric-3d-icon-vector-19360912</a:t>
            </a:r>
            <a:r>
              <a:rPr lang="en-GB" sz="1200"/>
              <a:t> </a:t>
            </a:r>
          </a:p>
          <a:p>
            <a:pPr marL="457200" indent="-457200">
              <a:buFont typeface="Arial" panose="020B0604020202020204" pitchFamily="34" charset="0"/>
              <a:buAutoNum type="arabicPeriod"/>
            </a:pPr>
            <a:r>
              <a:rPr lang="en-GB" sz="1200">
                <a:hlinkClick r:id="rId5"/>
              </a:rPr>
              <a:t>https://www.vectorstock.com/royalty-free-vector/smart-door-lock-icon-outline-style-vector-22503404</a:t>
            </a:r>
            <a:endParaRPr lang="en-GB" sz="1200"/>
          </a:p>
          <a:p>
            <a:pPr marL="457200" indent="-457200">
              <a:buAutoNum type="arabicPeriod"/>
            </a:pPr>
            <a:endParaRPr lang="en-US" sz="2000"/>
          </a:p>
        </p:txBody>
      </p:sp>
      <p:sp>
        <p:nvSpPr>
          <p:cNvPr id="7" name="TextBox 6">
            <a:extLst>
              <a:ext uri="{FF2B5EF4-FFF2-40B4-BE49-F238E27FC236}">
                <a16:creationId xmlns:a16="http://schemas.microsoft.com/office/drawing/2014/main" id="{FB33FB28-ACBF-4BD6-8DB2-0D857309671F}"/>
              </a:ext>
            </a:extLst>
          </p:cNvPr>
          <p:cNvSpPr txBox="1"/>
          <p:nvPr/>
        </p:nvSpPr>
        <p:spPr>
          <a:xfrm>
            <a:off x="4976031" y="628025"/>
            <a:ext cx="6650516" cy="33239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[1]  “Facial Recognition Market - Growth, Trends, and Forecast (2019 - 2024),” Mordor Intelligence,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[2]  L. Taylor, “5 ways to test demand for your product before building an online store,” Envision, 29 May 2013. [Online]. Available: https://www.envision.io/blogs/ecommerce-pulse/28830401-5-ways-to-test-demand-for-your-product-before-building-an-online-store. [Accessed 29 November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[3]  “The UK’s leading facial recognition security system,” </a:t>
            </a:r>
            <a:r>
              <a:rPr kumimoji="0" lang="en-US" sz="1200" b="0" i="0" u="none" strike="noStrike" kern="1200" cap="none" spc="0" normalizeH="0" baseline="0" noProof="0" err="1">
                <a:ln>
                  <a:noFill/>
                </a:ln>
                <a:solidFill>
                  <a:prstClr val="black"/>
                </a:solidFill>
                <a:effectLst/>
                <a:uLnTx/>
                <a:uFillTx/>
                <a:latin typeface="Calibri" panose="020F0502020204030204"/>
                <a:ea typeface="+mn-ea"/>
                <a:cs typeface="+mn-cs"/>
              </a:rPr>
              <a:t>FaceWatch</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[Online]. Available: https://www.facewatch.co.uk/. [Accessed 1 December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[4]  “</a:t>
            </a:r>
            <a:r>
              <a:rPr kumimoji="0" lang="en-US" sz="1200" b="0" i="0" u="none" strike="noStrike" kern="1200" cap="none" spc="0" normalizeH="0" baseline="0" noProof="0" err="1">
                <a:ln>
                  <a:noFill/>
                </a:ln>
                <a:solidFill>
                  <a:prstClr val="black"/>
                </a:solidFill>
                <a:effectLst/>
                <a:uLnTx/>
                <a:uFillTx/>
                <a:latin typeface="Calibri" panose="020F0502020204030204"/>
                <a:ea typeface="+mn-ea"/>
                <a:cs typeface="+mn-cs"/>
              </a:rPr>
              <a:t>FacePRO</a:t>
            </a: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 Facial Recognition System with Deep Learning Technology,” Panasonic, [Online]. Available: https://business.panasonic.co.uk/security-solutions/face-recognition. [Accessed 1 December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t>[5]  “Types of Biometrics,” Biometrics Institute, 10 January 2019. [Online]. Available: https://www.biometricsinstitute.org/what-is-biometrics/types-of-biometrics/. [Accessed 1 December 2019].</a:t>
            </a:r>
          </a:p>
        </p:txBody>
      </p:sp>
    </p:spTree>
    <p:extLst>
      <p:ext uri="{BB962C8B-B14F-4D97-AF65-F5344CB8AC3E}">
        <p14:creationId xmlns:p14="http://schemas.microsoft.com/office/powerpoint/2010/main" val="4118639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9313395DF733A4DBA358CE9E9569017" ma:contentTypeVersion="2" ma:contentTypeDescription="Create a new document." ma:contentTypeScope="" ma:versionID="62a53bbbe50b652362d0e309b34f8fbd">
  <xsd:schema xmlns:xsd="http://www.w3.org/2001/XMLSchema" xmlns:xs="http://www.w3.org/2001/XMLSchema" xmlns:p="http://schemas.microsoft.com/office/2006/metadata/properties" xmlns:ns2="71256e2b-f72a-4898-9f2d-092a972bdb94" targetNamespace="http://schemas.microsoft.com/office/2006/metadata/properties" ma:root="true" ma:fieldsID="24c1dd579c26ce8a567484c03a39a32a" ns2:_="">
    <xsd:import namespace="71256e2b-f72a-4898-9f2d-092a972bdb9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256e2b-f72a-4898-9f2d-092a972bdb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462465-2E22-4541-AD82-ACD2E67BD3FE}">
  <ds:schemaRefs>
    <ds:schemaRef ds:uri="71256e2b-f72a-4898-9f2d-092a972bdb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3D542DD-479C-4FE8-B337-A7DE8DEDA7EB}">
  <ds:schemaRefs>
    <ds:schemaRef ds:uri="http://schemas.microsoft.com/sharepoint/v3/contenttype/forms"/>
  </ds:schemaRefs>
</ds:datastoreItem>
</file>

<file path=customXml/itemProps3.xml><?xml version="1.0" encoding="utf-8"?>
<ds:datastoreItem xmlns:ds="http://schemas.openxmlformats.org/officeDocument/2006/customXml" ds:itemID="{8A582273-4E72-44C9-B50C-F1E8773FF541}">
  <ds:schemaRefs>
    <ds:schemaRef ds:uri="71256e2b-f72a-4898-9f2d-092a972bdb9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TotalTime>
  <Words>1413</Words>
  <Application>Microsoft Office PowerPoint</Application>
  <PresentationFormat>Widescreen</PresentationFormat>
  <Paragraphs>95</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Our Project</vt:lpstr>
      <vt:lpstr>The Team</vt:lpstr>
      <vt:lpstr>Market Farhan Rahman Student ID: 1802359</vt:lpstr>
      <vt:lpstr>Market – Demand </vt:lpstr>
      <vt:lpstr>Market – Demand (cont.) </vt:lpstr>
      <vt:lpstr>Market – Competitors </vt:lpstr>
      <vt:lpstr>Market – Competitors (cont.) </vt:lpstr>
      <vt:lpstr>Market – Target Market </vt:lpstr>
      <vt:lpstr>Market – Conclusion </vt:lpstr>
      <vt:lpstr>Market –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k.ayres183@outlook.com</dc:creator>
  <cp:lastModifiedBy>Farhan R</cp:lastModifiedBy>
  <cp:revision>4</cp:revision>
  <dcterms:created xsi:type="dcterms:W3CDTF">2019-11-25T19:49:47Z</dcterms:created>
  <dcterms:modified xsi:type="dcterms:W3CDTF">2019-12-04T17:43:25Z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0x010100A9313395DF733A4DBA358CE9E9569017</vt:lpwstr>
  </property>
</Properties>
</file>