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5" r:id="rId8"/>
    <p:sldId id="266" r:id="rId9"/>
    <p:sldId id="268" r:id="rId10"/>
    <p:sldId id="261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5969A2-1660-4ADE-8A31-92854B304F3E}" v="5" dt="2024-11-25T00:34:20.1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78" autoAdjust="0"/>
  </p:normalViewPr>
  <p:slideViewPr>
    <p:cSldViewPr snapToGrid="0">
      <p:cViewPr>
        <p:scale>
          <a:sx n="92" d="100"/>
          <a:sy n="92" d="100"/>
        </p:scale>
        <p:origin x="1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Roberts" userId="7dfc10db-6404-4331-aa51-93c17ed5009b" providerId="ADAL" clId="{865969A2-1660-4ADE-8A31-92854B304F3E}"/>
    <pc:docChg chg="undo custSel addSld delSld modSld">
      <pc:chgData name="Richard Roberts" userId="7dfc10db-6404-4331-aa51-93c17ed5009b" providerId="ADAL" clId="{865969A2-1660-4ADE-8A31-92854B304F3E}" dt="2024-11-25T00:42:49.457" v="47" actId="2696"/>
      <pc:docMkLst>
        <pc:docMk/>
      </pc:docMkLst>
      <pc:sldChg chg="del">
        <pc:chgData name="Richard Roberts" userId="7dfc10db-6404-4331-aa51-93c17ed5009b" providerId="ADAL" clId="{865969A2-1660-4ADE-8A31-92854B304F3E}" dt="2024-11-25T00:07:05.240" v="0" actId="2696"/>
        <pc:sldMkLst>
          <pc:docMk/>
          <pc:sldMk cId="175403875" sldId="267"/>
        </pc:sldMkLst>
      </pc:sldChg>
      <pc:sldChg chg="new del">
        <pc:chgData name="Richard Roberts" userId="7dfc10db-6404-4331-aa51-93c17ed5009b" providerId="ADAL" clId="{865969A2-1660-4ADE-8A31-92854B304F3E}" dt="2024-11-25T00:09:55.960" v="3" actId="2696"/>
        <pc:sldMkLst>
          <pc:docMk/>
          <pc:sldMk cId="3317735058" sldId="267"/>
        </pc:sldMkLst>
      </pc:sldChg>
      <pc:sldChg chg="addSp modSp new mod">
        <pc:chgData name="Richard Roberts" userId="7dfc10db-6404-4331-aa51-93c17ed5009b" providerId="ADAL" clId="{865969A2-1660-4ADE-8A31-92854B304F3E}" dt="2024-11-25T00:13:20.617" v="22" actId="14100"/>
        <pc:sldMkLst>
          <pc:docMk/>
          <pc:sldMk cId="3036917350" sldId="268"/>
        </pc:sldMkLst>
        <pc:spChg chg="add mod">
          <ac:chgData name="Richard Roberts" userId="7dfc10db-6404-4331-aa51-93c17ed5009b" providerId="ADAL" clId="{865969A2-1660-4ADE-8A31-92854B304F3E}" dt="2024-11-25T00:10:32.251" v="5"/>
          <ac:spMkLst>
            <pc:docMk/>
            <pc:sldMk cId="3036917350" sldId="268"/>
            <ac:spMk id="3" creationId="{2230FFC5-22CF-10EF-A8EA-6CE3F36C13C4}"/>
          </ac:spMkLst>
        </pc:spChg>
        <pc:spChg chg="add mod">
          <ac:chgData name="Richard Roberts" userId="7dfc10db-6404-4331-aa51-93c17ed5009b" providerId="ADAL" clId="{865969A2-1660-4ADE-8A31-92854B304F3E}" dt="2024-11-25T00:13:13.012" v="21" actId="14100"/>
          <ac:spMkLst>
            <pc:docMk/>
            <pc:sldMk cId="3036917350" sldId="268"/>
            <ac:spMk id="6" creationId="{281CC537-1372-6CC4-4CB3-28E9EF7DBB9E}"/>
          </ac:spMkLst>
        </pc:spChg>
        <pc:graphicFrameChg chg="add mod">
          <ac:chgData name="Richard Roberts" userId="7dfc10db-6404-4331-aa51-93c17ed5009b" providerId="ADAL" clId="{865969A2-1660-4ADE-8A31-92854B304F3E}" dt="2024-11-25T00:10:00.117" v="4"/>
          <ac:graphicFrameMkLst>
            <pc:docMk/>
            <pc:sldMk cId="3036917350" sldId="268"/>
            <ac:graphicFrameMk id="2" creationId="{BAED59B9-DE8E-F545-F336-23F29435EDE0}"/>
          </ac:graphicFrameMkLst>
        </pc:graphicFrameChg>
        <pc:graphicFrameChg chg="add mod modGraphic">
          <ac:chgData name="Richard Roberts" userId="7dfc10db-6404-4331-aa51-93c17ed5009b" providerId="ADAL" clId="{865969A2-1660-4ADE-8A31-92854B304F3E}" dt="2024-11-25T00:13:20.617" v="22" actId="14100"/>
          <ac:graphicFrameMkLst>
            <pc:docMk/>
            <pc:sldMk cId="3036917350" sldId="268"/>
            <ac:graphicFrameMk id="4" creationId="{D57E35C9-CCB2-F629-3ECD-1A2C81D5528E}"/>
          </ac:graphicFrameMkLst>
        </pc:graphicFrameChg>
      </pc:sldChg>
      <pc:sldChg chg="new del">
        <pc:chgData name="Richard Roberts" userId="7dfc10db-6404-4331-aa51-93c17ed5009b" providerId="ADAL" clId="{865969A2-1660-4ADE-8A31-92854B304F3E}" dt="2024-11-25T00:30:13.689" v="25" actId="2696"/>
        <pc:sldMkLst>
          <pc:docMk/>
          <pc:sldMk cId="2194811885" sldId="269"/>
        </pc:sldMkLst>
      </pc:sldChg>
      <pc:sldChg chg="addSp delSp modSp new del mod">
        <pc:chgData name="Richard Roberts" userId="7dfc10db-6404-4331-aa51-93c17ed5009b" providerId="ADAL" clId="{865969A2-1660-4ADE-8A31-92854B304F3E}" dt="2024-11-25T00:42:49.457" v="47" actId="2696"/>
        <pc:sldMkLst>
          <pc:docMk/>
          <pc:sldMk cId="878155238" sldId="270"/>
        </pc:sldMkLst>
        <pc:spChg chg="add del mod">
          <ac:chgData name="Richard Roberts" userId="7dfc10db-6404-4331-aa51-93c17ed5009b" providerId="ADAL" clId="{865969A2-1660-4ADE-8A31-92854B304F3E}" dt="2024-11-25T00:34:19.453" v="46" actId="22"/>
          <ac:spMkLst>
            <pc:docMk/>
            <pc:sldMk cId="878155238" sldId="270"/>
            <ac:spMk id="4" creationId="{4C7FA845-1DEC-722F-B730-F55B88C7EC50}"/>
          </ac:spMkLst>
        </pc:spChg>
        <pc:graphicFrameChg chg="add mod modGraphic">
          <ac:chgData name="Richard Roberts" userId="7dfc10db-6404-4331-aa51-93c17ed5009b" providerId="ADAL" clId="{865969A2-1660-4ADE-8A31-92854B304F3E}" dt="2024-11-25T00:34:17.511" v="43" actId="14100"/>
          <ac:graphicFrameMkLst>
            <pc:docMk/>
            <pc:sldMk cId="878155238" sldId="270"/>
            <ac:graphicFrameMk id="2" creationId="{FB1F9100-0686-CD66-3D71-14751F86C322}"/>
          </ac:graphicFrameMkLst>
        </pc:graphicFrameChg>
      </pc:sldChg>
    </pc:docChg>
  </pc:docChgLst>
  <pc:docChgLst>
    <pc:chgData name="Richard Roberts" userId="7dfc10db-6404-4331-aa51-93c17ed5009b" providerId="ADAL" clId="{4D897F40-634C-469B-9F46-98B168E66886}"/>
    <pc:docChg chg="undo custSel addSld delSld modSld">
      <pc:chgData name="Richard Roberts" userId="7dfc10db-6404-4331-aa51-93c17ed5009b" providerId="ADAL" clId="{4D897F40-634C-469B-9F46-98B168E66886}" dt="2023-11-20T10:29:32.216" v="3706" actId="790"/>
      <pc:docMkLst>
        <pc:docMk/>
      </pc:docMkLst>
      <pc:sldChg chg="modSp mod">
        <pc:chgData name="Richard Roberts" userId="7dfc10db-6404-4331-aa51-93c17ed5009b" providerId="ADAL" clId="{4D897F40-634C-469B-9F46-98B168E66886}" dt="2023-11-20T08:47:57.345" v="146" actId="20577"/>
        <pc:sldMkLst>
          <pc:docMk/>
          <pc:sldMk cId="3425633259" sldId="256"/>
        </pc:sldMkLst>
        <pc:spChg chg="mod">
          <ac:chgData name="Richard Roberts" userId="7dfc10db-6404-4331-aa51-93c17ed5009b" providerId="ADAL" clId="{4D897F40-634C-469B-9F46-98B168E66886}" dt="2023-11-20T08:47:57.345" v="146" actId="20577"/>
          <ac:spMkLst>
            <pc:docMk/>
            <pc:sldMk cId="3425633259" sldId="256"/>
            <ac:spMk id="2" creationId="{81A2674A-CCA1-E37D-014B-BFE745EA64FB}"/>
          </ac:spMkLst>
        </pc:spChg>
      </pc:sldChg>
      <pc:sldChg chg="modSp mod">
        <pc:chgData name="Richard Roberts" userId="7dfc10db-6404-4331-aa51-93c17ed5009b" providerId="ADAL" clId="{4D897F40-634C-469B-9F46-98B168E66886}" dt="2023-11-20T09:16:46.939" v="1487" actId="20577"/>
        <pc:sldMkLst>
          <pc:docMk/>
          <pc:sldMk cId="2858524909" sldId="257"/>
        </pc:sldMkLst>
        <pc:spChg chg="mod">
          <ac:chgData name="Richard Roberts" userId="7dfc10db-6404-4331-aa51-93c17ed5009b" providerId="ADAL" clId="{4D897F40-634C-469B-9F46-98B168E66886}" dt="2023-11-20T09:06:33.474" v="1149" actId="20577"/>
          <ac:spMkLst>
            <pc:docMk/>
            <pc:sldMk cId="2858524909" sldId="257"/>
            <ac:spMk id="2" creationId="{01B38EDF-BFDC-BC4A-1F94-D4B86865BD0A}"/>
          </ac:spMkLst>
        </pc:spChg>
        <pc:spChg chg="mod">
          <ac:chgData name="Richard Roberts" userId="7dfc10db-6404-4331-aa51-93c17ed5009b" providerId="ADAL" clId="{4D897F40-634C-469B-9F46-98B168E66886}" dt="2023-11-20T09:16:46.939" v="1487" actId="20577"/>
          <ac:spMkLst>
            <pc:docMk/>
            <pc:sldMk cId="2858524909" sldId="257"/>
            <ac:spMk id="3" creationId="{0E7785B7-39F8-FA4E-71ED-130C96E2C948}"/>
          </ac:spMkLst>
        </pc:spChg>
      </pc:sldChg>
      <pc:sldChg chg="modSp mod">
        <pc:chgData name="Richard Roberts" userId="7dfc10db-6404-4331-aa51-93c17ed5009b" providerId="ADAL" clId="{4D897F40-634C-469B-9F46-98B168E66886}" dt="2023-11-20T09:19:57.520" v="1564" actId="20577"/>
        <pc:sldMkLst>
          <pc:docMk/>
          <pc:sldMk cId="1402816145" sldId="258"/>
        </pc:sldMkLst>
        <pc:spChg chg="mod">
          <ac:chgData name="Richard Roberts" userId="7dfc10db-6404-4331-aa51-93c17ed5009b" providerId="ADAL" clId="{4D897F40-634C-469B-9F46-98B168E66886}" dt="2023-11-20T08:47:17.752" v="112" actId="27636"/>
          <ac:spMkLst>
            <pc:docMk/>
            <pc:sldMk cId="1402816145" sldId="258"/>
            <ac:spMk id="2" creationId="{0BFCA16A-ABB5-DC29-A523-0085795847B8}"/>
          </ac:spMkLst>
        </pc:spChg>
        <pc:spChg chg="mod">
          <ac:chgData name="Richard Roberts" userId="7dfc10db-6404-4331-aa51-93c17ed5009b" providerId="ADAL" clId="{4D897F40-634C-469B-9F46-98B168E66886}" dt="2023-11-20T09:19:57.520" v="1564" actId="20577"/>
          <ac:spMkLst>
            <pc:docMk/>
            <pc:sldMk cId="1402816145" sldId="258"/>
            <ac:spMk id="3" creationId="{56208AB6-8FEA-7FB8-EF24-CF737E3BA95D}"/>
          </ac:spMkLst>
        </pc:spChg>
      </pc:sldChg>
      <pc:sldChg chg="modSp mod">
        <pc:chgData name="Richard Roberts" userId="7dfc10db-6404-4331-aa51-93c17ed5009b" providerId="ADAL" clId="{4D897F40-634C-469B-9F46-98B168E66886}" dt="2023-11-20T09:41:32.002" v="2172" actId="790"/>
        <pc:sldMkLst>
          <pc:docMk/>
          <pc:sldMk cId="3182583555" sldId="259"/>
        </pc:sldMkLst>
        <pc:spChg chg="mod">
          <ac:chgData name="Richard Roberts" userId="7dfc10db-6404-4331-aa51-93c17ed5009b" providerId="ADAL" clId="{4D897F40-634C-469B-9F46-98B168E66886}" dt="2023-11-20T09:23:33.005" v="1673" actId="27636"/>
          <ac:spMkLst>
            <pc:docMk/>
            <pc:sldMk cId="3182583555" sldId="259"/>
            <ac:spMk id="2" creationId="{D43C4995-1E10-68D6-F484-48D694AAC4CC}"/>
          </ac:spMkLst>
        </pc:spChg>
        <pc:spChg chg="mod">
          <ac:chgData name="Richard Roberts" userId="7dfc10db-6404-4331-aa51-93c17ed5009b" providerId="ADAL" clId="{4D897F40-634C-469B-9F46-98B168E66886}" dt="2023-11-20T09:41:32.002" v="2172" actId="790"/>
          <ac:spMkLst>
            <pc:docMk/>
            <pc:sldMk cId="3182583555" sldId="259"/>
            <ac:spMk id="3" creationId="{ACDD439E-C71B-48E9-CEE4-98C2C892872C}"/>
          </ac:spMkLst>
        </pc:spChg>
      </pc:sldChg>
      <pc:sldChg chg="modSp mod">
        <pc:chgData name="Richard Roberts" userId="7dfc10db-6404-4331-aa51-93c17ed5009b" providerId="ADAL" clId="{4D897F40-634C-469B-9F46-98B168E66886}" dt="2023-11-20T10:02:40.174" v="2885" actId="20577"/>
        <pc:sldMkLst>
          <pc:docMk/>
          <pc:sldMk cId="787268342" sldId="260"/>
        </pc:sldMkLst>
        <pc:spChg chg="mod">
          <ac:chgData name="Richard Roberts" userId="7dfc10db-6404-4331-aa51-93c17ed5009b" providerId="ADAL" clId="{4D897F40-634C-469B-9F46-98B168E66886}" dt="2023-11-20T09:57:01.760" v="2497" actId="114"/>
          <ac:spMkLst>
            <pc:docMk/>
            <pc:sldMk cId="787268342" sldId="260"/>
            <ac:spMk id="2" creationId="{09102EB3-CEBE-3F45-6DF3-DDE3389A46EB}"/>
          </ac:spMkLst>
        </pc:spChg>
        <pc:spChg chg="mod">
          <ac:chgData name="Richard Roberts" userId="7dfc10db-6404-4331-aa51-93c17ed5009b" providerId="ADAL" clId="{4D897F40-634C-469B-9F46-98B168E66886}" dt="2023-11-20T10:02:40.174" v="2885" actId="20577"/>
          <ac:spMkLst>
            <pc:docMk/>
            <pc:sldMk cId="787268342" sldId="260"/>
            <ac:spMk id="3" creationId="{4D742DEB-EFAE-CF51-98A9-F2374BEE0FB7}"/>
          </ac:spMkLst>
        </pc:spChg>
      </pc:sldChg>
      <pc:sldChg chg="modSp mod">
        <pc:chgData name="Richard Roberts" userId="7dfc10db-6404-4331-aa51-93c17ed5009b" providerId="ADAL" clId="{4D897F40-634C-469B-9F46-98B168E66886}" dt="2023-11-20T10:22:28.419" v="3341" actId="790"/>
        <pc:sldMkLst>
          <pc:docMk/>
          <pc:sldMk cId="3139656001" sldId="261"/>
        </pc:sldMkLst>
        <pc:spChg chg="mod">
          <ac:chgData name="Richard Roberts" userId="7dfc10db-6404-4331-aa51-93c17ed5009b" providerId="ADAL" clId="{4D897F40-634C-469B-9F46-98B168E66886}" dt="2023-11-20T10:16:53.488" v="2942" actId="20577"/>
          <ac:spMkLst>
            <pc:docMk/>
            <pc:sldMk cId="3139656001" sldId="261"/>
            <ac:spMk id="2" creationId="{EB786493-BE62-DAD7-8779-989199E7F97F}"/>
          </ac:spMkLst>
        </pc:spChg>
        <pc:spChg chg="mod">
          <ac:chgData name="Richard Roberts" userId="7dfc10db-6404-4331-aa51-93c17ed5009b" providerId="ADAL" clId="{4D897F40-634C-469B-9F46-98B168E66886}" dt="2023-11-20T10:22:28.419" v="3341" actId="790"/>
          <ac:spMkLst>
            <pc:docMk/>
            <pc:sldMk cId="3139656001" sldId="261"/>
            <ac:spMk id="3" creationId="{C77D128C-9EA1-C9DA-C050-9B5789BBF960}"/>
          </ac:spMkLst>
        </pc:spChg>
      </pc:sldChg>
      <pc:sldChg chg="del">
        <pc:chgData name="Richard Roberts" userId="7dfc10db-6404-4331-aa51-93c17ed5009b" providerId="ADAL" clId="{4D897F40-634C-469B-9F46-98B168E66886}" dt="2023-11-20T10:28:36.588" v="3657" actId="2696"/>
        <pc:sldMkLst>
          <pc:docMk/>
          <pc:sldMk cId="1513866571" sldId="262"/>
        </pc:sldMkLst>
      </pc:sldChg>
      <pc:sldChg chg="modSp mod">
        <pc:chgData name="Richard Roberts" userId="7dfc10db-6404-4331-aa51-93c17ed5009b" providerId="ADAL" clId="{4D897F40-634C-469B-9F46-98B168E66886}" dt="2023-11-20T10:26:10.771" v="3656" actId="20577"/>
        <pc:sldMkLst>
          <pc:docMk/>
          <pc:sldMk cId="781126296" sldId="263"/>
        </pc:sldMkLst>
        <pc:spChg chg="mod">
          <ac:chgData name="Richard Roberts" userId="7dfc10db-6404-4331-aa51-93c17ed5009b" providerId="ADAL" clId="{4D897F40-634C-469B-9F46-98B168E66886}" dt="2023-11-20T10:23:18.171" v="3372" actId="790"/>
          <ac:spMkLst>
            <pc:docMk/>
            <pc:sldMk cId="781126296" sldId="263"/>
            <ac:spMk id="2" creationId="{33C39752-E2A5-539B-DE77-B668D99E31C8}"/>
          </ac:spMkLst>
        </pc:spChg>
        <pc:spChg chg="mod">
          <ac:chgData name="Richard Roberts" userId="7dfc10db-6404-4331-aa51-93c17ed5009b" providerId="ADAL" clId="{4D897F40-634C-469B-9F46-98B168E66886}" dt="2023-11-20T10:26:10.771" v="3656" actId="20577"/>
          <ac:spMkLst>
            <pc:docMk/>
            <pc:sldMk cId="781126296" sldId="263"/>
            <ac:spMk id="3" creationId="{052BD798-EA78-FA15-66D6-FE3A82C91EDA}"/>
          </ac:spMkLst>
        </pc:spChg>
      </pc:sldChg>
      <pc:sldChg chg="addSp delSp modSp new mod">
        <pc:chgData name="Richard Roberts" userId="7dfc10db-6404-4331-aa51-93c17ed5009b" providerId="ADAL" clId="{4D897F40-634C-469B-9F46-98B168E66886}" dt="2023-11-20T09:52:01.573" v="2255" actId="14100"/>
        <pc:sldMkLst>
          <pc:docMk/>
          <pc:sldMk cId="1885854400" sldId="264"/>
        </pc:sldMkLst>
        <pc:spChg chg="mod">
          <ac:chgData name="Richard Roberts" userId="7dfc10db-6404-4331-aa51-93c17ed5009b" providerId="ADAL" clId="{4D897F40-634C-469B-9F46-98B168E66886}" dt="2023-11-20T09:51:56.780" v="2254" actId="255"/>
          <ac:spMkLst>
            <pc:docMk/>
            <pc:sldMk cId="1885854400" sldId="264"/>
            <ac:spMk id="2" creationId="{E536E0D1-CFF2-A6C9-4DE9-BD6A0CE3ECAB}"/>
          </ac:spMkLst>
        </pc:spChg>
        <pc:spChg chg="del mod">
          <ac:chgData name="Richard Roberts" userId="7dfc10db-6404-4331-aa51-93c17ed5009b" providerId="ADAL" clId="{4D897F40-634C-469B-9F46-98B168E66886}" dt="2023-11-20T09:48:43.666" v="2175"/>
          <ac:spMkLst>
            <pc:docMk/>
            <pc:sldMk cId="1885854400" sldId="264"/>
            <ac:spMk id="3" creationId="{0DD41C0E-FD0D-4587-4C6D-3F4FC55DC70A}"/>
          </ac:spMkLst>
        </pc:spChg>
        <pc:picChg chg="add mod">
          <ac:chgData name="Richard Roberts" userId="7dfc10db-6404-4331-aa51-93c17ed5009b" providerId="ADAL" clId="{4D897F40-634C-469B-9F46-98B168E66886}" dt="2023-11-20T09:52:01.573" v="2255" actId="14100"/>
          <ac:picMkLst>
            <pc:docMk/>
            <pc:sldMk cId="1885854400" sldId="264"/>
            <ac:picMk id="1026" creationId="{424657D8-0970-8B2A-2DAD-A783755A74E8}"/>
          </ac:picMkLst>
        </pc:picChg>
      </pc:sldChg>
      <pc:sldChg chg="addSp delSp modSp new mod">
        <pc:chgData name="Richard Roberts" userId="7dfc10db-6404-4331-aa51-93c17ed5009b" providerId="ADAL" clId="{4D897F40-634C-469B-9F46-98B168E66886}" dt="2023-11-20T10:11:09.258" v="2891" actId="1076"/>
        <pc:sldMkLst>
          <pc:docMk/>
          <pc:sldMk cId="1014934366" sldId="265"/>
        </pc:sldMkLst>
        <pc:spChg chg="mod">
          <ac:chgData name="Richard Roberts" userId="7dfc10db-6404-4331-aa51-93c17ed5009b" providerId="ADAL" clId="{4D897F40-634C-469B-9F46-98B168E66886}" dt="2023-11-20T10:11:03.675" v="2890" actId="27636"/>
          <ac:spMkLst>
            <pc:docMk/>
            <pc:sldMk cId="1014934366" sldId="265"/>
            <ac:spMk id="2" creationId="{261D271C-6D00-EB47-5E21-17217AD17601}"/>
          </ac:spMkLst>
        </pc:spChg>
        <pc:spChg chg="del">
          <ac:chgData name="Richard Roberts" userId="7dfc10db-6404-4331-aa51-93c17ed5009b" providerId="ADAL" clId="{4D897F40-634C-469B-9F46-98B168E66886}" dt="2023-11-20T10:10:12.845" v="2887" actId="22"/>
          <ac:spMkLst>
            <pc:docMk/>
            <pc:sldMk cId="1014934366" sldId="265"/>
            <ac:spMk id="3" creationId="{72BF4036-A345-EFD9-2109-FD8FCCC5B1A3}"/>
          </ac:spMkLst>
        </pc:spChg>
        <pc:picChg chg="add mod ord">
          <ac:chgData name="Richard Roberts" userId="7dfc10db-6404-4331-aa51-93c17ed5009b" providerId="ADAL" clId="{4D897F40-634C-469B-9F46-98B168E66886}" dt="2023-11-20T10:11:09.258" v="2891" actId="1076"/>
          <ac:picMkLst>
            <pc:docMk/>
            <pc:sldMk cId="1014934366" sldId="265"/>
            <ac:picMk id="5" creationId="{3D44BDD3-2ACB-E2D6-5B95-ADE1C8F48DE1}"/>
          </ac:picMkLst>
        </pc:picChg>
      </pc:sldChg>
      <pc:sldChg chg="addSp delSp modSp new mod">
        <pc:chgData name="Richard Roberts" userId="7dfc10db-6404-4331-aa51-93c17ed5009b" providerId="ADAL" clId="{4D897F40-634C-469B-9F46-98B168E66886}" dt="2023-11-20T10:12:23.003" v="2897" actId="1076"/>
        <pc:sldMkLst>
          <pc:docMk/>
          <pc:sldMk cId="100292181" sldId="266"/>
        </pc:sldMkLst>
        <pc:spChg chg="mod">
          <ac:chgData name="Richard Roberts" userId="7dfc10db-6404-4331-aa51-93c17ed5009b" providerId="ADAL" clId="{4D897F40-634C-469B-9F46-98B168E66886}" dt="2023-11-20T10:12:15.312" v="2895" actId="27636"/>
          <ac:spMkLst>
            <pc:docMk/>
            <pc:sldMk cId="100292181" sldId="266"/>
            <ac:spMk id="2" creationId="{49E9D0F2-8B13-F2E3-EBA7-C696AC864061}"/>
          </ac:spMkLst>
        </pc:spChg>
        <pc:spChg chg="del">
          <ac:chgData name="Richard Roberts" userId="7dfc10db-6404-4331-aa51-93c17ed5009b" providerId="ADAL" clId="{4D897F40-634C-469B-9F46-98B168E66886}" dt="2023-11-20T10:12:06.302" v="2893" actId="22"/>
          <ac:spMkLst>
            <pc:docMk/>
            <pc:sldMk cId="100292181" sldId="266"/>
            <ac:spMk id="3" creationId="{BCDE45B6-F7D6-6C35-CFDF-A9ECA7CB864A}"/>
          </ac:spMkLst>
        </pc:spChg>
        <pc:picChg chg="add mod ord">
          <ac:chgData name="Richard Roberts" userId="7dfc10db-6404-4331-aa51-93c17ed5009b" providerId="ADAL" clId="{4D897F40-634C-469B-9F46-98B168E66886}" dt="2023-11-20T10:12:23.003" v="2897" actId="1076"/>
          <ac:picMkLst>
            <pc:docMk/>
            <pc:sldMk cId="100292181" sldId="266"/>
            <ac:picMk id="5" creationId="{8A015521-5802-4C14-CB62-4D7B9B99B589}"/>
          </ac:picMkLst>
        </pc:picChg>
      </pc:sldChg>
      <pc:sldChg chg="modSp new mod">
        <pc:chgData name="Richard Roberts" userId="7dfc10db-6404-4331-aa51-93c17ed5009b" providerId="ADAL" clId="{4D897F40-634C-469B-9F46-98B168E66886}" dt="2023-11-20T10:29:32.216" v="3706" actId="790"/>
        <pc:sldMkLst>
          <pc:docMk/>
          <pc:sldMk cId="175403875" sldId="267"/>
        </pc:sldMkLst>
        <pc:spChg chg="mod">
          <ac:chgData name="Richard Roberts" userId="7dfc10db-6404-4331-aa51-93c17ed5009b" providerId="ADAL" clId="{4D897F40-634C-469B-9F46-98B168E66886}" dt="2023-11-20T10:29:10.195" v="3699" actId="2711"/>
          <ac:spMkLst>
            <pc:docMk/>
            <pc:sldMk cId="175403875" sldId="267"/>
            <ac:spMk id="2" creationId="{E042EA1D-A55C-A633-9A78-919EB97BA119}"/>
          </ac:spMkLst>
        </pc:spChg>
        <pc:spChg chg="mod">
          <ac:chgData name="Richard Roberts" userId="7dfc10db-6404-4331-aa51-93c17ed5009b" providerId="ADAL" clId="{4D897F40-634C-469B-9F46-98B168E66886}" dt="2023-11-20T10:29:32.216" v="3706" actId="790"/>
          <ac:spMkLst>
            <pc:docMk/>
            <pc:sldMk cId="175403875" sldId="267"/>
            <ac:spMk id="3" creationId="{9A194C61-9EAD-F1A5-AE8C-49DC31667A0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F3D69-BC77-987E-1D87-9937F47B02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52065E-AE0A-21F1-5788-F0444C73A0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C145B-9BBE-7E7F-E319-DCC4172BF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740F6-CF8C-FC29-798B-F845A67E8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083B5-B6EE-DA31-DA99-5249C37AF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546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050F0-D1A7-1519-9285-D1E515F84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385AD-629C-8F54-2E3F-B15846544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02075-9D6D-E18F-D89D-6598122EF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31962-8C40-A0C0-6039-C686D7DDF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C63E2-67C5-4B57-08DE-B7983C289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86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AADC7-746D-B495-B58E-729F8D034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FE8334-773A-E76F-374E-5171FD8E5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F4F5F-5AA4-695A-DA43-949AF3BAD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C1126F-6221-93C7-AB2C-CCCF56CE0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582BA-490D-41BB-EB3D-8B746D4CE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372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97BDC-2EC9-84E5-603C-25BC4DA40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AF3C9-25EF-A389-8581-1940DC4D8A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560968-DD74-8A7B-DD3C-B9560E137D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67884B-D398-29F2-8809-C1E98DF1A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F1ED17-673D-B252-DCBA-E493A910E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90DA35-D086-9DA3-9597-DAA240F32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970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CE94C-3BE1-C6BF-CC4E-AE579A587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E32CBD-1B89-3BC5-3596-B7BFB7C39E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C68BF-5FBC-9979-09A4-01638DF85D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C9646-F393-BF6B-8A2F-4D814B4D73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38E1E6-DE4C-13FF-5727-D66D23EC8D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13AF70-68E3-9146-073E-1007AD1BB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6C4F16-7012-8394-27D6-50774E19E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01A070-7E76-7645-8A68-A0E152819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711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2DF98-4B36-6873-4D52-80DC63307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542D90-974B-3E9D-8D1E-84EF39742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649291-70D5-7F08-992D-601E44B48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9C74C4-38EE-A7FA-0F42-0DBB283C1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477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9188DC-F281-C289-8A85-101019323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E1EE50-9FE1-FC75-5A3C-06B32180F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13E7D8-D250-63F8-7E7A-EDBAA825A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114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87D67-3247-9050-8C2E-26F3D319B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A0CF9-FD36-FB05-56CE-54660F47F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2E7D47-F250-EFE2-2857-47EC5DAD23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5F06E9-CD8E-FCEC-D68C-1E457E4AF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0C63C-EABF-C0BF-78EC-0740FB820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709971-8EEB-2DA7-B2A2-F2A637C0F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308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65D89-C30B-DE63-AE64-77FA1394D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59902D-175D-DC48-AFC2-F62AA4DD75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DF7BA8-9F67-229F-C9F6-BF1BD91C38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FCDC61-DF2A-8C7C-4175-F37B3847F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EEA897-D335-96CE-8EDF-3911D7038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2CD986-F9F8-A70A-B54F-AC8A42C8C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840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A9EB3-CCB7-748E-3FFE-615CC6836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567329-2CC4-122C-EC7B-CA1C1084A0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AEAA0-28C7-A194-71B0-AB8FD7BD8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C909-0EEE-CDB9-67E0-26EFE7F03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0B58E-02E3-CB4C-CA90-1033EA505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35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D65A3D-B6CC-B3DE-B469-F503989E01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F2B74F-2080-56D3-0C00-E0D5A4393C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E3332-F02B-48CC-791C-C9020726C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0E413-E6C3-566E-E92F-5D34791EC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311D8-EA62-9114-7ADC-CCE332485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574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795C65-E228-5A43-559C-F35BB6AE2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2D4B9A-EB43-7B91-D637-45D883623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966A3-32E4-C4B4-F498-5B79B6CA6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A31D39-A0C0-42B4-97FE-74943586F777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CC288-7FAA-6F62-D854-7DCE345D8E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406B2-48AB-AA75-8CA3-B7FBC4E1DD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394C6-4F0D-4F99-881E-1E7FEA3C9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68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2674A-CCA1-E37D-014B-BFE745EA64F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Nodiadau (llyfryddol, gan fwyaf) ar iaith a dosbarth cymdeithasol</a:t>
            </a:r>
          </a:p>
        </p:txBody>
      </p:sp>
    </p:spTree>
    <p:extLst>
      <p:ext uri="{BB962C8B-B14F-4D97-AF65-F5344CB8AC3E}">
        <p14:creationId xmlns:p14="http://schemas.microsoft.com/office/powerpoint/2010/main" val="3425633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38EDF-BFDC-BC4A-1F94-D4B86865B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Immanuel Wallerstein, </a:t>
            </a:r>
            <a:r>
              <a:rPr lang="en-GB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World-systems Analysis: An Introduction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(2007)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cy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hwn yw’r cyflwyniad cryno gorau ac mae’n cynnwys llyfryddiaeth </a:t>
            </a:r>
            <a:r>
              <a:rPr lang="cy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anodiadol</a:t>
            </a:r>
            <a:r>
              <a:rPr lang="cy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ardderchog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785B7-39F8-FA4E-71ED-130C96E2C9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 drafod datblygiad cyfalafiaeth mewn rhanbarth rhaid gweld lle’r rhanbarth yn y genedl-wladwriaeth a lle’r genedl-wladwriaeth o fewn yr economi gyfalafol fyd-eang. Dyma </a:t>
            </a:r>
            <a:r>
              <a:rPr lang="cy-GB" dirty="0" err="1"/>
              <a:t>bersbecif</a:t>
            </a:r>
            <a:r>
              <a:rPr lang="cy-GB" dirty="0"/>
              <a:t> y </a:t>
            </a:r>
            <a:r>
              <a:rPr lang="en-GB" i="1" dirty="0"/>
              <a:t>world-system</a:t>
            </a:r>
            <a:r>
              <a:rPr lang="en-GB" dirty="0"/>
              <a:t> </a:t>
            </a:r>
            <a:r>
              <a:rPr lang="en-GB" dirty="0" err="1"/>
              <a:t>neu’r</a:t>
            </a:r>
            <a:r>
              <a:rPr lang="en-GB" dirty="0"/>
              <a:t> </a:t>
            </a:r>
            <a:r>
              <a:rPr lang="en-GB" i="1" dirty="0"/>
              <a:t>world-economy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ngwaith</a:t>
            </a:r>
            <a:r>
              <a:rPr lang="en-GB" dirty="0"/>
              <a:t> Wallerstein.</a:t>
            </a:r>
          </a:p>
          <a:p>
            <a:r>
              <a:rPr lang="cy-GB" dirty="0"/>
              <a:t>Datblygiad anwastad rhanbarthau. Hegemoni’r craidd (economaidd a gwleidyddol)</a:t>
            </a:r>
          </a:p>
          <a:p>
            <a:r>
              <a:rPr lang="cy-GB" dirty="0"/>
              <a:t>Y craidd a’r cyrion, y naill yn darparu cyfalaf a’r llall yn darparu’r deunydd crai/llafur rhad</a:t>
            </a:r>
          </a:p>
          <a:p>
            <a:r>
              <a:rPr lang="cy-GB" dirty="0"/>
              <a:t>Mudiadau gwrth-systemig (cymdeithasol a chenedlaethol)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58524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CA16A-ABB5-DC29-A523-008579584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Michael Hechter, </a:t>
            </a:r>
            <a:r>
              <a:rPr lang="en-GB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Colonialism: The Celtic Fringe in British National Development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(1975)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08AB6-8FEA-7FB8-EF24-CF737E3BA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Datblygiad y genedl-wladwriaeth a threfedigaethu mewnol</a:t>
            </a:r>
          </a:p>
          <a:p>
            <a:r>
              <a:rPr lang="cy-GB" dirty="0"/>
              <a:t>Colli sofraniaeth a datblygiad economaidd dibynnol (polisïau gwleidyddol yn cael eu llunio y tu allan i’r ardal)</a:t>
            </a:r>
          </a:p>
          <a:p>
            <a:r>
              <a:rPr lang="cy-GB" dirty="0"/>
              <a:t>Rhaniad diwylliannol (ieithyddol, yn ein hachos ni) o lafur</a:t>
            </a:r>
          </a:p>
          <a:p>
            <a:r>
              <a:rPr lang="cy-GB" dirty="0"/>
              <a:t>Dan yr amgylchiadau, hunaniaeth ethnig yn gryfach nag ymwybyddiaeth o ddosbarth cymdeithasol</a:t>
            </a:r>
          </a:p>
          <a:p>
            <a:r>
              <a:rPr lang="cy-GB" dirty="0" err="1"/>
              <a:t>Ffracsiynu</a:t>
            </a:r>
            <a:r>
              <a:rPr lang="cy-GB" dirty="0"/>
              <a:t> dosbarth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816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C4995-1E10-68D6-F484-48D694AAC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Pierre Bourdieu, </a:t>
            </a:r>
            <a:r>
              <a:rPr lang="en-GB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 que </a:t>
            </a:r>
            <a:r>
              <a:rPr lang="en-GB" sz="3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parler</a:t>
            </a:r>
            <a:r>
              <a:rPr lang="en-GB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veut</a:t>
            </a:r>
            <a:r>
              <a:rPr lang="en-GB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dire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(1982) [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cyfieithiad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helaethiad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and Symbolic Power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(1991)]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439E-C71B-48E9-CEE4-98C2C8928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Cyfalaf – Economaidd, Diwylliannol, Cymdeithasol, Symbolaidd</a:t>
            </a:r>
          </a:p>
          <a:p>
            <a:r>
              <a:rPr lang="cy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Habitus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Y cyflyru sy’n gysylltiedig â dosbarth neilltuol ac amodau neilltuol (magwraeth, sefyllfa, etc.) yn cynhyrchu system o dueddiadau a fewnolir gan yr unigolyn. </a:t>
            </a:r>
            <a:r>
              <a:rPr lang="cy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Structure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y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structurante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Trais symbolaidd a gorthrwm (</a:t>
            </a:r>
            <a:r>
              <a:rPr lang="cy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domination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r>
              <a:rPr lang="cy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Hierarchiaeth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chyfansoddiad grwpiau cymdeithasol sy’n pwyso ar fwy na rhesymeg economaidd (</a:t>
            </a:r>
            <a:r>
              <a:rPr lang="cy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y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distinction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583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E0D1-CFF2-A6C9-4DE9-BD6A0CE3E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Mapio cymdeithas yn ôl safle cymdeithasol yng ngwaith </a:t>
            </a:r>
            <a:r>
              <a:rPr lang="cy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Bourdieu</a:t>
            </a:r>
            <a:endParaRPr lang="cy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ap of French society in social space, according to Bourdieu (2002:... |  Download Scientific Diagram">
            <a:extLst>
              <a:ext uri="{FF2B5EF4-FFF2-40B4-BE49-F238E27FC236}">
                <a16:creationId xmlns:a16="http://schemas.microsoft.com/office/drawing/2014/main" id="{424657D8-0970-8B2A-2DAD-A783755A74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081" y="1216908"/>
            <a:ext cx="5857660" cy="554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854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02EB3-CEBE-3F45-6DF3-DDE3389A4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Delyth Morris a Glyn Williams, </a:t>
            </a:r>
            <a:r>
              <a:rPr lang="cy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Language</a:t>
            </a:r>
            <a:r>
              <a:rPr lang="cy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y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Planning</a:t>
            </a:r>
            <a:r>
              <a:rPr lang="cy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y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cy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y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Language</a:t>
            </a:r>
            <a:r>
              <a:rPr lang="cy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y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Use</a:t>
            </a:r>
            <a:r>
              <a:rPr lang="cy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Welsh </a:t>
            </a:r>
            <a:r>
              <a:rPr lang="cy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lang="cy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cy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Global</a:t>
            </a:r>
            <a:r>
              <a:rPr lang="cy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y-GB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Age</a:t>
            </a:r>
            <a:r>
              <a:rPr lang="cy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(2000)</a:t>
            </a:r>
            <a:br>
              <a:rPr lang="cy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y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Delyth Morris, ‘Datblygiad Economaidd Anwastad a’r Rhaniad Diwylliannol o Lafur’ yn Brooks a Roberts </a:t>
            </a:r>
            <a:r>
              <a:rPr lang="cy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goln</a:t>
            </a:r>
            <a:r>
              <a:rPr lang="cy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cy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 beth yr aethoch allan i’w achub?</a:t>
            </a:r>
            <a:r>
              <a:rPr lang="cy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42DEB-EFAE-CF51-98A9-F2374BEE0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1800" kern="0" dirty="0">
                <a:latin typeface="Times New Roman" panose="02020603050405020304" pitchFamily="18" charset="0"/>
                <a:ea typeface="DengXian" panose="02010600030101010101" pitchFamily="2" charset="-122"/>
              </a:rPr>
              <a:t>Rhwydweithiau cymdeithasol a grwpiau iaith a rhan iaith mewn ffurfio haenau cymdeithasol</a:t>
            </a:r>
          </a:p>
          <a:p>
            <a:r>
              <a:rPr lang="cy-GB" sz="1800" kern="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Ffracsiynu</a:t>
            </a:r>
            <a:r>
              <a:rPr lang="cy-GB" sz="1800" kern="0" dirty="0">
                <a:latin typeface="Times New Roman" panose="02020603050405020304" pitchFamily="18" charset="0"/>
                <a:ea typeface="DengXian" panose="02010600030101010101" pitchFamily="2" charset="-122"/>
              </a:rPr>
              <a:t> a Cynghreirio dosbarth</a:t>
            </a:r>
          </a:p>
          <a:p>
            <a:r>
              <a:rPr lang="cy-GB" sz="1800" kern="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Tangynrychiolaeth</a:t>
            </a:r>
            <a:r>
              <a:rPr lang="cy-GB" sz="1800" kern="0" dirty="0">
                <a:latin typeface="Times New Roman" panose="02020603050405020304" pitchFamily="18" charset="0"/>
                <a:ea typeface="DengXian" panose="02010600030101010101" pitchFamily="2" charset="-122"/>
              </a:rPr>
              <a:t> o siaradwyr Cymraeg yn yr haenau cymdeithasol uchaf</a:t>
            </a:r>
          </a:p>
          <a:p>
            <a:r>
              <a:rPr lang="cy-GB" sz="1800" kern="0" dirty="0">
                <a:latin typeface="Times New Roman" panose="02020603050405020304" pitchFamily="18" charset="0"/>
                <a:ea typeface="DengXian" panose="02010600030101010101" pitchFamily="2" charset="-122"/>
              </a:rPr>
              <a:t>Rhaniad cyhoeddus/preifat</a:t>
            </a:r>
          </a:p>
          <a:p>
            <a:r>
              <a:rPr lang="cy-GB" sz="1800" kern="0" dirty="0">
                <a:latin typeface="Times New Roman" panose="02020603050405020304" pitchFamily="18" charset="0"/>
                <a:ea typeface="DengXian" panose="02010600030101010101" pitchFamily="2" charset="-122"/>
              </a:rPr>
              <a:t>‘Yn groes i’r hyn a </a:t>
            </a:r>
            <a:r>
              <a:rPr lang="cy-GB" sz="1800" kern="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haerwyd</a:t>
            </a:r>
            <a:r>
              <a:rPr lang="cy-GB" sz="1800" kern="0" dirty="0">
                <a:latin typeface="Times New Roman" panose="02020603050405020304" pitchFamily="18" charset="0"/>
                <a:ea typeface="DengXian" panose="02010600030101010101" pitchFamily="2" charset="-122"/>
              </a:rPr>
              <a:t> gan ambell i wleidydd dros y blynyddoedd, gellir dadlau fod y ‘cadernid ethnig’ a amlygwyd yn yr ymchwil hwn yn ymateb rhesymegol i ddosbarthiad anwastad o adnoddau economaidd a pharhad y rhaniad diwylliannol o lafur’ Delyth Morris, 2013 t.94.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87268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D271C-6D00-EB47-5E21-17217AD17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988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44BDD3-2ACB-E2D6-5B95-ADE1C8F48D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2521339" y="1344362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1014934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9D0F2-8B13-F2E3-EBA7-C696AC864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238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015521-5802-4C14-CB62-4D7B9B99B5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2578" y="416320"/>
            <a:ext cx="4737044" cy="6316060"/>
          </a:xfrm>
        </p:spPr>
      </p:pic>
    </p:spTree>
    <p:extLst>
      <p:ext uri="{BB962C8B-B14F-4D97-AF65-F5344CB8AC3E}">
        <p14:creationId xmlns:p14="http://schemas.microsoft.com/office/powerpoint/2010/main" val="100292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57E35C9-CCB2-F629-3ECD-1A2C81D552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7973616"/>
              </p:ext>
            </p:extLst>
          </p:nvPr>
        </p:nvGraphicFramePr>
        <p:xfrm>
          <a:off x="570642" y="1491916"/>
          <a:ext cx="10628625" cy="49782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25725">
                  <a:extLst>
                    <a:ext uri="{9D8B030D-6E8A-4147-A177-3AD203B41FA5}">
                      <a16:colId xmlns:a16="http://schemas.microsoft.com/office/drawing/2014/main" val="3428775302"/>
                    </a:ext>
                  </a:extLst>
                </a:gridCol>
                <a:gridCol w="2125725">
                  <a:extLst>
                    <a:ext uri="{9D8B030D-6E8A-4147-A177-3AD203B41FA5}">
                      <a16:colId xmlns:a16="http://schemas.microsoft.com/office/drawing/2014/main" val="3305000778"/>
                    </a:ext>
                  </a:extLst>
                </a:gridCol>
                <a:gridCol w="2125725">
                  <a:extLst>
                    <a:ext uri="{9D8B030D-6E8A-4147-A177-3AD203B41FA5}">
                      <a16:colId xmlns:a16="http://schemas.microsoft.com/office/drawing/2014/main" val="2186936354"/>
                    </a:ext>
                  </a:extLst>
                </a:gridCol>
                <a:gridCol w="2125725">
                  <a:extLst>
                    <a:ext uri="{9D8B030D-6E8A-4147-A177-3AD203B41FA5}">
                      <a16:colId xmlns:a16="http://schemas.microsoft.com/office/drawing/2014/main" val="3622264867"/>
                    </a:ext>
                  </a:extLst>
                </a:gridCol>
                <a:gridCol w="2125725">
                  <a:extLst>
                    <a:ext uri="{9D8B030D-6E8A-4147-A177-3AD203B41FA5}">
                      <a16:colId xmlns:a16="http://schemas.microsoft.com/office/drawing/2014/main" val="3959359349"/>
                    </a:ext>
                  </a:extLst>
                </a:gridCol>
              </a:tblGrid>
              <a:tr h="1197654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 dirty="0">
                          <a:effectLst/>
                        </a:rPr>
                        <a:t>Awdurdod Lleol / </a:t>
                      </a:r>
                      <a:r>
                        <a:rPr lang="cy-GB" sz="1000" kern="100" dirty="0" err="1">
                          <a:effectLst/>
                        </a:rPr>
                        <a:t>Local</a:t>
                      </a:r>
                      <a:r>
                        <a:rPr lang="cy-GB" sz="1000" kern="100" dirty="0">
                          <a:effectLst/>
                        </a:rPr>
                        <a:t> </a:t>
                      </a:r>
                      <a:r>
                        <a:rPr lang="cy-GB" sz="1000" kern="100" dirty="0" err="1">
                          <a:effectLst/>
                        </a:rPr>
                        <a:t>Authority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AB Galwedigaethau rheolaethol/gweinyddol/proffesiynol uwch a chanolradd </a:t>
                      </a:r>
                      <a:r>
                        <a:rPr lang="en-GB" sz="1000" kern="100">
                          <a:effectLst/>
                        </a:rPr>
                        <a:t>/ AB Higher and intermediate managerial/administrative/professional occupations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C1 Galwedigaethau goruchwyliol, clerigol a rheolaethol/gweinyddol/proffesiynol iau </a:t>
                      </a:r>
                      <a:r>
                        <a:rPr lang="en-GB" sz="1000" kern="100">
                          <a:effectLst/>
                        </a:rPr>
                        <a:t>/ C1 Supervisory, clerical and junior managerial/administrative/professional occupations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C2 Galwedigaethau crefftus </a:t>
                      </a:r>
                      <a:r>
                        <a:rPr lang="en-GB" sz="1000" kern="100">
                          <a:effectLst/>
                        </a:rPr>
                        <a:t>/ C2 Skilled manual occupations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DE Galwedigaethau lled-grefftus a heb sgiliau; di-waith a’r galwedigaethau isaf </a:t>
                      </a:r>
                      <a:r>
                        <a:rPr lang="en-GB" sz="1000" kern="100">
                          <a:effectLst/>
                        </a:rPr>
                        <a:t>/ DE Semi-skilled and unskilled manual occupations; unemployed and lowest grade occupations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3854908107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Abertawe / Swansea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27%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37%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3532860000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Blaenau Gwent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58%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3514624731"/>
                  </a:ext>
                </a:extLst>
              </a:tr>
              <a:tr h="33595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Bro Morgannwg / Vale of Glamorgan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29%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36%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1072890443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Caerdydd / Cardiff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20%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1641497601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Caerffili / Caerphilly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51%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717122232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Casnewydd / Newport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40%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2585054685"/>
                  </a:ext>
                </a:extLst>
              </a:tr>
              <a:tr h="33595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Castell-nedd Port Talbot / Neath Port Talbot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32%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140009428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Ceredigion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 dirty="0">
                          <a:effectLst/>
                        </a:rPr>
                        <a:t>9%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13%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12%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4189954011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Conwy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30%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32%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4152623737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Gwynedd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7%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6%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11%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3967516025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Merthyr Tudful / Merthyr Tydfil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40%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58%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1885443262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Pen-y-bont ar Ogwr / Bridgend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53%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649950118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Powys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29%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27%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2067745012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Rhondda Cynon Taf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36%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3103591490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Sir Benfro / Pembrokeshire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29%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3948738939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Sir Ddinbych / Denbighshire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25%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33%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30%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1469926789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Sir Fynwy / Monmouthshire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39%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41%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34%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40%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4168925825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Sir Gaerfyrddin / Carmarthenshire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13%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19%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19%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33%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4202615722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Sir y Fflint / Flintshire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36%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45%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48%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4209296238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Torfaen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33%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30%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37%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47%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1895695439"/>
                  </a:ext>
                </a:extLst>
              </a:tr>
              <a:tr h="16361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Wrecsam / Wrexham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37%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39%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>
                          <a:effectLst/>
                        </a:rPr>
                        <a:t>36%</a:t>
                      </a:r>
                      <a:endParaRPr lang="en-GB" sz="1200" kern="10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 dirty="0">
                          <a:effectLst/>
                        </a:rPr>
                        <a:t>49%</a:t>
                      </a:r>
                      <a:endParaRPr lang="en-GB" sz="12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564" marR="66564" marT="0" marB="0" anchor="b"/>
                </a:tc>
                <a:extLst>
                  <a:ext uri="{0D108BD9-81ED-4DB2-BD59-A6C34878D82A}">
                    <a16:rowId xmlns:a16="http://schemas.microsoft.com/office/drawing/2014/main" val="343748349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81CC537-1372-6CC4-4CB3-28E9EF7DBB9E}"/>
              </a:ext>
            </a:extLst>
          </p:cNvPr>
          <p:cNvSpPr txBox="1"/>
          <p:nvPr/>
        </p:nvSpPr>
        <p:spPr>
          <a:xfrm>
            <a:off x="716737" y="116103"/>
            <a:ext cx="10482529" cy="12589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cy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Arial" panose="020B0604020202020204" pitchFamily="34" charset="0"/>
              </a:rPr>
              <a:t>Mae’r tabl hwn yn archwilio’r berthynas rhwng dosbarth cymdeithasol a throsglwyddiad iaith ar yr aelwyd drwy gyflwyno canran y plant dibynnol nad ydynt yn gallu siarad Cymraeg ar aelwydydd lle gall o leiaf un oedolyn siarad Cymraeg yn ôl gradd gymdeithasol fras (yn seiliedig ar atebion y sawl y mae’r cartref yn ei (h)enw neu’r sawl sydd â’r incwm mwyaf). Cyfrifiad 2021.</a:t>
            </a:r>
            <a:endParaRPr lang="en-GB" sz="18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917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86493-BE62-DAD7-8779-989199E7F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Esgyrn sychion: nodyn byr ar </a:t>
            </a:r>
            <a:r>
              <a:rPr lang="cy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sosioieithyddiaeth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cy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Lydaweg</a:t>
            </a:r>
            <a:endParaRPr lang="cy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D128C-9EA1-C9DA-C050-9B5789BBF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Jean Le </a:t>
            </a:r>
            <a:r>
              <a:rPr lang="cy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Dû</a:t>
            </a:r>
            <a:r>
              <a:rPr lang="cy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cy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Yves</a:t>
            </a:r>
            <a:r>
              <a:rPr lang="cy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Le </a:t>
            </a:r>
            <a:r>
              <a:rPr lang="cy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Berre</a:t>
            </a:r>
            <a:r>
              <a:rPr lang="cy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cy-GB" sz="1800" i="1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Métamorphoses</a:t>
            </a:r>
            <a:r>
              <a:rPr lang="cy-GB" sz="1800" i="1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cy-GB" sz="1800" i="1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Trente</a:t>
            </a:r>
            <a:r>
              <a:rPr lang="cy-GB" sz="1800" i="1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cy-GB" sz="1800" i="1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ans</a:t>
            </a:r>
            <a:r>
              <a:rPr lang="cy-GB" sz="1800" i="1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de </a:t>
            </a:r>
            <a:r>
              <a:rPr lang="cy-GB" sz="1800" i="1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sociolinguistique</a:t>
            </a:r>
            <a:r>
              <a:rPr lang="cy-GB" sz="1800" i="1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à Brest </a:t>
            </a:r>
            <a:r>
              <a:rPr lang="cy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(2019)</a:t>
            </a:r>
          </a:p>
          <a:p>
            <a:r>
              <a:rPr lang="cy-GB" sz="18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Proffil siaradwyr Llydaweg: L1, hen, gwledig, prin mewn cyfalaf diwylliannol / L2 ifanc, trefol, mwy o gyfalaf diwylliannol</a:t>
            </a: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Sectorau economaidd gweithgarwch siaradwyr L1 ac L2</a:t>
            </a:r>
          </a:p>
          <a:p>
            <a:r>
              <a:rPr lang="cy-GB" sz="18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Adlewyrchir hyn yn yr iaith ei hun – geirfa, cystrawen, ffonoleg</a:t>
            </a: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Oes yna belen grisial yma?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DengXian" panose="02010600030101010101" pitchFamily="2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656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39752-E2A5-539B-DE77-B668D99E3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Tamaid i’w gnoi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BD798-EA78-FA15-66D6-FE3A82C91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Pa mor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wir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yw’r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hyn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a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ddisgrifir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gan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Morris a Williams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heddiw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? 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Meddyliwch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am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enghreifftiau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o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ymraniad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grwp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iaith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Cymraeg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sail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dosbarth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. </a:t>
            </a:r>
          </a:p>
          <a:p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Sut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mae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e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ffeithiolrwydd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gweithrediad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polisi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iaith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newid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lefelau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gwahanol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drwy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hierarchiaeth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gweithle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?</a:t>
            </a:r>
          </a:p>
          <a:p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Oes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yna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raniad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amlwg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rhwng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gweithleoedd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Cymraeg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cyhoeddus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(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lle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mae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polisi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iaith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) a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phreifat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(Cymraeg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organig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, dim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polisi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latin typeface="Times New Roman" panose="02020603050405020304" pitchFamily="18" charset="0"/>
                <a:ea typeface="DengXian" panose="02010600030101010101" pitchFamily="2" charset="-122"/>
              </a:rPr>
              <a:t>iaith</a:t>
            </a:r>
            <a:r>
              <a:rPr lang="en-GB" sz="1800" dirty="0">
                <a:latin typeface="Times New Roman" panose="02020603050405020304" pitchFamily="18" charset="0"/>
                <a:ea typeface="DengXian" panose="02010600030101010101" pitchFamily="2" charset="-122"/>
              </a:rPr>
              <a:t>)?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Sut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mae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sector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gweithgarwch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economaidd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cyflyru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ein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dealltwriaeth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ni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ein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hunain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o’r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sefyllfa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?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81126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955</Words>
  <Application>Microsoft Office PowerPoint</Application>
  <PresentationFormat>Widescreen</PresentationFormat>
  <Paragraphs>149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Nodiadau (llyfryddol, gan fwyaf) ar iaith a dosbarth cymdeithasol</vt:lpstr>
      <vt:lpstr>Immanuel Wallerstein, World-systems Analysis: An Introduction (2007) [hwn yw’r cyflwyniad cryno gorau ac mae’n cynnwys llyfryddiaeth anodiadol ardderchog]</vt:lpstr>
      <vt:lpstr>Michael Hechter, Internal Colonialism: The Celtic Fringe in British National Development (1975)</vt:lpstr>
      <vt:lpstr>Pierre Bourdieu, Ce que parler veut dire (1982) [cyfieithiad a helaethiad: Language and Symbolic Power (1991)]</vt:lpstr>
      <vt:lpstr>Mapio cymdeithas yn ôl safle cymdeithasol yng ngwaith Bourdieu</vt:lpstr>
      <vt:lpstr>Delyth Morris a Glyn Williams, Language Planning and Language Use: Welsh in a Global Age (2000) Delyth Morris, ‘Datblygiad Economaidd Anwastad a’r Rhaniad Diwylliannol o Lafur’ yn Brooks a Roberts goln. Pa beth yr aethoch allan i’w achub? (2013)</vt:lpstr>
      <vt:lpstr>PowerPoint Presentation</vt:lpstr>
      <vt:lpstr>PowerPoint Presentation</vt:lpstr>
      <vt:lpstr>PowerPoint Presentation</vt:lpstr>
      <vt:lpstr>Esgyrn sychion: nodyn byr ar sosioieithyddiaeth y Lydaweg</vt:lpstr>
      <vt:lpstr>Tamaid i’w gnoi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Nodiadau ar iaith a dosbarth cymdeithasol</dc:title>
  <dc:creator>Richard Roberts</dc:creator>
  <cp:lastModifiedBy>Richard Roberts</cp:lastModifiedBy>
  <cp:revision>1</cp:revision>
  <dcterms:created xsi:type="dcterms:W3CDTF">2023-11-20T00:12:06Z</dcterms:created>
  <dcterms:modified xsi:type="dcterms:W3CDTF">2024-11-25T00:42:58Z</dcterms:modified>
</cp:coreProperties>
</file>