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/>
    <p:restoredTop sz="94690"/>
  </p:normalViewPr>
  <p:slideViewPr>
    <p:cSldViewPr snapToGrid="0" snapToObjects="1">
      <p:cViewPr varScale="1">
        <p:scale>
          <a:sx n="97" d="100"/>
          <a:sy n="97" d="100"/>
        </p:scale>
        <p:origin x="62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viewProps" Target="viewProps.xml"/><Relationship Id="rId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5" Type="http://schemas.openxmlformats.org/officeDocument/2006/relationships/tableStyles" Target="tableStyles.xml"/><Relationship Id="rId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1/25/18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1/25/18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1/25/18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19</TotalTime>
  <Words>0</Words>
  <Application>Microsoft Macintosh PowerPoint</Application>
  <PresentationFormat>Widescreen</PresentationFormat>
  <Paragraphs>0</Paragraphs>
  <Slides>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2" baseType="lpstr">
      <vt:lpstr>Franklin Gothic Book</vt:lpstr>
      <vt:lpstr>Crop</vt:lpstr>
    </vt:vector>
  </TitlesOfParts>
  <Company/>
  <LinksUpToDate>false</LinksUpToDate>
  <SharedDoc>false</SharedDoc>
  <HyperlinksChanged>false</HyperlinksChanged>
  <AppVersion>16.0009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POST-STRUCTURALISM</dc:title>
  <dc:creator>Susan Adams (1600044)</dc:creator>
  <cp:lastModifiedBy>Susan Adams (1600044)</cp:lastModifiedBy>
  <cp:revision>4</cp:revision>
  <dcterms:created xsi:type="dcterms:W3CDTF">2018-01-23T22:57:23Z</dcterms:created>
  <dcterms:modified xsi:type="dcterms:W3CDTF">2018-01-25T21:29:21Z</dcterms:modified>
</cp:coreProperties>
</file>