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73" r:id="rId5"/>
    <p:sldId id="259" r:id="rId6"/>
    <p:sldId id="274" r:id="rId7"/>
    <p:sldId id="268" r:id="rId8"/>
    <p:sldId id="260" r:id="rId9"/>
    <p:sldId id="269" r:id="rId10"/>
    <p:sldId id="261" r:id="rId11"/>
    <p:sldId id="275" r:id="rId12"/>
    <p:sldId id="262" r:id="rId13"/>
    <p:sldId id="270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7FD359-727C-4121-ADAD-E6B4699D1F6A}" v="287" dt="2023-09-13T13:51:55.3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7" autoAdjust="0"/>
    <p:restoredTop sz="94660"/>
  </p:normalViewPr>
  <p:slideViewPr>
    <p:cSldViewPr snapToGrid="0">
      <p:cViewPr>
        <p:scale>
          <a:sx n="69" d="100"/>
          <a:sy n="69" d="100"/>
        </p:scale>
        <p:origin x="78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gail R Cole" userId="a65272b5-0d12-4c3a-af89-fb4e55623926" providerId="ADAL" clId="{587FD359-727C-4121-ADAD-E6B4699D1F6A}"/>
    <pc:docChg chg="undo custSel addSld delSld modSld sldOrd">
      <pc:chgData name="Abigail R Cole" userId="a65272b5-0d12-4c3a-af89-fb4e55623926" providerId="ADAL" clId="{587FD359-727C-4121-ADAD-E6B4699D1F6A}" dt="2023-09-13T13:53:53.675" v="5631" actId="122"/>
      <pc:docMkLst>
        <pc:docMk/>
      </pc:docMkLst>
      <pc:sldChg chg="addSp delSp modSp mod setBg">
        <pc:chgData name="Abigail R Cole" userId="a65272b5-0d12-4c3a-af89-fb4e55623926" providerId="ADAL" clId="{587FD359-727C-4121-ADAD-E6B4699D1F6A}" dt="2023-09-13T11:04:18.020" v="5029" actId="122"/>
        <pc:sldMkLst>
          <pc:docMk/>
          <pc:sldMk cId="1265303647" sldId="256"/>
        </pc:sldMkLst>
        <pc:spChg chg="mod">
          <ac:chgData name="Abigail R Cole" userId="a65272b5-0d12-4c3a-af89-fb4e55623926" providerId="ADAL" clId="{587FD359-727C-4121-ADAD-E6B4699D1F6A}" dt="2023-09-13T11:04:18.020" v="5029" actId="122"/>
          <ac:spMkLst>
            <pc:docMk/>
            <pc:sldMk cId="1265303647" sldId="256"/>
            <ac:spMk id="2" creationId="{5F16A9B6-F97D-E9BE-C386-A3D4CCFD4907}"/>
          </ac:spMkLst>
        </pc:spChg>
        <pc:spChg chg="mod">
          <ac:chgData name="Abigail R Cole" userId="a65272b5-0d12-4c3a-af89-fb4e55623926" providerId="ADAL" clId="{587FD359-727C-4121-ADAD-E6B4699D1F6A}" dt="2023-09-13T11:03:42.418" v="5016" actId="120"/>
          <ac:spMkLst>
            <pc:docMk/>
            <pc:sldMk cId="1265303647" sldId="256"/>
            <ac:spMk id="3" creationId="{919FA303-3CF6-0588-0514-DF1EA07EA721}"/>
          </ac:spMkLst>
        </pc:spChg>
        <pc:spChg chg="add del">
          <ac:chgData name="Abigail R Cole" userId="a65272b5-0d12-4c3a-af89-fb4e55623926" providerId="ADAL" clId="{587FD359-727C-4121-ADAD-E6B4699D1F6A}" dt="2023-09-12T20:16:33.041" v="3642" actId="26606"/>
          <ac:spMkLst>
            <pc:docMk/>
            <pc:sldMk cId="1265303647" sldId="256"/>
            <ac:spMk id="8" creationId="{6DDA8CE9-E0A6-4FF2-823D-D08607606DC2}"/>
          </ac:spMkLst>
        </pc:spChg>
        <pc:spChg chg="add del">
          <ac:chgData name="Abigail R Cole" userId="a65272b5-0d12-4c3a-af89-fb4e55623926" providerId="ADAL" clId="{587FD359-727C-4121-ADAD-E6B4699D1F6A}" dt="2023-09-12T20:16:33.041" v="3642" actId="26606"/>
          <ac:spMkLst>
            <pc:docMk/>
            <pc:sldMk cId="1265303647" sldId="256"/>
            <ac:spMk id="10" creationId="{11195564-33B9-434B-9641-764F5905A56F}"/>
          </ac:spMkLst>
        </pc:spChg>
        <pc:spChg chg="add">
          <ac:chgData name="Abigail R Cole" userId="a65272b5-0d12-4c3a-af89-fb4e55623926" providerId="ADAL" clId="{587FD359-727C-4121-ADAD-E6B4699D1F6A}" dt="2023-09-12T20:16:33.041" v="3642" actId="26606"/>
          <ac:spMkLst>
            <pc:docMk/>
            <pc:sldMk cId="1265303647" sldId="256"/>
            <ac:spMk id="28" creationId="{65219498-D544-41AC-98FE-8F956EF66A62}"/>
          </ac:spMkLst>
        </pc:spChg>
        <pc:spChg chg="add">
          <ac:chgData name="Abigail R Cole" userId="a65272b5-0d12-4c3a-af89-fb4e55623926" providerId="ADAL" clId="{587FD359-727C-4121-ADAD-E6B4699D1F6A}" dt="2023-09-12T20:16:33.041" v="3642" actId="26606"/>
          <ac:spMkLst>
            <pc:docMk/>
            <pc:sldMk cId="1265303647" sldId="256"/>
            <ac:spMk id="30" creationId="{F500DBFC-17A9-4E0A-AEE2-A49F9AEEF0FD}"/>
          </ac:spMkLst>
        </pc:spChg>
        <pc:grpChg chg="add del">
          <ac:chgData name="Abigail R Cole" userId="a65272b5-0d12-4c3a-af89-fb4e55623926" providerId="ADAL" clId="{587FD359-727C-4121-ADAD-E6B4699D1F6A}" dt="2023-09-12T20:16:33.041" v="3642" actId="26606"/>
          <ac:grpSpMkLst>
            <pc:docMk/>
            <pc:sldMk cId="1265303647" sldId="256"/>
            <ac:grpSpMk id="12" creationId="{1D18C537-E336-47C4-836B-C342A230F8F3}"/>
          </ac:grpSpMkLst>
        </pc:grpChg>
        <pc:grpChg chg="add del">
          <ac:chgData name="Abigail R Cole" userId="a65272b5-0d12-4c3a-af89-fb4e55623926" providerId="ADAL" clId="{587FD359-727C-4121-ADAD-E6B4699D1F6A}" dt="2023-09-12T20:16:33.041" v="3642" actId="26606"/>
          <ac:grpSpMkLst>
            <pc:docMk/>
            <pc:sldMk cId="1265303647" sldId="256"/>
            <ac:grpSpMk id="18" creationId="{5A1259D8-0C3A-4069-A22F-537BBBB61A9C}"/>
          </ac:grpSpMkLst>
        </pc:grpChg>
        <pc:grpChg chg="add">
          <ac:chgData name="Abigail R Cole" userId="a65272b5-0d12-4c3a-af89-fb4e55623926" providerId="ADAL" clId="{587FD359-727C-4121-ADAD-E6B4699D1F6A}" dt="2023-09-12T20:16:33.041" v="3642" actId="26606"/>
          <ac:grpSpMkLst>
            <pc:docMk/>
            <pc:sldMk cId="1265303647" sldId="256"/>
            <ac:grpSpMk id="32" creationId="{D74613BB-817C-4C4F-8A24-4936F2F064C0}"/>
          </ac:grpSpMkLst>
        </pc:grpChg>
        <pc:picChg chg="add">
          <ac:chgData name="Abigail R Cole" userId="a65272b5-0d12-4c3a-af89-fb4e55623926" providerId="ADAL" clId="{587FD359-727C-4121-ADAD-E6B4699D1F6A}" dt="2023-09-12T20:16:33.041" v="3642" actId="26606"/>
          <ac:picMkLst>
            <pc:docMk/>
            <pc:sldMk cId="1265303647" sldId="256"/>
            <ac:picMk id="25" creationId="{3938781D-0D4A-4E8F-CDFC-EFD4BD330D8F}"/>
          </ac:picMkLst>
        </pc:picChg>
      </pc:sldChg>
      <pc:sldChg chg="addSp delSp modSp mod setBg">
        <pc:chgData name="Abigail R Cole" userId="a65272b5-0d12-4c3a-af89-fb4e55623926" providerId="ADAL" clId="{587FD359-727C-4121-ADAD-E6B4699D1F6A}" dt="2023-09-13T11:04:43.784" v="5030" actId="26606"/>
        <pc:sldMkLst>
          <pc:docMk/>
          <pc:sldMk cId="1079199122" sldId="257"/>
        </pc:sldMkLst>
        <pc:spChg chg="mod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2" creationId="{EAD543B6-480A-1A3F-6CAD-8E45D55CAFB3}"/>
          </ac:spMkLst>
        </pc:spChg>
        <pc:spChg chg="del mod">
          <ac:chgData name="Abigail R Cole" userId="a65272b5-0d12-4c3a-af89-fb4e55623926" providerId="ADAL" clId="{587FD359-727C-4121-ADAD-E6B4699D1F6A}" dt="2023-09-12T20:16:38.839" v="3643" actId="26606"/>
          <ac:spMkLst>
            <pc:docMk/>
            <pc:sldMk cId="1079199122" sldId="257"/>
            <ac:spMk id="3" creationId="{A0E8CD61-980D-6FBA-AFC7-FE42DBE6D748}"/>
          </ac:spMkLst>
        </pc:spChg>
        <pc:spChg chg="add del">
          <ac:chgData name="Abigail R Cole" userId="a65272b5-0d12-4c3a-af89-fb4e55623926" providerId="ADAL" clId="{587FD359-727C-4121-ADAD-E6B4699D1F6A}" dt="2023-09-12T20:16:38.839" v="3643" actId="26606"/>
          <ac:spMkLst>
            <pc:docMk/>
            <pc:sldMk cId="1079199122" sldId="257"/>
            <ac:spMk id="8" creationId="{18873D23-2DCF-4B31-A009-95721C06E8E1}"/>
          </ac:spMkLst>
        </pc:spChg>
        <pc:spChg chg="add del">
          <ac:chgData name="Abigail R Cole" userId="a65272b5-0d12-4c3a-af89-fb4e55623926" providerId="ADAL" clId="{587FD359-727C-4121-ADAD-E6B4699D1F6A}" dt="2023-09-12T20:16:38.839" v="3643" actId="26606"/>
          <ac:spMkLst>
            <pc:docMk/>
            <pc:sldMk cId="1079199122" sldId="257"/>
            <ac:spMk id="10" creationId="{C13EF075-D4EF-4929-ADBC-91B27DA19955}"/>
          </ac:spMkLst>
        </pc:spChg>
        <pc:spChg chg="add del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22" creationId="{7517A47C-B2E5-4B79-8061-D74B1311AF6E}"/>
          </ac:spMkLst>
        </pc:spChg>
        <pc:spChg chg="add del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24" creationId="{C505E780-2083-4CB5-A42A-5E0E2908ECC3}"/>
          </ac:spMkLst>
        </pc:spChg>
        <pc:spChg chg="add del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26" creationId="{D2C0AE1C-0118-41AE-8A10-7CDCBF10E96F}"/>
          </ac:spMkLst>
        </pc:spChg>
        <pc:spChg chg="add del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28" creationId="{463EEC44-1BA3-44ED-81FC-A644B04B2A44}"/>
          </ac:spMkLst>
        </pc:spChg>
        <pc:spChg chg="add">
          <ac:chgData name="Abigail R Cole" userId="a65272b5-0d12-4c3a-af89-fb4e55623926" providerId="ADAL" clId="{587FD359-727C-4121-ADAD-E6B4699D1F6A}" dt="2023-09-13T11:04:43.784" v="5030" actId="26606"/>
          <ac:spMkLst>
            <pc:docMk/>
            <pc:sldMk cId="1079199122" sldId="257"/>
            <ac:spMk id="33" creationId="{6C4028FD-8BAA-4A19-BFDE-594D991B7552}"/>
          </ac:spMkLst>
        </pc:spChg>
        <pc:grpChg chg="add del">
          <ac:chgData name="Abigail R Cole" userId="a65272b5-0d12-4c3a-af89-fb4e55623926" providerId="ADAL" clId="{587FD359-727C-4121-ADAD-E6B4699D1F6A}" dt="2023-09-12T20:16:38.839" v="3643" actId="26606"/>
          <ac:grpSpMkLst>
            <pc:docMk/>
            <pc:sldMk cId="1079199122" sldId="257"/>
            <ac:grpSpMk id="12" creationId="{DAA26DFA-AAB2-4973-9C17-16D587C7B198}"/>
          </ac:grpSpMkLst>
        </pc:grpChg>
        <pc:graphicFrameChg chg="add mod modGraphic">
          <ac:chgData name="Abigail R Cole" userId="a65272b5-0d12-4c3a-af89-fb4e55623926" providerId="ADAL" clId="{587FD359-727C-4121-ADAD-E6B4699D1F6A}" dt="2023-09-13T11:04:43.784" v="5030" actId="26606"/>
          <ac:graphicFrameMkLst>
            <pc:docMk/>
            <pc:sldMk cId="1079199122" sldId="257"/>
            <ac:graphicFrameMk id="18" creationId="{A5ACE360-5AE8-2A67-41A3-3F5855CD458E}"/>
          </ac:graphicFrameMkLst>
        </pc:graphicFrameChg>
      </pc:sldChg>
      <pc:sldChg chg="addSp delSp modSp mod ord setBg">
        <pc:chgData name="Abigail R Cole" userId="a65272b5-0d12-4c3a-af89-fb4e55623926" providerId="ADAL" clId="{587FD359-727C-4121-ADAD-E6B4699D1F6A}" dt="2023-09-13T13:26:18.598" v="5389"/>
        <pc:sldMkLst>
          <pc:docMk/>
          <pc:sldMk cId="3158114773" sldId="258"/>
        </pc:sldMkLst>
        <pc:spChg chg="mod">
          <ac:chgData name="Abigail R Cole" userId="a65272b5-0d12-4c3a-af89-fb4e55623926" providerId="ADAL" clId="{587FD359-727C-4121-ADAD-E6B4699D1F6A}" dt="2023-09-13T11:05:39.999" v="5073" actId="26606"/>
          <ac:spMkLst>
            <pc:docMk/>
            <pc:sldMk cId="3158114773" sldId="258"/>
            <ac:spMk id="2" creationId="{6B1870B1-BEB4-8B5B-6529-8418769CE69D}"/>
          </ac:spMkLst>
        </pc:spChg>
        <pc:spChg chg="del mod">
          <ac:chgData name="Abigail R Cole" userId="a65272b5-0d12-4c3a-af89-fb4e55623926" providerId="ADAL" clId="{587FD359-727C-4121-ADAD-E6B4699D1F6A}" dt="2023-09-12T20:07:03.421" v="3441" actId="26606"/>
          <ac:spMkLst>
            <pc:docMk/>
            <pc:sldMk cId="3158114773" sldId="258"/>
            <ac:spMk id="3" creationId="{BD3498D9-FB85-FAA3-A97B-DF0491309CC6}"/>
          </ac:spMkLst>
        </pc:spChg>
        <pc:spChg chg="add del">
          <ac:chgData name="Abigail R Cole" userId="a65272b5-0d12-4c3a-af89-fb4e55623926" providerId="ADAL" clId="{587FD359-727C-4121-ADAD-E6B4699D1F6A}" dt="2023-09-12T20:16:53.125" v="3644" actId="26606"/>
          <ac:spMkLst>
            <pc:docMk/>
            <pc:sldMk cId="3158114773" sldId="258"/>
            <ac:spMk id="9" creationId="{58086AEC-04C2-4BC4-BFB8-0135965C74A8}"/>
          </ac:spMkLst>
        </pc:spChg>
        <pc:spChg chg="add del">
          <ac:chgData name="Abigail R Cole" userId="a65272b5-0d12-4c3a-af89-fb4e55623926" providerId="ADAL" clId="{587FD359-727C-4121-ADAD-E6B4699D1F6A}" dt="2023-09-12T20:16:53.125" v="3644" actId="26606"/>
          <ac:spMkLst>
            <pc:docMk/>
            <pc:sldMk cId="3158114773" sldId="258"/>
            <ac:spMk id="11" creationId="{20C3BE3F-B8A9-4DC9-A867-EC91736FAA07}"/>
          </ac:spMkLst>
        </pc:spChg>
        <pc:spChg chg="add del">
          <ac:chgData name="Abigail R Cole" userId="a65272b5-0d12-4c3a-af89-fb4e55623926" providerId="ADAL" clId="{587FD359-727C-4121-ADAD-E6B4699D1F6A}" dt="2023-09-13T11:05:39.999" v="5073" actId="26606"/>
          <ac:spMkLst>
            <pc:docMk/>
            <pc:sldMk cId="3158114773" sldId="258"/>
            <ac:spMk id="23" creationId="{2E442304-DDBD-4F7B-8017-36BCC863FB40}"/>
          </ac:spMkLst>
        </pc:spChg>
        <pc:spChg chg="add del">
          <ac:chgData name="Abigail R Cole" userId="a65272b5-0d12-4c3a-af89-fb4e55623926" providerId="ADAL" clId="{587FD359-727C-4121-ADAD-E6B4699D1F6A}" dt="2023-09-13T11:05:39.999" v="5073" actId="26606"/>
          <ac:spMkLst>
            <pc:docMk/>
            <pc:sldMk cId="3158114773" sldId="258"/>
            <ac:spMk id="25" creationId="{5E107275-3853-46FD-A241-DE4355A42675}"/>
          </ac:spMkLst>
        </pc:spChg>
        <pc:spChg chg="add">
          <ac:chgData name="Abigail R Cole" userId="a65272b5-0d12-4c3a-af89-fb4e55623926" providerId="ADAL" clId="{587FD359-727C-4121-ADAD-E6B4699D1F6A}" dt="2023-09-13T11:05:39.999" v="5073" actId="26606"/>
          <ac:spMkLst>
            <pc:docMk/>
            <pc:sldMk cId="3158114773" sldId="258"/>
            <ac:spMk id="31" creationId="{257363FD-7E77-4145-9483-331A807ADF0E}"/>
          </ac:spMkLst>
        </pc:spChg>
        <pc:grpChg chg="add del">
          <ac:chgData name="Abigail R Cole" userId="a65272b5-0d12-4c3a-af89-fb4e55623926" providerId="ADAL" clId="{587FD359-727C-4121-ADAD-E6B4699D1F6A}" dt="2023-09-12T20:16:53.125" v="3644" actId="26606"/>
          <ac:grpSpMkLst>
            <pc:docMk/>
            <pc:sldMk cId="3158114773" sldId="258"/>
            <ac:grpSpMk id="13" creationId="{0CA2F3D1-53F2-478B-949B-6D4EA2E4E43E}"/>
          </ac:grpSpMkLst>
        </pc:grpChg>
        <pc:graphicFrameChg chg="add mod modGraphic">
          <ac:chgData name="Abigail R Cole" userId="a65272b5-0d12-4c3a-af89-fb4e55623926" providerId="ADAL" clId="{587FD359-727C-4121-ADAD-E6B4699D1F6A}" dt="2023-09-13T11:08:46.855" v="5089" actId="26606"/>
          <ac:graphicFrameMkLst>
            <pc:docMk/>
            <pc:sldMk cId="3158114773" sldId="258"/>
            <ac:graphicFrameMk id="5" creationId="{7C554175-F761-D989-1C33-E05824E90230}"/>
          </ac:graphicFrameMkLst>
        </pc:graphicFrameChg>
        <pc:picChg chg="add">
          <ac:chgData name="Abigail R Cole" userId="a65272b5-0d12-4c3a-af89-fb4e55623926" providerId="ADAL" clId="{587FD359-727C-4121-ADAD-E6B4699D1F6A}" dt="2023-09-13T11:05:39.999" v="5073" actId="26606"/>
          <ac:picMkLst>
            <pc:docMk/>
            <pc:sldMk cId="3158114773" sldId="258"/>
            <ac:picMk id="27" creationId="{BEC3F7E2-2F93-E5E2-371D-58648BA40FCC}"/>
          </ac:picMkLst>
        </pc:picChg>
      </pc:sldChg>
      <pc:sldChg chg="addSp delSp modSp mod setBg modNotesTx">
        <pc:chgData name="Abigail R Cole" userId="a65272b5-0d12-4c3a-af89-fb4e55623926" providerId="ADAL" clId="{587FD359-727C-4121-ADAD-E6B4699D1F6A}" dt="2023-09-13T11:08:52.531" v="5090" actId="26606"/>
        <pc:sldMkLst>
          <pc:docMk/>
          <pc:sldMk cId="373557592" sldId="259"/>
        </pc:sldMkLst>
        <pc:spChg chg="mod">
          <ac:chgData name="Abigail R Cole" userId="a65272b5-0d12-4c3a-af89-fb4e55623926" providerId="ADAL" clId="{587FD359-727C-4121-ADAD-E6B4699D1F6A}" dt="2023-09-13T11:08:52.531" v="5090" actId="26606"/>
          <ac:spMkLst>
            <pc:docMk/>
            <pc:sldMk cId="373557592" sldId="259"/>
            <ac:spMk id="2" creationId="{129F9ACF-13F1-24BB-9E77-8D9A3B6B9D99}"/>
          </ac:spMkLst>
        </pc:spChg>
        <pc:spChg chg="add del mod">
          <ac:chgData name="Abigail R Cole" userId="a65272b5-0d12-4c3a-af89-fb4e55623926" providerId="ADAL" clId="{587FD359-727C-4121-ADAD-E6B4699D1F6A}" dt="2023-09-12T20:07:53.017" v="3450" actId="26606"/>
          <ac:spMkLst>
            <pc:docMk/>
            <pc:sldMk cId="373557592" sldId="259"/>
            <ac:spMk id="3" creationId="{132FC107-6DC0-6E88-71FF-508558497EA2}"/>
          </ac:spMkLst>
        </pc:spChg>
        <pc:spChg chg="add del">
          <ac:chgData name="Abigail R Cole" userId="a65272b5-0d12-4c3a-af89-fb4e55623926" providerId="ADAL" clId="{587FD359-727C-4121-ADAD-E6B4699D1F6A}" dt="2023-09-12T20:07:18.651" v="3443" actId="26606"/>
          <ac:spMkLst>
            <pc:docMk/>
            <pc:sldMk cId="373557592" sldId="259"/>
            <ac:spMk id="9" creationId="{58086AEC-04C2-4BC4-BFB8-0135965C74A8}"/>
          </ac:spMkLst>
        </pc:spChg>
        <pc:spChg chg="add del">
          <ac:chgData name="Abigail R Cole" userId="a65272b5-0d12-4c3a-af89-fb4e55623926" providerId="ADAL" clId="{587FD359-727C-4121-ADAD-E6B4699D1F6A}" dt="2023-09-12T20:07:18.651" v="3443" actId="26606"/>
          <ac:spMkLst>
            <pc:docMk/>
            <pc:sldMk cId="373557592" sldId="259"/>
            <ac:spMk id="11" creationId="{20C3BE3F-B8A9-4DC9-A867-EC91736FAA07}"/>
          </ac:spMkLst>
        </pc:spChg>
        <pc:spChg chg="add del">
          <ac:chgData name="Abigail R Cole" userId="a65272b5-0d12-4c3a-af89-fb4e55623926" providerId="ADAL" clId="{587FD359-727C-4121-ADAD-E6B4699D1F6A}" dt="2023-09-12T20:07:26.109" v="3445" actId="26606"/>
          <ac:spMkLst>
            <pc:docMk/>
            <pc:sldMk cId="373557592" sldId="259"/>
            <ac:spMk id="20" creationId="{BACC6370-2D7E-4714-9D71-7542949D7D5D}"/>
          </ac:spMkLst>
        </pc:spChg>
        <pc:spChg chg="add del">
          <ac:chgData name="Abigail R Cole" userId="a65272b5-0d12-4c3a-af89-fb4e55623926" providerId="ADAL" clId="{587FD359-727C-4121-ADAD-E6B4699D1F6A}" dt="2023-09-12T20:07:26.109" v="3445" actId="26606"/>
          <ac:spMkLst>
            <pc:docMk/>
            <pc:sldMk cId="373557592" sldId="259"/>
            <ac:spMk id="21" creationId="{F68B3F68-107C-434F-AA38-110D5EA91B85}"/>
          </ac:spMkLst>
        </pc:spChg>
        <pc:spChg chg="add del">
          <ac:chgData name="Abigail R Cole" userId="a65272b5-0d12-4c3a-af89-fb4e55623926" providerId="ADAL" clId="{587FD359-727C-4121-ADAD-E6B4699D1F6A}" dt="2023-09-12T20:07:26.109" v="3445" actId="26606"/>
          <ac:spMkLst>
            <pc:docMk/>
            <pc:sldMk cId="373557592" sldId="259"/>
            <ac:spMk id="22" creationId="{AAD0DBB9-1A4B-4391-81D4-CB19F9AB918A}"/>
          </ac:spMkLst>
        </pc:spChg>
        <pc:spChg chg="add del">
          <ac:chgData name="Abigail R Cole" userId="a65272b5-0d12-4c3a-af89-fb4e55623926" providerId="ADAL" clId="{587FD359-727C-4121-ADAD-E6B4699D1F6A}" dt="2023-09-12T20:07:26.109" v="3445" actId="26606"/>
          <ac:spMkLst>
            <pc:docMk/>
            <pc:sldMk cId="373557592" sldId="259"/>
            <ac:spMk id="23" creationId="{063BBA22-50EA-4C4D-BE05-F1CE4E63AA56}"/>
          </ac:spMkLst>
        </pc:spChg>
        <pc:spChg chg="add del">
          <ac:chgData name="Abigail R Cole" userId="a65272b5-0d12-4c3a-af89-fb4e55623926" providerId="ADAL" clId="{587FD359-727C-4121-ADAD-E6B4699D1F6A}" dt="2023-09-12T20:07:31.697" v="3447" actId="26606"/>
          <ac:spMkLst>
            <pc:docMk/>
            <pc:sldMk cId="373557592" sldId="259"/>
            <ac:spMk id="26" creationId="{2F3856E9-4239-4EE7-A372-FDCF4882FDF6}"/>
          </ac:spMkLst>
        </pc:spChg>
        <pc:spChg chg="add del">
          <ac:chgData name="Abigail R Cole" userId="a65272b5-0d12-4c3a-af89-fb4e55623926" providerId="ADAL" clId="{587FD359-727C-4121-ADAD-E6B4699D1F6A}" dt="2023-09-12T20:07:31.697" v="3447" actId="26606"/>
          <ac:spMkLst>
            <pc:docMk/>
            <pc:sldMk cId="373557592" sldId="259"/>
            <ac:spMk id="27" creationId="{CCC9CDCF-90F8-42B0-BD0A-794C52688098}"/>
          </ac:spMkLst>
        </pc:spChg>
        <pc:spChg chg="add del">
          <ac:chgData name="Abigail R Cole" userId="a65272b5-0d12-4c3a-af89-fb4e55623926" providerId="ADAL" clId="{587FD359-727C-4121-ADAD-E6B4699D1F6A}" dt="2023-09-12T20:17:19.443" v="3646" actId="26606"/>
          <ac:spMkLst>
            <pc:docMk/>
            <pc:sldMk cId="373557592" sldId="259"/>
            <ac:spMk id="33" creationId="{58086AEC-04C2-4BC4-BFB8-0135965C74A8}"/>
          </ac:spMkLst>
        </pc:spChg>
        <pc:spChg chg="add del">
          <ac:chgData name="Abigail R Cole" userId="a65272b5-0d12-4c3a-af89-fb4e55623926" providerId="ADAL" clId="{587FD359-727C-4121-ADAD-E6B4699D1F6A}" dt="2023-09-12T20:17:19.443" v="3646" actId="26606"/>
          <ac:spMkLst>
            <pc:docMk/>
            <pc:sldMk cId="373557592" sldId="259"/>
            <ac:spMk id="34" creationId="{20C3BE3F-B8A9-4DC9-A867-EC91736FAA07}"/>
          </ac:spMkLst>
        </pc:spChg>
        <pc:spChg chg="add del">
          <ac:chgData name="Abigail R Cole" userId="a65272b5-0d12-4c3a-af89-fb4e55623926" providerId="ADAL" clId="{587FD359-727C-4121-ADAD-E6B4699D1F6A}" dt="2023-09-13T11:08:52.531" v="5090" actId="26606"/>
          <ac:spMkLst>
            <pc:docMk/>
            <pc:sldMk cId="373557592" sldId="259"/>
            <ac:spMk id="41" creationId="{58086AEC-04C2-4BC4-BFB8-0135965C74A8}"/>
          </ac:spMkLst>
        </pc:spChg>
        <pc:spChg chg="add del">
          <ac:chgData name="Abigail R Cole" userId="a65272b5-0d12-4c3a-af89-fb4e55623926" providerId="ADAL" clId="{587FD359-727C-4121-ADAD-E6B4699D1F6A}" dt="2023-09-13T11:08:52.531" v="5090" actId="26606"/>
          <ac:spMkLst>
            <pc:docMk/>
            <pc:sldMk cId="373557592" sldId="259"/>
            <ac:spMk id="43" creationId="{20C3BE3F-B8A9-4DC9-A867-EC91736FAA07}"/>
          </ac:spMkLst>
        </pc:spChg>
        <pc:spChg chg="add">
          <ac:chgData name="Abigail R Cole" userId="a65272b5-0d12-4c3a-af89-fb4e55623926" providerId="ADAL" clId="{587FD359-727C-4121-ADAD-E6B4699D1F6A}" dt="2023-09-13T11:08:52.531" v="5090" actId="26606"/>
          <ac:spMkLst>
            <pc:docMk/>
            <pc:sldMk cId="373557592" sldId="259"/>
            <ac:spMk id="55" creationId="{955A2079-FA98-4876-80F0-72364A7D2EA4}"/>
          </ac:spMkLst>
        </pc:spChg>
        <pc:grpChg chg="add del">
          <ac:chgData name="Abigail R Cole" userId="a65272b5-0d12-4c3a-af89-fb4e55623926" providerId="ADAL" clId="{587FD359-727C-4121-ADAD-E6B4699D1F6A}" dt="2023-09-12T20:07:18.651" v="3443" actId="26606"/>
          <ac:grpSpMkLst>
            <pc:docMk/>
            <pc:sldMk cId="373557592" sldId="259"/>
            <ac:grpSpMk id="13" creationId="{0CA2F3D1-53F2-478B-949B-6D4EA2E4E43E}"/>
          </ac:grpSpMkLst>
        </pc:grpChg>
        <pc:grpChg chg="add del">
          <ac:chgData name="Abigail R Cole" userId="a65272b5-0d12-4c3a-af89-fb4e55623926" providerId="ADAL" clId="{587FD359-727C-4121-ADAD-E6B4699D1F6A}" dt="2023-09-12T20:07:31.697" v="3447" actId="26606"/>
          <ac:grpSpMkLst>
            <pc:docMk/>
            <pc:sldMk cId="373557592" sldId="259"/>
            <ac:grpSpMk id="28" creationId="{C07D05FE-3FB8-4314-A050-9AB40814D714}"/>
          </ac:grpSpMkLst>
        </pc:grpChg>
        <pc:grpChg chg="add del">
          <ac:chgData name="Abigail R Cole" userId="a65272b5-0d12-4c3a-af89-fb4e55623926" providerId="ADAL" clId="{587FD359-727C-4121-ADAD-E6B4699D1F6A}" dt="2023-09-12T20:17:19.443" v="3646" actId="26606"/>
          <ac:grpSpMkLst>
            <pc:docMk/>
            <pc:sldMk cId="373557592" sldId="259"/>
            <ac:grpSpMk id="35" creationId="{0CA2F3D1-53F2-478B-949B-6D4EA2E4E43E}"/>
          </ac:grpSpMkLst>
        </pc:grpChg>
        <pc:grpChg chg="add del">
          <ac:chgData name="Abigail R Cole" userId="a65272b5-0d12-4c3a-af89-fb4e55623926" providerId="ADAL" clId="{587FD359-727C-4121-ADAD-E6B4699D1F6A}" dt="2023-09-13T11:08:52.531" v="5090" actId="26606"/>
          <ac:grpSpMkLst>
            <pc:docMk/>
            <pc:sldMk cId="373557592" sldId="259"/>
            <ac:grpSpMk id="45" creationId="{0CA2F3D1-53F2-478B-949B-6D4EA2E4E43E}"/>
          </ac:grpSpMkLst>
        </pc:grpChg>
        <pc:graphicFrameChg chg="add del">
          <ac:chgData name="Abigail R Cole" userId="a65272b5-0d12-4c3a-af89-fb4e55623926" providerId="ADAL" clId="{587FD359-727C-4121-ADAD-E6B4699D1F6A}" dt="2023-09-12T20:07:18.651" v="3443" actId="26606"/>
          <ac:graphicFrameMkLst>
            <pc:docMk/>
            <pc:sldMk cId="373557592" sldId="259"/>
            <ac:graphicFrameMk id="5" creationId="{8A19B977-4C4F-132C-B6C1-C4A79EF7B330}"/>
          </ac:graphicFrameMkLst>
        </pc:graphicFrameChg>
        <pc:graphicFrameChg chg="add del">
          <ac:chgData name="Abigail R Cole" userId="a65272b5-0d12-4c3a-af89-fb4e55623926" providerId="ADAL" clId="{587FD359-727C-4121-ADAD-E6B4699D1F6A}" dt="2023-09-12T20:07:26.109" v="3445" actId="26606"/>
          <ac:graphicFrameMkLst>
            <pc:docMk/>
            <pc:sldMk cId="373557592" sldId="259"/>
            <ac:graphicFrameMk id="24" creationId="{F171C59F-77E0-B9ED-3BA4-CFA44987E239}"/>
          </ac:graphicFrameMkLst>
        </pc:graphicFrameChg>
        <pc:graphicFrameChg chg="add del">
          <ac:chgData name="Abigail R Cole" userId="a65272b5-0d12-4c3a-af89-fb4e55623926" providerId="ADAL" clId="{587FD359-727C-4121-ADAD-E6B4699D1F6A}" dt="2023-09-12T20:07:31.697" v="3447" actId="26606"/>
          <ac:graphicFrameMkLst>
            <pc:docMk/>
            <pc:sldMk cId="373557592" sldId="259"/>
            <ac:graphicFrameMk id="29" creationId="{74F7122C-4D4A-B2D4-1CF7-C1F4638766C0}"/>
          </ac:graphicFrameMkLst>
        </pc:graphicFrameChg>
        <pc:graphicFrameChg chg="add del">
          <ac:chgData name="Abigail R Cole" userId="a65272b5-0d12-4c3a-af89-fb4e55623926" providerId="ADAL" clId="{587FD359-727C-4121-ADAD-E6B4699D1F6A}" dt="2023-09-12T20:07:52.983" v="3449" actId="26606"/>
          <ac:graphicFrameMkLst>
            <pc:docMk/>
            <pc:sldMk cId="373557592" sldId="259"/>
            <ac:graphicFrameMk id="31" creationId="{D72341B2-F2D7-DA25-57CD-02CE992FF0DB}"/>
          </ac:graphicFrameMkLst>
        </pc:graphicFrameChg>
        <pc:graphicFrameChg chg="add mod modGraphic">
          <ac:chgData name="Abigail R Cole" userId="a65272b5-0d12-4c3a-af89-fb4e55623926" providerId="ADAL" clId="{587FD359-727C-4121-ADAD-E6B4699D1F6A}" dt="2023-09-13T11:08:52.531" v="5090" actId="26606"/>
          <ac:graphicFrameMkLst>
            <pc:docMk/>
            <pc:sldMk cId="373557592" sldId="259"/>
            <ac:graphicFrameMk id="36" creationId="{8A19B977-4C4F-132C-B6C1-C4A79EF7B330}"/>
          </ac:graphicFrameMkLst>
        </pc:graphicFrameChg>
      </pc:sldChg>
      <pc:sldChg chg="addSp delSp modSp mod setBg">
        <pc:chgData name="Abigail R Cole" userId="a65272b5-0d12-4c3a-af89-fb4e55623926" providerId="ADAL" clId="{587FD359-727C-4121-ADAD-E6B4699D1F6A}" dt="2023-09-13T11:09:07.694" v="5091" actId="26606"/>
        <pc:sldMkLst>
          <pc:docMk/>
          <pc:sldMk cId="1096413797" sldId="260"/>
        </pc:sldMkLst>
        <pc:spChg chg="mod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2" creationId="{257C4FD4-F4FB-96C6-1272-3241C890A822}"/>
          </ac:spMkLst>
        </pc:spChg>
        <pc:spChg chg="add del mod">
          <ac:chgData name="Abigail R Cole" userId="a65272b5-0d12-4c3a-af89-fb4e55623926" providerId="ADAL" clId="{587FD359-727C-4121-ADAD-E6B4699D1F6A}" dt="2023-09-12T20:08:34.726" v="3453" actId="26606"/>
          <ac:spMkLst>
            <pc:docMk/>
            <pc:sldMk cId="1096413797" sldId="260"/>
            <ac:spMk id="3" creationId="{E1BBCB4F-02A9-B61C-BF36-A393F238150E}"/>
          </ac:spMkLst>
        </pc:spChg>
        <pc:spChg chg="add del">
          <ac:chgData name="Abigail R Cole" userId="a65272b5-0d12-4c3a-af89-fb4e55623926" providerId="ADAL" clId="{587FD359-727C-4121-ADAD-E6B4699D1F6A}" dt="2023-09-12T20:08:34.674" v="3452" actId="26606"/>
          <ac:spMkLst>
            <pc:docMk/>
            <pc:sldMk cId="1096413797" sldId="260"/>
            <ac:spMk id="9" creationId="{7517A47C-B2E5-4B79-8061-D74B1311AF6E}"/>
          </ac:spMkLst>
        </pc:spChg>
        <pc:spChg chg="add del">
          <ac:chgData name="Abigail R Cole" userId="a65272b5-0d12-4c3a-af89-fb4e55623926" providerId="ADAL" clId="{587FD359-727C-4121-ADAD-E6B4699D1F6A}" dt="2023-09-12T20:08:34.674" v="3452" actId="26606"/>
          <ac:spMkLst>
            <pc:docMk/>
            <pc:sldMk cId="1096413797" sldId="260"/>
            <ac:spMk id="11" creationId="{C505E780-2083-4CB5-A42A-5E0E2908ECC3}"/>
          </ac:spMkLst>
        </pc:spChg>
        <pc:spChg chg="add del">
          <ac:chgData name="Abigail R Cole" userId="a65272b5-0d12-4c3a-af89-fb4e55623926" providerId="ADAL" clId="{587FD359-727C-4121-ADAD-E6B4699D1F6A}" dt="2023-09-12T20:08:34.674" v="3452" actId="26606"/>
          <ac:spMkLst>
            <pc:docMk/>
            <pc:sldMk cId="1096413797" sldId="260"/>
            <ac:spMk id="13" creationId="{D2C0AE1C-0118-41AE-8A10-7CDCBF10E96F}"/>
          </ac:spMkLst>
        </pc:spChg>
        <pc:spChg chg="add del">
          <ac:chgData name="Abigail R Cole" userId="a65272b5-0d12-4c3a-af89-fb4e55623926" providerId="ADAL" clId="{587FD359-727C-4121-ADAD-E6B4699D1F6A}" dt="2023-09-12T20:08:34.674" v="3452" actId="26606"/>
          <ac:spMkLst>
            <pc:docMk/>
            <pc:sldMk cId="1096413797" sldId="260"/>
            <ac:spMk id="15" creationId="{463EEC44-1BA3-44ED-81FC-A644B04B2A44}"/>
          </ac:spMkLst>
        </pc:spChg>
        <pc:spChg chg="add del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18" creationId="{C5278130-DFE0-457B-8698-88DF69019DDE}"/>
          </ac:spMkLst>
        </pc:spChg>
        <pc:spChg chg="add del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20" creationId="{2F99531B-1681-4D6E-BECB-18325B33A618}"/>
          </ac:spMkLst>
        </pc:spChg>
        <pc:spChg chg="add del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21" creationId="{20344094-430A-400B-804B-910E696A1A90}"/>
          </ac:spMkLst>
        </pc:spChg>
        <pc:spChg chg="add del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22" creationId="{453C67DF-7782-4E57-AB9B-F1B4811AD8FE}"/>
          </ac:spMkLst>
        </pc:spChg>
        <pc:spChg chg="add">
          <ac:chgData name="Abigail R Cole" userId="a65272b5-0d12-4c3a-af89-fb4e55623926" providerId="ADAL" clId="{587FD359-727C-4121-ADAD-E6B4699D1F6A}" dt="2023-09-12T20:17:28.226" v="3647" actId="26606"/>
          <ac:spMkLst>
            <pc:docMk/>
            <pc:sldMk cId="1096413797" sldId="260"/>
            <ac:spMk id="28" creationId="{DCC231C8-C761-4B31-9B1C-C6D19248C6B3}"/>
          </ac:spMkLst>
        </pc:spChg>
        <pc:graphicFrameChg chg="add del">
          <ac:chgData name="Abigail R Cole" userId="a65272b5-0d12-4c3a-af89-fb4e55623926" providerId="ADAL" clId="{587FD359-727C-4121-ADAD-E6B4699D1F6A}" dt="2023-09-12T20:08:34.674" v="3452" actId="26606"/>
          <ac:graphicFrameMkLst>
            <pc:docMk/>
            <pc:sldMk cId="1096413797" sldId="260"/>
            <ac:graphicFrameMk id="5" creationId="{FAF40233-B61F-D3D8-CD2D-4A8B4221AB31}"/>
          </ac:graphicFrameMkLst>
        </pc:graphicFrameChg>
        <pc:graphicFrameChg chg="add mod modGraphic">
          <ac:chgData name="Abigail R Cole" userId="a65272b5-0d12-4c3a-af89-fb4e55623926" providerId="ADAL" clId="{587FD359-727C-4121-ADAD-E6B4699D1F6A}" dt="2023-09-13T11:09:07.694" v="5091" actId="26606"/>
          <ac:graphicFrameMkLst>
            <pc:docMk/>
            <pc:sldMk cId="1096413797" sldId="260"/>
            <ac:graphicFrameMk id="23" creationId="{9E579484-4FDF-A06A-3439-064E7D1EC134}"/>
          </ac:graphicFrameMkLst>
        </pc:graphicFrameChg>
        <pc:cxnChg chg="add del">
          <ac:chgData name="Abigail R Cole" userId="a65272b5-0d12-4c3a-af89-fb4e55623926" providerId="ADAL" clId="{587FD359-727C-4121-ADAD-E6B4699D1F6A}" dt="2023-09-12T20:17:28.226" v="3647" actId="26606"/>
          <ac:cxnSpMkLst>
            <pc:docMk/>
            <pc:sldMk cId="1096413797" sldId="260"/>
            <ac:cxnSpMk id="17" creationId="{B03A5AE3-BD30-455C-842B-7626C8BEF097}"/>
          </ac:cxnSpMkLst>
        </pc:cxnChg>
        <pc:cxnChg chg="add del">
          <ac:chgData name="Abigail R Cole" userId="a65272b5-0d12-4c3a-af89-fb4e55623926" providerId="ADAL" clId="{587FD359-727C-4121-ADAD-E6B4699D1F6A}" dt="2023-09-12T20:17:28.226" v="3647" actId="26606"/>
          <ac:cxnSpMkLst>
            <pc:docMk/>
            <pc:sldMk cId="1096413797" sldId="260"/>
            <ac:cxnSpMk id="19" creationId="{2DBECAA5-1F2D-470D-875C-8F2C2CA3E54B}"/>
          </ac:cxnSpMkLst>
        </pc:cxnChg>
      </pc:sldChg>
      <pc:sldChg chg="addSp delSp modSp mod setBg">
        <pc:chgData name="Abigail R Cole" userId="a65272b5-0d12-4c3a-af89-fb4e55623926" providerId="ADAL" clId="{587FD359-727C-4121-ADAD-E6B4699D1F6A}" dt="2023-09-13T11:09:33.387" v="5092" actId="26606"/>
        <pc:sldMkLst>
          <pc:docMk/>
          <pc:sldMk cId="2933305536" sldId="261"/>
        </pc:sldMkLst>
        <pc:spChg chg="mod">
          <ac:chgData name="Abigail R Cole" userId="a65272b5-0d12-4c3a-af89-fb4e55623926" providerId="ADAL" clId="{587FD359-727C-4121-ADAD-E6B4699D1F6A}" dt="2023-09-12T20:17:42.010" v="3648" actId="26606"/>
          <ac:spMkLst>
            <pc:docMk/>
            <pc:sldMk cId="2933305536" sldId="261"/>
            <ac:spMk id="2" creationId="{527E6E64-79E0-CB07-0750-6AA18754D5CA}"/>
          </ac:spMkLst>
        </pc:spChg>
        <pc:spChg chg="del mod">
          <ac:chgData name="Abigail R Cole" userId="a65272b5-0d12-4c3a-af89-fb4e55623926" providerId="ADAL" clId="{587FD359-727C-4121-ADAD-E6B4699D1F6A}" dt="2023-09-12T20:17:42.010" v="3648" actId="26606"/>
          <ac:spMkLst>
            <pc:docMk/>
            <pc:sldMk cId="2933305536" sldId="261"/>
            <ac:spMk id="3" creationId="{6E01EAF0-C570-25AF-02B4-B7834284C4FD}"/>
          </ac:spMkLst>
        </pc:spChg>
        <pc:spChg chg="add del">
          <ac:chgData name="Abigail R Cole" userId="a65272b5-0d12-4c3a-af89-fb4e55623926" providerId="ADAL" clId="{587FD359-727C-4121-ADAD-E6B4699D1F6A}" dt="2023-09-12T20:17:42.010" v="3648" actId="26606"/>
          <ac:spMkLst>
            <pc:docMk/>
            <pc:sldMk cId="2933305536" sldId="261"/>
            <ac:spMk id="8" creationId="{6080C784-110D-4B06-88CC-598E9649DB14}"/>
          </ac:spMkLst>
        </pc:spChg>
        <pc:spChg chg="add del">
          <ac:chgData name="Abigail R Cole" userId="a65272b5-0d12-4c3a-af89-fb4e55623926" providerId="ADAL" clId="{587FD359-727C-4121-ADAD-E6B4699D1F6A}" dt="2023-09-12T20:17:42.010" v="3648" actId="26606"/>
          <ac:spMkLst>
            <pc:docMk/>
            <pc:sldMk cId="2933305536" sldId="261"/>
            <ac:spMk id="10" creationId="{FA08C4E0-4DED-48FF-8CF1-AE38C6759123}"/>
          </ac:spMkLst>
        </pc:spChg>
        <pc:spChg chg="add">
          <ac:chgData name="Abigail R Cole" userId="a65272b5-0d12-4c3a-af89-fb4e55623926" providerId="ADAL" clId="{587FD359-727C-4121-ADAD-E6B4699D1F6A}" dt="2023-09-12T20:17:42.010" v="3648" actId="26606"/>
          <ac:spMkLst>
            <pc:docMk/>
            <pc:sldMk cId="2933305536" sldId="261"/>
            <ac:spMk id="20" creationId="{DCC231C8-C761-4B31-9B1C-C6D19248C6B3}"/>
          </ac:spMkLst>
        </pc:spChg>
        <pc:graphicFrameChg chg="add mod modGraphic">
          <ac:chgData name="Abigail R Cole" userId="a65272b5-0d12-4c3a-af89-fb4e55623926" providerId="ADAL" clId="{587FD359-727C-4121-ADAD-E6B4699D1F6A}" dt="2023-09-13T11:09:33.387" v="5092" actId="26606"/>
          <ac:graphicFrameMkLst>
            <pc:docMk/>
            <pc:sldMk cId="2933305536" sldId="261"/>
            <ac:graphicFrameMk id="16" creationId="{227CF60B-2C7A-5A6C-6375-C5D06A49823F}"/>
          </ac:graphicFrameMkLst>
        </pc:graphicFrameChg>
        <pc:cxnChg chg="add del">
          <ac:chgData name="Abigail R Cole" userId="a65272b5-0d12-4c3a-af89-fb4e55623926" providerId="ADAL" clId="{587FD359-727C-4121-ADAD-E6B4699D1F6A}" dt="2023-09-12T20:17:42.010" v="3648" actId="26606"/>
          <ac:cxnSpMkLst>
            <pc:docMk/>
            <pc:sldMk cId="2933305536" sldId="261"/>
            <ac:cxnSpMk id="12" creationId="{AFE97524-2AF7-40D7-8909-4B15DF1FFAB5}"/>
          </ac:cxnSpMkLst>
        </pc:cxnChg>
        <pc:cxnChg chg="add del">
          <ac:chgData name="Abigail R Cole" userId="a65272b5-0d12-4c3a-af89-fb4e55623926" providerId="ADAL" clId="{587FD359-727C-4121-ADAD-E6B4699D1F6A}" dt="2023-09-12T20:17:42.010" v="3648" actId="26606"/>
          <ac:cxnSpMkLst>
            <pc:docMk/>
            <pc:sldMk cId="2933305536" sldId="261"/>
            <ac:cxnSpMk id="14" creationId="{A9DF94E9-88AB-40DF-ABD9-A57240A32701}"/>
          </ac:cxnSpMkLst>
        </pc:cxnChg>
      </pc:sldChg>
      <pc:sldChg chg="addSp delSp modSp mod setBg">
        <pc:chgData name="Abigail R Cole" userId="a65272b5-0d12-4c3a-af89-fb4e55623926" providerId="ADAL" clId="{587FD359-727C-4121-ADAD-E6B4699D1F6A}" dt="2023-09-13T11:10:14.609" v="5094" actId="26606"/>
        <pc:sldMkLst>
          <pc:docMk/>
          <pc:sldMk cId="716532906" sldId="262"/>
        </pc:sldMkLst>
        <pc:spChg chg="mod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2" creationId="{479CEB17-B119-7459-A864-E853B64442FE}"/>
          </ac:spMkLst>
        </pc:spChg>
        <pc:spChg chg="del mod">
          <ac:chgData name="Abigail R Cole" userId="a65272b5-0d12-4c3a-af89-fb4e55623926" providerId="ADAL" clId="{587FD359-727C-4121-ADAD-E6B4699D1F6A}" dt="2023-09-12T20:17:47.995" v="3649" actId="26606"/>
          <ac:spMkLst>
            <pc:docMk/>
            <pc:sldMk cId="716532906" sldId="262"/>
            <ac:spMk id="3" creationId="{2B905541-EB46-DDFE-FECC-1B92D88610CE}"/>
          </ac:spMkLst>
        </pc:spChg>
        <pc:spChg chg="add del">
          <ac:chgData name="Abigail R Cole" userId="a65272b5-0d12-4c3a-af89-fb4e55623926" providerId="ADAL" clId="{587FD359-727C-4121-ADAD-E6B4699D1F6A}" dt="2023-09-12T20:17:47.995" v="3649" actId="26606"/>
          <ac:spMkLst>
            <pc:docMk/>
            <pc:sldMk cId="716532906" sldId="262"/>
            <ac:spMk id="8" creationId="{43C823D3-D619-407C-89E0-C6F6B1E7A42A}"/>
          </ac:spMkLst>
        </pc:spChg>
        <pc:spChg chg="add del">
          <ac:chgData name="Abigail R Cole" userId="a65272b5-0d12-4c3a-af89-fb4e55623926" providerId="ADAL" clId="{587FD359-727C-4121-ADAD-E6B4699D1F6A}" dt="2023-09-12T20:17:47.995" v="3649" actId="26606"/>
          <ac:spMkLst>
            <pc:docMk/>
            <pc:sldMk cId="716532906" sldId="262"/>
            <ac:spMk id="10" creationId="{047F8E3E-2FFA-4A0F-B3C7-E57ADDCFB415}"/>
          </ac:spMkLst>
        </pc:spChg>
        <pc:spChg chg="add del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28" creationId="{345A976A-8DE3-4B67-B94B-2044FDD12899}"/>
          </ac:spMkLst>
        </pc:spChg>
        <pc:spChg chg="add del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30" creationId="{6EAAA1B9-2DDB-49C9-A037-A523D2F13C15}"/>
          </ac:spMkLst>
        </pc:spChg>
        <pc:spChg chg="add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47" creationId="{7517A47C-B2E5-4B79-8061-D74B1311AF6E}"/>
          </ac:spMkLst>
        </pc:spChg>
        <pc:spChg chg="add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49" creationId="{C505E780-2083-4CB5-A42A-5E0E2908ECC3}"/>
          </ac:spMkLst>
        </pc:spChg>
        <pc:spChg chg="add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51" creationId="{D2C0AE1C-0118-41AE-8A10-7CDCBF10E96F}"/>
          </ac:spMkLst>
        </pc:spChg>
        <pc:spChg chg="add">
          <ac:chgData name="Abigail R Cole" userId="a65272b5-0d12-4c3a-af89-fb4e55623926" providerId="ADAL" clId="{587FD359-727C-4121-ADAD-E6B4699D1F6A}" dt="2023-09-13T11:10:04.644" v="5093" actId="26606"/>
          <ac:spMkLst>
            <pc:docMk/>
            <pc:sldMk cId="716532906" sldId="262"/>
            <ac:spMk id="53" creationId="{463EEC44-1BA3-44ED-81FC-A644B04B2A44}"/>
          </ac:spMkLst>
        </pc:spChg>
        <pc:grpChg chg="add del">
          <ac:chgData name="Abigail R Cole" userId="a65272b5-0d12-4c3a-af89-fb4e55623926" providerId="ADAL" clId="{587FD359-727C-4121-ADAD-E6B4699D1F6A}" dt="2023-09-12T20:17:47.995" v="3649" actId="26606"/>
          <ac:grpSpMkLst>
            <pc:docMk/>
            <pc:sldMk cId="716532906" sldId="262"/>
            <ac:grpSpMk id="12" creationId="{33D939F1-7ABE-4D0E-946A-43F37F556AFD}"/>
          </ac:grpSpMkLst>
        </pc:grpChg>
        <pc:grpChg chg="add del">
          <ac:chgData name="Abigail R Cole" userId="a65272b5-0d12-4c3a-af89-fb4e55623926" providerId="ADAL" clId="{587FD359-727C-4121-ADAD-E6B4699D1F6A}" dt="2023-09-12T20:17:47.995" v="3649" actId="26606"/>
          <ac:grpSpMkLst>
            <pc:docMk/>
            <pc:sldMk cId="716532906" sldId="262"/>
            <ac:grpSpMk id="18" creationId="{9DB3963A-4187-4A72-9DA4-CA6BADE22931}"/>
          </ac:grpSpMkLst>
        </pc:grpChg>
        <pc:grpChg chg="add del">
          <ac:chgData name="Abigail R Cole" userId="a65272b5-0d12-4c3a-af89-fb4e55623926" providerId="ADAL" clId="{587FD359-727C-4121-ADAD-E6B4699D1F6A}" dt="2023-09-13T11:10:04.644" v="5093" actId="26606"/>
          <ac:grpSpMkLst>
            <pc:docMk/>
            <pc:sldMk cId="716532906" sldId="262"/>
            <ac:grpSpMk id="32" creationId="{B441F8D5-EBCE-4FB9-91A9-3425971C1F99}"/>
          </ac:grpSpMkLst>
        </pc:grpChg>
        <pc:grpChg chg="add del">
          <ac:chgData name="Abigail R Cole" userId="a65272b5-0d12-4c3a-af89-fb4e55623926" providerId="ADAL" clId="{587FD359-727C-4121-ADAD-E6B4699D1F6A}" dt="2023-09-13T11:10:04.644" v="5093" actId="26606"/>
          <ac:grpSpMkLst>
            <pc:docMk/>
            <pc:sldMk cId="716532906" sldId="262"/>
            <ac:grpSpMk id="38" creationId="{08701F99-7E4C-4B92-A4B5-307CDFB7A4DE}"/>
          </ac:grpSpMkLst>
        </pc:grpChg>
        <pc:graphicFrameChg chg="add mod modGraphic">
          <ac:chgData name="Abigail R Cole" userId="a65272b5-0d12-4c3a-af89-fb4e55623926" providerId="ADAL" clId="{587FD359-727C-4121-ADAD-E6B4699D1F6A}" dt="2023-09-13T11:10:14.609" v="5094" actId="26606"/>
          <ac:graphicFrameMkLst>
            <pc:docMk/>
            <pc:sldMk cId="716532906" sldId="262"/>
            <ac:graphicFrameMk id="24" creationId="{03615567-477A-E34E-DDD1-5A6AB983FD76}"/>
          </ac:graphicFrameMkLst>
        </pc:graphicFrameChg>
      </pc:sldChg>
      <pc:sldChg chg="addSp delSp modSp mod setBg">
        <pc:chgData name="Abigail R Cole" userId="a65272b5-0d12-4c3a-af89-fb4e55623926" providerId="ADAL" clId="{587FD359-727C-4121-ADAD-E6B4699D1F6A}" dt="2023-09-13T11:10:22.512" v="5095" actId="26606"/>
        <pc:sldMkLst>
          <pc:docMk/>
          <pc:sldMk cId="3475410765" sldId="263"/>
        </pc:sldMkLst>
        <pc:spChg chg="mod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2" creationId="{CA030694-61C7-E006-ED65-196B00C302A0}"/>
          </ac:spMkLst>
        </pc:spChg>
        <pc:spChg chg="del mod">
          <ac:chgData name="Abigail R Cole" userId="a65272b5-0d12-4c3a-af89-fb4e55623926" providerId="ADAL" clId="{587FD359-727C-4121-ADAD-E6B4699D1F6A}" dt="2023-09-12T20:09:30.262" v="3456" actId="26606"/>
          <ac:spMkLst>
            <pc:docMk/>
            <pc:sldMk cId="3475410765" sldId="263"/>
            <ac:spMk id="3" creationId="{9275DE1A-3DB3-BE6F-A926-A1004D31B91E}"/>
          </ac:spMkLst>
        </pc:spChg>
        <pc:spChg chg="add del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9" creationId="{C5278130-DFE0-457B-8698-88DF69019DDE}"/>
          </ac:spMkLst>
        </pc:spChg>
        <pc:spChg chg="add del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11" creationId="{2F99531B-1681-4D6E-BECB-18325B33A618}"/>
          </ac:spMkLst>
        </pc:spChg>
        <pc:spChg chg="add del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13" creationId="{20344094-430A-400B-804B-910E696A1A90}"/>
          </ac:spMkLst>
        </pc:spChg>
        <pc:spChg chg="add del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15" creationId="{453C67DF-7782-4E57-AB9B-F1B4811AD8FE}"/>
          </ac:spMkLst>
        </pc:spChg>
        <pc:spChg chg="add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24" creationId="{345A976A-8DE3-4B67-B94B-2044FDD12899}"/>
          </ac:spMkLst>
        </pc:spChg>
        <pc:spChg chg="add">
          <ac:chgData name="Abigail R Cole" userId="a65272b5-0d12-4c3a-af89-fb4e55623926" providerId="ADAL" clId="{587FD359-727C-4121-ADAD-E6B4699D1F6A}" dt="2023-09-12T20:17:53.276" v="3650" actId="26606"/>
          <ac:spMkLst>
            <pc:docMk/>
            <pc:sldMk cId="3475410765" sldId="263"/>
            <ac:spMk id="26" creationId="{6EAAA1B9-2DDB-49C9-A037-A523D2F13C15}"/>
          </ac:spMkLst>
        </pc:spChg>
        <pc:grpChg chg="add">
          <ac:chgData name="Abigail R Cole" userId="a65272b5-0d12-4c3a-af89-fb4e55623926" providerId="ADAL" clId="{587FD359-727C-4121-ADAD-E6B4699D1F6A}" dt="2023-09-12T20:17:53.276" v="3650" actId="26606"/>
          <ac:grpSpMkLst>
            <pc:docMk/>
            <pc:sldMk cId="3475410765" sldId="263"/>
            <ac:grpSpMk id="28" creationId="{B441F8D5-EBCE-4FB9-91A9-3425971C1F99}"/>
          </ac:grpSpMkLst>
        </pc:grpChg>
        <pc:grpChg chg="add">
          <ac:chgData name="Abigail R Cole" userId="a65272b5-0d12-4c3a-af89-fb4e55623926" providerId="ADAL" clId="{587FD359-727C-4121-ADAD-E6B4699D1F6A}" dt="2023-09-12T20:17:53.276" v="3650" actId="26606"/>
          <ac:grpSpMkLst>
            <pc:docMk/>
            <pc:sldMk cId="3475410765" sldId="263"/>
            <ac:grpSpMk id="34" creationId="{08701F99-7E4C-4B92-A4B5-307CDFB7A4DE}"/>
          </ac:grpSpMkLst>
        </pc:grpChg>
        <pc:graphicFrameChg chg="add mod modGraphic">
          <ac:chgData name="Abigail R Cole" userId="a65272b5-0d12-4c3a-af89-fb4e55623926" providerId="ADAL" clId="{587FD359-727C-4121-ADAD-E6B4699D1F6A}" dt="2023-09-13T11:10:22.512" v="5095" actId="26606"/>
          <ac:graphicFrameMkLst>
            <pc:docMk/>
            <pc:sldMk cId="3475410765" sldId="263"/>
            <ac:graphicFrameMk id="5" creationId="{6F4CE28C-CE18-4327-E72C-674368CDF603}"/>
          </ac:graphicFrameMkLst>
        </pc:graphicFrameChg>
        <pc:cxnChg chg="add del">
          <ac:chgData name="Abigail R Cole" userId="a65272b5-0d12-4c3a-af89-fb4e55623926" providerId="ADAL" clId="{587FD359-727C-4121-ADAD-E6B4699D1F6A}" dt="2023-09-12T20:17:53.276" v="3650" actId="26606"/>
          <ac:cxnSpMkLst>
            <pc:docMk/>
            <pc:sldMk cId="3475410765" sldId="263"/>
            <ac:cxnSpMk id="17" creationId="{B03A5AE3-BD30-455C-842B-7626C8BEF097}"/>
          </ac:cxnSpMkLst>
        </pc:cxnChg>
        <pc:cxnChg chg="add del">
          <ac:chgData name="Abigail R Cole" userId="a65272b5-0d12-4c3a-af89-fb4e55623926" providerId="ADAL" clId="{587FD359-727C-4121-ADAD-E6B4699D1F6A}" dt="2023-09-12T20:17:53.276" v="3650" actId="26606"/>
          <ac:cxnSpMkLst>
            <pc:docMk/>
            <pc:sldMk cId="3475410765" sldId="263"/>
            <ac:cxnSpMk id="19" creationId="{2DBECAA5-1F2D-470D-875C-8F2C2CA3E54B}"/>
          </ac:cxnSpMkLst>
        </pc:cxnChg>
      </pc:sldChg>
      <pc:sldChg chg="addSp delSp modSp mod setBg">
        <pc:chgData name="Abigail R Cole" userId="a65272b5-0d12-4c3a-af89-fb4e55623926" providerId="ADAL" clId="{587FD359-727C-4121-ADAD-E6B4699D1F6A}" dt="2023-09-12T20:18:09.225" v="3651" actId="26606"/>
        <pc:sldMkLst>
          <pc:docMk/>
          <pc:sldMk cId="2765941653" sldId="264"/>
        </pc:sldMkLst>
        <pc:spChg chg="mod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2" creationId="{BC96BD4A-D0A0-2518-629B-E6BDD8672453}"/>
          </ac:spMkLst>
        </pc:spChg>
        <pc:spChg chg="mod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3" creationId="{CB06ED98-0411-845D-804A-2847B923B26A}"/>
          </ac:spMkLst>
        </pc:spChg>
        <pc:spChg chg="add del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8" creationId="{18873D23-2DCF-4B31-A009-95721C06E8E1}"/>
          </ac:spMkLst>
        </pc:spChg>
        <pc:spChg chg="add del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10" creationId="{C13EF075-D4EF-4929-ADBC-91B27DA19955}"/>
          </ac:spMkLst>
        </pc:spChg>
        <pc:spChg chg="add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23" creationId="{B6FACB3C-9069-4791-BC5C-0DB7CD19B853}"/>
          </ac:spMkLst>
        </pc:spChg>
        <pc:spChg chg="add">
          <ac:chgData name="Abigail R Cole" userId="a65272b5-0d12-4c3a-af89-fb4e55623926" providerId="ADAL" clId="{587FD359-727C-4121-ADAD-E6B4699D1F6A}" dt="2023-09-12T20:18:09.225" v="3651" actId="26606"/>
          <ac:spMkLst>
            <pc:docMk/>
            <pc:sldMk cId="2765941653" sldId="264"/>
            <ac:spMk id="25" creationId="{71F2038E-D777-4B76-81DD-DD13EE91B9DD}"/>
          </ac:spMkLst>
        </pc:spChg>
        <pc:grpChg chg="add del">
          <ac:chgData name="Abigail R Cole" userId="a65272b5-0d12-4c3a-af89-fb4e55623926" providerId="ADAL" clId="{587FD359-727C-4121-ADAD-E6B4699D1F6A}" dt="2023-09-12T20:18:09.225" v="3651" actId="26606"/>
          <ac:grpSpMkLst>
            <pc:docMk/>
            <pc:sldMk cId="2765941653" sldId="264"/>
            <ac:grpSpMk id="12" creationId="{DAA26DFA-AAB2-4973-9C17-16D587C7B198}"/>
          </ac:grpSpMkLst>
        </pc:grpChg>
        <pc:grpChg chg="add">
          <ac:chgData name="Abigail R Cole" userId="a65272b5-0d12-4c3a-af89-fb4e55623926" providerId="ADAL" clId="{587FD359-727C-4121-ADAD-E6B4699D1F6A}" dt="2023-09-12T20:18:09.225" v="3651" actId="26606"/>
          <ac:grpSpMkLst>
            <pc:docMk/>
            <pc:sldMk cId="2765941653" sldId="264"/>
            <ac:grpSpMk id="27" creationId="{DD354807-230F-4402-B1B9-F733A8F1F190}"/>
          </ac:grpSpMkLst>
        </pc:grpChg>
        <pc:picChg chg="add">
          <ac:chgData name="Abigail R Cole" userId="a65272b5-0d12-4c3a-af89-fb4e55623926" providerId="ADAL" clId="{587FD359-727C-4121-ADAD-E6B4699D1F6A}" dt="2023-09-12T20:18:09.225" v="3651" actId="26606"/>
          <ac:picMkLst>
            <pc:docMk/>
            <pc:sldMk cId="2765941653" sldId="264"/>
            <ac:picMk id="20" creationId="{EF1215DD-7565-CDA9-58BF-8B0A07769301}"/>
          </ac:picMkLst>
        </pc:picChg>
      </pc:sldChg>
      <pc:sldChg chg="addSp delSp modSp mod setBg">
        <pc:chgData name="Abigail R Cole" userId="a65272b5-0d12-4c3a-af89-fb4e55623926" providerId="ADAL" clId="{587FD359-727C-4121-ADAD-E6B4699D1F6A}" dt="2023-09-12T20:09:42.654" v="3458" actId="26606"/>
        <pc:sldMkLst>
          <pc:docMk/>
          <pc:sldMk cId="194028507" sldId="265"/>
        </pc:sldMkLst>
        <pc:spChg chg="mod">
          <ac:chgData name="Abigail R Cole" userId="a65272b5-0d12-4c3a-af89-fb4e55623926" providerId="ADAL" clId="{587FD359-727C-4121-ADAD-E6B4699D1F6A}" dt="2023-09-12T20:09:42.654" v="3458" actId="26606"/>
          <ac:spMkLst>
            <pc:docMk/>
            <pc:sldMk cId="194028507" sldId="265"/>
            <ac:spMk id="2" creationId="{F7465CE1-2C7B-CE51-FE43-C76D4001D699}"/>
          </ac:spMkLst>
        </pc:spChg>
        <pc:spChg chg="del">
          <ac:chgData name="Abigail R Cole" userId="a65272b5-0d12-4c3a-af89-fb4e55623926" providerId="ADAL" clId="{587FD359-727C-4121-ADAD-E6B4699D1F6A}" dt="2023-09-12T20:09:42.654" v="3458" actId="26606"/>
          <ac:spMkLst>
            <pc:docMk/>
            <pc:sldMk cId="194028507" sldId="265"/>
            <ac:spMk id="3" creationId="{62E2BD67-438A-3EF2-34D7-7DF7466A8286}"/>
          </ac:spMkLst>
        </pc:spChg>
        <pc:spChg chg="add">
          <ac:chgData name="Abigail R Cole" userId="a65272b5-0d12-4c3a-af89-fb4e55623926" providerId="ADAL" clId="{587FD359-727C-4121-ADAD-E6B4699D1F6A}" dt="2023-09-12T20:09:42.654" v="3458" actId="26606"/>
          <ac:spMkLst>
            <pc:docMk/>
            <pc:sldMk cId="194028507" sldId="265"/>
            <ac:spMk id="10" creationId="{4FD4A2AD-E2FD-4CAD-8DEF-75993D7E4C7D}"/>
          </ac:spMkLst>
        </pc:spChg>
        <pc:spChg chg="add">
          <ac:chgData name="Abigail R Cole" userId="a65272b5-0d12-4c3a-af89-fb4e55623926" providerId="ADAL" clId="{587FD359-727C-4121-ADAD-E6B4699D1F6A}" dt="2023-09-12T20:09:42.654" v="3458" actId="26606"/>
          <ac:spMkLst>
            <pc:docMk/>
            <pc:sldMk cId="194028507" sldId="265"/>
            <ac:spMk id="12" creationId="{430E65E5-31AD-4B0E-8D4C-6526CAAE2C84}"/>
          </ac:spMkLst>
        </pc:spChg>
        <pc:grpChg chg="add">
          <ac:chgData name="Abigail R Cole" userId="a65272b5-0d12-4c3a-af89-fb4e55623926" providerId="ADAL" clId="{587FD359-727C-4121-ADAD-E6B4699D1F6A}" dt="2023-09-12T20:09:42.654" v="3458" actId="26606"/>
          <ac:grpSpMkLst>
            <pc:docMk/>
            <pc:sldMk cId="194028507" sldId="265"/>
            <ac:grpSpMk id="14" creationId="{1B65B678-A993-4BFF-AE12-E1A2FC66BB78}"/>
          </ac:grpSpMkLst>
        </pc:grpChg>
        <pc:picChg chg="add">
          <ac:chgData name="Abigail R Cole" userId="a65272b5-0d12-4c3a-af89-fb4e55623926" providerId="ADAL" clId="{587FD359-727C-4121-ADAD-E6B4699D1F6A}" dt="2023-09-12T20:09:42.654" v="3458" actId="26606"/>
          <ac:picMkLst>
            <pc:docMk/>
            <pc:sldMk cId="194028507" sldId="265"/>
            <ac:picMk id="7" creationId="{489ED6E4-94DC-0AAC-136E-145F20CAC8D0}"/>
          </ac:picMkLst>
        </pc:picChg>
      </pc:sldChg>
      <pc:sldChg chg="modSp mod">
        <pc:chgData name="Abigail R Cole" userId="a65272b5-0d12-4c3a-af89-fb4e55623926" providerId="ADAL" clId="{587FD359-727C-4121-ADAD-E6B4699D1F6A}" dt="2023-09-13T10:59:17.831" v="4976" actId="255"/>
        <pc:sldMkLst>
          <pc:docMk/>
          <pc:sldMk cId="2421521351" sldId="266"/>
        </pc:sldMkLst>
        <pc:spChg chg="mod">
          <ac:chgData name="Abigail R Cole" userId="a65272b5-0d12-4c3a-af89-fb4e55623926" providerId="ADAL" clId="{587FD359-727C-4121-ADAD-E6B4699D1F6A}" dt="2023-09-13T10:59:17.831" v="4976" actId="255"/>
          <ac:spMkLst>
            <pc:docMk/>
            <pc:sldMk cId="2421521351" sldId="266"/>
            <ac:spMk id="3" creationId="{AB57BC4D-9934-057C-2DB1-0FEC9A3F9B7F}"/>
          </ac:spMkLst>
        </pc:spChg>
      </pc:sldChg>
      <pc:sldChg chg="addSp delSp modSp new del mod setBg">
        <pc:chgData name="Abigail R Cole" userId="a65272b5-0d12-4c3a-af89-fb4e55623926" providerId="ADAL" clId="{587FD359-727C-4121-ADAD-E6B4699D1F6A}" dt="2023-09-13T10:20:29.936" v="4819" actId="2696"/>
        <pc:sldMkLst>
          <pc:docMk/>
          <pc:sldMk cId="4040836482" sldId="267"/>
        </pc:sldMkLst>
        <pc:spChg chg="mod">
          <ac:chgData name="Abigail R Cole" userId="a65272b5-0d12-4c3a-af89-fb4e55623926" providerId="ADAL" clId="{587FD359-727C-4121-ADAD-E6B4699D1F6A}" dt="2023-09-12T22:45:16.276" v="4720" actId="255"/>
          <ac:spMkLst>
            <pc:docMk/>
            <pc:sldMk cId="4040836482" sldId="267"/>
            <ac:spMk id="2" creationId="{B55007E0-2153-950F-D979-275A7D329286}"/>
          </ac:spMkLst>
        </pc:spChg>
        <pc:spChg chg="del mod">
          <ac:chgData name="Abigail R Cole" userId="a65272b5-0d12-4c3a-af89-fb4e55623926" providerId="ADAL" clId="{587FD359-727C-4121-ADAD-E6B4699D1F6A}" dt="2023-09-12T20:10:36.577" v="3535" actId="26606"/>
          <ac:spMkLst>
            <pc:docMk/>
            <pc:sldMk cId="4040836482" sldId="267"/>
            <ac:spMk id="3" creationId="{DBE1C4BB-42A9-5146-AB0E-13FE2511E2C4}"/>
          </ac:spMkLst>
        </pc:spChg>
        <pc:spChg chg="add del">
          <ac:chgData name="Abigail R Cole" userId="a65272b5-0d12-4c3a-af89-fb4e55623926" providerId="ADAL" clId="{587FD359-727C-4121-ADAD-E6B4699D1F6A}" dt="2023-09-12T20:17:08.760" v="3645" actId="26606"/>
          <ac:spMkLst>
            <pc:docMk/>
            <pc:sldMk cId="4040836482" sldId="267"/>
            <ac:spMk id="9" creationId="{35DB3719-6FDC-4E5D-891D-FF40B7300F64}"/>
          </ac:spMkLst>
        </pc:spChg>
        <pc:spChg chg="add del">
          <ac:chgData name="Abigail R Cole" userId="a65272b5-0d12-4c3a-af89-fb4e55623926" providerId="ADAL" clId="{587FD359-727C-4121-ADAD-E6B4699D1F6A}" dt="2023-09-12T20:17:08.760" v="3645" actId="26606"/>
          <ac:spMkLst>
            <pc:docMk/>
            <pc:sldMk cId="4040836482" sldId="267"/>
            <ac:spMk id="11" creationId="{E0CBAC23-2E3F-4A90-BA59-F8299F6A5439}"/>
          </ac:spMkLst>
        </pc:spChg>
        <pc:spChg chg="add">
          <ac:chgData name="Abigail R Cole" userId="a65272b5-0d12-4c3a-af89-fb4e55623926" providerId="ADAL" clId="{587FD359-727C-4121-ADAD-E6B4699D1F6A}" dt="2023-09-12T20:17:08.760" v="3645" actId="26606"/>
          <ac:spMkLst>
            <pc:docMk/>
            <pc:sldMk cId="4040836482" sldId="267"/>
            <ac:spMk id="16" creationId="{345A976A-8DE3-4B67-B94B-2044FDD12899}"/>
          </ac:spMkLst>
        </pc:spChg>
        <pc:spChg chg="add">
          <ac:chgData name="Abigail R Cole" userId="a65272b5-0d12-4c3a-af89-fb4e55623926" providerId="ADAL" clId="{587FD359-727C-4121-ADAD-E6B4699D1F6A}" dt="2023-09-12T20:17:08.760" v="3645" actId="26606"/>
          <ac:spMkLst>
            <pc:docMk/>
            <pc:sldMk cId="4040836482" sldId="267"/>
            <ac:spMk id="18" creationId="{6EAAA1B9-2DDB-49C9-A037-A523D2F13C15}"/>
          </ac:spMkLst>
        </pc:spChg>
        <pc:grpChg chg="add">
          <ac:chgData name="Abigail R Cole" userId="a65272b5-0d12-4c3a-af89-fb4e55623926" providerId="ADAL" clId="{587FD359-727C-4121-ADAD-E6B4699D1F6A}" dt="2023-09-12T20:17:08.760" v="3645" actId="26606"/>
          <ac:grpSpMkLst>
            <pc:docMk/>
            <pc:sldMk cId="4040836482" sldId="267"/>
            <ac:grpSpMk id="20" creationId="{B441F8D5-EBCE-4FB9-91A9-3425971C1F99}"/>
          </ac:grpSpMkLst>
        </pc:grpChg>
        <pc:grpChg chg="add">
          <ac:chgData name="Abigail R Cole" userId="a65272b5-0d12-4c3a-af89-fb4e55623926" providerId="ADAL" clId="{587FD359-727C-4121-ADAD-E6B4699D1F6A}" dt="2023-09-12T20:17:08.760" v="3645" actId="26606"/>
          <ac:grpSpMkLst>
            <pc:docMk/>
            <pc:sldMk cId="4040836482" sldId="267"/>
            <ac:grpSpMk id="26" creationId="{08701F99-7E4C-4B92-A4B5-307CDFB7A4DE}"/>
          </ac:grpSpMkLst>
        </pc:grpChg>
        <pc:graphicFrameChg chg="add mod modGraphic">
          <ac:chgData name="Abigail R Cole" userId="a65272b5-0d12-4c3a-af89-fb4e55623926" providerId="ADAL" clId="{587FD359-727C-4121-ADAD-E6B4699D1F6A}" dt="2023-09-12T20:17:08.760" v="3645" actId="26606"/>
          <ac:graphicFrameMkLst>
            <pc:docMk/>
            <pc:sldMk cId="4040836482" sldId="267"/>
            <ac:graphicFrameMk id="5" creationId="{ECBFD037-95ED-4DF7-7A15-9305EE663356}"/>
          </ac:graphicFrameMkLst>
        </pc:graphicFrameChg>
      </pc:sldChg>
      <pc:sldChg chg="new del">
        <pc:chgData name="Abigail R Cole" userId="a65272b5-0d12-4c3a-af89-fb4e55623926" providerId="ADAL" clId="{587FD359-727C-4121-ADAD-E6B4699D1F6A}" dt="2023-09-12T20:13:17.940" v="3537" actId="2696"/>
        <pc:sldMkLst>
          <pc:docMk/>
          <pc:sldMk cId="1809320043" sldId="268"/>
        </pc:sldMkLst>
      </pc:sldChg>
      <pc:sldChg chg="addSp delSp modSp new mod setBg modNotesTx">
        <pc:chgData name="Abigail R Cole" userId="a65272b5-0d12-4c3a-af89-fb4e55623926" providerId="ADAL" clId="{587FD359-727C-4121-ADAD-E6B4699D1F6A}" dt="2023-09-13T12:33:37.022" v="5385" actId="26606"/>
        <pc:sldMkLst>
          <pc:docMk/>
          <pc:sldMk cId="2210913331" sldId="268"/>
        </pc:sldMkLst>
        <pc:spChg chg="mod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2" creationId="{C337601C-2FFA-8739-E124-1038E3A5707C}"/>
          </ac:spMkLst>
        </pc:spChg>
        <pc:spChg chg="del">
          <ac:chgData name="Abigail R Cole" userId="a65272b5-0d12-4c3a-af89-fb4e55623926" providerId="ADAL" clId="{587FD359-727C-4121-ADAD-E6B4699D1F6A}" dt="2023-09-13T12:16:58.504" v="5113" actId="931"/>
          <ac:spMkLst>
            <pc:docMk/>
            <pc:sldMk cId="2210913331" sldId="268"/>
            <ac:spMk id="3" creationId="{33AADA3B-2CF6-2473-F5E1-44E5961E702F}"/>
          </ac:spMkLst>
        </pc:spChg>
        <pc:spChg chg="add del">
          <ac:chgData name="Abigail R Cole" userId="a65272b5-0d12-4c3a-af89-fb4e55623926" providerId="ADAL" clId="{587FD359-727C-4121-ADAD-E6B4699D1F6A}" dt="2023-09-13T12:28:32.374" v="5326" actId="26606"/>
          <ac:spMkLst>
            <pc:docMk/>
            <pc:sldMk cId="2210913331" sldId="268"/>
            <ac:spMk id="8" creationId="{3FCFB1DE-0B7E-48CC-BA90-B2AB0889F9D6}"/>
          </ac:spMkLst>
        </pc:spChg>
        <pc:spChg chg="add del">
          <ac:chgData name="Abigail R Cole" userId="a65272b5-0d12-4c3a-af89-fb4e55623926" providerId="ADAL" clId="{587FD359-727C-4121-ADAD-E6B4699D1F6A}" dt="2023-09-13T12:28:32.374" v="5326" actId="26606"/>
          <ac:spMkLst>
            <pc:docMk/>
            <pc:sldMk cId="2210913331" sldId="268"/>
            <ac:spMk id="10" creationId="{665DBBEF-238B-476B-96AB-8AAC3224ECEA}"/>
          </ac:spMkLst>
        </pc:spChg>
        <pc:spChg chg="add del">
          <ac:chgData name="Abigail R Cole" userId="a65272b5-0d12-4c3a-af89-fb4e55623926" providerId="ADAL" clId="{587FD359-727C-4121-ADAD-E6B4699D1F6A}" dt="2023-09-13T12:28:43.186" v="5330" actId="26606"/>
          <ac:spMkLst>
            <pc:docMk/>
            <pc:sldMk cId="2210913331" sldId="268"/>
            <ac:spMk id="13" creationId="{3C54F4CE-85F0-46ED-80DA-9518C9251AD1}"/>
          </ac:spMkLst>
        </pc:spChg>
        <pc:spChg chg="add del">
          <ac:chgData name="Abigail R Cole" userId="a65272b5-0d12-4c3a-af89-fb4e55623926" providerId="ADAL" clId="{587FD359-727C-4121-ADAD-E6B4699D1F6A}" dt="2023-09-13T12:28:43.186" v="5330" actId="26606"/>
          <ac:spMkLst>
            <pc:docMk/>
            <pc:sldMk cId="2210913331" sldId="268"/>
            <ac:spMk id="15" creationId="{DADD1FCA-8ACB-4958-81DD-4CDD6D3E1921}"/>
          </ac:spMkLst>
        </pc:spChg>
        <pc:spChg chg="add del mod">
          <ac:chgData name="Abigail R Cole" userId="a65272b5-0d12-4c3a-af89-fb4e55623926" providerId="ADAL" clId="{587FD359-727C-4121-ADAD-E6B4699D1F6A}" dt="2023-09-13T12:28:14.112" v="5321" actId="478"/>
          <ac:spMkLst>
            <pc:docMk/>
            <pc:sldMk cId="2210913331" sldId="268"/>
            <ac:spMk id="16" creationId="{AA71A0C3-2098-F3CB-155E-86EB75A0E7B4}"/>
          </ac:spMkLst>
        </pc:spChg>
        <pc:spChg chg="add del mod">
          <ac:chgData name="Abigail R Cole" userId="a65272b5-0d12-4c3a-af89-fb4e55623926" providerId="ADAL" clId="{587FD359-727C-4121-ADAD-E6B4699D1F6A}" dt="2023-09-13T12:25:25.046" v="5147" actId="478"/>
          <ac:spMkLst>
            <pc:docMk/>
            <pc:sldMk cId="2210913331" sldId="268"/>
            <ac:spMk id="17" creationId="{0608CB3D-5450-54C0-9890-991BA8EC84A0}"/>
          </ac:spMkLst>
        </pc:spChg>
        <pc:spChg chg="add del mod">
          <ac:chgData name="Abigail R Cole" userId="a65272b5-0d12-4c3a-af89-fb4e55623926" providerId="ADAL" clId="{587FD359-727C-4121-ADAD-E6B4699D1F6A}" dt="2023-09-13T12:28:12.347" v="5319" actId="478"/>
          <ac:spMkLst>
            <pc:docMk/>
            <pc:sldMk cId="2210913331" sldId="268"/>
            <ac:spMk id="18" creationId="{BCE07CE4-450F-E0DB-B26E-D73DC0925596}"/>
          </ac:spMkLst>
        </pc:spChg>
        <pc:spChg chg="add del mod">
          <ac:chgData name="Abigail R Cole" userId="a65272b5-0d12-4c3a-af89-fb4e55623926" providerId="ADAL" clId="{587FD359-727C-4121-ADAD-E6B4699D1F6A}" dt="2023-09-13T12:28:11.470" v="5318" actId="478"/>
          <ac:spMkLst>
            <pc:docMk/>
            <pc:sldMk cId="2210913331" sldId="268"/>
            <ac:spMk id="19" creationId="{DD14C2F2-3679-C016-21BB-974095CF2993}"/>
          </ac:spMkLst>
        </pc:spChg>
        <pc:spChg chg="add del mod">
          <ac:chgData name="Abigail R Cole" userId="a65272b5-0d12-4c3a-af89-fb4e55623926" providerId="ADAL" clId="{587FD359-727C-4121-ADAD-E6B4699D1F6A}" dt="2023-09-13T12:28:15.674" v="5323" actId="478"/>
          <ac:spMkLst>
            <pc:docMk/>
            <pc:sldMk cId="2210913331" sldId="268"/>
            <ac:spMk id="20" creationId="{831831E2-33F6-913E-760F-80949A2D3BBA}"/>
          </ac:spMkLst>
        </pc:spChg>
        <pc:spChg chg="add del mod">
          <ac:chgData name="Abigail R Cole" userId="a65272b5-0d12-4c3a-af89-fb4e55623926" providerId="ADAL" clId="{587FD359-727C-4121-ADAD-E6B4699D1F6A}" dt="2023-09-13T12:28:17.021" v="5324" actId="478"/>
          <ac:spMkLst>
            <pc:docMk/>
            <pc:sldMk cId="2210913331" sldId="268"/>
            <ac:spMk id="21" creationId="{D6E7C156-A858-5EBE-D143-40F352BDA269}"/>
          </ac:spMkLst>
        </pc:spChg>
        <pc:spChg chg="add del mod">
          <ac:chgData name="Abigail R Cole" userId="a65272b5-0d12-4c3a-af89-fb4e55623926" providerId="ADAL" clId="{587FD359-727C-4121-ADAD-E6B4699D1F6A}" dt="2023-09-13T12:25:42.700" v="5153" actId="478"/>
          <ac:spMkLst>
            <pc:docMk/>
            <pc:sldMk cId="2210913331" sldId="268"/>
            <ac:spMk id="22" creationId="{AB7A8A7C-B917-0A51-7292-7C4A25DAE978}"/>
          </ac:spMkLst>
        </pc:spChg>
        <pc:spChg chg="add del mod">
          <ac:chgData name="Abigail R Cole" userId="a65272b5-0d12-4c3a-af89-fb4e55623926" providerId="ADAL" clId="{587FD359-727C-4121-ADAD-E6B4699D1F6A}" dt="2023-09-13T12:28:10.133" v="5317" actId="478"/>
          <ac:spMkLst>
            <pc:docMk/>
            <pc:sldMk cId="2210913331" sldId="268"/>
            <ac:spMk id="23" creationId="{CB390455-0EB4-D6EC-30B7-C0D2948F58E1}"/>
          </ac:spMkLst>
        </pc:spChg>
        <pc:spChg chg="add del">
          <ac:chgData name="Abigail R Cole" userId="a65272b5-0d12-4c3a-af89-fb4e55623926" providerId="ADAL" clId="{587FD359-727C-4121-ADAD-E6B4699D1F6A}" dt="2023-09-13T12:29:13.351" v="5332" actId="26606"/>
          <ac:spMkLst>
            <pc:docMk/>
            <pc:sldMk cId="2210913331" sldId="268"/>
            <ac:spMk id="24" creationId="{84D4DDB8-B68F-45B0-9F62-C4279996F672}"/>
          </ac:spMkLst>
        </pc:spChg>
        <pc:spChg chg="add del">
          <ac:chgData name="Abigail R Cole" userId="a65272b5-0d12-4c3a-af89-fb4e55623926" providerId="ADAL" clId="{587FD359-727C-4121-ADAD-E6B4699D1F6A}" dt="2023-09-13T12:29:13.351" v="5332" actId="26606"/>
          <ac:spMkLst>
            <pc:docMk/>
            <pc:sldMk cId="2210913331" sldId="268"/>
            <ac:spMk id="25" creationId="{5DCB5928-DC7D-4612-9922-441966E15627}"/>
          </ac:spMkLst>
        </pc:spChg>
        <pc:spChg chg="add del">
          <ac:chgData name="Abigail R Cole" userId="a65272b5-0d12-4c3a-af89-fb4e55623926" providerId="ADAL" clId="{587FD359-727C-4121-ADAD-E6B4699D1F6A}" dt="2023-09-13T12:29:13.351" v="5332" actId="26606"/>
          <ac:spMkLst>
            <pc:docMk/>
            <pc:sldMk cId="2210913331" sldId="268"/>
            <ac:spMk id="26" creationId="{AF2F604E-43BE-4DC3-B983-E071523364F8}"/>
          </ac:spMkLst>
        </pc:spChg>
        <pc:spChg chg="add del">
          <ac:chgData name="Abigail R Cole" userId="a65272b5-0d12-4c3a-af89-fb4e55623926" providerId="ADAL" clId="{587FD359-727C-4121-ADAD-E6B4699D1F6A}" dt="2023-09-13T12:29:13.351" v="5332" actId="26606"/>
          <ac:spMkLst>
            <pc:docMk/>
            <pc:sldMk cId="2210913331" sldId="268"/>
            <ac:spMk id="27" creationId="{682C1161-1736-45EC-99B7-33F3CAE9D517}"/>
          </ac:spMkLst>
        </pc:spChg>
        <pc:spChg chg="add del">
          <ac:chgData name="Abigail R Cole" userId="a65272b5-0d12-4c3a-af89-fb4e55623926" providerId="ADAL" clId="{587FD359-727C-4121-ADAD-E6B4699D1F6A}" dt="2023-09-13T12:29:13.351" v="5332" actId="26606"/>
          <ac:spMkLst>
            <pc:docMk/>
            <pc:sldMk cId="2210913331" sldId="268"/>
            <ac:spMk id="28" creationId="{08C9B587-E65E-4B52-B37C-ABEBB6E87928}"/>
          </ac:spMkLst>
        </pc:spChg>
        <pc:spChg chg="add del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33" creationId="{665DBBEF-238B-476B-96AB-8AAC3224ECEA}"/>
          </ac:spMkLst>
        </pc:spChg>
        <pc:spChg chg="add del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35" creationId="{3FCFB1DE-0B7E-48CC-BA90-B2AB0889F9D6}"/>
          </ac:spMkLst>
        </pc:spChg>
        <pc:spChg chg="add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40" creationId="{68AF5748-FED8-45BA-8631-26D1D10F3246}"/>
          </ac:spMkLst>
        </pc:spChg>
        <pc:spChg chg="add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42" creationId="{AF2F604E-43BE-4DC3-B983-E071523364F8}"/>
          </ac:spMkLst>
        </pc:spChg>
        <pc:spChg chg="add">
          <ac:chgData name="Abigail R Cole" userId="a65272b5-0d12-4c3a-af89-fb4e55623926" providerId="ADAL" clId="{587FD359-727C-4121-ADAD-E6B4699D1F6A}" dt="2023-09-13T12:33:37.022" v="5385" actId="26606"/>
          <ac:spMkLst>
            <pc:docMk/>
            <pc:sldMk cId="2210913331" sldId="268"/>
            <ac:spMk id="44" creationId="{08C9B587-E65E-4B52-B37C-ABEBB6E87928}"/>
          </ac:spMkLst>
        </pc:spChg>
        <pc:picChg chg="add mod">
          <ac:chgData name="Abigail R Cole" userId="a65272b5-0d12-4c3a-af89-fb4e55623926" providerId="ADAL" clId="{587FD359-727C-4121-ADAD-E6B4699D1F6A}" dt="2023-09-13T12:33:37.022" v="5385" actId="26606"/>
          <ac:picMkLst>
            <pc:docMk/>
            <pc:sldMk cId="2210913331" sldId="268"/>
            <ac:picMk id="5" creationId="{A775DB46-4642-E3D0-5DC3-C75CE6288E60}"/>
          </ac:picMkLst>
        </pc:picChg>
        <pc:cxnChg chg="add del mod">
          <ac:chgData name="Abigail R Cole" userId="a65272b5-0d12-4c3a-af89-fb4e55623926" providerId="ADAL" clId="{587FD359-727C-4121-ADAD-E6B4699D1F6A}" dt="2023-09-13T12:24:43.439" v="5125" actId="478"/>
          <ac:cxnSpMkLst>
            <pc:docMk/>
            <pc:sldMk cId="2210913331" sldId="268"/>
            <ac:cxnSpMk id="7" creationId="{AD7C38AB-D220-825B-58C7-648670E0DCD5}"/>
          </ac:cxnSpMkLst>
        </pc:cxnChg>
        <pc:cxnChg chg="add del mod">
          <ac:chgData name="Abigail R Cole" userId="a65272b5-0d12-4c3a-af89-fb4e55623926" providerId="ADAL" clId="{587FD359-727C-4121-ADAD-E6B4699D1F6A}" dt="2023-09-13T12:24:44.437" v="5126" actId="478"/>
          <ac:cxnSpMkLst>
            <pc:docMk/>
            <pc:sldMk cId="2210913331" sldId="268"/>
            <ac:cxnSpMk id="9" creationId="{E9CCC0FB-FB6F-5607-3F97-AEE1E5896162}"/>
          </ac:cxnSpMkLst>
        </pc:cxnChg>
        <pc:cxnChg chg="add del">
          <ac:chgData name="Abigail R Cole" userId="a65272b5-0d12-4c3a-af89-fb4e55623926" providerId="ADAL" clId="{587FD359-727C-4121-ADAD-E6B4699D1F6A}" dt="2023-09-13T12:24:45.129" v="5127" actId="478"/>
          <ac:cxnSpMkLst>
            <pc:docMk/>
            <pc:sldMk cId="2210913331" sldId="268"/>
            <ac:cxnSpMk id="12" creationId="{529F9E35-7A3A-8698-F005-F1F8BF787D42}"/>
          </ac:cxnSpMkLst>
        </pc:cxnChg>
        <pc:cxnChg chg="add del mod">
          <ac:chgData name="Abigail R Cole" userId="a65272b5-0d12-4c3a-af89-fb4e55623926" providerId="ADAL" clId="{587FD359-727C-4121-ADAD-E6B4699D1F6A}" dt="2023-09-13T12:24:45.736" v="5128" actId="478"/>
          <ac:cxnSpMkLst>
            <pc:docMk/>
            <pc:sldMk cId="2210913331" sldId="268"/>
            <ac:cxnSpMk id="14" creationId="{39D3F8C6-017D-072A-20BB-DD36EC9FA779}"/>
          </ac:cxnSpMkLst>
        </pc:cxnChg>
      </pc:sldChg>
      <pc:sldChg chg="addSp delSp modSp new mod">
        <pc:chgData name="Abigail R Cole" userId="a65272b5-0d12-4c3a-af89-fb4e55623926" providerId="ADAL" clId="{587FD359-727C-4121-ADAD-E6B4699D1F6A}" dt="2023-09-13T13:36:18.509" v="5449" actId="1076"/>
        <pc:sldMkLst>
          <pc:docMk/>
          <pc:sldMk cId="312665214" sldId="269"/>
        </pc:sldMkLst>
        <pc:spChg chg="mod">
          <ac:chgData name="Abigail R Cole" userId="a65272b5-0d12-4c3a-af89-fb4e55623926" providerId="ADAL" clId="{587FD359-727C-4121-ADAD-E6B4699D1F6A}" dt="2023-09-13T13:27:33.441" v="5413" actId="20577"/>
          <ac:spMkLst>
            <pc:docMk/>
            <pc:sldMk cId="312665214" sldId="269"/>
            <ac:spMk id="2" creationId="{C4F23084-DA11-21B5-42E8-30C22797EF47}"/>
          </ac:spMkLst>
        </pc:spChg>
        <pc:spChg chg="del">
          <ac:chgData name="Abigail R Cole" userId="a65272b5-0d12-4c3a-af89-fb4e55623926" providerId="ADAL" clId="{587FD359-727C-4121-ADAD-E6B4699D1F6A}" dt="2023-09-13T13:36:09.318" v="5444" actId="931"/>
          <ac:spMkLst>
            <pc:docMk/>
            <pc:sldMk cId="312665214" sldId="269"/>
            <ac:spMk id="3" creationId="{535A8063-D34F-E435-6FA9-9CCAF2349507}"/>
          </ac:spMkLst>
        </pc:spChg>
        <pc:picChg chg="add mod">
          <ac:chgData name="Abigail R Cole" userId="a65272b5-0d12-4c3a-af89-fb4e55623926" providerId="ADAL" clId="{587FD359-727C-4121-ADAD-E6B4699D1F6A}" dt="2023-09-13T13:36:18.509" v="5449" actId="1076"/>
          <ac:picMkLst>
            <pc:docMk/>
            <pc:sldMk cId="312665214" sldId="269"/>
            <ac:picMk id="5" creationId="{A5DA2532-9C96-2F78-7101-2C0AFE237764}"/>
          </ac:picMkLst>
        </pc:picChg>
      </pc:sldChg>
      <pc:sldChg chg="addSp delSp modSp new mod modNotesTx">
        <pc:chgData name="Abigail R Cole" userId="a65272b5-0d12-4c3a-af89-fb4e55623926" providerId="ADAL" clId="{587FD359-727C-4121-ADAD-E6B4699D1F6A}" dt="2023-09-13T13:52:26.767" v="5557" actId="20577"/>
        <pc:sldMkLst>
          <pc:docMk/>
          <pc:sldMk cId="2472113908" sldId="270"/>
        </pc:sldMkLst>
        <pc:spChg chg="mod">
          <ac:chgData name="Abigail R Cole" userId="a65272b5-0d12-4c3a-af89-fb4e55623926" providerId="ADAL" clId="{587FD359-727C-4121-ADAD-E6B4699D1F6A}" dt="2023-09-13T13:42:21.045" v="5462" actId="20577"/>
          <ac:spMkLst>
            <pc:docMk/>
            <pc:sldMk cId="2472113908" sldId="270"/>
            <ac:spMk id="2" creationId="{86B8F3F1-116C-E64C-0B55-389E5D18B48D}"/>
          </ac:spMkLst>
        </pc:spChg>
        <pc:spChg chg="del">
          <ac:chgData name="Abigail R Cole" userId="a65272b5-0d12-4c3a-af89-fb4e55623926" providerId="ADAL" clId="{587FD359-727C-4121-ADAD-E6B4699D1F6A}" dt="2023-09-13T13:51:55.368" v="5463" actId="931"/>
          <ac:spMkLst>
            <pc:docMk/>
            <pc:sldMk cId="2472113908" sldId="270"/>
            <ac:spMk id="3" creationId="{1EB07C95-9211-73E4-E8A3-A5FA6BAB382C}"/>
          </ac:spMkLst>
        </pc:spChg>
        <pc:picChg chg="add mod">
          <ac:chgData name="Abigail R Cole" userId="a65272b5-0d12-4c3a-af89-fb4e55623926" providerId="ADAL" clId="{587FD359-727C-4121-ADAD-E6B4699D1F6A}" dt="2023-09-13T13:52:01.470" v="5467" actId="14100"/>
          <ac:picMkLst>
            <pc:docMk/>
            <pc:sldMk cId="2472113908" sldId="270"/>
            <ac:picMk id="5" creationId="{6E7B159E-6139-C3C4-4530-048EDFBC279F}"/>
          </ac:picMkLst>
        </pc:picChg>
      </pc:sldChg>
      <pc:sldChg chg="modSp new del mod">
        <pc:chgData name="Abigail R Cole" userId="a65272b5-0d12-4c3a-af89-fb4e55623926" providerId="ADAL" clId="{587FD359-727C-4121-ADAD-E6B4699D1F6A}" dt="2023-09-13T13:53:33.196" v="5629" actId="2696"/>
        <pc:sldMkLst>
          <pc:docMk/>
          <pc:sldMk cId="4260180948" sldId="271"/>
        </pc:sldMkLst>
        <pc:spChg chg="mod">
          <ac:chgData name="Abigail R Cole" userId="a65272b5-0d12-4c3a-af89-fb4e55623926" providerId="ADAL" clId="{587FD359-727C-4121-ADAD-E6B4699D1F6A}" dt="2023-09-13T13:53:19.400" v="5628" actId="27636"/>
          <ac:spMkLst>
            <pc:docMk/>
            <pc:sldMk cId="4260180948" sldId="271"/>
            <ac:spMk id="2" creationId="{4E2C3A6B-6D33-52D6-0AC0-E80E8124DFC3}"/>
          </ac:spMkLst>
        </pc:spChg>
      </pc:sldChg>
      <pc:sldChg chg="addSp delSp modSp new del mod">
        <pc:chgData name="Abigail R Cole" userId="a65272b5-0d12-4c3a-af89-fb4e55623926" providerId="ADAL" clId="{587FD359-727C-4121-ADAD-E6B4699D1F6A}" dt="2023-09-13T10:27:09.878" v="4958" actId="2696"/>
        <pc:sldMkLst>
          <pc:docMk/>
          <pc:sldMk cId="188129303" sldId="272"/>
        </pc:sldMkLst>
        <pc:spChg chg="del">
          <ac:chgData name="Abigail R Cole" userId="a65272b5-0d12-4c3a-af89-fb4e55623926" providerId="ADAL" clId="{587FD359-727C-4121-ADAD-E6B4699D1F6A}" dt="2023-09-13T10:18:19.704" v="4723"/>
          <ac:spMkLst>
            <pc:docMk/>
            <pc:sldMk cId="188129303" sldId="272"/>
            <ac:spMk id="2" creationId="{84803AE4-7A11-7A5C-BF8F-E62C134C7C6F}"/>
          </ac:spMkLst>
        </pc:spChg>
        <pc:spChg chg="mod">
          <ac:chgData name="Abigail R Cole" userId="a65272b5-0d12-4c3a-af89-fb4e55623926" providerId="ADAL" clId="{587FD359-727C-4121-ADAD-E6B4699D1F6A}" dt="2023-09-13T10:22:49.929" v="4870" actId="20577"/>
          <ac:spMkLst>
            <pc:docMk/>
            <pc:sldMk cId="188129303" sldId="272"/>
            <ac:spMk id="3" creationId="{D8C16C3E-C8FF-1BAB-EC4D-40605865E3EF}"/>
          </ac:spMkLst>
        </pc:spChg>
        <pc:spChg chg="add mod">
          <ac:chgData name="Abigail R Cole" userId="a65272b5-0d12-4c3a-af89-fb4e55623926" providerId="ADAL" clId="{587FD359-727C-4121-ADAD-E6B4699D1F6A}" dt="2023-09-13T10:18:19.704" v="4723"/>
          <ac:spMkLst>
            <pc:docMk/>
            <pc:sldMk cId="188129303" sldId="272"/>
            <ac:spMk id="4" creationId="{2A0FEDA4-3F1F-C68D-5332-DD64268F7D06}"/>
          </ac:spMkLst>
        </pc:spChg>
      </pc:sldChg>
      <pc:sldChg chg="addSp delSp modSp new mod setBg modNotesTx">
        <pc:chgData name="Abigail R Cole" userId="a65272b5-0d12-4c3a-af89-fb4e55623926" providerId="ADAL" clId="{587FD359-727C-4121-ADAD-E6B4699D1F6A}" dt="2023-09-13T13:53:53.675" v="5631" actId="122"/>
        <pc:sldMkLst>
          <pc:docMk/>
          <pc:sldMk cId="217954802" sldId="273"/>
        </pc:sldMkLst>
        <pc:spChg chg="del">
          <ac:chgData name="Abigail R Cole" userId="a65272b5-0d12-4c3a-af89-fb4e55623926" providerId="ADAL" clId="{587FD359-727C-4121-ADAD-E6B4699D1F6A}" dt="2023-09-13T10:23:28.275" v="4872"/>
          <ac:spMkLst>
            <pc:docMk/>
            <pc:sldMk cId="217954802" sldId="273"/>
            <ac:spMk id="2" creationId="{9359A60D-716D-ABC0-41ED-7B05491CE5B3}"/>
          </ac:spMkLst>
        </pc:spChg>
        <pc:spChg chg="del mod">
          <ac:chgData name="Abigail R Cole" userId="a65272b5-0d12-4c3a-af89-fb4e55623926" providerId="ADAL" clId="{587FD359-727C-4121-ADAD-E6B4699D1F6A}" dt="2023-09-13T10:23:58.124" v="4923" actId="26606"/>
          <ac:spMkLst>
            <pc:docMk/>
            <pc:sldMk cId="217954802" sldId="273"/>
            <ac:spMk id="3" creationId="{5CA1B618-DE93-B4D7-0CA9-B80F4335F5C0}"/>
          </ac:spMkLst>
        </pc:spChg>
        <pc:spChg chg="add mod">
          <ac:chgData name="Abigail R Cole" userId="a65272b5-0d12-4c3a-af89-fb4e55623926" providerId="ADAL" clId="{587FD359-727C-4121-ADAD-E6B4699D1F6A}" dt="2023-09-13T13:53:53.675" v="5631" actId="122"/>
          <ac:spMkLst>
            <pc:docMk/>
            <pc:sldMk cId="217954802" sldId="273"/>
            <ac:spMk id="4" creationId="{48869A10-00A3-12BE-9BDF-51A3A3E28E3C}"/>
          </ac:spMkLst>
        </pc:spChg>
        <pc:spChg chg="add del mod">
          <ac:chgData name="Abigail R Cole" userId="a65272b5-0d12-4c3a-af89-fb4e55623926" providerId="ADAL" clId="{587FD359-727C-4121-ADAD-E6B4699D1F6A}" dt="2023-09-13T10:24:22.910" v="4929"/>
          <ac:spMkLst>
            <pc:docMk/>
            <pc:sldMk cId="217954802" sldId="273"/>
            <ac:spMk id="5" creationId="{CBD5C17F-41BD-651F-6C9F-8DBB41BE2125}"/>
          </ac:spMkLst>
        </pc:spChg>
        <pc:spChg chg="add mo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7" creationId="{0862C169-D29D-0529-B5A6-BA7E728B1992}"/>
          </ac:spMkLst>
        </pc:spChg>
        <pc:spChg chg="add mo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8" creationId="{87BCC7E3-86CB-4EB6-88EA-22E976DD89AF}"/>
          </ac:spMkLst>
        </pc:spChg>
        <pc:spChg chg="add mo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9" creationId="{5DDB0480-588F-05FE-559F-FE941D933AEA}"/>
          </ac:spMkLst>
        </pc:spChg>
        <pc:spChg chg="add mo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10" creationId="{B4F1FC85-51A5-CCF2-04EB-6C8853A81C06}"/>
          </ac:spMkLst>
        </pc:spChg>
        <pc:spChg chg="add mo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11" creationId="{C4DA20AF-2C6B-8DA5-8531-57D85C879EA9}"/>
          </ac:spMkLst>
        </pc:spChg>
        <pc:spChg chg="add del mod">
          <ac:chgData name="Abigail R Cole" userId="a65272b5-0d12-4c3a-af89-fb4e55623926" providerId="ADAL" clId="{587FD359-727C-4121-ADAD-E6B4699D1F6A}" dt="2023-09-13T10:26:47.747" v="4954"/>
          <ac:spMkLst>
            <pc:docMk/>
            <pc:sldMk cId="217954802" sldId="273"/>
            <ac:spMk id="12" creationId="{7B971004-B8BC-A442-87E8-71D8476719BF}"/>
          </ac:spMkLst>
        </pc:spChg>
        <pc:spChg chg="add del mod">
          <ac:chgData name="Abigail R Cole" userId="a65272b5-0d12-4c3a-af89-fb4e55623926" providerId="ADAL" clId="{587FD359-727C-4121-ADAD-E6B4699D1F6A}" dt="2023-09-13T10:26:52.142" v="4956"/>
          <ac:spMkLst>
            <pc:docMk/>
            <pc:sldMk cId="217954802" sldId="273"/>
            <ac:spMk id="13" creationId="{3CE0D36F-6789-353D-9F7C-94437A371DE2}"/>
          </ac:spMkLst>
        </pc:spChg>
        <pc:spChg chg="add del">
          <ac:chgData name="Abigail R Cole" userId="a65272b5-0d12-4c3a-af89-fb4e55623926" providerId="ADAL" clId="{587FD359-727C-4121-ADAD-E6B4699D1F6A}" dt="2023-09-13T11:07:59.529" v="5078" actId="26606"/>
          <ac:spMkLst>
            <pc:docMk/>
            <pc:sldMk cId="217954802" sldId="273"/>
            <ac:spMk id="16" creationId="{BACC6370-2D7E-4714-9D71-7542949D7D5D}"/>
          </ac:spMkLst>
        </pc:spChg>
        <pc:spChg chg="add del">
          <ac:chgData name="Abigail R Cole" userId="a65272b5-0d12-4c3a-af89-fb4e55623926" providerId="ADAL" clId="{587FD359-727C-4121-ADAD-E6B4699D1F6A}" dt="2023-09-13T11:07:59.529" v="5078" actId="26606"/>
          <ac:spMkLst>
            <pc:docMk/>
            <pc:sldMk cId="217954802" sldId="273"/>
            <ac:spMk id="18" creationId="{B444D337-4D9F-40A8-BA84-C0BFA7A8AD66}"/>
          </ac:spMkLst>
        </pc:spChg>
        <pc:spChg chg="add del">
          <ac:chgData name="Abigail R Cole" userId="a65272b5-0d12-4c3a-af89-fb4e55623926" providerId="ADAL" clId="{587FD359-727C-4121-ADAD-E6B4699D1F6A}" dt="2023-09-13T11:07:59.529" v="5078" actId="26606"/>
          <ac:spMkLst>
            <pc:docMk/>
            <pc:sldMk cId="217954802" sldId="273"/>
            <ac:spMk id="20" creationId="{70478D1D-B50E-41C8-8A55-36A53D449402}"/>
          </ac:spMkLst>
        </pc:spChg>
        <pc:spChg chg="add del">
          <ac:chgData name="Abigail R Cole" userId="a65272b5-0d12-4c3a-af89-fb4e55623926" providerId="ADAL" clId="{587FD359-727C-4121-ADAD-E6B4699D1F6A}" dt="2023-09-13T11:08:01.790" v="5080" actId="26606"/>
          <ac:spMkLst>
            <pc:docMk/>
            <pc:sldMk cId="217954802" sldId="273"/>
            <ac:spMk id="22" creationId="{063BBA22-50EA-4C4D-BE05-F1CE4E63AA56}"/>
          </ac:spMkLst>
        </pc:spChg>
        <pc:spChg chg="add del">
          <ac:chgData name="Abigail R Cole" userId="a65272b5-0d12-4c3a-af89-fb4e55623926" providerId="ADAL" clId="{587FD359-727C-4121-ADAD-E6B4699D1F6A}" dt="2023-09-13T11:08:01.790" v="5080" actId="26606"/>
          <ac:spMkLst>
            <pc:docMk/>
            <pc:sldMk cId="217954802" sldId="273"/>
            <ac:spMk id="23" creationId="{BACC6370-2D7E-4714-9D71-7542949D7D5D}"/>
          </ac:spMkLst>
        </pc:spChg>
        <pc:spChg chg="add del">
          <ac:chgData name="Abigail R Cole" userId="a65272b5-0d12-4c3a-af89-fb4e55623926" providerId="ADAL" clId="{587FD359-727C-4121-ADAD-E6B4699D1F6A}" dt="2023-09-13T11:08:01.790" v="5080" actId="26606"/>
          <ac:spMkLst>
            <pc:docMk/>
            <pc:sldMk cId="217954802" sldId="273"/>
            <ac:spMk id="24" creationId="{F68B3F68-107C-434F-AA38-110D5EA91B85}"/>
          </ac:spMkLst>
        </pc:spChg>
        <pc:spChg chg="add del">
          <ac:chgData name="Abigail R Cole" userId="a65272b5-0d12-4c3a-af89-fb4e55623926" providerId="ADAL" clId="{587FD359-727C-4121-ADAD-E6B4699D1F6A}" dt="2023-09-13T11:08:01.790" v="5080" actId="26606"/>
          <ac:spMkLst>
            <pc:docMk/>
            <pc:sldMk cId="217954802" sldId="273"/>
            <ac:spMk id="25" creationId="{AAD0DBB9-1A4B-4391-81D4-CB19F9AB918A}"/>
          </ac:spMkLst>
        </pc:spChg>
        <pc:spChg chg="add del">
          <ac:chgData name="Abigail R Cole" userId="a65272b5-0d12-4c3a-af89-fb4e55623926" providerId="ADAL" clId="{587FD359-727C-4121-ADAD-E6B4699D1F6A}" dt="2023-09-13T11:08:03.256" v="5082" actId="26606"/>
          <ac:spMkLst>
            <pc:docMk/>
            <pc:sldMk cId="217954802" sldId="273"/>
            <ac:spMk id="27" creationId="{BACC6370-2D7E-4714-9D71-7542949D7D5D}"/>
          </ac:spMkLst>
        </pc:spChg>
        <pc:spChg chg="add del">
          <ac:chgData name="Abigail R Cole" userId="a65272b5-0d12-4c3a-af89-fb4e55623926" providerId="ADAL" clId="{587FD359-727C-4121-ADAD-E6B4699D1F6A}" dt="2023-09-13T11:08:03.256" v="5082" actId="26606"/>
          <ac:spMkLst>
            <pc:docMk/>
            <pc:sldMk cId="217954802" sldId="273"/>
            <ac:spMk id="28" creationId="{B444D337-4D9F-40A8-BA84-C0BFA7A8AD66}"/>
          </ac:spMkLst>
        </pc:spChg>
        <pc:spChg chg="add del">
          <ac:chgData name="Abigail R Cole" userId="a65272b5-0d12-4c3a-af89-fb4e55623926" providerId="ADAL" clId="{587FD359-727C-4121-ADAD-E6B4699D1F6A}" dt="2023-09-13T11:08:03.256" v="5082" actId="26606"/>
          <ac:spMkLst>
            <pc:docMk/>
            <pc:sldMk cId="217954802" sldId="273"/>
            <ac:spMk id="29" creationId="{70478D1D-B50E-41C8-8A55-36A53D449402}"/>
          </ac:spMkLst>
        </pc:spChg>
        <pc:spChg chg="add del">
          <ac:chgData name="Abigail R Cole" userId="a65272b5-0d12-4c3a-af89-fb4e55623926" providerId="ADAL" clId="{587FD359-727C-4121-ADAD-E6B4699D1F6A}" dt="2023-09-13T11:08:09.843" v="5084" actId="26606"/>
          <ac:spMkLst>
            <pc:docMk/>
            <pc:sldMk cId="217954802" sldId="273"/>
            <ac:spMk id="31" creationId="{7DA1F35B-C8F7-4A5A-9339-7DA4D785B300}"/>
          </ac:spMkLst>
        </pc:spChg>
        <pc:spChg chg="add del">
          <ac:chgData name="Abigail R Cole" userId="a65272b5-0d12-4c3a-af89-fb4e55623926" providerId="ADAL" clId="{587FD359-727C-4121-ADAD-E6B4699D1F6A}" dt="2023-09-13T11:08:09.843" v="5084" actId="26606"/>
          <ac:spMkLst>
            <pc:docMk/>
            <pc:sldMk cId="217954802" sldId="273"/>
            <ac:spMk id="32" creationId="{B2D4AD41-40DA-4A81-92F5-B6E3BA1ED82A}"/>
          </ac:spMkLst>
        </pc:spChg>
        <pc:spChg chg="add del">
          <ac:chgData name="Abigail R Cole" userId="a65272b5-0d12-4c3a-af89-fb4e55623926" providerId="ADAL" clId="{587FD359-727C-4121-ADAD-E6B4699D1F6A}" dt="2023-09-13T11:08:19.832" v="5086" actId="26606"/>
          <ac:spMkLst>
            <pc:docMk/>
            <pc:sldMk cId="217954802" sldId="273"/>
            <ac:spMk id="34" creationId="{924D84CD-5280-4B52-B96E-8EDAA2B20C51}"/>
          </ac:spMkLst>
        </pc:spChg>
        <pc:spChg chg="add del">
          <ac:chgData name="Abigail R Cole" userId="a65272b5-0d12-4c3a-af89-fb4e55623926" providerId="ADAL" clId="{587FD359-727C-4121-ADAD-E6B4699D1F6A}" dt="2023-09-13T11:08:19.832" v="5086" actId="26606"/>
          <ac:spMkLst>
            <pc:docMk/>
            <pc:sldMk cId="217954802" sldId="273"/>
            <ac:spMk id="35" creationId="{6BC8DD5A-2177-6753-E2F9-C07A00190B7A}"/>
          </ac:spMkLst>
        </pc:spChg>
        <pc:spChg chg="ad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37" creationId="{02472DE8-E58B-4D56-BA61-C69C601DC760}"/>
          </ac:spMkLst>
        </pc:spChg>
        <pc:spChg chg="ad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38" creationId="{0183ACFC-B25E-402F-BBD8-E42034CDD49A}"/>
          </ac:spMkLst>
        </pc:spChg>
        <pc:spChg chg="add">
          <ac:chgData name="Abigail R Cole" userId="a65272b5-0d12-4c3a-af89-fb4e55623926" providerId="ADAL" clId="{587FD359-727C-4121-ADAD-E6B4699D1F6A}" dt="2023-09-13T11:08:19.863" v="5087" actId="26606"/>
          <ac:spMkLst>
            <pc:docMk/>
            <pc:sldMk cId="217954802" sldId="273"/>
            <ac:spMk id="39" creationId="{3501A971-CEBD-4E4B-8529-3BB4F4100CD6}"/>
          </ac:spMkLst>
        </pc:spChg>
        <pc:graphicFrameChg chg="add mod ord">
          <ac:chgData name="Abigail R Cole" userId="a65272b5-0d12-4c3a-af89-fb4e55623926" providerId="ADAL" clId="{587FD359-727C-4121-ADAD-E6B4699D1F6A}" dt="2023-09-13T11:08:19.863" v="5087" actId="26606"/>
          <ac:graphicFrameMkLst>
            <pc:docMk/>
            <pc:sldMk cId="217954802" sldId="273"/>
            <ac:graphicFrameMk id="6" creationId="{FA479756-43AD-27E8-2220-6289C324B2B2}"/>
          </ac:graphicFrameMkLst>
        </pc:graphicFrameChg>
      </pc:sldChg>
      <pc:sldChg chg="addSp delSp modSp new mod">
        <pc:chgData name="Abigail R Cole" userId="a65272b5-0d12-4c3a-af89-fb4e55623926" providerId="ADAL" clId="{587FD359-727C-4121-ADAD-E6B4699D1F6A}" dt="2023-09-13T13:26:56.074" v="5406" actId="1076"/>
        <pc:sldMkLst>
          <pc:docMk/>
          <pc:sldMk cId="3470095755" sldId="274"/>
        </pc:sldMkLst>
        <pc:spChg chg="mod">
          <ac:chgData name="Abigail R Cole" userId="a65272b5-0d12-4c3a-af89-fb4e55623926" providerId="ADAL" clId="{587FD359-727C-4121-ADAD-E6B4699D1F6A}" dt="2023-09-13T13:26:33.696" v="5402" actId="20577"/>
          <ac:spMkLst>
            <pc:docMk/>
            <pc:sldMk cId="3470095755" sldId="274"/>
            <ac:spMk id="2" creationId="{8255C0F0-B47E-1CC8-45E5-1C994D02B0F1}"/>
          </ac:spMkLst>
        </pc:spChg>
        <pc:spChg chg="del">
          <ac:chgData name="Abigail R Cole" userId="a65272b5-0d12-4c3a-af89-fb4e55623926" providerId="ADAL" clId="{587FD359-727C-4121-ADAD-E6B4699D1F6A}" dt="2023-09-13T13:26:45.163" v="5403" actId="931"/>
          <ac:spMkLst>
            <pc:docMk/>
            <pc:sldMk cId="3470095755" sldId="274"/>
            <ac:spMk id="3" creationId="{95A2D004-5A76-7ED6-26A4-F999A8263489}"/>
          </ac:spMkLst>
        </pc:spChg>
        <pc:picChg chg="add mod">
          <ac:chgData name="Abigail R Cole" userId="a65272b5-0d12-4c3a-af89-fb4e55623926" providerId="ADAL" clId="{587FD359-727C-4121-ADAD-E6B4699D1F6A}" dt="2023-09-13T13:26:56.074" v="5406" actId="1076"/>
          <ac:picMkLst>
            <pc:docMk/>
            <pc:sldMk cId="3470095755" sldId="274"/>
            <ac:picMk id="5" creationId="{88C161BB-1AC9-E940-389C-5EB98220A731}"/>
          </ac:picMkLst>
        </pc:picChg>
      </pc:sldChg>
      <pc:sldChg chg="addSp delSp modSp new mod">
        <pc:chgData name="Abigail R Cole" userId="a65272b5-0d12-4c3a-af89-fb4e55623926" providerId="ADAL" clId="{587FD359-727C-4121-ADAD-E6B4699D1F6A}" dt="2023-09-13T13:42:10.731" v="5454" actId="14100"/>
        <pc:sldMkLst>
          <pc:docMk/>
          <pc:sldMk cId="2338535021" sldId="275"/>
        </pc:sldMkLst>
        <pc:spChg chg="mod">
          <ac:chgData name="Abigail R Cole" userId="a65272b5-0d12-4c3a-af89-fb4e55623926" providerId="ADAL" clId="{587FD359-727C-4121-ADAD-E6B4699D1F6A}" dt="2023-09-13T13:35:14.848" v="5443" actId="20577"/>
          <ac:spMkLst>
            <pc:docMk/>
            <pc:sldMk cId="2338535021" sldId="275"/>
            <ac:spMk id="2" creationId="{D08804AC-2D56-65C4-7409-E58280C1707A}"/>
          </ac:spMkLst>
        </pc:spChg>
        <pc:spChg chg="del">
          <ac:chgData name="Abigail R Cole" userId="a65272b5-0d12-4c3a-af89-fb4e55623926" providerId="ADAL" clId="{587FD359-727C-4121-ADAD-E6B4699D1F6A}" dt="2023-09-13T13:42:06.957" v="5450" actId="931"/>
          <ac:spMkLst>
            <pc:docMk/>
            <pc:sldMk cId="2338535021" sldId="275"/>
            <ac:spMk id="3" creationId="{E141A747-6976-6E8E-643F-B5DE27CC8B50}"/>
          </ac:spMkLst>
        </pc:spChg>
        <pc:picChg chg="add mod">
          <ac:chgData name="Abigail R Cole" userId="a65272b5-0d12-4c3a-af89-fb4e55623926" providerId="ADAL" clId="{587FD359-727C-4121-ADAD-E6B4699D1F6A}" dt="2023-09-13T13:42:10.731" v="5454" actId="14100"/>
          <ac:picMkLst>
            <pc:docMk/>
            <pc:sldMk cId="2338535021" sldId="275"/>
            <ac:picMk id="5" creationId="{AC40940E-60F8-73FC-5308-2BC245DFBA4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50.png"/><Relationship Id="rId7" Type="http://schemas.openxmlformats.org/officeDocument/2006/relationships/image" Target="../media/image36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50.png"/><Relationship Id="rId7" Type="http://schemas.openxmlformats.org/officeDocument/2006/relationships/image" Target="../media/image36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20.png"/><Relationship Id="rId7" Type="http://schemas.openxmlformats.org/officeDocument/2006/relationships/image" Target="../media/image40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861204-E6B7-4703-8074-55E298D730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DCA5FFA7-0EC0-4516-8D46-89FE963EC9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work within Carmarthenshire County Council on the Data Insight Team as a Graduate Trainee: Policy and Partnership officer.</a:t>
          </a:r>
          <a:endParaRPr lang="en-US"/>
        </a:p>
      </dgm:t>
    </dgm:pt>
    <dgm:pt modelId="{64FDDE88-C14E-44D7-97A6-86953C2291F0}" type="parTrans" cxnId="{F0A90994-9D5E-4406-BA20-3D660B5BB66D}">
      <dgm:prSet/>
      <dgm:spPr/>
      <dgm:t>
        <a:bodyPr/>
        <a:lstStyle/>
        <a:p>
          <a:endParaRPr lang="en-US"/>
        </a:p>
      </dgm:t>
    </dgm:pt>
    <dgm:pt modelId="{B27700E2-A5DE-4749-9AAA-3EB54D5F9F71}" type="sibTrans" cxnId="{F0A90994-9D5E-4406-BA20-3D660B5BB66D}">
      <dgm:prSet/>
      <dgm:spPr/>
      <dgm:t>
        <a:bodyPr/>
        <a:lstStyle/>
        <a:p>
          <a:endParaRPr lang="en-US"/>
        </a:p>
      </dgm:t>
    </dgm:pt>
    <dgm:pt modelId="{9670BEAD-F7B7-4643-9466-6328AC0F83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Presentation will demonstrate the Six Sigma project management methodology using an example of a project within my workplace </a:t>
          </a:r>
          <a:endParaRPr lang="en-US"/>
        </a:p>
      </dgm:t>
    </dgm:pt>
    <dgm:pt modelId="{EABEE5B2-1F26-4AFE-ACC6-DAA909B17C07}" type="parTrans" cxnId="{0FE38D22-DEC7-4FEA-B47A-374B1520B372}">
      <dgm:prSet/>
      <dgm:spPr/>
      <dgm:t>
        <a:bodyPr/>
        <a:lstStyle/>
        <a:p>
          <a:endParaRPr lang="en-US"/>
        </a:p>
      </dgm:t>
    </dgm:pt>
    <dgm:pt modelId="{54E5CC07-DAF6-41BF-9B13-3818437E239B}" type="sibTrans" cxnId="{0FE38D22-DEC7-4FEA-B47A-374B1520B372}">
      <dgm:prSet/>
      <dgm:spPr/>
      <dgm:t>
        <a:bodyPr/>
        <a:lstStyle/>
        <a:p>
          <a:endParaRPr lang="en-US"/>
        </a:p>
      </dgm:t>
    </dgm:pt>
    <dgm:pt modelId="{E49FAB54-18C8-4F74-998D-F0203A8BD18E}" type="pres">
      <dgm:prSet presAssocID="{F4861204-E6B7-4703-8074-55E298D73019}" presName="root" presStyleCnt="0">
        <dgm:presLayoutVars>
          <dgm:dir/>
          <dgm:resizeHandles val="exact"/>
        </dgm:presLayoutVars>
      </dgm:prSet>
      <dgm:spPr/>
    </dgm:pt>
    <dgm:pt modelId="{BF98A181-0CFB-4403-A444-F517A23BA7D0}" type="pres">
      <dgm:prSet presAssocID="{DCA5FFA7-0EC0-4516-8D46-89FE963EC930}" presName="compNode" presStyleCnt="0"/>
      <dgm:spPr/>
    </dgm:pt>
    <dgm:pt modelId="{4F81F86C-CD34-4C51-937C-238C1825D79C}" type="pres">
      <dgm:prSet presAssocID="{DCA5FFA7-0EC0-4516-8D46-89FE963EC93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9676D2BD-2D98-44AC-A3FD-BCF1DA002F89}" type="pres">
      <dgm:prSet presAssocID="{DCA5FFA7-0EC0-4516-8D46-89FE963EC930}" presName="spaceRect" presStyleCnt="0"/>
      <dgm:spPr/>
    </dgm:pt>
    <dgm:pt modelId="{A5289AFE-B563-4E73-ACF2-CF08CFB4BBA0}" type="pres">
      <dgm:prSet presAssocID="{DCA5FFA7-0EC0-4516-8D46-89FE963EC930}" presName="textRect" presStyleLbl="revTx" presStyleIdx="0" presStyleCnt="2">
        <dgm:presLayoutVars>
          <dgm:chMax val="1"/>
          <dgm:chPref val="1"/>
        </dgm:presLayoutVars>
      </dgm:prSet>
      <dgm:spPr/>
    </dgm:pt>
    <dgm:pt modelId="{E9ED57D1-CB2F-40CF-AE50-AB4871D8D1BB}" type="pres">
      <dgm:prSet presAssocID="{B27700E2-A5DE-4749-9AAA-3EB54D5F9F71}" presName="sibTrans" presStyleCnt="0"/>
      <dgm:spPr/>
    </dgm:pt>
    <dgm:pt modelId="{FF510661-D7BF-4E6B-BCCF-BAA0084588F3}" type="pres">
      <dgm:prSet presAssocID="{9670BEAD-F7B7-4643-9466-6328AC0F8312}" presName="compNode" presStyleCnt="0"/>
      <dgm:spPr/>
    </dgm:pt>
    <dgm:pt modelId="{6145D48D-25C6-49AC-B909-2B102BE6D520}" type="pres">
      <dgm:prSet presAssocID="{9670BEAD-F7B7-4643-9466-6328AC0F831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A236DD99-50F2-47EF-A319-06834478197E}" type="pres">
      <dgm:prSet presAssocID="{9670BEAD-F7B7-4643-9466-6328AC0F8312}" presName="spaceRect" presStyleCnt="0"/>
      <dgm:spPr/>
    </dgm:pt>
    <dgm:pt modelId="{19803155-26C6-48FF-8A11-05F93042D0E4}" type="pres">
      <dgm:prSet presAssocID="{9670BEAD-F7B7-4643-9466-6328AC0F831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FE38D22-DEC7-4FEA-B47A-374B1520B372}" srcId="{F4861204-E6B7-4703-8074-55E298D73019}" destId="{9670BEAD-F7B7-4643-9466-6328AC0F8312}" srcOrd="1" destOrd="0" parTransId="{EABEE5B2-1F26-4AFE-ACC6-DAA909B17C07}" sibTransId="{54E5CC07-DAF6-41BF-9B13-3818437E239B}"/>
    <dgm:cxn modelId="{F0A90994-9D5E-4406-BA20-3D660B5BB66D}" srcId="{F4861204-E6B7-4703-8074-55E298D73019}" destId="{DCA5FFA7-0EC0-4516-8D46-89FE963EC930}" srcOrd="0" destOrd="0" parTransId="{64FDDE88-C14E-44D7-97A6-86953C2291F0}" sibTransId="{B27700E2-A5DE-4749-9AAA-3EB54D5F9F71}"/>
    <dgm:cxn modelId="{17B6ABD6-8407-44A4-A425-245512F6E4AA}" type="presOf" srcId="{9670BEAD-F7B7-4643-9466-6328AC0F8312}" destId="{19803155-26C6-48FF-8A11-05F93042D0E4}" srcOrd="0" destOrd="0" presId="urn:microsoft.com/office/officeart/2018/2/layout/IconLabelList"/>
    <dgm:cxn modelId="{CDBA7FE0-18C7-4AFB-BF62-9814AFC2E018}" type="presOf" srcId="{F4861204-E6B7-4703-8074-55E298D73019}" destId="{E49FAB54-18C8-4F74-998D-F0203A8BD18E}" srcOrd="0" destOrd="0" presId="urn:microsoft.com/office/officeart/2018/2/layout/IconLabelList"/>
    <dgm:cxn modelId="{F12FD7FE-ABB9-4FFE-BB4C-DA390368978C}" type="presOf" srcId="{DCA5FFA7-0EC0-4516-8D46-89FE963EC930}" destId="{A5289AFE-B563-4E73-ACF2-CF08CFB4BBA0}" srcOrd="0" destOrd="0" presId="urn:microsoft.com/office/officeart/2018/2/layout/IconLabelList"/>
    <dgm:cxn modelId="{2A50A529-9B96-4090-BDB0-3C0EBF42578B}" type="presParOf" srcId="{E49FAB54-18C8-4F74-998D-F0203A8BD18E}" destId="{BF98A181-0CFB-4403-A444-F517A23BA7D0}" srcOrd="0" destOrd="0" presId="urn:microsoft.com/office/officeart/2018/2/layout/IconLabelList"/>
    <dgm:cxn modelId="{9C44BA27-C08B-414B-9266-8E771B1D12B3}" type="presParOf" srcId="{BF98A181-0CFB-4403-A444-F517A23BA7D0}" destId="{4F81F86C-CD34-4C51-937C-238C1825D79C}" srcOrd="0" destOrd="0" presId="urn:microsoft.com/office/officeart/2018/2/layout/IconLabelList"/>
    <dgm:cxn modelId="{547A3B5D-B631-4856-8AA4-7A3B80CC2818}" type="presParOf" srcId="{BF98A181-0CFB-4403-A444-F517A23BA7D0}" destId="{9676D2BD-2D98-44AC-A3FD-BCF1DA002F89}" srcOrd="1" destOrd="0" presId="urn:microsoft.com/office/officeart/2018/2/layout/IconLabelList"/>
    <dgm:cxn modelId="{B20938C6-C60C-4015-81F3-0ECC86D414EF}" type="presParOf" srcId="{BF98A181-0CFB-4403-A444-F517A23BA7D0}" destId="{A5289AFE-B563-4E73-ACF2-CF08CFB4BBA0}" srcOrd="2" destOrd="0" presId="urn:microsoft.com/office/officeart/2018/2/layout/IconLabelList"/>
    <dgm:cxn modelId="{64FDAD71-89E3-4CDC-9CCB-E57BBD97A0E6}" type="presParOf" srcId="{E49FAB54-18C8-4F74-998D-F0203A8BD18E}" destId="{E9ED57D1-CB2F-40CF-AE50-AB4871D8D1BB}" srcOrd="1" destOrd="0" presId="urn:microsoft.com/office/officeart/2018/2/layout/IconLabelList"/>
    <dgm:cxn modelId="{8BF4DC45-11ED-4A51-AD3A-524D1AF44CA9}" type="presParOf" srcId="{E49FAB54-18C8-4F74-998D-F0203A8BD18E}" destId="{FF510661-D7BF-4E6B-BCCF-BAA0084588F3}" srcOrd="2" destOrd="0" presId="urn:microsoft.com/office/officeart/2018/2/layout/IconLabelList"/>
    <dgm:cxn modelId="{71C37A10-415D-4955-A3DA-754F3C79F241}" type="presParOf" srcId="{FF510661-D7BF-4E6B-BCCF-BAA0084588F3}" destId="{6145D48D-25C6-49AC-B909-2B102BE6D520}" srcOrd="0" destOrd="0" presId="urn:microsoft.com/office/officeart/2018/2/layout/IconLabelList"/>
    <dgm:cxn modelId="{2CC5676C-20BD-4F37-9BE2-D77FA77A0E8A}" type="presParOf" srcId="{FF510661-D7BF-4E6B-BCCF-BAA0084588F3}" destId="{A236DD99-50F2-47EF-A319-06834478197E}" srcOrd="1" destOrd="0" presId="urn:microsoft.com/office/officeart/2018/2/layout/IconLabelList"/>
    <dgm:cxn modelId="{D21DC795-588B-4E6D-AF4D-0BBE8497611E}" type="presParOf" srcId="{FF510661-D7BF-4E6B-BCCF-BAA0084588F3}" destId="{19803155-26C6-48FF-8A11-05F93042D0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C8E97F-5561-45A1-A72D-601FDA60EA5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25850B40-AA0F-48CF-97A2-37C53CC282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method I will be using is Six Sigma as the data driven approach aligns with the projects I work on (Kumar, 2023)</a:t>
          </a:r>
          <a:endParaRPr lang="en-US"/>
        </a:p>
      </dgm:t>
    </dgm:pt>
    <dgm:pt modelId="{AEAC6281-6DC7-4A7D-81C8-47373E3A1766}" type="parTrans" cxnId="{EDE8D3A8-1047-4D56-ABD1-B11CDAA7950C}">
      <dgm:prSet/>
      <dgm:spPr/>
      <dgm:t>
        <a:bodyPr/>
        <a:lstStyle/>
        <a:p>
          <a:endParaRPr lang="en-US"/>
        </a:p>
      </dgm:t>
    </dgm:pt>
    <dgm:pt modelId="{4CDD2053-A716-4AEF-BABE-9989F5A1AC98}" type="sibTrans" cxnId="{EDE8D3A8-1047-4D56-ABD1-B11CDAA7950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D914DE-2E87-4FC6-A0F5-9BAD0F2964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Following DMAIC phases (Kumar, 2023)</a:t>
          </a:r>
          <a:endParaRPr lang="en-US"/>
        </a:p>
      </dgm:t>
    </dgm:pt>
    <dgm:pt modelId="{A9CB2554-BBBA-4771-B026-BF013CCF1451}" type="parTrans" cxnId="{54A03AF1-4007-4CB9-8F53-49B2A8F7B527}">
      <dgm:prSet/>
      <dgm:spPr/>
      <dgm:t>
        <a:bodyPr/>
        <a:lstStyle/>
        <a:p>
          <a:endParaRPr lang="en-US"/>
        </a:p>
      </dgm:t>
    </dgm:pt>
    <dgm:pt modelId="{DF7473F8-499E-4BE2-85AA-E575034EC9C9}" type="sibTrans" cxnId="{54A03AF1-4007-4CB9-8F53-49B2A8F7B5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06196E-B992-4622-BE63-B60CA0CF76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Important to note the criticism and challenges to six sigma as well (Rattan and Lal, 2012)</a:t>
          </a:r>
          <a:endParaRPr lang="en-US"/>
        </a:p>
      </dgm:t>
    </dgm:pt>
    <dgm:pt modelId="{430A1D7F-864F-4B6B-83CD-744C768B81DE}" type="parTrans" cxnId="{7CFCF347-83BB-4F64-8AC7-4D96C83FD464}">
      <dgm:prSet/>
      <dgm:spPr/>
      <dgm:t>
        <a:bodyPr/>
        <a:lstStyle/>
        <a:p>
          <a:endParaRPr lang="en-US"/>
        </a:p>
      </dgm:t>
    </dgm:pt>
    <dgm:pt modelId="{77DCDE8C-FA1E-42AE-8C03-D94D4333F90F}" type="sibTrans" cxnId="{7CFCF347-83BB-4F64-8AC7-4D96C83FD4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CEEA65-DCFA-4715-BFAE-A66D6DE3EB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Project Overview: To improve the public opinion of Carmarthenshire County Council</a:t>
          </a:r>
          <a:endParaRPr lang="en-US" dirty="0"/>
        </a:p>
      </dgm:t>
    </dgm:pt>
    <dgm:pt modelId="{C0BEF2E0-F0BA-46FE-80CD-AE4AC636CE98}" type="parTrans" cxnId="{EE5BFF42-C77D-4ACB-9619-DD86D786AFAE}">
      <dgm:prSet/>
      <dgm:spPr/>
      <dgm:t>
        <a:bodyPr/>
        <a:lstStyle/>
        <a:p>
          <a:endParaRPr lang="en-US"/>
        </a:p>
      </dgm:t>
    </dgm:pt>
    <dgm:pt modelId="{2EA3A559-8D3D-43FF-AB67-18F4E903A852}" type="sibTrans" cxnId="{EE5BFF42-C77D-4ACB-9619-DD86D786AFAE}">
      <dgm:prSet/>
      <dgm:spPr/>
      <dgm:t>
        <a:bodyPr/>
        <a:lstStyle/>
        <a:p>
          <a:endParaRPr lang="en-US"/>
        </a:p>
      </dgm:t>
    </dgm:pt>
    <dgm:pt modelId="{7D032A43-291C-47ED-A507-82E4D0593953}" type="pres">
      <dgm:prSet presAssocID="{76C8E97F-5561-45A1-A72D-601FDA60EA59}" presName="root" presStyleCnt="0">
        <dgm:presLayoutVars>
          <dgm:dir/>
          <dgm:resizeHandles val="exact"/>
        </dgm:presLayoutVars>
      </dgm:prSet>
      <dgm:spPr/>
    </dgm:pt>
    <dgm:pt modelId="{8D60E5E2-DF69-4136-BB45-A0AD5EBDCA36}" type="pres">
      <dgm:prSet presAssocID="{76C8E97F-5561-45A1-A72D-601FDA60EA59}" presName="container" presStyleCnt="0">
        <dgm:presLayoutVars>
          <dgm:dir/>
          <dgm:resizeHandles val="exact"/>
        </dgm:presLayoutVars>
      </dgm:prSet>
      <dgm:spPr/>
    </dgm:pt>
    <dgm:pt modelId="{E99FAF99-6B17-4070-98E2-6A749C54889E}" type="pres">
      <dgm:prSet presAssocID="{25850B40-AA0F-48CF-97A2-37C53CC282D3}" presName="compNode" presStyleCnt="0"/>
      <dgm:spPr/>
    </dgm:pt>
    <dgm:pt modelId="{09E20083-9DCC-4329-80F7-580EFDFCB250}" type="pres">
      <dgm:prSet presAssocID="{25850B40-AA0F-48CF-97A2-37C53CC282D3}" presName="iconBgRect" presStyleLbl="bgShp" presStyleIdx="0" presStyleCnt="4"/>
      <dgm:spPr/>
    </dgm:pt>
    <dgm:pt modelId="{5C37EAEC-562D-4571-A453-9E1A97CD2AC6}" type="pres">
      <dgm:prSet presAssocID="{25850B40-AA0F-48CF-97A2-37C53CC282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 with solid fill"/>
        </a:ext>
      </dgm:extLst>
    </dgm:pt>
    <dgm:pt modelId="{AE0718C9-739F-4A52-9D5C-6A3D313BABFF}" type="pres">
      <dgm:prSet presAssocID="{25850B40-AA0F-48CF-97A2-37C53CC282D3}" presName="spaceRect" presStyleCnt="0"/>
      <dgm:spPr/>
    </dgm:pt>
    <dgm:pt modelId="{8C3D1A4B-D4E6-4719-AD42-1C547BA192D2}" type="pres">
      <dgm:prSet presAssocID="{25850B40-AA0F-48CF-97A2-37C53CC282D3}" presName="textRect" presStyleLbl="revTx" presStyleIdx="0" presStyleCnt="4">
        <dgm:presLayoutVars>
          <dgm:chMax val="1"/>
          <dgm:chPref val="1"/>
        </dgm:presLayoutVars>
      </dgm:prSet>
      <dgm:spPr/>
    </dgm:pt>
    <dgm:pt modelId="{CF710D47-D060-418D-8DC9-8F25877E65EF}" type="pres">
      <dgm:prSet presAssocID="{4CDD2053-A716-4AEF-BABE-9989F5A1AC98}" presName="sibTrans" presStyleLbl="sibTrans2D1" presStyleIdx="0" presStyleCnt="0"/>
      <dgm:spPr/>
    </dgm:pt>
    <dgm:pt modelId="{283AAA60-F669-4CA2-BEFC-587B278A1F7B}" type="pres">
      <dgm:prSet presAssocID="{55D914DE-2E87-4FC6-A0F5-9BAD0F29641B}" presName="compNode" presStyleCnt="0"/>
      <dgm:spPr/>
    </dgm:pt>
    <dgm:pt modelId="{7EDEB11F-CF88-4B67-9D96-6B4115D39A43}" type="pres">
      <dgm:prSet presAssocID="{55D914DE-2E87-4FC6-A0F5-9BAD0F29641B}" presName="iconBgRect" presStyleLbl="bgShp" presStyleIdx="1" presStyleCnt="4"/>
      <dgm:spPr/>
    </dgm:pt>
    <dgm:pt modelId="{D384E5B7-EFA1-4AC9-846C-43D8F917D295}" type="pres">
      <dgm:prSet presAssocID="{55D914DE-2E87-4FC6-A0F5-9BAD0F29641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 with solid fill"/>
        </a:ext>
      </dgm:extLst>
    </dgm:pt>
    <dgm:pt modelId="{BE48DE25-F609-4E98-9C44-82CC146B8E84}" type="pres">
      <dgm:prSet presAssocID="{55D914DE-2E87-4FC6-A0F5-9BAD0F29641B}" presName="spaceRect" presStyleCnt="0"/>
      <dgm:spPr/>
    </dgm:pt>
    <dgm:pt modelId="{709EE356-7165-4BAE-8309-07B11E29A5A0}" type="pres">
      <dgm:prSet presAssocID="{55D914DE-2E87-4FC6-A0F5-9BAD0F29641B}" presName="textRect" presStyleLbl="revTx" presStyleIdx="1" presStyleCnt="4">
        <dgm:presLayoutVars>
          <dgm:chMax val="1"/>
          <dgm:chPref val="1"/>
        </dgm:presLayoutVars>
      </dgm:prSet>
      <dgm:spPr/>
    </dgm:pt>
    <dgm:pt modelId="{86369C63-6650-441D-8425-E7F78F62B22A}" type="pres">
      <dgm:prSet presAssocID="{DF7473F8-499E-4BE2-85AA-E575034EC9C9}" presName="sibTrans" presStyleLbl="sibTrans2D1" presStyleIdx="0" presStyleCnt="0"/>
      <dgm:spPr/>
    </dgm:pt>
    <dgm:pt modelId="{AFAA6253-F898-42B5-B54E-395B7FDB0835}" type="pres">
      <dgm:prSet presAssocID="{FA06196E-B992-4622-BE63-B60CA0CF7697}" presName="compNode" presStyleCnt="0"/>
      <dgm:spPr/>
    </dgm:pt>
    <dgm:pt modelId="{78394157-4B07-46C6-BDE1-54A12F0F5680}" type="pres">
      <dgm:prSet presAssocID="{FA06196E-B992-4622-BE63-B60CA0CF7697}" presName="iconBgRect" presStyleLbl="bgShp" presStyleIdx="2" presStyleCnt="4"/>
      <dgm:spPr/>
    </dgm:pt>
    <dgm:pt modelId="{52BC157D-33BA-4B7A-8F77-9B40582810A5}" type="pres">
      <dgm:prSet presAssocID="{FA06196E-B992-4622-BE63-B60CA0CF76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ent Important outline"/>
        </a:ext>
      </dgm:extLst>
    </dgm:pt>
    <dgm:pt modelId="{0D816787-D20A-46D2-AAB5-347CE6C33A6C}" type="pres">
      <dgm:prSet presAssocID="{FA06196E-B992-4622-BE63-B60CA0CF7697}" presName="spaceRect" presStyleCnt="0"/>
      <dgm:spPr/>
    </dgm:pt>
    <dgm:pt modelId="{EA8E4F87-3494-4598-A1F4-72635A949E2D}" type="pres">
      <dgm:prSet presAssocID="{FA06196E-B992-4622-BE63-B60CA0CF7697}" presName="textRect" presStyleLbl="revTx" presStyleIdx="2" presStyleCnt="4">
        <dgm:presLayoutVars>
          <dgm:chMax val="1"/>
          <dgm:chPref val="1"/>
        </dgm:presLayoutVars>
      </dgm:prSet>
      <dgm:spPr/>
    </dgm:pt>
    <dgm:pt modelId="{1581B7E2-2B15-4A75-91C2-45B8E17D3D66}" type="pres">
      <dgm:prSet presAssocID="{77DCDE8C-FA1E-42AE-8C03-D94D4333F90F}" presName="sibTrans" presStyleLbl="sibTrans2D1" presStyleIdx="0" presStyleCnt="0"/>
      <dgm:spPr/>
    </dgm:pt>
    <dgm:pt modelId="{B37C3912-9DCF-4799-9F2A-2816B957ECB0}" type="pres">
      <dgm:prSet presAssocID="{49CEEA65-DCFA-4715-BFAE-A66D6DE3EBF8}" presName="compNode" presStyleCnt="0"/>
      <dgm:spPr/>
    </dgm:pt>
    <dgm:pt modelId="{B9FD8729-0330-46C0-B203-54DDFE337D37}" type="pres">
      <dgm:prSet presAssocID="{49CEEA65-DCFA-4715-BFAE-A66D6DE3EBF8}" presName="iconBgRect" presStyleLbl="bgShp" presStyleIdx="3" presStyleCnt="4"/>
      <dgm:spPr/>
    </dgm:pt>
    <dgm:pt modelId="{ED30C76E-81BD-43FC-8CD2-0B33A2C7570E}" type="pres">
      <dgm:prSet presAssocID="{49CEEA65-DCFA-4715-BFAE-A66D6DE3EBF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2D08126-2905-4CF4-9E64-8D5886845DE3}" type="pres">
      <dgm:prSet presAssocID="{49CEEA65-DCFA-4715-BFAE-A66D6DE3EBF8}" presName="spaceRect" presStyleCnt="0"/>
      <dgm:spPr/>
    </dgm:pt>
    <dgm:pt modelId="{D6429BEF-63BA-4D69-82CB-CEAE2A5C2A5A}" type="pres">
      <dgm:prSet presAssocID="{49CEEA65-DCFA-4715-BFAE-A66D6DE3EBF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4AACD2E-B24D-4D2E-9880-74CCFED08B41}" type="presOf" srcId="{DF7473F8-499E-4BE2-85AA-E575034EC9C9}" destId="{86369C63-6650-441D-8425-E7F78F62B22A}" srcOrd="0" destOrd="0" presId="urn:microsoft.com/office/officeart/2018/2/layout/IconCircleList"/>
    <dgm:cxn modelId="{C81EB130-D88A-44C7-A925-60404C529FC7}" type="presOf" srcId="{4CDD2053-A716-4AEF-BABE-9989F5A1AC98}" destId="{CF710D47-D060-418D-8DC9-8F25877E65EF}" srcOrd="0" destOrd="0" presId="urn:microsoft.com/office/officeart/2018/2/layout/IconCircleList"/>
    <dgm:cxn modelId="{0A777837-FA0D-49B0-B1F6-202239FDA5DD}" type="presOf" srcId="{55D914DE-2E87-4FC6-A0F5-9BAD0F29641B}" destId="{709EE356-7165-4BAE-8309-07B11E29A5A0}" srcOrd="0" destOrd="0" presId="urn:microsoft.com/office/officeart/2018/2/layout/IconCircleList"/>
    <dgm:cxn modelId="{EE5BFF42-C77D-4ACB-9619-DD86D786AFAE}" srcId="{76C8E97F-5561-45A1-A72D-601FDA60EA59}" destId="{49CEEA65-DCFA-4715-BFAE-A66D6DE3EBF8}" srcOrd="3" destOrd="0" parTransId="{C0BEF2E0-F0BA-46FE-80CD-AE4AC636CE98}" sibTransId="{2EA3A559-8D3D-43FF-AB67-18F4E903A852}"/>
    <dgm:cxn modelId="{C399B467-2085-46ED-A4E6-AA8400D29256}" type="presOf" srcId="{49CEEA65-DCFA-4715-BFAE-A66D6DE3EBF8}" destId="{D6429BEF-63BA-4D69-82CB-CEAE2A5C2A5A}" srcOrd="0" destOrd="0" presId="urn:microsoft.com/office/officeart/2018/2/layout/IconCircleList"/>
    <dgm:cxn modelId="{7CFCF347-83BB-4F64-8AC7-4D96C83FD464}" srcId="{76C8E97F-5561-45A1-A72D-601FDA60EA59}" destId="{FA06196E-B992-4622-BE63-B60CA0CF7697}" srcOrd="2" destOrd="0" parTransId="{430A1D7F-864F-4B6B-83CD-744C768B81DE}" sibTransId="{77DCDE8C-FA1E-42AE-8C03-D94D4333F90F}"/>
    <dgm:cxn modelId="{F5092087-C1CC-40C6-8C25-1BC60F3C06F8}" type="presOf" srcId="{76C8E97F-5561-45A1-A72D-601FDA60EA59}" destId="{7D032A43-291C-47ED-A507-82E4D0593953}" srcOrd="0" destOrd="0" presId="urn:microsoft.com/office/officeart/2018/2/layout/IconCircleList"/>
    <dgm:cxn modelId="{D2BFB989-09D3-4C27-A620-4169F942DEBA}" type="presOf" srcId="{FA06196E-B992-4622-BE63-B60CA0CF7697}" destId="{EA8E4F87-3494-4598-A1F4-72635A949E2D}" srcOrd="0" destOrd="0" presId="urn:microsoft.com/office/officeart/2018/2/layout/IconCircleList"/>
    <dgm:cxn modelId="{6A76058C-0C48-4B02-85E4-4D157E35EBE0}" type="presOf" srcId="{77DCDE8C-FA1E-42AE-8C03-D94D4333F90F}" destId="{1581B7E2-2B15-4A75-91C2-45B8E17D3D66}" srcOrd="0" destOrd="0" presId="urn:microsoft.com/office/officeart/2018/2/layout/IconCircleList"/>
    <dgm:cxn modelId="{EDE8D3A8-1047-4D56-ABD1-B11CDAA7950C}" srcId="{76C8E97F-5561-45A1-A72D-601FDA60EA59}" destId="{25850B40-AA0F-48CF-97A2-37C53CC282D3}" srcOrd="0" destOrd="0" parTransId="{AEAC6281-6DC7-4A7D-81C8-47373E3A1766}" sibTransId="{4CDD2053-A716-4AEF-BABE-9989F5A1AC98}"/>
    <dgm:cxn modelId="{AF97EBB6-4734-4190-979D-0BE97539429C}" type="presOf" srcId="{25850B40-AA0F-48CF-97A2-37C53CC282D3}" destId="{8C3D1A4B-D4E6-4719-AD42-1C547BA192D2}" srcOrd="0" destOrd="0" presId="urn:microsoft.com/office/officeart/2018/2/layout/IconCircleList"/>
    <dgm:cxn modelId="{54A03AF1-4007-4CB9-8F53-49B2A8F7B527}" srcId="{76C8E97F-5561-45A1-A72D-601FDA60EA59}" destId="{55D914DE-2E87-4FC6-A0F5-9BAD0F29641B}" srcOrd="1" destOrd="0" parTransId="{A9CB2554-BBBA-4771-B026-BF013CCF1451}" sibTransId="{DF7473F8-499E-4BE2-85AA-E575034EC9C9}"/>
    <dgm:cxn modelId="{74C8A297-8F0E-4C12-8761-C21D001AFF52}" type="presParOf" srcId="{7D032A43-291C-47ED-A507-82E4D0593953}" destId="{8D60E5E2-DF69-4136-BB45-A0AD5EBDCA36}" srcOrd="0" destOrd="0" presId="urn:microsoft.com/office/officeart/2018/2/layout/IconCircleList"/>
    <dgm:cxn modelId="{C59CD2CB-1120-4AA7-A2F0-BAC795637DC3}" type="presParOf" srcId="{8D60E5E2-DF69-4136-BB45-A0AD5EBDCA36}" destId="{E99FAF99-6B17-4070-98E2-6A749C54889E}" srcOrd="0" destOrd="0" presId="urn:microsoft.com/office/officeart/2018/2/layout/IconCircleList"/>
    <dgm:cxn modelId="{026FF9C0-62EF-4051-9621-7EA2527B363B}" type="presParOf" srcId="{E99FAF99-6B17-4070-98E2-6A749C54889E}" destId="{09E20083-9DCC-4329-80F7-580EFDFCB250}" srcOrd="0" destOrd="0" presId="urn:microsoft.com/office/officeart/2018/2/layout/IconCircleList"/>
    <dgm:cxn modelId="{CED080E4-4D23-4EBB-8C85-9C2EC18C3770}" type="presParOf" srcId="{E99FAF99-6B17-4070-98E2-6A749C54889E}" destId="{5C37EAEC-562D-4571-A453-9E1A97CD2AC6}" srcOrd="1" destOrd="0" presId="urn:microsoft.com/office/officeart/2018/2/layout/IconCircleList"/>
    <dgm:cxn modelId="{0B299330-A595-4733-B1DF-FEF168B2DF17}" type="presParOf" srcId="{E99FAF99-6B17-4070-98E2-6A749C54889E}" destId="{AE0718C9-739F-4A52-9D5C-6A3D313BABFF}" srcOrd="2" destOrd="0" presId="urn:microsoft.com/office/officeart/2018/2/layout/IconCircleList"/>
    <dgm:cxn modelId="{44A69270-AEE0-4879-A5D1-F65687E9FAC2}" type="presParOf" srcId="{E99FAF99-6B17-4070-98E2-6A749C54889E}" destId="{8C3D1A4B-D4E6-4719-AD42-1C547BA192D2}" srcOrd="3" destOrd="0" presId="urn:microsoft.com/office/officeart/2018/2/layout/IconCircleList"/>
    <dgm:cxn modelId="{C0F956E4-5809-427A-951D-595A0A243739}" type="presParOf" srcId="{8D60E5E2-DF69-4136-BB45-A0AD5EBDCA36}" destId="{CF710D47-D060-418D-8DC9-8F25877E65EF}" srcOrd="1" destOrd="0" presId="urn:microsoft.com/office/officeart/2018/2/layout/IconCircleList"/>
    <dgm:cxn modelId="{54C458C1-57BA-4EA7-A8AB-1AAF1460A3B9}" type="presParOf" srcId="{8D60E5E2-DF69-4136-BB45-A0AD5EBDCA36}" destId="{283AAA60-F669-4CA2-BEFC-587B278A1F7B}" srcOrd="2" destOrd="0" presId="urn:microsoft.com/office/officeart/2018/2/layout/IconCircleList"/>
    <dgm:cxn modelId="{A483FD22-C801-456A-A24A-F8F15BCC91BE}" type="presParOf" srcId="{283AAA60-F669-4CA2-BEFC-587B278A1F7B}" destId="{7EDEB11F-CF88-4B67-9D96-6B4115D39A43}" srcOrd="0" destOrd="0" presId="urn:microsoft.com/office/officeart/2018/2/layout/IconCircleList"/>
    <dgm:cxn modelId="{86A55901-4A7C-4EE9-AD7E-426CF76DE946}" type="presParOf" srcId="{283AAA60-F669-4CA2-BEFC-587B278A1F7B}" destId="{D384E5B7-EFA1-4AC9-846C-43D8F917D295}" srcOrd="1" destOrd="0" presId="urn:microsoft.com/office/officeart/2018/2/layout/IconCircleList"/>
    <dgm:cxn modelId="{95A0C20E-2EFE-456F-B17C-453FC6AC55B5}" type="presParOf" srcId="{283AAA60-F669-4CA2-BEFC-587B278A1F7B}" destId="{BE48DE25-F609-4E98-9C44-82CC146B8E84}" srcOrd="2" destOrd="0" presId="urn:microsoft.com/office/officeart/2018/2/layout/IconCircleList"/>
    <dgm:cxn modelId="{96C8D62A-5C6D-478E-9C45-2E93F85F03D0}" type="presParOf" srcId="{283AAA60-F669-4CA2-BEFC-587B278A1F7B}" destId="{709EE356-7165-4BAE-8309-07B11E29A5A0}" srcOrd="3" destOrd="0" presId="urn:microsoft.com/office/officeart/2018/2/layout/IconCircleList"/>
    <dgm:cxn modelId="{5D339F67-96E3-41AE-A6A4-1B44FCC65153}" type="presParOf" srcId="{8D60E5E2-DF69-4136-BB45-A0AD5EBDCA36}" destId="{86369C63-6650-441D-8425-E7F78F62B22A}" srcOrd="3" destOrd="0" presId="urn:microsoft.com/office/officeart/2018/2/layout/IconCircleList"/>
    <dgm:cxn modelId="{3C396699-4890-4713-916F-37DF87993233}" type="presParOf" srcId="{8D60E5E2-DF69-4136-BB45-A0AD5EBDCA36}" destId="{AFAA6253-F898-42B5-B54E-395B7FDB0835}" srcOrd="4" destOrd="0" presId="urn:microsoft.com/office/officeart/2018/2/layout/IconCircleList"/>
    <dgm:cxn modelId="{4666E3F1-964C-432D-99E7-C78985CA4102}" type="presParOf" srcId="{AFAA6253-F898-42B5-B54E-395B7FDB0835}" destId="{78394157-4B07-46C6-BDE1-54A12F0F5680}" srcOrd="0" destOrd="0" presId="urn:microsoft.com/office/officeart/2018/2/layout/IconCircleList"/>
    <dgm:cxn modelId="{CF6BB24F-1875-4474-BF7F-A982D5638DA5}" type="presParOf" srcId="{AFAA6253-F898-42B5-B54E-395B7FDB0835}" destId="{52BC157D-33BA-4B7A-8F77-9B40582810A5}" srcOrd="1" destOrd="0" presId="urn:microsoft.com/office/officeart/2018/2/layout/IconCircleList"/>
    <dgm:cxn modelId="{F11B6A6F-415A-4361-A306-866EFD93868A}" type="presParOf" srcId="{AFAA6253-F898-42B5-B54E-395B7FDB0835}" destId="{0D816787-D20A-46D2-AAB5-347CE6C33A6C}" srcOrd="2" destOrd="0" presId="urn:microsoft.com/office/officeart/2018/2/layout/IconCircleList"/>
    <dgm:cxn modelId="{D0D00F0D-8E00-4B00-9D86-138E9DF1394F}" type="presParOf" srcId="{AFAA6253-F898-42B5-B54E-395B7FDB0835}" destId="{EA8E4F87-3494-4598-A1F4-72635A949E2D}" srcOrd="3" destOrd="0" presId="urn:microsoft.com/office/officeart/2018/2/layout/IconCircleList"/>
    <dgm:cxn modelId="{28F28A12-76B4-4E55-B4B8-AE1472F71031}" type="presParOf" srcId="{8D60E5E2-DF69-4136-BB45-A0AD5EBDCA36}" destId="{1581B7E2-2B15-4A75-91C2-45B8E17D3D66}" srcOrd="5" destOrd="0" presId="urn:microsoft.com/office/officeart/2018/2/layout/IconCircleList"/>
    <dgm:cxn modelId="{6293D624-05AF-489D-9EB2-4D38EEBC826F}" type="presParOf" srcId="{8D60E5E2-DF69-4136-BB45-A0AD5EBDCA36}" destId="{B37C3912-9DCF-4799-9F2A-2816B957ECB0}" srcOrd="6" destOrd="0" presId="urn:microsoft.com/office/officeart/2018/2/layout/IconCircleList"/>
    <dgm:cxn modelId="{58E169D0-5276-4671-B05D-F1A689385C06}" type="presParOf" srcId="{B37C3912-9DCF-4799-9F2A-2816B957ECB0}" destId="{B9FD8729-0330-46C0-B203-54DDFE337D37}" srcOrd="0" destOrd="0" presId="urn:microsoft.com/office/officeart/2018/2/layout/IconCircleList"/>
    <dgm:cxn modelId="{6B36336E-3C13-4790-B803-5C7BDF18AFB4}" type="presParOf" srcId="{B37C3912-9DCF-4799-9F2A-2816B957ECB0}" destId="{ED30C76E-81BD-43FC-8CD2-0B33A2C7570E}" srcOrd="1" destOrd="0" presId="urn:microsoft.com/office/officeart/2018/2/layout/IconCircleList"/>
    <dgm:cxn modelId="{0BF0C8DE-5243-4BA7-9D82-403498214A78}" type="presParOf" srcId="{B37C3912-9DCF-4799-9F2A-2816B957ECB0}" destId="{52D08126-2905-4CF4-9E64-8D5886845DE3}" srcOrd="2" destOrd="0" presId="urn:microsoft.com/office/officeart/2018/2/layout/IconCircleList"/>
    <dgm:cxn modelId="{8B52F983-964A-439C-A622-1027C9079485}" type="presParOf" srcId="{B37C3912-9DCF-4799-9F2A-2816B957ECB0}" destId="{D6429BEF-63BA-4D69-82CB-CEAE2A5C2A5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35E78F-30A9-40EB-9FA3-5ACEFFBF94BA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D9CB61-1B08-41DB-8DB0-EB8CC535113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Define</a:t>
          </a:r>
          <a:endParaRPr lang="en-US"/>
        </a:p>
      </dgm:t>
    </dgm:pt>
    <dgm:pt modelId="{4B799635-BC14-4975-B2E8-D92DAA23C9F5}" type="parTrans" cxnId="{796F3EA7-4555-4E75-A48C-FE8D7F54E5E4}">
      <dgm:prSet/>
      <dgm:spPr/>
      <dgm:t>
        <a:bodyPr/>
        <a:lstStyle/>
        <a:p>
          <a:endParaRPr lang="en-US"/>
        </a:p>
      </dgm:t>
    </dgm:pt>
    <dgm:pt modelId="{15E707A2-1513-42EC-BA6C-5C375C0C3187}" type="sibTrans" cxnId="{796F3EA7-4555-4E75-A48C-FE8D7F54E5E4}">
      <dgm:prSet/>
      <dgm:spPr/>
      <dgm:t>
        <a:bodyPr/>
        <a:lstStyle/>
        <a:p>
          <a:endParaRPr lang="en-US"/>
        </a:p>
      </dgm:t>
    </dgm:pt>
    <dgm:pt modelId="{EE01B6F2-3CF5-41F1-A202-6192A5EE93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Measure </a:t>
          </a:r>
          <a:endParaRPr lang="en-US"/>
        </a:p>
      </dgm:t>
    </dgm:pt>
    <dgm:pt modelId="{98CF1C1F-7CAC-477A-88F0-CEBF08ECFEA0}" type="parTrans" cxnId="{533C5DFE-A66A-452F-B39B-5917A88A364D}">
      <dgm:prSet/>
      <dgm:spPr/>
      <dgm:t>
        <a:bodyPr/>
        <a:lstStyle/>
        <a:p>
          <a:endParaRPr lang="en-US"/>
        </a:p>
      </dgm:t>
    </dgm:pt>
    <dgm:pt modelId="{065D3EEB-006B-454B-ADDD-3F64F1A8D4AA}" type="sibTrans" cxnId="{533C5DFE-A66A-452F-B39B-5917A88A364D}">
      <dgm:prSet/>
      <dgm:spPr/>
      <dgm:t>
        <a:bodyPr/>
        <a:lstStyle/>
        <a:p>
          <a:endParaRPr lang="en-US"/>
        </a:p>
      </dgm:t>
    </dgm:pt>
    <dgm:pt modelId="{1370E842-33B5-4AD1-BD01-DCCCB058FC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Analyse </a:t>
          </a:r>
          <a:endParaRPr lang="en-US"/>
        </a:p>
      </dgm:t>
    </dgm:pt>
    <dgm:pt modelId="{E73B2B0D-BDC9-4DD0-9748-14BEDFF13C2F}" type="parTrans" cxnId="{1CA5E32C-36C5-4219-8953-DC84E563EC4C}">
      <dgm:prSet/>
      <dgm:spPr/>
      <dgm:t>
        <a:bodyPr/>
        <a:lstStyle/>
        <a:p>
          <a:endParaRPr lang="en-US"/>
        </a:p>
      </dgm:t>
    </dgm:pt>
    <dgm:pt modelId="{7AC4DF86-A04F-46FC-816B-ACBE0C33A8A1}" type="sibTrans" cxnId="{1CA5E32C-36C5-4219-8953-DC84E563EC4C}">
      <dgm:prSet/>
      <dgm:spPr/>
      <dgm:t>
        <a:bodyPr/>
        <a:lstStyle/>
        <a:p>
          <a:endParaRPr lang="en-US"/>
        </a:p>
      </dgm:t>
    </dgm:pt>
    <dgm:pt modelId="{3AA58B71-09D2-4AD4-98B9-D6837E2F903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Improve</a:t>
          </a:r>
          <a:endParaRPr lang="en-US"/>
        </a:p>
      </dgm:t>
    </dgm:pt>
    <dgm:pt modelId="{64B3A67C-56E9-48B9-87D7-596A12C455C1}" type="parTrans" cxnId="{E20796A1-A7A1-4E75-A2EB-1A6DEAD2C272}">
      <dgm:prSet/>
      <dgm:spPr/>
      <dgm:t>
        <a:bodyPr/>
        <a:lstStyle/>
        <a:p>
          <a:endParaRPr lang="en-US"/>
        </a:p>
      </dgm:t>
    </dgm:pt>
    <dgm:pt modelId="{A488EFDB-F6C9-4AED-86F2-8FEB7C5E509A}" type="sibTrans" cxnId="{E20796A1-A7A1-4E75-A2EB-1A6DEAD2C272}">
      <dgm:prSet/>
      <dgm:spPr/>
      <dgm:t>
        <a:bodyPr/>
        <a:lstStyle/>
        <a:p>
          <a:endParaRPr lang="en-US"/>
        </a:p>
      </dgm:t>
    </dgm:pt>
    <dgm:pt modelId="{F63A805C-EB1F-423B-8885-89674FC985D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Control</a:t>
          </a:r>
          <a:endParaRPr lang="en-US"/>
        </a:p>
      </dgm:t>
    </dgm:pt>
    <dgm:pt modelId="{3BE56A15-722E-4E48-9B57-BA5ABE647D3F}" type="parTrans" cxnId="{0FB36173-0D5B-414A-9B70-6F1117684436}">
      <dgm:prSet/>
      <dgm:spPr/>
      <dgm:t>
        <a:bodyPr/>
        <a:lstStyle/>
        <a:p>
          <a:endParaRPr lang="en-US"/>
        </a:p>
      </dgm:t>
    </dgm:pt>
    <dgm:pt modelId="{9FA6996A-059F-4834-A06A-96BEC2A77513}" type="sibTrans" cxnId="{0FB36173-0D5B-414A-9B70-6F1117684436}">
      <dgm:prSet/>
      <dgm:spPr/>
      <dgm:t>
        <a:bodyPr/>
        <a:lstStyle/>
        <a:p>
          <a:endParaRPr lang="en-US"/>
        </a:p>
      </dgm:t>
    </dgm:pt>
    <dgm:pt modelId="{7EC40936-F050-4460-A711-758681646068}" type="pres">
      <dgm:prSet presAssocID="{1335E78F-30A9-40EB-9FA3-5ACEFFBF94BA}" presName="root" presStyleCnt="0">
        <dgm:presLayoutVars>
          <dgm:dir/>
          <dgm:resizeHandles val="exact"/>
        </dgm:presLayoutVars>
      </dgm:prSet>
      <dgm:spPr/>
    </dgm:pt>
    <dgm:pt modelId="{9CB16650-44E1-4BDD-9F4B-58F51CEE0341}" type="pres">
      <dgm:prSet presAssocID="{FAD9CB61-1B08-41DB-8DB0-EB8CC535113C}" presName="compNode" presStyleCnt="0"/>
      <dgm:spPr/>
    </dgm:pt>
    <dgm:pt modelId="{8AEC7962-5DBA-4B0F-BBAD-7DE6FC13FE78}" type="pres">
      <dgm:prSet presAssocID="{FAD9CB61-1B08-41DB-8DB0-EB8CC535113C}" presName="iconBgRect" presStyleLbl="bgShp" presStyleIdx="0" presStyleCnt="5"/>
      <dgm:spPr/>
    </dgm:pt>
    <dgm:pt modelId="{43E41515-1155-4CEB-9FA1-4C077BBFC3DE}" type="pres">
      <dgm:prSet presAssocID="{FAD9CB61-1B08-41DB-8DB0-EB8CC535113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1E9BE73-BD5B-48BC-A3C7-00DAD84A006B}" type="pres">
      <dgm:prSet presAssocID="{FAD9CB61-1B08-41DB-8DB0-EB8CC535113C}" presName="spaceRect" presStyleCnt="0"/>
      <dgm:spPr/>
    </dgm:pt>
    <dgm:pt modelId="{B7D30E7B-8814-4B75-8F6F-65F904C0B31B}" type="pres">
      <dgm:prSet presAssocID="{FAD9CB61-1B08-41DB-8DB0-EB8CC535113C}" presName="textRect" presStyleLbl="revTx" presStyleIdx="0" presStyleCnt="5">
        <dgm:presLayoutVars>
          <dgm:chMax val="1"/>
          <dgm:chPref val="1"/>
        </dgm:presLayoutVars>
      </dgm:prSet>
      <dgm:spPr/>
    </dgm:pt>
    <dgm:pt modelId="{C5FB3A90-B6F2-4318-AD2A-BC54A8490A35}" type="pres">
      <dgm:prSet presAssocID="{15E707A2-1513-42EC-BA6C-5C375C0C3187}" presName="sibTrans" presStyleCnt="0"/>
      <dgm:spPr/>
    </dgm:pt>
    <dgm:pt modelId="{6A4D0CF8-12A8-437E-9A57-F7A3BE729E22}" type="pres">
      <dgm:prSet presAssocID="{EE01B6F2-3CF5-41F1-A202-6192A5EE93AA}" presName="compNode" presStyleCnt="0"/>
      <dgm:spPr/>
    </dgm:pt>
    <dgm:pt modelId="{184160EB-A370-458B-88A5-03F777991B7D}" type="pres">
      <dgm:prSet presAssocID="{EE01B6F2-3CF5-41F1-A202-6192A5EE93AA}" presName="iconBgRect" presStyleLbl="bgShp" presStyleIdx="1" presStyleCnt="5"/>
      <dgm:spPr/>
    </dgm:pt>
    <dgm:pt modelId="{1595BF18-A81C-429C-A724-188439228BF6}" type="pres">
      <dgm:prSet presAssocID="{EE01B6F2-3CF5-41F1-A202-6192A5EE93A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0A97C11-D7FA-43B1-8E72-0C26257D7D70}" type="pres">
      <dgm:prSet presAssocID="{EE01B6F2-3CF5-41F1-A202-6192A5EE93AA}" presName="spaceRect" presStyleCnt="0"/>
      <dgm:spPr/>
    </dgm:pt>
    <dgm:pt modelId="{0C5242F4-876F-4867-97F7-B7AA552AC285}" type="pres">
      <dgm:prSet presAssocID="{EE01B6F2-3CF5-41F1-A202-6192A5EE93AA}" presName="textRect" presStyleLbl="revTx" presStyleIdx="1" presStyleCnt="5">
        <dgm:presLayoutVars>
          <dgm:chMax val="1"/>
          <dgm:chPref val="1"/>
        </dgm:presLayoutVars>
      </dgm:prSet>
      <dgm:spPr/>
    </dgm:pt>
    <dgm:pt modelId="{0769CA69-B95E-44E3-BE0C-652668C141D8}" type="pres">
      <dgm:prSet presAssocID="{065D3EEB-006B-454B-ADDD-3F64F1A8D4AA}" presName="sibTrans" presStyleCnt="0"/>
      <dgm:spPr/>
    </dgm:pt>
    <dgm:pt modelId="{6D679624-C575-4132-82D0-9DD09D07E2A1}" type="pres">
      <dgm:prSet presAssocID="{1370E842-33B5-4AD1-BD01-DCCCB058FC8C}" presName="compNode" presStyleCnt="0"/>
      <dgm:spPr/>
    </dgm:pt>
    <dgm:pt modelId="{1BB2DFDD-0B59-41FB-878A-6BBD722E8806}" type="pres">
      <dgm:prSet presAssocID="{1370E842-33B5-4AD1-BD01-DCCCB058FC8C}" presName="iconBgRect" presStyleLbl="bgShp" presStyleIdx="2" presStyleCnt="5"/>
      <dgm:spPr/>
    </dgm:pt>
    <dgm:pt modelId="{6F66226B-0026-42AD-B9A5-7E7CCD629F17}" type="pres">
      <dgm:prSet presAssocID="{1370E842-33B5-4AD1-BD01-DCCCB058FC8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DC891F1-E773-4894-936A-E39334B24BFB}" type="pres">
      <dgm:prSet presAssocID="{1370E842-33B5-4AD1-BD01-DCCCB058FC8C}" presName="spaceRect" presStyleCnt="0"/>
      <dgm:spPr/>
    </dgm:pt>
    <dgm:pt modelId="{451D8410-C862-4B5A-AB2D-C9FCF10B0D98}" type="pres">
      <dgm:prSet presAssocID="{1370E842-33B5-4AD1-BD01-DCCCB058FC8C}" presName="textRect" presStyleLbl="revTx" presStyleIdx="2" presStyleCnt="5">
        <dgm:presLayoutVars>
          <dgm:chMax val="1"/>
          <dgm:chPref val="1"/>
        </dgm:presLayoutVars>
      </dgm:prSet>
      <dgm:spPr/>
    </dgm:pt>
    <dgm:pt modelId="{33DA820B-A829-44F9-AD6B-71B96600DB85}" type="pres">
      <dgm:prSet presAssocID="{7AC4DF86-A04F-46FC-816B-ACBE0C33A8A1}" presName="sibTrans" presStyleCnt="0"/>
      <dgm:spPr/>
    </dgm:pt>
    <dgm:pt modelId="{7CB0DF50-EDCB-4A9A-AD83-C1F46AA36AC9}" type="pres">
      <dgm:prSet presAssocID="{3AA58B71-09D2-4AD4-98B9-D6837E2F903A}" presName="compNode" presStyleCnt="0"/>
      <dgm:spPr/>
    </dgm:pt>
    <dgm:pt modelId="{428A8A56-B650-4BB1-8FA7-E7F6A94497C0}" type="pres">
      <dgm:prSet presAssocID="{3AA58B71-09D2-4AD4-98B9-D6837E2F903A}" presName="iconBgRect" presStyleLbl="bgShp" presStyleIdx="3" presStyleCnt="5"/>
      <dgm:spPr/>
    </dgm:pt>
    <dgm:pt modelId="{4262C0E2-6F19-48A2-90CD-D1661B27F9F4}" type="pres">
      <dgm:prSet presAssocID="{3AA58B71-09D2-4AD4-98B9-D6837E2F903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D7C81D5-3FAF-4B55-BA54-2647F2B2AB42}" type="pres">
      <dgm:prSet presAssocID="{3AA58B71-09D2-4AD4-98B9-D6837E2F903A}" presName="spaceRect" presStyleCnt="0"/>
      <dgm:spPr/>
    </dgm:pt>
    <dgm:pt modelId="{C2988ACC-F6E2-48E4-AA16-59CA659E9E6B}" type="pres">
      <dgm:prSet presAssocID="{3AA58B71-09D2-4AD4-98B9-D6837E2F903A}" presName="textRect" presStyleLbl="revTx" presStyleIdx="3" presStyleCnt="5">
        <dgm:presLayoutVars>
          <dgm:chMax val="1"/>
          <dgm:chPref val="1"/>
        </dgm:presLayoutVars>
      </dgm:prSet>
      <dgm:spPr/>
    </dgm:pt>
    <dgm:pt modelId="{1E6163CA-46C1-4BAB-A2C1-3B5C0E237DA6}" type="pres">
      <dgm:prSet presAssocID="{A488EFDB-F6C9-4AED-86F2-8FEB7C5E509A}" presName="sibTrans" presStyleCnt="0"/>
      <dgm:spPr/>
    </dgm:pt>
    <dgm:pt modelId="{81291057-DE72-41C2-B442-202B72F09F01}" type="pres">
      <dgm:prSet presAssocID="{F63A805C-EB1F-423B-8885-89674FC985D7}" presName="compNode" presStyleCnt="0"/>
      <dgm:spPr/>
    </dgm:pt>
    <dgm:pt modelId="{F52737F2-0250-430A-AF45-073592247E7C}" type="pres">
      <dgm:prSet presAssocID="{F63A805C-EB1F-423B-8885-89674FC985D7}" presName="iconBgRect" presStyleLbl="bgShp" presStyleIdx="4" presStyleCnt="5"/>
      <dgm:spPr/>
    </dgm:pt>
    <dgm:pt modelId="{3D9FEA55-9535-49DC-885F-6286F63C7E72}" type="pres">
      <dgm:prSet presAssocID="{F63A805C-EB1F-423B-8885-89674FC985D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C15759E-73A4-4906-85B2-7BD5A7E9F8A3}" type="pres">
      <dgm:prSet presAssocID="{F63A805C-EB1F-423B-8885-89674FC985D7}" presName="spaceRect" presStyleCnt="0"/>
      <dgm:spPr/>
    </dgm:pt>
    <dgm:pt modelId="{8F4451C0-208B-4206-8448-FBDAFA70E35B}" type="pres">
      <dgm:prSet presAssocID="{F63A805C-EB1F-423B-8885-89674FC985D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2081805-83D5-446E-BC26-1B6E34F7521D}" type="presOf" srcId="{3AA58B71-09D2-4AD4-98B9-D6837E2F903A}" destId="{C2988ACC-F6E2-48E4-AA16-59CA659E9E6B}" srcOrd="0" destOrd="0" presId="urn:microsoft.com/office/officeart/2018/5/layout/IconCircleLabelList"/>
    <dgm:cxn modelId="{1CA5E32C-36C5-4219-8953-DC84E563EC4C}" srcId="{1335E78F-30A9-40EB-9FA3-5ACEFFBF94BA}" destId="{1370E842-33B5-4AD1-BD01-DCCCB058FC8C}" srcOrd="2" destOrd="0" parTransId="{E73B2B0D-BDC9-4DD0-9748-14BEDFF13C2F}" sibTransId="{7AC4DF86-A04F-46FC-816B-ACBE0C33A8A1}"/>
    <dgm:cxn modelId="{F8E47B38-26CB-4E81-8FE7-7B8AE0C66908}" type="presOf" srcId="{F63A805C-EB1F-423B-8885-89674FC985D7}" destId="{8F4451C0-208B-4206-8448-FBDAFA70E35B}" srcOrd="0" destOrd="0" presId="urn:microsoft.com/office/officeart/2018/5/layout/IconCircleLabelList"/>
    <dgm:cxn modelId="{20202173-ACB2-4FF6-9246-B2727B9113BB}" type="presOf" srcId="{FAD9CB61-1B08-41DB-8DB0-EB8CC535113C}" destId="{B7D30E7B-8814-4B75-8F6F-65F904C0B31B}" srcOrd="0" destOrd="0" presId="urn:microsoft.com/office/officeart/2018/5/layout/IconCircleLabelList"/>
    <dgm:cxn modelId="{0FB36173-0D5B-414A-9B70-6F1117684436}" srcId="{1335E78F-30A9-40EB-9FA3-5ACEFFBF94BA}" destId="{F63A805C-EB1F-423B-8885-89674FC985D7}" srcOrd="4" destOrd="0" parTransId="{3BE56A15-722E-4E48-9B57-BA5ABE647D3F}" sibTransId="{9FA6996A-059F-4834-A06A-96BEC2A77513}"/>
    <dgm:cxn modelId="{2F8AB783-F9AF-4D42-BE40-1E223BC08EEB}" type="presOf" srcId="{1370E842-33B5-4AD1-BD01-DCCCB058FC8C}" destId="{451D8410-C862-4B5A-AB2D-C9FCF10B0D98}" srcOrd="0" destOrd="0" presId="urn:microsoft.com/office/officeart/2018/5/layout/IconCircleLabelList"/>
    <dgm:cxn modelId="{E20796A1-A7A1-4E75-A2EB-1A6DEAD2C272}" srcId="{1335E78F-30A9-40EB-9FA3-5ACEFFBF94BA}" destId="{3AA58B71-09D2-4AD4-98B9-D6837E2F903A}" srcOrd="3" destOrd="0" parTransId="{64B3A67C-56E9-48B9-87D7-596A12C455C1}" sibTransId="{A488EFDB-F6C9-4AED-86F2-8FEB7C5E509A}"/>
    <dgm:cxn modelId="{796F3EA7-4555-4E75-A48C-FE8D7F54E5E4}" srcId="{1335E78F-30A9-40EB-9FA3-5ACEFFBF94BA}" destId="{FAD9CB61-1B08-41DB-8DB0-EB8CC535113C}" srcOrd="0" destOrd="0" parTransId="{4B799635-BC14-4975-B2E8-D92DAA23C9F5}" sibTransId="{15E707A2-1513-42EC-BA6C-5C375C0C3187}"/>
    <dgm:cxn modelId="{3CBC52A8-DB61-45F9-AB26-7C72E8BC48EE}" type="presOf" srcId="{1335E78F-30A9-40EB-9FA3-5ACEFFBF94BA}" destId="{7EC40936-F050-4460-A711-758681646068}" srcOrd="0" destOrd="0" presId="urn:microsoft.com/office/officeart/2018/5/layout/IconCircleLabelList"/>
    <dgm:cxn modelId="{EB4D4CD1-6090-43DE-AA1A-29D56832A8A2}" type="presOf" srcId="{EE01B6F2-3CF5-41F1-A202-6192A5EE93AA}" destId="{0C5242F4-876F-4867-97F7-B7AA552AC285}" srcOrd="0" destOrd="0" presId="urn:microsoft.com/office/officeart/2018/5/layout/IconCircleLabelList"/>
    <dgm:cxn modelId="{533C5DFE-A66A-452F-B39B-5917A88A364D}" srcId="{1335E78F-30A9-40EB-9FA3-5ACEFFBF94BA}" destId="{EE01B6F2-3CF5-41F1-A202-6192A5EE93AA}" srcOrd="1" destOrd="0" parTransId="{98CF1C1F-7CAC-477A-88F0-CEBF08ECFEA0}" sibTransId="{065D3EEB-006B-454B-ADDD-3F64F1A8D4AA}"/>
    <dgm:cxn modelId="{4C1C463C-0929-47C7-B5A7-EEDBF977C8E6}" type="presParOf" srcId="{7EC40936-F050-4460-A711-758681646068}" destId="{9CB16650-44E1-4BDD-9F4B-58F51CEE0341}" srcOrd="0" destOrd="0" presId="urn:microsoft.com/office/officeart/2018/5/layout/IconCircleLabelList"/>
    <dgm:cxn modelId="{6748F120-FEFA-445A-9B0F-52C0C8D11DB8}" type="presParOf" srcId="{9CB16650-44E1-4BDD-9F4B-58F51CEE0341}" destId="{8AEC7962-5DBA-4B0F-BBAD-7DE6FC13FE78}" srcOrd="0" destOrd="0" presId="urn:microsoft.com/office/officeart/2018/5/layout/IconCircleLabelList"/>
    <dgm:cxn modelId="{E90684F0-F2F9-44B4-AE93-60371BE84DB8}" type="presParOf" srcId="{9CB16650-44E1-4BDD-9F4B-58F51CEE0341}" destId="{43E41515-1155-4CEB-9FA1-4C077BBFC3DE}" srcOrd="1" destOrd="0" presId="urn:microsoft.com/office/officeart/2018/5/layout/IconCircleLabelList"/>
    <dgm:cxn modelId="{771D160E-5F4C-496A-8F02-C965393F0766}" type="presParOf" srcId="{9CB16650-44E1-4BDD-9F4B-58F51CEE0341}" destId="{A1E9BE73-BD5B-48BC-A3C7-00DAD84A006B}" srcOrd="2" destOrd="0" presId="urn:microsoft.com/office/officeart/2018/5/layout/IconCircleLabelList"/>
    <dgm:cxn modelId="{78C9E992-E0B6-4EEC-840D-151711BF4788}" type="presParOf" srcId="{9CB16650-44E1-4BDD-9F4B-58F51CEE0341}" destId="{B7D30E7B-8814-4B75-8F6F-65F904C0B31B}" srcOrd="3" destOrd="0" presId="urn:microsoft.com/office/officeart/2018/5/layout/IconCircleLabelList"/>
    <dgm:cxn modelId="{728667E8-449E-4357-97C5-4222CE055E3C}" type="presParOf" srcId="{7EC40936-F050-4460-A711-758681646068}" destId="{C5FB3A90-B6F2-4318-AD2A-BC54A8490A35}" srcOrd="1" destOrd="0" presId="urn:microsoft.com/office/officeart/2018/5/layout/IconCircleLabelList"/>
    <dgm:cxn modelId="{BF9F73D5-A55D-4E74-9F4D-888AED801092}" type="presParOf" srcId="{7EC40936-F050-4460-A711-758681646068}" destId="{6A4D0CF8-12A8-437E-9A57-F7A3BE729E22}" srcOrd="2" destOrd="0" presId="urn:microsoft.com/office/officeart/2018/5/layout/IconCircleLabelList"/>
    <dgm:cxn modelId="{AE35265E-3F68-40E1-B19B-AAED9DA92636}" type="presParOf" srcId="{6A4D0CF8-12A8-437E-9A57-F7A3BE729E22}" destId="{184160EB-A370-458B-88A5-03F777991B7D}" srcOrd="0" destOrd="0" presId="urn:microsoft.com/office/officeart/2018/5/layout/IconCircleLabelList"/>
    <dgm:cxn modelId="{E1228260-9F43-4D39-BE5F-69F80B3AD71E}" type="presParOf" srcId="{6A4D0CF8-12A8-437E-9A57-F7A3BE729E22}" destId="{1595BF18-A81C-429C-A724-188439228BF6}" srcOrd="1" destOrd="0" presId="urn:microsoft.com/office/officeart/2018/5/layout/IconCircleLabelList"/>
    <dgm:cxn modelId="{377B0764-B777-4E05-B092-1E75BD729531}" type="presParOf" srcId="{6A4D0CF8-12A8-437E-9A57-F7A3BE729E22}" destId="{10A97C11-D7FA-43B1-8E72-0C26257D7D70}" srcOrd="2" destOrd="0" presId="urn:microsoft.com/office/officeart/2018/5/layout/IconCircleLabelList"/>
    <dgm:cxn modelId="{159541C5-627F-4AAC-A47C-22E929AF66E8}" type="presParOf" srcId="{6A4D0CF8-12A8-437E-9A57-F7A3BE729E22}" destId="{0C5242F4-876F-4867-97F7-B7AA552AC285}" srcOrd="3" destOrd="0" presId="urn:microsoft.com/office/officeart/2018/5/layout/IconCircleLabelList"/>
    <dgm:cxn modelId="{731CC5B1-26DB-4091-BA6C-5DB13DC6474E}" type="presParOf" srcId="{7EC40936-F050-4460-A711-758681646068}" destId="{0769CA69-B95E-44E3-BE0C-652668C141D8}" srcOrd="3" destOrd="0" presId="urn:microsoft.com/office/officeart/2018/5/layout/IconCircleLabelList"/>
    <dgm:cxn modelId="{10C68EE7-A7ED-4862-9361-8A34C3B079D9}" type="presParOf" srcId="{7EC40936-F050-4460-A711-758681646068}" destId="{6D679624-C575-4132-82D0-9DD09D07E2A1}" srcOrd="4" destOrd="0" presId="urn:microsoft.com/office/officeart/2018/5/layout/IconCircleLabelList"/>
    <dgm:cxn modelId="{1D9547E7-BE30-4338-893F-4F6A635E7E60}" type="presParOf" srcId="{6D679624-C575-4132-82D0-9DD09D07E2A1}" destId="{1BB2DFDD-0B59-41FB-878A-6BBD722E8806}" srcOrd="0" destOrd="0" presId="urn:microsoft.com/office/officeart/2018/5/layout/IconCircleLabelList"/>
    <dgm:cxn modelId="{49E4EB53-0DB3-4371-9C1E-F50D390A820A}" type="presParOf" srcId="{6D679624-C575-4132-82D0-9DD09D07E2A1}" destId="{6F66226B-0026-42AD-B9A5-7E7CCD629F17}" srcOrd="1" destOrd="0" presId="urn:microsoft.com/office/officeart/2018/5/layout/IconCircleLabelList"/>
    <dgm:cxn modelId="{30558A93-0F4D-4CEF-BB6A-E0E697A99860}" type="presParOf" srcId="{6D679624-C575-4132-82D0-9DD09D07E2A1}" destId="{1DC891F1-E773-4894-936A-E39334B24BFB}" srcOrd="2" destOrd="0" presId="urn:microsoft.com/office/officeart/2018/5/layout/IconCircleLabelList"/>
    <dgm:cxn modelId="{EE1DFD04-A4C5-4E15-BDCC-2BCD8B8708C9}" type="presParOf" srcId="{6D679624-C575-4132-82D0-9DD09D07E2A1}" destId="{451D8410-C862-4B5A-AB2D-C9FCF10B0D98}" srcOrd="3" destOrd="0" presId="urn:microsoft.com/office/officeart/2018/5/layout/IconCircleLabelList"/>
    <dgm:cxn modelId="{9509E2F2-E7DA-4D33-8AF6-E552B59438E9}" type="presParOf" srcId="{7EC40936-F050-4460-A711-758681646068}" destId="{33DA820B-A829-44F9-AD6B-71B96600DB85}" srcOrd="5" destOrd="0" presId="urn:microsoft.com/office/officeart/2018/5/layout/IconCircleLabelList"/>
    <dgm:cxn modelId="{D7488620-6168-4BB1-9A34-A1C8E21D85DD}" type="presParOf" srcId="{7EC40936-F050-4460-A711-758681646068}" destId="{7CB0DF50-EDCB-4A9A-AD83-C1F46AA36AC9}" srcOrd="6" destOrd="0" presId="urn:microsoft.com/office/officeart/2018/5/layout/IconCircleLabelList"/>
    <dgm:cxn modelId="{1540CEEA-00FB-4B27-939B-2D0485B6605B}" type="presParOf" srcId="{7CB0DF50-EDCB-4A9A-AD83-C1F46AA36AC9}" destId="{428A8A56-B650-4BB1-8FA7-E7F6A94497C0}" srcOrd="0" destOrd="0" presId="urn:microsoft.com/office/officeart/2018/5/layout/IconCircleLabelList"/>
    <dgm:cxn modelId="{3E6EAAD5-86C6-4EA6-A7E4-DC6F6307FC94}" type="presParOf" srcId="{7CB0DF50-EDCB-4A9A-AD83-C1F46AA36AC9}" destId="{4262C0E2-6F19-48A2-90CD-D1661B27F9F4}" srcOrd="1" destOrd="0" presId="urn:microsoft.com/office/officeart/2018/5/layout/IconCircleLabelList"/>
    <dgm:cxn modelId="{64DE5698-813C-4E4D-9A9A-B89292D69624}" type="presParOf" srcId="{7CB0DF50-EDCB-4A9A-AD83-C1F46AA36AC9}" destId="{9D7C81D5-3FAF-4B55-BA54-2647F2B2AB42}" srcOrd="2" destOrd="0" presId="urn:microsoft.com/office/officeart/2018/5/layout/IconCircleLabelList"/>
    <dgm:cxn modelId="{A8A4C135-A6AC-4D5E-B137-6662385C4101}" type="presParOf" srcId="{7CB0DF50-EDCB-4A9A-AD83-C1F46AA36AC9}" destId="{C2988ACC-F6E2-48E4-AA16-59CA659E9E6B}" srcOrd="3" destOrd="0" presId="urn:microsoft.com/office/officeart/2018/5/layout/IconCircleLabelList"/>
    <dgm:cxn modelId="{F734CB63-AB42-4B3A-8E82-6556F76E017E}" type="presParOf" srcId="{7EC40936-F050-4460-A711-758681646068}" destId="{1E6163CA-46C1-4BAB-A2C1-3B5C0E237DA6}" srcOrd="7" destOrd="0" presId="urn:microsoft.com/office/officeart/2018/5/layout/IconCircleLabelList"/>
    <dgm:cxn modelId="{4D73DC70-CA3A-4BA8-B017-817F2EADE7A6}" type="presParOf" srcId="{7EC40936-F050-4460-A711-758681646068}" destId="{81291057-DE72-41C2-B442-202B72F09F01}" srcOrd="8" destOrd="0" presId="urn:microsoft.com/office/officeart/2018/5/layout/IconCircleLabelList"/>
    <dgm:cxn modelId="{96141DA6-F273-4958-946F-AA681A8408AE}" type="presParOf" srcId="{81291057-DE72-41C2-B442-202B72F09F01}" destId="{F52737F2-0250-430A-AF45-073592247E7C}" srcOrd="0" destOrd="0" presId="urn:microsoft.com/office/officeart/2018/5/layout/IconCircleLabelList"/>
    <dgm:cxn modelId="{FBAB5C23-47E0-44BB-839F-1712480064A4}" type="presParOf" srcId="{81291057-DE72-41C2-B442-202B72F09F01}" destId="{3D9FEA55-9535-49DC-885F-6286F63C7E72}" srcOrd="1" destOrd="0" presId="urn:microsoft.com/office/officeart/2018/5/layout/IconCircleLabelList"/>
    <dgm:cxn modelId="{4BC1D038-4139-436A-825D-74299F6C56E4}" type="presParOf" srcId="{81291057-DE72-41C2-B442-202B72F09F01}" destId="{8C15759E-73A4-4906-85B2-7BD5A7E9F8A3}" srcOrd="2" destOrd="0" presId="urn:microsoft.com/office/officeart/2018/5/layout/IconCircleLabelList"/>
    <dgm:cxn modelId="{8590C13E-2421-4AA9-9444-A58FF892426E}" type="presParOf" srcId="{81291057-DE72-41C2-B442-202B72F09F01}" destId="{8F4451C0-208B-4206-8448-FBDAFA70E35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B1C858-AE89-45E3-9BAB-F3B77C6FC41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7E125A6-7D24-4FDB-B63A-B47479FDB18A}">
      <dgm:prSet/>
      <dgm:spPr/>
      <dgm:t>
        <a:bodyPr/>
        <a:lstStyle/>
        <a:p>
          <a:r>
            <a:rPr lang="en-GB"/>
            <a:t>Define the project scope and boundaries </a:t>
          </a:r>
          <a:endParaRPr lang="en-US"/>
        </a:p>
      </dgm:t>
    </dgm:pt>
    <dgm:pt modelId="{30355564-6ECE-443C-9BCD-138C13DB18DF}" type="parTrans" cxnId="{E865DA97-4BF6-46C8-98BF-58D9A404928C}">
      <dgm:prSet/>
      <dgm:spPr/>
      <dgm:t>
        <a:bodyPr/>
        <a:lstStyle/>
        <a:p>
          <a:endParaRPr lang="en-US"/>
        </a:p>
      </dgm:t>
    </dgm:pt>
    <dgm:pt modelId="{A5CACD72-E1E4-49E7-B77A-6683517F8D87}" type="sibTrans" cxnId="{E865DA97-4BF6-46C8-98BF-58D9A404928C}">
      <dgm:prSet/>
      <dgm:spPr/>
      <dgm:t>
        <a:bodyPr/>
        <a:lstStyle/>
        <a:p>
          <a:endParaRPr lang="en-US"/>
        </a:p>
      </dgm:t>
    </dgm:pt>
    <dgm:pt modelId="{08D6E5C6-8CD6-4F7A-BB6B-747196D2B44C}">
      <dgm:prSet/>
      <dgm:spPr/>
      <dgm:t>
        <a:bodyPr/>
        <a:lstStyle/>
        <a:p>
          <a:r>
            <a:rPr lang="en-GB"/>
            <a:t>Identify key stakeholders and their expectations </a:t>
          </a:r>
          <a:endParaRPr lang="en-US"/>
        </a:p>
      </dgm:t>
    </dgm:pt>
    <dgm:pt modelId="{137ECB36-2209-4DA5-B3D1-120F8B731537}" type="parTrans" cxnId="{322853C3-95FB-4AB9-9FAC-34CA9F069A20}">
      <dgm:prSet/>
      <dgm:spPr/>
      <dgm:t>
        <a:bodyPr/>
        <a:lstStyle/>
        <a:p>
          <a:endParaRPr lang="en-US"/>
        </a:p>
      </dgm:t>
    </dgm:pt>
    <dgm:pt modelId="{2E483013-E076-43A8-A331-4B37EFA89929}" type="sibTrans" cxnId="{322853C3-95FB-4AB9-9FAC-34CA9F069A20}">
      <dgm:prSet/>
      <dgm:spPr/>
      <dgm:t>
        <a:bodyPr/>
        <a:lstStyle/>
        <a:p>
          <a:endParaRPr lang="en-US"/>
        </a:p>
      </dgm:t>
    </dgm:pt>
    <dgm:pt modelId="{6AC429F3-B481-4A14-A61E-1195F229B08B}">
      <dgm:prSet/>
      <dgm:spPr/>
      <dgm:t>
        <a:bodyPr/>
        <a:lstStyle/>
        <a:p>
          <a:r>
            <a:rPr lang="en-GB"/>
            <a:t>Develop a project charter to formalise objectives, team members, and resources</a:t>
          </a:r>
          <a:endParaRPr lang="en-US"/>
        </a:p>
      </dgm:t>
    </dgm:pt>
    <dgm:pt modelId="{ABB86157-32A9-49DF-A39B-F47D779C8588}" type="parTrans" cxnId="{8CFD8C74-97BB-4B22-A0A8-8D25148A3C9A}">
      <dgm:prSet/>
      <dgm:spPr/>
      <dgm:t>
        <a:bodyPr/>
        <a:lstStyle/>
        <a:p>
          <a:endParaRPr lang="en-US"/>
        </a:p>
      </dgm:t>
    </dgm:pt>
    <dgm:pt modelId="{35EAFC43-BBA0-4BAF-9CA9-0DFD77D37296}" type="sibTrans" cxnId="{8CFD8C74-97BB-4B22-A0A8-8D25148A3C9A}">
      <dgm:prSet/>
      <dgm:spPr/>
      <dgm:t>
        <a:bodyPr/>
        <a:lstStyle/>
        <a:p>
          <a:endParaRPr lang="en-US"/>
        </a:p>
      </dgm:t>
    </dgm:pt>
    <dgm:pt modelId="{F1B28973-63C1-4C94-B87F-D1AA0DC86BEC}">
      <dgm:prSet/>
      <dgm:spPr/>
      <dgm:t>
        <a:bodyPr/>
        <a:lstStyle/>
        <a:p>
          <a:r>
            <a:rPr lang="en-GB"/>
            <a:t>Create a high-level process map. </a:t>
          </a:r>
          <a:endParaRPr lang="en-US"/>
        </a:p>
      </dgm:t>
    </dgm:pt>
    <dgm:pt modelId="{9128AF85-8268-4F8D-8F5B-F7FC19692AE5}" type="parTrans" cxnId="{8A4B1C76-5CB0-4880-B9AE-D373B22386A3}">
      <dgm:prSet/>
      <dgm:spPr/>
      <dgm:t>
        <a:bodyPr/>
        <a:lstStyle/>
        <a:p>
          <a:endParaRPr lang="en-US"/>
        </a:p>
      </dgm:t>
    </dgm:pt>
    <dgm:pt modelId="{56F2DF3E-ACE5-4974-9A2C-7EA989ADD6CF}" type="sibTrans" cxnId="{8A4B1C76-5CB0-4880-B9AE-D373B22386A3}">
      <dgm:prSet/>
      <dgm:spPr/>
      <dgm:t>
        <a:bodyPr/>
        <a:lstStyle/>
        <a:p>
          <a:endParaRPr lang="en-US"/>
        </a:p>
      </dgm:t>
    </dgm:pt>
    <dgm:pt modelId="{E6618815-4465-4646-9D38-C028CB5665D9}" type="pres">
      <dgm:prSet presAssocID="{A8B1C858-AE89-45E3-9BAB-F3B77C6FC413}" presName="root" presStyleCnt="0">
        <dgm:presLayoutVars>
          <dgm:dir/>
          <dgm:resizeHandles val="exact"/>
        </dgm:presLayoutVars>
      </dgm:prSet>
      <dgm:spPr/>
    </dgm:pt>
    <dgm:pt modelId="{D880C167-9CB7-4395-8003-3C7B01E1C3C3}" type="pres">
      <dgm:prSet presAssocID="{F7E125A6-7D24-4FDB-B63A-B47479FDB18A}" presName="compNode" presStyleCnt="0"/>
      <dgm:spPr/>
    </dgm:pt>
    <dgm:pt modelId="{68645079-C281-4446-A125-A698D76BE9F5}" type="pres">
      <dgm:prSet presAssocID="{F7E125A6-7D24-4FDB-B63A-B47479FDB1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30FF369-954E-45A9-9E49-DCA0972ECE6A}" type="pres">
      <dgm:prSet presAssocID="{F7E125A6-7D24-4FDB-B63A-B47479FDB18A}" presName="spaceRect" presStyleCnt="0"/>
      <dgm:spPr/>
    </dgm:pt>
    <dgm:pt modelId="{69B5CDE7-A50F-42E2-BBC3-82BB36F35C02}" type="pres">
      <dgm:prSet presAssocID="{F7E125A6-7D24-4FDB-B63A-B47479FDB18A}" presName="textRect" presStyleLbl="revTx" presStyleIdx="0" presStyleCnt="4">
        <dgm:presLayoutVars>
          <dgm:chMax val="1"/>
          <dgm:chPref val="1"/>
        </dgm:presLayoutVars>
      </dgm:prSet>
      <dgm:spPr/>
    </dgm:pt>
    <dgm:pt modelId="{CD79387A-ED0B-4B26-A0D7-CF87484E62E2}" type="pres">
      <dgm:prSet presAssocID="{A5CACD72-E1E4-49E7-B77A-6683517F8D87}" presName="sibTrans" presStyleCnt="0"/>
      <dgm:spPr/>
    </dgm:pt>
    <dgm:pt modelId="{91AAE728-FA6F-4D64-8B1A-BFFAD8213A3D}" type="pres">
      <dgm:prSet presAssocID="{08D6E5C6-8CD6-4F7A-BB6B-747196D2B44C}" presName="compNode" presStyleCnt="0"/>
      <dgm:spPr/>
    </dgm:pt>
    <dgm:pt modelId="{34DE7763-8AA7-4FCF-8133-4912E1120799}" type="pres">
      <dgm:prSet presAssocID="{08D6E5C6-8CD6-4F7A-BB6B-747196D2B4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67591F1-1BFD-498F-8DAF-518BA250C806}" type="pres">
      <dgm:prSet presAssocID="{08D6E5C6-8CD6-4F7A-BB6B-747196D2B44C}" presName="spaceRect" presStyleCnt="0"/>
      <dgm:spPr/>
    </dgm:pt>
    <dgm:pt modelId="{AD72AC50-145D-4D1C-8763-858D73FEB854}" type="pres">
      <dgm:prSet presAssocID="{08D6E5C6-8CD6-4F7A-BB6B-747196D2B44C}" presName="textRect" presStyleLbl="revTx" presStyleIdx="1" presStyleCnt="4">
        <dgm:presLayoutVars>
          <dgm:chMax val="1"/>
          <dgm:chPref val="1"/>
        </dgm:presLayoutVars>
      </dgm:prSet>
      <dgm:spPr/>
    </dgm:pt>
    <dgm:pt modelId="{05F61B62-29DA-42C2-8E5D-761FB27C3878}" type="pres">
      <dgm:prSet presAssocID="{2E483013-E076-43A8-A331-4B37EFA89929}" presName="sibTrans" presStyleCnt="0"/>
      <dgm:spPr/>
    </dgm:pt>
    <dgm:pt modelId="{C8901547-8B2E-4DAA-9A24-6F9898A6AF49}" type="pres">
      <dgm:prSet presAssocID="{6AC429F3-B481-4A14-A61E-1195F229B08B}" presName="compNode" presStyleCnt="0"/>
      <dgm:spPr/>
    </dgm:pt>
    <dgm:pt modelId="{F341BC4A-9BD0-4CA0-808C-531B0086D705}" type="pres">
      <dgm:prSet presAssocID="{6AC429F3-B481-4A14-A61E-1195F229B08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E1B1A0FB-1366-4060-8369-473A4542AE52}" type="pres">
      <dgm:prSet presAssocID="{6AC429F3-B481-4A14-A61E-1195F229B08B}" presName="spaceRect" presStyleCnt="0"/>
      <dgm:spPr/>
    </dgm:pt>
    <dgm:pt modelId="{3BC2FCB0-86B1-4F3B-9E25-464709C6C2A3}" type="pres">
      <dgm:prSet presAssocID="{6AC429F3-B481-4A14-A61E-1195F229B08B}" presName="textRect" presStyleLbl="revTx" presStyleIdx="2" presStyleCnt="4">
        <dgm:presLayoutVars>
          <dgm:chMax val="1"/>
          <dgm:chPref val="1"/>
        </dgm:presLayoutVars>
      </dgm:prSet>
      <dgm:spPr/>
    </dgm:pt>
    <dgm:pt modelId="{D0805158-7260-4C52-A48D-3EB421315759}" type="pres">
      <dgm:prSet presAssocID="{35EAFC43-BBA0-4BAF-9CA9-0DFD77D37296}" presName="sibTrans" presStyleCnt="0"/>
      <dgm:spPr/>
    </dgm:pt>
    <dgm:pt modelId="{67BE5943-BD22-438C-AF73-32F7BB907E5D}" type="pres">
      <dgm:prSet presAssocID="{F1B28973-63C1-4C94-B87F-D1AA0DC86BEC}" presName="compNode" presStyleCnt="0"/>
      <dgm:spPr/>
    </dgm:pt>
    <dgm:pt modelId="{C7A57180-CC09-499D-86C3-9486FB7BC257}" type="pres">
      <dgm:prSet presAssocID="{F1B28973-63C1-4C94-B87F-D1AA0DC86B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1343F1D-B321-4268-9986-AFC90EAC4087}" type="pres">
      <dgm:prSet presAssocID="{F1B28973-63C1-4C94-B87F-D1AA0DC86BEC}" presName="spaceRect" presStyleCnt="0"/>
      <dgm:spPr/>
    </dgm:pt>
    <dgm:pt modelId="{FDDE3582-6929-43BF-B002-3090ACBD0C48}" type="pres">
      <dgm:prSet presAssocID="{F1B28973-63C1-4C94-B87F-D1AA0DC86BE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7AFED10-7167-4CD4-AC1B-870B319D418E}" type="presOf" srcId="{6AC429F3-B481-4A14-A61E-1195F229B08B}" destId="{3BC2FCB0-86B1-4F3B-9E25-464709C6C2A3}" srcOrd="0" destOrd="0" presId="urn:microsoft.com/office/officeart/2018/2/layout/IconLabelList"/>
    <dgm:cxn modelId="{E941A011-F678-44EB-82C3-10C9BE960491}" type="presOf" srcId="{A8B1C858-AE89-45E3-9BAB-F3B77C6FC413}" destId="{E6618815-4465-4646-9D38-C028CB5665D9}" srcOrd="0" destOrd="0" presId="urn:microsoft.com/office/officeart/2018/2/layout/IconLabelList"/>
    <dgm:cxn modelId="{0316DF5E-E928-4289-ABA1-78E555588AE9}" type="presOf" srcId="{F1B28973-63C1-4C94-B87F-D1AA0DC86BEC}" destId="{FDDE3582-6929-43BF-B002-3090ACBD0C48}" srcOrd="0" destOrd="0" presId="urn:microsoft.com/office/officeart/2018/2/layout/IconLabelList"/>
    <dgm:cxn modelId="{163BDB4A-D458-48D2-97D5-BE70343F4B80}" type="presOf" srcId="{F7E125A6-7D24-4FDB-B63A-B47479FDB18A}" destId="{69B5CDE7-A50F-42E2-BBC3-82BB36F35C02}" srcOrd="0" destOrd="0" presId="urn:microsoft.com/office/officeart/2018/2/layout/IconLabelList"/>
    <dgm:cxn modelId="{8CFD8C74-97BB-4B22-A0A8-8D25148A3C9A}" srcId="{A8B1C858-AE89-45E3-9BAB-F3B77C6FC413}" destId="{6AC429F3-B481-4A14-A61E-1195F229B08B}" srcOrd="2" destOrd="0" parTransId="{ABB86157-32A9-49DF-A39B-F47D779C8588}" sibTransId="{35EAFC43-BBA0-4BAF-9CA9-0DFD77D37296}"/>
    <dgm:cxn modelId="{8A4B1C76-5CB0-4880-B9AE-D373B22386A3}" srcId="{A8B1C858-AE89-45E3-9BAB-F3B77C6FC413}" destId="{F1B28973-63C1-4C94-B87F-D1AA0DC86BEC}" srcOrd="3" destOrd="0" parTransId="{9128AF85-8268-4F8D-8F5B-F7FC19692AE5}" sibTransId="{56F2DF3E-ACE5-4974-9A2C-7EA989ADD6CF}"/>
    <dgm:cxn modelId="{98460377-5017-4076-9659-389F6F62F55D}" type="presOf" srcId="{08D6E5C6-8CD6-4F7A-BB6B-747196D2B44C}" destId="{AD72AC50-145D-4D1C-8763-858D73FEB854}" srcOrd="0" destOrd="0" presId="urn:microsoft.com/office/officeart/2018/2/layout/IconLabelList"/>
    <dgm:cxn modelId="{E865DA97-4BF6-46C8-98BF-58D9A404928C}" srcId="{A8B1C858-AE89-45E3-9BAB-F3B77C6FC413}" destId="{F7E125A6-7D24-4FDB-B63A-B47479FDB18A}" srcOrd="0" destOrd="0" parTransId="{30355564-6ECE-443C-9BCD-138C13DB18DF}" sibTransId="{A5CACD72-E1E4-49E7-B77A-6683517F8D87}"/>
    <dgm:cxn modelId="{322853C3-95FB-4AB9-9FAC-34CA9F069A20}" srcId="{A8B1C858-AE89-45E3-9BAB-F3B77C6FC413}" destId="{08D6E5C6-8CD6-4F7A-BB6B-747196D2B44C}" srcOrd="1" destOrd="0" parTransId="{137ECB36-2209-4DA5-B3D1-120F8B731537}" sibTransId="{2E483013-E076-43A8-A331-4B37EFA89929}"/>
    <dgm:cxn modelId="{7F59B316-16BE-4218-B5D9-5AFD707A7D90}" type="presParOf" srcId="{E6618815-4465-4646-9D38-C028CB5665D9}" destId="{D880C167-9CB7-4395-8003-3C7B01E1C3C3}" srcOrd="0" destOrd="0" presId="urn:microsoft.com/office/officeart/2018/2/layout/IconLabelList"/>
    <dgm:cxn modelId="{A9E55133-E6AC-4129-93E6-326B96E9F24D}" type="presParOf" srcId="{D880C167-9CB7-4395-8003-3C7B01E1C3C3}" destId="{68645079-C281-4446-A125-A698D76BE9F5}" srcOrd="0" destOrd="0" presId="urn:microsoft.com/office/officeart/2018/2/layout/IconLabelList"/>
    <dgm:cxn modelId="{1DE21276-D45B-49B0-A544-33C91CFF7439}" type="presParOf" srcId="{D880C167-9CB7-4395-8003-3C7B01E1C3C3}" destId="{430FF369-954E-45A9-9E49-DCA0972ECE6A}" srcOrd="1" destOrd="0" presId="urn:microsoft.com/office/officeart/2018/2/layout/IconLabelList"/>
    <dgm:cxn modelId="{D6D583F0-3C95-4E86-A949-5597367F38A5}" type="presParOf" srcId="{D880C167-9CB7-4395-8003-3C7B01E1C3C3}" destId="{69B5CDE7-A50F-42E2-BBC3-82BB36F35C02}" srcOrd="2" destOrd="0" presId="urn:microsoft.com/office/officeart/2018/2/layout/IconLabelList"/>
    <dgm:cxn modelId="{37311462-CBDD-4611-BF34-FC5C4E61E96B}" type="presParOf" srcId="{E6618815-4465-4646-9D38-C028CB5665D9}" destId="{CD79387A-ED0B-4B26-A0D7-CF87484E62E2}" srcOrd="1" destOrd="0" presId="urn:microsoft.com/office/officeart/2018/2/layout/IconLabelList"/>
    <dgm:cxn modelId="{EAB58007-23B5-4496-85F1-1E02E0977CF8}" type="presParOf" srcId="{E6618815-4465-4646-9D38-C028CB5665D9}" destId="{91AAE728-FA6F-4D64-8B1A-BFFAD8213A3D}" srcOrd="2" destOrd="0" presId="urn:microsoft.com/office/officeart/2018/2/layout/IconLabelList"/>
    <dgm:cxn modelId="{FD074C3C-CFBD-4758-A6B4-4698F35A0F4F}" type="presParOf" srcId="{91AAE728-FA6F-4D64-8B1A-BFFAD8213A3D}" destId="{34DE7763-8AA7-4FCF-8133-4912E1120799}" srcOrd="0" destOrd="0" presId="urn:microsoft.com/office/officeart/2018/2/layout/IconLabelList"/>
    <dgm:cxn modelId="{B5E5901F-2A23-4686-9CFB-5996426EB56F}" type="presParOf" srcId="{91AAE728-FA6F-4D64-8B1A-BFFAD8213A3D}" destId="{F67591F1-1BFD-498F-8DAF-518BA250C806}" srcOrd="1" destOrd="0" presId="urn:microsoft.com/office/officeart/2018/2/layout/IconLabelList"/>
    <dgm:cxn modelId="{26C3AA5C-FCE3-4276-855D-6B4922672FAE}" type="presParOf" srcId="{91AAE728-FA6F-4D64-8B1A-BFFAD8213A3D}" destId="{AD72AC50-145D-4D1C-8763-858D73FEB854}" srcOrd="2" destOrd="0" presId="urn:microsoft.com/office/officeart/2018/2/layout/IconLabelList"/>
    <dgm:cxn modelId="{DDC2DD7E-3638-45F3-B681-1A913FECFA70}" type="presParOf" srcId="{E6618815-4465-4646-9D38-C028CB5665D9}" destId="{05F61B62-29DA-42C2-8E5D-761FB27C3878}" srcOrd="3" destOrd="0" presId="urn:microsoft.com/office/officeart/2018/2/layout/IconLabelList"/>
    <dgm:cxn modelId="{19269AAB-6F5E-4DF0-AE4E-5A97185CC9CC}" type="presParOf" srcId="{E6618815-4465-4646-9D38-C028CB5665D9}" destId="{C8901547-8B2E-4DAA-9A24-6F9898A6AF49}" srcOrd="4" destOrd="0" presId="urn:microsoft.com/office/officeart/2018/2/layout/IconLabelList"/>
    <dgm:cxn modelId="{13E1FAA0-C514-4E10-902F-03912B155A84}" type="presParOf" srcId="{C8901547-8B2E-4DAA-9A24-6F9898A6AF49}" destId="{F341BC4A-9BD0-4CA0-808C-531B0086D705}" srcOrd="0" destOrd="0" presId="urn:microsoft.com/office/officeart/2018/2/layout/IconLabelList"/>
    <dgm:cxn modelId="{EE17C837-0BB8-400F-A716-9FDBF9784B03}" type="presParOf" srcId="{C8901547-8B2E-4DAA-9A24-6F9898A6AF49}" destId="{E1B1A0FB-1366-4060-8369-473A4542AE52}" srcOrd="1" destOrd="0" presId="urn:microsoft.com/office/officeart/2018/2/layout/IconLabelList"/>
    <dgm:cxn modelId="{A032F814-F5DC-44DE-8DEA-C90784021DC5}" type="presParOf" srcId="{C8901547-8B2E-4DAA-9A24-6F9898A6AF49}" destId="{3BC2FCB0-86B1-4F3B-9E25-464709C6C2A3}" srcOrd="2" destOrd="0" presId="urn:microsoft.com/office/officeart/2018/2/layout/IconLabelList"/>
    <dgm:cxn modelId="{6962943D-5BFD-4E11-9545-B75C21BD20B8}" type="presParOf" srcId="{E6618815-4465-4646-9D38-C028CB5665D9}" destId="{D0805158-7260-4C52-A48D-3EB421315759}" srcOrd="5" destOrd="0" presId="urn:microsoft.com/office/officeart/2018/2/layout/IconLabelList"/>
    <dgm:cxn modelId="{FA53EDFF-F391-4130-B08D-EE1F40F19B2F}" type="presParOf" srcId="{E6618815-4465-4646-9D38-C028CB5665D9}" destId="{67BE5943-BD22-438C-AF73-32F7BB907E5D}" srcOrd="6" destOrd="0" presId="urn:microsoft.com/office/officeart/2018/2/layout/IconLabelList"/>
    <dgm:cxn modelId="{740DC5EA-3DFB-4400-AC0B-50E98DE51BBC}" type="presParOf" srcId="{67BE5943-BD22-438C-AF73-32F7BB907E5D}" destId="{C7A57180-CC09-499D-86C3-9486FB7BC257}" srcOrd="0" destOrd="0" presId="urn:microsoft.com/office/officeart/2018/2/layout/IconLabelList"/>
    <dgm:cxn modelId="{9672A186-E5B4-4A10-8A5F-5B76043C7E55}" type="presParOf" srcId="{67BE5943-BD22-438C-AF73-32F7BB907E5D}" destId="{31343F1D-B321-4268-9986-AFC90EAC4087}" srcOrd="1" destOrd="0" presId="urn:microsoft.com/office/officeart/2018/2/layout/IconLabelList"/>
    <dgm:cxn modelId="{610F5652-3C18-49C2-B3B6-662C1A093B33}" type="presParOf" srcId="{67BE5943-BD22-438C-AF73-32F7BB907E5D}" destId="{FDDE3582-6929-43BF-B002-3090ACBD0C4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082D915-66D7-4C05-98ED-1B39C3BFE64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F19258DE-581B-429A-8FAF-BEF25F34C7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Identify Key Performance Indicators (KPIs)</a:t>
          </a:r>
          <a:endParaRPr lang="en-US"/>
        </a:p>
      </dgm:t>
    </dgm:pt>
    <dgm:pt modelId="{02ED00B7-EAFF-4104-AB8C-A8A919820DBE}" type="parTrans" cxnId="{A5E408D8-11B5-478A-8B70-6FCF1410F237}">
      <dgm:prSet/>
      <dgm:spPr/>
      <dgm:t>
        <a:bodyPr/>
        <a:lstStyle/>
        <a:p>
          <a:endParaRPr lang="en-US"/>
        </a:p>
      </dgm:t>
    </dgm:pt>
    <dgm:pt modelId="{87657BDB-EB44-4FFC-912B-153C6BB1BB7B}" type="sibTrans" cxnId="{A5E408D8-11B5-478A-8B70-6FCF1410F237}">
      <dgm:prSet/>
      <dgm:spPr/>
      <dgm:t>
        <a:bodyPr/>
        <a:lstStyle/>
        <a:p>
          <a:endParaRPr lang="en-US"/>
        </a:p>
      </dgm:t>
    </dgm:pt>
    <dgm:pt modelId="{684E9C5F-4E55-495D-91F2-D71E37F3463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Gather data using appropriate measurement tools and techniques </a:t>
          </a:r>
          <a:endParaRPr lang="en-US"/>
        </a:p>
      </dgm:t>
    </dgm:pt>
    <dgm:pt modelId="{F7B18D79-50C7-4780-B282-CBE6C97D0FDE}" type="parTrans" cxnId="{61894D14-3BDD-4D99-BD3D-228F76CEB14E}">
      <dgm:prSet/>
      <dgm:spPr/>
      <dgm:t>
        <a:bodyPr/>
        <a:lstStyle/>
        <a:p>
          <a:endParaRPr lang="en-US"/>
        </a:p>
      </dgm:t>
    </dgm:pt>
    <dgm:pt modelId="{FB35C186-5778-4E3F-BB66-5E51FA8A4422}" type="sibTrans" cxnId="{61894D14-3BDD-4D99-BD3D-228F76CEB14E}">
      <dgm:prSet/>
      <dgm:spPr/>
      <dgm:t>
        <a:bodyPr/>
        <a:lstStyle/>
        <a:p>
          <a:endParaRPr lang="en-US"/>
        </a:p>
      </dgm:t>
    </dgm:pt>
    <dgm:pt modelId="{BCB312F9-1208-4801-8169-3E3037198F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Conduct and gauge R&amp;R study to ensure measurement system reliability </a:t>
          </a:r>
          <a:endParaRPr lang="en-US"/>
        </a:p>
      </dgm:t>
    </dgm:pt>
    <dgm:pt modelId="{76FE10A5-9131-4D16-A42C-D50260926D35}" type="parTrans" cxnId="{E7220DDE-A2FF-4104-AAD7-58BF7301FDB4}">
      <dgm:prSet/>
      <dgm:spPr/>
      <dgm:t>
        <a:bodyPr/>
        <a:lstStyle/>
        <a:p>
          <a:endParaRPr lang="en-US"/>
        </a:p>
      </dgm:t>
    </dgm:pt>
    <dgm:pt modelId="{03208969-5B06-4451-85E0-C13605259166}" type="sibTrans" cxnId="{E7220DDE-A2FF-4104-AAD7-58BF7301FDB4}">
      <dgm:prSet/>
      <dgm:spPr/>
      <dgm:t>
        <a:bodyPr/>
        <a:lstStyle/>
        <a:p>
          <a:endParaRPr lang="en-US"/>
        </a:p>
      </dgm:t>
    </dgm:pt>
    <dgm:pt modelId="{158C3116-FEB1-470F-B215-5A0379C1A7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Create a detailed Process map</a:t>
          </a:r>
          <a:endParaRPr lang="en-US"/>
        </a:p>
      </dgm:t>
    </dgm:pt>
    <dgm:pt modelId="{DDEC1D1C-9354-4E4E-AE73-AE3F74C4AAB9}" type="parTrans" cxnId="{65DD4D6C-6936-4F2E-92EA-0C14195D498A}">
      <dgm:prSet/>
      <dgm:spPr/>
      <dgm:t>
        <a:bodyPr/>
        <a:lstStyle/>
        <a:p>
          <a:endParaRPr lang="en-US"/>
        </a:p>
      </dgm:t>
    </dgm:pt>
    <dgm:pt modelId="{8BCB37C4-43E5-49BB-AE14-26E90285D7F2}" type="sibTrans" cxnId="{65DD4D6C-6936-4F2E-92EA-0C14195D498A}">
      <dgm:prSet/>
      <dgm:spPr/>
      <dgm:t>
        <a:bodyPr/>
        <a:lstStyle/>
        <a:p>
          <a:endParaRPr lang="en-US"/>
        </a:p>
      </dgm:t>
    </dgm:pt>
    <dgm:pt modelId="{B9BF6543-B5C2-455D-A856-A4C90AF35A9F}" type="pres">
      <dgm:prSet presAssocID="{9082D915-66D7-4C05-98ED-1B39C3BFE649}" presName="root" presStyleCnt="0">
        <dgm:presLayoutVars>
          <dgm:dir/>
          <dgm:resizeHandles val="exact"/>
        </dgm:presLayoutVars>
      </dgm:prSet>
      <dgm:spPr/>
    </dgm:pt>
    <dgm:pt modelId="{2BCBD668-FCF5-4CEF-911E-0E5740A104CA}" type="pres">
      <dgm:prSet presAssocID="{F19258DE-581B-429A-8FAF-BEF25F34C781}" presName="compNode" presStyleCnt="0"/>
      <dgm:spPr/>
    </dgm:pt>
    <dgm:pt modelId="{3928A7A8-FAC0-4B47-84CF-1FCD7BB6F8A4}" type="pres">
      <dgm:prSet presAssocID="{F19258DE-581B-429A-8FAF-BEF25F34C781}" presName="iconBgRect" presStyleLbl="bgShp" presStyleIdx="0" presStyleCnt="4"/>
      <dgm:spPr/>
    </dgm:pt>
    <dgm:pt modelId="{7D402D80-4D42-4829-B8EF-4383A1F45822}" type="pres">
      <dgm:prSet presAssocID="{F19258DE-581B-429A-8FAF-BEF25F34C7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F5A1A6E-0AAB-46AB-8798-EAFE2C6DABBC}" type="pres">
      <dgm:prSet presAssocID="{F19258DE-581B-429A-8FAF-BEF25F34C781}" presName="spaceRect" presStyleCnt="0"/>
      <dgm:spPr/>
    </dgm:pt>
    <dgm:pt modelId="{199A2D03-0C58-4BB9-AD5E-9DE5869E9AB1}" type="pres">
      <dgm:prSet presAssocID="{F19258DE-581B-429A-8FAF-BEF25F34C781}" presName="textRect" presStyleLbl="revTx" presStyleIdx="0" presStyleCnt="4">
        <dgm:presLayoutVars>
          <dgm:chMax val="1"/>
          <dgm:chPref val="1"/>
        </dgm:presLayoutVars>
      </dgm:prSet>
      <dgm:spPr/>
    </dgm:pt>
    <dgm:pt modelId="{3AF660E2-B2F6-4E3F-8AFF-D1ED42125C01}" type="pres">
      <dgm:prSet presAssocID="{87657BDB-EB44-4FFC-912B-153C6BB1BB7B}" presName="sibTrans" presStyleCnt="0"/>
      <dgm:spPr/>
    </dgm:pt>
    <dgm:pt modelId="{ED3E6AD5-4D86-40C8-877B-BAC2B7BAEB90}" type="pres">
      <dgm:prSet presAssocID="{684E9C5F-4E55-495D-91F2-D71E37F3463C}" presName="compNode" presStyleCnt="0"/>
      <dgm:spPr/>
    </dgm:pt>
    <dgm:pt modelId="{C047C58D-534C-4565-9A79-09005B474144}" type="pres">
      <dgm:prSet presAssocID="{684E9C5F-4E55-495D-91F2-D71E37F3463C}" presName="iconBgRect" presStyleLbl="bgShp" presStyleIdx="1" presStyleCnt="4"/>
      <dgm:spPr/>
    </dgm:pt>
    <dgm:pt modelId="{AF3A6745-60A8-4007-AE1A-762F0BA9946D}" type="pres">
      <dgm:prSet presAssocID="{684E9C5F-4E55-495D-91F2-D71E37F346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B08E9697-C2D3-46FD-99C7-07D1B64AF3C7}" type="pres">
      <dgm:prSet presAssocID="{684E9C5F-4E55-495D-91F2-D71E37F3463C}" presName="spaceRect" presStyleCnt="0"/>
      <dgm:spPr/>
    </dgm:pt>
    <dgm:pt modelId="{E25561E1-E74F-458B-80FA-712293020C0C}" type="pres">
      <dgm:prSet presAssocID="{684E9C5F-4E55-495D-91F2-D71E37F3463C}" presName="textRect" presStyleLbl="revTx" presStyleIdx="1" presStyleCnt="4">
        <dgm:presLayoutVars>
          <dgm:chMax val="1"/>
          <dgm:chPref val="1"/>
        </dgm:presLayoutVars>
      </dgm:prSet>
      <dgm:spPr/>
    </dgm:pt>
    <dgm:pt modelId="{CFD5682C-9BAF-4363-97B5-3481F5C69609}" type="pres">
      <dgm:prSet presAssocID="{FB35C186-5778-4E3F-BB66-5E51FA8A4422}" presName="sibTrans" presStyleCnt="0"/>
      <dgm:spPr/>
    </dgm:pt>
    <dgm:pt modelId="{2480D76F-950C-4ECF-A22D-5DF79CC45A10}" type="pres">
      <dgm:prSet presAssocID="{BCB312F9-1208-4801-8169-3E3037198F1F}" presName="compNode" presStyleCnt="0"/>
      <dgm:spPr/>
    </dgm:pt>
    <dgm:pt modelId="{F52E9588-40D9-4F81-A6E4-D9FCA1C39539}" type="pres">
      <dgm:prSet presAssocID="{BCB312F9-1208-4801-8169-3E3037198F1F}" presName="iconBgRect" presStyleLbl="bgShp" presStyleIdx="2" presStyleCnt="4"/>
      <dgm:spPr/>
    </dgm:pt>
    <dgm:pt modelId="{7C8E3F30-B951-404A-BDB4-DA3C1CD907B5}" type="pres">
      <dgm:prSet presAssocID="{BCB312F9-1208-4801-8169-3E3037198F1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E17203FD-2C3F-42AA-8CE4-F8158E53401E}" type="pres">
      <dgm:prSet presAssocID="{BCB312F9-1208-4801-8169-3E3037198F1F}" presName="spaceRect" presStyleCnt="0"/>
      <dgm:spPr/>
    </dgm:pt>
    <dgm:pt modelId="{14AE71A3-ABAD-4EF6-AD26-AA6C4067EB27}" type="pres">
      <dgm:prSet presAssocID="{BCB312F9-1208-4801-8169-3E3037198F1F}" presName="textRect" presStyleLbl="revTx" presStyleIdx="2" presStyleCnt="4">
        <dgm:presLayoutVars>
          <dgm:chMax val="1"/>
          <dgm:chPref val="1"/>
        </dgm:presLayoutVars>
      </dgm:prSet>
      <dgm:spPr/>
    </dgm:pt>
    <dgm:pt modelId="{BA6DC28F-881F-4760-B826-81CE8AA5BB0E}" type="pres">
      <dgm:prSet presAssocID="{03208969-5B06-4451-85E0-C13605259166}" presName="sibTrans" presStyleCnt="0"/>
      <dgm:spPr/>
    </dgm:pt>
    <dgm:pt modelId="{C146DCA3-88AC-4AC0-A6AB-1CF13A2E93A6}" type="pres">
      <dgm:prSet presAssocID="{158C3116-FEB1-470F-B215-5A0379C1A781}" presName="compNode" presStyleCnt="0"/>
      <dgm:spPr/>
    </dgm:pt>
    <dgm:pt modelId="{B765650A-381A-411B-BBE0-70E14EBC2F62}" type="pres">
      <dgm:prSet presAssocID="{158C3116-FEB1-470F-B215-5A0379C1A781}" presName="iconBgRect" presStyleLbl="bgShp" presStyleIdx="3" presStyleCnt="4"/>
      <dgm:spPr/>
    </dgm:pt>
    <dgm:pt modelId="{23D2CF5D-E6D8-4920-B77D-9F0B71E234E9}" type="pres">
      <dgm:prSet presAssocID="{158C3116-FEB1-470F-B215-5A0379C1A78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6BE8D62-FFCB-4069-A22B-BFA4F8EA89DA}" type="pres">
      <dgm:prSet presAssocID="{158C3116-FEB1-470F-B215-5A0379C1A781}" presName="spaceRect" presStyleCnt="0"/>
      <dgm:spPr/>
    </dgm:pt>
    <dgm:pt modelId="{36FDAFB9-34EC-43F6-A51D-2DF2EA114373}" type="pres">
      <dgm:prSet presAssocID="{158C3116-FEB1-470F-B215-5A0379C1A78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1894D14-3BDD-4D99-BD3D-228F76CEB14E}" srcId="{9082D915-66D7-4C05-98ED-1B39C3BFE649}" destId="{684E9C5F-4E55-495D-91F2-D71E37F3463C}" srcOrd="1" destOrd="0" parTransId="{F7B18D79-50C7-4780-B282-CBE6C97D0FDE}" sibTransId="{FB35C186-5778-4E3F-BB66-5E51FA8A4422}"/>
    <dgm:cxn modelId="{65DD4D6C-6936-4F2E-92EA-0C14195D498A}" srcId="{9082D915-66D7-4C05-98ED-1B39C3BFE649}" destId="{158C3116-FEB1-470F-B215-5A0379C1A781}" srcOrd="3" destOrd="0" parTransId="{DDEC1D1C-9354-4E4E-AE73-AE3F74C4AAB9}" sibTransId="{8BCB37C4-43E5-49BB-AE14-26E90285D7F2}"/>
    <dgm:cxn modelId="{10647AA3-1334-45D4-A22D-AAA0C1649A18}" type="presOf" srcId="{158C3116-FEB1-470F-B215-5A0379C1A781}" destId="{36FDAFB9-34EC-43F6-A51D-2DF2EA114373}" srcOrd="0" destOrd="0" presId="urn:microsoft.com/office/officeart/2018/5/layout/IconCircleLabelList"/>
    <dgm:cxn modelId="{257F9ACF-A62A-4C87-A95E-C60DCA8BB88E}" type="presOf" srcId="{9082D915-66D7-4C05-98ED-1B39C3BFE649}" destId="{B9BF6543-B5C2-455D-A856-A4C90AF35A9F}" srcOrd="0" destOrd="0" presId="urn:microsoft.com/office/officeart/2018/5/layout/IconCircleLabelList"/>
    <dgm:cxn modelId="{A5E408D8-11B5-478A-8B70-6FCF1410F237}" srcId="{9082D915-66D7-4C05-98ED-1B39C3BFE649}" destId="{F19258DE-581B-429A-8FAF-BEF25F34C781}" srcOrd="0" destOrd="0" parTransId="{02ED00B7-EAFF-4104-AB8C-A8A919820DBE}" sibTransId="{87657BDB-EB44-4FFC-912B-153C6BB1BB7B}"/>
    <dgm:cxn modelId="{E7220DDE-A2FF-4104-AAD7-58BF7301FDB4}" srcId="{9082D915-66D7-4C05-98ED-1B39C3BFE649}" destId="{BCB312F9-1208-4801-8169-3E3037198F1F}" srcOrd="2" destOrd="0" parTransId="{76FE10A5-9131-4D16-A42C-D50260926D35}" sibTransId="{03208969-5B06-4451-85E0-C13605259166}"/>
    <dgm:cxn modelId="{EB8D28E9-F08D-409F-83DD-87ED5ADC8225}" type="presOf" srcId="{F19258DE-581B-429A-8FAF-BEF25F34C781}" destId="{199A2D03-0C58-4BB9-AD5E-9DE5869E9AB1}" srcOrd="0" destOrd="0" presId="urn:microsoft.com/office/officeart/2018/5/layout/IconCircleLabelList"/>
    <dgm:cxn modelId="{D16E90F5-9E19-4A00-80BD-B461E0A3BA21}" type="presOf" srcId="{BCB312F9-1208-4801-8169-3E3037198F1F}" destId="{14AE71A3-ABAD-4EF6-AD26-AA6C4067EB27}" srcOrd="0" destOrd="0" presId="urn:microsoft.com/office/officeart/2018/5/layout/IconCircleLabelList"/>
    <dgm:cxn modelId="{4720F0F8-0BD3-45A7-B8DC-EECBBF70D1EC}" type="presOf" srcId="{684E9C5F-4E55-495D-91F2-D71E37F3463C}" destId="{E25561E1-E74F-458B-80FA-712293020C0C}" srcOrd="0" destOrd="0" presId="urn:microsoft.com/office/officeart/2018/5/layout/IconCircleLabelList"/>
    <dgm:cxn modelId="{AF354797-A0F7-4E59-8783-AE23BAD86FE8}" type="presParOf" srcId="{B9BF6543-B5C2-455D-A856-A4C90AF35A9F}" destId="{2BCBD668-FCF5-4CEF-911E-0E5740A104CA}" srcOrd="0" destOrd="0" presId="urn:microsoft.com/office/officeart/2018/5/layout/IconCircleLabelList"/>
    <dgm:cxn modelId="{3F6EB048-0CA2-417F-9FB1-234AAE9BBFA9}" type="presParOf" srcId="{2BCBD668-FCF5-4CEF-911E-0E5740A104CA}" destId="{3928A7A8-FAC0-4B47-84CF-1FCD7BB6F8A4}" srcOrd="0" destOrd="0" presId="urn:microsoft.com/office/officeart/2018/5/layout/IconCircleLabelList"/>
    <dgm:cxn modelId="{1A871126-EB7E-4285-8077-C94A8770E6E7}" type="presParOf" srcId="{2BCBD668-FCF5-4CEF-911E-0E5740A104CA}" destId="{7D402D80-4D42-4829-B8EF-4383A1F45822}" srcOrd="1" destOrd="0" presId="urn:microsoft.com/office/officeart/2018/5/layout/IconCircleLabelList"/>
    <dgm:cxn modelId="{CE4AA46E-1BC6-44AD-B7A8-DFA08DCF791B}" type="presParOf" srcId="{2BCBD668-FCF5-4CEF-911E-0E5740A104CA}" destId="{7F5A1A6E-0AAB-46AB-8798-EAFE2C6DABBC}" srcOrd="2" destOrd="0" presId="urn:microsoft.com/office/officeart/2018/5/layout/IconCircleLabelList"/>
    <dgm:cxn modelId="{1E2A488F-8F27-47F1-8535-B20EB6E31178}" type="presParOf" srcId="{2BCBD668-FCF5-4CEF-911E-0E5740A104CA}" destId="{199A2D03-0C58-4BB9-AD5E-9DE5869E9AB1}" srcOrd="3" destOrd="0" presId="urn:microsoft.com/office/officeart/2018/5/layout/IconCircleLabelList"/>
    <dgm:cxn modelId="{586BC60C-99C5-4DC8-A3CB-A4F13A6FD142}" type="presParOf" srcId="{B9BF6543-B5C2-455D-A856-A4C90AF35A9F}" destId="{3AF660E2-B2F6-4E3F-8AFF-D1ED42125C01}" srcOrd="1" destOrd="0" presId="urn:microsoft.com/office/officeart/2018/5/layout/IconCircleLabelList"/>
    <dgm:cxn modelId="{84C2D241-06AB-4AE4-AE8D-C3E967551367}" type="presParOf" srcId="{B9BF6543-B5C2-455D-A856-A4C90AF35A9F}" destId="{ED3E6AD5-4D86-40C8-877B-BAC2B7BAEB90}" srcOrd="2" destOrd="0" presId="urn:microsoft.com/office/officeart/2018/5/layout/IconCircleLabelList"/>
    <dgm:cxn modelId="{ED01DF40-4A90-4245-9712-05DA6ED17543}" type="presParOf" srcId="{ED3E6AD5-4D86-40C8-877B-BAC2B7BAEB90}" destId="{C047C58D-534C-4565-9A79-09005B474144}" srcOrd="0" destOrd="0" presId="urn:microsoft.com/office/officeart/2018/5/layout/IconCircleLabelList"/>
    <dgm:cxn modelId="{893EAF93-D5E9-4CF9-9BFB-F70A273FE150}" type="presParOf" srcId="{ED3E6AD5-4D86-40C8-877B-BAC2B7BAEB90}" destId="{AF3A6745-60A8-4007-AE1A-762F0BA9946D}" srcOrd="1" destOrd="0" presId="urn:microsoft.com/office/officeart/2018/5/layout/IconCircleLabelList"/>
    <dgm:cxn modelId="{C189B5CC-030D-4D29-902C-DDBC13C8FE0B}" type="presParOf" srcId="{ED3E6AD5-4D86-40C8-877B-BAC2B7BAEB90}" destId="{B08E9697-C2D3-46FD-99C7-07D1B64AF3C7}" srcOrd="2" destOrd="0" presId="urn:microsoft.com/office/officeart/2018/5/layout/IconCircleLabelList"/>
    <dgm:cxn modelId="{DBEB4862-593E-4D04-9F7D-BE70B9D057A8}" type="presParOf" srcId="{ED3E6AD5-4D86-40C8-877B-BAC2B7BAEB90}" destId="{E25561E1-E74F-458B-80FA-712293020C0C}" srcOrd="3" destOrd="0" presId="urn:microsoft.com/office/officeart/2018/5/layout/IconCircleLabelList"/>
    <dgm:cxn modelId="{2F8E0581-C3C1-4EC7-BB30-5B4525167F57}" type="presParOf" srcId="{B9BF6543-B5C2-455D-A856-A4C90AF35A9F}" destId="{CFD5682C-9BAF-4363-97B5-3481F5C69609}" srcOrd="3" destOrd="0" presId="urn:microsoft.com/office/officeart/2018/5/layout/IconCircleLabelList"/>
    <dgm:cxn modelId="{99A211AE-F282-4D9E-B5F1-0C134C345193}" type="presParOf" srcId="{B9BF6543-B5C2-455D-A856-A4C90AF35A9F}" destId="{2480D76F-950C-4ECF-A22D-5DF79CC45A10}" srcOrd="4" destOrd="0" presId="urn:microsoft.com/office/officeart/2018/5/layout/IconCircleLabelList"/>
    <dgm:cxn modelId="{F2B50777-21E4-4F5A-987B-F3755C1BBACF}" type="presParOf" srcId="{2480D76F-950C-4ECF-A22D-5DF79CC45A10}" destId="{F52E9588-40D9-4F81-A6E4-D9FCA1C39539}" srcOrd="0" destOrd="0" presId="urn:microsoft.com/office/officeart/2018/5/layout/IconCircleLabelList"/>
    <dgm:cxn modelId="{6F8284D0-0CF3-4FA8-B7F8-F11FBFA73503}" type="presParOf" srcId="{2480D76F-950C-4ECF-A22D-5DF79CC45A10}" destId="{7C8E3F30-B951-404A-BDB4-DA3C1CD907B5}" srcOrd="1" destOrd="0" presId="urn:microsoft.com/office/officeart/2018/5/layout/IconCircleLabelList"/>
    <dgm:cxn modelId="{9E9FFB6C-2EC7-453A-AF26-4571139FAC13}" type="presParOf" srcId="{2480D76F-950C-4ECF-A22D-5DF79CC45A10}" destId="{E17203FD-2C3F-42AA-8CE4-F8158E53401E}" srcOrd="2" destOrd="0" presId="urn:microsoft.com/office/officeart/2018/5/layout/IconCircleLabelList"/>
    <dgm:cxn modelId="{B2441093-E20C-46A1-A915-426B5D93A5FE}" type="presParOf" srcId="{2480D76F-950C-4ECF-A22D-5DF79CC45A10}" destId="{14AE71A3-ABAD-4EF6-AD26-AA6C4067EB27}" srcOrd="3" destOrd="0" presId="urn:microsoft.com/office/officeart/2018/5/layout/IconCircleLabelList"/>
    <dgm:cxn modelId="{9CF69217-3585-47E3-866D-9C5F3297A2D2}" type="presParOf" srcId="{B9BF6543-B5C2-455D-A856-A4C90AF35A9F}" destId="{BA6DC28F-881F-4760-B826-81CE8AA5BB0E}" srcOrd="5" destOrd="0" presId="urn:microsoft.com/office/officeart/2018/5/layout/IconCircleLabelList"/>
    <dgm:cxn modelId="{3A4A6B92-0F8D-4050-B4C8-6C8532E56EA3}" type="presParOf" srcId="{B9BF6543-B5C2-455D-A856-A4C90AF35A9F}" destId="{C146DCA3-88AC-4AC0-A6AB-1CF13A2E93A6}" srcOrd="6" destOrd="0" presId="urn:microsoft.com/office/officeart/2018/5/layout/IconCircleLabelList"/>
    <dgm:cxn modelId="{D4B35428-44E6-41C5-9073-B38AF628CFFF}" type="presParOf" srcId="{C146DCA3-88AC-4AC0-A6AB-1CF13A2E93A6}" destId="{B765650A-381A-411B-BBE0-70E14EBC2F62}" srcOrd="0" destOrd="0" presId="urn:microsoft.com/office/officeart/2018/5/layout/IconCircleLabelList"/>
    <dgm:cxn modelId="{8BFAEE4D-7340-4B1C-A1DB-4229706C0D1B}" type="presParOf" srcId="{C146DCA3-88AC-4AC0-A6AB-1CF13A2E93A6}" destId="{23D2CF5D-E6D8-4920-B77D-9F0B71E234E9}" srcOrd="1" destOrd="0" presId="urn:microsoft.com/office/officeart/2018/5/layout/IconCircleLabelList"/>
    <dgm:cxn modelId="{C2B6BFDC-0DAF-464F-AF45-BD706C014BEC}" type="presParOf" srcId="{C146DCA3-88AC-4AC0-A6AB-1CF13A2E93A6}" destId="{06BE8D62-FFCB-4069-A22B-BFA4F8EA89DA}" srcOrd="2" destOrd="0" presId="urn:microsoft.com/office/officeart/2018/5/layout/IconCircleLabelList"/>
    <dgm:cxn modelId="{C313E3E4-E464-45F9-B580-29870248791C}" type="presParOf" srcId="{C146DCA3-88AC-4AC0-A6AB-1CF13A2E93A6}" destId="{36FDAFB9-34EC-43F6-A51D-2DF2EA11437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7B19699-0BFA-4730-90AC-C8B319A1A0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0248E18-55D6-4CEF-A92E-EA1B9631AE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Perform data analysis using statistical tools and techniques</a:t>
          </a:r>
          <a:endParaRPr lang="en-US"/>
        </a:p>
      </dgm:t>
    </dgm:pt>
    <dgm:pt modelId="{991734BE-772D-4B0A-A118-37A4946FD39C}" type="parTrans" cxnId="{AD93A9AA-F01D-4573-B334-11F12F7A20E5}">
      <dgm:prSet/>
      <dgm:spPr/>
      <dgm:t>
        <a:bodyPr/>
        <a:lstStyle/>
        <a:p>
          <a:endParaRPr lang="en-US"/>
        </a:p>
      </dgm:t>
    </dgm:pt>
    <dgm:pt modelId="{FB816276-E849-49E3-A386-8403B9266A35}" type="sibTrans" cxnId="{AD93A9AA-F01D-4573-B334-11F12F7A20E5}">
      <dgm:prSet/>
      <dgm:spPr/>
      <dgm:t>
        <a:bodyPr/>
        <a:lstStyle/>
        <a:p>
          <a:endParaRPr lang="en-US"/>
        </a:p>
      </dgm:t>
    </dgm:pt>
    <dgm:pt modelId="{DF2D1DE5-F1BE-4B3E-B193-CA4BB6BA18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Validate hypotheses and test potential solutions</a:t>
          </a:r>
          <a:endParaRPr lang="en-US"/>
        </a:p>
      </dgm:t>
    </dgm:pt>
    <dgm:pt modelId="{7A6557E2-836E-4CF5-9668-14E2E9C26844}" type="parTrans" cxnId="{212218A6-E2B7-439E-9138-BCECA2B85C44}">
      <dgm:prSet/>
      <dgm:spPr/>
      <dgm:t>
        <a:bodyPr/>
        <a:lstStyle/>
        <a:p>
          <a:endParaRPr lang="en-US"/>
        </a:p>
      </dgm:t>
    </dgm:pt>
    <dgm:pt modelId="{513E0EA0-013B-4702-B246-3C64357DFB86}" type="sibTrans" cxnId="{212218A6-E2B7-439E-9138-BCECA2B85C44}">
      <dgm:prSet/>
      <dgm:spPr/>
      <dgm:t>
        <a:bodyPr/>
        <a:lstStyle/>
        <a:p>
          <a:endParaRPr lang="en-US"/>
        </a:p>
      </dgm:t>
    </dgm:pt>
    <dgm:pt modelId="{74EF0352-242B-45A6-947A-7CE0974D3F7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Conduct root cause analysis to pinpoint underlying issues </a:t>
          </a:r>
          <a:endParaRPr lang="en-US"/>
        </a:p>
      </dgm:t>
    </dgm:pt>
    <dgm:pt modelId="{B82F0043-D46C-4009-B78C-2C541014470B}" type="parTrans" cxnId="{F82DFF62-2B39-43D6-98A8-B3F096FB9280}">
      <dgm:prSet/>
      <dgm:spPr/>
      <dgm:t>
        <a:bodyPr/>
        <a:lstStyle/>
        <a:p>
          <a:endParaRPr lang="en-US"/>
        </a:p>
      </dgm:t>
    </dgm:pt>
    <dgm:pt modelId="{0E3FB004-71C6-4A8D-87E5-78E71871383C}" type="sibTrans" cxnId="{F82DFF62-2B39-43D6-98A8-B3F096FB9280}">
      <dgm:prSet/>
      <dgm:spPr/>
      <dgm:t>
        <a:bodyPr/>
        <a:lstStyle/>
        <a:p>
          <a:endParaRPr lang="en-US"/>
        </a:p>
      </dgm:t>
    </dgm:pt>
    <dgm:pt modelId="{7C0EDB64-7C19-45C9-91F8-9A7D6CD8C75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Prioritise root causes based on impact </a:t>
          </a:r>
          <a:endParaRPr lang="en-US"/>
        </a:p>
      </dgm:t>
    </dgm:pt>
    <dgm:pt modelId="{01E82D6B-2DCE-4CA5-AFA0-3FFCFC9476A2}" type="parTrans" cxnId="{8FEFAD2C-4C8A-4819-AEAC-F6B6F4733B26}">
      <dgm:prSet/>
      <dgm:spPr/>
      <dgm:t>
        <a:bodyPr/>
        <a:lstStyle/>
        <a:p>
          <a:endParaRPr lang="en-US"/>
        </a:p>
      </dgm:t>
    </dgm:pt>
    <dgm:pt modelId="{85114937-5243-438D-8286-1CA68643BADE}" type="sibTrans" cxnId="{8FEFAD2C-4C8A-4819-AEAC-F6B6F4733B26}">
      <dgm:prSet/>
      <dgm:spPr/>
      <dgm:t>
        <a:bodyPr/>
        <a:lstStyle/>
        <a:p>
          <a:endParaRPr lang="en-US"/>
        </a:p>
      </dgm:t>
    </dgm:pt>
    <dgm:pt modelId="{9F8F3017-BD55-451E-96D5-5642BA01AA66}" type="pres">
      <dgm:prSet presAssocID="{97B19699-0BFA-4730-90AC-C8B319A1A040}" presName="root" presStyleCnt="0">
        <dgm:presLayoutVars>
          <dgm:dir/>
          <dgm:resizeHandles val="exact"/>
        </dgm:presLayoutVars>
      </dgm:prSet>
      <dgm:spPr/>
    </dgm:pt>
    <dgm:pt modelId="{D16D5CD3-9718-4153-A6CA-699B652FAABF}" type="pres">
      <dgm:prSet presAssocID="{C0248E18-55D6-4CEF-A92E-EA1B9631AE8D}" presName="compNode" presStyleCnt="0"/>
      <dgm:spPr/>
    </dgm:pt>
    <dgm:pt modelId="{C66089AB-D94E-4F01-8596-19315736BF2C}" type="pres">
      <dgm:prSet presAssocID="{C0248E18-55D6-4CEF-A92E-EA1B9631AE8D}" presName="iconBgRect" presStyleLbl="bgShp" presStyleIdx="0" presStyleCnt="4"/>
      <dgm:spPr/>
    </dgm:pt>
    <dgm:pt modelId="{D10D7D0E-1BD0-4CF8-AEE2-14A912A62632}" type="pres">
      <dgm:prSet presAssocID="{C0248E18-55D6-4CEF-A92E-EA1B9631AE8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D12D22A-B9EF-4B61-BF31-7E157213E978}" type="pres">
      <dgm:prSet presAssocID="{C0248E18-55D6-4CEF-A92E-EA1B9631AE8D}" presName="spaceRect" presStyleCnt="0"/>
      <dgm:spPr/>
    </dgm:pt>
    <dgm:pt modelId="{728BB3D6-8D25-47FD-A44E-F9E66A1FDB36}" type="pres">
      <dgm:prSet presAssocID="{C0248E18-55D6-4CEF-A92E-EA1B9631AE8D}" presName="textRect" presStyleLbl="revTx" presStyleIdx="0" presStyleCnt="4">
        <dgm:presLayoutVars>
          <dgm:chMax val="1"/>
          <dgm:chPref val="1"/>
        </dgm:presLayoutVars>
      </dgm:prSet>
      <dgm:spPr/>
    </dgm:pt>
    <dgm:pt modelId="{DE055AFA-87F5-4FE4-AFA4-805AF73A8BE9}" type="pres">
      <dgm:prSet presAssocID="{FB816276-E849-49E3-A386-8403B9266A35}" presName="sibTrans" presStyleCnt="0"/>
      <dgm:spPr/>
    </dgm:pt>
    <dgm:pt modelId="{761F2054-FD4C-4B94-B958-924686DD3928}" type="pres">
      <dgm:prSet presAssocID="{DF2D1DE5-F1BE-4B3E-B193-CA4BB6BA18B3}" presName="compNode" presStyleCnt="0"/>
      <dgm:spPr/>
    </dgm:pt>
    <dgm:pt modelId="{CE9FD629-C44C-44FA-92B8-2C47B9E36C61}" type="pres">
      <dgm:prSet presAssocID="{DF2D1DE5-F1BE-4B3E-B193-CA4BB6BA18B3}" presName="iconBgRect" presStyleLbl="bgShp" presStyleIdx="1" presStyleCnt="4"/>
      <dgm:spPr/>
    </dgm:pt>
    <dgm:pt modelId="{F37FABA3-C270-4990-A2D8-5365C38B6BA0}" type="pres">
      <dgm:prSet presAssocID="{DF2D1DE5-F1BE-4B3E-B193-CA4BB6BA18B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74129B-85DC-417D-B22A-4D7BD36A06F4}" type="pres">
      <dgm:prSet presAssocID="{DF2D1DE5-F1BE-4B3E-B193-CA4BB6BA18B3}" presName="spaceRect" presStyleCnt="0"/>
      <dgm:spPr/>
    </dgm:pt>
    <dgm:pt modelId="{D3B1C5E6-2CEE-431D-86B2-DEA7D407A63C}" type="pres">
      <dgm:prSet presAssocID="{DF2D1DE5-F1BE-4B3E-B193-CA4BB6BA18B3}" presName="textRect" presStyleLbl="revTx" presStyleIdx="1" presStyleCnt="4">
        <dgm:presLayoutVars>
          <dgm:chMax val="1"/>
          <dgm:chPref val="1"/>
        </dgm:presLayoutVars>
      </dgm:prSet>
      <dgm:spPr/>
    </dgm:pt>
    <dgm:pt modelId="{01015995-8D2F-4EE5-96D6-FE2BCBA6CF37}" type="pres">
      <dgm:prSet presAssocID="{513E0EA0-013B-4702-B246-3C64357DFB86}" presName="sibTrans" presStyleCnt="0"/>
      <dgm:spPr/>
    </dgm:pt>
    <dgm:pt modelId="{98B82AB0-7B22-4270-8B3B-023F81F89C16}" type="pres">
      <dgm:prSet presAssocID="{74EF0352-242B-45A6-947A-7CE0974D3F74}" presName="compNode" presStyleCnt="0"/>
      <dgm:spPr/>
    </dgm:pt>
    <dgm:pt modelId="{C68382E4-9323-480E-BFCF-3D3ACFBEB884}" type="pres">
      <dgm:prSet presAssocID="{74EF0352-242B-45A6-947A-7CE0974D3F74}" presName="iconBgRect" presStyleLbl="bgShp" presStyleIdx="2" presStyleCnt="4"/>
      <dgm:spPr/>
    </dgm:pt>
    <dgm:pt modelId="{F332588E-D89C-42FF-A3DC-0C75BC8D7D9E}" type="pres">
      <dgm:prSet presAssocID="{74EF0352-242B-45A6-947A-7CE0974D3F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B2C9F94-1E36-4DA4-83A0-FCD4C428BB0D}" type="pres">
      <dgm:prSet presAssocID="{74EF0352-242B-45A6-947A-7CE0974D3F74}" presName="spaceRect" presStyleCnt="0"/>
      <dgm:spPr/>
    </dgm:pt>
    <dgm:pt modelId="{A7FD5DEF-1C6E-4F7E-9E2F-0BD5EE6F5393}" type="pres">
      <dgm:prSet presAssocID="{74EF0352-242B-45A6-947A-7CE0974D3F74}" presName="textRect" presStyleLbl="revTx" presStyleIdx="2" presStyleCnt="4">
        <dgm:presLayoutVars>
          <dgm:chMax val="1"/>
          <dgm:chPref val="1"/>
        </dgm:presLayoutVars>
      </dgm:prSet>
      <dgm:spPr/>
    </dgm:pt>
    <dgm:pt modelId="{868CAFDF-7B2D-4326-A670-25FB125C2B24}" type="pres">
      <dgm:prSet presAssocID="{0E3FB004-71C6-4A8D-87E5-78E71871383C}" presName="sibTrans" presStyleCnt="0"/>
      <dgm:spPr/>
    </dgm:pt>
    <dgm:pt modelId="{91D0D795-FFE0-4CFB-A161-41B831B83809}" type="pres">
      <dgm:prSet presAssocID="{7C0EDB64-7C19-45C9-91F8-9A7D6CD8C757}" presName="compNode" presStyleCnt="0"/>
      <dgm:spPr/>
    </dgm:pt>
    <dgm:pt modelId="{855A0E21-401C-4689-AA4E-652F9ECA765A}" type="pres">
      <dgm:prSet presAssocID="{7C0EDB64-7C19-45C9-91F8-9A7D6CD8C757}" presName="iconBgRect" presStyleLbl="bgShp" presStyleIdx="3" presStyleCnt="4"/>
      <dgm:spPr/>
    </dgm:pt>
    <dgm:pt modelId="{98DAA173-1F60-461F-822F-BE8CC95FABD8}" type="pres">
      <dgm:prSet presAssocID="{7C0EDB64-7C19-45C9-91F8-9A7D6CD8C75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8F7EF6C-465C-48CD-8B49-B01590B08A76}" type="pres">
      <dgm:prSet presAssocID="{7C0EDB64-7C19-45C9-91F8-9A7D6CD8C757}" presName="spaceRect" presStyleCnt="0"/>
      <dgm:spPr/>
    </dgm:pt>
    <dgm:pt modelId="{9EE5EF6A-980F-488C-9DD9-0D8AE31A1F43}" type="pres">
      <dgm:prSet presAssocID="{7C0EDB64-7C19-45C9-91F8-9A7D6CD8C75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4AE7F28-B158-4B3B-8BEB-6700D687849C}" type="presOf" srcId="{DF2D1DE5-F1BE-4B3E-B193-CA4BB6BA18B3}" destId="{D3B1C5E6-2CEE-431D-86B2-DEA7D407A63C}" srcOrd="0" destOrd="0" presId="urn:microsoft.com/office/officeart/2018/5/layout/IconCircleLabelList"/>
    <dgm:cxn modelId="{8FEFAD2C-4C8A-4819-AEAC-F6B6F4733B26}" srcId="{97B19699-0BFA-4730-90AC-C8B319A1A040}" destId="{7C0EDB64-7C19-45C9-91F8-9A7D6CD8C757}" srcOrd="3" destOrd="0" parTransId="{01E82D6B-2DCE-4CA5-AFA0-3FFCFC9476A2}" sibTransId="{85114937-5243-438D-8286-1CA68643BADE}"/>
    <dgm:cxn modelId="{601F7132-C4F5-453E-8DB1-6759B47EFD82}" type="presOf" srcId="{7C0EDB64-7C19-45C9-91F8-9A7D6CD8C757}" destId="{9EE5EF6A-980F-488C-9DD9-0D8AE31A1F43}" srcOrd="0" destOrd="0" presId="urn:microsoft.com/office/officeart/2018/5/layout/IconCircleLabelList"/>
    <dgm:cxn modelId="{35080E3C-A1FC-4C6F-A0D7-8037BAD39DC1}" type="presOf" srcId="{C0248E18-55D6-4CEF-A92E-EA1B9631AE8D}" destId="{728BB3D6-8D25-47FD-A44E-F9E66A1FDB36}" srcOrd="0" destOrd="0" presId="urn:microsoft.com/office/officeart/2018/5/layout/IconCircleLabelList"/>
    <dgm:cxn modelId="{F82DFF62-2B39-43D6-98A8-B3F096FB9280}" srcId="{97B19699-0BFA-4730-90AC-C8B319A1A040}" destId="{74EF0352-242B-45A6-947A-7CE0974D3F74}" srcOrd="2" destOrd="0" parTransId="{B82F0043-D46C-4009-B78C-2C541014470B}" sibTransId="{0E3FB004-71C6-4A8D-87E5-78E71871383C}"/>
    <dgm:cxn modelId="{1144AC6D-AB1C-43E5-BBE8-F9D38EB12E0D}" type="presOf" srcId="{74EF0352-242B-45A6-947A-7CE0974D3F74}" destId="{A7FD5DEF-1C6E-4F7E-9E2F-0BD5EE6F5393}" srcOrd="0" destOrd="0" presId="urn:microsoft.com/office/officeart/2018/5/layout/IconCircleLabelList"/>
    <dgm:cxn modelId="{8E3DAB55-E0C7-4FC5-87CE-D016E61405AF}" type="presOf" srcId="{97B19699-0BFA-4730-90AC-C8B319A1A040}" destId="{9F8F3017-BD55-451E-96D5-5642BA01AA66}" srcOrd="0" destOrd="0" presId="urn:microsoft.com/office/officeart/2018/5/layout/IconCircleLabelList"/>
    <dgm:cxn modelId="{212218A6-E2B7-439E-9138-BCECA2B85C44}" srcId="{97B19699-0BFA-4730-90AC-C8B319A1A040}" destId="{DF2D1DE5-F1BE-4B3E-B193-CA4BB6BA18B3}" srcOrd="1" destOrd="0" parTransId="{7A6557E2-836E-4CF5-9668-14E2E9C26844}" sibTransId="{513E0EA0-013B-4702-B246-3C64357DFB86}"/>
    <dgm:cxn modelId="{AD93A9AA-F01D-4573-B334-11F12F7A20E5}" srcId="{97B19699-0BFA-4730-90AC-C8B319A1A040}" destId="{C0248E18-55D6-4CEF-A92E-EA1B9631AE8D}" srcOrd="0" destOrd="0" parTransId="{991734BE-772D-4B0A-A118-37A4946FD39C}" sibTransId="{FB816276-E849-49E3-A386-8403B9266A35}"/>
    <dgm:cxn modelId="{FFCAE0C3-DF87-4076-8F08-8F8132AAAEFF}" type="presParOf" srcId="{9F8F3017-BD55-451E-96D5-5642BA01AA66}" destId="{D16D5CD3-9718-4153-A6CA-699B652FAABF}" srcOrd="0" destOrd="0" presId="urn:microsoft.com/office/officeart/2018/5/layout/IconCircleLabelList"/>
    <dgm:cxn modelId="{3A717C67-EABE-4759-9BBB-401E5C50E9E4}" type="presParOf" srcId="{D16D5CD3-9718-4153-A6CA-699B652FAABF}" destId="{C66089AB-D94E-4F01-8596-19315736BF2C}" srcOrd="0" destOrd="0" presId="urn:microsoft.com/office/officeart/2018/5/layout/IconCircleLabelList"/>
    <dgm:cxn modelId="{F6A104E5-AEBE-47F3-B6A3-97032D8D05FB}" type="presParOf" srcId="{D16D5CD3-9718-4153-A6CA-699B652FAABF}" destId="{D10D7D0E-1BD0-4CF8-AEE2-14A912A62632}" srcOrd="1" destOrd="0" presId="urn:microsoft.com/office/officeart/2018/5/layout/IconCircleLabelList"/>
    <dgm:cxn modelId="{6082F215-91E4-44FC-822D-757B36717F87}" type="presParOf" srcId="{D16D5CD3-9718-4153-A6CA-699B652FAABF}" destId="{AD12D22A-B9EF-4B61-BF31-7E157213E978}" srcOrd="2" destOrd="0" presId="urn:microsoft.com/office/officeart/2018/5/layout/IconCircleLabelList"/>
    <dgm:cxn modelId="{898CD918-6228-4771-8F22-9CF85E0E0D49}" type="presParOf" srcId="{D16D5CD3-9718-4153-A6CA-699B652FAABF}" destId="{728BB3D6-8D25-47FD-A44E-F9E66A1FDB36}" srcOrd="3" destOrd="0" presId="urn:microsoft.com/office/officeart/2018/5/layout/IconCircleLabelList"/>
    <dgm:cxn modelId="{CDB2AAA1-9139-4D57-AF94-FB6848503B7D}" type="presParOf" srcId="{9F8F3017-BD55-451E-96D5-5642BA01AA66}" destId="{DE055AFA-87F5-4FE4-AFA4-805AF73A8BE9}" srcOrd="1" destOrd="0" presId="urn:microsoft.com/office/officeart/2018/5/layout/IconCircleLabelList"/>
    <dgm:cxn modelId="{6B1A959A-EB50-4C2B-8161-E127F3188357}" type="presParOf" srcId="{9F8F3017-BD55-451E-96D5-5642BA01AA66}" destId="{761F2054-FD4C-4B94-B958-924686DD3928}" srcOrd="2" destOrd="0" presId="urn:microsoft.com/office/officeart/2018/5/layout/IconCircleLabelList"/>
    <dgm:cxn modelId="{538FEF1D-A78B-4573-9F9D-CF8E9EB844D6}" type="presParOf" srcId="{761F2054-FD4C-4B94-B958-924686DD3928}" destId="{CE9FD629-C44C-44FA-92B8-2C47B9E36C61}" srcOrd="0" destOrd="0" presId="urn:microsoft.com/office/officeart/2018/5/layout/IconCircleLabelList"/>
    <dgm:cxn modelId="{7EFE25F5-BCA4-49A9-A01C-14EC07663BF6}" type="presParOf" srcId="{761F2054-FD4C-4B94-B958-924686DD3928}" destId="{F37FABA3-C270-4990-A2D8-5365C38B6BA0}" srcOrd="1" destOrd="0" presId="urn:microsoft.com/office/officeart/2018/5/layout/IconCircleLabelList"/>
    <dgm:cxn modelId="{58EDC144-3259-48C3-87FE-1B6931776750}" type="presParOf" srcId="{761F2054-FD4C-4B94-B958-924686DD3928}" destId="{9674129B-85DC-417D-B22A-4D7BD36A06F4}" srcOrd="2" destOrd="0" presId="urn:microsoft.com/office/officeart/2018/5/layout/IconCircleLabelList"/>
    <dgm:cxn modelId="{ABE05941-5687-4E9B-8A63-EEF1C892C105}" type="presParOf" srcId="{761F2054-FD4C-4B94-B958-924686DD3928}" destId="{D3B1C5E6-2CEE-431D-86B2-DEA7D407A63C}" srcOrd="3" destOrd="0" presId="urn:microsoft.com/office/officeart/2018/5/layout/IconCircleLabelList"/>
    <dgm:cxn modelId="{AEEF8E25-2FF5-4504-830F-BA5FEC02F7B8}" type="presParOf" srcId="{9F8F3017-BD55-451E-96D5-5642BA01AA66}" destId="{01015995-8D2F-4EE5-96D6-FE2BCBA6CF37}" srcOrd="3" destOrd="0" presId="urn:microsoft.com/office/officeart/2018/5/layout/IconCircleLabelList"/>
    <dgm:cxn modelId="{76464905-57A9-406A-9A56-B394D8449229}" type="presParOf" srcId="{9F8F3017-BD55-451E-96D5-5642BA01AA66}" destId="{98B82AB0-7B22-4270-8B3B-023F81F89C16}" srcOrd="4" destOrd="0" presId="urn:microsoft.com/office/officeart/2018/5/layout/IconCircleLabelList"/>
    <dgm:cxn modelId="{700A94DC-C464-4BA7-934F-CA138F7EA2C3}" type="presParOf" srcId="{98B82AB0-7B22-4270-8B3B-023F81F89C16}" destId="{C68382E4-9323-480E-BFCF-3D3ACFBEB884}" srcOrd="0" destOrd="0" presId="urn:microsoft.com/office/officeart/2018/5/layout/IconCircleLabelList"/>
    <dgm:cxn modelId="{AB484DD0-3675-42ED-BDFC-6B97C31419A5}" type="presParOf" srcId="{98B82AB0-7B22-4270-8B3B-023F81F89C16}" destId="{F332588E-D89C-42FF-A3DC-0C75BC8D7D9E}" srcOrd="1" destOrd="0" presId="urn:microsoft.com/office/officeart/2018/5/layout/IconCircleLabelList"/>
    <dgm:cxn modelId="{D21B3495-0D6A-4230-B245-81D66ACE9A11}" type="presParOf" srcId="{98B82AB0-7B22-4270-8B3B-023F81F89C16}" destId="{3B2C9F94-1E36-4DA4-83A0-FCD4C428BB0D}" srcOrd="2" destOrd="0" presId="urn:microsoft.com/office/officeart/2018/5/layout/IconCircleLabelList"/>
    <dgm:cxn modelId="{CCE87C6C-CB14-4262-9B81-8FA3AC9B0298}" type="presParOf" srcId="{98B82AB0-7B22-4270-8B3B-023F81F89C16}" destId="{A7FD5DEF-1C6E-4F7E-9E2F-0BD5EE6F5393}" srcOrd="3" destOrd="0" presId="urn:microsoft.com/office/officeart/2018/5/layout/IconCircleLabelList"/>
    <dgm:cxn modelId="{70018126-A14E-448C-BCBD-E2DC53779415}" type="presParOf" srcId="{9F8F3017-BD55-451E-96D5-5642BA01AA66}" destId="{868CAFDF-7B2D-4326-A670-25FB125C2B24}" srcOrd="5" destOrd="0" presId="urn:microsoft.com/office/officeart/2018/5/layout/IconCircleLabelList"/>
    <dgm:cxn modelId="{CD656564-5704-4D2C-9E6E-3205F32AD9C1}" type="presParOf" srcId="{9F8F3017-BD55-451E-96D5-5642BA01AA66}" destId="{91D0D795-FFE0-4CFB-A161-41B831B83809}" srcOrd="6" destOrd="0" presId="urn:microsoft.com/office/officeart/2018/5/layout/IconCircleLabelList"/>
    <dgm:cxn modelId="{7DCBD20D-2FE9-4B75-A673-E5E0806171D2}" type="presParOf" srcId="{91D0D795-FFE0-4CFB-A161-41B831B83809}" destId="{855A0E21-401C-4689-AA4E-652F9ECA765A}" srcOrd="0" destOrd="0" presId="urn:microsoft.com/office/officeart/2018/5/layout/IconCircleLabelList"/>
    <dgm:cxn modelId="{E7983B17-3630-43AA-ACDD-B19CAC23D2F3}" type="presParOf" srcId="{91D0D795-FFE0-4CFB-A161-41B831B83809}" destId="{98DAA173-1F60-461F-822F-BE8CC95FABD8}" srcOrd="1" destOrd="0" presId="urn:microsoft.com/office/officeart/2018/5/layout/IconCircleLabelList"/>
    <dgm:cxn modelId="{D6095BB0-1B20-480A-8DCB-6ED2938620A3}" type="presParOf" srcId="{91D0D795-FFE0-4CFB-A161-41B831B83809}" destId="{28F7EF6C-465C-48CD-8B49-B01590B08A76}" srcOrd="2" destOrd="0" presId="urn:microsoft.com/office/officeart/2018/5/layout/IconCircleLabelList"/>
    <dgm:cxn modelId="{B9325EDB-4405-49CE-AD13-12A42F6A4C70}" type="presParOf" srcId="{91D0D795-FFE0-4CFB-A161-41B831B83809}" destId="{9EE5EF6A-980F-488C-9DD9-0D8AE31A1F4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7BDF60-2370-4C48-AAF4-13721497376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DACC825-CDC8-4309-B592-A0C4A0064B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and test potential solutions </a:t>
          </a:r>
          <a:endParaRPr lang="en-US"/>
        </a:p>
      </dgm:t>
    </dgm:pt>
    <dgm:pt modelId="{4E7F8AFE-3792-469A-863F-92151FCC4D2C}" type="parTrans" cxnId="{ABE49DE1-EF4F-4749-BE33-4BB2698D7AAC}">
      <dgm:prSet/>
      <dgm:spPr/>
      <dgm:t>
        <a:bodyPr/>
        <a:lstStyle/>
        <a:p>
          <a:endParaRPr lang="en-US"/>
        </a:p>
      </dgm:t>
    </dgm:pt>
    <dgm:pt modelId="{0ACBBF7A-7A3C-45EB-9970-A6440B59390C}" type="sibTrans" cxnId="{ABE49DE1-EF4F-4749-BE33-4BB2698D7AAC}">
      <dgm:prSet phldrT="1"/>
      <dgm:spPr/>
      <dgm:t>
        <a:bodyPr/>
        <a:lstStyle/>
        <a:p>
          <a:endParaRPr lang="en-US"/>
        </a:p>
      </dgm:t>
    </dgm:pt>
    <dgm:pt modelId="{856B630D-985D-4DF5-B291-6C0B8D7766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Conduct pilot tests or small-scale implementations </a:t>
          </a:r>
          <a:endParaRPr lang="en-US"/>
        </a:p>
      </dgm:t>
    </dgm:pt>
    <dgm:pt modelId="{3070C269-9907-48E8-9AA6-F99B8F5183CC}" type="parTrans" cxnId="{303D8173-4BF6-44C9-8AC0-F149B7032B90}">
      <dgm:prSet/>
      <dgm:spPr/>
      <dgm:t>
        <a:bodyPr/>
        <a:lstStyle/>
        <a:p>
          <a:endParaRPr lang="en-US"/>
        </a:p>
      </dgm:t>
    </dgm:pt>
    <dgm:pt modelId="{C244EFD0-C3F6-4027-89D6-97B0A2E7CC1A}" type="sibTrans" cxnId="{303D8173-4BF6-44C9-8AC0-F149B7032B90}">
      <dgm:prSet phldrT="2"/>
      <dgm:spPr/>
      <dgm:t>
        <a:bodyPr/>
        <a:lstStyle/>
        <a:p>
          <a:endParaRPr lang="en-US"/>
        </a:p>
      </dgm:t>
    </dgm:pt>
    <dgm:pt modelId="{9D728EB7-72BC-428C-871C-1C325DB7B6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 changes and modifications to the process </a:t>
          </a:r>
          <a:endParaRPr lang="en-US"/>
        </a:p>
      </dgm:t>
    </dgm:pt>
    <dgm:pt modelId="{4D8670ED-C345-423F-80ED-151CEEBA2B84}" type="parTrans" cxnId="{58A22E8F-66CE-4B4D-869A-933F4CD91FA0}">
      <dgm:prSet/>
      <dgm:spPr/>
      <dgm:t>
        <a:bodyPr/>
        <a:lstStyle/>
        <a:p>
          <a:endParaRPr lang="en-US"/>
        </a:p>
      </dgm:t>
    </dgm:pt>
    <dgm:pt modelId="{322B7DB8-DAE5-4688-97B2-92F20FC7173A}" type="sibTrans" cxnId="{58A22E8F-66CE-4B4D-869A-933F4CD91FA0}">
      <dgm:prSet phldrT="3"/>
      <dgm:spPr/>
      <dgm:t>
        <a:bodyPr/>
        <a:lstStyle/>
        <a:p>
          <a:endParaRPr lang="en-US"/>
        </a:p>
      </dgm:t>
    </dgm:pt>
    <dgm:pt modelId="{2BEA67D6-D271-4F24-8D07-05AFBEE8B9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Monitor and measure the impact of improvements </a:t>
          </a:r>
          <a:endParaRPr lang="en-US"/>
        </a:p>
      </dgm:t>
    </dgm:pt>
    <dgm:pt modelId="{93171D2A-43F0-4B59-B619-C4E41DD0F648}" type="parTrans" cxnId="{4CAAC4BC-DE47-4E95-AAB7-963CA8CC66FB}">
      <dgm:prSet/>
      <dgm:spPr/>
      <dgm:t>
        <a:bodyPr/>
        <a:lstStyle/>
        <a:p>
          <a:endParaRPr lang="en-US"/>
        </a:p>
      </dgm:t>
    </dgm:pt>
    <dgm:pt modelId="{978F412D-FACE-463E-9B66-3CE2F94BFBA9}" type="sibTrans" cxnId="{4CAAC4BC-DE47-4E95-AAB7-963CA8CC66FB}">
      <dgm:prSet phldrT="4"/>
      <dgm:spPr/>
      <dgm:t>
        <a:bodyPr/>
        <a:lstStyle/>
        <a:p>
          <a:endParaRPr lang="en-US"/>
        </a:p>
      </dgm:t>
    </dgm:pt>
    <dgm:pt modelId="{9CC18CB8-2996-4FEE-922B-D877654340A2}" type="pres">
      <dgm:prSet presAssocID="{4A7BDF60-2370-4C48-AAF4-13721497376F}" presName="root" presStyleCnt="0">
        <dgm:presLayoutVars>
          <dgm:dir/>
          <dgm:resizeHandles val="exact"/>
        </dgm:presLayoutVars>
      </dgm:prSet>
      <dgm:spPr/>
    </dgm:pt>
    <dgm:pt modelId="{5AB8BB10-0635-42AC-9220-3AE6F1ADEF04}" type="pres">
      <dgm:prSet presAssocID="{2DACC825-CDC8-4309-B592-A0C4A0064B82}" presName="compNode" presStyleCnt="0"/>
      <dgm:spPr/>
    </dgm:pt>
    <dgm:pt modelId="{161EDE96-9A9B-44DF-A9BD-A3159AE8EDB5}" type="pres">
      <dgm:prSet presAssocID="{2DACC825-CDC8-4309-B592-A0C4A0064B8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FEB4A53-3624-4088-8E58-031700283238}" type="pres">
      <dgm:prSet presAssocID="{2DACC825-CDC8-4309-B592-A0C4A0064B82}" presName="spaceRect" presStyleCnt="0"/>
      <dgm:spPr/>
    </dgm:pt>
    <dgm:pt modelId="{83008235-A70B-4BFA-BDAC-BD22A05C3457}" type="pres">
      <dgm:prSet presAssocID="{2DACC825-CDC8-4309-B592-A0C4A0064B82}" presName="textRect" presStyleLbl="revTx" presStyleIdx="0" presStyleCnt="4">
        <dgm:presLayoutVars>
          <dgm:chMax val="1"/>
          <dgm:chPref val="1"/>
        </dgm:presLayoutVars>
      </dgm:prSet>
      <dgm:spPr/>
    </dgm:pt>
    <dgm:pt modelId="{EFB50EDA-0466-4F57-BA2F-C3D197C32288}" type="pres">
      <dgm:prSet presAssocID="{0ACBBF7A-7A3C-45EB-9970-A6440B59390C}" presName="sibTrans" presStyleCnt="0"/>
      <dgm:spPr/>
    </dgm:pt>
    <dgm:pt modelId="{A40CA31F-711E-42E7-B71F-2BF1A1A56D3F}" type="pres">
      <dgm:prSet presAssocID="{856B630D-985D-4DF5-B291-6C0B8D776608}" presName="compNode" presStyleCnt="0"/>
      <dgm:spPr/>
    </dgm:pt>
    <dgm:pt modelId="{526BD981-B490-4694-AEDF-55C5CCB642C8}" type="pres">
      <dgm:prSet presAssocID="{856B630D-985D-4DF5-B291-6C0B8D77660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759DC32D-0C31-4E85-BF36-6F2A49D3B8F4}" type="pres">
      <dgm:prSet presAssocID="{856B630D-985D-4DF5-B291-6C0B8D776608}" presName="spaceRect" presStyleCnt="0"/>
      <dgm:spPr/>
    </dgm:pt>
    <dgm:pt modelId="{7269A0B8-97B9-482E-9F92-D9FB983DA5B5}" type="pres">
      <dgm:prSet presAssocID="{856B630D-985D-4DF5-B291-6C0B8D776608}" presName="textRect" presStyleLbl="revTx" presStyleIdx="1" presStyleCnt="4">
        <dgm:presLayoutVars>
          <dgm:chMax val="1"/>
          <dgm:chPref val="1"/>
        </dgm:presLayoutVars>
      </dgm:prSet>
      <dgm:spPr/>
    </dgm:pt>
    <dgm:pt modelId="{E4055B39-8F90-4158-A391-EF63EF165B3A}" type="pres">
      <dgm:prSet presAssocID="{C244EFD0-C3F6-4027-89D6-97B0A2E7CC1A}" presName="sibTrans" presStyleCnt="0"/>
      <dgm:spPr/>
    </dgm:pt>
    <dgm:pt modelId="{7BF3DB56-50A6-4147-ACF8-C4D09F9ACE6F}" type="pres">
      <dgm:prSet presAssocID="{9D728EB7-72BC-428C-871C-1C325DB7B6A1}" presName="compNode" presStyleCnt="0"/>
      <dgm:spPr/>
    </dgm:pt>
    <dgm:pt modelId="{3F0E6A42-25D5-46FC-94E4-33A113F1C1C6}" type="pres">
      <dgm:prSet presAssocID="{9D728EB7-72BC-428C-871C-1C325DB7B6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19AA739-D097-4989-AEEF-29B67B3A2F8B}" type="pres">
      <dgm:prSet presAssocID="{9D728EB7-72BC-428C-871C-1C325DB7B6A1}" presName="spaceRect" presStyleCnt="0"/>
      <dgm:spPr/>
    </dgm:pt>
    <dgm:pt modelId="{A9D33CDD-1A3F-43B4-B9FB-62EC0F67D1FD}" type="pres">
      <dgm:prSet presAssocID="{9D728EB7-72BC-428C-871C-1C325DB7B6A1}" presName="textRect" presStyleLbl="revTx" presStyleIdx="2" presStyleCnt="4">
        <dgm:presLayoutVars>
          <dgm:chMax val="1"/>
          <dgm:chPref val="1"/>
        </dgm:presLayoutVars>
      </dgm:prSet>
      <dgm:spPr/>
    </dgm:pt>
    <dgm:pt modelId="{C6FF861F-D339-4302-B138-F2E23C778C9D}" type="pres">
      <dgm:prSet presAssocID="{322B7DB8-DAE5-4688-97B2-92F20FC7173A}" presName="sibTrans" presStyleCnt="0"/>
      <dgm:spPr/>
    </dgm:pt>
    <dgm:pt modelId="{DE2BCFBD-28E9-4B0E-BDE2-4D635EAFABBB}" type="pres">
      <dgm:prSet presAssocID="{2BEA67D6-D271-4F24-8D07-05AFBEE8B93F}" presName="compNode" presStyleCnt="0"/>
      <dgm:spPr/>
    </dgm:pt>
    <dgm:pt modelId="{DE1B5DE5-6A88-4C87-BFE6-BEF43BA0329D}" type="pres">
      <dgm:prSet presAssocID="{2BEA67D6-D271-4F24-8D07-05AFBEE8B93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C3D6EC75-CAB2-4F51-8586-A38CB786C237}" type="pres">
      <dgm:prSet presAssocID="{2BEA67D6-D271-4F24-8D07-05AFBEE8B93F}" presName="spaceRect" presStyleCnt="0"/>
      <dgm:spPr/>
    </dgm:pt>
    <dgm:pt modelId="{03AB6925-D387-45A1-8300-7BEDCB4B6906}" type="pres">
      <dgm:prSet presAssocID="{2BEA67D6-D271-4F24-8D07-05AFBEE8B93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FCB141E-11C1-4B6B-81D0-98B6023DB8B8}" type="presOf" srcId="{2DACC825-CDC8-4309-B592-A0C4A0064B82}" destId="{83008235-A70B-4BFA-BDAC-BD22A05C3457}" srcOrd="0" destOrd="0" presId="urn:microsoft.com/office/officeart/2018/2/layout/IconLabelList"/>
    <dgm:cxn modelId="{9D625E6A-3BE1-4749-9A05-D0615764F788}" type="presOf" srcId="{4A7BDF60-2370-4C48-AAF4-13721497376F}" destId="{9CC18CB8-2996-4FEE-922B-D877654340A2}" srcOrd="0" destOrd="0" presId="urn:microsoft.com/office/officeart/2018/2/layout/IconLabelList"/>
    <dgm:cxn modelId="{303D8173-4BF6-44C9-8AC0-F149B7032B90}" srcId="{4A7BDF60-2370-4C48-AAF4-13721497376F}" destId="{856B630D-985D-4DF5-B291-6C0B8D776608}" srcOrd="1" destOrd="0" parTransId="{3070C269-9907-48E8-9AA6-F99B8F5183CC}" sibTransId="{C244EFD0-C3F6-4027-89D6-97B0A2E7CC1A}"/>
    <dgm:cxn modelId="{58A22E8F-66CE-4B4D-869A-933F4CD91FA0}" srcId="{4A7BDF60-2370-4C48-AAF4-13721497376F}" destId="{9D728EB7-72BC-428C-871C-1C325DB7B6A1}" srcOrd="2" destOrd="0" parTransId="{4D8670ED-C345-423F-80ED-151CEEBA2B84}" sibTransId="{322B7DB8-DAE5-4688-97B2-92F20FC7173A}"/>
    <dgm:cxn modelId="{DB796FA2-23F6-46F9-B163-5DCCB38981A6}" type="presOf" srcId="{856B630D-985D-4DF5-B291-6C0B8D776608}" destId="{7269A0B8-97B9-482E-9F92-D9FB983DA5B5}" srcOrd="0" destOrd="0" presId="urn:microsoft.com/office/officeart/2018/2/layout/IconLabelList"/>
    <dgm:cxn modelId="{4CAAC4BC-DE47-4E95-AAB7-963CA8CC66FB}" srcId="{4A7BDF60-2370-4C48-AAF4-13721497376F}" destId="{2BEA67D6-D271-4F24-8D07-05AFBEE8B93F}" srcOrd="3" destOrd="0" parTransId="{93171D2A-43F0-4B59-B619-C4E41DD0F648}" sibTransId="{978F412D-FACE-463E-9B66-3CE2F94BFBA9}"/>
    <dgm:cxn modelId="{51370AC1-F625-41CC-8597-3F744E8422F8}" type="presOf" srcId="{9D728EB7-72BC-428C-871C-1C325DB7B6A1}" destId="{A9D33CDD-1A3F-43B4-B9FB-62EC0F67D1FD}" srcOrd="0" destOrd="0" presId="urn:microsoft.com/office/officeart/2018/2/layout/IconLabelList"/>
    <dgm:cxn modelId="{ABE49DE1-EF4F-4749-BE33-4BB2698D7AAC}" srcId="{4A7BDF60-2370-4C48-AAF4-13721497376F}" destId="{2DACC825-CDC8-4309-B592-A0C4A0064B82}" srcOrd="0" destOrd="0" parTransId="{4E7F8AFE-3792-469A-863F-92151FCC4D2C}" sibTransId="{0ACBBF7A-7A3C-45EB-9970-A6440B59390C}"/>
    <dgm:cxn modelId="{49DB82FE-1DC6-4C0F-B93A-64EACAE16E67}" type="presOf" srcId="{2BEA67D6-D271-4F24-8D07-05AFBEE8B93F}" destId="{03AB6925-D387-45A1-8300-7BEDCB4B6906}" srcOrd="0" destOrd="0" presId="urn:microsoft.com/office/officeart/2018/2/layout/IconLabelList"/>
    <dgm:cxn modelId="{DB9A365F-4839-4F37-BF12-DF95CBB24280}" type="presParOf" srcId="{9CC18CB8-2996-4FEE-922B-D877654340A2}" destId="{5AB8BB10-0635-42AC-9220-3AE6F1ADEF04}" srcOrd="0" destOrd="0" presId="urn:microsoft.com/office/officeart/2018/2/layout/IconLabelList"/>
    <dgm:cxn modelId="{0D09DC15-1481-47D0-8A46-1F2DF48FB363}" type="presParOf" srcId="{5AB8BB10-0635-42AC-9220-3AE6F1ADEF04}" destId="{161EDE96-9A9B-44DF-A9BD-A3159AE8EDB5}" srcOrd="0" destOrd="0" presId="urn:microsoft.com/office/officeart/2018/2/layout/IconLabelList"/>
    <dgm:cxn modelId="{7E9C27D0-91A2-4B93-B569-6EAF55E411D3}" type="presParOf" srcId="{5AB8BB10-0635-42AC-9220-3AE6F1ADEF04}" destId="{0FEB4A53-3624-4088-8E58-031700283238}" srcOrd="1" destOrd="0" presId="urn:microsoft.com/office/officeart/2018/2/layout/IconLabelList"/>
    <dgm:cxn modelId="{E7F0D155-9B11-479D-BF8C-A18F07A58775}" type="presParOf" srcId="{5AB8BB10-0635-42AC-9220-3AE6F1ADEF04}" destId="{83008235-A70B-4BFA-BDAC-BD22A05C3457}" srcOrd="2" destOrd="0" presId="urn:microsoft.com/office/officeart/2018/2/layout/IconLabelList"/>
    <dgm:cxn modelId="{9A85F80B-BFCE-4AF0-AC88-0E3B8FEA9998}" type="presParOf" srcId="{9CC18CB8-2996-4FEE-922B-D877654340A2}" destId="{EFB50EDA-0466-4F57-BA2F-C3D197C32288}" srcOrd="1" destOrd="0" presId="urn:microsoft.com/office/officeart/2018/2/layout/IconLabelList"/>
    <dgm:cxn modelId="{8D2D1359-D89C-4DE1-9677-43A67C9238AE}" type="presParOf" srcId="{9CC18CB8-2996-4FEE-922B-D877654340A2}" destId="{A40CA31F-711E-42E7-B71F-2BF1A1A56D3F}" srcOrd="2" destOrd="0" presId="urn:microsoft.com/office/officeart/2018/2/layout/IconLabelList"/>
    <dgm:cxn modelId="{B3BDC418-0E6B-46C0-93B1-DFF32518D085}" type="presParOf" srcId="{A40CA31F-711E-42E7-B71F-2BF1A1A56D3F}" destId="{526BD981-B490-4694-AEDF-55C5CCB642C8}" srcOrd="0" destOrd="0" presId="urn:microsoft.com/office/officeart/2018/2/layout/IconLabelList"/>
    <dgm:cxn modelId="{1037FEAB-5619-4B5C-BE6C-47B0B3FE405E}" type="presParOf" srcId="{A40CA31F-711E-42E7-B71F-2BF1A1A56D3F}" destId="{759DC32D-0C31-4E85-BF36-6F2A49D3B8F4}" srcOrd="1" destOrd="0" presId="urn:microsoft.com/office/officeart/2018/2/layout/IconLabelList"/>
    <dgm:cxn modelId="{B903DE25-5485-4964-B706-82DF6FC5AD9C}" type="presParOf" srcId="{A40CA31F-711E-42E7-B71F-2BF1A1A56D3F}" destId="{7269A0B8-97B9-482E-9F92-D9FB983DA5B5}" srcOrd="2" destOrd="0" presId="urn:microsoft.com/office/officeart/2018/2/layout/IconLabelList"/>
    <dgm:cxn modelId="{590A8FDE-C9F2-4D13-81C3-6DD41A9DA0B1}" type="presParOf" srcId="{9CC18CB8-2996-4FEE-922B-D877654340A2}" destId="{E4055B39-8F90-4158-A391-EF63EF165B3A}" srcOrd="3" destOrd="0" presId="urn:microsoft.com/office/officeart/2018/2/layout/IconLabelList"/>
    <dgm:cxn modelId="{13EA759C-9947-41BA-91D6-6C5E853D7209}" type="presParOf" srcId="{9CC18CB8-2996-4FEE-922B-D877654340A2}" destId="{7BF3DB56-50A6-4147-ACF8-C4D09F9ACE6F}" srcOrd="4" destOrd="0" presId="urn:microsoft.com/office/officeart/2018/2/layout/IconLabelList"/>
    <dgm:cxn modelId="{42DE5A4D-D710-460C-9BFE-1C811E46ECBB}" type="presParOf" srcId="{7BF3DB56-50A6-4147-ACF8-C4D09F9ACE6F}" destId="{3F0E6A42-25D5-46FC-94E4-33A113F1C1C6}" srcOrd="0" destOrd="0" presId="urn:microsoft.com/office/officeart/2018/2/layout/IconLabelList"/>
    <dgm:cxn modelId="{FD75ACB0-2CA1-4763-9DBA-146703369753}" type="presParOf" srcId="{7BF3DB56-50A6-4147-ACF8-C4D09F9ACE6F}" destId="{919AA739-D097-4989-AEEF-29B67B3A2F8B}" srcOrd="1" destOrd="0" presId="urn:microsoft.com/office/officeart/2018/2/layout/IconLabelList"/>
    <dgm:cxn modelId="{240711E8-70B3-4FA3-B29C-51293B0E64E4}" type="presParOf" srcId="{7BF3DB56-50A6-4147-ACF8-C4D09F9ACE6F}" destId="{A9D33CDD-1A3F-43B4-B9FB-62EC0F67D1FD}" srcOrd="2" destOrd="0" presId="urn:microsoft.com/office/officeart/2018/2/layout/IconLabelList"/>
    <dgm:cxn modelId="{FF948C7B-DFD6-4607-8045-97093D5E07B0}" type="presParOf" srcId="{9CC18CB8-2996-4FEE-922B-D877654340A2}" destId="{C6FF861F-D339-4302-B138-F2E23C778C9D}" srcOrd="5" destOrd="0" presId="urn:microsoft.com/office/officeart/2018/2/layout/IconLabelList"/>
    <dgm:cxn modelId="{91DE5A3B-44F1-42D3-B40E-597A695353E5}" type="presParOf" srcId="{9CC18CB8-2996-4FEE-922B-D877654340A2}" destId="{DE2BCFBD-28E9-4B0E-BDE2-4D635EAFABBB}" srcOrd="6" destOrd="0" presId="urn:microsoft.com/office/officeart/2018/2/layout/IconLabelList"/>
    <dgm:cxn modelId="{3E301584-ECDA-4BAE-8948-B2E00D271DC4}" type="presParOf" srcId="{DE2BCFBD-28E9-4B0E-BDE2-4D635EAFABBB}" destId="{DE1B5DE5-6A88-4C87-BFE6-BEF43BA0329D}" srcOrd="0" destOrd="0" presId="urn:microsoft.com/office/officeart/2018/2/layout/IconLabelList"/>
    <dgm:cxn modelId="{99EE8894-1B2E-43BD-BDDF-E85E6A3D297E}" type="presParOf" srcId="{DE2BCFBD-28E9-4B0E-BDE2-4D635EAFABBB}" destId="{C3D6EC75-CAB2-4F51-8586-A38CB786C237}" srcOrd="1" destOrd="0" presId="urn:microsoft.com/office/officeart/2018/2/layout/IconLabelList"/>
    <dgm:cxn modelId="{871E1FCF-ED67-4C15-BD6E-CCEDB1538874}" type="presParOf" srcId="{DE2BCFBD-28E9-4B0E-BDE2-4D635EAFABBB}" destId="{03AB6925-D387-45A1-8300-7BEDCB4B69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B6BD352-44AD-4F17-9FEB-6C8309EDD87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9F38894C-C2DF-4C31-9352-64298B0981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Establish standard operating procedures (SPOs) and work instructions </a:t>
          </a:r>
          <a:endParaRPr lang="en-US"/>
        </a:p>
      </dgm:t>
    </dgm:pt>
    <dgm:pt modelId="{9CF625E3-52C0-4836-8C4E-EAB79006BC86}" type="parTrans" cxnId="{849E88DA-9356-4F47-93CD-0046447D4DB7}">
      <dgm:prSet/>
      <dgm:spPr/>
      <dgm:t>
        <a:bodyPr/>
        <a:lstStyle/>
        <a:p>
          <a:endParaRPr lang="en-US"/>
        </a:p>
      </dgm:t>
    </dgm:pt>
    <dgm:pt modelId="{CFAD1C32-F8E5-43B4-A32F-C02232325128}" type="sibTrans" cxnId="{849E88DA-9356-4F47-93CD-0046447D4D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8841B2B-909E-4F0C-95CA-61BFD1323E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Implement statistical process control (SPC) measures for ongoing monitoring </a:t>
          </a:r>
          <a:endParaRPr lang="en-US"/>
        </a:p>
      </dgm:t>
    </dgm:pt>
    <dgm:pt modelId="{60731001-A7DC-4A79-A879-72DFEED99841}" type="parTrans" cxnId="{A704AFAE-DD0B-49F5-BCE8-47FD1000B190}">
      <dgm:prSet/>
      <dgm:spPr/>
      <dgm:t>
        <a:bodyPr/>
        <a:lstStyle/>
        <a:p>
          <a:endParaRPr lang="en-US"/>
        </a:p>
      </dgm:t>
    </dgm:pt>
    <dgm:pt modelId="{5867A616-0FB0-462D-9A10-01BDDE5ABA23}" type="sibTrans" cxnId="{A704AFAE-DD0B-49F5-BCE8-47FD1000B19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8179E4-0D65-41AD-AC1C-23E67C09CC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Develop response plans for unexpected events or deviations </a:t>
          </a:r>
          <a:endParaRPr lang="en-US"/>
        </a:p>
      </dgm:t>
    </dgm:pt>
    <dgm:pt modelId="{DCEA1A57-0C9D-4AC6-A6E1-F21740230065}" type="parTrans" cxnId="{D01007FC-D01C-40DA-B9A0-8CEE9C4981A2}">
      <dgm:prSet/>
      <dgm:spPr/>
      <dgm:t>
        <a:bodyPr/>
        <a:lstStyle/>
        <a:p>
          <a:endParaRPr lang="en-US"/>
        </a:p>
      </dgm:t>
    </dgm:pt>
    <dgm:pt modelId="{F60ADEB9-F0DE-4004-B2FE-935A10482917}" type="sibTrans" cxnId="{D01007FC-D01C-40DA-B9A0-8CEE9C4981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865CC4F-46A9-499A-8553-6D7134AB23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Conduct regular audits and assessments to ensure compliance </a:t>
          </a:r>
          <a:endParaRPr lang="en-US"/>
        </a:p>
      </dgm:t>
    </dgm:pt>
    <dgm:pt modelId="{5FAD52A0-0F69-43A3-B85D-1AF758F3F498}" type="parTrans" cxnId="{8AB4325A-8CA3-44D3-A04C-8769D89F9A4A}">
      <dgm:prSet/>
      <dgm:spPr/>
      <dgm:t>
        <a:bodyPr/>
        <a:lstStyle/>
        <a:p>
          <a:endParaRPr lang="en-US"/>
        </a:p>
      </dgm:t>
    </dgm:pt>
    <dgm:pt modelId="{2D4BBAED-2263-4230-A600-30F7E78ADFD5}" type="sibTrans" cxnId="{8AB4325A-8CA3-44D3-A04C-8769D89F9A4A}">
      <dgm:prSet/>
      <dgm:spPr/>
      <dgm:t>
        <a:bodyPr/>
        <a:lstStyle/>
        <a:p>
          <a:endParaRPr lang="en-US"/>
        </a:p>
      </dgm:t>
    </dgm:pt>
    <dgm:pt modelId="{A8895782-9458-4679-93F5-FD845498113E}" type="pres">
      <dgm:prSet presAssocID="{4B6BD352-44AD-4F17-9FEB-6C8309EDD878}" presName="root" presStyleCnt="0">
        <dgm:presLayoutVars>
          <dgm:dir/>
          <dgm:resizeHandles val="exact"/>
        </dgm:presLayoutVars>
      </dgm:prSet>
      <dgm:spPr/>
    </dgm:pt>
    <dgm:pt modelId="{4DB6DE0A-8A59-46E3-919D-7706E2C2F6E6}" type="pres">
      <dgm:prSet presAssocID="{9F38894C-C2DF-4C31-9352-64298B098144}" presName="compNode" presStyleCnt="0"/>
      <dgm:spPr/>
    </dgm:pt>
    <dgm:pt modelId="{EFCC4B52-608E-4DAF-A171-D59B0F6A0749}" type="pres">
      <dgm:prSet presAssocID="{9F38894C-C2DF-4C31-9352-64298B09814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D966929-B5FA-498D-A4A4-4CA4FDEF7379}" type="pres">
      <dgm:prSet presAssocID="{9F38894C-C2DF-4C31-9352-64298B098144}" presName="spaceRect" presStyleCnt="0"/>
      <dgm:spPr/>
    </dgm:pt>
    <dgm:pt modelId="{9702C53A-5D98-4EA2-916A-93E5D2E565DF}" type="pres">
      <dgm:prSet presAssocID="{9F38894C-C2DF-4C31-9352-64298B098144}" presName="textRect" presStyleLbl="revTx" presStyleIdx="0" presStyleCnt="4">
        <dgm:presLayoutVars>
          <dgm:chMax val="1"/>
          <dgm:chPref val="1"/>
        </dgm:presLayoutVars>
      </dgm:prSet>
      <dgm:spPr/>
    </dgm:pt>
    <dgm:pt modelId="{06137A80-EE78-4F79-9362-0B6806D55B30}" type="pres">
      <dgm:prSet presAssocID="{CFAD1C32-F8E5-43B4-A32F-C02232325128}" presName="sibTrans" presStyleCnt="0"/>
      <dgm:spPr/>
    </dgm:pt>
    <dgm:pt modelId="{4DC66450-66A8-4970-BF41-F6E3A4D05239}" type="pres">
      <dgm:prSet presAssocID="{B8841B2B-909E-4F0C-95CA-61BFD1323E7C}" presName="compNode" presStyleCnt="0"/>
      <dgm:spPr/>
    </dgm:pt>
    <dgm:pt modelId="{106681C1-063C-490E-B3FA-3B4DA773293D}" type="pres">
      <dgm:prSet presAssocID="{B8841B2B-909E-4F0C-95CA-61BFD1323E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5A86310-7E28-4A14-9F62-800E696BFCF4}" type="pres">
      <dgm:prSet presAssocID="{B8841B2B-909E-4F0C-95CA-61BFD1323E7C}" presName="spaceRect" presStyleCnt="0"/>
      <dgm:spPr/>
    </dgm:pt>
    <dgm:pt modelId="{4F038293-E3AE-481A-9DE2-D21783F7BAC1}" type="pres">
      <dgm:prSet presAssocID="{B8841B2B-909E-4F0C-95CA-61BFD1323E7C}" presName="textRect" presStyleLbl="revTx" presStyleIdx="1" presStyleCnt="4">
        <dgm:presLayoutVars>
          <dgm:chMax val="1"/>
          <dgm:chPref val="1"/>
        </dgm:presLayoutVars>
      </dgm:prSet>
      <dgm:spPr/>
    </dgm:pt>
    <dgm:pt modelId="{34523027-23D6-4AEF-BE0D-BBAD9F23CCA9}" type="pres">
      <dgm:prSet presAssocID="{5867A616-0FB0-462D-9A10-01BDDE5ABA23}" presName="sibTrans" presStyleCnt="0"/>
      <dgm:spPr/>
    </dgm:pt>
    <dgm:pt modelId="{47237F62-C8DB-4FCD-9014-AECFF9418145}" type="pres">
      <dgm:prSet presAssocID="{AE8179E4-0D65-41AD-AC1C-23E67C09CC98}" presName="compNode" presStyleCnt="0"/>
      <dgm:spPr/>
    </dgm:pt>
    <dgm:pt modelId="{0EA85F8D-F06C-45FD-9517-8388CE83EC12}" type="pres">
      <dgm:prSet presAssocID="{AE8179E4-0D65-41AD-AC1C-23E67C09CC9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DE00721-EB02-4178-95F7-AC9609FF0944}" type="pres">
      <dgm:prSet presAssocID="{AE8179E4-0D65-41AD-AC1C-23E67C09CC98}" presName="spaceRect" presStyleCnt="0"/>
      <dgm:spPr/>
    </dgm:pt>
    <dgm:pt modelId="{7C8B50DE-E7A7-4D58-ACBF-2FB3652251E8}" type="pres">
      <dgm:prSet presAssocID="{AE8179E4-0D65-41AD-AC1C-23E67C09CC98}" presName="textRect" presStyleLbl="revTx" presStyleIdx="2" presStyleCnt="4">
        <dgm:presLayoutVars>
          <dgm:chMax val="1"/>
          <dgm:chPref val="1"/>
        </dgm:presLayoutVars>
      </dgm:prSet>
      <dgm:spPr/>
    </dgm:pt>
    <dgm:pt modelId="{416ECE4D-C75D-4C80-9F45-4593096C510D}" type="pres">
      <dgm:prSet presAssocID="{F60ADEB9-F0DE-4004-B2FE-935A10482917}" presName="sibTrans" presStyleCnt="0"/>
      <dgm:spPr/>
    </dgm:pt>
    <dgm:pt modelId="{5BEC21E1-3C93-4619-81D0-2ACB2248E38B}" type="pres">
      <dgm:prSet presAssocID="{3865CC4F-46A9-499A-8553-6D7134AB231E}" presName="compNode" presStyleCnt="0"/>
      <dgm:spPr/>
    </dgm:pt>
    <dgm:pt modelId="{B9E039AE-CAF9-477A-984D-46202ED8E364}" type="pres">
      <dgm:prSet presAssocID="{3865CC4F-46A9-499A-8553-6D7134AB23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F227732-931B-4E26-B924-F9B49A4AA5B5}" type="pres">
      <dgm:prSet presAssocID="{3865CC4F-46A9-499A-8553-6D7134AB231E}" presName="spaceRect" presStyleCnt="0"/>
      <dgm:spPr/>
    </dgm:pt>
    <dgm:pt modelId="{6C8A3F18-90E6-4546-A072-D25E41A5AF54}" type="pres">
      <dgm:prSet presAssocID="{3865CC4F-46A9-499A-8553-6D7134AB231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E121B1E-7652-4224-8F76-89A7C5B24E11}" type="presOf" srcId="{4B6BD352-44AD-4F17-9FEB-6C8309EDD878}" destId="{A8895782-9458-4679-93F5-FD845498113E}" srcOrd="0" destOrd="0" presId="urn:microsoft.com/office/officeart/2018/2/layout/IconLabelList"/>
    <dgm:cxn modelId="{8AB4325A-8CA3-44D3-A04C-8769D89F9A4A}" srcId="{4B6BD352-44AD-4F17-9FEB-6C8309EDD878}" destId="{3865CC4F-46A9-499A-8553-6D7134AB231E}" srcOrd="3" destOrd="0" parTransId="{5FAD52A0-0F69-43A3-B85D-1AF758F3F498}" sibTransId="{2D4BBAED-2263-4230-A600-30F7E78ADFD5}"/>
    <dgm:cxn modelId="{FE32BEA2-1C5C-4FB9-A17B-67BD6E669FB1}" type="presOf" srcId="{AE8179E4-0D65-41AD-AC1C-23E67C09CC98}" destId="{7C8B50DE-E7A7-4D58-ACBF-2FB3652251E8}" srcOrd="0" destOrd="0" presId="urn:microsoft.com/office/officeart/2018/2/layout/IconLabelList"/>
    <dgm:cxn modelId="{4A7E77A4-BBBF-42B1-B2FA-194A41854939}" type="presOf" srcId="{9F38894C-C2DF-4C31-9352-64298B098144}" destId="{9702C53A-5D98-4EA2-916A-93E5D2E565DF}" srcOrd="0" destOrd="0" presId="urn:microsoft.com/office/officeart/2018/2/layout/IconLabelList"/>
    <dgm:cxn modelId="{A704AFAE-DD0B-49F5-BCE8-47FD1000B190}" srcId="{4B6BD352-44AD-4F17-9FEB-6C8309EDD878}" destId="{B8841B2B-909E-4F0C-95CA-61BFD1323E7C}" srcOrd="1" destOrd="0" parTransId="{60731001-A7DC-4A79-A879-72DFEED99841}" sibTransId="{5867A616-0FB0-462D-9A10-01BDDE5ABA23}"/>
    <dgm:cxn modelId="{849E88DA-9356-4F47-93CD-0046447D4DB7}" srcId="{4B6BD352-44AD-4F17-9FEB-6C8309EDD878}" destId="{9F38894C-C2DF-4C31-9352-64298B098144}" srcOrd="0" destOrd="0" parTransId="{9CF625E3-52C0-4836-8C4E-EAB79006BC86}" sibTransId="{CFAD1C32-F8E5-43B4-A32F-C02232325128}"/>
    <dgm:cxn modelId="{580F24E3-957D-4519-9497-C94ED91C0B9C}" type="presOf" srcId="{3865CC4F-46A9-499A-8553-6D7134AB231E}" destId="{6C8A3F18-90E6-4546-A072-D25E41A5AF54}" srcOrd="0" destOrd="0" presId="urn:microsoft.com/office/officeart/2018/2/layout/IconLabelList"/>
    <dgm:cxn modelId="{A77FCCF1-6FC8-4AE2-BF9C-5A7587745714}" type="presOf" srcId="{B8841B2B-909E-4F0C-95CA-61BFD1323E7C}" destId="{4F038293-E3AE-481A-9DE2-D21783F7BAC1}" srcOrd="0" destOrd="0" presId="urn:microsoft.com/office/officeart/2018/2/layout/IconLabelList"/>
    <dgm:cxn modelId="{D01007FC-D01C-40DA-B9A0-8CEE9C4981A2}" srcId="{4B6BD352-44AD-4F17-9FEB-6C8309EDD878}" destId="{AE8179E4-0D65-41AD-AC1C-23E67C09CC98}" srcOrd="2" destOrd="0" parTransId="{DCEA1A57-0C9D-4AC6-A6E1-F21740230065}" sibTransId="{F60ADEB9-F0DE-4004-B2FE-935A10482917}"/>
    <dgm:cxn modelId="{BF9D156F-BC13-43AC-B575-1BBFE1B3C8ED}" type="presParOf" srcId="{A8895782-9458-4679-93F5-FD845498113E}" destId="{4DB6DE0A-8A59-46E3-919D-7706E2C2F6E6}" srcOrd="0" destOrd="0" presId="urn:microsoft.com/office/officeart/2018/2/layout/IconLabelList"/>
    <dgm:cxn modelId="{045568ED-9245-435D-B9FE-EDCADC196B27}" type="presParOf" srcId="{4DB6DE0A-8A59-46E3-919D-7706E2C2F6E6}" destId="{EFCC4B52-608E-4DAF-A171-D59B0F6A0749}" srcOrd="0" destOrd="0" presId="urn:microsoft.com/office/officeart/2018/2/layout/IconLabelList"/>
    <dgm:cxn modelId="{68D5073D-5281-4377-801D-EDE6D02175DD}" type="presParOf" srcId="{4DB6DE0A-8A59-46E3-919D-7706E2C2F6E6}" destId="{3D966929-B5FA-498D-A4A4-4CA4FDEF7379}" srcOrd="1" destOrd="0" presId="urn:microsoft.com/office/officeart/2018/2/layout/IconLabelList"/>
    <dgm:cxn modelId="{B485C332-D95D-4C2C-BF38-965CB2DADF6E}" type="presParOf" srcId="{4DB6DE0A-8A59-46E3-919D-7706E2C2F6E6}" destId="{9702C53A-5D98-4EA2-916A-93E5D2E565DF}" srcOrd="2" destOrd="0" presId="urn:microsoft.com/office/officeart/2018/2/layout/IconLabelList"/>
    <dgm:cxn modelId="{174879A2-521D-41C2-ABFE-8BD4B2D03F48}" type="presParOf" srcId="{A8895782-9458-4679-93F5-FD845498113E}" destId="{06137A80-EE78-4F79-9362-0B6806D55B30}" srcOrd="1" destOrd="0" presId="urn:microsoft.com/office/officeart/2018/2/layout/IconLabelList"/>
    <dgm:cxn modelId="{C0F0EC56-0E59-4600-BCA2-D5196DD64D93}" type="presParOf" srcId="{A8895782-9458-4679-93F5-FD845498113E}" destId="{4DC66450-66A8-4970-BF41-F6E3A4D05239}" srcOrd="2" destOrd="0" presId="urn:microsoft.com/office/officeart/2018/2/layout/IconLabelList"/>
    <dgm:cxn modelId="{5E3B4852-2EBF-4463-AEC7-9DD7CC1AE782}" type="presParOf" srcId="{4DC66450-66A8-4970-BF41-F6E3A4D05239}" destId="{106681C1-063C-490E-B3FA-3B4DA773293D}" srcOrd="0" destOrd="0" presId="urn:microsoft.com/office/officeart/2018/2/layout/IconLabelList"/>
    <dgm:cxn modelId="{0FEEF0DD-A430-4EB2-8704-1FC08E964462}" type="presParOf" srcId="{4DC66450-66A8-4970-BF41-F6E3A4D05239}" destId="{D5A86310-7E28-4A14-9F62-800E696BFCF4}" srcOrd="1" destOrd="0" presId="urn:microsoft.com/office/officeart/2018/2/layout/IconLabelList"/>
    <dgm:cxn modelId="{A036E694-4556-4E48-8AD4-6E9405496AC8}" type="presParOf" srcId="{4DC66450-66A8-4970-BF41-F6E3A4D05239}" destId="{4F038293-E3AE-481A-9DE2-D21783F7BAC1}" srcOrd="2" destOrd="0" presId="urn:microsoft.com/office/officeart/2018/2/layout/IconLabelList"/>
    <dgm:cxn modelId="{F65873CE-1768-476E-9720-BCA889EA4DB0}" type="presParOf" srcId="{A8895782-9458-4679-93F5-FD845498113E}" destId="{34523027-23D6-4AEF-BE0D-BBAD9F23CCA9}" srcOrd="3" destOrd="0" presId="urn:microsoft.com/office/officeart/2018/2/layout/IconLabelList"/>
    <dgm:cxn modelId="{B8068C02-44B4-4D14-9C5D-08151647415C}" type="presParOf" srcId="{A8895782-9458-4679-93F5-FD845498113E}" destId="{47237F62-C8DB-4FCD-9014-AECFF9418145}" srcOrd="4" destOrd="0" presId="urn:microsoft.com/office/officeart/2018/2/layout/IconLabelList"/>
    <dgm:cxn modelId="{7AE0B87B-107D-457E-B19F-4C6655544AA3}" type="presParOf" srcId="{47237F62-C8DB-4FCD-9014-AECFF9418145}" destId="{0EA85F8D-F06C-45FD-9517-8388CE83EC12}" srcOrd="0" destOrd="0" presId="urn:microsoft.com/office/officeart/2018/2/layout/IconLabelList"/>
    <dgm:cxn modelId="{75783F20-5A90-46E0-AC68-DBC25FB876C6}" type="presParOf" srcId="{47237F62-C8DB-4FCD-9014-AECFF9418145}" destId="{EDE00721-EB02-4178-95F7-AC9609FF0944}" srcOrd="1" destOrd="0" presId="urn:microsoft.com/office/officeart/2018/2/layout/IconLabelList"/>
    <dgm:cxn modelId="{827F6ACA-9B41-4528-85E4-89399B458071}" type="presParOf" srcId="{47237F62-C8DB-4FCD-9014-AECFF9418145}" destId="{7C8B50DE-E7A7-4D58-ACBF-2FB3652251E8}" srcOrd="2" destOrd="0" presId="urn:microsoft.com/office/officeart/2018/2/layout/IconLabelList"/>
    <dgm:cxn modelId="{60AD5CA7-9210-4718-A8C6-7EDC58136EC4}" type="presParOf" srcId="{A8895782-9458-4679-93F5-FD845498113E}" destId="{416ECE4D-C75D-4C80-9F45-4593096C510D}" srcOrd="5" destOrd="0" presId="urn:microsoft.com/office/officeart/2018/2/layout/IconLabelList"/>
    <dgm:cxn modelId="{73CB741B-4547-485E-A4EC-1044E43BDB07}" type="presParOf" srcId="{A8895782-9458-4679-93F5-FD845498113E}" destId="{5BEC21E1-3C93-4619-81D0-2ACB2248E38B}" srcOrd="6" destOrd="0" presId="urn:microsoft.com/office/officeart/2018/2/layout/IconLabelList"/>
    <dgm:cxn modelId="{C63EACC3-85FE-44B2-A9EB-785151004359}" type="presParOf" srcId="{5BEC21E1-3C93-4619-81D0-2ACB2248E38B}" destId="{B9E039AE-CAF9-477A-984D-46202ED8E364}" srcOrd="0" destOrd="0" presId="urn:microsoft.com/office/officeart/2018/2/layout/IconLabelList"/>
    <dgm:cxn modelId="{916B1525-F9B3-4C2E-975F-D38FDB298CDF}" type="presParOf" srcId="{5BEC21E1-3C93-4619-81D0-2ACB2248E38B}" destId="{7F227732-931B-4E26-B924-F9B49A4AA5B5}" srcOrd="1" destOrd="0" presId="urn:microsoft.com/office/officeart/2018/2/layout/IconLabelList"/>
    <dgm:cxn modelId="{EF36D01A-828A-4BF8-9FDB-4923CEAFF24B}" type="presParOf" srcId="{5BEC21E1-3C93-4619-81D0-2ACB2248E38B}" destId="{6C8A3F18-90E6-4546-A072-D25E41A5AF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1F86C-CD34-4C51-937C-238C1825D79C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89AFE-B563-4E73-ACF2-CF08CFB4BBA0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 work within Carmarthenshire County Council on the Data Insight Team as a Graduate Trainee: Policy and Partnership officer.</a:t>
          </a:r>
          <a:endParaRPr lang="en-US" sz="1500" kern="1200"/>
        </a:p>
      </dsp:txBody>
      <dsp:txXfrm>
        <a:off x="559800" y="3022743"/>
        <a:ext cx="4320000" cy="720000"/>
      </dsp:txXfrm>
    </dsp:sp>
    <dsp:sp modelId="{6145D48D-25C6-49AC-B909-2B102BE6D520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03155-26C6-48FF-8A11-05F93042D0E4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Presentation will demonstrate the Six Sigma project management methodology using an example of a project within my workplace </a:t>
          </a:r>
          <a:endParaRPr lang="en-US" sz="1500" kern="1200"/>
        </a:p>
      </dsp:txBody>
      <dsp:txXfrm>
        <a:off x="5635800" y="3022743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E20083-9DCC-4329-80F7-580EFDFCB250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7EAEC-562D-4571-A453-9E1A97CD2AC6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3D1A4B-D4E6-4719-AD42-1C547BA192D2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method I will be using is Six Sigma as the data driven approach aligns with the projects I work on (Kumar, 2023)</a:t>
          </a:r>
          <a:endParaRPr lang="en-US" sz="1800" kern="1200"/>
        </a:p>
      </dsp:txBody>
      <dsp:txXfrm>
        <a:off x="1834517" y="469890"/>
        <a:ext cx="3148942" cy="1335915"/>
      </dsp:txXfrm>
    </dsp:sp>
    <dsp:sp modelId="{7EDEB11F-CF88-4B67-9D96-6B4115D39A43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4E5B7-EFA1-4AC9-846C-43D8F917D295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EE356-7165-4BAE-8309-07B11E29A5A0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Following DMAIC phases (Kumar, 2023)</a:t>
          </a:r>
          <a:endParaRPr lang="en-US" sz="1800" kern="1200"/>
        </a:p>
      </dsp:txBody>
      <dsp:txXfrm>
        <a:off x="7154322" y="469890"/>
        <a:ext cx="3148942" cy="1335915"/>
      </dsp:txXfrm>
    </dsp:sp>
    <dsp:sp modelId="{78394157-4B07-46C6-BDE1-54A12F0F5680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C157D-33BA-4B7A-8F77-9B40582810A5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8E4F87-3494-4598-A1F4-72635A949E2D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Important to note the criticism and challenges to six sigma as well (Rattan and Lal, 2012)</a:t>
          </a:r>
          <a:endParaRPr lang="en-US" sz="1800" kern="1200"/>
        </a:p>
      </dsp:txBody>
      <dsp:txXfrm>
        <a:off x="1834517" y="2545532"/>
        <a:ext cx="3148942" cy="1335915"/>
      </dsp:txXfrm>
    </dsp:sp>
    <dsp:sp modelId="{B9FD8729-0330-46C0-B203-54DDFE337D37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0C76E-81BD-43FC-8CD2-0B33A2C7570E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29BEF-63BA-4D69-82CB-CEAE2A5C2A5A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Project Overview: To improve the public opinion of Carmarthenshire County Council</a:t>
          </a:r>
          <a:endParaRPr lang="en-US" sz="1800" kern="1200" dirty="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C7962-5DBA-4B0F-BBAD-7DE6FC13FE78}">
      <dsp:nvSpPr>
        <dsp:cNvPr id="0" name=""/>
        <dsp:cNvSpPr/>
      </dsp:nvSpPr>
      <dsp:spPr>
        <a:xfrm>
          <a:off x="336389" y="545900"/>
          <a:ext cx="1049748" cy="10497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E41515-1155-4CEB-9FA1-4C077BBFC3DE}">
      <dsp:nvSpPr>
        <dsp:cNvPr id="0" name=""/>
        <dsp:cNvSpPr/>
      </dsp:nvSpPr>
      <dsp:spPr>
        <a:xfrm>
          <a:off x="560106" y="769617"/>
          <a:ext cx="602314" cy="60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30E7B-8814-4B75-8F6F-65F904C0B31B}">
      <dsp:nvSpPr>
        <dsp:cNvPr id="0" name=""/>
        <dsp:cNvSpPr/>
      </dsp:nvSpPr>
      <dsp:spPr>
        <a:xfrm>
          <a:off x="814" y="1922619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Define</a:t>
          </a:r>
          <a:endParaRPr lang="en-US" sz="2400" kern="1200"/>
        </a:p>
      </dsp:txBody>
      <dsp:txXfrm>
        <a:off x="814" y="1922619"/>
        <a:ext cx="1720898" cy="688359"/>
      </dsp:txXfrm>
    </dsp:sp>
    <dsp:sp modelId="{184160EB-A370-458B-88A5-03F777991B7D}">
      <dsp:nvSpPr>
        <dsp:cNvPr id="0" name=""/>
        <dsp:cNvSpPr/>
      </dsp:nvSpPr>
      <dsp:spPr>
        <a:xfrm>
          <a:off x="2358445" y="545900"/>
          <a:ext cx="1049748" cy="10497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95BF18-A81C-429C-A724-188439228BF6}">
      <dsp:nvSpPr>
        <dsp:cNvPr id="0" name=""/>
        <dsp:cNvSpPr/>
      </dsp:nvSpPr>
      <dsp:spPr>
        <a:xfrm>
          <a:off x="2582162" y="769617"/>
          <a:ext cx="602314" cy="60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242F4-876F-4867-97F7-B7AA552AC285}">
      <dsp:nvSpPr>
        <dsp:cNvPr id="0" name=""/>
        <dsp:cNvSpPr/>
      </dsp:nvSpPr>
      <dsp:spPr>
        <a:xfrm>
          <a:off x="2022870" y="1922619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Measure </a:t>
          </a:r>
          <a:endParaRPr lang="en-US" sz="2400" kern="1200"/>
        </a:p>
      </dsp:txBody>
      <dsp:txXfrm>
        <a:off x="2022870" y="1922619"/>
        <a:ext cx="1720898" cy="688359"/>
      </dsp:txXfrm>
    </dsp:sp>
    <dsp:sp modelId="{1BB2DFDD-0B59-41FB-878A-6BBD722E8806}">
      <dsp:nvSpPr>
        <dsp:cNvPr id="0" name=""/>
        <dsp:cNvSpPr/>
      </dsp:nvSpPr>
      <dsp:spPr>
        <a:xfrm>
          <a:off x="4380500" y="545900"/>
          <a:ext cx="1049748" cy="10497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6226B-0026-42AD-B9A5-7E7CCD629F17}">
      <dsp:nvSpPr>
        <dsp:cNvPr id="0" name=""/>
        <dsp:cNvSpPr/>
      </dsp:nvSpPr>
      <dsp:spPr>
        <a:xfrm>
          <a:off x="4604217" y="769617"/>
          <a:ext cx="602314" cy="60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D8410-C862-4B5A-AB2D-C9FCF10B0D98}">
      <dsp:nvSpPr>
        <dsp:cNvPr id="0" name=""/>
        <dsp:cNvSpPr/>
      </dsp:nvSpPr>
      <dsp:spPr>
        <a:xfrm>
          <a:off x="4044925" y="1922619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Analyse </a:t>
          </a:r>
          <a:endParaRPr lang="en-US" sz="2400" kern="1200"/>
        </a:p>
      </dsp:txBody>
      <dsp:txXfrm>
        <a:off x="4044925" y="1922619"/>
        <a:ext cx="1720898" cy="688359"/>
      </dsp:txXfrm>
    </dsp:sp>
    <dsp:sp modelId="{428A8A56-B650-4BB1-8FA7-E7F6A94497C0}">
      <dsp:nvSpPr>
        <dsp:cNvPr id="0" name=""/>
        <dsp:cNvSpPr/>
      </dsp:nvSpPr>
      <dsp:spPr>
        <a:xfrm>
          <a:off x="6402556" y="545900"/>
          <a:ext cx="1049748" cy="10497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2C0E2-6F19-48A2-90CD-D1661B27F9F4}">
      <dsp:nvSpPr>
        <dsp:cNvPr id="0" name=""/>
        <dsp:cNvSpPr/>
      </dsp:nvSpPr>
      <dsp:spPr>
        <a:xfrm>
          <a:off x="6626273" y="769617"/>
          <a:ext cx="602314" cy="6023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88ACC-F6E2-48E4-AA16-59CA659E9E6B}">
      <dsp:nvSpPr>
        <dsp:cNvPr id="0" name=""/>
        <dsp:cNvSpPr/>
      </dsp:nvSpPr>
      <dsp:spPr>
        <a:xfrm>
          <a:off x="6066981" y="1922619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Improve</a:t>
          </a:r>
          <a:endParaRPr lang="en-US" sz="2400" kern="1200"/>
        </a:p>
      </dsp:txBody>
      <dsp:txXfrm>
        <a:off x="6066981" y="1922619"/>
        <a:ext cx="1720898" cy="688359"/>
      </dsp:txXfrm>
    </dsp:sp>
    <dsp:sp modelId="{F52737F2-0250-430A-AF45-073592247E7C}">
      <dsp:nvSpPr>
        <dsp:cNvPr id="0" name=""/>
        <dsp:cNvSpPr/>
      </dsp:nvSpPr>
      <dsp:spPr>
        <a:xfrm>
          <a:off x="8424612" y="545900"/>
          <a:ext cx="1049748" cy="10497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9FEA55-9535-49DC-885F-6286F63C7E72}">
      <dsp:nvSpPr>
        <dsp:cNvPr id="0" name=""/>
        <dsp:cNvSpPr/>
      </dsp:nvSpPr>
      <dsp:spPr>
        <a:xfrm>
          <a:off x="8648329" y="769617"/>
          <a:ext cx="602314" cy="6023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451C0-208B-4206-8448-FBDAFA70E35B}">
      <dsp:nvSpPr>
        <dsp:cNvPr id="0" name=""/>
        <dsp:cNvSpPr/>
      </dsp:nvSpPr>
      <dsp:spPr>
        <a:xfrm>
          <a:off x="8089037" y="1922619"/>
          <a:ext cx="1720898" cy="6883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Control</a:t>
          </a:r>
          <a:endParaRPr lang="en-US" sz="2400" kern="1200"/>
        </a:p>
      </dsp:txBody>
      <dsp:txXfrm>
        <a:off x="8089037" y="1922619"/>
        <a:ext cx="1720898" cy="6883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45079-C281-4446-A125-A698D76BE9F5}">
      <dsp:nvSpPr>
        <dsp:cNvPr id="0" name=""/>
        <dsp:cNvSpPr/>
      </dsp:nvSpPr>
      <dsp:spPr>
        <a:xfrm>
          <a:off x="1138979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5CDE7-A50F-42E2-BBC3-82BB36F35C02}">
      <dsp:nvSpPr>
        <dsp:cNvPr id="0" name=""/>
        <dsp:cNvSpPr/>
      </dsp:nvSpPr>
      <dsp:spPr>
        <a:xfrm>
          <a:off x="569079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Define the project scope and boundaries </a:t>
          </a:r>
          <a:endParaRPr lang="en-US" sz="1400" kern="1200"/>
        </a:p>
      </dsp:txBody>
      <dsp:txXfrm>
        <a:off x="569079" y="2428431"/>
        <a:ext cx="2072362" cy="720000"/>
      </dsp:txXfrm>
    </dsp:sp>
    <dsp:sp modelId="{34DE7763-8AA7-4FCF-8133-4912E1120799}">
      <dsp:nvSpPr>
        <dsp:cNvPr id="0" name=""/>
        <dsp:cNvSpPr/>
      </dsp:nvSpPr>
      <dsp:spPr>
        <a:xfrm>
          <a:off x="3574005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72AC50-145D-4D1C-8763-858D73FEB854}">
      <dsp:nvSpPr>
        <dsp:cNvPr id="0" name=""/>
        <dsp:cNvSpPr/>
      </dsp:nvSpPr>
      <dsp:spPr>
        <a:xfrm>
          <a:off x="3004105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Identify key stakeholders and their expectations </a:t>
          </a:r>
          <a:endParaRPr lang="en-US" sz="1400" kern="1200"/>
        </a:p>
      </dsp:txBody>
      <dsp:txXfrm>
        <a:off x="3004105" y="2428431"/>
        <a:ext cx="2072362" cy="720000"/>
      </dsp:txXfrm>
    </dsp:sp>
    <dsp:sp modelId="{F341BC4A-9BD0-4CA0-808C-531B0086D705}">
      <dsp:nvSpPr>
        <dsp:cNvPr id="0" name=""/>
        <dsp:cNvSpPr/>
      </dsp:nvSpPr>
      <dsp:spPr>
        <a:xfrm>
          <a:off x="6009031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2FCB0-86B1-4F3B-9E25-464709C6C2A3}">
      <dsp:nvSpPr>
        <dsp:cNvPr id="0" name=""/>
        <dsp:cNvSpPr/>
      </dsp:nvSpPr>
      <dsp:spPr>
        <a:xfrm>
          <a:off x="5439131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Develop a project charter to formalise objectives, team members, and resources</a:t>
          </a:r>
          <a:endParaRPr lang="en-US" sz="1400" kern="1200"/>
        </a:p>
      </dsp:txBody>
      <dsp:txXfrm>
        <a:off x="5439131" y="2428431"/>
        <a:ext cx="2072362" cy="720000"/>
      </dsp:txXfrm>
    </dsp:sp>
    <dsp:sp modelId="{C7A57180-CC09-499D-86C3-9486FB7BC257}">
      <dsp:nvSpPr>
        <dsp:cNvPr id="0" name=""/>
        <dsp:cNvSpPr/>
      </dsp:nvSpPr>
      <dsp:spPr>
        <a:xfrm>
          <a:off x="8444057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DE3582-6929-43BF-B002-3090ACBD0C48}">
      <dsp:nvSpPr>
        <dsp:cNvPr id="0" name=""/>
        <dsp:cNvSpPr/>
      </dsp:nvSpPr>
      <dsp:spPr>
        <a:xfrm>
          <a:off x="7874157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Create a high-level process map. </a:t>
          </a:r>
          <a:endParaRPr lang="en-US" sz="1400" kern="1200"/>
        </a:p>
      </dsp:txBody>
      <dsp:txXfrm>
        <a:off x="7874157" y="2428431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28A7A8-FAC0-4B47-84CF-1FCD7BB6F8A4}">
      <dsp:nvSpPr>
        <dsp:cNvPr id="0" name=""/>
        <dsp:cNvSpPr/>
      </dsp:nvSpPr>
      <dsp:spPr>
        <a:xfrm>
          <a:off x="1276332" y="109289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02D80-4D42-4829-B8EF-4383A1F45822}">
      <dsp:nvSpPr>
        <dsp:cNvPr id="0" name=""/>
        <dsp:cNvSpPr/>
      </dsp:nvSpPr>
      <dsp:spPr>
        <a:xfrm>
          <a:off x="1546599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A2D03-0C58-4BB9-AD5E-9DE5869E9AB1}">
      <dsp:nvSpPr>
        <dsp:cNvPr id="0" name=""/>
        <dsp:cNvSpPr/>
      </dsp:nvSpPr>
      <dsp:spPr>
        <a:xfrm>
          <a:off x="870931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Identify Key Performance Indicators (KPIs)</a:t>
          </a:r>
          <a:endParaRPr lang="en-US" sz="1100" kern="1200"/>
        </a:p>
      </dsp:txBody>
      <dsp:txXfrm>
        <a:off x="870931" y="1772471"/>
        <a:ext cx="2078977" cy="720000"/>
      </dsp:txXfrm>
    </dsp:sp>
    <dsp:sp modelId="{C047C58D-534C-4565-9A79-09005B474144}">
      <dsp:nvSpPr>
        <dsp:cNvPr id="0" name=""/>
        <dsp:cNvSpPr/>
      </dsp:nvSpPr>
      <dsp:spPr>
        <a:xfrm>
          <a:off x="3719131" y="109289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3A6745-60A8-4007-AE1A-762F0BA9946D}">
      <dsp:nvSpPr>
        <dsp:cNvPr id="0" name=""/>
        <dsp:cNvSpPr/>
      </dsp:nvSpPr>
      <dsp:spPr>
        <a:xfrm>
          <a:off x="3989398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561E1-E74F-458B-80FA-712293020C0C}">
      <dsp:nvSpPr>
        <dsp:cNvPr id="0" name=""/>
        <dsp:cNvSpPr/>
      </dsp:nvSpPr>
      <dsp:spPr>
        <a:xfrm>
          <a:off x="3313730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Gather data using appropriate measurement tools and techniques </a:t>
          </a:r>
          <a:endParaRPr lang="en-US" sz="1100" kern="1200"/>
        </a:p>
      </dsp:txBody>
      <dsp:txXfrm>
        <a:off x="3313730" y="1772471"/>
        <a:ext cx="2078977" cy="720000"/>
      </dsp:txXfrm>
    </dsp:sp>
    <dsp:sp modelId="{F52E9588-40D9-4F81-A6E4-D9FCA1C39539}">
      <dsp:nvSpPr>
        <dsp:cNvPr id="0" name=""/>
        <dsp:cNvSpPr/>
      </dsp:nvSpPr>
      <dsp:spPr>
        <a:xfrm>
          <a:off x="1276332" y="3012216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8E3F30-B951-404A-BDB4-DA3C1CD907B5}">
      <dsp:nvSpPr>
        <dsp:cNvPr id="0" name=""/>
        <dsp:cNvSpPr/>
      </dsp:nvSpPr>
      <dsp:spPr>
        <a:xfrm>
          <a:off x="1546599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E71A3-ABAD-4EF6-AD26-AA6C4067EB27}">
      <dsp:nvSpPr>
        <dsp:cNvPr id="0" name=""/>
        <dsp:cNvSpPr/>
      </dsp:nvSpPr>
      <dsp:spPr>
        <a:xfrm>
          <a:off x="870931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Conduct and gauge R&amp;R study to ensure measurement system reliability </a:t>
          </a:r>
          <a:endParaRPr lang="en-US" sz="1100" kern="1200"/>
        </a:p>
      </dsp:txBody>
      <dsp:txXfrm>
        <a:off x="870931" y="4675398"/>
        <a:ext cx="2078977" cy="720000"/>
      </dsp:txXfrm>
    </dsp:sp>
    <dsp:sp modelId="{B765650A-381A-411B-BBE0-70E14EBC2F62}">
      <dsp:nvSpPr>
        <dsp:cNvPr id="0" name=""/>
        <dsp:cNvSpPr/>
      </dsp:nvSpPr>
      <dsp:spPr>
        <a:xfrm>
          <a:off x="3719131" y="3012216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2CF5D-E6D8-4920-B77D-9F0B71E234E9}">
      <dsp:nvSpPr>
        <dsp:cNvPr id="0" name=""/>
        <dsp:cNvSpPr/>
      </dsp:nvSpPr>
      <dsp:spPr>
        <a:xfrm>
          <a:off x="3989398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DAFB9-34EC-43F6-A51D-2DF2EA114373}">
      <dsp:nvSpPr>
        <dsp:cNvPr id="0" name=""/>
        <dsp:cNvSpPr/>
      </dsp:nvSpPr>
      <dsp:spPr>
        <a:xfrm>
          <a:off x="3313730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Create a detailed Process map</a:t>
          </a:r>
          <a:endParaRPr lang="en-US" sz="1100" kern="1200"/>
        </a:p>
      </dsp:txBody>
      <dsp:txXfrm>
        <a:off x="3313730" y="4675398"/>
        <a:ext cx="2078977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6089AB-D94E-4F01-8596-19315736BF2C}">
      <dsp:nvSpPr>
        <dsp:cNvPr id="0" name=""/>
        <dsp:cNvSpPr/>
      </dsp:nvSpPr>
      <dsp:spPr>
        <a:xfrm>
          <a:off x="1276332" y="109289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0D7D0E-1BD0-4CF8-AEE2-14A912A62632}">
      <dsp:nvSpPr>
        <dsp:cNvPr id="0" name=""/>
        <dsp:cNvSpPr/>
      </dsp:nvSpPr>
      <dsp:spPr>
        <a:xfrm>
          <a:off x="1546599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BB3D6-8D25-47FD-A44E-F9E66A1FDB36}">
      <dsp:nvSpPr>
        <dsp:cNvPr id="0" name=""/>
        <dsp:cNvSpPr/>
      </dsp:nvSpPr>
      <dsp:spPr>
        <a:xfrm>
          <a:off x="870931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Perform data analysis using statistical tools and techniques</a:t>
          </a:r>
          <a:endParaRPr lang="en-US" sz="1500" kern="1200"/>
        </a:p>
      </dsp:txBody>
      <dsp:txXfrm>
        <a:off x="870931" y="1772471"/>
        <a:ext cx="2078977" cy="720000"/>
      </dsp:txXfrm>
    </dsp:sp>
    <dsp:sp modelId="{CE9FD629-C44C-44FA-92B8-2C47B9E36C61}">
      <dsp:nvSpPr>
        <dsp:cNvPr id="0" name=""/>
        <dsp:cNvSpPr/>
      </dsp:nvSpPr>
      <dsp:spPr>
        <a:xfrm>
          <a:off x="3719131" y="109289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7FABA3-C270-4990-A2D8-5365C38B6BA0}">
      <dsp:nvSpPr>
        <dsp:cNvPr id="0" name=""/>
        <dsp:cNvSpPr/>
      </dsp:nvSpPr>
      <dsp:spPr>
        <a:xfrm>
          <a:off x="3989398" y="379556"/>
          <a:ext cx="727642" cy="7276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1C5E6-2CEE-431D-86B2-DEA7D407A63C}">
      <dsp:nvSpPr>
        <dsp:cNvPr id="0" name=""/>
        <dsp:cNvSpPr/>
      </dsp:nvSpPr>
      <dsp:spPr>
        <a:xfrm>
          <a:off x="3313730" y="1772471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Validate hypotheses and test potential solutions</a:t>
          </a:r>
          <a:endParaRPr lang="en-US" sz="1500" kern="1200"/>
        </a:p>
      </dsp:txBody>
      <dsp:txXfrm>
        <a:off x="3313730" y="1772471"/>
        <a:ext cx="2078977" cy="720000"/>
      </dsp:txXfrm>
    </dsp:sp>
    <dsp:sp modelId="{C68382E4-9323-480E-BFCF-3D3ACFBEB884}">
      <dsp:nvSpPr>
        <dsp:cNvPr id="0" name=""/>
        <dsp:cNvSpPr/>
      </dsp:nvSpPr>
      <dsp:spPr>
        <a:xfrm>
          <a:off x="1276332" y="3012216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32588E-D89C-42FF-A3DC-0C75BC8D7D9E}">
      <dsp:nvSpPr>
        <dsp:cNvPr id="0" name=""/>
        <dsp:cNvSpPr/>
      </dsp:nvSpPr>
      <dsp:spPr>
        <a:xfrm>
          <a:off x="1546599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D5DEF-1C6E-4F7E-9E2F-0BD5EE6F5393}">
      <dsp:nvSpPr>
        <dsp:cNvPr id="0" name=""/>
        <dsp:cNvSpPr/>
      </dsp:nvSpPr>
      <dsp:spPr>
        <a:xfrm>
          <a:off x="870931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Conduct root cause analysis to pinpoint underlying issues </a:t>
          </a:r>
          <a:endParaRPr lang="en-US" sz="1500" kern="1200"/>
        </a:p>
      </dsp:txBody>
      <dsp:txXfrm>
        <a:off x="870931" y="4675398"/>
        <a:ext cx="2078977" cy="720000"/>
      </dsp:txXfrm>
    </dsp:sp>
    <dsp:sp modelId="{855A0E21-401C-4689-AA4E-652F9ECA765A}">
      <dsp:nvSpPr>
        <dsp:cNvPr id="0" name=""/>
        <dsp:cNvSpPr/>
      </dsp:nvSpPr>
      <dsp:spPr>
        <a:xfrm>
          <a:off x="3719131" y="3012216"/>
          <a:ext cx="1268176" cy="126817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AA173-1F60-461F-822F-BE8CC95FABD8}">
      <dsp:nvSpPr>
        <dsp:cNvPr id="0" name=""/>
        <dsp:cNvSpPr/>
      </dsp:nvSpPr>
      <dsp:spPr>
        <a:xfrm>
          <a:off x="3989398" y="3282483"/>
          <a:ext cx="727642" cy="72764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5EF6A-980F-488C-9DD9-0D8AE31A1F43}">
      <dsp:nvSpPr>
        <dsp:cNvPr id="0" name=""/>
        <dsp:cNvSpPr/>
      </dsp:nvSpPr>
      <dsp:spPr>
        <a:xfrm>
          <a:off x="3313730" y="4675398"/>
          <a:ext cx="207897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Prioritise root causes based on impact </a:t>
          </a:r>
          <a:endParaRPr lang="en-US" sz="1500" kern="1200"/>
        </a:p>
      </dsp:txBody>
      <dsp:txXfrm>
        <a:off x="3313730" y="4675398"/>
        <a:ext cx="2078977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1EDE96-9A9B-44DF-A9BD-A3159AE8EDB5}">
      <dsp:nvSpPr>
        <dsp:cNvPr id="0" name=""/>
        <dsp:cNvSpPr/>
      </dsp:nvSpPr>
      <dsp:spPr>
        <a:xfrm>
          <a:off x="1256057" y="343032"/>
          <a:ext cx="1066737" cy="10667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08235-A70B-4BFA-BDAC-BD22A05C3457}">
      <dsp:nvSpPr>
        <dsp:cNvPr id="0" name=""/>
        <dsp:cNvSpPr/>
      </dsp:nvSpPr>
      <dsp:spPr>
        <a:xfrm>
          <a:off x="604162" y="1740599"/>
          <a:ext cx="23705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 and test potential solutions </a:t>
          </a:r>
          <a:endParaRPr lang="en-US" sz="1600" kern="1200"/>
        </a:p>
      </dsp:txBody>
      <dsp:txXfrm>
        <a:off x="604162" y="1740599"/>
        <a:ext cx="2370528" cy="720000"/>
      </dsp:txXfrm>
    </dsp:sp>
    <dsp:sp modelId="{526BD981-B490-4694-AEDF-55C5CCB642C8}">
      <dsp:nvSpPr>
        <dsp:cNvPr id="0" name=""/>
        <dsp:cNvSpPr/>
      </dsp:nvSpPr>
      <dsp:spPr>
        <a:xfrm>
          <a:off x="4041428" y="343032"/>
          <a:ext cx="1066737" cy="10667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9A0B8-97B9-482E-9F92-D9FB983DA5B5}">
      <dsp:nvSpPr>
        <dsp:cNvPr id="0" name=""/>
        <dsp:cNvSpPr/>
      </dsp:nvSpPr>
      <dsp:spPr>
        <a:xfrm>
          <a:off x="3389533" y="1740599"/>
          <a:ext cx="23705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Conduct pilot tests or small-scale implementations </a:t>
          </a:r>
          <a:endParaRPr lang="en-US" sz="1600" kern="1200"/>
        </a:p>
      </dsp:txBody>
      <dsp:txXfrm>
        <a:off x="3389533" y="1740599"/>
        <a:ext cx="2370528" cy="720000"/>
      </dsp:txXfrm>
    </dsp:sp>
    <dsp:sp modelId="{3F0E6A42-25D5-46FC-94E4-33A113F1C1C6}">
      <dsp:nvSpPr>
        <dsp:cNvPr id="0" name=""/>
        <dsp:cNvSpPr/>
      </dsp:nvSpPr>
      <dsp:spPr>
        <a:xfrm>
          <a:off x="1256057" y="3053232"/>
          <a:ext cx="1066737" cy="10667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33CDD-1A3F-43B4-B9FB-62EC0F67D1FD}">
      <dsp:nvSpPr>
        <dsp:cNvPr id="0" name=""/>
        <dsp:cNvSpPr/>
      </dsp:nvSpPr>
      <dsp:spPr>
        <a:xfrm>
          <a:off x="604162" y="4450799"/>
          <a:ext cx="23705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Implement changes and modifications to the process </a:t>
          </a:r>
          <a:endParaRPr lang="en-US" sz="1600" kern="1200"/>
        </a:p>
      </dsp:txBody>
      <dsp:txXfrm>
        <a:off x="604162" y="4450799"/>
        <a:ext cx="2370528" cy="720000"/>
      </dsp:txXfrm>
    </dsp:sp>
    <dsp:sp modelId="{DE1B5DE5-6A88-4C87-BFE6-BEF43BA0329D}">
      <dsp:nvSpPr>
        <dsp:cNvPr id="0" name=""/>
        <dsp:cNvSpPr/>
      </dsp:nvSpPr>
      <dsp:spPr>
        <a:xfrm>
          <a:off x="4041428" y="3053232"/>
          <a:ext cx="1066737" cy="10667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B6925-D387-45A1-8300-7BEDCB4B6906}">
      <dsp:nvSpPr>
        <dsp:cNvPr id="0" name=""/>
        <dsp:cNvSpPr/>
      </dsp:nvSpPr>
      <dsp:spPr>
        <a:xfrm>
          <a:off x="3389533" y="4450799"/>
          <a:ext cx="237052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Monitor and measure the impact of improvements </a:t>
          </a:r>
          <a:endParaRPr lang="en-US" sz="1600" kern="1200"/>
        </a:p>
      </dsp:txBody>
      <dsp:txXfrm>
        <a:off x="3389533" y="4450799"/>
        <a:ext cx="2370528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CC4B52-608E-4DAF-A171-D59B0F6A0749}">
      <dsp:nvSpPr>
        <dsp:cNvPr id="0" name=""/>
        <dsp:cNvSpPr/>
      </dsp:nvSpPr>
      <dsp:spPr>
        <a:xfrm>
          <a:off x="965469" y="814256"/>
          <a:ext cx="926991" cy="926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2C53A-5D98-4EA2-916A-93E5D2E565DF}">
      <dsp:nvSpPr>
        <dsp:cNvPr id="0" name=""/>
        <dsp:cNvSpPr/>
      </dsp:nvSpPr>
      <dsp:spPr>
        <a:xfrm>
          <a:off x="398975" y="2031903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Establish standard operating procedures (SPOs) and work instructions </a:t>
          </a:r>
          <a:endParaRPr lang="en-US" sz="1300" kern="1200"/>
        </a:p>
      </dsp:txBody>
      <dsp:txXfrm>
        <a:off x="398975" y="2031903"/>
        <a:ext cx="2059980" cy="720000"/>
      </dsp:txXfrm>
    </dsp:sp>
    <dsp:sp modelId="{106681C1-063C-490E-B3FA-3B4DA773293D}">
      <dsp:nvSpPr>
        <dsp:cNvPr id="0" name=""/>
        <dsp:cNvSpPr/>
      </dsp:nvSpPr>
      <dsp:spPr>
        <a:xfrm>
          <a:off x="3385946" y="814256"/>
          <a:ext cx="926991" cy="926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38293-E3AE-481A-9DE2-D21783F7BAC1}">
      <dsp:nvSpPr>
        <dsp:cNvPr id="0" name=""/>
        <dsp:cNvSpPr/>
      </dsp:nvSpPr>
      <dsp:spPr>
        <a:xfrm>
          <a:off x="2819451" y="2031903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Implement statistical process control (SPC) measures for ongoing monitoring </a:t>
          </a:r>
          <a:endParaRPr lang="en-US" sz="1300" kern="1200"/>
        </a:p>
      </dsp:txBody>
      <dsp:txXfrm>
        <a:off x="2819451" y="2031903"/>
        <a:ext cx="2059980" cy="720000"/>
      </dsp:txXfrm>
    </dsp:sp>
    <dsp:sp modelId="{0EA85F8D-F06C-45FD-9517-8388CE83EC12}">
      <dsp:nvSpPr>
        <dsp:cNvPr id="0" name=""/>
        <dsp:cNvSpPr/>
      </dsp:nvSpPr>
      <dsp:spPr>
        <a:xfrm>
          <a:off x="5806422" y="814256"/>
          <a:ext cx="926991" cy="9269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B50DE-E7A7-4D58-ACBF-2FB3652251E8}">
      <dsp:nvSpPr>
        <dsp:cNvPr id="0" name=""/>
        <dsp:cNvSpPr/>
      </dsp:nvSpPr>
      <dsp:spPr>
        <a:xfrm>
          <a:off x="5239928" y="2031903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 response plans for unexpected events or deviations </a:t>
          </a:r>
          <a:endParaRPr lang="en-US" sz="1300" kern="1200"/>
        </a:p>
      </dsp:txBody>
      <dsp:txXfrm>
        <a:off x="5239928" y="2031903"/>
        <a:ext cx="2059980" cy="720000"/>
      </dsp:txXfrm>
    </dsp:sp>
    <dsp:sp modelId="{B9E039AE-CAF9-477A-984D-46202ED8E364}">
      <dsp:nvSpPr>
        <dsp:cNvPr id="0" name=""/>
        <dsp:cNvSpPr/>
      </dsp:nvSpPr>
      <dsp:spPr>
        <a:xfrm>
          <a:off x="8226899" y="814256"/>
          <a:ext cx="926991" cy="9269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A3F18-90E6-4546-A072-D25E41A5AF54}">
      <dsp:nvSpPr>
        <dsp:cNvPr id="0" name=""/>
        <dsp:cNvSpPr/>
      </dsp:nvSpPr>
      <dsp:spPr>
        <a:xfrm>
          <a:off x="7660404" y="2031903"/>
          <a:ext cx="20599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Conduct regular audits and assessments to ensure compliance </a:t>
          </a:r>
          <a:endParaRPr lang="en-US" sz="1300" kern="1200"/>
        </a:p>
      </dsp:txBody>
      <dsp:txXfrm>
        <a:off x="7660404" y="2031903"/>
        <a:ext cx="205998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1DC668-8FC8-4B20-B2B0-FC556FC1C5E4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EB7FD-330A-4BF1-9E75-011EFC193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603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Define - The purpose of this phase is to clearly articulate the problem or opportunity, and establish the project goals and objectives (</a:t>
            </a:r>
            <a:r>
              <a:rPr lang="en-GB" dirty="0" err="1"/>
              <a:t>Hessing</a:t>
            </a:r>
            <a:r>
              <a:rPr lang="en-GB" dirty="0"/>
              <a:t>, 2020)</a:t>
            </a:r>
          </a:p>
          <a:p>
            <a:r>
              <a:rPr lang="en-GB" dirty="0"/>
              <a:t>Measure  - The purpose of this phase is to establish a baseline for the current process performance and collect data for analysis (</a:t>
            </a:r>
            <a:r>
              <a:rPr lang="en-GB" dirty="0" err="1"/>
              <a:t>Hessing</a:t>
            </a:r>
            <a:r>
              <a:rPr lang="en-GB" dirty="0"/>
              <a:t>, 2020)</a:t>
            </a:r>
          </a:p>
          <a:p>
            <a:r>
              <a:rPr lang="en-GB" dirty="0"/>
              <a:t>Analyse - This phase allows us to identify the root cause of process inefficiency or defects (</a:t>
            </a:r>
            <a:r>
              <a:rPr lang="en-GB" dirty="0" err="1"/>
              <a:t>Hessing</a:t>
            </a:r>
            <a:r>
              <a:rPr lang="en-GB" dirty="0"/>
              <a:t>, 2020)</a:t>
            </a:r>
          </a:p>
          <a:p>
            <a:r>
              <a:rPr lang="en-GB" dirty="0"/>
              <a:t>Improve - The aim of this phase is to implement solutions to address identified root causes and improve the process (</a:t>
            </a:r>
            <a:r>
              <a:rPr lang="en-GB" dirty="0" err="1"/>
              <a:t>Hessing</a:t>
            </a:r>
            <a:r>
              <a:rPr lang="en-GB" dirty="0"/>
              <a:t>, 2020)</a:t>
            </a:r>
          </a:p>
          <a:p>
            <a:r>
              <a:rPr lang="en-GB" dirty="0"/>
              <a:t>Control - The aim of this phase is to ensure the sustainability of improvements and prevent regression to previous performance levels (</a:t>
            </a:r>
            <a:r>
              <a:rPr lang="en-GB" dirty="0" err="1"/>
              <a:t>Hessing</a:t>
            </a:r>
            <a:r>
              <a:rPr lang="en-GB" dirty="0"/>
              <a:t>, 2020)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EB7FD-330A-4BF1-9E75-011EFC1937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490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public consultations we can see a negative public opinion of the council.</a:t>
            </a:r>
          </a:p>
          <a:p>
            <a:r>
              <a:rPr lang="en-GB" dirty="0"/>
              <a:t>Between now and the next annual public consultations we should aim to improve the % of respondents who “Strongly agree” with the statement “the council provides good quality services overall” </a:t>
            </a:r>
          </a:p>
          <a:p>
            <a:r>
              <a:rPr lang="en-GB" dirty="0"/>
              <a:t>Need to note current percent </a:t>
            </a:r>
          </a:p>
          <a:p>
            <a:r>
              <a:rPr lang="en-GB" dirty="0"/>
              <a:t>Boundaries – will be smaller scale to begin with and then made larger </a:t>
            </a:r>
          </a:p>
          <a:p>
            <a:r>
              <a:rPr lang="en-GB" dirty="0"/>
              <a:t>Have limited funds and resources </a:t>
            </a:r>
          </a:p>
          <a:p>
            <a:r>
              <a:rPr lang="en-GB" dirty="0"/>
              <a:t>Matter of promotion </a:t>
            </a:r>
          </a:p>
          <a:p>
            <a:r>
              <a:rPr lang="en-GB" dirty="0"/>
              <a:t>Customer is the public but they are also the stakeholders </a:t>
            </a:r>
          </a:p>
          <a:p>
            <a:r>
              <a:rPr lang="en-GB" dirty="0"/>
              <a:t>Stakeholders will be heads of service, heads of departments, councillors and the CEO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EB7FD-330A-4BF1-9E75-011EFC1937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666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through what I have put in here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EB7FD-330A-4BF1-9E75-011EFC1937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284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I will also put the improvement tasks to track improvements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EB7FD-330A-4BF1-9E75-011EFC19378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31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97CF7-8D2C-F6E9-454C-5B90A13D3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8C4475-9F1B-230D-B3FA-641961F4FA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64638-06A9-43F2-ECF2-1ECDE1FA2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0B722-0400-DA21-4BBB-31D29E2E4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D6600-8010-1CA9-1486-D2B0739AF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479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08380-7231-D71D-FF3A-CE77B8D71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7C869-733F-0ABF-8514-26D9FF29D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FACBB-86CE-FB2B-53DE-EA400AA9B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D229C-F06D-7C26-314F-47050A096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A0AA8-5FFB-6965-01EB-9ED4EC77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83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7CDFE-D6CF-7FEC-C706-B9066EB75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46A335-A58B-4B00-E4A8-5251F6BAE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7011F-2DD0-975A-C730-C6DBFFD9C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25B5F-0DBB-BA8E-C9DA-DD5A60C42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0F5-ABE4-FD1E-D045-A3DD2F9E1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4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F1698-C975-3B37-D8C4-DF8B7B967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4791-AF26-D444-FC9D-152C761FB6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901427-0785-B85F-08C0-F04BE865A8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8BB49-E88F-17FD-B9B7-DDB2D4708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F5C7A-06AE-E8C4-404E-ADA067F03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218041-D822-BA97-34A2-1A5F051D3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45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0FC32-9060-1741-BF4A-4D96349C7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F7687F-324D-1953-FC75-3D44ADF72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7AE7CF-F15E-4C75-8722-51ABBFB9EB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2B426B-8A48-C093-425A-890BC038D2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38F8AA-335C-C136-6C6E-0C7CB2CF71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1EC1C0-58B0-C9EB-89EB-691E30CC6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04C274-A846-9B2F-AAF4-2567F54CE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BE9908-04FB-5C2E-F76B-BD6B39FB1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334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E2DB0-D4A5-28C7-3B0F-7A408A77A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9263EC-2F46-B4DC-989E-34946C495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DF3087-5DE4-37B0-2EF8-D4D8329F1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850F93-245F-8789-1784-79FC76079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86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1F86E4-476B-25FC-59AE-EC45E7ACB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CEC37E-5C89-E591-00AE-C1084CB2F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21EADA-8149-DA49-69DC-E601AFC01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41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04F-CD47-5119-352A-E762CB906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FF014F-C582-016E-F1D5-56B2084F5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62D6E2-A05F-71CA-2770-7495BBC3BF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912068-3793-6310-94A9-5D0ADCF3C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CA4A83-4222-D636-3258-21B85B54A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413167-F99B-EF9F-F2EC-FDB5C3F94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954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BE1DD-4ED7-F2A0-F916-B46C40A2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C9BD7E-A349-7E70-ABC2-4DC1086BCD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D72EF1-C065-D6E7-2ED9-0294BE9789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AEDAA3-7766-49C0-407D-2539E5960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30733-4A77-1679-D62C-417AD938D8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C8081D-F704-9D5C-F52F-4683E3502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92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D4B88-C231-898B-CF7A-D68AF37C9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16F668-CAD6-C27C-A6CB-F14C2620F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C7066-F4F5-1553-24E6-BA310CD0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988FB-0D70-9D6E-BF2D-E4ECC1DB2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83FCB-3D29-55B2-DEB0-0C7D6407B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61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0F65F1-218D-1FEE-9D9D-6163D1CC24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979B7E-DD72-8331-1F66-1542EFC011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1EE7A-DE48-E0D6-5419-BDCD3EDBBB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B85E3-B466-A8B7-FFBF-C4BFBA183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C4788-8D29-1A4F-C842-7E6A9FE59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556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2989B7-CA79-F4DB-F755-A8DAC729D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BF1AF6-B02B-C6C7-C39C-C4FED13A01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C4A964-0C89-C934-C4D7-01193FE28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D895D-F79A-4E84-A953-8B1BC2B9AFE9}" type="datetimeFigureOut">
              <a:rPr lang="en-GB" smtClean="0"/>
              <a:t>13/09/2023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4AAD56-8D5E-ADEC-72C8-71CD1E94B8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92FCB-6BCE-9514-7BBF-2C448536E8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A6C1A-7F9F-4F81-9676-4E4390ECD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430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16A9B6-F97D-E9BE-C386-A3D4CCFD49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086" y="2472514"/>
            <a:ext cx="4805996" cy="1766977"/>
          </a:xfrm>
        </p:spPr>
        <p:txBody>
          <a:bodyPr anchor="t">
            <a:normAutofit fontScale="90000"/>
          </a:bodyPr>
          <a:lstStyle/>
          <a:p>
            <a:r>
              <a:rPr lang="en-GB" sz="5400" b="1" dirty="0">
                <a:solidFill>
                  <a:schemeClr val="tx2"/>
                </a:solidFill>
              </a:rPr>
              <a:t>Workplace project using Six Sigma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9FA303-3CF6-0588-0514-DF1EA07EA7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019168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1400" dirty="0">
                <a:solidFill>
                  <a:schemeClr val="tx2"/>
                </a:solidFill>
              </a:rPr>
              <a:t>Abigail Cole </a:t>
            </a:r>
          </a:p>
          <a:p>
            <a:pPr algn="l"/>
            <a:r>
              <a:rPr lang="en-GB" sz="1400" dirty="0">
                <a:solidFill>
                  <a:schemeClr val="tx2"/>
                </a:solidFill>
              </a:rPr>
              <a:t>Student Number: 2225049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5" name="Graphic 24" descr="New Team Project">
            <a:extLst>
              <a:ext uri="{FF2B5EF4-FFF2-40B4-BE49-F238E27FC236}">
                <a16:creationId xmlns:a16="http://schemas.microsoft.com/office/drawing/2014/main" id="{3938781D-0D4A-4E8F-CDFC-EFD4BD330D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5303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D543B6-480A-1A3F-6CAD-8E45D55C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/>
              <a:t>Introduction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A5ACE360-5AE8-2A67-41A3-3F5855CD4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994698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9199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BEC3F7E2-2F93-E5E2-371D-58648BA40F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1870B1-BEB4-8B5B-6529-8418769CE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Six Sigma and Project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554175-F761-D989-1C33-E05824E90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144516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8114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15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17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8869A10-00A3-12BE-9BDF-51A3A3E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741082"/>
            <a:ext cx="9274512" cy="94960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DMAIC </a:t>
            </a:r>
            <a:r>
              <a:rPr lang="en-GB" sz="1100" dirty="0"/>
              <a:t>(</a:t>
            </a:r>
            <a:r>
              <a:rPr lang="en-GB" sz="1100" dirty="0" err="1"/>
              <a:t>Hessing</a:t>
            </a:r>
            <a:r>
              <a:rPr lang="en-GB" sz="1100" dirty="0"/>
              <a:t>, 2020 and Kumar, 2023)</a:t>
            </a:r>
          </a:p>
        </p:txBody>
      </p:sp>
      <p:sp>
        <p:nvSpPr>
          <p:cNvPr id="39" name="Freeform: Shape 19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A479756-43AD-27E8-2220-6289C324B2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1948383"/>
              </p:ext>
            </p:extLst>
          </p:nvPr>
        </p:nvGraphicFramePr>
        <p:xfrm>
          <a:off x="1050925" y="2010200"/>
          <a:ext cx="9810750" cy="3156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862C169-D29D-0529-B5A6-BA7E728B1992}"/>
              </a:ext>
            </a:extLst>
          </p:cNvPr>
          <p:cNvSpPr txBox="1"/>
          <p:nvPr/>
        </p:nvSpPr>
        <p:spPr>
          <a:xfrm>
            <a:off x="1438701" y="4443230"/>
            <a:ext cx="1137478" cy="1923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1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purpose of this phase is to clearly articulate the problem or opportunity, and establish the project goals and objectives 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74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Hessing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2020)</a:t>
            </a:r>
            <a:endParaRPr lang="en-GB" sz="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BCC7E3-86CB-4EB6-88EA-22E976DD89AF}"/>
              </a:ext>
            </a:extLst>
          </p:cNvPr>
          <p:cNvSpPr txBox="1"/>
          <p:nvPr/>
        </p:nvSpPr>
        <p:spPr>
          <a:xfrm>
            <a:off x="3371122" y="4443230"/>
            <a:ext cx="1137478" cy="15075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023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purpose of this phase is to establish a baseline for the current process performance and collect </a:t>
            </a:r>
            <a:r>
              <a:rPr lang="en-GB" sz="11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data</a:t>
            </a:r>
            <a:r>
              <a:rPr lang="en-GB" sz="1023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for analysis 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74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Hessing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2020)</a:t>
            </a:r>
            <a:endParaRPr lang="en-GB" sz="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DB0480-588F-05FE-559F-FE941D933AEA}"/>
              </a:ext>
            </a:extLst>
          </p:cNvPr>
          <p:cNvSpPr txBox="1"/>
          <p:nvPr/>
        </p:nvSpPr>
        <p:spPr>
          <a:xfrm>
            <a:off x="5602453" y="4443230"/>
            <a:ext cx="956515" cy="1407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1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phase allows us to identify the root cause of process inefficiency or defects 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74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Hessing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2020)</a:t>
            </a:r>
            <a:endParaRPr lang="en-GB" sz="8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4F1FC85-51A5-CCF2-04EB-6C8853A81C06}"/>
              </a:ext>
            </a:extLst>
          </p:cNvPr>
          <p:cNvSpPr txBox="1"/>
          <p:nvPr/>
        </p:nvSpPr>
        <p:spPr>
          <a:xfrm>
            <a:off x="7391073" y="4443230"/>
            <a:ext cx="1163330" cy="1809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1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aim of this phase is to implement solutions to address identified root causes and improve the process 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74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Hessing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2020)</a:t>
            </a:r>
            <a:endParaRPr lang="en-GB" sz="8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DA20AF-2C6B-8DA5-8531-57D85C879EA9}"/>
              </a:ext>
            </a:extLst>
          </p:cNvPr>
          <p:cNvSpPr txBox="1"/>
          <p:nvPr/>
        </p:nvSpPr>
        <p:spPr>
          <a:xfrm>
            <a:off x="9262097" y="4357086"/>
            <a:ext cx="1163330" cy="1809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50392">
              <a:spcAft>
                <a:spcPts val="600"/>
              </a:spcAft>
            </a:pPr>
            <a:r>
              <a:rPr lang="en-GB" sz="111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Control - The aim of this phase is to ensure the sustainability of improvements and prevent regression to previous performance levels 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744" kern="120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Hessing</a:t>
            </a:r>
            <a:r>
              <a:rPr lang="en-GB" sz="74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2020)</a:t>
            </a:r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7954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F9ACF-13F1-24BB-9E77-8D9A3B6B9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Define 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8A19B977-4C4F-132C-B6C1-C4A79EF7B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3314197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557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5C0F0-B47E-1CC8-45E5-1C994D02B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Map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C161BB-1AC9-E940-389C-5EB98220A7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56131"/>
            <a:ext cx="10835403" cy="1145738"/>
          </a:xfrm>
        </p:spPr>
      </p:pic>
    </p:spTree>
    <p:extLst>
      <p:ext uri="{BB962C8B-B14F-4D97-AF65-F5344CB8AC3E}">
        <p14:creationId xmlns:p14="http://schemas.microsoft.com/office/powerpoint/2010/main" val="3470095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7601C-2FFA-8739-E124-1038E3A57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Charter 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Content Placeholder 4" descr="A screenshot of a project charter&#10;&#10;Description automatically generated">
            <a:extLst>
              <a:ext uri="{FF2B5EF4-FFF2-40B4-BE49-F238E27FC236}">
                <a16:creationId xmlns:a16="http://schemas.microsoft.com/office/drawing/2014/main" id="{A775DB46-4642-E3D0-5DC3-C75CE6288E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608" y="777429"/>
            <a:ext cx="6846363" cy="5151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913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C4FD4-F4FB-96C6-1272-3241C890A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Measure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E579484-4FDF-A06A-3439-064E7D1EC1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0452281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6413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23084-DA11-21B5-42E8-30C22797E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Collection Plan 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A data collection plan with blue and green text&#10;&#10;Description automatically generated">
            <a:extLst>
              <a:ext uri="{FF2B5EF4-FFF2-40B4-BE49-F238E27FC236}">
                <a16:creationId xmlns:a16="http://schemas.microsoft.com/office/drawing/2014/main" id="{A5DA2532-9C96-2F78-7101-2C0AFE2377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530" y="1176706"/>
            <a:ext cx="9123088" cy="5316169"/>
          </a:xfrm>
        </p:spPr>
      </p:pic>
    </p:spTree>
    <p:extLst>
      <p:ext uri="{BB962C8B-B14F-4D97-AF65-F5344CB8AC3E}">
        <p14:creationId xmlns:p14="http://schemas.microsoft.com/office/powerpoint/2010/main" val="312665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E6E64-79E0-CB07-0750-6AA18754D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Analyse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27CF60B-2C7A-5A6C-6375-C5D06A4982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651864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3305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804AC-2D56-65C4-7409-E58280C17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 Cause Hypothesis</a:t>
            </a:r>
          </a:p>
        </p:txBody>
      </p:sp>
      <p:pic>
        <p:nvPicPr>
          <p:cNvPr id="5" name="Content Placeholder 4" descr="A screenshot of a root cause validation&#10;&#10;Description automatically generated">
            <a:extLst>
              <a:ext uri="{FF2B5EF4-FFF2-40B4-BE49-F238E27FC236}">
                <a16:creationId xmlns:a16="http://schemas.microsoft.com/office/drawing/2014/main" id="{AC40940E-60F8-73FC-5308-2BC245DFB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302" y="2071497"/>
            <a:ext cx="10815248" cy="3387193"/>
          </a:xfrm>
        </p:spPr>
      </p:pic>
    </p:spTree>
    <p:extLst>
      <p:ext uri="{BB962C8B-B14F-4D97-AF65-F5344CB8AC3E}">
        <p14:creationId xmlns:p14="http://schemas.microsoft.com/office/powerpoint/2010/main" val="2338535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9" name="Freeform: Shape 48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1" name="Freeform: Shape 50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9CEB17-B119-7459-A864-E853B6444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Improve 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03615567-477A-E34E-DDD1-5A6AB983FD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22956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6532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8F3F1-116C-E64C-0B55-389E5D18B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Tracking progress with a Gantt Chart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6E7B159E-6139-C3C4-4530-048EDFBC2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81" y="1899085"/>
            <a:ext cx="10580731" cy="3282515"/>
          </a:xfrm>
        </p:spPr>
      </p:pic>
    </p:spTree>
    <p:extLst>
      <p:ext uri="{BB962C8B-B14F-4D97-AF65-F5344CB8AC3E}">
        <p14:creationId xmlns:p14="http://schemas.microsoft.com/office/powerpoint/2010/main" val="24721139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030694-61C7-E006-ED65-196B00C30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Control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4CE28C-CE18-4327-E72C-674368CDF6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7848230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4107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6BD4A-D0A0-2518-629B-E6BDD8672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6ED98-0411-845D-804A-2847B923B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Using six sigma and the DMAIC process will ensure a successful project with the least number of errors possible </a:t>
            </a:r>
          </a:p>
          <a:p>
            <a:r>
              <a:rPr lang="en-GB" sz="1800">
                <a:solidFill>
                  <a:schemeClr val="tx2"/>
                </a:solidFill>
              </a:rPr>
              <a:t>In order for my workplace projects to use six sigma, a lot of time and training will need to be invested </a:t>
            </a:r>
          </a:p>
          <a:p>
            <a:r>
              <a:rPr lang="en-GB" sz="1800">
                <a:solidFill>
                  <a:schemeClr val="tx2"/>
                </a:solidFill>
              </a:rPr>
              <a:t>As much of my work already revolves around data it makes sense to use a methodology that is data-based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" name="Graphic 19" descr="Check List">
            <a:extLst>
              <a:ext uri="{FF2B5EF4-FFF2-40B4-BE49-F238E27FC236}">
                <a16:creationId xmlns:a16="http://schemas.microsoft.com/office/drawing/2014/main" id="{EF1215DD-7565-CDA9-58BF-8B0A07769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941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D4A2AD-E2FD-4CAD-8DEF-75993D7E4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0E65E5-31AD-4B0E-8D4C-6526CAAE2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B65B678-A993-4BFF-AE12-E1A2FC66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21" y="0"/>
            <a:ext cx="5646974" cy="6483075"/>
            <a:chOff x="-19221" y="0"/>
            <a:chExt cx="5646974" cy="648307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65A95B7-D327-4B86-92B5-EC4B891D5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1E75360-B005-450D-92A5-52D302149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0436CEA-83DB-4E89-8B52-8D9168AD5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0AFA37-9373-4E36-8BDE-B16B2486C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465CE1-2C7B-CE51-FE43-C76D4001D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121701"/>
            <a:ext cx="3658053" cy="21601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Questions?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489ED6E4-94DC-0AAC-136E-145F20CAC8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70721" y="908504"/>
            <a:ext cx="5031847" cy="503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285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BD422-C0DA-3D86-2CFA-6FAA8CA0F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7BC4D-9934-057C-2DB1-0FEC9A3F9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/>
              <a:t>Kumar, P. (2023). What is Six Sigma: Everything You Need to Know About It. [Online]. </a:t>
            </a:r>
            <a:r>
              <a:rPr lang="en-GB" dirty="0" err="1"/>
              <a:t>Simplilearn</a:t>
            </a:r>
            <a:r>
              <a:rPr lang="en-GB" dirty="0"/>
              <a:t>. Last Updated: 31 July 2023. Available at: https://www.simplilearn.com/what-is-six-sigma-a-complete-overview-article#:~:text=Six%20Sigma%20is%2 [Accessed 21 August 2023].</a:t>
            </a:r>
          </a:p>
          <a:p>
            <a:r>
              <a:rPr lang="en-GB" dirty="0"/>
              <a:t>Rattan, P. and Lal, D.P., 2012. Pros and Cons of Six Sigma: A Library Perspective. International Journal of Digital Library Services, 2(4), pp.24-33.</a:t>
            </a:r>
          </a:p>
          <a:p>
            <a:r>
              <a:rPr lang="en-GB" dirty="0" err="1"/>
              <a:t>Hessing</a:t>
            </a:r>
            <a:r>
              <a:rPr lang="en-GB" dirty="0"/>
              <a:t>, T. (2020). DMAIC Overview. [Online]. Six Sigma study guide. Available at: https://sixsigmastudyguide.com/dmaic/ [Accessed 2 September 2023].</a:t>
            </a:r>
          </a:p>
        </p:txBody>
      </p:sp>
    </p:spTree>
    <p:extLst>
      <p:ext uri="{BB962C8B-B14F-4D97-AF65-F5344CB8AC3E}">
        <p14:creationId xmlns:p14="http://schemas.microsoft.com/office/powerpoint/2010/main" val="24215213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946</TotalTime>
  <Words>876</Words>
  <Application>Microsoft Office PowerPoint</Application>
  <PresentationFormat>Widescreen</PresentationFormat>
  <Paragraphs>80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Workplace project using Six Sigma </vt:lpstr>
      <vt:lpstr>Introduction</vt:lpstr>
      <vt:lpstr>Six Sigma and Project Overview</vt:lpstr>
      <vt:lpstr>DMAIC (Hessing, 2020 and Kumar, 2023)</vt:lpstr>
      <vt:lpstr>Define </vt:lpstr>
      <vt:lpstr>Process Map </vt:lpstr>
      <vt:lpstr>Project Charter </vt:lpstr>
      <vt:lpstr>Measure</vt:lpstr>
      <vt:lpstr>Data Collection Plan  </vt:lpstr>
      <vt:lpstr>Analyse</vt:lpstr>
      <vt:lpstr>Root Cause Hypothesis</vt:lpstr>
      <vt:lpstr>Improve </vt:lpstr>
      <vt:lpstr>Tracking progress with a Gantt Chart </vt:lpstr>
      <vt:lpstr>Control</vt:lpstr>
      <vt:lpstr>Conclusion</vt:lpstr>
      <vt:lpstr>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project using Six Sigma </dc:title>
  <dc:creator>Abigail R Cole</dc:creator>
  <cp:lastModifiedBy>Abigail R Cole</cp:lastModifiedBy>
  <cp:revision>1</cp:revision>
  <dcterms:created xsi:type="dcterms:W3CDTF">2023-09-11T18:36:35Z</dcterms:created>
  <dcterms:modified xsi:type="dcterms:W3CDTF">2023-09-13T13:54:00Z</dcterms:modified>
</cp:coreProperties>
</file>