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60" r:id="rId5"/>
    <p:sldId id="259" r:id="rId6"/>
    <p:sldId id="261" r:id="rId7"/>
    <p:sldId id="262"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A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4192DF-7F94-34B3-61B2-31B718115C37}" v="140" dt="2024-07-12T16:18:10.591"/>
    <p1510:client id="{9058C488-4526-ED1A-1EFF-E274B50B09FB}" v="1030" dt="2024-07-11T18:34:23.207"/>
    <p1510:client id="{9BF54BBE-466D-D322-13A9-4591BCA5BFEE}" v="17" dt="2024-07-11T18:38:28.7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ece Williams (2216017)" userId="S::2216017@student.uwtsd.ac.uk::e9613c25-74f2-43ab-8cef-5d5be5eec1cb" providerId="AD" clId="Web-{D227BA6C-D5EC-7E7C-FBF9-F777D35539B2}"/>
    <pc:docChg chg="addSld modSld addMainMaster delMainMaster">
      <pc:chgData name="Reece Williams (2216017)" userId="S::2216017@student.uwtsd.ac.uk::e9613c25-74f2-43ab-8cef-5d5be5eec1cb" providerId="AD" clId="Web-{D227BA6C-D5EC-7E7C-FBF9-F777D35539B2}" dt="2024-07-01T17:12:21.716" v="656" actId="1076"/>
      <pc:docMkLst>
        <pc:docMk/>
      </pc:docMkLst>
      <pc:sldChg chg="addSp delSp modSp mod setBg modClrScheme chgLayout">
        <pc:chgData name="Reece Williams (2216017)" userId="S::2216017@student.uwtsd.ac.uk::e9613c25-74f2-43ab-8cef-5d5be5eec1cb" providerId="AD" clId="Web-{D227BA6C-D5EC-7E7C-FBF9-F777D35539B2}" dt="2024-07-01T16:40:51.224" v="100" actId="1076"/>
        <pc:sldMkLst>
          <pc:docMk/>
          <pc:sldMk cId="109857222" sldId="256"/>
        </pc:sldMkLst>
        <pc:spChg chg="del mod">
          <ac:chgData name="Reece Williams (2216017)" userId="S::2216017@student.uwtsd.ac.uk::e9613c25-74f2-43ab-8cef-5d5be5eec1cb" providerId="AD" clId="Web-{D227BA6C-D5EC-7E7C-FBF9-F777D35539B2}" dt="2024-07-01T16:40:00.894" v="74"/>
          <ac:spMkLst>
            <pc:docMk/>
            <pc:sldMk cId="109857222" sldId="256"/>
            <ac:spMk id="2" creationId="{00000000-0000-0000-0000-000000000000}"/>
          </ac:spMkLst>
        </pc:spChg>
        <pc:spChg chg="mod">
          <ac:chgData name="Reece Williams (2216017)" userId="S::2216017@student.uwtsd.ac.uk::e9613c25-74f2-43ab-8cef-5d5be5eec1cb" providerId="AD" clId="Web-{D227BA6C-D5EC-7E7C-FBF9-F777D35539B2}" dt="2024-07-01T16:40:51.224" v="100" actId="1076"/>
          <ac:spMkLst>
            <pc:docMk/>
            <pc:sldMk cId="109857222" sldId="256"/>
            <ac:spMk id="3" creationId="{00000000-0000-0000-0000-000000000000}"/>
          </ac:spMkLst>
        </pc:spChg>
        <pc:spChg chg="add mod">
          <ac:chgData name="Reece Williams (2216017)" userId="S::2216017@student.uwtsd.ac.uk::e9613c25-74f2-43ab-8cef-5d5be5eec1cb" providerId="AD" clId="Web-{D227BA6C-D5EC-7E7C-FBF9-F777D35539B2}" dt="2024-07-01T16:40:42.740" v="98" actId="1076"/>
          <ac:spMkLst>
            <pc:docMk/>
            <pc:sldMk cId="109857222" sldId="256"/>
            <ac:spMk id="5" creationId="{C9A66104-D507-530A-8AF1-FA8FBF91F89C}"/>
          </ac:spMkLst>
        </pc:spChg>
        <pc:spChg chg="add">
          <ac:chgData name="Reece Williams (2216017)" userId="S::2216017@student.uwtsd.ac.uk::e9613c25-74f2-43ab-8cef-5d5be5eec1cb" providerId="AD" clId="Web-{D227BA6C-D5EC-7E7C-FBF9-F777D35539B2}" dt="2024-07-01T16:35:33.089" v="0"/>
          <ac:spMkLst>
            <pc:docMk/>
            <pc:sldMk cId="109857222" sldId="256"/>
            <ac:spMk id="8" creationId="{C9757E9E-CCD5-49A5-A016-FC18317317A2}"/>
          </ac:spMkLst>
        </pc:spChg>
        <pc:grpChg chg="add">
          <ac:chgData name="Reece Williams (2216017)" userId="S::2216017@student.uwtsd.ac.uk::e9613c25-74f2-43ab-8cef-5d5be5eec1cb" providerId="AD" clId="Web-{D227BA6C-D5EC-7E7C-FBF9-F777D35539B2}" dt="2024-07-01T16:35:33.089" v="0"/>
          <ac:grpSpMkLst>
            <pc:docMk/>
            <pc:sldMk cId="109857222" sldId="256"/>
            <ac:grpSpMk id="10" creationId="{1781FF6F-5DEF-409F-A063-79558272397E}"/>
          </ac:grpSpMkLst>
        </pc:grpChg>
        <pc:grpChg chg="add">
          <ac:chgData name="Reece Williams (2216017)" userId="S::2216017@student.uwtsd.ac.uk::e9613c25-74f2-43ab-8cef-5d5be5eec1cb" providerId="AD" clId="Web-{D227BA6C-D5EC-7E7C-FBF9-F777D35539B2}" dt="2024-07-01T16:35:33.089" v="0"/>
          <ac:grpSpMkLst>
            <pc:docMk/>
            <pc:sldMk cId="109857222" sldId="256"/>
            <ac:grpSpMk id="74" creationId="{801DF50F-B47F-405F-BDF3-73DAC01BB90A}"/>
          </ac:grpSpMkLst>
        </pc:grpChg>
        <pc:cxnChg chg="add">
          <ac:chgData name="Reece Williams (2216017)" userId="S::2216017@student.uwtsd.ac.uk::e9613c25-74f2-43ab-8cef-5d5be5eec1cb" providerId="AD" clId="Web-{D227BA6C-D5EC-7E7C-FBF9-F777D35539B2}" dt="2024-07-01T16:35:33.089" v="0"/>
          <ac:cxnSpMkLst>
            <pc:docMk/>
            <pc:sldMk cId="109857222" sldId="256"/>
            <ac:cxnSpMk id="72" creationId="{D56ACE5F-BE95-4218-ADF7-6F1DEF6A9465}"/>
          </ac:cxnSpMkLst>
        </pc:cxnChg>
      </pc:sldChg>
      <pc:sldChg chg="addSp delSp modSp new">
        <pc:chgData name="Reece Williams (2216017)" userId="S::2216017@student.uwtsd.ac.uk::e9613c25-74f2-43ab-8cef-5d5be5eec1cb" providerId="AD" clId="Web-{D227BA6C-D5EC-7E7C-FBF9-F777D35539B2}" dt="2024-07-01T17:10:54.291" v="644" actId="20577"/>
        <pc:sldMkLst>
          <pc:docMk/>
          <pc:sldMk cId="3328831468" sldId="257"/>
        </pc:sldMkLst>
        <pc:spChg chg="mod">
          <ac:chgData name="Reece Williams (2216017)" userId="S::2216017@student.uwtsd.ac.uk::e9613c25-74f2-43ab-8cef-5d5be5eec1cb" providerId="AD" clId="Web-{D227BA6C-D5EC-7E7C-FBF9-F777D35539B2}" dt="2024-07-01T16:42:53.322" v="119" actId="1076"/>
          <ac:spMkLst>
            <pc:docMk/>
            <pc:sldMk cId="3328831468" sldId="257"/>
            <ac:spMk id="2" creationId="{30F8EB11-18B6-48CF-352C-A82CDACEE675}"/>
          </ac:spMkLst>
        </pc:spChg>
        <pc:spChg chg="mod">
          <ac:chgData name="Reece Williams (2216017)" userId="S::2216017@student.uwtsd.ac.uk::e9613c25-74f2-43ab-8cef-5d5be5eec1cb" providerId="AD" clId="Web-{D227BA6C-D5EC-7E7C-FBF9-F777D35539B2}" dt="2024-07-01T17:10:54.291" v="644" actId="20577"/>
          <ac:spMkLst>
            <pc:docMk/>
            <pc:sldMk cId="3328831468" sldId="257"/>
            <ac:spMk id="3" creationId="{6F0C7B37-278C-6327-A339-8CB55EAEF19B}"/>
          </ac:spMkLst>
        </pc:spChg>
        <pc:picChg chg="add mod">
          <ac:chgData name="Reece Williams (2216017)" userId="S::2216017@student.uwtsd.ac.uk::e9613c25-74f2-43ab-8cef-5d5be5eec1cb" providerId="AD" clId="Web-{D227BA6C-D5EC-7E7C-FBF9-F777D35539B2}" dt="2024-07-01T17:02:51.819" v="383" actId="1076"/>
          <ac:picMkLst>
            <pc:docMk/>
            <pc:sldMk cId="3328831468" sldId="257"/>
            <ac:picMk id="4" creationId="{76213354-7C41-9C81-2730-0AB6F98BF29B}"/>
          </ac:picMkLst>
        </pc:picChg>
        <pc:picChg chg="add del mod">
          <ac:chgData name="Reece Williams (2216017)" userId="S::2216017@student.uwtsd.ac.uk::e9613c25-74f2-43ab-8cef-5d5be5eec1cb" providerId="AD" clId="Web-{D227BA6C-D5EC-7E7C-FBF9-F777D35539B2}" dt="2024-07-01T16:52:40.576" v="244"/>
          <ac:picMkLst>
            <pc:docMk/>
            <pc:sldMk cId="3328831468" sldId="257"/>
            <ac:picMk id="5" creationId="{772B3D93-F200-0440-F844-3ACACA6251F0}"/>
          </ac:picMkLst>
        </pc:picChg>
        <pc:picChg chg="add mod">
          <ac:chgData name="Reece Williams (2216017)" userId="S::2216017@student.uwtsd.ac.uk::e9613c25-74f2-43ab-8cef-5d5be5eec1cb" providerId="AD" clId="Web-{D227BA6C-D5EC-7E7C-FBF9-F777D35539B2}" dt="2024-07-01T17:03:05.757" v="388" actId="1076"/>
          <ac:picMkLst>
            <pc:docMk/>
            <pc:sldMk cId="3328831468" sldId="257"/>
            <ac:picMk id="6" creationId="{8014312B-41AC-E08A-5936-4A1D5CA2ED99}"/>
          </ac:picMkLst>
        </pc:picChg>
        <pc:picChg chg="add mod">
          <ac:chgData name="Reece Williams (2216017)" userId="S::2216017@student.uwtsd.ac.uk::e9613c25-74f2-43ab-8cef-5d5be5eec1cb" providerId="AD" clId="Web-{D227BA6C-D5EC-7E7C-FBF9-F777D35539B2}" dt="2024-07-01T17:02:50.335" v="382" actId="1076"/>
          <ac:picMkLst>
            <pc:docMk/>
            <pc:sldMk cId="3328831468" sldId="257"/>
            <ac:picMk id="7" creationId="{FB1B7776-A74E-2D94-52D2-547AC8F1E091}"/>
          </ac:picMkLst>
        </pc:picChg>
        <pc:picChg chg="add del mod">
          <ac:chgData name="Reece Williams (2216017)" userId="S::2216017@student.uwtsd.ac.uk::e9613c25-74f2-43ab-8cef-5d5be5eec1cb" providerId="AD" clId="Web-{D227BA6C-D5EC-7E7C-FBF9-F777D35539B2}" dt="2024-07-01T16:56:41.557" v="258"/>
          <ac:picMkLst>
            <pc:docMk/>
            <pc:sldMk cId="3328831468" sldId="257"/>
            <ac:picMk id="8" creationId="{D989E21E-A512-1953-0A66-7C2BCFEEFA4A}"/>
          </ac:picMkLst>
        </pc:picChg>
        <pc:picChg chg="add mod">
          <ac:chgData name="Reece Williams (2216017)" userId="S::2216017@student.uwtsd.ac.uk::e9613c25-74f2-43ab-8cef-5d5be5eec1cb" providerId="AD" clId="Web-{D227BA6C-D5EC-7E7C-FBF9-F777D35539B2}" dt="2024-07-01T17:03:00.820" v="387" actId="1076"/>
          <ac:picMkLst>
            <pc:docMk/>
            <pc:sldMk cId="3328831468" sldId="257"/>
            <ac:picMk id="9" creationId="{7CB3D907-2705-1156-E5C5-8697ECFC6F29}"/>
          </ac:picMkLst>
        </pc:picChg>
        <pc:picChg chg="add del mod">
          <ac:chgData name="Reece Williams (2216017)" userId="S::2216017@student.uwtsd.ac.uk::e9613c25-74f2-43ab-8cef-5d5be5eec1cb" providerId="AD" clId="Web-{D227BA6C-D5EC-7E7C-FBF9-F777D35539B2}" dt="2024-07-01T17:01:57.208" v="370"/>
          <ac:picMkLst>
            <pc:docMk/>
            <pc:sldMk cId="3328831468" sldId="257"/>
            <ac:picMk id="10" creationId="{04AD8DE4-B75C-5F4F-7E62-F245989BD026}"/>
          </ac:picMkLst>
        </pc:picChg>
        <pc:picChg chg="add mod">
          <ac:chgData name="Reece Williams (2216017)" userId="S::2216017@student.uwtsd.ac.uk::e9613c25-74f2-43ab-8cef-5d5be5eec1cb" providerId="AD" clId="Web-{D227BA6C-D5EC-7E7C-FBF9-F777D35539B2}" dt="2024-07-01T17:03:07.664" v="389" actId="1076"/>
          <ac:picMkLst>
            <pc:docMk/>
            <pc:sldMk cId="3328831468" sldId="257"/>
            <ac:picMk id="11" creationId="{CFF79C86-7A59-8AA1-4A80-D04FD1A0F9CA}"/>
          </ac:picMkLst>
        </pc:picChg>
      </pc:sldChg>
      <pc:sldChg chg="modSp new">
        <pc:chgData name="Reece Williams (2216017)" userId="S::2216017@student.uwtsd.ac.uk::e9613c25-74f2-43ab-8cef-5d5be5eec1cb" providerId="AD" clId="Web-{D227BA6C-D5EC-7E7C-FBF9-F777D35539B2}" dt="2024-07-01T17:12:21.716" v="656" actId="1076"/>
        <pc:sldMkLst>
          <pc:docMk/>
          <pc:sldMk cId="987191959" sldId="258"/>
        </pc:sldMkLst>
        <pc:spChg chg="mod">
          <ac:chgData name="Reece Williams (2216017)" userId="S::2216017@student.uwtsd.ac.uk::e9613c25-74f2-43ab-8cef-5d5be5eec1cb" providerId="AD" clId="Web-{D227BA6C-D5EC-7E7C-FBF9-F777D35539B2}" dt="2024-07-01T17:12:21.716" v="656" actId="1076"/>
          <ac:spMkLst>
            <pc:docMk/>
            <pc:sldMk cId="987191959" sldId="258"/>
            <ac:spMk id="2" creationId="{D7872407-8733-195E-1DB8-9B4B403EF951}"/>
          </ac:spMkLst>
        </pc:spChg>
      </pc:sldChg>
      <pc:sldMasterChg chg="del delSldLayout">
        <pc:chgData name="Reece Williams (2216017)" userId="S::2216017@student.uwtsd.ac.uk::e9613c25-74f2-43ab-8cef-5d5be5eec1cb" providerId="AD" clId="Web-{D227BA6C-D5EC-7E7C-FBF9-F777D35539B2}" dt="2024-07-01T16:35:33.089" v="0"/>
        <pc:sldMasterMkLst>
          <pc:docMk/>
          <pc:sldMasterMk cId="2460954070" sldId="2147483660"/>
        </pc:sldMasterMkLst>
        <pc:sldLayoutChg chg="del">
          <pc:chgData name="Reece Williams (2216017)" userId="S::2216017@student.uwtsd.ac.uk::e9613c25-74f2-43ab-8cef-5d5be5eec1cb" providerId="AD" clId="Web-{D227BA6C-D5EC-7E7C-FBF9-F777D35539B2}" dt="2024-07-01T16:35:33.089" v="0"/>
          <pc:sldLayoutMkLst>
            <pc:docMk/>
            <pc:sldMasterMk cId="2460954070" sldId="2147483660"/>
            <pc:sldLayoutMk cId="2385387890" sldId="2147483661"/>
          </pc:sldLayoutMkLst>
        </pc:sldLayoutChg>
        <pc:sldLayoutChg chg="del">
          <pc:chgData name="Reece Williams (2216017)" userId="S::2216017@student.uwtsd.ac.uk::e9613c25-74f2-43ab-8cef-5d5be5eec1cb" providerId="AD" clId="Web-{D227BA6C-D5EC-7E7C-FBF9-F777D35539B2}" dt="2024-07-01T16:35:33.089" v="0"/>
          <pc:sldLayoutMkLst>
            <pc:docMk/>
            <pc:sldMasterMk cId="2460954070" sldId="2147483660"/>
            <pc:sldLayoutMk cId="949138452" sldId="2147483662"/>
          </pc:sldLayoutMkLst>
        </pc:sldLayoutChg>
        <pc:sldLayoutChg chg="del">
          <pc:chgData name="Reece Williams (2216017)" userId="S::2216017@student.uwtsd.ac.uk::e9613c25-74f2-43ab-8cef-5d5be5eec1cb" providerId="AD" clId="Web-{D227BA6C-D5EC-7E7C-FBF9-F777D35539B2}" dt="2024-07-01T16:35:33.089" v="0"/>
          <pc:sldLayoutMkLst>
            <pc:docMk/>
            <pc:sldMasterMk cId="2460954070" sldId="2147483660"/>
            <pc:sldLayoutMk cId="2591524520" sldId="2147483663"/>
          </pc:sldLayoutMkLst>
        </pc:sldLayoutChg>
        <pc:sldLayoutChg chg="del">
          <pc:chgData name="Reece Williams (2216017)" userId="S::2216017@student.uwtsd.ac.uk::e9613c25-74f2-43ab-8cef-5d5be5eec1cb" providerId="AD" clId="Web-{D227BA6C-D5EC-7E7C-FBF9-F777D35539B2}" dt="2024-07-01T16:35:33.089" v="0"/>
          <pc:sldLayoutMkLst>
            <pc:docMk/>
            <pc:sldMasterMk cId="2460954070" sldId="2147483660"/>
            <pc:sldLayoutMk cId="1203092039" sldId="2147483664"/>
          </pc:sldLayoutMkLst>
        </pc:sldLayoutChg>
        <pc:sldLayoutChg chg="del">
          <pc:chgData name="Reece Williams (2216017)" userId="S::2216017@student.uwtsd.ac.uk::e9613c25-74f2-43ab-8cef-5d5be5eec1cb" providerId="AD" clId="Web-{D227BA6C-D5EC-7E7C-FBF9-F777D35539B2}" dt="2024-07-01T16:35:33.089" v="0"/>
          <pc:sldLayoutMkLst>
            <pc:docMk/>
            <pc:sldMasterMk cId="2460954070" sldId="2147483660"/>
            <pc:sldLayoutMk cId="3733172339" sldId="2147483665"/>
          </pc:sldLayoutMkLst>
        </pc:sldLayoutChg>
        <pc:sldLayoutChg chg="del">
          <pc:chgData name="Reece Williams (2216017)" userId="S::2216017@student.uwtsd.ac.uk::e9613c25-74f2-43ab-8cef-5d5be5eec1cb" providerId="AD" clId="Web-{D227BA6C-D5EC-7E7C-FBF9-F777D35539B2}" dt="2024-07-01T16:35:33.089" v="0"/>
          <pc:sldLayoutMkLst>
            <pc:docMk/>
            <pc:sldMasterMk cId="2460954070" sldId="2147483660"/>
            <pc:sldLayoutMk cId="3210312558" sldId="2147483666"/>
          </pc:sldLayoutMkLst>
        </pc:sldLayoutChg>
        <pc:sldLayoutChg chg="del">
          <pc:chgData name="Reece Williams (2216017)" userId="S::2216017@student.uwtsd.ac.uk::e9613c25-74f2-43ab-8cef-5d5be5eec1cb" providerId="AD" clId="Web-{D227BA6C-D5EC-7E7C-FBF9-F777D35539B2}" dt="2024-07-01T16:35:33.089" v="0"/>
          <pc:sldLayoutMkLst>
            <pc:docMk/>
            <pc:sldMasterMk cId="2460954070" sldId="2147483660"/>
            <pc:sldLayoutMk cId="3146388984" sldId="2147483667"/>
          </pc:sldLayoutMkLst>
        </pc:sldLayoutChg>
        <pc:sldLayoutChg chg="del">
          <pc:chgData name="Reece Williams (2216017)" userId="S::2216017@student.uwtsd.ac.uk::e9613c25-74f2-43ab-8cef-5d5be5eec1cb" providerId="AD" clId="Web-{D227BA6C-D5EC-7E7C-FBF9-F777D35539B2}" dt="2024-07-01T16:35:33.089" v="0"/>
          <pc:sldLayoutMkLst>
            <pc:docMk/>
            <pc:sldMasterMk cId="2460954070" sldId="2147483660"/>
            <pc:sldLayoutMk cId="3171841454" sldId="2147483668"/>
          </pc:sldLayoutMkLst>
        </pc:sldLayoutChg>
        <pc:sldLayoutChg chg="del">
          <pc:chgData name="Reece Williams (2216017)" userId="S::2216017@student.uwtsd.ac.uk::e9613c25-74f2-43ab-8cef-5d5be5eec1cb" providerId="AD" clId="Web-{D227BA6C-D5EC-7E7C-FBF9-F777D35539B2}" dt="2024-07-01T16:35:33.089" v="0"/>
          <pc:sldLayoutMkLst>
            <pc:docMk/>
            <pc:sldMasterMk cId="2460954070" sldId="2147483660"/>
            <pc:sldLayoutMk cId="1718958274" sldId="2147483669"/>
          </pc:sldLayoutMkLst>
        </pc:sldLayoutChg>
        <pc:sldLayoutChg chg="del">
          <pc:chgData name="Reece Williams (2216017)" userId="S::2216017@student.uwtsd.ac.uk::e9613c25-74f2-43ab-8cef-5d5be5eec1cb" providerId="AD" clId="Web-{D227BA6C-D5EC-7E7C-FBF9-F777D35539B2}" dt="2024-07-01T16:35:33.089" v="0"/>
          <pc:sldLayoutMkLst>
            <pc:docMk/>
            <pc:sldMasterMk cId="2460954070" sldId="2147483660"/>
            <pc:sldLayoutMk cId="2202905451" sldId="2147483670"/>
          </pc:sldLayoutMkLst>
        </pc:sldLayoutChg>
        <pc:sldLayoutChg chg="del">
          <pc:chgData name="Reece Williams (2216017)" userId="S::2216017@student.uwtsd.ac.uk::e9613c25-74f2-43ab-8cef-5d5be5eec1cb" providerId="AD" clId="Web-{D227BA6C-D5EC-7E7C-FBF9-F777D35539B2}" dt="2024-07-01T16:35:33.089" v="0"/>
          <pc:sldLayoutMkLst>
            <pc:docMk/>
            <pc:sldMasterMk cId="2460954070" sldId="2147483660"/>
            <pc:sldLayoutMk cId="3479445657" sldId="2147483671"/>
          </pc:sldLayoutMkLst>
        </pc:sldLayoutChg>
      </pc:sldMasterChg>
      <pc:sldMasterChg chg="add addSldLayout">
        <pc:chgData name="Reece Williams (2216017)" userId="S::2216017@student.uwtsd.ac.uk::e9613c25-74f2-43ab-8cef-5d5be5eec1cb" providerId="AD" clId="Web-{D227BA6C-D5EC-7E7C-FBF9-F777D35539B2}" dt="2024-07-01T16:35:33.089" v="0"/>
        <pc:sldMasterMkLst>
          <pc:docMk/>
          <pc:sldMasterMk cId="3910855250" sldId="2147483712"/>
        </pc:sldMasterMkLst>
        <pc:sldLayoutChg chg="add">
          <pc:chgData name="Reece Williams (2216017)" userId="S::2216017@student.uwtsd.ac.uk::e9613c25-74f2-43ab-8cef-5d5be5eec1cb" providerId="AD" clId="Web-{D227BA6C-D5EC-7E7C-FBF9-F777D35539B2}" dt="2024-07-01T16:35:33.089" v="0"/>
          <pc:sldLayoutMkLst>
            <pc:docMk/>
            <pc:sldMasterMk cId="3910855250" sldId="2147483712"/>
            <pc:sldLayoutMk cId="969818959" sldId="2147483701"/>
          </pc:sldLayoutMkLst>
        </pc:sldLayoutChg>
        <pc:sldLayoutChg chg="add">
          <pc:chgData name="Reece Williams (2216017)" userId="S::2216017@student.uwtsd.ac.uk::e9613c25-74f2-43ab-8cef-5d5be5eec1cb" providerId="AD" clId="Web-{D227BA6C-D5EC-7E7C-FBF9-F777D35539B2}" dt="2024-07-01T16:35:33.089" v="0"/>
          <pc:sldLayoutMkLst>
            <pc:docMk/>
            <pc:sldMasterMk cId="3910855250" sldId="2147483712"/>
            <pc:sldLayoutMk cId="139509287" sldId="2147483702"/>
          </pc:sldLayoutMkLst>
        </pc:sldLayoutChg>
        <pc:sldLayoutChg chg="add">
          <pc:chgData name="Reece Williams (2216017)" userId="S::2216017@student.uwtsd.ac.uk::e9613c25-74f2-43ab-8cef-5d5be5eec1cb" providerId="AD" clId="Web-{D227BA6C-D5EC-7E7C-FBF9-F777D35539B2}" dt="2024-07-01T16:35:33.089" v="0"/>
          <pc:sldLayoutMkLst>
            <pc:docMk/>
            <pc:sldMasterMk cId="3910855250" sldId="2147483712"/>
            <pc:sldLayoutMk cId="3567388400" sldId="2147483703"/>
          </pc:sldLayoutMkLst>
        </pc:sldLayoutChg>
        <pc:sldLayoutChg chg="add">
          <pc:chgData name="Reece Williams (2216017)" userId="S::2216017@student.uwtsd.ac.uk::e9613c25-74f2-43ab-8cef-5d5be5eec1cb" providerId="AD" clId="Web-{D227BA6C-D5EC-7E7C-FBF9-F777D35539B2}" dt="2024-07-01T16:35:33.089" v="0"/>
          <pc:sldLayoutMkLst>
            <pc:docMk/>
            <pc:sldMasterMk cId="3910855250" sldId="2147483712"/>
            <pc:sldLayoutMk cId="807236508" sldId="2147483704"/>
          </pc:sldLayoutMkLst>
        </pc:sldLayoutChg>
        <pc:sldLayoutChg chg="add">
          <pc:chgData name="Reece Williams (2216017)" userId="S::2216017@student.uwtsd.ac.uk::e9613c25-74f2-43ab-8cef-5d5be5eec1cb" providerId="AD" clId="Web-{D227BA6C-D5EC-7E7C-FBF9-F777D35539B2}" dt="2024-07-01T16:35:33.089" v="0"/>
          <pc:sldLayoutMkLst>
            <pc:docMk/>
            <pc:sldMasterMk cId="3910855250" sldId="2147483712"/>
            <pc:sldLayoutMk cId="1365701235" sldId="2147483705"/>
          </pc:sldLayoutMkLst>
        </pc:sldLayoutChg>
        <pc:sldLayoutChg chg="add">
          <pc:chgData name="Reece Williams (2216017)" userId="S::2216017@student.uwtsd.ac.uk::e9613c25-74f2-43ab-8cef-5d5be5eec1cb" providerId="AD" clId="Web-{D227BA6C-D5EC-7E7C-FBF9-F777D35539B2}" dt="2024-07-01T16:35:33.089" v="0"/>
          <pc:sldLayoutMkLst>
            <pc:docMk/>
            <pc:sldMasterMk cId="3910855250" sldId="2147483712"/>
            <pc:sldLayoutMk cId="2673569854" sldId="2147483706"/>
          </pc:sldLayoutMkLst>
        </pc:sldLayoutChg>
        <pc:sldLayoutChg chg="add">
          <pc:chgData name="Reece Williams (2216017)" userId="S::2216017@student.uwtsd.ac.uk::e9613c25-74f2-43ab-8cef-5d5be5eec1cb" providerId="AD" clId="Web-{D227BA6C-D5EC-7E7C-FBF9-F777D35539B2}" dt="2024-07-01T16:35:33.089" v="0"/>
          <pc:sldLayoutMkLst>
            <pc:docMk/>
            <pc:sldMasterMk cId="3910855250" sldId="2147483712"/>
            <pc:sldLayoutMk cId="3074952452" sldId="2147483707"/>
          </pc:sldLayoutMkLst>
        </pc:sldLayoutChg>
        <pc:sldLayoutChg chg="add">
          <pc:chgData name="Reece Williams (2216017)" userId="S::2216017@student.uwtsd.ac.uk::e9613c25-74f2-43ab-8cef-5d5be5eec1cb" providerId="AD" clId="Web-{D227BA6C-D5EC-7E7C-FBF9-F777D35539B2}" dt="2024-07-01T16:35:33.089" v="0"/>
          <pc:sldLayoutMkLst>
            <pc:docMk/>
            <pc:sldMasterMk cId="3910855250" sldId="2147483712"/>
            <pc:sldLayoutMk cId="1176322339" sldId="2147483708"/>
          </pc:sldLayoutMkLst>
        </pc:sldLayoutChg>
        <pc:sldLayoutChg chg="add">
          <pc:chgData name="Reece Williams (2216017)" userId="S::2216017@student.uwtsd.ac.uk::e9613c25-74f2-43ab-8cef-5d5be5eec1cb" providerId="AD" clId="Web-{D227BA6C-D5EC-7E7C-FBF9-F777D35539B2}" dt="2024-07-01T16:35:33.089" v="0"/>
          <pc:sldLayoutMkLst>
            <pc:docMk/>
            <pc:sldMasterMk cId="3910855250" sldId="2147483712"/>
            <pc:sldLayoutMk cId="1151440680" sldId="2147483709"/>
          </pc:sldLayoutMkLst>
        </pc:sldLayoutChg>
        <pc:sldLayoutChg chg="add">
          <pc:chgData name="Reece Williams (2216017)" userId="S::2216017@student.uwtsd.ac.uk::e9613c25-74f2-43ab-8cef-5d5be5eec1cb" providerId="AD" clId="Web-{D227BA6C-D5EC-7E7C-FBF9-F777D35539B2}" dt="2024-07-01T16:35:33.089" v="0"/>
          <pc:sldLayoutMkLst>
            <pc:docMk/>
            <pc:sldMasterMk cId="3910855250" sldId="2147483712"/>
            <pc:sldLayoutMk cId="1365715085" sldId="2147483710"/>
          </pc:sldLayoutMkLst>
        </pc:sldLayoutChg>
        <pc:sldLayoutChg chg="add">
          <pc:chgData name="Reece Williams (2216017)" userId="S::2216017@student.uwtsd.ac.uk::e9613c25-74f2-43ab-8cef-5d5be5eec1cb" providerId="AD" clId="Web-{D227BA6C-D5EC-7E7C-FBF9-F777D35539B2}" dt="2024-07-01T16:35:33.089" v="0"/>
          <pc:sldLayoutMkLst>
            <pc:docMk/>
            <pc:sldMasterMk cId="3910855250" sldId="2147483712"/>
            <pc:sldLayoutMk cId="3189883946" sldId="2147483711"/>
          </pc:sldLayoutMkLst>
        </pc:sldLayoutChg>
      </pc:sldMasterChg>
    </pc:docChg>
  </pc:docChgLst>
  <pc:docChgLst>
    <pc:chgData name="Reece Williams (2216017)" userId="S::2216017@student.uwtsd.ac.uk::e9613c25-74f2-43ab-8cef-5d5be5eec1cb" providerId="AD" clId="Web-{9058C488-4526-ED1A-1EFF-E274B50B09FB}"/>
    <pc:docChg chg="addSld delSld modSld">
      <pc:chgData name="Reece Williams (2216017)" userId="S::2216017@student.uwtsd.ac.uk::e9613c25-74f2-43ab-8cef-5d5be5eec1cb" providerId="AD" clId="Web-{9058C488-4526-ED1A-1EFF-E274B50B09FB}" dt="2024-07-11T18:34:23.207" v="587" actId="1076"/>
      <pc:docMkLst>
        <pc:docMk/>
      </pc:docMkLst>
      <pc:sldChg chg="addSp delSp modSp">
        <pc:chgData name="Reece Williams (2216017)" userId="S::2216017@student.uwtsd.ac.uk::e9613c25-74f2-43ab-8cef-5d5be5eec1cb" providerId="AD" clId="Web-{9058C488-4526-ED1A-1EFF-E274B50B09FB}" dt="2024-07-11T18:17:18.243" v="104" actId="1076"/>
        <pc:sldMkLst>
          <pc:docMk/>
          <pc:sldMk cId="987191959" sldId="258"/>
        </pc:sldMkLst>
        <pc:spChg chg="del mod">
          <ac:chgData name="Reece Williams (2216017)" userId="S::2216017@student.uwtsd.ac.uk::e9613c25-74f2-43ab-8cef-5d5be5eec1cb" providerId="AD" clId="Web-{9058C488-4526-ED1A-1EFF-E274B50B09FB}" dt="2024-07-11T18:13:53.816" v="22"/>
          <ac:spMkLst>
            <pc:docMk/>
            <pc:sldMk cId="987191959" sldId="258"/>
            <ac:spMk id="3" creationId="{49F9C35E-5510-9151-64DA-96DBA6A3534D}"/>
          </ac:spMkLst>
        </pc:spChg>
        <pc:spChg chg="add mod">
          <ac:chgData name="Reece Williams (2216017)" userId="S::2216017@student.uwtsd.ac.uk::e9613c25-74f2-43ab-8cef-5d5be5eec1cb" providerId="AD" clId="Web-{9058C488-4526-ED1A-1EFF-E274B50B09FB}" dt="2024-07-11T18:17:18.243" v="104" actId="1076"/>
          <ac:spMkLst>
            <pc:docMk/>
            <pc:sldMk cId="987191959" sldId="258"/>
            <ac:spMk id="4" creationId="{6EDC221D-AE0A-E765-CDF3-ED9793EE4B5B}"/>
          </ac:spMkLst>
        </pc:spChg>
        <pc:picChg chg="add mod">
          <ac:chgData name="Reece Williams (2216017)" userId="S::2216017@student.uwtsd.ac.uk::e9613c25-74f2-43ab-8cef-5d5be5eec1cb" providerId="AD" clId="Web-{9058C488-4526-ED1A-1EFF-E274B50B09FB}" dt="2024-07-11T18:15:47.866" v="91" actId="1076"/>
          <ac:picMkLst>
            <pc:docMk/>
            <pc:sldMk cId="987191959" sldId="258"/>
            <ac:picMk id="5" creationId="{CBCD1ADD-2DBF-572C-62EE-7BDF3A9D0E9B}"/>
          </ac:picMkLst>
        </pc:picChg>
        <pc:picChg chg="add mod">
          <ac:chgData name="Reece Williams (2216017)" userId="S::2216017@student.uwtsd.ac.uk::e9613c25-74f2-43ab-8cef-5d5be5eec1cb" providerId="AD" clId="Web-{9058C488-4526-ED1A-1EFF-E274B50B09FB}" dt="2024-07-11T18:16:02.179" v="97" actId="1076"/>
          <ac:picMkLst>
            <pc:docMk/>
            <pc:sldMk cId="987191959" sldId="258"/>
            <ac:picMk id="6" creationId="{8404F644-24B0-C1AD-D415-1C346C34F656}"/>
          </ac:picMkLst>
        </pc:picChg>
        <pc:picChg chg="add mod">
          <ac:chgData name="Reece Williams (2216017)" userId="S::2216017@student.uwtsd.ac.uk::e9613c25-74f2-43ab-8cef-5d5be5eec1cb" providerId="AD" clId="Web-{9058C488-4526-ED1A-1EFF-E274B50B09FB}" dt="2024-07-11T18:16:12.398" v="102" actId="1076"/>
          <ac:picMkLst>
            <pc:docMk/>
            <pc:sldMk cId="987191959" sldId="258"/>
            <ac:picMk id="7" creationId="{A199F52B-B432-7F54-7CA9-91E63EA80F9A}"/>
          </ac:picMkLst>
        </pc:picChg>
        <pc:picChg chg="add mod">
          <ac:chgData name="Reece Williams (2216017)" userId="S::2216017@student.uwtsd.ac.uk::e9613c25-74f2-43ab-8cef-5d5be5eec1cb" providerId="AD" clId="Web-{9058C488-4526-ED1A-1EFF-E274B50B09FB}" dt="2024-07-11T18:16:15.241" v="103" actId="1076"/>
          <ac:picMkLst>
            <pc:docMk/>
            <pc:sldMk cId="987191959" sldId="258"/>
            <ac:picMk id="8" creationId="{4510991B-E5A2-6DC2-57A5-E4495F6C3B96}"/>
          </ac:picMkLst>
        </pc:picChg>
      </pc:sldChg>
      <pc:sldChg chg="addSp delSp modSp new">
        <pc:chgData name="Reece Williams (2216017)" userId="S::2216017@student.uwtsd.ac.uk::e9613c25-74f2-43ab-8cef-5d5be5eec1cb" providerId="AD" clId="Web-{9058C488-4526-ED1A-1EFF-E274B50B09FB}" dt="2024-07-11T18:23:20.643" v="354" actId="1076"/>
        <pc:sldMkLst>
          <pc:docMk/>
          <pc:sldMk cId="1929442038" sldId="259"/>
        </pc:sldMkLst>
        <pc:spChg chg="mod">
          <ac:chgData name="Reece Williams (2216017)" userId="S::2216017@student.uwtsd.ac.uk::e9613c25-74f2-43ab-8cef-5d5be5eec1cb" providerId="AD" clId="Web-{9058C488-4526-ED1A-1EFF-E274B50B09FB}" dt="2024-07-10T19:44:03.103" v="9" actId="1076"/>
          <ac:spMkLst>
            <pc:docMk/>
            <pc:sldMk cId="1929442038" sldId="259"/>
            <ac:spMk id="2" creationId="{5A1754CA-BA0B-CB96-D25D-3A27096B39FE}"/>
          </ac:spMkLst>
        </pc:spChg>
        <pc:spChg chg="del mod">
          <ac:chgData name="Reece Williams (2216017)" userId="S::2216017@student.uwtsd.ac.uk::e9613c25-74f2-43ab-8cef-5d5be5eec1cb" providerId="AD" clId="Web-{9058C488-4526-ED1A-1EFF-E274B50B09FB}" dt="2024-07-10T19:43:37.587" v="2"/>
          <ac:spMkLst>
            <pc:docMk/>
            <pc:sldMk cId="1929442038" sldId="259"/>
            <ac:spMk id="3" creationId="{37EACEA3-25ED-3AF7-F6C0-1D0BC5CCC6EC}"/>
          </ac:spMkLst>
        </pc:spChg>
        <pc:spChg chg="add mod">
          <ac:chgData name="Reece Williams (2216017)" userId="S::2216017@student.uwtsd.ac.uk::e9613c25-74f2-43ab-8cef-5d5be5eec1cb" providerId="AD" clId="Web-{9058C488-4526-ED1A-1EFF-E274B50B09FB}" dt="2024-07-11T18:22:48.642" v="298" actId="20577"/>
          <ac:spMkLst>
            <pc:docMk/>
            <pc:sldMk cId="1929442038" sldId="259"/>
            <ac:spMk id="6" creationId="{CBF6898A-D092-FC38-C833-29CF986846A6}"/>
          </ac:spMkLst>
        </pc:spChg>
        <pc:spChg chg="add mod">
          <ac:chgData name="Reece Williams (2216017)" userId="S::2216017@student.uwtsd.ac.uk::e9613c25-74f2-43ab-8cef-5d5be5eec1cb" providerId="AD" clId="Web-{9058C488-4526-ED1A-1EFF-E274B50B09FB}" dt="2024-07-11T18:23:20.643" v="354" actId="1076"/>
          <ac:spMkLst>
            <pc:docMk/>
            <pc:sldMk cId="1929442038" sldId="259"/>
            <ac:spMk id="7" creationId="{2F9EC55D-9A4D-0D17-BCA1-AF19241C9295}"/>
          </ac:spMkLst>
        </pc:spChg>
        <pc:picChg chg="add mod">
          <ac:chgData name="Reece Williams (2216017)" userId="S::2216017@student.uwtsd.ac.uk::e9613c25-74f2-43ab-8cef-5d5be5eec1cb" providerId="AD" clId="Web-{9058C488-4526-ED1A-1EFF-E274B50B09FB}" dt="2024-07-11T18:19:20.105" v="105"/>
          <ac:picMkLst>
            <pc:docMk/>
            <pc:sldMk cId="1929442038" sldId="259"/>
            <ac:picMk id="3" creationId="{25CC1344-D7E8-9630-6392-6C111E47A9E6}"/>
          </ac:picMkLst>
        </pc:picChg>
        <pc:picChg chg="add del mod">
          <ac:chgData name="Reece Williams (2216017)" userId="S::2216017@student.uwtsd.ac.uk::e9613c25-74f2-43ab-8cef-5d5be5eec1cb" providerId="AD" clId="Web-{9058C488-4526-ED1A-1EFF-E274B50B09FB}" dt="2024-07-11T18:19:46.606" v="109"/>
          <ac:picMkLst>
            <pc:docMk/>
            <pc:sldMk cId="1929442038" sldId="259"/>
            <ac:picMk id="4" creationId="{CE679C7F-B336-60D0-D953-46D7E37B9E19}"/>
          </ac:picMkLst>
        </pc:picChg>
        <pc:picChg chg="add mod">
          <ac:chgData name="Reece Williams (2216017)" userId="S::2216017@student.uwtsd.ac.uk::e9613c25-74f2-43ab-8cef-5d5be5eec1cb" providerId="AD" clId="Web-{9058C488-4526-ED1A-1EFF-E274B50B09FB}" dt="2024-07-11T18:19:54.419" v="112" actId="1076"/>
          <ac:picMkLst>
            <pc:docMk/>
            <pc:sldMk cId="1929442038" sldId="259"/>
            <ac:picMk id="5" creationId="{AF715DED-E9AB-1840-9C23-1AD5DF21F436}"/>
          </ac:picMkLst>
        </pc:picChg>
      </pc:sldChg>
      <pc:sldChg chg="addSp modSp new">
        <pc:chgData name="Reece Williams (2216017)" userId="S::2216017@student.uwtsd.ac.uk::e9613c25-74f2-43ab-8cef-5d5be5eec1cb" providerId="AD" clId="Web-{9058C488-4526-ED1A-1EFF-E274B50B09FB}" dt="2024-07-11T12:28:12.765" v="20" actId="1076"/>
        <pc:sldMkLst>
          <pc:docMk/>
          <pc:sldMk cId="4137147959" sldId="260"/>
        </pc:sldMkLst>
        <pc:picChg chg="add mod">
          <ac:chgData name="Reece Williams (2216017)" userId="S::2216017@student.uwtsd.ac.uk::e9613c25-74f2-43ab-8cef-5d5be5eec1cb" providerId="AD" clId="Web-{9058C488-4526-ED1A-1EFF-E274B50B09FB}" dt="2024-07-11T12:28:12.765" v="20" actId="1076"/>
          <ac:picMkLst>
            <pc:docMk/>
            <pc:sldMk cId="4137147959" sldId="260"/>
            <ac:picMk id="2" creationId="{8D0FE0C4-54A7-4D9B-D1C5-7FDA4B57821B}"/>
          </ac:picMkLst>
        </pc:picChg>
      </pc:sldChg>
      <pc:sldChg chg="addSp modSp new">
        <pc:chgData name="Reece Williams (2216017)" userId="S::2216017@student.uwtsd.ac.uk::e9613c25-74f2-43ab-8cef-5d5be5eec1cb" providerId="AD" clId="Web-{9058C488-4526-ED1A-1EFF-E274B50B09FB}" dt="2024-07-11T12:27:58.718" v="16" actId="1076"/>
        <pc:sldMkLst>
          <pc:docMk/>
          <pc:sldMk cId="3156033290" sldId="261"/>
        </pc:sldMkLst>
        <pc:picChg chg="add mod">
          <ac:chgData name="Reece Williams (2216017)" userId="S::2216017@student.uwtsd.ac.uk::e9613c25-74f2-43ab-8cef-5d5be5eec1cb" providerId="AD" clId="Web-{9058C488-4526-ED1A-1EFF-E274B50B09FB}" dt="2024-07-11T12:27:58.718" v="16" actId="1076"/>
          <ac:picMkLst>
            <pc:docMk/>
            <pc:sldMk cId="3156033290" sldId="261"/>
            <ac:picMk id="2" creationId="{0D358919-7AB8-FCFE-9A13-82AB1C1F236F}"/>
          </ac:picMkLst>
        </pc:picChg>
      </pc:sldChg>
      <pc:sldChg chg="new del">
        <pc:chgData name="Reece Williams (2216017)" userId="S::2216017@student.uwtsd.ac.uk::e9613c25-74f2-43ab-8cef-5d5be5eec1cb" providerId="AD" clId="Web-{9058C488-4526-ED1A-1EFF-E274B50B09FB}" dt="2024-07-11T18:24:49.004" v="356"/>
        <pc:sldMkLst>
          <pc:docMk/>
          <pc:sldMk cId="3624564540" sldId="262"/>
        </pc:sldMkLst>
      </pc:sldChg>
      <pc:sldChg chg="addSp modSp new">
        <pc:chgData name="Reece Williams (2216017)" userId="S::2216017@student.uwtsd.ac.uk::e9613c25-74f2-43ab-8cef-5d5be5eec1cb" providerId="AD" clId="Web-{9058C488-4526-ED1A-1EFF-E274B50B09FB}" dt="2024-07-11T18:29:34.247" v="582" actId="20577"/>
        <pc:sldMkLst>
          <pc:docMk/>
          <pc:sldMk cId="4157349166" sldId="262"/>
        </pc:sldMkLst>
        <pc:spChg chg="mod">
          <ac:chgData name="Reece Williams (2216017)" userId="S::2216017@student.uwtsd.ac.uk::e9613c25-74f2-43ab-8cef-5d5be5eec1cb" providerId="AD" clId="Web-{9058C488-4526-ED1A-1EFF-E274B50B09FB}" dt="2024-07-11T18:25:23.927" v="363" actId="1076"/>
          <ac:spMkLst>
            <pc:docMk/>
            <pc:sldMk cId="4157349166" sldId="262"/>
            <ac:spMk id="2" creationId="{FC2A3479-F65E-B733-BD1B-147A61347AF0}"/>
          </ac:spMkLst>
        </pc:spChg>
        <pc:spChg chg="add mod">
          <ac:chgData name="Reece Williams (2216017)" userId="S::2216017@student.uwtsd.ac.uk::e9613c25-74f2-43ab-8cef-5d5be5eec1cb" providerId="AD" clId="Web-{9058C488-4526-ED1A-1EFF-E274B50B09FB}" dt="2024-07-11T18:27:43.790" v="426" actId="1076"/>
          <ac:spMkLst>
            <pc:docMk/>
            <pc:sldMk cId="4157349166" sldId="262"/>
            <ac:spMk id="6" creationId="{3E3A30B4-40B9-9698-706B-AFB5626F8B9D}"/>
          </ac:spMkLst>
        </pc:spChg>
        <pc:spChg chg="add mod">
          <ac:chgData name="Reece Williams (2216017)" userId="S::2216017@student.uwtsd.ac.uk::e9613c25-74f2-43ab-8cef-5d5be5eec1cb" providerId="AD" clId="Web-{9058C488-4526-ED1A-1EFF-E274B50B09FB}" dt="2024-07-11T18:28:57.402" v="505" actId="1076"/>
          <ac:spMkLst>
            <pc:docMk/>
            <pc:sldMk cId="4157349166" sldId="262"/>
            <ac:spMk id="7" creationId="{CDB2E619-B60B-7255-9BCD-30CEF45E5D7C}"/>
          </ac:spMkLst>
        </pc:spChg>
        <pc:spChg chg="add mod">
          <ac:chgData name="Reece Williams (2216017)" userId="S::2216017@student.uwtsd.ac.uk::e9613c25-74f2-43ab-8cef-5d5be5eec1cb" providerId="AD" clId="Web-{9058C488-4526-ED1A-1EFF-E274B50B09FB}" dt="2024-07-11T18:29:34.247" v="582" actId="20577"/>
          <ac:spMkLst>
            <pc:docMk/>
            <pc:sldMk cId="4157349166" sldId="262"/>
            <ac:spMk id="8" creationId="{216CCFC3-4923-C56C-3E83-24F0E540CB8C}"/>
          </ac:spMkLst>
        </pc:spChg>
        <pc:picChg chg="add mod">
          <ac:chgData name="Reece Williams (2216017)" userId="S::2216017@student.uwtsd.ac.uk::e9613c25-74f2-43ab-8cef-5d5be5eec1cb" providerId="AD" clId="Web-{9058C488-4526-ED1A-1EFF-E274B50B09FB}" dt="2024-07-11T18:26:01.975" v="374" actId="1076"/>
          <ac:picMkLst>
            <pc:docMk/>
            <pc:sldMk cId="4157349166" sldId="262"/>
            <ac:picMk id="3" creationId="{101F332D-254A-F387-D34C-3F648F09F0A6}"/>
          </ac:picMkLst>
        </pc:picChg>
        <pc:picChg chg="add mod">
          <ac:chgData name="Reece Williams (2216017)" userId="S::2216017@student.uwtsd.ac.uk::e9613c25-74f2-43ab-8cef-5d5be5eec1cb" providerId="AD" clId="Web-{9058C488-4526-ED1A-1EFF-E274B50B09FB}" dt="2024-07-11T18:26:12.069" v="377" actId="1076"/>
          <ac:picMkLst>
            <pc:docMk/>
            <pc:sldMk cId="4157349166" sldId="262"/>
            <ac:picMk id="4" creationId="{231F63F0-1AA7-4121-623C-F1EAC68B3457}"/>
          </ac:picMkLst>
        </pc:picChg>
        <pc:picChg chg="add mod">
          <ac:chgData name="Reece Williams (2216017)" userId="S::2216017@student.uwtsd.ac.uk::e9613c25-74f2-43ab-8cef-5d5be5eec1cb" providerId="AD" clId="Web-{9058C488-4526-ED1A-1EFF-E274B50B09FB}" dt="2024-07-11T18:26:16.772" v="379" actId="1076"/>
          <ac:picMkLst>
            <pc:docMk/>
            <pc:sldMk cId="4157349166" sldId="262"/>
            <ac:picMk id="5" creationId="{017FBAA6-7E02-A259-78B9-845C6AAD05AB}"/>
          </ac:picMkLst>
        </pc:picChg>
      </pc:sldChg>
      <pc:sldChg chg="addSp modSp new">
        <pc:chgData name="Reece Williams (2216017)" userId="S::2216017@student.uwtsd.ac.uk::e9613c25-74f2-43ab-8cef-5d5be5eec1cb" providerId="AD" clId="Web-{9058C488-4526-ED1A-1EFF-E274B50B09FB}" dt="2024-07-11T18:34:23.207" v="587" actId="1076"/>
        <pc:sldMkLst>
          <pc:docMk/>
          <pc:sldMk cId="190015995" sldId="263"/>
        </pc:sldMkLst>
        <pc:picChg chg="add mod">
          <ac:chgData name="Reece Williams (2216017)" userId="S::2216017@student.uwtsd.ac.uk::e9613c25-74f2-43ab-8cef-5d5be5eec1cb" providerId="AD" clId="Web-{9058C488-4526-ED1A-1EFF-E274B50B09FB}" dt="2024-07-11T18:34:23.207" v="587" actId="1076"/>
          <ac:picMkLst>
            <pc:docMk/>
            <pc:sldMk cId="190015995" sldId="263"/>
            <ac:picMk id="2" creationId="{065F9361-0B25-C2B5-81ED-E308D0968ECC}"/>
          </ac:picMkLst>
        </pc:picChg>
      </pc:sldChg>
    </pc:docChg>
  </pc:docChgLst>
  <pc:docChgLst>
    <pc:chgData name="Reece Williams (2216017)" userId="S::2216017@student.uwtsd.ac.uk::e9613c25-74f2-43ab-8cef-5d5be5eec1cb" providerId="AD" clId="Web-{494192DF-7F94-34B3-61B2-31B718115C37}"/>
    <pc:docChg chg="addSld modSld">
      <pc:chgData name="Reece Williams (2216017)" userId="S::2216017@student.uwtsd.ac.uk::e9613c25-74f2-43ab-8cef-5d5be5eec1cb" providerId="AD" clId="Web-{494192DF-7F94-34B3-61B2-31B718115C37}" dt="2024-07-12T16:18:10.591" v="89" actId="20577"/>
      <pc:docMkLst>
        <pc:docMk/>
      </pc:docMkLst>
      <pc:sldChg chg="modSp">
        <pc:chgData name="Reece Williams (2216017)" userId="S::2216017@student.uwtsd.ac.uk::e9613c25-74f2-43ab-8cef-5d5be5eec1cb" providerId="AD" clId="Web-{494192DF-7F94-34B3-61B2-31B718115C37}" dt="2024-07-12T16:18:10.591" v="89" actId="20577"/>
        <pc:sldMkLst>
          <pc:docMk/>
          <pc:sldMk cId="3328831468" sldId="257"/>
        </pc:sldMkLst>
        <pc:spChg chg="mod">
          <ac:chgData name="Reece Williams (2216017)" userId="S::2216017@student.uwtsd.ac.uk::e9613c25-74f2-43ab-8cef-5d5be5eec1cb" providerId="AD" clId="Web-{494192DF-7F94-34B3-61B2-31B718115C37}" dt="2024-07-12T16:18:10.591" v="89" actId="20577"/>
          <ac:spMkLst>
            <pc:docMk/>
            <pc:sldMk cId="3328831468" sldId="257"/>
            <ac:spMk id="3" creationId="{6F0C7B37-278C-6327-A339-8CB55EAEF19B}"/>
          </ac:spMkLst>
        </pc:spChg>
      </pc:sldChg>
      <pc:sldChg chg="addSp modSp new">
        <pc:chgData name="Reece Williams (2216017)" userId="S::2216017@student.uwtsd.ac.uk::e9613c25-74f2-43ab-8cef-5d5be5eec1cb" providerId="AD" clId="Web-{494192DF-7F94-34B3-61B2-31B718115C37}" dt="2024-07-12T16:17:46.996" v="87" actId="14100"/>
        <pc:sldMkLst>
          <pc:docMk/>
          <pc:sldMk cId="3645709950" sldId="264"/>
        </pc:sldMkLst>
        <pc:spChg chg="mod">
          <ac:chgData name="Reece Williams (2216017)" userId="S::2216017@student.uwtsd.ac.uk::e9613c25-74f2-43ab-8cef-5d5be5eec1cb" providerId="AD" clId="Web-{494192DF-7F94-34B3-61B2-31B718115C37}" dt="2024-07-12T16:08:24.157" v="7" actId="14100"/>
          <ac:spMkLst>
            <pc:docMk/>
            <pc:sldMk cId="3645709950" sldId="264"/>
            <ac:spMk id="2" creationId="{EA157A14-BFB8-8F2C-A094-B99F0C41A207}"/>
          </ac:spMkLst>
        </pc:spChg>
        <pc:spChg chg="add mod">
          <ac:chgData name="Reece Williams (2216017)" userId="S::2216017@student.uwtsd.ac.uk::e9613c25-74f2-43ab-8cef-5d5be5eec1cb" providerId="AD" clId="Web-{494192DF-7F94-34B3-61B2-31B718115C37}" dt="2024-07-12T16:17:46.996" v="87" actId="14100"/>
          <ac:spMkLst>
            <pc:docMk/>
            <pc:sldMk cId="3645709950" sldId="264"/>
            <ac:spMk id="8" creationId="{86E847BE-B3BD-143F-2F84-27ABA32A4651}"/>
          </ac:spMkLst>
        </pc:spChg>
        <pc:picChg chg="add mod">
          <ac:chgData name="Reece Williams (2216017)" userId="S::2216017@student.uwtsd.ac.uk::e9613c25-74f2-43ab-8cef-5d5be5eec1cb" providerId="AD" clId="Web-{494192DF-7F94-34B3-61B2-31B718115C37}" dt="2024-07-12T16:13:46.912" v="10" actId="1076"/>
          <ac:picMkLst>
            <pc:docMk/>
            <pc:sldMk cId="3645709950" sldId="264"/>
            <ac:picMk id="3" creationId="{CB8C593E-CDC7-7B17-5943-E0501E01F9BD}"/>
          </ac:picMkLst>
        </pc:picChg>
        <pc:picChg chg="add mod">
          <ac:chgData name="Reece Williams (2216017)" userId="S::2216017@student.uwtsd.ac.uk::e9613c25-74f2-43ab-8cef-5d5be5eec1cb" providerId="AD" clId="Web-{494192DF-7F94-34B3-61B2-31B718115C37}" dt="2024-07-12T16:16:28.772" v="22" actId="14100"/>
          <ac:picMkLst>
            <pc:docMk/>
            <pc:sldMk cId="3645709950" sldId="264"/>
            <ac:picMk id="4" creationId="{9981660C-B81E-94BB-250A-34E481E9B806}"/>
          </ac:picMkLst>
        </pc:picChg>
        <pc:picChg chg="add mod">
          <ac:chgData name="Reece Williams (2216017)" userId="S::2216017@student.uwtsd.ac.uk::e9613c25-74f2-43ab-8cef-5d5be5eec1cb" providerId="AD" clId="Web-{494192DF-7F94-34B3-61B2-31B718115C37}" dt="2024-07-12T16:17:09.915" v="31" actId="1076"/>
          <ac:picMkLst>
            <pc:docMk/>
            <pc:sldMk cId="3645709950" sldId="264"/>
            <ac:picMk id="5" creationId="{2C160A71-FBDC-E852-E6AC-43D062100E20}"/>
          </ac:picMkLst>
        </pc:picChg>
        <pc:picChg chg="add mod">
          <ac:chgData name="Reece Williams (2216017)" userId="S::2216017@student.uwtsd.ac.uk::e9613c25-74f2-43ab-8cef-5d5be5eec1cb" providerId="AD" clId="Web-{494192DF-7F94-34B3-61B2-31B718115C37}" dt="2024-07-12T16:17:11.025" v="32" actId="1076"/>
          <ac:picMkLst>
            <pc:docMk/>
            <pc:sldMk cId="3645709950" sldId="264"/>
            <ac:picMk id="6" creationId="{1F8C5427-C163-51AF-1F54-7797694D4893}"/>
          </ac:picMkLst>
        </pc:picChg>
        <pc:picChg chg="add mod modCrop">
          <ac:chgData name="Reece Williams (2216017)" userId="S::2216017@student.uwtsd.ac.uk::e9613c25-74f2-43ab-8cef-5d5be5eec1cb" providerId="AD" clId="Web-{494192DF-7F94-34B3-61B2-31B718115C37}" dt="2024-07-12T16:17:12.634" v="33" actId="1076"/>
          <ac:picMkLst>
            <pc:docMk/>
            <pc:sldMk cId="3645709950" sldId="264"/>
            <ac:picMk id="7" creationId="{4FE05542-28D1-4961-F49E-8221E20796F2}"/>
          </ac:picMkLst>
        </pc:picChg>
      </pc:sldChg>
    </pc:docChg>
  </pc:docChgLst>
  <pc:docChgLst>
    <pc:chgData name="Reece Williams (2216017)" userId="S::2216017@student.uwtsd.ac.uk::e9613c25-74f2-43ab-8cef-5d5be5eec1cb" providerId="AD" clId="Web-{9BF54BBE-466D-D322-13A9-4591BCA5BFEE}"/>
    <pc:docChg chg="modSld">
      <pc:chgData name="Reece Williams (2216017)" userId="S::2216017@student.uwtsd.ac.uk::e9613c25-74f2-43ab-8cef-5d5be5eec1cb" providerId="AD" clId="Web-{9BF54BBE-466D-D322-13A9-4591BCA5BFEE}" dt="2024-07-11T18:38:28.784" v="15" actId="1076"/>
      <pc:docMkLst>
        <pc:docMk/>
      </pc:docMkLst>
      <pc:sldChg chg="addSp modSp">
        <pc:chgData name="Reece Williams (2216017)" userId="S::2216017@student.uwtsd.ac.uk::e9613c25-74f2-43ab-8cef-5d5be5eec1cb" providerId="AD" clId="Web-{9BF54BBE-466D-D322-13A9-4591BCA5BFEE}" dt="2024-07-11T18:38:28.784" v="15" actId="1076"/>
        <pc:sldMkLst>
          <pc:docMk/>
          <pc:sldMk cId="190015995" sldId="263"/>
        </pc:sldMkLst>
        <pc:spChg chg="add mod">
          <ac:chgData name="Reece Williams (2216017)" userId="S::2216017@student.uwtsd.ac.uk::e9613c25-74f2-43ab-8cef-5d5be5eec1cb" providerId="AD" clId="Web-{9BF54BBE-466D-D322-13A9-4591BCA5BFEE}" dt="2024-07-11T18:37:12.423" v="4"/>
          <ac:spMkLst>
            <pc:docMk/>
            <pc:sldMk cId="190015995" sldId="263"/>
            <ac:spMk id="3" creationId="{3842851D-3551-F58C-1F14-C4E3ABBD6531}"/>
          </ac:spMkLst>
        </pc:spChg>
        <pc:spChg chg="add mod">
          <ac:chgData name="Reece Williams (2216017)" userId="S::2216017@student.uwtsd.ac.uk::e9613c25-74f2-43ab-8cef-5d5be5eec1cb" providerId="AD" clId="Web-{9BF54BBE-466D-D322-13A9-4591BCA5BFEE}" dt="2024-07-11T18:37:41.424" v="7" actId="1076"/>
          <ac:spMkLst>
            <pc:docMk/>
            <pc:sldMk cId="190015995" sldId="263"/>
            <ac:spMk id="4" creationId="{37592AF7-01AD-3DE8-7813-6797F825AD29}"/>
          </ac:spMkLst>
        </pc:spChg>
        <pc:spChg chg="add mod">
          <ac:chgData name="Reece Williams (2216017)" userId="S::2216017@student.uwtsd.ac.uk::e9613c25-74f2-43ab-8cef-5d5be5eec1cb" providerId="AD" clId="Web-{9BF54BBE-466D-D322-13A9-4591BCA5BFEE}" dt="2024-07-11T18:38:04.331" v="11"/>
          <ac:spMkLst>
            <pc:docMk/>
            <pc:sldMk cId="190015995" sldId="263"/>
            <ac:spMk id="5" creationId="{FC385108-5244-A265-F9BD-28B2A9293454}"/>
          </ac:spMkLst>
        </pc:spChg>
        <pc:spChg chg="add mod">
          <ac:chgData name="Reece Williams (2216017)" userId="S::2216017@student.uwtsd.ac.uk::e9613c25-74f2-43ab-8cef-5d5be5eec1cb" providerId="AD" clId="Web-{9BF54BBE-466D-D322-13A9-4591BCA5BFEE}" dt="2024-07-11T18:38:28.784" v="15" actId="1076"/>
          <ac:spMkLst>
            <pc:docMk/>
            <pc:sldMk cId="190015995" sldId="263"/>
            <ac:spMk id="6" creationId="{3DFF2A4A-DD90-1EEE-5A5D-3776CC32C7DB}"/>
          </ac:spMkLst>
        </pc:spChg>
        <pc:picChg chg="mod">
          <ac:chgData name="Reece Williams (2216017)" userId="S::2216017@student.uwtsd.ac.uk::e9613c25-74f2-43ab-8cef-5d5be5eec1cb" providerId="AD" clId="Web-{9BF54BBE-466D-D322-13A9-4591BCA5BFEE}" dt="2024-07-11T18:36:41.048" v="2" actId="1076"/>
          <ac:picMkLst>
            <pc:docMk/>
            <pc:sldMk cId="190015995" sldId="263"/>
            <ac:picMk id="2" creationId="{065F9361-0B25-C2B5-81ED-E308D0968EC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7/12/2024</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074952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7/12/2024</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176322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7/12/2024</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1440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7/12/2024</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65715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7/12/2024</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8988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7/12/2024</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65701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7/12/2024</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969818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7/12/2024</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509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7/12/2024</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7388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7/12/2024</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07236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7/12/2024</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73569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7/12/2024</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91085525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6.xml"/><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6.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757E9E-CCD5-49A5-A016-FC1831731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3637100" y="2430463"/>
            <a:ext cx="4206600" cy="1998662"/>
          </a:xfrm>
        </p:spPr>
        <p:txBody>
          <a:bodyPr vert="horz" lIns="91440" tIns="45720" rIns="91440" bIns="45720" rtlCol="0" anchor="t">
            <a:normAutofit/>
          </a:bodyPr>
          <a:lstStyle/>
          <a:p>
            <a:r>
              <a:rPr lang="en-US">
                <a:solidFill>
                  <a:srgbClr val="000000">
                    <a:alpha val="60000"/>
                  </a:srgbClr>
                </a:solidFill>
              </a:rPr>
              <a:t>ECEY6005/C</a:t>
            </a:r>
            <a:endParaRPr lang="en-US" dirty="0">
              <a:solidFill>
                <a:srgbClr val="000000">
                  <a:alpha val="60000"/>
                </a:srgbClr>
              </a:solidFill>
            </a:endParaRPr>
          </a:p>
          <a:p>
            <a:r>
              <a:rPr lang="en-US" dirty="0">
                <a:solidFill>
                  <a:srgbClr val="000000">
                    <a:alpha val="60000"/>
                  </a:srgbClr>
                </a:solidFill>
              </a:rPr>
              <a:t>2216017</a:t>
            </a:r>
          </a:p>
        </p:txBody>
      </p:sp>
      <p:grpSp>
        <p:nvGrpSpPr>
          <p:cNvPr id="10" name="Group 9">
            <a:extLst>
              <a:ext uri="{FF2B5EF4-FFF2-40B4-BE49-F238E27FC236}">
                <a16:creationId xmlns:a16="http://schemas.microsoft.com/office/drawing/2014/main" id="{1781FF6F-5DEF-409F-A063-7955827239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3168" y="602681"/>
            <a:ext cx="3615648" cy="5932335"/>
            <a:chOff x="402434" y="602681"/>
            <a:chExt cx="3615648" cy="5932335"/>
          </a:xfrm>
        </p:grpSpPr>
        <p:grpSp>
          <p:nvGrpSpPr>
            <p:cNvPr id="11" name="Group 10">
              <a:extLst>
                <a:ext uri="{FF2B5EF4-FFF2-40B4-BE49-F238E27FC236}">
                  <a16:creationId xmlns:a16="http://schemas.microsoft.com/office/drawing/2014/main" id="{54A341EC-5CF3-4B87-BAC5-B44C2A265BA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710054" y="399231"/>
              <a:ext cx="317159" cy="932400"/>
              <a:chOff x="6376988" y="280988"/>
              <a:chExt cx="633413" cy="1862138"/>
            </a:xfrm>
          </p:grpSpPr>
          <p:sp>
            <p:nvSpPr>
              <p:cNvPr id="68" name="Freeform 68">
                <a:extLst>
                  <a:ext uri="{FF2B5EF4-FFF2-40B4-BE49-F238E27FC236}">
                    <a16:creationId xmlns:a16="http://schemas.microsoft.com/office/drawing/2014/main" id="{395C89A6-4089-43C1-88F7-C89EAAB5A0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69">
                <a:extLst>
                  <a:ext uri="{FF2B5EF4-FFF2-40B4-BE49-F238E27FC236}">
                    <a16:creationId xmlns:a16="http://schemas.microsoft.com/office/drawing/2014/main" id="{B6C04A07-DB49-4407-A323-BFFAAAAA40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0" name="Line 70">
                <a:extLst>
                  <a:ext uri="{FF2B5EF4-FFF2-40B4-BE49-F238E27FC236}">
                    <a16:creationId xmlns:a16="http://schemas.microsoft.com/office/drawing/2014/main" id="{59A51CDF-9F3E-4400-A6E3-AF309DF9C95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2" name="Oval 11">
              <a:extLst>
                <a:ext uri="{FF2B5EF4-FFF2-40B4-BE49-F238E27FC236}">
                  <a16:creationId xmlns:a16="http://schemas.microsoft.com/office/drawing/2014/main" id="{43E04776-E965-42A8-AB14-90BD8B6460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333586" y="83943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13" name="Group 12">
              <a:extLst>
                <a:ext uri="{FF2B5EF4-FFF2-40B4-BE49-F238E27FC236}">
                  <a16:creationId xmlns:a16="http://schemas.microsoft.com/office/drawing/2014/main" id="{471644CC-C24B-48BC-8EE3-D72786B685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1732866" y="390058"/>
              <a:ext cx="1785984" cy="2211229"/>
              <a:chOff x="3125006" y="3171595"/>
              <a:chExt cx="1785984" cy="2211229"/>
            </a:xfrm>
          </p:grpSpPr>
          <p:grpSp>
            <p:nvGrpSpPr>
              <p:cNvPr id="60" name="Group 59">
                <a:extLst>
                  <a:ext uri="{FF2B5EF4-FFF2-40B4-BE49-F238E27FC236}">
                    <a16:creationId xmlns:a16="http://schemas.microsoft.com/office/drawing/2014/main" id="{ADDDB28D-DEEE-460F-98F5-0E2EC1F599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1397A7CF-F6A8-48D5-98AF-B68FC71E00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F863A81-6184-41EB-94AF-C6096CD64A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EF436F3D-9653-4DF8-832B-580539C56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30">
                  <a:extLst>
                    <a:ext uri="{FF2B5EF4-FFF2-40B4-BE49-F238E27FC236}">
                      <a16:creationId xmlns:a16="http://schemas.microsoft.com/office/drawing/2014/main" id="{0154A205-573A-4A5C-A3DF-B4DC24A2F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1" name="Group 60">
                <a:extLst>
                  <a:ext uri="{FF2B5EF4-FFF2-40B4-BE49-F238E27FC236}">
                    <a16:creationId xmlns:a16="http://schemas.microsoft.com/office/drawing/2014/main" id="{C2543A46-110B-4E4B-92BD-F8B8E21CD6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45471145-1F29-4FC3-8B75-277BD8E22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63" name="Freeform: Shape 62">
                  <a:extLst>
                    <a:ext uri="{FF2B5EF4-FFF2-40B4-BE49-F238E27FC236}">
                      <a16:creationId xmlns:a16="http://schemas.microsoft.com/office/drawing/2014/main" id="{79DA4A81-8892-4F1C-9311-7AEAE2C8D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4" name="Group 13">
              <a:extLst>
                <a:ext uri="{FF2B5EF4-FFF2-40B4-BE49-F238E27FC236}">
                  <a16:creationId xmlns:a16="http://schemas.microsoft.com/office/drawing/2014/main" id="{E4C401AA-847D-4D5A-9199-3B368AD88A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0000" y="2480400"/>
              <a:ext cx="2457450" cy="3838575"/>
              <a:chOff x="587376" y="280988"/>
              <a:chExt cx="2457450" cy="3838575"/>
            </a:xfrm>
          </p:grpSpPr>
          <p:sp>
            <p:nvSpPr>
              <p:cNvPr id="38" name="Freeform 64">
                <a:extLst>
                  <a:ext uri="{FF2B5EF4-FFF2-40B4-BE49-F238E27FC236}">
                    <a16:creationId xmlns:a16="http://schemas.microsoft.com/office/drawing/2014/main" id="{BCD66427-9375-44C7-B176-87D1E5D90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81">
                <a:extLst>
                  <a:ext uri="{FF2B5EF4-FFF2-40B4-BE49-F238E27FC236}">
                    <a16:creationId xmlns:a16="http://schemas.microsoft.com/office/drawing/2014/main" id="{DBDB153C-43F9-4C36-8330-E06BE08B31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61">
                <a:extLst>
                  <a:ext uri="{FF2B5EF4-FFF2-40B4-BE49-F238E27FC236}">
                    <a16:creationId xmlns:a16="http://schemas.microsoft.com/office/drawing/2014/main" id="{DBD793DD-531D-4E1E-B992-5E5891F600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78">
                <a:extLst>
                  <a:ext uri="{FF2B5EF4-FFF2-40B4-BE49-F238E27FC236}">
                    <a16:creationId xmlns:a16="http://schemas.microsoft.com/office/drawing/2014/main" id="{CEFB136B-DC35-4F4A-83C4-01135B4EF8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4">
                <a:extLst>
                  <a:ext uri="{FF2B5EF4-FFF2-40B4-BE49-F238E27FC236}">
                    <a16:creationId xmlns:a16="http://schemas.microsoft.com/office/drawing/2014/main" id="{9FB85D2A-279F-4702-B280-612D11B547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7">
                <a:extLst>
                  <a:ext uri="{FF2B5EF4-FFF2-40B4-BE49-F238E27FC236}">
                    <a16:creationId xmlns:a16="http://schemas.microsoft.com/office/drawing/2014/main" id="{63C22ADC-4205-46D4-93EB-9549805136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60">
                <a:extLst>
                  <a:ext uri="{FF2B5EF4-FFF2-40B4-BE49-F238E27FC236}">
                    <a16:creationId xmlns:a16="http://schemas.microsoft.com/office/drawing/2014/main" id="{B2FA1D0B-0861-4557-88CC-99D3B909F8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59">
                <a:extLst>
                  <a:ext uri="{FF2B5EF4-FFF2-40B4-BE49-F238E27FC236}">
                    <a16:creationId xmlns:a16="http://schemas.microsoft.com/office/drawing/2014/main" id="{4D751BD9-53BA-45A5-81A1-AACC0A176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62">
                <a:extLst>
                  <a:ext uri="{FF2B5EF4-FFF2-40B4-BE49-F238E27FC236}">
                    <a16:creationId xmlns:a16="http://schemas.microsoft.com/office/drawing/2014/main" id="{1FDA24E2-9B8A-4508-833C-3E2C2894CD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47" name="Freeform 65">
                <a:extLst>
                  <a:ext uri="{FF2B5EF4-FFF2-40B4-BE49-F238E27FC236}">
                    <a16:creationId xmlns:a16="http://schemas.microsoft.com/office/drawing/2014/main" id="{D2CCA503-DC38-4E11-B299-7DB76F5FAB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79">
                <a:extLst>
                  <a:ext uri="{FF2B5EF4-FFF2-40B4-BE49-F238E27FC236}">
                    <a16:creationId xmlns:a16="http://schemas.microsoft.com/office/drawing/2014/main" id="{D21F0F68-198F-481C-9DF7-93EB338D67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82">
                <a:extLst>
                  <a:ext uri="{FF2B5EF4-FFF2-40B4-BE49-F238E27FC236}">
                    <a16:creationId xmlns:a16="http://schemas.microsoft.com/office/drawing/2014/main" id="{A0B2B8C2-FDD5-497A-9CFD-2981549022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85">
                <a:extLst>
                  <a:ext uri="{FF2B5EF4-FFF2-40B4-BE49-F238E27FC236}">
                    <a16:creationId xmlns:a16="http://schemas.microsoft.com/office/drawing/2014/main" id="{C9A20254-ABE1-475B-9CA8-97E7369F4E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88">
                <a:extLst>
                  <a:ext uri="{FF2B5EF4-FFF2-40B4-BE49-F238E27FC236}">
                    <a16:creationId xmlns:a16="http://schemas.microsoft.com/office/drawing/2014/main" id="{23E12738-13DA-4FBC-9E2B-569CE16058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52" name="Group 51">
                <a:extLst>
                  <a:ext uri="{FF2B5EF4-FFF2-40B4-BE49-F238E27FC236}">
                    <a16:creationId xmlns:a16="http://schemas.microsoft.com/office/drawing/2014/main" id="{A8F1C84D-36A7-432E-8525-755B1F33F7E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53" name="Line 63">
                  <a:extLst>
                    <a:ext uri="{FF2B5EF4-FFF2-40B4-BE49-F238E27FC236}">
                      <a16:creationId xmlns:a16="http://schemas.microsoft.com/office/drawing/2014/main" id="{D43B981D-1875-4E2D-B4B5-431D2CE842E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Line 66">
                  <a:extLst>
                    <a:ext uri="{FF2B5EF4-FFF2-40B4-BE49-F238E27FC236}">
                      <a16:creationId xmlns:a16="http://schemas.microsoft.com/office/drawing/2014/main" id="{07489979-9C7D-4844-B0BB-74A5CDBCDAA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Line 67">
                  <a:extLst>
                    <a:ext uri="{FF2B5EF4-FFF2-40B4-BE49-F238E27FC236}">
                      <a16:creationId xmlns:a16="http://schemas.microsoft.com/office/drawing/2014/main" id="{A778F9B4-BB14-484F-A573-172579C39CF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Line 80">
                  <a:extLst>
                    <a:ext uri="{FF2B5EF4-FFF2-40B4-BE49-F238E27FC236}">
                      <a16:creationId xmlns:a16="http://schemas.microsoft.com/office/drawing/2014/main" id="{26AC9EC4-C293-47D1-AA7B-DE4475793AB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Line 83">
                  <a:extLst>
                    <a:ext uri="{FF2B5EF4-FFF2-40B4-BE49-F238E27FC236}">
                      <a16:creationId xmlns:a16="http://schemas.microsoft.com/office/drawing/2014/main" id="{BACE1CFF-F0A6-4D1D-AC73-0D9D9A59712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Line 86">
                  <a:extLst>
                    <a:ext uri="{FF2B5EF4-FFF2-40B4-BE49-F238E27FC236}">
                      <a16:creationId xmlns:a16="http://schemas.microsoft.com/office/drawing/2014/main" id="{20D155F1-00FF-4612-BB74-15FEDECA9C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Line 89">
                  <a:extLst>
                    <a:ext uri="{FF2B5EF4-FFF2-40B4-BE49-F238E27FC236}">
                      <a16:creationId xmlns:a16="http://schemas.microsoft.com/office/drawing/2014/main" id="{C076FA74-5BAE-496C-8F4F-3F5B4F290E5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sp>
          <p:nvSpPr>
            <p:cNvPr id="15" name="Oval 14">
              <a:extLst>
                <a:ext uri="{FF2B5EF4-FFF2-40B4-BE49-F238E27FC236}">
                  <a16:creationId xmlns:a16="http://schemas.microsoft.com/office/drawing/2014/main" id="{9AC60A04-8CF1-45F0-A385-1EBAD71D7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742320" y="577888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16" name="Group 15">
              <a:extLst>
                <a:ext uri="{FF2B5EF4-FFF2-40B4-BE49-F238E27FC236}">
                  <a16:creationId xmlns:a16="http://schemas.microsoft.com/office/drawing/2014/main" id="{A41600F8-1DCA-4819-8C06-BAA0C569A2C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305927" y="2362458"/>
              <a:ext cx="641183" cy="1069728"/>
              <a:chOff x="6484112" y="2967038"/>
              <a:chExt cx="641183" cy="1069728"/>
            </a:xfrm>
          </p:grpSpPr>
          <p:grpSp>
            <p:nvGrpSpPr>
              <p:cNvPr id="30" name="Group 29">
                <a:extLst>
                  <a:ext uri="{FF2B5EF4-FFF2-40B4-BE49-F238E27FC236}">
                    <a16:creationId xmlns:a16="http://schemas.microsoft.com/office/drawing/2014/main" id="{D9AA2C22-184F-48CD-AE38-7835B029D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35" name="Freeform 68">
                  <a:extLst>
                    <a:ext uri="{FF2B5EF4-FFF2-40B4-BE49-F238E27FC236}">
                      <a16:creationId xmlns:a16="http://schemas.microsoft.com/office/drawing/2014/main" id="{2BE92945-1DB1-4026-BFF0-E56E756FC2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69">
                  <a:extLst>
                    <a:ext uri="{FF2B5EF4-FFF2-40B4-BE49-F238E27FC236}">
                      <a16:creationId xmlns:a16="http://schemas.microsoft.com/office/drawing/2014/main" id="{D969EC21-F259-4572-8C92-93CBAFD9CF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Line 70">
                  <a:extLst>
                    <a:ext uri="{FF2B5EF4-FFF2-40B4-BE49-F238E27FC236}">
                      <a16:creationId xmlns:a16="http://schemas.microsoft.com/office/drawing/2014/main" id="{ADE098B8-3E34-4B77-9834-950B20E8CEB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1" name="Group 30">
                <a:extLst>
                  <a:ext uri="{FF2B5EF4-FFF2-40B4-BE49-F238E27FC236}">
                    <a16:creationId xmlns:a16="http://schemas.microsoft.com/office/drawing/2014/main" id="{C838B054-D982-4E4A-810E-B5916C8BB81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32" name="Freeform 68">
                  <a:extLst>
                    <a:ext uri="{FF2B5EF4-FFF2-40B4-BE49-F238E27FC236}">
                      <a16:creationId xmlns:a16="http://schemas.microsoft.com/office/drawing/2014/main" id="{120EE44F-3465-4168-9CC6-960CDC23DC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69">
                  <a:extLst>
                    <a:ext uri="{FF2B5EF4-FFF2-40B4-BE49-F238E27FC236}">
                      <a16:creationId xmlns:a16="http://schemas.microsoft.com/office/drawing/2014/main" id="{1F16E21E-6FF7-4D92-B5AB-F1B210E8D4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4" name="Line 70">
                  <a:extLst>
                    <a:ext uri="{FF2B5EF4-FFF2-40B4-BE49-F238E27FC236}">
                      <a16:creationId xmlns:a16="http://schemas.microsoft.com/office/drawing/2014/main" id="{E6D26AF0-8B26-4B76-B520-39507E64181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7" name="Group 16">
              <a:extLst>
                <a:ext uri="{FF2B5EF4-FFF2-40B4-BE49-F238E27FC236}">
                  <a16:creationId xmlns:a16="http://schemas.microsoft.com/office/drawing/2014/main" id="{46550D95-D676-4064-9B82-6BE9520096B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384669" y="4915016"/>
              <a:ext cx="633413" cy="1620000"/>
              <a:chOff x="3384669" y="4915016"/>
              <a:chExt cx="633413" cy="1620000"/>
            </a:xfrm>
          </p:grpSpPr>
          <p:grpSp>
            <p:nvGrpSpPr>
              <p:cNvPr id="26" name="Group 25">
                <a:extLst>
                  <a:ext uri="{FF2B5EF4-FFF2-40B4-BE49-F238E27FC236}">
                    <a16:creationId xmlns:a16="http://schemas.microsoft.com/office/drawing/2014/main" id="{E3F10329-29C7-42E4-BA22-CD1201CEF79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a:off x="3384669" y="4946104"/>
                <a:ext cx="633413" cy="1419225"/>
                <a:chOff x="5959192" y="333389"/>
                <a:chExt cx="633413" cy="1419225"/>
              </a:xfrm>
            </p:grpSpPr>
            <p:sp>
              <p:nvSpPr>
                <p:cNvPr id="28" name="Freeform 68">
                  <a:extLst>
                    <a:ext uri="{FF2B5EF4-FFF2-40B4-BE49-F238E27FC236}">
                      <a16:creationId xmlns:a16="http://schemas.microsoft.com/office/drawing/2014/main" id="{39A5C44A-06A4-43BE-A666-08E17199C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69">
                  <a:extLst>
                    <a:ext uri="{FF2B5EF4-FFF2-40B4-BE49-F238E27FC236}">
                      <a16:creationId xmlns:a16="http://schemas.microsoft.com/office/drawing/2014/main" id="{4FFD648A-4214-47DB-B980-6A315E265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7" name="Line 70">
                <a:extLst>
                  <a:ext uri="{FF2B5EF4-FFF2-40B4-BE49-F238E27FC236}">
                    <a16:creationId xmlns:a16="http://schemas.microsoft.com/office/drawing/2014/main" id="{C810BE59-2768-4B0E-A3FD-A6784A2C840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rot="18900000" flipV="1">
                <a:off x="3774042" y="4915016"/>
                <a:ext cx="0" cy="162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8" name="Group 17">
              <a:extLst>
                <a:ext uri="{FF2B5EF4-FFF2-40B4-BE49-F238E27FC236}">
                  <a16:creationId xmlns:a16="http://schemas.microsoft.com/office/drawing/2014/main" id="{11652DC8-2B9B-409D-8B87-E8D97CBF002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40013" y="1046180"/>
              <a:ext cx="903599" cy="2160000"/>
              <a:chOff x="9057947" y="3423463"/>
              <a:chExt cx="903599" cy="2160000"/>
            </a:xfrm>
          </p:grpSpPr>
          <p:grpSp>
            <p:nvGrpSpPr>
              <p:cNvPr id="19" name="Group 18">
                <a:extLst>
                  <a:ext uri="{FF2B5EF4-FFF2-40B4-BE49-F238E27FC236}">
                    <a16:creationId xmlns:a16="http://schemas.microsoft.com/office/drawing/2014/main" id="{403350CC-3DBE-4071-8279-74DBDD4F9D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24" name="Freeform: Shape 23">
                  <a:extLst>
                    <a:ext uri="{FF2B5EF4-FFF2-40B4-BE49-F238E27FC236}">
                      <a16:creationId xmlns:a16="http://schemas.microsoft.com/office/drawing/2014/main" id="{38432FD0-1F86-419C-BE0D-605DEBE10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5" name="Freeform: Shape 24">
                  <a:extLst>
                    <a:ext uri="{FF2B5EF4-FFF2-40B4-BE49-F238E27FC236}">
                      <a16:creationId xmlns:a16="http://schemas.microsoft.com/office/drawing/2014/main" id="{8F4BCABC-4173-4006-9B50-22E0BE31D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20" name="Group 19">
                <a:extLst>
                  <a:ext uri="{FF2B5EF4-FFF2-40B4-BE49-F238E27FC236}">
                    <a16:creationId xmlns:a16="http://schemas.microsoft.com/office/drawing/2014/main" id="{8E6DD52D-5C11-4364-A277-0BC6C05CAC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21" name="Straight Connector 20">
                  <a:extLst>
                    <a:ext uri="{FF2B5EF4-FFF2-40B4-BE49-F238E27FC236}">
                      <a16:creationId xmlns:a16="http://schemas.microsoft.com/office/drawing/2014/main" id="{A2C9CE77-5338-4C9B-BCB7-1D6A7A2C72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Rectangle 5">
                  <a:extLst>
                    <a:ext uri="{FF2B5EF4-FFF2-40B4-BE49-F238E27FC236}">
                      <a16:creationId xmlns:a16="http://schemas.microsoft.com/office/drawing/2014/main" id="{DD8C86C1-51BA-4CB2-918E-99A73E2EC3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
                  <a:extLst>
                    <a:ext uri="{FF2B5EF4-FFF2-40B4-BE49-F238E27FC236}">
                      <a16:creationId xmlns:a16="http://schemas.microsoft.com/office/drawing/2014/main" id="{713D5C9F-7DFE-4DDD-A89E-55BCBDFEC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cxnSp>
        <p:nvCxnSpPr>
          <p:cNvPr id="72" name="Straight Connector 71">
            <a:extLst>
              <a:ext uri="{FF2B5EF4-FFF2-40B4-BE49-F238E27FC236}">
                <a16:creationId xmlns:a16="http://schemas.microsoft.com/office/drawing/2014/main" id="{D56ACE5F-BE95-4218-ADF7-6F1DEF6A94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74" name="Group 73">
            <a:extLst>
              <a:ext uri="{FF2B5EF4-FFF2-40B4-BE49-F238E27FC236}">
                <a16:creationId xmlns:a16="http://schemas.microsoft.com/office/drawing/2014/main" id="{801DF50F-B47F-405F-BDF3-73DAC01BB9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73184" y="602681"/>
            <a:ext cx="3615648" cy="5932335"/>
            <a:chOff x="402434" y="602681"/>
            <a:chExt cx="3615648" cy="5932335"/>
          </a:xfrm>
        </p:grpSpPr>
        <p:grpSp>
          <p:nvGrpSpPr>
            <p:cNvPr id="75" name="Group 74">
              <a:extLst>
                <a:ext uri="{FF2B5EF4-FFF2-40B4-BE49-F238E27FC236}">
                  <a16:creationId xmlns:a16="http://schemas.microsoft.com/office/drawing/2014/main" id="{2457533F-CAD7-46C2-9CB3-8505B2DFABA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710054" y="399231"/>
              <a:ext cx="317159" cy="932400"/>
              <a:chOff x="6376988" y="280988"/>
              <a:chExt cx="633413" cy="1862138"/>
            </a:xfrm>
          </p:grpSpPr>
          <p:sp>
            <p:nvSpPr>
              <p:cNvPr id="132" name="Freeform 68">
                <a:extLst>
                  <a:ext uri="{FF2B5EF4-FFF2-40B4-BE49-F238E27FC236}">
                    <a16:creationId xmlns:a16="http://schemas.microsoft.com/office/drawing/2014/main" id="{66E9686F-CED0-475E-A28A-D8CDBCCDD1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69">
                <a:extLst>
                  <a:ext uri="{FF2B5EF4-FFF2-40B4-BE49-F238E27FC236}">
                    <a16:creationId xmlns:a16="http://schemas.microsoft.com/office/drawing/2014/main" id="{254AFE2B-C030-4DF5-B113-1A9ECB6A65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4" name="Line 70">
                <a:extLst>
                  <a:ext uri="{FF2B5EF4-FFF2-40B4-BE49-F238E27FC236}">
                    <a16:creationId xmlns:a16="http://schemas.microsoft.com/office/drawing/2014/main" id="{02E0618D-FC2B-49B2-B15F-0EA6139909E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76" name="Oval 75">
              <a:extLst>
                <a:ext uri="{FF2B5EF4-FFF2-40B4-BE49-F238E27FC236}">
                  <a16:creationId xmlns:a16="http://schemas.microsoft.com/office/drawing/2014/main" id="{3BC4DEAB-C1FD-4FA7-9417-3E053D540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333586" y="83943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77" name="Group 76">
              <a:extLst>
                <a:ext uri="{FF2B5EF4-FFF2-40B4-BE49-F238E27FC236}">
                  <a16:creationId xmlns:a16="http://schemas.microsoft.com/office/drawing/2014/main" id="{77615B8B-540B-420B-87F1-5F51415E7F2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1732866" y="390058"/>
              <a:ext cx="1785984" cy="2211229"/>
              <a:chOff x="3125006" y="3171595"/>
              <a:chExt cx="1785984" cy="2211229"/>
            </a:xfrm>
          </p:grpSpPr>
          <p:grpSp>
            <p:nvGrpSpPr>
              <p:cNvPr id="124" name="Group 123">
                <a:extLst>
                  <a:ext uri="{FF2B5EF4-FFF2-40B4-BE49-F238E27FC236}">
                    <a16:creationId xmlns:a16="http://schemas.microsoft.com/office/drawing/2014/main" id="{82E16796-0833-4B54-AED9-A3611C9BD19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8" name="Straight Connector 127">
                  <a:extLst>
                    <a:ext uri="{FF2B5EF4-FFF2-40B4-BE49-F238E27FC236}">
                      <a16:creationId xmlns:a16="http://schemas.microsoft.com/office/drawing/2014/main" id="{F1E2155D-D771-4139-BC04-B5F026AEBB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746D84B4-B9EF-417C-A565-F9B86978E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30" name="Rectangle 30">
                  <a:extLst>
                    <a:ext uri="{FF2B5EF4-FFF2-40B4-BE49-F238E27FC236}">
                      <a16:creationId xmlns:a16="http://schemas.microsoft.com/office/drawing/2014/main" id="{66FFC568-D3F5-4FA6-B28A-516DE623F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Rectangle 30">
                  <a:extLst>
                    <a:ext uri="{FF2B5EF4-FFF2-40B4-BE49-F238E27FC236}">
                      <a16:creationId xmlns:a16="http://schemas.microsoft.com/office/drawing/2014/main" id="{2C3FB912-25F7-4822-B327-DA1E9B335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5" name="Group 124">
                <a:extLst>
                  <a:ext uri="{FF2B5EF4-FFF2-40B4-BE49-F238E27FC236}">
                    <a16:creationId xmlns:a16="http://schemas.microsoft.com/office/drawing/2014/main" id="{4FC8FB21-D7E1-4978-AD20-5E68B4C580E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26" name="Freeform: Shape 125">
                  <a:extLst>
                    <a:ext uri="{FF2B5EF4-FFF2-40B4-BE49-F238E27FC236}">
                      <a16:creationId xmlns:a16="http://schemas.microsoft.com/office/drawing/2014/main" id="{51BBD3DF-C644-4E9C-A11C-B6336B889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27" name="Freeform: Shape 126">
                  <a:extLst>
                    <a:ext uri="{FF2B5EF4-FFF2-40B4-BE49-F238E27FC236}">
                      <a16:creationId xmlns:a16="http://schemas.microsoft.com/office/drawing/2014/main" id="{0B53158D-9F0C-4064-B804-2C1F8AEBE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78" name="Group 77">
              <a:extLst>
                <a:ext uri="{FF2B5EF4-FFF2-40B4-BE49-F238E27FC236}">
                  <a16:creationId xmlns:a16="http://schemas.microsoft.com/office/drawing/2014/main" id="{B9D93B3C-5026-425E-9179-CBB944A909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0000" y="2480400"/>
              <a:ext cx="2457450" cy="3838575"/>
              <a:chOff x="587376" y="280988"/>
              <a:chExt cx="2457450" cy="3838575"/>
            </a:xfrm>
          </p:grpSpPr>
          <p:sp>
            <p:nvSpPr>
              <p:cNvPr id="102" name="Freeform 64">
                <a:extLst>
                  <a:ext uri="{FF2B5EF4-FFF2-40B4-BE49-F238E27FC236}">
                    <a16:creationId xmlns:a16="http://schemas.microsoft.com/office/drawing/2014/main" id="{5C84A49A-BD66-4BEA-A06B-2FA89468BB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81">
                <a:extLst>
                  <a:ext uri="{FF2B5EF4-FFF2-40B4-BE49-F238E27FC236}">
                    <a16:creationId xmlns:a16="http://schemas.microsoft.com/office/drawing/2014/main" id="{EB8895A6-E32C-4B09-B9E0-314C000A28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61">
                <a:extLst>
                  <a:ext uri="{FF2B5EF4-FFF2-40B4-BE49-F238E27FC236}">
                    <a16:creationId xmlns:a16="http://schemas.microsoft.com/office/drawing/2014/main" id="{6ABA4FEE-5223-4565-9B11-5E7CD13236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78">
                <a:extLst>
                  <a:ext uri="{FF2B5EF4-FFF2-40B4-BE49-F238E27FC236}">
                    <a16:creationId xmlns:a16="http://schemas.microsoft.com/office/drawing/2014/main" id="{38C78FAF-A05E-4962-8571-B6C83FB4EF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84">
                <a:extLst>
                  <a:ext uri="{FF2B5EF4-FFF2-40B4-BE49-F238E27FC236}">
                    <a16:creationId xmlns:a16="http://schemas.microsoft.com/office/drawing/2014/main" id="{B94F41EA-CB57-4E1D-9C7F-6E482F0EB6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87">
                <a:extLst>
                  <a:ext uri="{FF2B5EF4-FFF2-40B4-BE49-F238E27FC236}">
                    <a16:creationId xmlns:a16="http://schemas.microsoft.com/office/drawing/2014/main" id="{36E5C22C-6491-4028-8C8F-2BBA91B692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60">
                <a:extLst>
                  <a:ext uri="{FF2B5EF4-FFF2-40B4-BE49-F238E27FC236}">
                    <a16:creationId xmlns:a16="http://schemas.microsoft.com/office/drawing/2014/main" id="{C68EAD32-DAD2-4E24-A17D-9EF57C0FA5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59">
                <a:extLst>
                  <a:ext uri="{FF2B5EF4-FFF2-40B4-BE49-F238E27FC236}">
                    <a16:creationId xmlns:a16="http://schemas.microsoft.com/office/drawing/2014/main" id="{0C6E1ABE-BB08-4327-9CDD-11A5D0130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62">
                <a:extLst>
                  <a:ext uri="{FF2B5EF4-FFF2-40B4-BE49-F238E27FC236}">
                    <a16:creationId xmlns:a16="http://schemas.microsoft.com/office/drawing/2014/main" id="{88D096DA-BFC9-44D7-8441-490FA2D404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11" name="Freeform 65">
                <a:extLst>
                  <a:ext uri="{FF2B5EF4-FFF2-40B4-BE49-F238E27FC236}">
                    <a16:creationId xmlns:a16="http://schemas.microsoft.com/office/drawing/2014/main" id="{152CB9CF-F70A-46B0-AB37-7922D326BD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79">
                <a:extLst>
                  <a:ext uri="{FF2B5EF4-FFF2-40B4-BE49-F238E27FC236}">
                    <a16:creationId xmlns:a16="http://schemas.microsoft.com/office/drawing/2014/main" id="{28240976-82E5-4A37-8E2B-A07CCFD13D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82">
                <a:extLst>
                  <a:ext uri="{FF2B5EF4-FFF2-40B4-BE49-F238E27FC236}">
                    <a16:creationId xmlns:a16="http://schemas.microsoft.com/office/drawing/2014/main" id="{0C25B6B7-4317-4482-A474-2830FA6E59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85">
                <a:extLst>
                  <a:ext uri="{FF2B5EF4-FFF2-40B4-BE49-F238E27FC236}">
                    <a16:creationId xmlns:a16="http://schemas.microsoft.com/office/drawing/2014/main" id="{5C0EDF04-E84E-457D-A5F9-7746545AB2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88">
                <a:extLst>
                  <a:ext uri="{FF2B5EF4-FFF2-40B4-BE49-F238E27FC236}">
                    <a16:creationId xmlns:a16="http://schemas.microsoft.com/office/drawing/2014/main" id="{566313AB-A9AB-4B84-8C23-50E7259171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16" name="Group 115">
                <a:extLst>
                  <a:ext uri="{FF2B5EF4-FFF2-40B4-BE49-F238E27FC236}">
                    <a16:creationId xmlns:a16="http://schemas.microsoft.com/office/drawing/2014/main" id="{2F31BFB5-317D-4135-930A-240F7A56EA8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17" name="Line 63">
                  <a:extLst>
                    <a:ext uri="{FF2B5EF4-FFF2-40B4-BE49-F238E27FC236}">
                      <a16:creationId xmlns:a16="http://schemas.microsoft.com/office/drawing/2014/main" id="{9102C0AC-7FF7-4F4B-B7C1-C8CE4846A1C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Line 66">
                  <a:extLst>
                    <a:ext uri="{FF2B5EF4-FFF2-40B4-BE49-F238E27FC236}">
                      <a16:creationId xmlns:a16="http://schemas.microsoft.com/office/drawing/2014/main" id="{64BAC77C-E14F-4FA8-9D0A-55B646EEA46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Line 67">
                  <a:extLst>
                    <a:ext uri="{FF2B5EF4-FFF2-40B4-BE49-F238E27FC236}">
                      <a16:creationId xmlns:a16="http://schemas.microsoft.com/office/drawing/2014/main" id="{0B88DC73-9AC3-42F8-8C9E-94EE9B61AE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Line 80">
                  <a:extLst>
                    <a:ext uri="{FF2B5EF4-FFF2-40B4-BE49-F238E27FC236}">
                      <a16:creationId xmlns:a16="http://schemas.microsoft.com/office/drawing/2014/main" id="{26BBA2D9-E4D0-424E-9825-61A9B3C0A37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Line 83">
                  <a:extLst>
                    <a:ext uri="{FF2B5EF4-FFF2-40B4-BE49-F238E27FC236}">
                      <a16:creationId xmlns:a16="http://schemas.microsoft.com/office/drawing/2014/main" id="{F6D4FA39-E0CC-4991-83D0-606E03CF1D3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Line 86">
                  <a:extLst>
                    <a:ext uri="{FF2B5EF4-FFF2-40B4-BE49-F238E27FC236}">
                      <a16:creationId xmlns:a16="http://schemas.microsoft.com/office/drawing/2014/main" id="{3819BE2B-7D47-443C-B1DF-2EA57679D17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Line 89">
                  <a:extLst>
                    <a:ext uri="{FF2B5EF4-FFF2-40B4-BE49-F238E27FC236}">
                      <a16:creationId xmlns:a16="http://schemas.microsoft.com/office/drawing/2014/main" id="{86B1E78E-D338-4BAE-9FB1-1A9118AD3DD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sp>
          <p:nvSpPr>
            <p:cNvPr id="79" name="Oval 78">
              <a:extLst>
                <a:ext uri="{FF2B5EF4-FFF2-40B4-BE49-F238E27FC236}">
                  <a16:creationId xmlns:a16="http://schemas.microsoft.com/office/drawing/2014/main" id="{4EC68A1A-796C-4F5F-8F41-0124729201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742320" y="577888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80" name="Group 79">
              <a:extLst>
                <a:ext uri="{FF2B5EF4-FFF2-40B4-BE49-F238E27FC236}">
                  <a16:creationId xmlns:a16="http://schemas.microsoft.com/office/drawing/2014/main" id="{272E52F1-29AD-47C2-904E-60B72D4A910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305927" y="2362458"/>
              <a:ext cx="641183" cy="1069728"/>
              <a:chOff x="6484112" y="2967038"/>
              <a:chExt cx="641183" cy="1069728"/>
            </a:xfrm>
          </p:grpSpPr>
          <p:grpSp>
            <p:nvGrpSpPr>
              <p:cNvPr id="94" name="Group 93">
                <a:extLst>
                  <a:ext uri="{FF2B5EF4-FFF2-40B4-BE49-F238E27FC236}">
                    <a16:creationId xmlns:a16="http://schemas.microsoft.com/office/drawing/2014/main" id="{B3F829B9-B86F-47B0-A187-2202CCB861B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99" name="Freeform 68">
                  <a:extLst>
                    <a:ext uri="{FF2B5EF4-FFF2-40B4-BE49-F238E27FC236}">
                      <a16:creationId xmlns:a16="http://schemas.microsoft.com/office/drawing/2014/main" id="{ED1B3641-1CFF-46F3-873A-3B6AA5D79E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69">
                  <a:extLst>
                    <a:ext uri="{FF2B5EF4-FFF2-40B4-BE49-F238E27FC236}">
                      <a16:creationId xmlns:a16="http://schemas.microsoft.com/office/drawing/2014/main" id="{2C8E8742-B905-4C81-9553-19C64E8F3F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1" name="Line 70">
                  <a:extLst>
                    <a:ext uri="{FF2B5EF4-FFF2-40B4-BE49-F238E27FC236}">
                      <a16:creationId xmlns:a16="http://schemas.microsoft.com/office/drawing/2014/main" id="{E10BE229-40F6-4A15-9282-BD78053FB5E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95" name="Group 94">
                <a:extLst>
                  <a:ext uri="{FF2B5EF4-FFF2-40B4-BE49-F238E27FC236}">
                    <a16:creationId xmlns:a16="http://schemas.microsoft.com/office/drawing/2014/main" id="{543B3E07-5E30-43C1-9169-90E713C27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96" name="Freeform 68">
                  <a:extLst>
                    <a:ext uri="{FF2B5EF4-FFF2-40B4-BE49-F238E27FC236}">
                      <a16:creationId xmlns:a16="http://schemas.microsoft.com/office/drawing/2014/main" id="{03FCAAE2-5982-4748-8355-1245B74523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69">
                  <a:extLst>
                    <a:ext uri="{FF2B5EF4-FFF2-40B4-BE49-F238E27FC236}">
                      <a16:creationId xmlns:a16="http://schemas.microsoft.com/office/drawing/2014/main" id="{3B21621D-2AAA-4224-B85E-F14F1587A1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8" name="Line 70">
                  <a:extLst>
                    <a:ext uri="{FF2B5EF4-FFF2-40B4-BE49-F238E27FC236}">
                      <a16:creationId xmlns:a16="http://schemas.microsoft.com/office/drawing/2014/main" id="{B69DCE92-933C-4180-9ECE-C159FF0ED2B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81" name="Group 80">
              <a:extLst>
                <a:ext uri="{FF2B5EF4-FFF2-40B4-BE49-F238E27FC236}">
                  <a16:creationId xmlns:a16="http://schemas.microsoft.com/office/drawing/2014/main" id="{3774B519-16FD-45D1-81B3-F10B796BD15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384669" y="4915016"/>
              <a:ext cx="633413" cy="1620000"/>
              <a:chOff x="3384669" y="4915016"/>
              <a:chExt cx="633413" cy="1620000"/>
            </a:xfrm>
          </p:grpSpPr>
          <p:grpSp>
            <p:nvGrpSpPr>
              <p:cNvPr id="90" name="Group 89">
                <a:extLst>
                  <a:ext uri="{FF2B5EF4-FFF2-40B4-BE49-F238E27FC236}">
                    <a16:creationId xmlns:a16="http://schemas.microsoft.com/office/drawing/2014/main" id="{E1718837-BAB1-4751-8766-2CD3B30947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a:off x="3384669" y="4946104"/>
                <a:ext cx="633413" cy="1419225"/>
                <a:chOff x="5959192" y="333389"/>
                <a:chExt cx="633413" cy="1419225"/>
              </a:xfrm>
            </p:grpSpPr>
            <p:sp>
              <p:nvSpPr>
                <p:cNvPr id="92" name="Freeform 68">
                  <a:extLst>
                    <a:ext uri="{FF2B5EF4-FFF2-40B4-BE49-F238E27FC236}">
                      <a16:creationId xmlns:a16="http://schemas.microsoft.com/office/drawing/2014/main" id="{85774601-5D43-405D-B593-93550F4C57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69">
                  <a:extLst>
                    <a:ext uri="{FF2B5EF4-FFF2-40B4-BE49-F238E27FC236}">
                      <a16:creationId xmlns:a16="http://schemas.microsoft.com/office/drawing/2014/main" id="{3E1DA161-17EA-4A32-A428-C2368EBACB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91" name="Line 70">
                <a:extLst>
                  <a:ext uri="{FF2B5EF4-FFF2-40B4-BE49-F238E27FC236}">
                    <a16:creationId xmlns:a16="http://schemas.microsoft.com/office/drawing/2014/main" id="{C5270C31-E701-47DC-BAC5-DE712455395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rot="18900000" flipV="1">
                <a:off x="3774042" y="4915016"/>
                <a:ext cx="0" cy="162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82" name="Group 81">
              <a:extLst>
                <a:ext uri="{FF2B5EF4-FFF2-40B4-BE49-F238E27FC236}">
                  <a16:creationId xmlns:a16="http://schemas.microsoft.com/office/drawing/2014/main" id="{9B78A593-AB03-4D7B-8996-22F6035661E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40013" y="1046180"/>
              <a:ext cx="903599" cy="2160000"/>
              <a:chOff x="9057947" y="3423463"/>
              <a:chExt cx="903599" cy="2160000"/>
            </a:xfrm>
          </p:grpSpPr>
          <p:grpSp>
            <p:nvGrpSpPr>
              <p:cNvPr id="83" name="Group 82">
                <a:extLst>
                  <a:ext uri="{FF2B5EF4-FFF2-40B4-BE49-F238E27FC236}">
                    <a16:creationId xmlns:a16="http://schemas.microsoft.com/office/drawing/2014/main" id="{C4C08476-8891-498B-95DD-3D4BB02B4EF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88" name="Freeform: Shape 87">
                  <a:extLst>
                    <a:ext uri="{FF2B5EF4-FFF2-40B4-BE49-F238E27FC236}">
                      <a16:creationId xmlns:a16="http://schemas.microsoft.com/office/drawing/2014/main" id="{C9C077B4-3B4E-4043-BAF4-65306ADBE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89" name="Freeform: Shape 88">
                  <a:extLst>
                    <a:ext uri="{FF2B5EF4-FFF2-40B4-BE49-F238E27FC236}">
                      <a16:creationId xmlns:a16="http://schemas.microsoft.com/office/drawing/2014/main" id="{0CCC2DDE-715C-4561-A70C-60428A65C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84" name="Group 83">
                <a:extLst>
                  <a:ext uri="{FF2B5EF4-FFF2-40B4-BE49-F238E27FC236}">
                    <a16:creationId xmlns:a16="http://schemas.microsoft.com/office/drawing/2014/main" id="{4E49FC98-B2F5-43E4-A679-8E5570FB84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85" name="Straight Connector 84">
                  <a:extLst>
                    <a:ext uri="{FF2B5EF4-FFF2-40B4-BE49-F238E27FC236}">
                      <a16:creationId xmlns:a16="http://schemas.microsoft.com/office/drawing/2014/main" id="{AA01852B-2060-4247-9EE9-0E6754450B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86" name="Rectangle 5">
                  <a:extLst>
                    <a:ext uri="{FF2B5EF4-FFF2-40B4-BE49-F238E27FC236}">
                      <a16:creationId xmlns:a16="http://schemas.microsoft.com/office/drawing/2014/main" id="{13822ECB-A528-476C-B4CB-4A3F54A82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5">
                  <a:extLst>
                    <a:ext uri="{FF2B5EF4-FFF2-40B4-BE49-F238E27FC236}">
                      <a16:creationId xmlns:a16="http://schemas.microsoft.com/office/drawing/2014/main" id="{FCD6DA27-598F-4F38-A652-5C6F6F2B9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sp>
        <p:nvSpPr>
          <p:cNvPr id="5" name="Title 4">
            <a:extLst>
              <a:ext uri="{FF2B5EF4-FFF2-40B4-BE49-F238E27FC236}">
                <a16:creationId xmlns:a16="http://schemas.microsoft.com/office/drawing/2014/main" id="{C9A66104-D507-530A-8AF1-FA8FBF91F89C}"/>
              </a:ext>
            </a:extLst>
          </p:cNvPr>
          <p:cNvSpPr>
            <a:spLocks noGrp="1"/>
          </p:cNvSpPr>
          <p:nvPr>
            <p:ph type="ctrTitle"/>
          </p:nvPr>
        </p:nvSpPr>
        <p:spPr>
          <a:xfrm>
            <a:off x="1840500" y="-1585"/>
            <a:ext cx="7977600" cy="2085696"/>
          </a:xfrm>
        </p:spPr>
        <p:txBody>
          <a:bodyPr/>
          <a:lstStyle/>
          <a:p>
            <a:r>
              <a:rPr lang="en-US" dirty="0"/>
              <a:t>Sustainability in the early years - John Muir Award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8EB11-18B6-48CF-352C-A82CDACEE675}"/>
              </a:ext>
            </a:extLst>
          </p:cNvPr>
          <p:cNvSpPr>
            <a:spLocks noGrp="1"/>
          </p:cNvSpPr>
          <p:nvPr>
            <p:ph type="title"/>
          </p:nvPr>
        </p:nvSpPr>
        <p:spPr>
          <a:xfrm rot="660000">
            <a:off x="4431100" y="103189"/>
            <a:ext cx="2936100" cy="1112836"/>
          </a:xfrm>
        </p:spPr>
        <p:txBody>
          <a:bodyPr>
            <a:noAutofit/>
          </a:bodyPr>
          <a:lstStyle/>
          <a:p>
            <a:r>
              <a:rPr lang="en-US" sz="4800" dirty="0"/>
              <a:t>Discover</a:t>
            </a:r>
          </a:p>
        </p:txBody>
      </p:sp>
      <p:sp>
        <p:nvSpPr>
          <p:cNvPr id="3" name="Content Placeholder 2">
            <a:extLst>
              <a:ext uri="{FF2B5EF4-FFF2-40B4-BE49-F238E27FC236}">
                <a16:creationId xmlns:a16="http://schemas.microsoft.com/office/drawing/2014/main" id="{6F0C7B37-278C-6327-A339-8CB55EAEF19B}"/>
              </a:ext>
            </a:extLst>
          </p:cNvPr>
          <p:cNvSpPr>
            <a:spLocks noGrp="1"/>
          </p:cNvSpPr>
          <p:nvPr>
            <p:ph idx="1"/>
          </p:nvPr>
        </p:nvSpPr>
        <p:spPr>
          <a:xfrm>
            <a:off x="7060000" y="-756"/>
            <a:ext cx="5133200" cy="6655786"/>
          </a:xfrm>
        </p:spPr>
        <p:txBody>
          <a:bodyPr vert="horz" lIns="91440" tIns="45720" rIns="91440" bIns="45720" rtlCol="0" anchor="t">
            <a:normAutofit/>
          </a:bodyPr>
          <a:lstStyle/>
          <a:p>
            <a:pPr marL="0" indent="0">
              <a:buNone/>
            </a:pPr>
            <a:r>
              <a:rPr lang="en-GB" sz="1800" dirty="0">
                <a:solidFill>
                  <a:srgbClr val="000000">
                    <a:alpha val="60000"/>
                  </a:srgbClr>
                </a:solidFill>
              </a:rPr>
              <a:t>For my scrapbook I have decided to choose </a:t>
            </a:r>
            <a:r>
              <a:rPr lang="en-GB" sz="1800" dirty="0" err="1">
                <a:solidFill>
                  <a:srgbClr val="000000">
                    <a:alpha val="60000"/>
                  </a:srgbClr>
                </a:solidFill>
              </a:rPr>
              <a:t>fendrod</a:t>
            </a:r>
            <a:r>
              <a:rPr lang="en-GB" sz="1800" dirty="0">
                <a:solidFill>
                  <a:srgbClr val="000000">
                    <a:alpha val="60000"/>
                  </a:srgbClr>
                </a:solidFill>
              </a:rPr>
              <a:t> lake. The reason for this is, it is very close to where I live and it is one of my favourite places to go.  It is suitable for all ages, children can feed the ducks and there are exercise machines for children to use. There are benches there if older people want to sit down and take in the beautiful scenery. </a:t>
            </a:r>
          </a:p>
          <a:p>
            <a:pPr marL="0" indent="0">
              <a:buNone/>
            </a:pPr>
            <a:r>
              <a:rPr lang="en-GB" sz="1800" dirty="0">
                <a:solidFill>
                  <a:srgbClr val="000000">
                    <a:alpha val="60000"/>
                  </a:srgbClr>
                </a:solidFill>
              </a:rPr>
              <a:t>For my John Muir Award I have chosen </a:t>
            </a:r>
            <a:r>
              <a:rPr lang="en-GB" sz="1800" dirty="0" err="1">
                <a:solidFill>
                  <a:srgbClr val="000000">
                    <a:alpha val="60000"/>
                  </a:srgbClr>
                </a:solidFill>
              </a:rPr>
              <a:t>fendrod</a:t>
            </a:r>
            <a:r>
              <a:rPr lang="en-GB" sz="1800" dirty="0">
                <a:solidFill>
                  <a:srgbClr val="000000">
                    <a:alpha val="60000"/>
                  </a:srgbClr>
                </a:solidFill>
              </a:rPr>
              <a:t> lake because it gives the chance to everyone to enjoy nature and to be more adventurous. </a:t>
            </a:r>
          </a:p>
        </p:txBody>
      </p:sp>
      <p:pic>
        <p:nvPicPr>
          <p:cNvPr id="4" name="Picture 3" descr="A grass field with trees and a body of water&#10;&#10;Description automatically generated">
            <a:extLst>
              <a:ext uri="{FF2B5EF4-FFF2-40B4-BE49-F238E27FC236}">
                <a16:creationId xmlns:a16="http://schemas.microsoft.com/office/drawing/2014/main" id="{76213354-7C41-9C81-2730-0AB6F98BF29B}"/>
              </a:ext>
            </a:extLst>
          </p:cNvPr>
          <p:cNvPicPr>
            <a:picLocks noChangeAspect="1"/>
          </p:cNvPicPr>
          <p:nvPr/>
        </p:nvPicPr>
        <p:blipFill>
          <a:blip r:embed="rId2"/>
          <a:stretch>
            <a:fillRect/>
          </a:stretch>
        </p:blipFill>
        <p:spPr>
          <a:xfrm rot="5400000">
            <a:off x="-346834" y="2870551"/>
            <a:ext cx="2741991" cy="2051958"/>
          </a:xfrm>
          <a:prstGeom prst="rect">
            <a:avLst/>
          </a:prstGeom>
        </p:spPr>
      </p:pic>
      <p:pic>
        <p:nvPicPr>
          <p:cNvPr id="6" name="Picture 5" descr="A grass field with trees and a body of water&#10;&#10;Description automatically generated">
            <a:extLst>
              <a:ext uri="{FF2B5EF4-FFF2-40B4-BE49-F238E27FC236}">
                <a16:creationId xmlns:a16="http://schemas.microsoft.com/office/drawing/2014/main" id="{8014312B-41AC-E08A-5936-4A1D5CA2ED99}"/>
              </a:ext>
            </a:extLst>
          </p:cNvPr>
          <p:cNvPicPr>
            <a:picLocks noChangeAspect="1"/>
          </p:cNvPicPr>
          <p:nvPr/>
        </p:nvPicPr>
        <p:blipFill>
          <a:blip r:embed="rId3"/>
          <a:stretch>
            <a:fillRect/>
          </a:stretch>
        </p:blipFill>
        <p:spPr>
          <a:xfrm rot="5400000">
            <a:off x="1756454" y="3905482"/>
            <a:ext cx="3129039" cy="2348291"/>
          </a:xfrm>
          <a:prstGeom prst="rect">
            <a:avLst/>
          </a:prstGeom>
        </p:spPr>
      </p:pic>
      <p:pic>
        <p:nvPicPr>
          <p:cNvPr id="7" name="Picture 6" descr="A rainbow over a street light&#10;&#10;Description automatically generated">
            <a:extLst>
              <a:ext uri="{FF2B5EF4-FFF2-40B4-BE49-F238E27FC236}">
                <a16:creationId xmlns:a16="http://schemas.microsoft.com/office/drawing/2014/main" id="{FB1B7776-A74E-2D94-52D2-547AC8F1E091}"/>
              </a:ext>
            </a:extLst>
          </p:cNvPr>
          <p:cNvPicPr>
            <a:picLocks noChangeAspect="1"/>
          </p:cNvPicPr>
          <p:nvPr/>
        </p:nvPicPr>
        <p:blipFill>
          <a:blip r:embed="rId4"/>
          <a:stretch>
            <a:fillRect/>
          </a:stretch>
        </p:blipFill>
        <p:spPr>
          <a:xfrm>
            <a:off x="96613" y="105742"/>
            <a:ext cx="2885926" cy="2161421"/>
          </a:xfrm>
          <a:prstGeom prst="rect">
            <a:avLst/>
          </a:prstGeom>
        </p:spPr>
      </p:pic>
      <p:pic>
        <p:nvPicPr>
          <p:cNvPr id="9" name="Picture 8" descr="A map of a city&#10;&#10;Description automatically generated">
            <a:extLst>
              <a:ext uri="{FF2B5EF4-FFF2-40B4-BE49-F238E27FC236}">
                <a16:creationId xmlns:a16="http://schemas.microsoft.com/office/drawing/2014/main" id="{7CB3D907-2705-1156-E5C5-8697ECFC6F29}"/>
              </a:ext>
            </a:extLst>
          </p:cNvPr>
          <p:cNvPicPr>
            <a:picLocks noChangeAspect="1"/>
          </p:cNvPicPr>
          <p:nvPr/>
        </p:nvPicPr>
        <p:blipFill>
          <a:blip r:embed="rId5"/>
          <a:stretch>
            <a:fillRect/>
          </a:stretch>
        </p:blipFill>
        <p:spPr>
          <a:xfrm>
            <a:off x="3134074" y="1488180"/>
            <a:ext cx="3083375" cy="1802005"/>
          </a:xfrm>
          <a:prstGeom prst="rect">
            <a:avLst/>
          </a:prstGeom>
        </p:spPr>
      </p:pic>
      <p:pic>
        <p:nvPicPr>
          <p:cNvPr id="11" name="Picture 10" descr="A group of geese on a rocky shore by a body of water&#10;&#10;Description automatically generated">
            <a:extLst>
              <a:ext uri="{FF2B5EF4-FFF2-40B4-BE49-F238E27FC236}">
                <a16:creationId xmlns:a16="http://schemas.microsoft.com/office/drawing/2014/main" id="{CFF79C86-7A59-8AA1-4A80-D04FD1A0F9CA}"/>
              </a:ext>
            </a:extLst>
          </p:cNvPr>
          <p:cNvPicPr>
            <a:picLocks noChangeAspect="1"/>
          </p:cNvPicPr>
          <p:nvPr/>
        </p:nvPicPr>
        <p:blipFill>
          <a:blip r:embed="rId6"/>
          <a:stretch>
            <a:fillRect/>
          </a:stretch>
        </p:blipFill>
        <p:spPr>
          <a:xfrm>
            <a:off x="4579789" y="3779423"/>
            <a:ext cx="2382762" cy="1298017"/>
          </a:xfrm>
          <a:prstGeom prst="rect">
            <a:avLst/>
          </a:prstGeom>
        </p:spPr>
      </p:pic>
    </p:spTree>
    <p:extLst>
      <p:ext uri="{BB962C8B-B14F-4D97-AF65-F5344CB8AC3E}">
        <p14:creationId xmlns:p14="http://schemas.microsoft.com/office/powerpoint/2010/main" val="3328831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2407-8733-195E-1DB8-9B4B403EF951}"/>
              </a:ext>
            </a:extLst>
          </p:cNvPr>
          <p:cNvSpPr>
            <a:spLocks noGrp="1"/>
          </p:cNvSpPr>
          <p:nvPr>
            <p:ph type="title"/>
          </p:nvPr>
        </p:nvSpPr>
        <p:spPr>
          <a:xfrm rot="840000">
            <a:off x="4751019" y="68717"/>
            <a:ext cx="1601391" cy="1112836"/>
          </a:xfrm>
        </p:spPr>
        <p:txBody>
          <a:bodyPr/>
          <a:lstStyle/>
          <a:p>
            <a:r>
              <a:rPr lang="en-US" dirty="0"/>
              <a:t>Explore </a:t>
            </a:r>
          </a:p>
        </p:txBody>
      </p:sp>
      <p:sp>
        <p:nvSpPr>
          <p:cNvPr id="4" name="TextBox 3">
            <a:extLst>
              <a:ext uri="{FF2B5EF4-FFF2-40B4-BE49-F238E27FC236}">
                <a16:creationId xmlns:a16="http://schemas.microsoft.com/office/drawing/2014/main" id="{6EDC221D-AE0A-E765-CDF3-ED9793EE4B5B}"/>
              </a:ext>
            </a:extLst>
          </p:cNvPr>
          <p:cNvSpPr txBox="1"/>
          <p:nvPr/>
        </p:nvSpPr>
        <p:spPr>
          <a:xfrm>
            <a:off x="8770026" y="294288"/>
            <a:ext cx="33382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Here are some of the beautiful things I found while walking around the lake </a:t>
            </a:r>
          </a:p>
        </p:txBody>
      </p:sp>
      <p:pic>
        <p:nvPicPr>
          <p:cNvPr id="5" name="Picture 4" descr="A grass field with flowers&#10;&#10;Description automatically generated">
            <a:extLst>
              <a:ext uri="{FF2B5EF4-FFF2-40B4-BE49-F238E27FC236}">
                <a16:creationId xmlns:a16="http://schemas.microsoft.com/office/drawing/2014/main" id="{CBCD1ADD-2DBF-572C-62EE-7BDF3A9D0E9B}"/>
              </a:ext>
            </a:extLst>
          </p:cNvPr>
          <p:cNvPicPr>
            <a:picLocks noChangeAspect="1"/>
          </p:cNvPicPr>
          <p:nvPr/>
        </p:nvPicPr>
        <p:blipFill>
          <a:blip r:embed="rId2"/>
          <a:stretch>
            <a:fillRect/>
          </a:stretch>
        </p:blipFill>
        <p:spPr>
          <a:xfrm rot="5400000">
            <a:off x="-284811" y="604809"/>
            <a:ext cx="4114800" cy="3086100"/>
          </a:xfrm>
          <a:prstGeom prst="rect">
            <a:avLst/>
          </a:prstGeom>
        </p:spPr>
      </p:pic>
      <p:pic>
        <p:nvPicPr>
          <p:cNvPr id="6" name="Picture 5" descr="A group of white flowers and green grass&#10;&#10;Description automatically generated">
            <a:extLst>
              <a:ext uri="{FF2B5EF4-FFF2-40B4-BE49-F238E27FC236}">
                <a16:creationId xmlns:a16="http://schemas.microsoft.com/office/drawing/2014/main" id="{8404F644-24B0-C1AD-D415-1C346C34F656}"/>
              </a:ext>
            </a:extLst>
          </p:cNvPr>
          <p:cNvPicPr>
            <a:picLocks noChangeAspect="1"/>
          </p:cNvPicPr>
          <p:nvPr/>
        </p:nvPicPr>
        <p:blipFill>
          <a:blip r:embed="rId3"/>
          <a:stretch>
            <a:fillRect/>
          </a:stretch>
        </p:blipFill>
        <p:spPr>
          <a:xfrm rot="5400000">
            <a:off x="6319899" y="1720993"/>
            <a:ext cx="2989943" cy="2711147"/>
          </a:xfrm>
          <a:prstGeom prst="rect">
            <a:avLst/>
          </a:prstGeom>
        </p:spPr>
      </p:pic>
      <p:pic>
        <p:nvPicPr>
          <p:cNvPr id="7" name="Picture 6" descr="A body of water with trees and grass&#10;&#10;Description automatically generated">
            <a:extLst>
              <a:ext uri="{FF2B5EF4-FFF2-40B4-BE49-F238E27FC236}">
                <a16:creationId xmlns:a16="http://schemas.microsoft.com/office/drawing/2014/main" id="{A199F52B-B432-7F54-7CA9-91E63EA80F9A}"/>
              </a:ext>
            </a:extLst>
          </p:cNvPr>
          <p:cNvPicPr>
            <a:picLocks noChangeAspect="1"/>
          </p:cNvPicPr>
          <p:nvPr/>
        </p:nvPicPr>
        <p:blipFill>
          <a:blip r:embed="rId4"/>
          <a:stretch>
            <a:fillRect/>
          </a:stretch>
        </p:blipFill>
        <p:spPr>
          <a:xfrm rot="5400000">
            <a:off x="9226587" y="3859166"/>
            <a:ext cx="2832706" cy="2572052"/>
          </a:xfrm>
          <a:prstGeom prst="rect">
            <a:avLst/>
          </a:prstGeom>
        </p:spPr>
      </p:pic>
      <p:pic>
        <p:nvPicPr>
          <p:cNvPr id="8" name="Picture 7" descr="A bush with purple flowers&#10;&#10;Description automatically generated">
            <a:extLst>
              <a:ext uri="{FF2B5EF4-FFF2-40B4-BE49-F238E27FC236}">
                <a16:creationId xmlns:a16="http://schemas.microsoft.com/office/drawing/2014/main" id="{4510991B-E5A2-6DC2-57A5-E4495F6C3B96}"/>
              </a:ext>
            </a:extLst>
          </p:cNvPr>
          <p:cNvPicPr>
            <a:picLocks noChangeAspect="1"/>
          </p:cNvPicPr>
          <p:nvPr/>
        </p:nvPicPr>
        <p:blipFill>
          <a:blip r:embed="rId5"/>
          <a:stretch>
            <a:fillRect/>
          </a:stretch>
        </p:blipFill>
        <p:spPr>
          <a:xfrm rot="5400000">
            <a:off x="3077029" y="2600204"/>
            <a:ext cx="3594705" cy="2686958"/>
          </a:xfrm>
          <a:prstGeom prst="rect">
            <a:avLst/>
          </a:prstGeom>
        </p:spPr>
      </p:pic>
    </p:spTree>
    <p:extLst>
      <p:ext uri="{BB962C8B-B14F-4D97-AF65-F5344CB8AC3E}">
        <p14:creationId xmlns:p14="http://schemas.microsoft.com/office/powerpoint/2010/main" val="987191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wo children sitting on a dock by a pond&#10;&#10;Description automatically generated">
            <a:extLst>
              <a:ext uri="{FF2B5EF4-FFF2-40B4-BE49-F238E27FC236}">
                <a16:creationId xmlns:a16="http://schemas.microsoft.com/office/drawing/2014/main" id="{8D0FE0C4-54A7-4D9B-D1C5-7FDA4B57821B}"/>
              </a:ext>
            </a:extLst>
          </p:cNvPr>
          <p:cNvPicPr>
            <a:picLocks noChangeAspect="1"/>
          </p:cNvPicPr>
          <p:nvPr/>
        </p:nvPicPr>
        <p:blipFill>
          <a:blip r:embed="rId2"/>
          <a:stretch>
            <a:fillRect/>
          </a:stretch>
        </p:blipFill>
        <p:spPr>
          <a:xfrm>
            <a:off x="6512825" y="202674"/>
            <a:ext cx="5538225" cy="6454678"/>
          </a:xfrm>
          <a:prstGeom prst="rect">
            <a:avLst/>
          </a:prstGeom>
        </p:spPr>
      </p:pic>
    </p:spTree>
    <p:extLst>
      <p:ext uri="{BB962C8B-B14F-4D97-AF65-F5344CB8AC3E}">
        <p14:creationId xmlns:p14="http://schemas.microsoft.com/office/powerpoint/2010/main" val="4137147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754CA-BA0B-CB96-D25D-3A27096B39FE}"/>
              </a:ext>
            </a:extLst>
          </p:cNvPr>
          <p:cNvSpPr>
            <a:spLocks noGrp="1"/>
          </p:cNvSpPr>
          <p:nvPr>
            <p:ph type="title"/>
          </p:nvPr>
        </p:nvSpPr>
        <p:spPr>
          <a:xfrm rot="840000">
            <a:off x="4412352" y="-112711"/>
            <a:ext cx="2079153" cy="1112836"/>
          </a:xfrm>
        </p:spPr>
        <p:txBody>
          <a:bodyPr/>
          <a:lstStyle/>
          <a:p>
            <a:r>
              <a:rPr lang="en-US" dirty="0"/>
              <a:t>Converse</a:t>
            </a:r>
          </a:p>
        </p:txBody>
      </p:sp>
      <p:pic>
        <p:nvPicPr>
          <p:cNvPr id="3" name="Picture 2" descr="A group of geese on a dirt path next to a body of water&#10;&#10;Description automatically generated">
            <a:extLst>
              <a:ext uri="{FF2B5EF4-FFF2-40B4-BE49-F238E27FC236}">
                <a16:creationId xmlns:a16="http://schemas.microsoft.com/office/drawing/2014/main" id="{25CC1344-D7E8-9630-6392-6C111E47A9E6}"/>
              </a:ext>
            </a:extLst>
          </p:cNvPr>
          <p:cNvPicPr>
            <a:picLocks noChangeAspect="1"/>
          </p:cNvPicPr>
          <p:nvPr/>
        </p:nvPicPr>
        <p:blipFill>
          <a:blip r:embed="rId2"/>
          <a:stretch>
            <a:fillRect/>
          </a:stretch>
        </p:blipFill>
        <p:spPr>
          <a:xfrm rot="5400000">
            <a:off x="81547" y="1077161"/>
            <a:ext cx="4114800" cy="3086100"/>
          </a:xfrm>
          <a:prstGeom prst="rect">
            <a:avLst/>
          </a:prstGeom>
        </p:spPr>
      </p:pic>
      <p:pic>
        <p:nvPicPr>
          <p:cNvPr id="5" name="Picture 4" descr="A group of ducks on a dirt path&#10;&#10;Description automatically generated">
            <a:extLst>
              <a:ext uri="{FF2B5EF4-FFF2-40B4-BE49-F238E27FC236}">
                <a16:creationId xmlns:a16="http://schemas.microsoft.com/office/drawing/2014/main" id="{AF715DED-E9AB-1840-9C23-1AD5DF21F436}"/>
              </a:ext>
            </a:extLst>
          </p:cNvPr>
          <p:cNvPicPr>
            <a:picLocks noChangeAspect="1"/>
          </p:cNvPicPr>
          <p:nvPr/>
        </p:nvPicPr>
        <p:blipFill>
          <a:blip r:embed="rId3"/>
          <a:stretch>
            <a:fillRect/>
          </a:stretch>
        </p:blipFill>
        <p:spPr>
          <a:xfrm rot="5400000">
            <a:off x="8418334" y="1204495"/>
            <a:ext cx="4114800" cy="3086100"/>
          </a:xfrm>
          <a:prstGeom prst="rect">
            <a:avLst/>
          </a:prstGeom>
        </p:spPr>
      </p:pic>
      <p:sp>
        <p:nvSpPr>
          <p:cNvPr id="6" name="TextBox 5">
            <a:extLst>
              <a:ext uri="{FF2B5EF4-FFF2-40B4-BE49-F238E27FC236}">
                <a16:creationId xmlns:a16="http://schemas.microsoft.com/office/drawing/2014/main" id="{CBF6898A-D092-FC38-C833-29CF986846A6}"/>
              </a:ext>
            </a:extLst>
          </p:cNvPr>
          <p:cNvSpPr txBox="1"/>
          <p:nvPr/>
        </p:nvSpPr>
        <p:spPr>
          <a:xfrm>
            <a:off x="3955142" y="1257905"/>
            <a:ext cx="401561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walking through the lake I noticed many ducks  by the water. To make it a better place for them, I want to make little homes for the ducks especially if they are having babies. I want to make a safe place for them to stay. </a:t>
            </a:r>
          </a:p>
        </p:txBody>
      </p:sp>
      <p:sp>
        <p:nvSpPr>
          <p:cNvPr id="7" name="TextBox 6">
            <a:extLst>
              <a:ext uri="{FF2B5EF4-FFF2-40B4-BE49-F238E27FC236}">
                <a16:creationId xmlns:a16="http://schemas.microsoft.com/office/drawing/2014/main" id="{2F9EC55D-9A4D-0D17-BCA1-AF19241C9295}"/>
              </a:ext>
            </a:extLst>
          </p:cNvPr>
          <p:cNvSpPr txBox="1"/>
          <p:nvPr/>
        </p:nvSpPr>
        <p:spPr>
          <a:xfrm>
            <a:off x="4717142" y="3568095"/>
            <a:ext cx="397933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also would like to go down there a lot more to feed the ducks to make </a:t>
            </a:r>
            <a:r>
              <a:rPr lang="en-US"/>
              <a:t>sure they have enough food. </a:t>
            </a:r>
          </a:p>
        </p:txBody>
      </p:sp>
    </p:spTree>
    <p:extLst>
      <p:ext uri="{BB962C8B-B14F-4D97-AF65-F5344CB8AC3E}">
        <p14:creationId xmlns:p14="http://schemas.microsoft.com/office/powerpoint/2010/main" val="1929442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plants arranged in a circle&#10;&#10;Description automatically generated">
            <a:extLst>
              <a:ext uri="{FF2B5EF4-FFF2-40B4-BE49-F238E27FC236}">
                <a16:creationId xmlns:a16="http://schemas.microsoft.com/office/drawing/2014/main" id="{0D358919-7AB8-FCFE-9A13-82AB1C1F236F}"/>
              </a:ext>
            </a:extLst>
          </p:cNvPr>
          <p:cNvPicPr>
            <a:picLocks noChangeAspect="1"/>
          </p:cNvPicPr>
          <p:nvPr/>
        </p:nvPicPr>
        <p:blipFill>
          <a:blip r:embed="rId2"/>
          <a:stretch>
            <a:fillRect/>
          </a:stretch>
        </p:blipFill>
        <p:spPr>
          <a:xfrm>
            <a:off x="327815" y="367145"/>
            <a:ext cx="7130816" cy="5838921"/>
          </a:xfrm>
          <a:prstGeom prst="rect">
            <a:avLst/>
          </a:prstGeom>
        </p:spPr>
      </p:pic>
    </p:spTree>
    <p:extLst>
      <p:ext uri="{BB962C8B-B14F-4D97-AF65-F5344CB8AC3E}">
        <p14:creationId xmlns:p14="http://schemas.microsoft.com/office/powerpoint/2010/main" val="3156033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A3479-F65E-B733-BD1B-147A61347AF0}"/>
              </a:ext>
            </a:extLst>
          </p:cNvPr>
          <p:cNvSpPr>
            <a:spLocks noGrp="1"/>
          </p:cNvSpPr>
          <p:nvPr>
            <p:ph type="title"/>
          </p:nvPr>
        </p:nvSpPr>
        <p:spPr>
          <a:xfrm rot="840000">
            <a:off x="4775209" y="-112711"/>
            <a:ext cx="1831200" cy="1112836"/>
          </a:xfrm>
        </p:spPr>
        <p:txBody>
          <a:bodyPr/>
          <a:lstStyle/>
          <a:p>
            <a:r>
              <a:rPr lang="en-US" dirty="0"/>
              <a:t>Share</a:t>
            </a:r>
          </a:p>
        </p:txBody>
      </p:sp>
      <p:pic>
        <p:nvPicPr>
          <p:cNvPr id="3" name="Picture 2" descr="A fence with locks on it&#10;&#10;Description automatically generated">
            <a:extLst>
              <a:ext uri="{FF2B5EF4-FFF2-40B4-BE49-F238E27FC236}">
                <a16:creationId xmlns:a16="http://schemas.microsoft.com/office/drawing/2014/main" id="{101F332D-254A-F387-D34C-3F648F09F0A6}"/>
              </a:ext>
            </a:extLst>
          </p:cNvPr>
          <p:cNvPicPr>
            <a:picLocks noChangeAspect="1"/>
          </p:cNvPicPr>
          <p:nvPr/>
        </p:nvPicPr>
        <p:blipFill>
          <a:blip r:embed="rId2"/>
          <a:stretch>
            <a:fillRect/>
          </a:stretch>
        </p:blipFill>
        <p:spPr>
          <a:xfrm rot="5400000">
            <a:off x="8742755" y="628808"/>
            <a:ext cx="3292324" cy="2535767"/>
          </a:xfrm>
          <a:prstGeom prst="rect">
            <a:avLst/>
          </a:prstGeom>
        </p:spPr>
      </p:pic>
      <p:pic>
        <p:nvPicPr>
          <p:cNvPr id="4" name="Picture 3" descr="A sign in a grassy area&#10;&#10;Description automatically generated">
            <a:extLst>
              <a:ext uri="{FF2B5EF4-FFF2-40B4-BE49-F238E27FC236}">
                <a16:creationId xmlns:a16="http://schemas.microsoft.com/office/drawing/2014/main" id="{231F63F0-1AA7-4121-623C-F1EAC68B3457}"/>
              </a:ext>
            </a:extLst>
          </p:cNvPr>
          <p:cNvPicPr>
            <a:picLocks noChangeAspect="1"/>
          </p:cNvPicPr>
          <p:nvPr/>
        </p:nvPicPr>
        <p:blipFill>
          <a:blip r:embed="rId3"/>
          <a:stretch>
            <a:fillRect/>
          </a:stretch>
        </p:blipFill>
        <p:spPr>
          <a:xfrm rot="5400000">
            <a:off x="-7273" y="502016"/>
            <a:ext cx="3770086" cy="3261481"/>
          </a:xfrm>
          <a:prstGeom prst="rect">
            <a:avLst/>
          </a:prstGeom>
        </p:spPr>
      </p:pic>
      <p:pic>
        <p:nvPicPr>
          <p:cNvPr id="5" name="Picture 4" descr="A playground in a park&#10;&#10;Description automatically generated">
            <a:extLst>
              <a:ext uri="{FF2B5EF4-FFF2-40B4-BE49-F238E27FC236}">
                <a16:creationId xmlns:a16="http://schemas.microsoft.com/office/drawing/2014/main" id="{017FBAA6-7E02-A259-78B9-845C6AAD05AB}"/>
              </a:ext>
            </a:extLst>
          </p:cNvPr>
          <p:cNvPicPr>
            <a:picLocks noChangeAspect="1"/>
          </p:cNvPicPr>
          <p:nvPr/>
        </p:nvPicPr>
        <p:blipFill>
          <a:blip r:embed="rId4"/>
          <a:stretch>
            <a:fillRect/>
          </a:stretch>
        </p:blipFill>
        <p:spPr>
          <a:xfrm rot="5400000">
            <a:off x="5735101" y="1404703"/>
            <a:ext cx="3086705" cy="2360386"/>
          </a:xfrm>
          <a:prstGeom prst="rect">
            <a:avLst/>
          </a:prstGeom>
        </p:spPr>
      </p:pic>
      <p:sp>
        <p:nvSpPr>
          <p:cNvPr id="6" name="TextBox 5">
            <a:extLst>
              <a:ext uri="{FF2B5EF4-FFF2-40B4-BE49-F238E27FC236}">
                <a16:creationId xmlns:a16="http://schemas.microsoft.com/office/drawing/2014/main" id="{3E3A30B4-40B9-9698-706B-AFB5626F8B9D}"/>
              </a:ext>
            </a:extLst>
          </p:cNvPr>
          <p:cNvSpPr txBox="1"/>
          <p:nvPr/>
        </p:nvSpPr>
        <p:spPr>
          <a:xfrm rot="360000">
            <a:off x="18142" y="4390571"/>
            <a:ext cx="50195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There is a map while you are making your way around to show you where to go</a:t>
            </a:r>
          </a:p>
        </p:txBody>
      </p:sp>
      <p:sp>
        <p:nvSpPr>
          <p:cNvPr id="7" name="TextBox 6">
            <a:extLst>
              <a:ext uri="{FF2B5EF4-FFF2-40B4-BE49-F238E27FC236}">
                <a16:creationId xmlns:a16="http://schemas.microsoft.com/office/drawing/2014/main" id="{CDB2E619-B60B-7255-9BCD-30CEF45E5D7C}"/>
              </a:ext>
            </a:extLst>
          </p:cNvPr>
          <p:cNvSpPr txBox="1"/>
          <p:nvPr/>
        </p:nvSpPr>
        <p:spPr>
          <a:xfrm rot="-360000">
            <a:off x="4783667" y="5019524"/>
            <a:ext cx="385838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council have put in new exercise equipment for children to use. This will encourage more children to use the lake </a:t>
            </a:r>
          </a:p>
        </p:txBody>
      </p:sp>
      <p:sp>
        <p:nvSpPr>
          <p:cNvPr id="8" name="TextBox 7">
            <a:extLst>
              <a:ext uri="{FF2B5EF4-FFF2-40B4-BE49-F238E27FC236}">
                <a16:creationId xmlns:a16="http://schemas.microsoft.com/office/drawing/2014/main" id="{216CCFC3-4923-C56C-3E83-24F0E540CB8C}"/>
              </a:ext>
            </a:extLst>
          </p:cNvPr>
          <p:cNvSpPr txBox="1"/>
          <p:nvPr/>
        </p:nvSpPr>
        <p:spPr>
          <a:xfrm>
            <a:off x="9107714" y="3882571"/>
            <a:ext cx="262466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There is also a bridge where you can hang locks on it. This is a great way to make memories as a family and with each other </a:t>
            </a:r>
          </a:p>
        </p:txBody>
      </p:sp>
    </p:spTree>
    <p:extLst>
      <p:ext uri="{BB962C8B-B14F-4D97-AF65-F5344CB8AC3E}">
        <p14:creationId xmlns:p14="http://schemas.microsoft.com/office/powerpoint/2010/main" val="4157349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57A14-BFB8-8F2C-A094-B99F0C41A207}"/>
              </a:ext>
            </a:extLst>
          </p:cNvPr>
          <p:cNvSpPr>
            <a:spLocks noGrp="1"/>
          </p:cNvSpPr>
          <p:nvPr>
            <p:ph type="title"/>
          </p:nvPr>
        </p:nvSpPr>
        <p:spPr>
          <a:xfrm rot="840000">
            <a:off x="4388696" y="489567"/>
            <a:ext cx="1873533" cy="635074"/>
          </a:xfrm>
        </p:spPr>
        <p:txBody>
          <a:bodyPr>
            <a:normAutofit/>
          </a:bodyPr>
          <a:lstStyle/>
          <a:p>
            <a:r>
              <a:rPr lang="en-US" dirty="0"/>
              <a:t>Insects </a:t>
            </a:r>
          </a:p>
        </p:txBody>
      </p:sp>
      <p:pic>
        <p:nvPicPr>
          <p:cNvPr id="3" name="Picture 2" descr="A butterfly on a flower&#10;&#10;Description automatically generated">
            <a:extLst>
              <a:ext uri="{FF2B5EF4-FFF2-40B4-BE49-F238E27FC236}">
                <a16:creationId xmlns:a16="http://schemas.microsoft.com/office/drawing/2014/main" id="{CB8C593E-CDC7-7B17-5943-E0501E01F9BD}"/>
              </a:ext>
            </a:extLst>
          </p:cNvPr>
          <p:cNvPicPr>
            <a:picLocks noChangeAspect="1"/>
          </p:cNvPicPr>
          <p:nvPr/>
        </p:nvPicPr>
        <p:blipFill>
          <a:blip r:embed="rId2"/>
          <a:stretch>
            <a:fillRect/>
          </a:stretch>
        </p:blipFill>
        <p:spPr>
          <a:xfrm>
            <a:off x="296536" y="1160861"/>
            <a:ext cx="3833091" cy="2271752"/>
          </a:xfrm>
          <a:prstGeom prst="rect">
            <a:avLst/>
          </a:prstGeom>
        </p:spPr>
      </p:pic>
      <p:pic>
        <p:nvPicPr>
          <p:cNvPr id="4" name="Picture 3" descr="A pile of worms in the dirt&#10;&#10;Description automatically generated">
            <a:extLst>
              <a:ext uri="{FF2B5EF4-FFF2-40B4-BE49-F238E27FC236}">
                <a16:creationId xmlns:a16="http://schemas.microsoft.com/office/drawing/2014/main" id="{9981660C-B81E-94BB-250A-34E481E9B806}"/>
              </a:ext>
            </a:extLst>
          </p:cNvPr>
          <p:cNvPicPr>
            <a:picLocks noChangeAspect="1"/>
          </p:cNvPicPr>
          <p:nvPr/>
        </p:nvPicPr>
        <p:blipFill>
          <a:blip r:embed="rId3"/>
          <a:stretch>
            <a:fillRect/>
          </a:stretch>
        </p:blipFill>
        <p:spPr>
          <a:xfrm>
            <a:off x="272575" y="5007965"/>
            <a:ext cx="3250567" cy="1589669"/>
          </a:xfrm>
          <a:prstGeom prst="rect">
            <a:avLst/>
          </a:prstGeom>
        </p:spPr>
      </p:pic>
      <p:pic>
        <p:nvPicPr>
          <p:cNvPr id="5" name="Picture 4" descr="A ladybug on a leaf&#10;&#10;Description automatically generated">
            <a:extLst>
              <a:ext uri="{FF2B5EF4-FFF2-40B4-BE49-F238E27FC236}">
                <a16:creationId xmlns:a16="http://schemas.microsoft.com/office/drawing/2014/main" id="{2C160A71-FBDC-E852-E6AC-43D062100E20}"/>
              </a:ext>
            </a:extLst>
          </p:cNvPr>
          <p:cNvPicPr>
            <a:picLocks noChangeAspect="1"/>
          </p:cNvPicPr>
          <p:nvPr/>
        </p:nvPicPr>
        <p:blipFill>
          <a:blip r:embed="rId4"/>
          <a:stretch>
            <a:fillRect/>
          </a:stretch>
        </p:blipFill>
        <p:spPr>
          <a:xfrm>
            <a:off x="4836102" y="1169756"/>
            <a:ext cx="3355879" cy="2265201"/>
          </a:xfrm>
          <a:prstGeom prst="rect">
            <a:avLst/>
          </a:prstGeom>
        </p:spPr>
      </p:pic>
      <p:pic>
        <p:nvPicPr>
          <p:cNvPr id="6" name="Picture 5" descr="A close up of a bee&#10;&#10;Description automatically generated">
            <a:extLst>
              <a:ext uri="{FF2B5EF4-FFF2-40B4-BE49-F238E27FC236}">
                <a16:creationId xmlns:a16="http://schemas.microsoft.com/office/drawing/2014/main" id="{1F8C5427-C163-51AF-1F54-7797694D4893}"/>
              </a:ext>
            </a:extLst>
          </p:cNvPr>
          <p:cNvPicPr>
            <a:picLocks noChangeAspect="1"/>
          </p:cNvPicPr>
          <p:nvPr/>
        </p:nvPicPr>
        <p:blipFill>
          <a:blip r:embed="rId5"/>
          <a:stretch>
            <a:fillRect/>
          </a:stretch>
        </p:blipFill>
        <p:spPr>
          <a:xfrm>
            <a:off x="3990314" y="4618266"/>
            <a:ext cx="3756212" cy="1979672"/>
          </a:xfrm>
          <a:prstGeom prst="rect">
            <a:avLst/>
          </a:prstGeom>
        </p:spPr>
      </p:pic>
      <p:pic>
        <p:nvPicPr>
          <p:cNvPr id="7" name="Picture 6" descr="A close up of a bug&#10;&#10;Description automatically generated">
            <a:extLst>
              <a:ext uri="{FF2B5EF4-FFF2-40B4-BE49-F238E27FC236}">
                <a16:creationId xmlns:a16="http://schemas.microsoft.com/office/drawing/2014/main" id="{4FE05542-28D1-4961-F49E-8221E20796F2}"/>
              </a:ext>
            </a:extLst>
          </p:cNvPr>
          <p:cNvPicPr>
            <a:picLocks noChangeAspect="1"/>
          </p:cNvPicPr>
          <p:nvPr/>
        </p:nvPicPr>
        <p:blipFill rotWithShape="1">
          <a:blip r:embed="rId6"/>
          <a:srcRect r="13167"/>
          <a:stretch/>
        </p:blipFill>
        <p:spPr>
          <a:xfrm>
            <a:off x="8190752" y="4039926"/>
            <a:ext cx="3361401" cy="1932457"/>
          </a:xfrm>
          <a:prstGeom prst="rect">
            <a:avLst/>
          </a:prstGeom>
        </p:spPr>
      </p:pic>
      <p:sp>
        <p:nvSpPr>
          <p:cNvPr id="8" name="TextBox 7">
            <a:extLst>
              <a:ext uri="{FF2B5EF4-FFF2-40B4-BE49-F238E27FC236}">
                <a16:creationId xmlns:a16="http://schemas.microsoft.com/office/drawing/2014/main" id="{86E847BE-B3BD-143F-2F84-27ABA32A4651}"/>
              </a:ext>
            </a:extLst>
          </p:cNvPr>
          <p:cNvSpPr txBox="1"/>
          <p:nvPr/>
        </p:nvSpPr>
        <p:spPr>
          <a:xfrm>
            <a:off x="8759151" y="646545"/>
            <a:ext cx="298642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Here are some of the insects that I usually see when I go for a </a:t>
            </a:r>
            <a:r>
              <a:rPr lang="en-US"/>
              <a:t>walk around the lake</a:t>
            </a:r>
          </a:p>
        </p:txBody>
      </p:sp>
    </p:spTree>
    <p:extLst>
      <p:ext uri="{BB962C8B-B14F-4D97-AF65-F5344CB8AC3E}">
        <p14:creationId xmlns:p14="http://schemas.microsoft.com/office/powerpoint/2010/main" val="3645709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field of flowers&#10;&#10;Description automatically generated">
            <a:extLst>
              <a:ext uri="{FF2B5EF4-FFF2-40B4-BE49-F238E27FC236}">
                <a16:creationId xmlns:a16="http://schemas.microsoft.com/office/drawing/2014/main" id="{065F9361-0B25-C2B5-81ED-E308D0968ECC}"/>
              </a:ext>
            </a:extLst>
          </p:cNvPr>
          <p:cNvPicPr>
            <a:picLocks noChangeAspect="1"/>
          </p:cNvPicPr>
          <p:nvPr/>
        </p:nvPicPr>
        <p:blipFill>
          <a:blip r:embed="rId2"/>
          <a:stretch>
            <a:fillRect/>
          </a:stretch>
        </p:blipFill>
        <p:spPr>
          <a:xfrm>
            <a:off x="2837274" y="675487"/>
            <a:ext cx="5801342" cy="5511800"/>
          </a:xfrm>
          <a:prstGeom prst="rect">
            <a:avLst/>
          </a:prstGeom>
        </p:spPr>
      </p:pic>
      <p:sp>
        <p:nvSpPr>
          <p:cNvPr id="3" name="Sun 2">
            <a:extLst>
              <a:ext uri="{FF2B5EF4-FFF2-40B4-BE49-F238E27FC236}">
                <a16:creationId xmlns:a16="http://schemas.microsoft.com/office/drawing/2014/main" id="{3842851D-3551-F58C-1F14-C4E3ABBD6531}"/>
              </a:ext>
            </a:extLst>
          </p:cNvPr>
          <p:cNvSpPr/>
          <p:nvPr/>
        </p:nvSpPr>
        <p:spPr>
          <a:xfrm>
            <a:off x="9651999" y="713618"/>
            <a:ext cx="1620761" cy="1596571"/>
          </a:xfrm>
          <a:prstGeom prst="sun">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loud 3">
            <a:extLst>
              <a:ext uri="{FF2B5EF4-FFF2-40B4-BE49-F238E27FC236}">
                <a16:creationId xmlns:a16="http://schemas.microsoft.com/office/drawing/2014/main" id="{37592AF7-01AD-3DE8-7813-6797F825AD29}"/>
              </a:ext>
            </a:extLst>
          </p:cNvPr>
          <p:cNvSpPr/>
          <p:nvPr/>
        </p:nvSpPr>
        <p:spPr>
          <a:xfrm>
            <a:off x="495904" y="5007427"/>
            <a:ext cx="1693333" cy="1475619"/>
          </a:xfrm>
          <a:prstGeom prst="cloud">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Moon 4">
            <a:extLst>
              <a:ext uri="{FF2B5EF4-FFF2-40B4-BE49-F238E27FC236}">
                <a16:creationId xmlns:a16="http://schemas.microsoft.com/office/drawing/2014/main" id="{FC385108-5244-A265-F9BD-28B2A9293454}"/>
              </a:ext>
            </a:extLst>
          </p:cNvPr>
          <p:cNvSpPr/>
          <p:nvPr/>
        </p:nvSpPr>
        <p:spPr>
          <a:xfrm rot="-1440000">
            <a:off x="526142" y="568475"/>
            <a:ext cx="1632857" cy="1886857"/>
          </a:xfrm>
          <a:prstGeom prst="moon">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Block Arc 5">
            <a:extLst>
              <a:ext uri="{FF2B5EF4-FFF2-40B4-BE49-F238E27FC236}">
                <a16:creationId xmlns:a16="http://schemas.microsoft.com/office/drawing/2014/main" id="{3DFF2A4A-DD90-1EEE-5A5D-3776CC32C7DB}"/>
              </a:ext>
            </a:extLst>
          </p:cNvPr>
          <p:cNvSpPr/>
          <p:nvPr/>
        </p:nvSpPr>
        <p:spPr>
          <a:xfrm rot="480000">
            <a:off x="9301237" y="5158618"/>
            <a:ext cx="2322285" cy="2322285"/>
          </a:xfrm>
          <a:prstGeom prst="blockArc">
            <a:avLst/>
          </a:prstGeom>
          <a:solidFill>
            <a:srgbClr val="EA00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0015995"/>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FrostyVTI</vt:lpstr>
      <vt:lpstr>Sustainability in the early years - John Muir Award</vt:lpstr>
      <vt:lpstr>Discover</vt:lpstr>
      <vt:lpstr>Explore </vt:lpstr>
      <vt:lpstr>PowerPoint Presentation</vt:lpstr>
      <vt:lpstr>Converse</vt:lpstr>
      <vt:lpstr>PowerPoint Presentation</vt:lpstr>
      <vt:lpstr>Share</vt:lpstr>
      <vt:lpstr>Insects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299</cp:revision>
  <dcterms:created xsi:type="dcterms:W3CDTF">2024-07-01T16:35:17Z</dcterms:created>
  <dcterms:modified xsi:type="dcterms:W3CDTF">2024-07-12T16:18:16Z</dcterms:modified>
</cp:coreProperties>
</file>