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  <p:sldId id="275" r:id="rId11"/>
    <p:sldId id="270" r:id="rId12"/>
    <p:sldId id="271" r:id="rId13"/>
    <p:sldId id="272" r:id="rId14"/>
    <p:sldId id="273" r:id="rId15"/>
    <p:sldId id="266" r:id="rId16"/>
    <p:sldId id="267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D98670-7DF8-4374-9910-3F74491165D1}" v="24" dt="2026-04-13T21:10:29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yna Zhenchuk (2513871)" userId="ee3d3532-2b03-4512-b7ee-5759001fbe4a" providerId="ADAL" clId="{52C66E16-623E-4A58-AA12-A5245DF5245A}"/>
    <pc:docChg chg="undo custSel addSld delSld modSld sldOrd">
      <pc:chgData name="Galyna Zhenchuk (2513871)" userId="ee3d3532-2b03-4512-b7ee-5759001fbe4a" providerId="ADAL" clId="{52C66E16-623E-4A58-AA12-A5245DF5245A}" dt="2026-04-12T16:26:41.396" v="3079" actId="20577"/>
      <pc:docMkLst>
        <pc:docMk/>
      </pc:docMkLst>
      <pc:sldChg chg="addSp delSp modSp mod delDesignElem">
        <pc:chgData name="Galyna Zhenchuk (2513871)" userId="ee3d3532-2b03-4512-b7ee-5759001fbe4a" providerId="ADAL" clId="{52C66E16-623E-4A58-AA12-A5245DF5245A}" dt="2026-04-12T14:32:40.651" v="2061"/>
        <pc:sldMkLst>
          <pc:docMk/>
          <pc:sldMk cId="3782576342" sldId="256"/>
        </pc:sldMkLst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3782576342" sldId="256"/>
            <ac:spMk id="3" creationId="{D468D705-B219-8FF2-9899-4B96F6AFD599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3782576342" sldId="256"/>
            <ac:spMk id="21" creationId="{33E93247-6229-44AB-A550-739E971E690B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3782576342" sldId="256"/>
            <ac:spMk id="23" creationId="{6BB6B482-ACCA-4938-8AEA-49D525C17221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782576342" sldId="256"/>
            <ac:cxnSpMk id="25" creationId="{EE2E603F-4A95-4FE8-BB06-211DFD75DBEF}"/>
          </ac:cxnSpMkLst>
        </pc:cxnChg>
      </pc:sldChg>
      <pc:sldChg chg="modSp mod">
        <pc:chgData name="Galyna Zhenchuk (2513871)" userId="ee3d3532-2b03-4512-b7ee-5759001fbe4a" providerId="ADAL" clId="{52C66E16-623E-4A58-AA12-A5245DF5245A}" dt="2026-04-12T16:18:31.074" v="2875"/>
        <pc:sldMkLst>
          <pc:docMk/>
          <pc:sldMk cId="1598893055" sldId="257"/>
        </pc:sldMkLst>
        <pc:graphicFrameChg chg="mod modGraphic">
          <ac:chgData name="Galyna Zhenchuk (2513871)" userId="ee3d3532-2b03-4512-b7ee-5759001fbe4a" providerId="ADAL" clId="{52C66E16-623E-4A58-AA12-A5245DF5245A}" dt="2026-04-12T16:18:31.074" v="2875"/>
          <ac:graphicFrameMkLst>
            <pc:docMk/>
            <pc:sldMk cId="1598893055" sldId="257"/>
            <ac:graphicFrameMk id="8" creationId="{84A5DBD2-505A-CB1A-7351-0A6D41A81EC6}"/>
          </ac:graphicFrameMkLst>
        </pc:graphicFrameChg>
        <pc:picChg chg="mod">
          <ac:chgData name="Galyna Zhenchuk (2513871)" userId="ee3d3532-2b03-4512-b7ee-5759001fbe4a" providerId="ADAL" clId="{52C66E16-623E-4A58-AA12-A5245DF5245A}" dt="2026-04-12T14:32:40.651" v="2061"/>
          <ac:picMkLst>
            <pc:docMk/>
            <pc:sldMk cId="1598893055" sldId="257"/>
            <ac:picMk id="6" creationId="{2E46DB9F-96EA-7B9E-4743-3ECF06ADB367}"/>
          </ac:picMkLst>
        </pc:picChg>
      </pc:sldChg>
      <pc:sldChg chg="addSp delSp modSp mod delDesignElem">
        <pc:chgData name="Galyna Zhenchuk (2513871)" userId="ee3d3532-2b03-4512-b7ee-5759001fbe4a" providerId="ADAL" clId="{52C66E16-623E-4A58-AA12-A5245DF5245A}" dt="2026-04-12T14:32:40.651" v="2061"/>
        <pc:sldMkLst>
          <pc:docMk/>
          <pc:sldMk cId="831884025" sldId="258"/>
        </pc:sldMkLst>
        <pc:spChg chg="mod">
          <ac:chgData name="Galyna Zhenchuk (2513871)" userId="ee3d3532-2b03-4512-b7ee-5759001fbe4a" providerId="ADAL" clId="{52C66E16-623E-4A58-AA12-A5245DF5245A}" dt="2026-03-29T12:56:05.430" v="11" actId="20577"/>
          <ac:spMkLst>
            <pc:docMk/>
            <pc:sldMk cId="831884025" sldId="258"/>
            <ac:spMk id="2" creationId="{E8292F89-167B-6CAC-18FE-5756352573B2}"/>
          </ac:spMkLst>
        </pc:spChg>
        <pc:spChg chg="add mod">
          <ac:chgData name="Galyna Zhenchuk (2513871)" userId="ee3d3532-2b03-4512-b7ee-5759001fbe4a" providerId="ADAL" clId="{52C66E16-623E-4A58-AA12-A5245DF5245A}" dt="2026-04-12T13:13:00.499" v="1371" actId="20577"/>
          <ac:spMkLst>
            <pc:docMk/>
            <pc:sldMk cId="831884025" sldId="258"/>
            <ac:spMk id="3" creationId="{A43A47A0-36AC-06CA-1B46-4CABB01E68D0}"/>
          </ac:spMkLst>
        </pc:spChg>
        <pc:spChg chg="mod">
          <ac:chgData name="Galyna Zhenchuk (2513871)" userId="ee3d3532-2b03-4512-b7ee-5759001fbe4a" providerId="ADAL" clId="{52C66E16-623E-4A58-AA12-A5245DF5245A}" dt="2026-03-29T16:17:36.960" v="344" actId="20577"/>
          <ac:spMkLst>
            <pc:docMk/>
            <pc:sldMk cId="831884025" sldId="258"/>
            <ac:spMk id="4" creationId="{C24EA026-C962-54DB-0A4A-27A76DC722AA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831884025" sldId="258"/>
            <ac:spMk id="15" creationId="{E49D7415-2F11-44C2-B6AA-13A25B6814B9}"/>
          </ac:spMkLst>
        </pc:spChg>
        <pc:picChg chg="add mod">
          <ac:chgData name="Galyna Zhenchuk (2513871)" userId="ee3d3532-2b03-4512-b7ee-5759001fbe4a" providerId="ADAL" clId="{52C66E16-623E-4A58-AA12-A5245DF5245A}" dt="2026-03-29T16:19:48.310" v="345" actId="931"/>
          <ac:picMkLst>
            <pc:docMk/>
            <pc:sldMk cId="831884025" sldId="258"/>
            <ac:picMk id="6" creationId="{3F4C1CC4-B6FD-DC6C-C52F-635708B04BC5}"/>
          </ac:picMkLst>
        </pc:pic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831884025" sldId="258"/>
            <ac:cxnSpMk id="11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831884025" sldId="258"/>
            <ac:cxnSpMk id="13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831884025" sldId="258"/>
            <ac:cxnSpMk id="17" creationId="{D2E57F3D-33BE-4306-87E6-245763719516}"/>
          </ac:cxnSpMkLst>
        </pc:cxnChg>
      </pc:sldChg>
      <pc:sldChg chg="addSp delSp modSp new mod">
        <pc:chgData name="Galyna Zhenchuk (2513871)" userId="ee3d3532-2b03-4512-b7ee-5759001fbe4a" providerId="ADAL" clId="{52C66E16-623E-4A58-AA12-A5245DF5245A}" dt="2026-04-12T14:32:40.651" v="2061"/>
        <pc:sldMkLst>
          <pc:docMk/>
          <pc:sldMk cId="4089254903" sldId="259"/>
        </pc:sldMkLst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4089254903" sldId="259"/>
            <ac:spMk id="2" creationId="{E3E488FC-F90E-C295-09B7-4BF7A2261DA7}"/>
          </ac:spMkLst>
        </pc:spChg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4089254903" sldId="259"/>
            <ac:spMk id="4" creationId="{7531A6E0-DA76-9510-BDA7-0125CD12D92E}"/>
          </ac:spMkLst>
        </pc:spChg>
        <pc:picChg chg="add mod">
          <ac:chgData name="Galyna Zhenchuk (2513871)" userId="ee3d3532-2b03-4512-b7ee-5759001fbe4a" providerId="ADAL" clId="{52C66E16-623E-4A58-AA12-A5245DF5245A}" dt="2026-04-12T14:32:40.651" v="2061"/>
          <ac:picMkLst>
            <pc:docMk/>
            <pc:sldMk cId="4089254903" sldId="259"/>
            <ac:picMk id="6" creationId="{91FB517E-8928-37BB-C282-4C3F61A77385}"/>
          </ac:picMkLst>
        </pc:picChg>
      </pc:sldChg>
      <pc:sldChg chg="addSp delSp modSp new mod delDesignElem">
        <pc:chgData name="Galyna Zhenchuk (2513871)" userId="ee3d3532-2b03-4512-b7ee-5759001fbe4a" providerId="ADAL" clId="{52C66E16-623E-4A58-AA12-A5245DF5245A}" dt="2026-04-12T14:32:40.651" v="2061"/>
        <pc:sldMkLst>
          <pc:docMk/>
          <pc:sldMk cId="2638119788" sldId="260"/>
        </pc:sldMkLst>
        <pc:spChg chg="mod">
          <ac:chgData name="Galyna Zhenchuk (2513871)" userId="ee3d3532-2b03-4512-b7ee-5759001fbe4a" providerId="ADAL" clId="{52C66E16-623E-4A58-AA12-A5245DF5245A}" dt="2026-03-29T16:28:01.015" v="635" actId="20577"/>
          <ac:spMkLst>
            <pc:docMk/>
            <pc:sldMk cId="2638119788" sldId="260"/>
            <ac:spMk id="2" creationId="{1A4E5974-9B47-010C-42BD-4B5CA33BF5F9}"/>
          </ac:spMkLst>
        </pc:spChg>
        <pc:spChg chg="add del mod">
          <ac:chgData name="Galyna Zhenchuk (2513871)" userId="ee3d3532-2b03-4512-b7ee-5759001fbe4a" providerId="ADAL" clId="{52C66E16-623E-4A58-AA12-A5245DF5245A}" dt="2026-04-12T13:21:01.019" v="1432"/>
          <ac:spMkLst>
            <pc:docMk/>
            <pc:sldMk cId="2638119788" sldId="260"/>
            <ac:spMk id="3" creationId="{B40CB169-3227-A401-526D-9D4BF0D29158}"/>
          </ac:spMkLst>
        </pc:spChg>
        <pc:spChg chg="mod">
          <ac:chgData name="Galyna Zhenchuk (2513871)" userId="ee3d3532-2b03-4512-b7ee-5759001fbe4a" providerId="ADAL" clId="{52C66E16-623E-4A58-AA12-A5245DF5245A}" dt="2026-04-12T13:22:19.914" v="1459" actId="14100"/>
          <ac:spMkLst>
            <pc:docMk/>
            <pc:sldMk cId="2638119788" sldId="260"/>
            <ac:spMk id="4" creationId="{C0A2ED6D-9CAD-09F3-4F62-A8D3230E20F7}"/>
          </ac:spMkLst>
        </pc:spChg>
        <pc:spChg chg="add mod">
          <ac:chgData name="Galyna Zhenchuk (2513871)" userId="ee3d3532-2b03-4512-b7ee-5759001fbe4a" providerId="ADAL" clId="{52C66E16-623E-4A58-AA12-A5245DF5245A}" dt="2026-04-12T13:22:06.049" v="1457" actId="20577"/>
          <ac:spMkLst>
            <pc:docMk/>
            <pc:sldMk cId="2638119788" sldId="260"/>
            <ac:spMk id="5" creationId="{E00EC9AA-C6BD-E8D3-CBC0-D0F89504E92E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2638119788" sldId="260"/>
            <ac:spMk id="14" creationId="{E49D7415-2F11-44C2-B6AA-13A25B6814B9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638119788" sldId="260"/>
            <ac:cxnSpMk id="10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638119788" sldId="260"/>
            <ac:cxnSpMk id="12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638119788" sldId="260"/>
            <ac:cxnSpMk id="16" creationId="{511FC409-B3C2-4F68-865C-C5333D6F2710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638119788" sldId="260"/>
            <ac:cxnSpMk id="18" creationId="{B810270D-76A7-44B3-9746-7EDF5788602E}"/>
          </ac:cxnSpMkLst>
        </pc:cxnChg>
      </pc:sldChg>
      <pc:sldChg chg="addSp delSp modSp new mod delDesignElem">
        <pc:chgData name="Galyna Zhenchuk (2513871)" userId="ee3d3532-2b03-4512-b7ee-5759001fbe4a" providerId="ADAL" clId="{52C66E16-623E-4A58-AA12-A5245DF5245A}" dt="2026-04-12T14:36:16.603" v="2070" actId="5793"/>
        <pc:sldMkLst>
          <pc:docMk/>
          <pc:sldMk cId="3653775920" sldId="261"/>
        </pc:sldMkLst>
        <pc:spChg chg="mod">
          <ac:chgData name="Galyna Zhenchuk (2513871)" userId="ee3d3532-2b03-4512-b7ee-5759001fbe4a" providerId="ADAL" clId="{52C66E16-623E-4A58-AA12-A5245DF5245A}" dt="2026-04-12T13:22:35.432" v="1460" actId="1076"/>
          <ac:spMkLst>
            <pc:docMk/>
            <pc:sldMk cId="3653775920" sldId="261"/>
            <ac:spMk id="2" creationId="{FB2B0F99-FB5F-8CB1-22C4-BE3D777CC7F2}"/>
          </ac:spMkLst>
        </pc:spChg>
        <pc:spChg chg="add mod">
          <ac:chgData name="Galyna Zhenchuk (2513871)" userId="ee3d3532-2b03-4512-b7ee-5759001fbe4a" providerId="ADAL" clId="{52C66E16-623E-4A58-AA12-A5245DF5245A}" dt="2026-04-12T13:36:50.164" v="1591" actId="20577"/>
          <ac:spMkLst>
            <pc:docMk/>
            <pc:sldMk cId="3653775920" sldId="261"/>
            <ac:spMk id="3" creationId="{40B8CC4C-3095-877F-BAD2-60C478B56061}"/>
          </ac:spMkLst>
        </pc:spChg>
        <pc:spChg chg="mod">
          <ac:chgData name="Galyna Zhenchuk (2513871)" userId="ee3d3532-2b03-4512-b7ee-5759001fbe4a" providerId="ADAL" clId="{52C66E16-623E-4A58-AA12-A5245DF5245A}" dt="2026-04-12T14:36:16.603" v="2070" actId="5793"/>
          <ac:spMkLst>
            <pc:docMk/>
            <pc:sldMk cId="3653775920" sldId="261"/>
            <ac:spMk id="4" creationId="{4BCF1B38-1224-AD57-4DB8-92CACE435329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3653775920" sldId="261"/>
            <ac:spMk id="21" creationId="{E49D7415-2F11-44C2-B6AA-13A25B6814B9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653775920" sldId="261"/>
            <ac:cxnSpMk id="1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653775920" sldId="261"/>
            <ac:cxnSpMk id="20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653775920" sldId="261"/>
            <ac:cxnSpMk id="22" creationId="{F2B951FD-94F7-E138-3EC2-A66A551D9137}"/>
          </ac:cxnSpMkLst>
        </pc:cxnChg>
      </pc:sldChg>
      <pc:sldChg chg="addSp delSp modSp mod ord delDesignElem">
        <pc:chgData name="Galyna Zhenchuk (2513871)" userId="ee3d3532-2b03-4512-b7ee-5759001fbe4a" providerId="ADAL" clId="{52C66E16-623E-4A58-AA12-A5245DF5245A}" dt="2026-04-12T15:51:43.930" v="2076"/>
        <pc:sldMkLst>
          <pc:docMk/>
          <pc:sldMk cId="1550632638" sldId="262"/>
        </pc:sldMkLst>
        <pc:spChg chg="mod">
          <ac:chgData name="Galyna Zhenchuk (2513871)" userId="ee3d3532-2b03-4512-b7ee-5759001fbe4a" providerId="ADAL" clId="{52C66E16-623E-4A58-AA12-A5245DF5245A}" dt="2026-04-12T13:37:44.183" v="1592" actId="1076"/>
          <ac:spMkLst>
            <pc:docMk/>
            <pc:sldMk cId="1550632638" sldId="262"/>
            <ac:spMk id="2" creationId="{F974B8D4-D89D-75CA-C362-CB4851915669}"/>
          </ac:spMkLst>
        </pc:spChg>
        <pc:spChg chg="add mod">
          <ac:chgData name="Galyna Zhenchuk (2513871)" userId="ee3d3532-2b03-4512-b7ee-5759001fbe4a" providerId="ADAL" clId="{52C66E16-623E-4A58-AA12-A5245DF5245A}" dt="2026-04-12T14:08:08.617" v="1759" actId="20577"/>
          <ac:spMkLst>
            <pc:docMk/>
            <pc:sldMk cId="1550632638" sldId="262"/>
            <ac:spMk id="3" creationId="{B3B8F418-35BA-EA76-E848-F62D49A99A7D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1550632638" sldId="262"/>
            <ac:spMk id="21" creationId="{5F710FDB-0919-493E-8539-8240C23F1EB2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550632638" sldId="262"/>
            <ac:cxnSpMk id="1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550632638" sldId="262"/>
            <ac:cxnSpMk id="20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550632638" sldId="262"/>
            <ac:cxnSpMk id="23" creationId="{033715A5-8048-453E-A44A-0F17BBB481A4}"/>
          </ac:cxnSpMkLst>
        </pc:cxnChg>
      </pc:sldChg>
      <pc:sldChg chg="addSp modSp mod ord">
        <pc:chgData name="Galyna Zhenchuk (2513871)" userId="ee3d3532-2b03-4512-b7ee-5759001fbe4a" providerId="ADAL" clId="{52C66E16-623E-4A58-AA12-A5245DF5245A}" dt="2026-04-12T15:51:51.349" v="2080"/>
        <pc:sldMkLst>
          <pc:docMk/>
          <pc:sldMk cId="4086239597" sldId="263"/>
        </pc:sldMkLst>
        <pc:spChg chg="mod">
          <ac:chgData name="Galyna Zhenchuk (2513871)" userId="ee3d3532-2b03-4512-b7ee-5759001fbe4a" providerId="ADAL" clId="{52C66E16-623E-4A58-AA12-A5245DF5245A}" dt="2026-04-12T14:08:22.259" v="1760" actId="1076"/>
          <ac:spMkLst>
            <pc:docMk/>
            <pc:sldMk cId="4086239597" sldId="263"/>
            <ac:spMk id="2" creationId="{8F1DBAB4-7C74-372D-3222-1E506662E63A}"/>
          </ac:spMkLst>
        </pc:spChg>
        <pc:spChg chg="add mod">
          <ac:chgData name="Galyna Zhenchuk (2513871)" userId="ee3d3532-2b03-4512-b7ee-5759001fbe4a" providerId="ADAL" clId="{52C66E16-623E-4A58-AA12-A5245DF5245A}" dt="2026-04-12T14:15:50.897" v="1858" actId="20577"/>
          <ac:spMkLst>
            <pc:docMk/>
            <pc:sldMk cId="4086239597" sldId="263"/>
            <ac:spMk id="3" creationId="{CEDD9C75-0ADA-750E-94B8-C516E8828AA1}"/>
          </ac:spMkLst>
        </pc:spChg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4086239597" sldId="263"/>
            <ac:spMk id="4" creationId="{0A01C8A5-E7A5-E759-84BC-69B3E075E7FD}"/>
          </ac:spMkLst>
        </pc:spChg>
      </pc:sldChg>
      <pc:sldChg chg="addSp modSp mod ord">
        <pc:chgData name="Galyna Zhenchuk (2513871)" userId="ee3d3532-2b03-4512-b7ee-5759001fbe4a" providerId="ADAL" clId="{52C66E16-623E-4A58-AA12-A5245DF5245A}" dt="2026-04-12T15:52:21.223" v="2086"/>
        <pc:sldMkLst>
          <pc:docMk/>
          <pc:sldMk cId="1558557582" sldId="264"/>
        </pc:sldMkLst>
        <pc:spChg chg="add mod">
          <ac:chgData name="Galyna Zhenchuk (2513871)" userId="ee3d3532-2b03-4512-b7ee-5759001fbe4a" providerId="ADAL" clId="{52C66E16-623E-4A58-AA12-A5245DF5245A}" dt="2026-04-12T14:22:05.258" v="1950" actId="20577"/>
          <ac:spMkLst>
            <pc:docMk/>
            <pc:sldMk cId="1558557582" sldId="264"/>
            <ac:spMk id="3" creationId="{55C03E54-88C2-51A8-AE94-9734038EEA18}"/>
          </ac:spMkLst>
        </pc:spChg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1558557582" sldId="264"/>
            <ac:spMk id="4" creationId="{630874D2-9F9F-8417-95B5-5FAF89F931C7}"/>
          </ac:spMkLst>
        </pc:spChg>
        <pc:picChg chg="mod">
          <ac:chgData name="Galyna Zhenchuk (2513871)" userId="ee3d3532-2b03-4512-b7ee-5759001fbe4a" providerId="ADAL" clId="{52C66E16-623E-4A58-AA12-A5245DF5245A}" dt="2026-04-12T14:32:40.651" v="2061"/>
          <ac:picMkLst>
            <pc:docMk/>
            <pc:sldMk cId="1558557582" sldId="264"/>
            <ac:picMk id="9" creationId="{8A571DC6-1C9B-8D55-41EB-DAD102C3105A}"/>
          </ac:picMkLst>
        </pc:picChg>
      </pc:sldChg>
      <pc:sldChg chg="addSp delSp modSp del mod ord delDesignElem">
        <pc:chgData name="Galyna Zhenchuk (2513871)" userId="ee3d3532-2b03-4512-b7ee-5759001fbe4a" providerId="ADAL" clId="{52C66E16-623E-4A58-AA12-A5245DF5245A}" dt="2026-04-12T16:16:56.648" v="2843" actId="2696"/>
        <pc:sldMkLst>
          <pc:docMk/>
          <pc:sldMk cId="1132058014" sldId="265"/>
        </pc:sldMkLst>
        <pc:spChg chg="add mod">
          <ac:chgData name="Galyna Zhenchuk (2513871)" userId="ee3d3532-2b03-4512-b7ee-5759001fbe4a" providerId="ADAL" clId="{52C66E16-623E-4A58-AA12-A5245DF5245A}" dt="2026-04-12T14:25:29.267" v="2042" actId="20577"/>
          <ac:spMkLst>
            <pc:docMk/>
            <pc:sldMk cId="1132058014" sldId="265"/>
            <ac:spMk id="3" creationId="{835C802A-3B94-1275-AE8A-DFF3936AB690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1132058014" sldId="265"/>
            <ac:spMk id="48" creationId="{E49D7415-2F11-44C2-B6AA-13A25B6814B9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132058014" sldId="265"/>
            <ac:cxnSpMk id="44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132058014" sldId="265"/>
            <ac:cxnSpMk id="46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132058014" sldId="265"/>
            <ac:cxnSpMk id="50" creationId="{D2E57F3D-33BE-4306-87E6-245763719516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1132058014" sldId="265"/>
            <ac:cxnSpMk id="52" creationId="{8E0104E4-99BC-494F-8342-F250828E574F}"/>
          </ac:cxnSpMkLst>
        </pc:cxnChg>
      </pc:sldChg>
      <pc:sldChg chg="addSp delSp modSp mod delDesignElem">
        <pc:chgData name="Galyna Zhenchuk (2513871)" userId="ee3d3532-2b03-4512-b7ee-5759001fbe4a" providerId="ADAL" clId="{52C66E16-623E-4A58-AA12-A5245DF5245A}" dt="2026-04-12T14:32:40.651" v="2061"/>
        <pc:sldMkLst>
          <pc:docMk/>
          <pc:sldMk cId="4028389592" sldId="266"/>
        </pc:sldMkLst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4028389592" sldId="266"/>
            <ac:spMk id="4" creationId="{6DF7E8A6-AEA3-B2B6-737D-EA7428E27544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4028389592" sldId="266"/>
            <ac:spMk id="25" creationId="{660EB578-C970-4186-B93C-45851BBC6E34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4028389592" sldId="266"/>
            <ac:cxnSpMk id="21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4028389592" sldId="266"/>
            <ac:cxnSpMk id="23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4028389592" sldId="266"/>
            <ac:cxnSpMk id="27" creationId="{CDF57B02-07BB-407B-BB36-06D9C64A673E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4028389592" sldId="266"/>
            <ac:cxnSpMk id="29" creationId="{C6855964-C920-48EB-8804-74291211C8A9}"/>
          </ac:cxnSpMkLst>
        </pc:cxnChg>
      </pc:sldChg>
      <pc:sldChg chg="addSp delSp modSp mod delDesignElem">
        <pc:chgData name="Galyna Zhenchuk (2513871)" userId="ee3d3532-2b03-4512-b7ee-5759001fbe4a" providerId="ADAL" clId="{52C66E16-623E-4A58-AA12-A5245DF5245A}" dt="2026-04-12T14:32:40.651" v="2061"/>
        <pc:sldMkLst>
          <pc:docMk/>
          <pc:sldMk cId="2501624728" sldId="267"/>
        </pc:sldMkLst>
        <pc:spChg chg="mod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2501624728" sldId="267"/>
            <ac:spMk id="4" creationId="{F811010B-BBED-096A-CE94-242EA4CC9DFC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2501624728" sldId="267"/>
            <ac:spMk id="14" creationId="{660EB578-C970-4186-B93C-45851BBC6E34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501624728" sldId="267"/>
            <ac:cxnSpMk id="10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501624728" sldId="267"/>
            <ac:cxnSpMk id="12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501624728" sldId="267"/>
            <ac:cxnSpMk id="16" creationId="{CDF57B02-07BB-407B-BB36-06D9C64A673E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2501624728" sldId="267"/>
            <ac:cxnSpMk id="18" creationId="{C6855964-C920-48EB-8804-74291211C8A9}"/>
          </ac:cxnSpMkLst>
        </pc:cxnChg>
      </pc:sldChg>
      <pc:sldChg chg="addSp delSp modSp mod delDesignElem">
        <pc:chgData name="Galyna Zhenchuk (2513871)" userId="ee3d3532-2b03-4512-b7ee-5759001fbe4a" providerId="ADAL" clId="{52C66E16-623E-4A58-AA12-A5245DF5245A}" dt="2026-04-12T15:57:56.093" v="2139" actId="12"/>
        <pc:sldMkLst>
          <pc:docMk/>
          <pc:sldMk cId="3389415116" sldId="268"/>
        </pc:sldMkLst>
        <pc:spChg chg="mod">
          <ac:chgData name="Galyna Zhenchuk (2513871)" userId="ee3d3532-2b03-4512-b7ee-5759001fbe4a" providerId="ADAL" clId="{52C66E16-623E-4A58-AA12-A5245DF5245A}" dt="2026-04-12T15:57:56.093" v="2139" actId="12"/>
          <ac:spMkLst>
            <pc:docMk/>
            <pc:sldMk cId="3389415116" sldId="268"/>
            <ac:spMk id="4" creationId="{7AE8CEE3-5D0D-0FF2-0141-B5740A29326D}"/>
          </ac:spMkLst>
        </pc:spChg>
        <pc:spChg chg="add del">
          <ac:chgData name="Galyna Zhenchuk (2513871)" userId="ee3d3532-2b03-4512-b7ee-5759001fbe4a" providerId="ADAL" clId="{52C66E16-623E-4A58-AA12-A5245DF5245A}" dt="2026-04-12T14:32:40.651" v="2061"/>
          <ac:spMkLst>
            <pc:docMk/>
            <pc:sldMk cId="3389415116" sldId="268"/>
            <ac:spMk id="13" creationId="{6B3CA38D-7BB0-4D35-BE00-0F487660272C}"/>
          </ac:spMkLst>
        </pc:sp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389415116" sldId="268"/>
            <ac:cxnSpMk id="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389415116" sldId="268"/>
            <ac:cxnSpMk id="11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389415116" sldId="268"/>
            <ac:cxnSpMk id="15" creationId="{4514FD1B-A0BF-4C73-A68E-4B1F7299F6AE}"/>
          </ac:cxnSpMkLst>
        </pc:cxnChg>
        <pc:cxnChg chg="add del">
          <ac:chgData name="Galyna Zhenchuk (2513871)" userId="ee3d3532-2b03-4512-b7ee-5759001fbe4a" providerId="ADAL" clId="{52C66E16-623E-4A58-AA12-A5245DF5245A}" dt="2026-04-12T14:32:40.651" v="2061"/>
          <ac:cxnSpMkLst>
            <pc:docMk/>
            <pc:sldMk cId="3389415116" sldId="268"/>
            <ac:cxnSpMk id="17" creationId="{18B100A6-1EBC-40AB-BB7E-26807F3CFC31}"/>
          </ac:cxnSpMkLst>
        </pc:cxnChg>
      </pc:sldChg>
      <pc:sldChg chg="addSp delSp modSp new mod setBg delDesignElem">
        <pc:chgData name="Galyna Zhenchuk (2513871)" userId="ee3d3532-2b03-4512-b7ee-5759001fbe4a" providerId="ADAL" clId="{52C66E16-623E-4A58-AA12-A5245DF5245A}" dt="2026-04-12T14:35:34.202" v="2069" actId="26606"/>
        <pc:sldMkLst>
          <pc:docMk/>
          <pc:sldMk cId="887881252" sldId="269"/>
        </pc:sldMkLst>
        <pc:spChg chg="del mod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2" creationId="{776AF39B-2D55-D933-6B1B-3ACCB9B74FBC}"/>
          </ac:spMkLst>
        </pc:spChg>
        <pc:spChg chg="add del">
          <ac:chgData name="Galyna Zhenchuk (2513871)" userId="ee3d3532-2b03-4512-b7ee-5759001fbe4a" providerId="ADAL" clId="{52C66E16-623E-4A58-AA12-A5245DF5245A}" dt="2026-04-12T14:32:56.499" v="2063" actId="26606"/>
          <ac:spMkLst>
            <pc:docMk/>
            <pc:sldMk cId="887881252" sldId="269"/>
            <ac:spMk id="3" creationId="{7616E99B-B868-9BA1-B09C-E48AD82881D5}"/>
          </ac:spMkLst>
        </pc:spChg>
        <pc:spChg chg="del mod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4" creationId="{2A7DA4DF-C3B0-67BE-C30E-FD82D10786A2}"/>
          </ac:spMkLst>
        </pc:spChg>
        <pc:spChg chg="add del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8" creationId="{5F710FDB-0919-493E-8539-8240C23F1EB2}"/>
          </ac:spMkLst>
        </pc:spChg>
        <pc:spChg chg="add del">
          <ac:chgData name="Galyna Zhenchuk (2513871)" userId="ee3d3532-2b03-4512-b7ee-5759001fbe4a" providerId="ADAL" clId="{52C66E16-623E-4A58-AA12-A5245DF5245A}" dt="2026-04-12T14:32:41.123" v="2062" actId="26606"/>
          <ac:spMkLst>
            <pc:docMk/>
            <pc:sldMk cId="887881252" sldId="269"/>
            <ac:spMk id="13" creationId="{5F710FDB-0919-493E-8539-8240C23F1EB2}"/>
          </ac:spMkLst>
        </pc:spChg>
        <pc:spChg chg="add mod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14" creationId="{45B219CC-043B-8343-E50F-57F6F79D6509}"/>
          </ac:spMkLst>
        </pc:spChg>
        <pc:spChg chg="add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23" creationId="{479833C7-FDE4-4657-B0B1-32BE833C2489}"/>
          </ac:spMkLst>
        </pc:spChg>
        <pc:spChg chg="add">
          <ac:chgData name="Galyna Zhenchuk (2513871)" userId="ee3d3532-2b03-4512-b7ee-5759001fbe4a" providerId="ADAL" clId="{52C66E16-623E-4A58-AA12-A5245DF5245A}" dt="2026-04-12T14:35:34.202" v="2069" actId="26606"/>
          <ac:spMkLst>
            <pc:docMk/>
            <pc:sldMk cId="887881252" sldId="269"/>
            <ac:spMk id="25" creationId="{0ABE7C0B-A2D9-4202-A524-532DA2E2D582}"/>
          </ac:spMkLst>
        </pc:spChg>
        <pc:picChg chg="add mod">
          <ac:chgData name="Galyna Zhenchuk (2513871)" userId="ee3d3532-2b03-4512-b7ee-5759001fbe4a" providerId="ADAL" clId="{52C66E16-623E-4A58-AA12-A5245DF5245A}" dt="2026-04-12T14:35:34.202" v="2069" actId="26606"/>
          <ac:picMkLst>
            <pc:docMk/>
            <pc:sldMk cId="887881252" sldId="269"/>
            <ac:picMk id="12" creationId="{931C16A2-134E-3FB7-9A1C-DAF6179EDB45}"/>
          </ac:picMkLst>
        </pc:picChg>
        <pc:cxnChg chg="add">
          <ac:chgData name="Galyna Zhenchuk (2513871)" userId="ee3d3532-2b03-4512-b7ee-5759001fbe4a" providerId="ADAL" clId="{52C66E16-623E-4A58-AA12-A5245DF5245A}" dt="2026-04-12T14:32:56.499" v="2063" actId="26606"/>
          <ac:cxnSpMkLst>
            <pc:docMk/>
            <pc:sldMk cId="887881252" sldId="269"/>
            <ac:cxnSpMk id="6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5:34.202" v="2069" actId="26606"/>
          <ac:cxnSpMkLst>
            <pc:docMk/>
            <pc:sldMk cId="887881252" sldId="269"/>
            <ac:cxnSpMk id="7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1.123" v="2062" actId="26606"/>
          <ac:cxnSpMkLst>
            <pc:docMk/>
            <pc:sldMk cId="887881252" sldId="269"/>
            <ac:cxnSpMk id="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4:35:34.202" v="2069" actId="26606"/>
          <ac:cxnSpMkLst>
            <pc:docMk/>
            <pc:sldMk cId="887881252" sldId="269"/>
            <ac:cxnSpMk id="10" creationId="{033715A5-8048-453E-A44A-0F17BBB481A4}"/>
          </ac:cxnSpMkLst>
        </pc:cxnChg>
        <pc:cxnChg chg="add del">
          <ac:chgData name="Galyna Zhenchuk (2513871)" userId="ee3d3532-2b03-4512-b7ee-5759001fbe4a" providerId="ADAL" clId="{52C66E16-623E-4A58-AA12-A5245DF5245A}" dt="2026-04-12T14:32:41.123" v="2062" actId="26606"/>
          <ac:cxnSpMkLst>
            <pc:docMk/>
            <pc:sldMk cId="887881252" sldId="269"/>
            <ac:cxnSpMk id="11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4:32:41.123" v="2062" actId="26606"/>
          <ac:cxnSpMkLst>
            <pc:docMk/>
            <pc:sldMk cId="887881252" sldId="269"/>
            <ac:cxnSpMk id="15" creationId="{033715A5-8048-453E-A44A-0F17BBB481A4}"/>
          </ac:cxnSpMkLst>
        </pc:cxnChg>
        <pc:cxnChg chg="add">
          <ac:chgData name="Galyna Zhenchuk (2513871)" userId="ee3d3532-2b03-4512-b7ee-5759001fbe4a" providerId="ADAL" clId="{52C66E16-623E-4A58-AA12-A5245DF5245A}" dt="2026-04-12T14:35:34.202" v="2069" actId="26606"/>
          <ac:cxnSpMkLst>
            <pc:docMk/>
            <pc:sldMk cId="887881252" sldId="269"/>
            <ac:cxnSpMk id="21" creationId="{085AA86F-6A4D-4BCB-A045-D992CDC2959B}"/>
          </ac:cxnSpMkLst>
        </pc:cxnChg>
      </pc:sldChg>
      <pc:sldChg chg="addSp delSp modSp new mod setBg">
        <pc:chgData name="Galyna Zhenchuk (2513871)" userId="ee3d3532-2b03-4512-b7ee-5759001fbe4a" providerId="ADAL" clId="{52C66E16-623E-4A58-AA12-A5245DF5245A}" dt="2026-04-12T16:25:13.098" v="2993" actId="20577"/>
        <pc:sldMkLst>
          <pc:docMk/>
          <pc:sldMk cId="1656175934" sldId="270"/>
        </pc:sldMkLst>
        <pc:spChg chg="mod">
          <ac:chgData name="Galyna Zhenchuk (2513871)" userId="ee3d3532-2b03-4512-b7ee-5759001fbe4a" providerId="ADAL" clId="{52C66E16-623E-4A58-AA12-A5245DF5245A}" dt="2026-04-12T16:25:13.098" v="2993" actId="20577"/>
          <ac:spMkLst>
            <pc:docMk/>
            <pc:sldMk cId="1656175934" sldId="270"/>
            <ac:spMk id="2" creationId="{3F192D8D-DA7A-CF7A-A224-6064DB0F05DF}"/>
          </ac:spMkLst>
        </pc:spChg>
        <pc:spChg chg="del">
          <ac:chgData name="Galyna Zhenchuk (2513871)" userId="ee3d3532-2b03-4512-b7ee-5759001fbe4a" providerId="ADAL" clId="{52C66E16-623E-4A58-AA12-A5245DF5245A}" dt="2026-04-12T16:00:25.848" v="2141" actId="26606"/>
          <ac:spMkLst>
            <pc:docMk/>
            <pc:sldMk cId="1656175934" sldId="270"/>
            <ac:spMk id="3" creationId="{398E2B51-8E43-1D00-5339-AFA21BEE84F2}"/>
          </ac:spMkLst>
        </pc:spChg>
        <pc:spChg chg="add del mod">
          <ac:chgData name="Galyna Zhenchuk (2513871)" userId="ee3d3532-2b03-4512-b7ee-5759001fbe4a" providerId="ADAL" clId="{52C66E16-623E-4A58-AA12-A5245DF5245A}" dt="2026-04-12T16:03:41.315" v="2262" actId="26606"/>
          <ac:spMkLst>
            <pc:docMk/>
            <pc:sldMk cId="1656175934" sldId="270"/>
            <ac:spMk id="4" creationId="{132DC6F0-7EDE-1062-2613-DFE34445EE3A}"/>
          </ac:spMkLst>
        </pc:spChg>
        <pc:spChg chg="add del">
          <ac:chgData name="Galyna Zhenchuk (2513871)" userId="ee3d3532-2b03-4512-b7ee-5759001fbe4a" providerId="ADAL" clId="{52C66E16-623E-4A58-AA12-A5245DF5245A}" dt="2026-04-12T16:03:41.315" v="2262" actId="26606"/>
          <ac:spMkLst>
            <pc:docMk/>
            <pc:sldMk cId="1656175934" sldId="270"/>
            <ac:spMk id="13" creationId="{EEF92585-7A99-6108-9663-8C59032742EC}"/>
          </ac:spMkLst>
        </pc:spChg>
        <pc:spChg chg="add del">
          <ac:chgData name="Galyna Zhenchuk (2513871)" userId="ee3d3532-2b03-4512-b7ee-5759001fbe4a" providerId="ADAL" clId="{52C66E16-623E-4A58-AA12-A5245DF5245A}" dt="2026-04-12T16:03:34.411" v="2259" actId="26606"/>
          <ac:spMkLst>
            <pc:docMk/>
            <pc:sldMk cId="1656175934" sldId="270"/>
            <ac:spMk id="25" creationId="{F68B2C62-7648-4430-90D5-AE0F252AF113}"/>
          </ac:spMkLst>
        </pc:spChg>
        <pc:spChg chg="add del">
          <ac:chgData name="Galyna Zhenchuk (2513871)" userId="ee3d3532-2b03-4512-b7ee-5759001fbe4a" providerId="ADAL" clId="{52C66E16-623E-4A58-AA12-A5245DF5245A}" dt="2026-04-12T16:03:34.411" v="2259" actId="26606"/>
          <ac:spMkLst>
            <pc:docMk/>
            <pc:sldMk cId="1656175934" sldId="270"/>
            <ac:spMk id="27" creationId="{19604516-F583-413C-8C0B-E7944F332B5A}"/>
          </ac:spMkLst>
        </pc:spChg>
        <pc:spChg chg="add del">
          <ac:chgData name="Galyna Zhenchuk (2513871)" userId="ee3d3532-2b03-4512-b7ee-5759001fbe4a" providerId="ADAL" clId="{52C66E16-623E-4A58-AA12-A5245DF5245A}" dt="2026-04-12T16:03:41.294" v="2261" actId="26606"/>
          <ac:spMkLst>
            <pc:docMk/>
            <pc:sldMk cId="1656175934" sldId="270"/>
            <ac:spMk id="33" creationId="{F68B2C62-7648-4430-90D5-AE0F252AF113}"/>
          </ac:spMkLst>
        </pc:spChg>
        <pc:spChg chg="add">
          <ac:chgData name="Galyna Zhenchuk (2513871)" userId="ee3d3532-2b03-4512-b7ee-5759001fbe4a" providerId="ADAL" clId="{52C66E16-623E-4A58-AA12-A5245DF5245A}" dt="2026-04-12T16:03:41.315" v="2262" actId="26606"/>
          <ac:spMkLst>
            <pc:docMk/>
            <pc:sldMk cId="1656175934" sldId="270"/>
            <ac:spMk id="39" creationId="{F68B2C62-7648-4430-90D5-AE0F252AF113}"/>
          </ac:spMkLst>
        </pc:spChg>
        <pc:graphicFrameChg chg="add del">
          <ac:chgData name="Galyna Zhenchuk (2513871)" userId="ee3d3532-2b03-4512-b7ee-5759001fbe4a" providerId="ADAL" clId="{52C66E16-623E-4A58-AA12-A5245DF5245A}" dt="2026-04-12T16:03:34.411" v="2259" actId="26606"/>
          <ac:graphicFrameMkLst>
            <pc:docMk/>
            <pc:sldMk cId="1656175934" sldId="270"/>
            <ac:graphicFrameMk id="17" creationId="{811F3898-D517-2147-CA02-7DF36AA3F7CE}"/>
          </ac:graphicFrameMkLst>
        </pc:graphicFrameChg>
        <pc:graphicFrameChg chg="add del">
          <ac:chgData name="Galyna Zhenchuk (2513871)" userId="ee3d3532-2b03-4512-b7ee-5759001fbe4a" providerId="ADAL" clId="{52C66E16-623E-4A58-AA12-A5245DF5245A}" dt="2026-04-12T16:03:41.294" v="2261" actId="26606"/>
          <ac:graphicFrameMkLst>
            <pc:docMk/>
            <pc:sldMk cId="1656175934" sldId="270"/>
            <ac:graphicFrameMk id="35" creationId="{DFEA62BD-5FAF-F5CC-DF37-A07665400490}"/>
          </ac:graphicFrameMkLst>
        </pc:graphicFrameChg>
        <pc:graphicFrameChg chg="add mod">
          <ac:chgData name="Galyna Zhenchuk (2513871)" userId="ee3d3532-2b03-4512-b7ee-5759001fbe4a" providerId="ADAL" clId="{52C66E16-623E-4A58-AA12-A5245DF5245A}" dt="2026-04-12T16:24:50.821" v="2962" actId="1037"/>
          <ac:graphicFrameMkLst>
            <pc:docMk/>
            <pc:sldMk cId="1656175934" sldId="270"/>
            <ac:graphicFrameMk id="42" creationId="{5A207F32-41DE-82E3-6DF1-B94A9398D1ED}"/>
          </ac:graphicFrameMkLst>
        </pc:graphicFrameChg>
        <pc:cxnChg chg="add del">
          <ac:chgData name="Galyna Zhenchuk (2513871)" userId="ee3d3532-2b03-4512-b7ee-5759001fbe4a" providerId="ADAL" clId="{52C66E16-623E-4A58-AA12-A5245DF5245A}" dt="2026-04-12T16:03:41.315" v="2262" actId="26606"/>
          <ac:cxnSpMkLst>
            <pc:docMk/>
            <pc:sldMk cId="1656175934" sldId="270"/>
            <ac:cxnSpMk id="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03:34.426" v="2260" actId="26606"/>
          <ac:cxnSpMkLst>
            <pc:docMk/>
            <pc:sldMk cId="1656175934" sldId="270"/>
            <ac:cxnSpMk id="11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03:41.294" v="2261" actId="26606"/>
          <ac:cxnSpMkLst>
            <pc:docMk/>
            <pc:sldMk cId="1656175934" sldId="270"/>
            <ac:cxnSpMk id="15" creationId="{78F0A063-5253-8DF5-3B7B-12FE096705F1}"/>
          </ac:cxnSpMkLst>
        </pc:cxnChg>
        <pc:cxnChg chg="add del">
          <ac:chgData name="Galyna Zhenchuk (2513871)" userId="ee3d3532-2b03-4512-b7ee-5759001fbe4a" providerId="ADAL" clId="{52C66E16-623E-4A58-AA12-A5245DF5245A}" dt="2026-04-12T16:03:34.411" v="2259" actId="26606"/>
          <ac:cxnSpMkLst>
            <pc:docMk/>
            <pc:sldMk cId="1656175934" sldId="270"/>
            <ac:cxnSpMk id="21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03:34.411" v="2259" actId="26606"/>
          <ac:cxnSpMkLst>
            <pc:docMk/>
            <pc:sldMk cId="1656175934" sldId="270"/>
            <ac:cxnSpMk id="23" creationId="{085AA86F-6A4D-4BCB-A045-D992CDC2959B}"/>
          </ac:cxnSpMkLst>
        </pc:cxnChg>
        <pc:cxnChg chg="del">
          <ac:chgData name="Galyna Zhenchuk (2513871)" userId="ee3d3532-2b03-4512-b7ee-5759001fbe4a" providerId="ADAL" clId="{52C66E16-623E-4A58-AA12-A5245DF5245A}" dt="2026-04-12T16:03:34.411" v="2259" actId="26606"/>
          <ac:cxnSpMkLst>
            <pc:docMk/>
            <pc:sldMk cId="1656175934" sldId="270"/>
            <ac:cxnSpMk id="29" creationId="{4BFD5B9F-5FB6-467D-83D5-DF82F1907354}"/>
          </ac:cxnSpMkLst>
        </pc:cxnChg>
        <pc:cxnChg chg="add del">
          <ac:chgData name="Galyna Zhenchuk (2513871)" userId="ee3d3532-2b03-4512-b7ee-5759001fbe4a" providerId="ADAL" clId="{52C66E16-623E-4A58-AA12-A5245DF5245A}" dt="2026-04-12T16:03:41.294" v="2261" actId="26606"/>
          <ac:cxnSpMkLst>
            <pc:docMk/>
            <pc:sldMk cId="1656175934" sldId="270"/>
            <ac:cxnSpMk id="31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03:41.294" v="2261" actId="26606"/>
          <ac:cxnSpMkLst>
            <pc:docMk/>
            <pc:sldMk cId="1656175934" sldId="270"/>
            <ac:cxnSpMk id="32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03:41.294" v="2261" actId="26606"/>
          <ac:cxnSpMkLst>
            <pc:docMk/>
            <pc:sldMk cId="1656175934" sldId="270"/>
            <ac:cxnSpMk id="34" creationId="{4BFD5B9F-5FB6-467D-83D5-DF82F1907354}"/>
          </ac:cxnSpMkLst>
        </pc:cxnChg>
        <pc:cxnChg chg="add">
          <ac:chgData name="Galyna Zhenchuk (2513871)" userId="ee3d3532-2b03-4512-b7ee-5759001fbe4a" providerId="ADAL" clId="{52C66E16-623E-4A58-AA12-A5245DF5245A}" dt="2026-04-12T16:03:41.315" v="2262" actId="26606"/>
          <ac:cxnSpMkLst>
            <pc:docMk/>
            <pc:sldMk cId="1656175934" sldId="270"/>
            <ac:cxnSpMk id="37" creationId="{F64F9B95-9045-48D2-B9F3-2927E98F54AA}"/>
          </ac:cxnSpMkLst>
        </pc:cxnChg>
        <pc:cxnChg chg="add">
          <ac:chgData name="Galyna Zhenchuk (2513871)" userId="ee3d3532-2b03-4512-b7ee-5759001fbe4a" providerId="ADAL" clId="{52C66E16-623E-4A58-AA12-A5245DF5245A}" dt="2026-04-12T16:03:41.315" v="2262" actId="26606"/>
          <ac:cxnSpMkLst>
            <pc:docMk/>
            <pc:sldMk cId="1656175934" sldId="270"/>
            <ac:cxnSpMk id="38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03:41.315" v="2262" actId="26606"/>
          <ac:cxnSpMkLst>
            <pc:docMk/>
            <pc:sldMk cId="1656175934" sldId="270"/>
            <ac:cxnSpMk id="40" creationId="{AAD0195E-7F27-4D06-9427-0C121D721A14}"/>
          </ac:cxnSpMkLst>
        </pc:cxnChg>
        <pc:cxnChg chg="add">
          <ac:chgData name="Galyna Zhenchuk (2513871)" userId="ee3d3532-2b03-4512-b7ee-5759001fbe4a" providerId="ADAL" clId="{52C66E16-623E-4A58-AA12-A5245DF5245A}" dt="2026-04-12T16:03:41.315" v="2262" actId="26606"/>
          <ac:cxnSpMkLst>
            <pc:docMk/>
            <pc:sldMk cId="1656175934" sldId="270"/>
            <ac:cxnSpMk id="41" creationId="{9D74C2FC-3228-4FC1-B97B-87AD35508D91}"/>
          </ac:cxnSpMkLst>
        </pc:cxnChg>
      </pc:sldChg>
      <pc:sldChg chg="add del">
        <pc:chgData name="Galyna Zhenchuk (2513871)" userId="ee3d3532-2b03-4512-b7ee-5759001fbe4a" providerId="ADAL" clId="{52C66E16-623E-4A58-AA12-A5245DF5245A}" dt="2026-04-12T15:12:51.973" v="2072" actId="2890"/>
        <pc:sldMkLst>
          <pc:docMk/>
          <pc:sldMk cId="3989188537" sldId="270"/>
        </pc:sldMkLst>
      </pc:sldChg>
      <pc:sldChg chg="addSp delSp modSp new mod setBg">
        <pc:chgData name="Galyna Zhenchuk (2513871)" userId="ee3d3532-2b03-4512-b7ee-5759001fbe4a" providerId="ADAL" clId="{52C66E16-623E-4A58-AA12-A5245DF5245A}" dt="2026-04-12T16:25:48.242" v="3021" actId="14100"/>
        <pc:sldMkLst>
          <pc:docMk/>
          <pc:sldMk cId="581335883" sldId="271"/>
        </pc:sldMkLst>
        <pc:spChg chg="mod">
          <ac:chgData name="Galyna Zhenchuk (2513871)" userId="ee3d3532-2b03-4512-b7ee-5759001fbe4a" providerId="ADAL" clId="{52C66E16-623E-4A58-AA12-A5245DF5245A}" dt="2026-04-12T16:04:09.211" v="2265" actId="27636"/>
          <ac:spMkLst>
            <pc:docMk/>
            <pc:sldMk cId="581335883" sldId="271"/>
            <ac:spMk id="2" creationId="{FD826BF1-99E7-3D88-7055-EC48F129FF63}"/>
          </ac:spMkLst>
        </pc:spChg>
        <pc:spChg chg="del">
          <ac:chgData name="Galyna Zhenchuk (2513871)" userId="ee3d3532-2b03-4512-b7ee-5759001fbe4a" providerId="ADAL" clId="{52C66E16-623E-4A58-AA12-A5245DF5245A}" dt="2026-04-12T16:04:06.558" v="2263" actId="26606"/>
          <ac:spMkLst>
            <pc:docMk/>
            <pc:sldMk cId="581335883" sldId="271"/>
            <ac:spMk id="3" creationId="{4D279C88-55E1-7807-4B09-1ED3BC3E81EA}"/>
          </ac:spMkLst>
        </pc:spChg>
        <pc:spChg chg="del mod">
          <ac:chgData name="Galyna Zhenchuk (2513871)" userId="ee3d3532-2b03-4512-b7ee-5759001fbe4a" providerId="ADAL" clId="{52C66E16-623E-4A58-AA12-A5245DF5245A}" dt="2026-04-12T16:07:04.915" v="2402" actId="26606"/>
          <ac:spMkLst>
            <pc:docMk/>
            <pc:sldMk cId="581335883" sldId="271"/>
            <ac:spMk id="4" creationId="{293C4413-FE4E-6233-0A56-F53F13F96AFC}"/>
          </ac:spMkLst>
        </pc:spChg>
        <pc:spChg chg="add mod">
          <ac:chgData name="Galyna Zhenchuk (2513871)" userId="ee3d3532-2b03-4512-b7ee-5759001fbe4a" providerId="ADAL" clId="{52C66E16-623E-4A58-AA12-A5245DF5245A}" dt="2026-04-12T16:25:48.242" v="3021" actId="14100"/>
          <ac:spMkLst>
            <pc:docMk/>
            <pc:sldMk cId="581335883" sldId="271"/>
            <ac:spMk id="5" creationId="{D127EC36-5B9F-A4A2-2553-E111DB14C388}"/>
          </ac:spMkLst>
        </pc:spChg>
        <pc:spChg chg="add">
          <ac:chgData name="Galyna Zhenchuk (2513871)" userId="ee3d3532-2b03-4512-b7ee-5759001fbe4a" providerId="ADAL" clId="{52C66E16-623E-4A58-AA12-A5245DF5245A}" dt="2026-04-12T16:04:06.558" v="2263" actId="26606"/>
          <ac:spMkLst>
            <pc:docMk/>
            <pc:sldMk cId="581335883" sldId="271"/>
            <ac:spMk id="13" creationId="{EEF92585-7A99-6108-9663-8C59032742EC}"/>
          </ac:spMkLst>
        </pc:spChg>
        <pc:graphicFrameChg chg="add">
          <ac:chgData name="Galyna Zhenchuk (2513871)" userId="ee3d3532-2b03-4512-b7ee-5759001fbe4a" providerId="ADAL" clId="{52C66E16-623E-4A58-AA12-A5245DF5245A}" dt="2026-04-12T16:07:04.915" v="2402" actId="26606"/>
          <ac:graphicFrameMkLst>
            <pc:docMk/>
            <pc:sldMk cId="581335883" sldId="271"/>
            <ac:graphicFrameMk id="17" creationId="{E2828069-86BA-5231-3353-80F89DDF0B50}"/>
          </ac:graphicFrameMkLst>
        </pc:graphicFrameChg>
        <pc:cxnChg chg="add">
          <ac:chgData name="Galyna Zhenchuk (2513871)" userId="ee3d3532-2b03-4512-b7ee-5759001fbe4a" providerId="ADAL" clId="{52C66E16-623E-4A58-AA12-A5245DF5245A}" dt="2026-04-12T16:04:06.558" v="2263" actId="26606"/>
          <ac:cxnSpMkLst>
            <pc:docMk/>
            <pc:sldMk cId="581335883" sldId="271"/>
            <ac:cxnSpMk id="9" creationId="{F64F9B95-9045-48D2-B9F3-2927E98F54AA}"/>
          </ac:cxnSpMkLst>
        </pc:cxnChg>
        <pc:cxnChg chg="add">
          <ac:chgData name="Galyna Zhenchuk (2513871)" userId="ee3d3532-2b03-4512-b7ee-5759001fbe4a" providerId="ADAL" clId="{52C66E16-623E-4A58-AA12-A5245DF5245A}" dt="2026-04-12T16:04:06.558" v="2263" actId="26606"/>
          <ac:cxnSpMkLst>
            <pc:docMk/>
            <pc:sldMk cId="581335883" sldId="271"/>
            <ac:cxnSpMk id="11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04:06.558" v="2263" actId="26606"/>
          <ac:cxnSpMkLst>
            <pc:docMk/>
            <pc:sldMk cId="581335883" sldId="271"/>
            <ac:cxnSpMk id="15" creationId="{78F0A063-5253-8DF5-3B7B-12FE096705F1}"/>
          </ac:cxnSpMkLst>
        </pc:cxnChg>
      </pc:sldChg>
      <pc:sldChg chg="addSp delSp modSp new mod setBg">
        <pc:chgData name="Galyna Zhenchuk (2513871)" userId="ee3d3532-2b03-4512-b7ee-5759001fbe4a" providerId="ADAL" clId="{52C66E16-623E-4A58-AA12-A5245DF5245A}" dt="2026-04-12T16:26:16.080" v="3051" actId="20577"/>
        <pc:sldMkLst>
          <pc:docMk/>
          <pc:sldMk cId="2581258040" sldId="272"/>
        </pc:sldMkLst>
        <pc:spChg chg="mod">
          <ac:chgData name="Galyna Zhenchuk (2513871)" userId="ee3d3532-2b03-4512-b7ee-5759001fbe4a" providerId="ADAL" clId="{52C66E16-623E-4A58-AA12-A5245DF5245A}" dt="2026-04-12T16:09:17.267" v="2543" actId="26606"/>
          <ac:spMkLst>
            <pc:docMk/>
            <pc:sldMk cId="2581258040" sldId="272"/>
            <ac:spMk id="2" creationId="{D77BAB19-E4BC-DD94-97E5-CF6D26CD459A}"/>
          </ac:spMkLst>
        </pc:spChg>
        <pc:spChg chg="del">
          <ac:chgData name="Galyna Zhenchuk (2513871)" userId="ee3d3532-2b03-4512-b7ee-5759001fbe4a" providerId="ADAL" clId="{52C66E16-623E-4A58-AA12-A5245DF5245A}" dt="2026-04-12T16:07:23.202" v="2404" actId="26606"/>
          <ac:spMkLst>
            <pc:docMk/>
            <pc:sldMk cId="2581258040" sldId="272"/>
            <ac:spMk id="3" creationId="{4809DD61-A39A-D2E2-8BFE-5AC4903FF0CA}"/>
          </ac:spMkLst>
        </pc:spChg>
        <pc:spChg chg="del mod">
          <ac:chgData name="Galyna Zhenchuk (2513871)" userId="ee3d3532-2b03-4512-b7ee-5759001fbe4a" providerId="ADAL" clId="{52C66E16-623E-4A58-AA12-A5245DF5245A}" dt="2026-04-12T16:09:17.267" v="2543" actId="26606"/>
          <ac:spMkLst>
            <pc:docMk/>
            <pc:sldMk cId="2581258040" sldId="272"/>
            <ac:spMk id="4" creationId="{0E6634CE-35D8-6FBB-2785-0E1BF169949D}"/>
          </ac:spMkLst>
        </pc:spChg>
        <pc:spChg chg="add mod">
          <ac:chgData name="Galyna Zhenchuk (2513871)" userId="ee3d3532-2b03-4512-b7ee-5759001fbe4a" providerId="ADAL" clId="{52C66E16-623E-4A58-AA12-A5245DF5245A}" dt="2026-04-12T16:25:56.161" v="3023" actId="767"/>
          <ac:spMkLst>
            <pc:docMk/>
            <pc:sldMk cId="2581258040" sldId="272"/>
            <ac:spMk id="5" creationId="{5F9D8967-34F4-CE71-5188-9C5739CBD7E2}"/>
          </ac:spMkLst>
        </pc:spChg>
        <pc:spChg chg="add mod">
          <ac:chgData name="Galyna Zhenchuk (2513871)" userId="ee3d3532-2b03-4512-b7ee-5759001fbe4a" providerId="ADAL" clId="{52C66E16-623E-4A58-AA12-A5245DF5245A}" dt="2026-04-12T16:26:16.080" v="3051" actId="20577"/>
          <ac:spMkLst>
            <pc:docMk/>
            <pc:sldMk cId="2581258040" sldId="272"/>
            <ac:spMk id="6" creationId="{B6F4F371-3E05-FBFC-39D3-D634E8F58E51}"/>
          </ac:spMkLst>
        </pc:spChg>
        <pc:spChg chg="add del">
          <ac:chgData name="Galyna Zhenchuk (2513871)" userId="ee3d3532-2b03-4512-b7ee-5759001fbe4a" providerId="ADAL" clId="{52C66E16-623E-4A58-AA12-A5245DF5245A}" dt="2026-04-12T16:09:17.267" v="2543" actId="26606"/>
          <ac:spMkLst>
            <pc:docMk/>
            <pc:sldMk cId="2581258040" sldId="272"/>
            <ac:spMk id="13" creationId="{EEF92585-7A99-6108-9663-8C59032742EC}"/>
          </ac:spMkLst>
        </pc:spChg>
        <pc:spChg chg="add">
          <ac:chgData name="Galyna Zhenchuk (2513871)" userId="ee3d3532-2b03-4512-b7ee-5759001fbe4a" providerId="ADAL" clId="{52C66E16-623E-4A58-AA12-A5245DF5245A}" dt="2026-04-12T16:09:17.267" v="2543" actId="26606"/>
          <ac:spMkLst>
            <pc:docMk/>
            <pc:sldMk cId="2581258040" sldId="272"/>
            <ac:spMk id="25" creationId="{F68B2C62-7648-4430-90D5-AE0F252AF113}"/>
          </ac:spMkLst>
        </pc:spChg>
        <pc:graphicFrameChg chg="add">
          <ac:chgData name="Galyna Zhenchuk (2513871)" userId="ee3d3532-2b03-4512-b7ee-5759001fbe4a" providerId="ADAL" clId="{52C66E16-623E-4A58-AA12-A5245DF5245A}" dt="2026-04-12T16:09:17.267" v="2543" actId="26606"/>
          <ac:graphicFrameMkLst>
            <pc:docMk/>
            <pc:sldMk cId="2581258040" sldId="272"/>
            <ac:graphicFrameMk id="17" creationId="{6BB05C41-AD72-093B-76DB-64E50001E69F}"/>
          </ac:graphicFrameMkLst>
        </pc:graphicFrameChg>
        <pc:cxnChg chg="add del">
          <ac:chgData name="Galyna Zhenchuk (2513871)" userId="ee3d3532-2b03-4512-b7ee-5759001fbe4a" providerId="ADAL" clId="{52C66E16-623E-4A58-AA12-A5245DF5245A}" dt="2026-04-12T16:09:17.267" v="2543" actId="26606"/>
          <ac:cxnSpMkLst>
            <pc:docMk/>
            <pc:sldMk cId="2581258040" sldId="272"/>
            <ac:cxnSpMk id="9" creationId="{F64F9B95-9045-48D2-B9F3-2927E98F54AA}"/>
          </ac:cxnSpMkLst>
        </pc:cxnChg>
        <pc:cxnChg chg="add">
          <ac:chgData name="Galyna Zhenchuk (2513871)" userId="ee3d3532-2b03-4512-b7ee-5759001fbe4a" providerId="ADAL" clId="{52C66E16-623E-4A58-AA12-A5245DF5245A}" dt="2026-04-12T16:07:23.202" v="2404" actId="26606"/>
          <ac:cxnSpMkLst>
            <pc:docMk/>
            <pc:sldMk cId="2581258040" sldId="272"/>
            <ac:cxnSpMk id="11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09:17.267" v="2543" actId="26606"/>
          <ac:cxnSpMkLst>
            <pc:docMk/>
            <pc:sldMk cId="2581258040" sldId="272"/>
            <ac:cxnSpMk id="15" creationId="{78F0A063-5253-8DF5-3B7B-12FE096705F1}"/>
          </ac:cxnSpMkLst>
        </pc:cxnChg>
        <pc:cxnChg chg="add">
          <ac:chgData name="Galyna Zhenchuk (2513871)" userId="ee3d3532-2b03-4512-b7ee-5759001fbe4a" providerId="ADAL" clId="{52C66E16-623E-4A58-AA12-A5245DF5245A}" dt="2026-04-12T16:09:17.267" v="2543" actId="26606"/>
          <ac:cxnSpMkLst>
            <pc:docMk/>
            <pc:sldMk cId="2581258040" sldId="272"/>
            <ac:cxnSpMk id="23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09:17.267" v="2543" actId="26606"/>
          <ac:cxnSpMkLst>
            <pc:docMk/>
            <pc:sldMk cId="2581258040" sldId="272"/>
            <ac:cxnSpMk id="27" creationId="{AAD0195E-7F27-4D06-9427-0C121D721A14}"/>
          </ac:cxnSpMkLst>
        </pc:cxnChg>
        <pc:cxnChg chg="add">
          <ac:chgData name="Galyna Zhenchuk (2513871)" userId="ee3d3532-2b03-4512-b7ee-5759001fbe4a" providerId="ADAL" clId="{52C66E16-623E-4A58-AA12-A5245DF5245A}" dt="2026-04-12T16:09:17.267" v="2543" actId="26606"/>
          <ac:cxnSpMkLst>
            <pc:docMk/>
            <pc:sldMk cId="2581258040" sldId="272"/>
            <ac:cxnSpMk id="29" creationId="{9D74C2FC-3228-4FC1-B97B-87AD35508D91}"/>
          </ac:cxnSpMkLst>
        </pc:cxnChg>
      </pc:sldChg>
      <pc:sldChg chg="addSp delSp modSp new mod setBg">
        <pc:chgData name="Galyna Zhenchuk (2513871)" userId="ee3d3532-2b03-4512-b7ee-5759001fbe4a" providerId="ADAL" clId="{52C66E16-623E-4A58-AA12-A5245DF5245A}" dt="2026-04-12T16:26:41.396" v="3079" actId="20577"/>
        <pc:sldMkLst>
          <pc:docMk/>
          <pc:sldMk cId="2282003209" sldId="273"/>
        </pc:sldMkLst>
        <pc:spChg chg="mod">
          <ac:chgData name="Galyna Zhenchuk (2513871)" userId="ee3d3532-2b03-4512-b7ee-5759001fbe4a" providerId="ADAL" clId="{52C66E16-623E-4A58-AA12-A5245DF5245A}" dt="2026-04-12T16:11:33.256" v="2697" actId="26606"/>
          <ac:spMkLst>
            <pc:docMk/>
            <pc:sldMk cId="2282003209" sldId="273"/>
            <ac:spMk id="2" creationId="{DC134A52-FC5D-E9A2-894C-0DAB4AFA279F}"/>
          </ac:spMkLst>
        </pc:spChg>
        <pc:spChg chg="del">
          <ac:chgData name="Galyna Zhenchuk (2513871)" userId="ee3d3532-2b03-4512-b7ee-5759001fbe4a" providerId="ADAL" clId="{52C66E16-623E-4A58-AA12-A5245DF5245A}" dt="2026-04-12T16:09:37.688" v="2545" actId="26606"/>
          <ac:spMkLst>
            <pc:docMk/>
            <pc:sldMk cId="2282003209" sldId="273"/>
            <ac:spMk id="3" creationId="{7B8C1157-0F53-1B02-0662-1CEEFBAE36A2}"/>
          </ac:spMkLst>
        </pc:spChg>
        <pc:spChg chg="del mod">
          <ac:chgData name="Galyna Zhenchuk (2513871)" userId="ee3d3532-2b03-4512-b7ee-5759001fbe4a" providerId="ADAL" clId="{52C66E16-623E-4A58-AA12-A5245DF5245A}" dt="2026-04-12T16:11:33.256" v="2697" actId="26606"/>
          <ac:spMkLst>
            <pc:docMk/>
            <pc:sldMk cId="2282003209" sldId="273"/>
            <ac:spMk id="4" creationId="{7420CB83-7852-3C9C-97E2-0B047CBB805D}"/>
          </ac:spMkLst>
        </pc:spChg>
        <pc:spChg chg="add mod">
          <ac:chgData name="Galyna Zhenchuk (2513871)" userId="ee3d3532-2b03-4512-b7ee-5759001fbe4a" providerId="ADAL" clId="{52C66E16-623E-4A58-AA12-A5245DF5245A}" dt="2026-04-12T16:26:41.396" v="3079" actId="20577"/>
          <ac:spMkLst>
            <pc:docMk/>
            <pc:sldMk cId="2282003209" sldId="273"/>
            <ac:spMk id="5" creationId="{2DFA5962-0E7A-5D1C-DF29-B2FE1D9877AF}"/>
          </ac:spMkLst>
        </pc:spChg>
        <pc:spChg chg="add del">
          <ac:chgData name="Galyna Zhenchuk (2513871)" userId="ee3d3532-2b03-4512-b7ee-5759001fbe4a" providerId="ADAL" clId="{52C66E16-623E-4A58-AA12-A5245DF5245A}" dt="2026-04-12T16:11:33.256" v="2697" actId="26606"/>
          <ac:spMkLst>
            <pc:docMk/>
            <pc:sldMk cId="2282003209" sldId="273"/>
            <ac:spMk id="13" creationId="{EEF92585-7A99-6108-9663-8C59032742EC}"/>
          </ac:spMkLst>
        </pc:spChg>
        <pc:spChg chg="add">
          <ac:chgData name="Galyna Zhenchuk (2513871)" userId="ee3d3532-2b03-4512-b7ee-5759001fbe4a" providerId="ADAL" clId="{52C66E16-623E-4A58-AA12-A5245DF5245A}" dt="2026-04-12T16:11:33.256" v="2697" actId="26606"/>
          <ac:spMkLst>
            <pc:docMk/>
            <pc:sldMk cId="2282003209" sldId="273"/>
            <ac:spMk id="25" creationId="{F68B2C62-7648-4430-90D5-AE0F252AF113}"/>
          </ac:spMkLst>
        </pc:spChg>
        <pc:graphicFrameChg chg="add">
          <ac:chgData name="Galyna Zhenchuk (2513871)" userId="ee3d3532-2b03-4512-b7ee-5759001fbe4a" providerId="ADAL" clId="{52C66E16-623E-4A58-AA12-A5245DF5245A}" dt="2026-04-12T16:11:33.256" v="2697" actId="26606"/>
          <ac:graphicFrameMkLst>
            <pc:docMk/>
            <pc:sldMk cId="2282003209" sldId="273"/>
            <ac:graphicFrameMk id="17" creationId="{A3C1784F-FFD7-A48D-2242-94CDA6B47B86}"/>
          </ac:graphicFrameMkLst>
        </pc:graphicFrameChg>
        <pc:cxnChg chg="add del">
          <ac:chgData name="Galyna Zhenchuk (2513871)" userId="ee3d3532-2b03-4512-b7ee-5759001fbe4a" providerId="ADAL" clId="{52C66E16-623E-4A58-AA12-A5245DF5245A}" dt="2026-04-12T16:11:33.256" v="2697" actId="26606"/>
          <ac:cxnSpMkLst>
            <pc:docMk/>
            <pc:sldMk cId="2282003209" sldId="273"/>
            <ac:cxnSpMk id="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11:33.256" v="2697" actId="26606"/>
          <ac:cxnSpMkLst>
            <pc:docMk/>
            <pc:sldMk cId="2282003209" sldId="273"/>
            <ac:cxnSpMk id="11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11:33.256" v="2697" actId="26606"/>
          <ac:cxnSpMkLst>
            <pc:docMk/>
            <pc:sldMk cId="2282003209" sldId="273"/>
            <ac:cxnSpMk id="15" creationId="{78F0A063-5253-8DF5-3B7B-12FE096705F1}"/>
          </ac:cxnSpMkLst>
        </pc:cxnChg>
        <pc:cxnChg chg="add">
          <ac:chgData name="Galyna Zhenchuk (2513871)" userId="ee3d3532-2b03-4512-b7ee-5759001fbe4a" providerId="ADAL" clId="{52C66E16-623E-4A58-AA12-A5245DF5245A}" dt="2026-04-12T16:11:33.256" v="2697" actId="26606"/>
          <ac:cxnSpMkLst>
            <pc:docMk/>
            <pc:sldMk cId="2282003209" sldId="273"/>
            <ac:cxnSpMk id="23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11:33.256" v="2697" actId="26606"/>
          <ac:cxnSpMkLst>
            <pc:docMk/>
            <pc:sldMk cId="2282003209" sldId="273"/>
            <ac:cxnSpMk id="27" creationId="{0ADD27CF-4CE1-2871-1ABA-40FCA4D03214}"/>
          </ac:cxnSpMkLst>
        </pc:cxnChg>
      </pc:sldChg>
      <pc:sldChg chg="new del">
        <pc:chgData name="Galyna Zhenchuk (2513871)" userId="ee3d3532-2b03-4512-b7ee-5759001fbe4a" providerId="ADAL" clId="{52C66E16-623E-4A58-AA12-A5245DF5245A}" dt="2026-04-12T16:16:11.018" v="2842" actId="2696"/>
        <pc:sldMkLst>
          <pc:docMk/>
          <pc:sldMk cId="2397582798" sldId="274"/>
        </pc:sldMkLst>
      </pc:sldChg>
      <pc:sldChg chg="addSp delSp modSp new mod setBg">
        <pc:chgData name="Galyna Zhenchuk (2513871)" userId="ee3d3532-2b03-4512-b7ee-5759001fbe4a" providerId="ADAL" clId="{52C66E16-623E-4A58-AA12-A5245DF5245A}" dt="2026-04-12T16:23:11.218" v="2917" actId="20577"/>
        <pc:sldMkLst>
          <pc:docMk/>
          <pc:sldMk cId="2954292331" sldId="275"/>
        </pc:sldMkLst>
        <pc:spChg chg="mod">
          <ac:chgData name="Galyna Zhenchuk (2513871)" userId="ee3d3532-2b03-4512-b7ee-5759001fbe4a" providerId="ADAL" clId="{52C66E16-623E-4A58-AA12-A5245DF5245A}" dt="2026-04-12T16:23:11.218" v="2917" actId="20577"/>
          <ac:spMkLst>
            <pc:docMk/>
            <pc:sldMk cId="2954292331" sldId="275"/>
            <ac:spMk id="2" creationId="{510FE6A2-9C54-A612-ED19-C21FC3225C4C}"/>
          </ac:spMkLst>
        </pc:spChg>
        <pc:spChg chg="del">
          <ac:chgData name="Galyna Zhenchuk (2513871)" userId="ee3d3532-2b03-4512-b7ee-5759001fbe4a" providerId="ADAL" clId="{52C66E16-623E-4A58-AA12-A5245DF5245A}" dt="2026-04-12T16:12:22.604" v="2700" actId="26606"/>
          <ac:spMkLst>
            <pc:docMk/>
            <pc:sldMk cId="2954292331" sldId="275"/>
            <ac:spMk id="3" creationId="{E650D2D3-9525-E25E-032B-6D17106FF7AA}"/>
          </ac:spMkLst>
        </pc:spChg>
        <pc:spChg chg="del mod">
          <ac:chgData name="Galyna Zhenchuk (2513871)" userId="ee3d3532-2b03-4512-b7ee-5759001fbe4a" providerId="ADAL" clId="{52C66E16-623E-4A58-AA12-A5245DF5245A}" dt="2026-04-12T16:15:59.730" v="2841" actId="26606"/>
          <ac:spMkLst>
            <pc:docMk/>
            <pc:sldMk cId="2954292331" sldId="275"/>
            <ac:spMk id="4" creationId="{84762A0F-8507-13CD-FBC5-D29B5CA577EE}"/>
          </ac:spMkLst>
        </pc:spChg>
        <pc:spChg chg="add del">
          <ac:chgData name="Galyna Zhenchuk (2513871)" userId="ee3d3532-2b03-4512-b7ee-5759001fbe4a" providerId="ADAL" clId="{52C66E16-623E-4A58-AA12-A5245DF5245A}" dt="2026-04-12T16:23:02.670" v="2916" actId="11529"/>
          <ac:spMkLst>
            <pc:docMk/>
            <pc:sldMk cId="2954292331" sldId="275"/>
            <ac:spMk id="5" creationId="{2CA02F01-515D-8CD3-0A41-6304DA0B10A2}"/>
          </ac:spMkLst>
        </pc:spChg>
        <pc:spChg chg="add del">
          <ac:chgData name="Galyna Zhenchuk (2513871)" userId="ee3d3532-2b03-4512-b7ee-5759001fbe4a" providerId="ADAL" clId="{52C66E16-623E-4A58-AA12-A5245DF5245A}" dt="2026-04-12T16:12:59.436" v="2705" actId="26606"/>
          <ac:spMkLst>
            <pc:docMk/>
            <pc:sldMk cId="2954292331" sldId="275"/>
            <ac:spMk id="13" creationId="{5F710FDB-0919-493E-8539-8240C23F1EB2}"/>
          </ac:spMkLst>
        </pc:spChg>
        <pc:spChg chg="add del">
          <ac:chgData name="Galyna Zhenchuk (2513871)" userId="ee3d3532-2b03-4512-b7ee-5759001fbe4a" providerId="ADAL" clId="{52C66E16-623E-4A58-AA12-A5245DF5245A}" dt="2026-04-12T16:15:59.730" v="2841" actId="26606"/>
          <ac:spMkLst>
            <pc:docMk/>
            <pc:sldMk cId="2954292331" sldId="275"/>
            <ac:spMk id="26" creationId="{5F710FDB-0919-493E-8539-8240C23F1EB2}"/>
          </ac:spMkLst>
        </pc:spChg>
        <pc:spChg chg="add del">
          <ac:chgData name="Galyna Zhenchuk (2513871)" userId="ee3d3532-2b03-4512-b7ee-5759001fbe4a" providerId="ADAL" clId="{52C66E16-623E-4A58-AA12-A5245DF5245A}" dt="2026-04-12T16:12:59.436" v="2704" actId="26606"/>
          <ac:spMkLst>
            <pc:docMk/>
            <pc:sldMk cId="2954292331" sldId="275"/>
            <ac:spMk id="27" creationId="{E49D7415-2F11-44C2-B6AA-13A25B6814B9}"/>
          </ac:spMkLst>
        </pc:spChg>
        <pc:spChg chg="add">
          <ac:chgData name="Galyna Zhenchuk (2513871)" userId="ee3d3532-2b03-4512-b7ee-5759001fbe4a" providerId="ADAL" clId="{52C66E16-623E-4A58-AA12-A5245DF5245A}" dt="2026-04-12T16:15:59.730" v="2841" actId="26606"/>
          <ac:spMkLst>
            <pc:docMk/>
            <pc:sldMk cId="2954292331" sldId="275"/>
            <ac:spMk id="40" creationId="{F68B2C62-7648-4430-90D5-AE0F252AF113}"/>
          </ac:spMkLst>
        </pc:spChg>
        <pc:graphicFrameChg chg="add">
          <ac:chgData name="Galyna Zhenchuk (2513871)" userId="ee3d3532-2b03-4512-b7ee-5759001fbe4a" providerId="ADAL" clId="{52C66E16-623E-4A58-AA12-A5245DF5245A}" dt="2026-04-12T16:15:59.730" v="2841" actId="26606"/>
          <ac:graphicFrameMkLst>
            <pc:docMk/>
            <pc:sldMk cId="2954292331" sldId="275"/>
            <ac:graphicFrameMk id="32" creationId="{B0984C2D-4841-E907-0771-C9D4F83B4574}"/>
          </ac:graphicFrameMkLst>
        </pc:graphicFrameChg>
        <pc:picChg chg="add del">
          <ac:chgData name="Galyna Zhenchuk (2513871)" userId="ee3d3532-2b03-4512-b7ee-5759001fbe4a" providerId="ADAL" clId="{52C66E16-623E-4A58-AA12-A5245DF5245A}" dt="2026-04-12T16:12:59.436" v="2704" actId="26606"/>
          <ac:picMkLst>
            <pc:docMk/>
            <pc:sldMk cId="2954292331" sldId="275"/>
            <ac:picMk id="19" creationId="{DAE1573A-1791-3914-32C8-65846035038F}"/>
          </ac:picMkLst>
        </pc:picChg>
        <pc:cxnChg chg="add del">
          <ac:chgData name="Galyna Zhenchuk (2513871)" userId="ee3d3532-2b03-4512-b7ee-5759001fbe4a" providerId="ADAL" clId="{52C66E16-623E-4A58-AA12-A5245DF5245A}" dt="2026-04-12T16:12:59.436" v="2705" actId="26606"/>
          <ac:cxnSpMkLst>
            <pc:docMk/>
            <pc:sldMk cId="2954292331" sldId="275"/>
            <ac:cxnSpMk id="9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12:59.436" v="2705" actId="26606"/>
          <ac:cxnSpMkLst>
            <pc:docMk/>
            <pc:sldMk cId="2954292331" sldId="275"/>
            <ac:cxnSpMk id="11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12:59.436" v="2705" actId="26606"/>
          <ac:cxnSpMkLst>
            <pc:docMk/>
            <pc:sldMk cId="2954292331" sldId="275"/>
            <ac:cxnSpMk id="15" creationId="{22F20000-FD86-48F6-9363-FEC90C932DCD}"/>
          </ac:cxnSpMkLst>
        </pc:cxnChg>
        <pc:cxnChg chg="add del">
          <ac:chgData name="Galyna Zhenchuk (2513871)" userId="ee3d3532-2b03-4512-b7ee-5759001fbe4a" providerId="ADAL" clId="{52C66E16-623E-4A58-AA12-A5245DF5245A}" dt="2026-04-12T16:12:59.436" v="2705" actId="26606"/>
          <ac:cxnSpMkLst>
            <pc:docMk/>
            <pc:sldMk cId="2954292331" sldId="275"/>
            <ac:cxnSpMk id="17" creationId="{872AE332-6ACA-45BE-875F-91A291D4A40D}"/>
          </ac:cxnSpMkLst>
        </pc:cxnChg>
        <pc:cxnChg chg="add del">
          <ac:chgData name="Galyna Zhenchuk (2513871)" userId="ee3d3532-2b03-4512-b7ee-5759001fbe4a" providerId="ADAL" clId="{52C66E16-623E-4A58-AA12-A5245DF5245A}" dt="2026-04-12T16:15:59.730" v="2841" actId="26606"/>
          <ac:cxnSpMkLst>
            <pc:docMk/>
            <pc:sldMk cId="2954292331" sldId="275"/>
            <ac:cxnSpMk id="22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12:59.436" v="2704" actId="26606"/>
          <ac:cxnSpMkLst>
            <pc:docMk/>
            <pc:sldMk cId="2954292331" sldId="275"/>
            <ac:cxnSpMk id="23" creationId="{F64F9B95-9045-48D2-B9F3-2927E98F54AA}"/>
          </ac:cxnSpMkLst>
        </pc:cxnChg>
        <pc:cxnChg chg="add del">
          <ac:chgData name="Galyna Zhenchuk (2513871)" userId="ee3d3532-2b03-4512-b7ee-5759001fbe4a" providerId="ADAL" clId="{52C66E16-623E-4A58-AA12-A5245DF5245A}" dt="2026-04-12T16:15:59.730" v="2841" actId="26606"/>
          <ac:cxnSpMkLst>
            <pc:docMk/>
            <pc:sldMk cId="2954292331" sldId="275"/>
            <ac:cxnSpMk id="24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12:59.436" v="2704" actId="26606"/>
          <ac:cxnSpMkLst>
            <pc:docMk/>
            <pc:sldMk cId="2954292331" sldId="275"/>
            <ac:cxnSpMk id="25" creationId="{085AA86F-6A4D-4BCB-A045-D992CDC2959B}"/>
          </ac:cxnSpMkLst>
        </pc:cxnChg>
        <pc:cxnChg chg="add del">
          <ac:chgData name="Galyna Zhenchuk (2513871)" userId="ee3d3532-2b03-4512-b7ee-5759001fbe4a" providerId="ADAL" clId="{52C66E16-623E-4A58-AA12-A5245DF5245A}" dt="2026-04-12T16:15:59.730" v="2841" actId="26606"/>
          <ac:cxnSpMkLst>
            <pc:docMk/>
            <pc:sldMk cId="2954292331" sldId="275"/>
            <ac:cxnSpMk id="30" creationId="{872AE332-6ACA-45BE-875F-91A291D4A40D}"/>
          </ac:cxnSpMkLst>
        </pc:cxnChg>
        <pc:cxnChg chg="add">
          <ac:chgData name="Galyna Zhenchuk (2513871)" userId="ee3d3532-2b03-4512-b7ee-5759001fbe4a" providerId="ADAL" clId="{52C66E16-623E-4A58-AA12-A5245DF5245A}" dt="2026-04-12T16:15:59.730" v="2841" actId="26606"/>
          <ac:cxnSpMkLst>
            <pc:docMk/>
            <pc:sldMk cId="2954292331" sldId="275"/>
            <ac:cxnSpMk id="38" creationId="{085AA86F-6A4D-4BCB-A045-D992CDC2959B}"/>
          </ac:cxnSpMkLst>
        </pc:cxnChg>
        <pc:cxnChg chg="add">
          <ac:chgData name="Galyna Zhenchuk (2513871)" userId="ee3d3532-2b03-4512-b7ee-5759001fbe4a" providerId="ADAL" clId="{52C66E16-623E-4A58-AA12-A5245DF5245A}" dt="2026-04-12T16:15:59.730" v="2841" actId="26606"/>
          <ac:cxnSpMkLst>
            <pc:docMk/>
            <pc:sldMk cId="2954292331" sldId="275"/>
            <ac:cxnSpMk id="44" creationId="{9D74C2FC-3228-4FC1-B97B-87AD35508D91}"/>
          </ac:cxnSpMkLst>
        </pc:cxnChg>
      </pc:sldChg>
    </pc:docChg>
  </pc:docChgLst>
  <pc:docChgLst>
    <pc:chgData name="Glyna Zhenchuk" userId="b0b2c7dcf2dc254f" providerId="LiveId" clId="{575D02B0-D795-4FD7-BCCE-0591239EA58B}"/>
    <pc:docChg chg="undo custSel addSld modSld">
      <pc:chgData name="Glyna Zhenchuk" userId="b0b2c7dcf2dc254f" providerId="LiveId" clId="{575D02B0-D795-4FD7-BCCE-0591239EA58B}" dt="2026-04-13T21:11:18.675" v="2791"/>
      <pc:docMkLst>
        <pc:docMk/>
      </pc:docMkLst>
      <pc:sldChg chg="addSp delSp modSp mod setClrOvrMap delDesignElem">
        <pc:chgData name="Glyna Zhenchuk" userId="b0b2c7dcf2dc254f" providerId="LiveId" clId="{575D02B0-D795-4FD7-BCCE-0591239EA58B}" dt="2026-04-07T21:59:08.188" v="1941" actId="2711"/>
        <pc:sldMkLst>
          <pc:docMk/>
          <pc:sldMk cId="3782576342" sldId="256"/>
        </pc:sldMkLst>
        <pc:spChg chg="mod">
          <ac:chgData name="Glyna Zhenchuk" userId="b0b2c7dcf2dc254f" providerId="LiveId" clId="{575D02B0-D795-4FD7-BCCE-0591239EA58B}" dt="2026-04-07T21:59:08.188" v="1941" actId="2711"/>
          <ac:spMkLst>
            <pc:docMk/>
            <pc:sldMk cId="3782576342" sldId="256"/>
            <ac:spMk id="2" creationId="{B63A63EA-C520-45CB-8B52-3DCD04842373}"/>
          </ac:spMkLst>
        </pc:spChg>
        <pc:spChg chg="mod">
          <ac:chgData name="Glyna Zhenchuk" userId="b0b2c7dcf2dc254f" providerId="LiveId" clId="{575D02B0-D795-4FD7-BCCE-0591239EA58B}" dt="2026-04-07T21:58:44.761" v="1940" actId="27636"/>
          <ac:spMkLst>
            <pc:docMk/>
            <pc:sldMk cId="3782576342" sldId="256"/>
            <ac:spMk id="3" creationId="{D468D705-B219-8FF2-9899-4B96F6AFD599}"/>
          </ac:spMkLst>
        </pc:spChg>
        <pc:spChg chg="add">
          <ac:chgData name="Glyna Zhenchuk" userId="b0b2c7dcf2dc254f" providerId="LiveId" clId="{575D02B0-D795-4FD7-BCCE-0591239EA58B}" dt="2026-04-07T21:57:30.954" v="1922" actId="26606"/>
          <ac:spMkLst>
            <pc:docMk/>
            <pc:sldMk cId="3782576342" sldId="256"/>
            <ac:spMk id="21" creationId="{33E93247-6229-44AB-A550-739E971E690B}"/>
          </ac:spMkLst>
        </pc:spChg>
        <pc:spChg chg="add">
          <ac:chgData name="Glyna Zhenchuk" userId="b0b2c7dcf2dc254f" providerId="LiveId" clId="{575D02B0-D795-4FD7-BCCE-0591239EA58B}" dt="2026-04-07T21:57:30.954" v="1922" actId="26606"/>
          <ac:spMkLst>
            <pc:docMk/>
            <pc:sldMk cId="3782576342" sldId="256"/>
            <ac:spMk id="23" creationId="{6BB6B482-ACCA-4938-8AEA-49D525C17221}"/>
          </ac:spMkLst>
        </pc:spChg>
        <pc:picChg chg="mod ord">
          <ac:chgData name="Glyna Zhenchuk" userId="b0b2c7dcf2dc254f" providerId="LiveId" clId="{575D02B0-D795-4FD7-BCCE-0591239EA58B}" dt="2026-04-07T21:58:07.073" v="1934" actId="1076"/>
          <ac:picMkLst>
            <pc:docMk/>
            <pc:sldMk cId="3782576342" sldId="256"/>
            <ac:picMk id="16" creationId="{BDF4AB07-3F07-5530-40C6-65988EA4A69C}"/>
          </ac:picMkLst>
        </pc:picChg>
        <pc:cxnChg chg="add">
          <ac:chgData name="Glyna Zhenchuk" userId="b0b2c7dcf2dc254f" providerId="LiveId" clId="{575D02B0-D795-4FD7-BCCE-0591239EA58B}" dt="2026-04-07T21:57:30.954" v="1922" actId="26606"/>
          <ac:cxnSpMkLst>
            <pc:docMk/>
            <pc:sldMk cId="3782576342" sldId="256"/>
            <ac:cxnSpMk id="25" creationId="{EE2E603F-4A95-4FE8-BB06-211DFD75DBEF}"/>
          </ac:cxnSpMkLst>
        </pc:cxnChg>
      </pc:sldChg>
      <pc:sldChg chg="addSp delSp modSp mod">
        <pc:chgData name="Glyna Zhenchuk" userId="b0b2c7dcf2dc254f" providerId="LiveId" clId="{575D02B0-D795-4FD7-BCCE-0591239EA58B}" dt="2026-04-07T22:00:40.093" v="1947" actId="26606"/>
        <pc:sldMkLst>
          <pc:docMk/>
          <pc:sldMk cId="1598893055" sldId="257"/>
        </pc:sldMkLst>
        <pc:spChg chg="mod">
          <ac:chgData name="Glyna Zhenchuk" userId="b0b2c7dcf2dc254f" providerId="LiveId" clId="{575D02B0-D795-4FD7-BCCE-0591239EA58B}" dt="2026-04-07T22:00:21.829" v="1945" actId="27636"/>
          <ac:spMkLst>
            <pc:docMk/>
            <pc:sldMk cId="1598893055" sldId="257"/>
            <ac:spMk id="2" creationId="{1F9A3F59-A45F-31D2-91A2-F67A77F1C6FA}"/>
          </ac:spMkLst>
        </pc:spChg>
        <pc:graphicFrameChg chg="add">
          <ac:chgData name="Glyna Zhenchuk" userId="b0b2c7dcf2dc254f" providerId="LiveId" clId="{575D02B0-D795-4FD7-BCCE-0591239EA58B}" dt="2026-04-07T22:00:40.093" v="1947" actId="26606"/>
          <ac:graphicFrameMkLst>
            <pc:docMk/>
            <pc:sldMk cId="1598893055" sldId="257"/>
            <ac:graphicFrameMk id="8" creationId="{84A5DBD2-505A-CB1A-7351-0A6D41A81EC6}"/>
          </ac:graphicFrameMkLst>
        </pc:graphicFrameChg>
        <pc:picChg chg="mod">
          <ac:chgData name="Glyna Zhenchuk" userId="b0b2c7dcf2dc254f" providerId="LiveId" clId="{575D02B0-D795-4FD7-BCCE-0591239EA58B}" dt="2026-04-07T21:56:55.818" v="1917"/>
          <ac:picMkLst>
            <pc:docMk/>
            <pc:sldMk cId="1598893055" sldId="257"/>
            <ac:picMk id="6" creationId="{2E46DB9F-96EA-7B9E-4743-3ECF06ADB367}"/>
          </ac:picMkLst>
        </pc:picChg>
      </pc:sldChg>
      <pc:sldChg chg="addSp modSp mod setBg">
        <pc:chgData name="Glyna Zhenchuk" userId="b0b2c7dcf2dc254f" providerId="LiveId" clId="{575D02B0-D795-4FD7-BCCE-0591239EA58B}" dt="2026-04-07T22:01:08.470" v="1948" actId="26606"/>
        <pc:sldMkLst>
          <pc:docMk/>
          <pc:sldMk cId="831884025" sldId="258"/>
        </pc:sldMkLst>
        <pc:spChg chg="mod">
          <ac:chgData name="Glyna Zhenchuk" userId="b0b2c7dcf2dc254f" providerId="LiveId" clId="{575D02B0-D795-4FD7-BCCE-0591239EA58B}" dt="2026-04-07T22:01:08.470" v="1948" actId="26606"/>
          <ac:spMkLst>
            <pc:docMk/>
            <pc:sldMk cId="831884025" sldId="258"/>
            <ac:spMk id="2" creationId="{E8292F89-167B-6CAC-18FE-5756352573B2}"/>
          </ac:spMkLst>
        </pc:spChg>
        <pc:spChg chg="mod">
          <ac:chgData name="Glyna Zhenchuk" userId="b0b2c7dcf2dc254f" providerId="LiveId" clId="{575D02B0-D795-4FD7-BCCE-0591239EA58B}" dt="2026-04-07T22:01:08.470" v="1948" actId="26606"/>
          <ac:spMkLst>
            <pc:docMk/>
            <pc:sldMk cId="831884025" sldId="258"/>
            <ac:spMk id="4" creationId="{C24EA026-C962-54DB-0A4A-27A76DC722AA}"/>
          </ac:spMkLst>
        </pc:spChg>
        <pc:spChg chg="add">
          <ac:chgData name="Glyna Zhenchuk" userId="b0b2c7dcf2dc254f" providerId="LiveId" clId="{575D02B0-D795-4FD7-BCCE-0591239EA58B}" dt="2026-04-07T22:01:08.470" v="1948" actId="26606"/>
          <ac:spMkLst>
            <pc:docMk/>
            <pc:sldMk cId="831884025" sldId="258"/>
            <ac:spMk id="15" creationId="{E49D7415-2F11-44C2-B6AA-13A25B6814B9}"/>
          </ac:spMkLst>
        </pc:spChg>
        <pc:picChg chg="mod">
          <ac:chgData name="Glyna Zhenchuk" userId="b0b2c7dcf2dc254f" providerId="LiveId" clId="{575D02B0-D795-4FD7-BCCE-0591239EA58B}" dt="2026-04-07T22:01:08.470" v="1948" actId="26606"/>
          <ac:picMkLst>
            <pc:docMk/>
            <pc:sldMk cId="831884025" sldId="258"/>
            <ac:picMk id="6" creationId="{3F4C1CC4-B6FD-DC6C-C52F-635708B04BC5}"/>
          </ac:picMkLst>
        </pc:picChg>
        <pc:cxnChg chg="add">
          <ac:chgData name="Glyna Zhenchuk" userId="b0b2c7dcf2dc254f" providerId="LiveId" clId="{575D02B0-D795-4FD7-BCCE-0591239EA58B}" dt="2026-04-07T22:01:08.470" v="1948" actId="26606"/>
          <ac:cxnSpMkLst>
            <pc:docMk/>
            <pc:sldMk cId="831884025" sldId="258"/>
            <ac:cxnSpMk id="11" creationId="{F64F9B95-9045-48D2-B9F3-2927E98F54AA}"/>
          </ac:cxnSpMkLst>
        </pc:cxnChg>
        <pc:cxnChg chg="add">
          <ac:chgData name="Glyna Zhenchuk" userId="b0b2c7dcf2dc254f" providerId="LiveId" clId="{575D02B0-D795-4FD7-BCCE-0591239EA58B}" dt="2026-04-07T22:01:08.470" v="1948" actId="26606"/>
          <ac:cxnSpMkLst>
            <pc:docMk/>
            <pc:sldMk cId="831884025" sldId="258"/>
            <ac:cxnSpMk id="13" creationId="{085AA86F-6A4D-4BCB-A045-D992CDC2959B}"/>
          </ac:cxnSpMkLst>
        </pc:cxnChg>
        <pc:cxnChg chg="add">
          <ac:chgData name="Glyna Zhenchuk" userId="b0b2c7dcf2dc254f" providerId="LiveId" clId="{575D02B0-D795-4FD7-BCCE-0591239EA58B}" dt="2026-04-07T22:01:08.470" v="1948" actId="26606"/>
          <ac:cxnSpMkLst>
            <pc:docMk/>
            <pc:sldMk cId="831884025" sldId="258"/>
            <ac:cxnSpMk id="17" creationId="{D2E57F3D-33BE-4306-87E6-245763719516}"/>
          </ac:cxnSpMkLst>
        </pc:cxnChg>
      </pc:sldChg>
      <pc:sldChg chg="modSp mod">
        <pc:chgData name="Glyna Zhenchuk" userId="b0b2c7dcf2dc254f" providerId="LiveId" clId="{575D02B0-D795-4FD7-BCCE-0591239EA58B}" dt="2026-04-07T21:56:55.818" v="1917"/>
        <pc:sldMkLst>
          <pc:docMk/>
          <pc:sldMk cId="4089254903" sldId="259"/>
        </pc:sldMkLst>
        <pc:spChg chg="mod">
          <ac:chgData name="Glyna Zhenchuk" userId="b0b2c7dcf2dc254f" providerId="LiveId" clId="{575D02B0-D795-4FD7-BCCE-0591239EA58B}" dt="2026-04-07T21:56:55.818" v="1917"/>
          <ac:spMkLst>
            <pc:docMk/>
            <pc:sldMk cId="4089254903" sldId="259"/>
            <ac:spMk id="2" creationId="{E3E488FC-F90E-C295-09B7-4BF7A2261DA7}"/>
          </ac:spMkLst>
        </pc:spChg>
        <pc:spChg chg="mod">
          <ac:chgData name="Glyna Zhenchuk" userId="b0b2c7dcf2dc254f" providerId="LiveId" clId="{575D02B0-D795-4FD7-BCCE-0591239EA58B}" dt="2026-04-07T21:56:55.818" v="1917"/>
          <ac:spMkLst>
            <pc:docMk/>
            <pc:sldMk cId="4089254903" sldId="259"/>
            <ac:spMk id="4" creationId="{7531A6E0-DA76-9510-BDA7-0125CD12D92E}"/>
          </ac:spMkLst>
        </pc:spChg>
        <pc:picChg chg="mod">
          <ac:chgData name="Glyna Zhenchuk" userId="b0b2c7dcf2dc254f" providerId="LiveId" clId="{575D02B0-D795-4FD7-BCCE-0591239EA58B}" dt="2026-04-07T21:56:55.818" v="1917"/>
          <ac:picMkLst>
            <pc:docMk/>
            <pc:sldMk cId="4089254903" sldId="259"/>
            <ac:picMk id="6" creationId="{91FB517E-8928-37BB-C282-4C3F61A77385}"/>
          </ac:picMkLst>
        </pc:picChg>
      </pc:sldChg>
      <pc:sldChg chg="addSp delSp modSp mod setBg delDesignElem">
        <pc:chgData name="Glyna Zhenchuk" userId="b0b2c7dcf2dc254f" providerId="LiveId" clId="{575D02B0-D795-4FD7-BCCE-0591239EA58B}" dt="2026-04-07T21:56:55.818" v="1917"/>
        <pc:sldMkLst>
          <pc:docMk/>
          <pc:sldMk cId="2638119788" sldId="260"/>
        </pc:sldMkLst>
        <pc:spChg chg="mod">
          <ac:chgData name="Glyna Zhenchuk" userId="b0b2c7dcf2dc254f" providerId="LiveId" clId="{575D02B0-D795-4FD7-BCCE-0591239EA58B}" dt="2026-04-07T20:54:02.520" v="5" actId="26606"/>
          <ac:spMkLst>
            <pc:docMk/>
            <pc:sldMk cId="2638119788" sldId="260"/>
            <ac:spMk id="2" creationId="{1A4E5974-9B47-010C-42BD-4B5CA33BF5F9}"/>
          </ac:spMkLst>
        </pc:spChg>
        <pc:spChg chg="mod">
          <ac:chgData name="Glyna Zhenchuk" userId="b0b2c7dcf2dc254f" providerId="LiveId" clId="{575D02B0-D795-4FD7-BCCE-0591239EA58B}" dt="2026-04-07T20:54:02.520" v="5" actId="26606"/>
          <ac:spMkLst>
            <pc:docMk/>
            <pc:sldMk cId="2638119788" sldId="260"/>
            <ac:spMk id="4" creationId="{C0A2ED6D-9CAD-09F3-4F62-A8D3230E20F7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2638119788" sldId="260"/>
            <ac:spMk id="14" creationId="{E49D7415-2F11-44C2-B6AA-13A25B6814B9}"/>
          </ac:spMkLst>
        </pc:spChg>
        <pc:picChg chg="add">
          <ac:chgData name="Glyna Zhenchuk" userId="b0b2c7dcf2dc254f" providerId="LiveId" clId="{575D02B0-D795-4FD7-BCCE-0591239EA58B}" dt="2026-04-07T20:54:02.520" v="5" actId="26606"/>
          <ac:picMkLst>
            <pc:docMk/>
            <pc:sldMk cId="2638119788" sldId="260"/>
            <ac:picMk id="6" creationId="{CFB36B96-7907-E721-5C12-54CFFC516724}"/>
          </ac:picMkLst>
        </pc:pic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638119788" sldId="260"/>
            <ac:cxnSpMk id="10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638119788" sldId="260"/>
            <ac:cxnSpMk id="12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638119788" sldId="260"/>
            <ac:cxnSpMk id="16" creationId="{511FC409-B3C2-4F68-865C-C5333D6F2710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638119788" sldId="260"/>
            <ac:cxnSpMk id="18" creationId="{B810270D-76A7-44B3-9746-7EDF5788602E}"/>
          </ac:cxnSpMkLst>
        </pc:cxnChg>
      </pc:sldChg>
      <pc:sldChg chg="addSp delSp modSp mod setBg delDesignElem">
        <pc:chgData name="Glyna Zhenchuk" userId="b0b2c7dcf2dc254f" providerId="LiveId" clId="{575D02B0-D795-4FD7-BCCE-0591239EA58B}" dt="2026-04-07T21:56:55.818" v="1917"/>
        <pc:sldMkLst>
          <pc:docMk/>
          <pc:sldMk cId="3653775920" sldId="261"/>
        </pc:sldMkLst>
        <pc:spChg chg="mod">
          <ac:chgData name="Glyna Zhenchuk" userId="b0b2c7dcf2dc254f" providerId="LiveId" clId="{575D02B0-D795-4FD7-BCCE-0591239EA58B}" dt="2026-04-07T20:53:33.129" v="4" actId="26606"/>
          <ac:spMkLst>
            <pc:docMk/>
            <pc:sldMk cId="3653775920" sldId="261"/>
            <ac:spMk id="2" creationId="{FB2B0F99-FB5F-8CB1-22C4-BE3D777CC7F2}"/>
          </ac:spMkLst>
        </pc:spChg>
        <pc:spChg chg="mod">
          <ac:chgData name="Glyna Zhenchuk" userId="b0b2c7dcf2dc254f" providerId="LiveId" clId="{575D02B0-D795-4FD7-BCCE-0591239EA58B}" dt="2026-04-07T20:55:27.644" v="6" actId="5793"/>
          <ac:spMkLst>
            <pc:docMk/>
            <pc:sldMk cId="3653775920" sldId="261"/>
            <ac:spMk id="4" creationId="{4BCF1B38-1224-AD57-4DB8-92CACE435329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3653775920" sldId="261"/>
            <ac:spMk id="21" creationId="{E49D7415-2F11-44C2-B6AA-13A25B6814B9}"/>
          </ac:spMkLst>
        </pc:spChg>
        <pc:picChg chg="add">
          <ac:chgData name="Glyna Zhenchuk" userId="b0b2c7dcf2dc254f" providerId="LiveId" clId="{575D02B0-D795-4FD7-BCCE-0591239EA58B}" dt="2026-04-07T20:53:33.129" v="4" actId="26606"/>
          <ac:picMkLst>
            <pc:docMk/>
            <pc:sldMk cId="3653775920" sldId="261"/>
            <ac:picMk id="23" creationId="{23962F0C-9662-90F6-93EC-85541A9AC7F1}"/>
          </ac:picMkLst>
        </pc:pic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653775920" sldId="261"/>
            <ac:cxnSpMk id="19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653775920" sldId="261"/>
            <ac:cxnSpMk id="20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653775920" sldId="261"/>
            <ac:cxnSpMk id="22" creationId="{F2B951FD-94F7-E138-3EC2-A66A551D9137}"/>
          </ac:cxnSpMkLst>
        </pc:cxnChg>
      </pc:sldChg>
      <pc:sldChg chg="addSp delSp modSp new mod setBg setClrOvrMap delDesignElem">
        <pc:chgData name="Glyna Zhenchuk" userId="b0b2c7dcf2dc254f" providerId="LiveId" clId="{575D02B0-D795-4FD7-BCCE-0591239EA58B}" dt="2026-04-13T20:41:07.839" v="2145" actId="1076"/>
        <pc:sldMkLst>
          <pc:docMk/>
          <pc:sldMk cId="1550632638" sldId="262"/>
        </pc:sldMkLst>
        <pc:spChg chg="mod">
          <ac:chgData name="Glyna Zhenchuk" userId="b0b2c7dcf2dc254f" providerId="LiveId" clId="{575D02B0-D795-4FD7-BCCE-0591239EA58B}" dt="2026-04-07T21:13:21.870" v="425" actId="20577"/>
          <ac:spMkLst>
            <pc:docMk/>
            <pc:sldMk cId="1550632638" sldId="262"/>
            <ac:spMk id="2" creationId="{F974B8D4-D89D-75CA-C362-CB4851915669}"/>
          </ac:spMkLst>
        </pc:spChg>
        <pc:spChg chg="add">
          <ac:chgData name="Glyna Zhenchuk" userId="b0b2c7dcf2dc254f" providerId="LiveId" clId="{575D02B0-D795-4FD7-BCCE-0591239EA58B}" dt="2026-04-13T20:37:35.074" v="2072" actId="11529"/>
          <ac:spMkLst>
            <pc:docMk/>
            <pc:sldMk cId="1550632638" sldId="262"/>
            <ac:spMk id="4" creationId="{84C4EB45-1323-6F4B-DECD-718283916366}"/>
          </ac:spMkLst>
        </pc:spChg>
        <pc:spChg chg="add mod">
          <ac:chgData name="Glyna Zhenchuk" userId="b0b2c7dcf2dc254f" providerId="LiveId" clId="{575D02B0-D795-4FD7-BCCE-0591239EA58B}" dt="2026-04-07T21:08:34.655" v="319" actId="1076"/>
          <ac:spMkLst>
            <pc:docMk/>
            <pc:sldMk cId="1550632638" sldId="262"/>
            <ac:spMk id="6" creationId="{148B505A-5225-3C3A-E61A-DCE3EF20D217}"/>
          </ac:spMkLst>
        </pc:spChg>
        <pc:spChg chg="add mod">
          <ac:chgData name="Glyna Zhenchuk" userId="b0b2c7dcf2dc254f" providerId="LiveId" clId="{575D02B0-D795-4FD7-BCCE-0591239EA58B}" dt="2026-04-07T21:08:43.216" v="322" actId="1076"/>
          <ac:spMkLst>
            <pc:docMk/>
            <pc:sldMk cId="1550632638" sldId="262"/>
            <ac:spMk id="8" creationId="{9D599C9B-4113-472D-F267-985E014CA46F}"/>
          </ac:spMkLst>
        </pc:spChg>
        <pc:spChg chg="add mod">
          <ac:chgData name="Glyna Zhenchuk" userId="b0b2c7dcf2dc254f" providerId="LiveId" clId="{575D02B0-D795-4FD7-BCCE-0591239EA58B}" dt="2026-04-13T20:38:27.488" v="2088" actId="14100"/>
          <ac:spMkLst>
            <pc:docMk/>
            <pc:sldMk cId="1550632638" sldId="262"/>
            <ac:spMk id="9" creationId="{E4F2EC5D-9504-D369-0A19-FF2B4EA0D0CD}"/>
          </ac:spMkLst>
        </pc:spChg>
        <pc:spChg chg="add mod">
          <ac:chgData name="Glyna Zhenchuk" userId="b0b2c7dcf2dc254f" providerId="LiveId" clId="{575D02B0-D795-4FD7-BCCE-0591239EA58B}" dt="2026-04-13T20:40:02.155" v="2114" actId="255"/>
          <ac:spMkLst>
            <pc:docMk/>
            <pc:sldMk cId="1550632638" sldId="262"/>
            <ac:spMk id="10" creationId="{61643B5F-8A32-F24C-EF69-8AC033F9E0AE}"/>
          </ac:spMkLst>
        </pc:spChg>
        <pc:spChg chg="add del mod">
          <ac:chgData name="Glyna Zhenchuk" userId="b0b2c7dcf2dc254f" providerId="LiveId" clId="{575D02B0-D795-4FD7-BCCE-0591239EA58B}" dt="2026-04-13T20:39:08.619" v="2101"/>
          <ac:spMkLst>
            <pc:docMk/>
            <pc:sldMk cId="1550632638" sldId="262"/>
            <ac:spMk id="11" creationId="{3C0D20E6-F543-54A0-648B-165765B5048F}"/>
          </ac:spMkLst>
        </pc:spChg>
        <pc:spChg chg="add mod">
          <ac:chgData name="Glyna Zhenchuk" userId="b0b2c7dcf2dc254f" providerId="LiveId" clId="{575D02B0-D795-4FD7-BCCE-0591239EA58B}" dt="2026-04-07T21:10:42.567" v="348" actId="14100"/>
          <ac:spMkLst>
            <pc:docMk/>
            <pc:sldMk cId="1550632638" sldId="262"/>
            <ac:spMk id="12" creationId="{2AAC1111-1732-D7F7-8414-6F315DCCFFB6}"/>
          </ac:spMkLst>
        </pc:spChg>
        <pc:spChg chg="add mod">
          <ac:chgData name="Glyna Zhenchuk" userId="b0b2c7dcf2dc254f" providerId="LiveId" clId="{575D02B0-D795-4FD7-BCCE-0591239EA58B}" dt="2026-04-13T20:41:06.578" v="2144" actId="255"/>
          <ac:spMkLst>
            <pc:docMk/>
            <pc:sldMk cId="1550632638" sldId="262"/>
            <ac:spMk id="13" creationId="{6A1A026A-28F5-E0CD-1573-95F36C962559}"/>
          </ac:spMkLst>
        </pc:spChg>
        <pc:spChg chg="add mod">
          <ac:chgData name="Glyna Zhenchuk" userId="b0b2c7dcf2dc254f" providerId="LiveId" clId="{575D02B0-D795-4FD7-BCCE-0591239EA58B}" dt="2026-04-07T21:10:14.189" v="341" actId="1076"/>
          <ac:spMkLst>
            <pc:docMk/>
            <pc:sldMk cId="1550632638" sldId="262"/>
            <ac:spMk id="14" creationId="{39B2A1FD-38C3-B234-6860-2D6E4F92F145}"/>
          </ac:spMkLst>
        </pc:spChg>
        <pc:spChg chg="add mod">
          <ac:chgData name="Glyna Zhenchuk" userId="b0b2c7dcf2dc254f" providerId="LiveId" clId="{575D02B0-D795-4FD7-BCCE-0591239EA58B}" dt="2026-04-13T20:40:37.887" v="2134" actId="14100"/>
          <ac:spMkLst>
            <pc:docMk/>
            <pc:sldMk cId="1550632638" sldId="262"/>
            <ac:spMk id="15" creationId="{BB386D52-DD8A-1C7C-1A10-624FA833C8B0}"/>
          </ac:spMkLst>
        </pc:spChg>
        <pc:spChg chg="add mod">
          <ac:chgData name="Glyna Zhenchuk" userId="b0b2c7dcf2dc254f" providerId="LiveId" clId="{575D02B0-D795-4FD7-BCCE-0591239EA58B}" dt="2026-04-07T21:10:34.908" v="345" actId="14100"/>
          <ac:spMkLst>
            <pc:docMk/>
            <pc:sldMk cId="1550632638" sldId="262"/>
            <ac:spMk id="16" creationId="{A5D4515B-0217-A174-FA21-A621A2C8E7A4}"/>
          </ac:spMkLst>
        </pc:spChg>
        <pc:spChg chg="add mod">
          <ac:chgData name="Glyna Zhenchuk" userId="b0b2c7dcf2dc254f" providerId="LiveId" clId="{575D02B0-D795-4FD7-BCCE-0591239EA58B}" dt="2026-04-13T20:40:56.226" v="2143" actId="20577"/>
          <ac:spMkLst>
            <pc:docMk/>
            <pc:sldMk cId="1550632638" sldId="262"/>
            <ac:spMk id="17" creationId="{10A23B72-3C67-20DF-F268-F51C8C73104B}"/>
          </ac:spMkLst>
        </pc:spChg>
        <pc:spChg chg="add mod">
          <ac:chgData name="Glyna Zhenchuk" userId="b0b2c7dcf2dc254f" providerId="LiveId" clId="{575D02B0-D795-4FD7-BCCE-0591239EA58B}" dt="2026-04-13T20:35:43.943" v="1983" actId="14100"/>
          <ac:spMkLst>
            <pc:docMk/>
            <pc:sldMk cId="1550632638" sldId="262"/>
            <ac:spMk id="18" creationId="{8E556A28-4D15-43D3-9E30-97F40B48011D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1550632638" sldId="262"/>
            <ac:spMk id="21" creationId="{5F710FDB-0919-493E-8539-8240C23F1EB2}"/>
          </ac:spMkLst>
        </pc:spChg>
        <pc:spChg chg="add mod">
          <ac:chgData name="Glyna Zhenchuk" userId="b0b2c7dcf2dc254f" providerId="LiveId" clId="{575D02B0-D795-4FD7-BCCE-0591239EA58B}" dt="2026-04-13T20:36:30.452" v="2015" actId="20577"/>
          <ac:spMkLst>
            <pc:docMk/>
            <pc:sldMk cId="1550632638" sldId="262"/>
            <ac:spMk id="24" creationId="{6A6A8472-4BFA-8BE0-0C60-D30B14C7919E}"/>
          </ac:spMkLst>
        </pc:spChg>
        <pc:spChg chg="add mod">
          <ac:chgData name="Glyna Zhenchuk" userId="b0b2c7dcf2dc254f" providerId="LiveId" clId="{575D02B0-D795-4FD7-BCCE-0591239EA58B}" dt="2026-04-13T20:36:42.143" v="2029" actId="20577"/>
          <ac:spMkLst>
            <pc:docMk/>
            <pc:sldMk cId="1550632638" sldId="262"/>
            <ac:spMk id="25" creationId="{B4FCE5CB-5C74-370D-C4EE-3636D50C8E61}"/>
          </ac:spMkLst>
        </pc:spChg>
        <pc:spChg chg="add mod">
          <ac:chgData name="Glyna Zhenchuk" userId="b0b2c7dcf2dc254f" providerId="LiveId" clId="{575D02B0-D795-4FD7-BCCE-0591239EA58B}" dt="2026-04-13T20:37:00.755" v="2055" actId="20577"/>
          <ac:spMkLst>
            <pc:docMk/>
            <pc:sldMk cId="1550632638" sldId="262"/>
            <ac:spMk id="26" creationId="{74D9598D-C864-F67B-D18D-A93D59DD053D}"/>
          </ac:spMkLst>
        </pc:spChg>
        <pc:spChg chg="add mod">
          <ac:chgData name="Glyna Zhenchuk" userId="b0b2c7dcf2dc254f" providerId="LiveId" clId="{575D02B0-D795-4FD7-BCCE-0591239EA58B}" dt="2026-04-13T20:37:10.583" v="2071" actId="20577"/>
          <ac:spMkLst>
            <pc:docMk/>
            <pc:sldMk cId="1550632638" sldId="262"/>
            <ac:spMk id="27" creationId="{35E02DCD-29F9-82CE-B67F-805FA7AB3D6D}"/>
          </ac:spMkLst>
        </pc:spChg>
        <pc:spChg chg="add mod">
          <ac:chgData name="Glyna Zhenchuk" userId="b0b2c7dcf2dc254f" providerId="LiveId" clId="{575D02B0-D795-4FD7-BCCE-0591239EA58B}" dt="2026-04-07T21:08:28.086" v="318" actId="313"/>
          <ac:spMkLst>
            <pc:docMk/>
            <pc:sldMk cId="1550632638" sldId="262"/>
            <ac:spMk id="39" creationId="{229ACB57-F941-941F-EF88-E99160B1D4CE}"/>
          </ac:spMkLst>
        </pc:spChg>
        <pc:spChg chg="add mod">
          <ac:chgData name="Glyna Zhenchuk" userId="b0b2c7dcf2dc254f" providerId="LiveId" clId="{575D02B0-D795-4FD7-BCCE-0591239EA58B}" dt="2026-04-13T20:41:07.839" v="2145" actId="1076"/>
          <ac:spMkLst>
            <pc:docMk/>
            <pc:sldMk cId="1550632638" sldId="262"/>
            <ac:spMk id="58" creationId="{C0350B2D-604E-2ABC-26EB-6A5E9DB37077}"/>
          </ac:spMkLst>
        </pc:spChg>
        <pc:cxnChg chg="add">
          <ac:chgData name="Glyna Zhenchuk" userId="b0b2c7dcf2dc254f" providerId="LiveId" clId="{575D02B0-D795-4FD7-BCCE-0591239EA58B}" dt="2026-04-13T20:37:41.840" v="2073" actId="11529"/>
          <ac:cxnSpMkLst>
            <pc:docMk/>
            <pc:sldMk cId="1550632638" sldId="262"/>
            <ac:cxnSpMk id="7" creationId="{F20F1754-7FB7-4817-EC48-6CDD88F40C90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1550632638" sldId="262"/>
            <ac:cxnSpMk id="19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1550632638" sldId="262"/>
            <ac:cxnSpMk id="20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1550632638" sldId="262"/>
            <ac:cxnSpMk id="23" creationId="{033715A5-8048-453E-A44A-0F17BBB481A4}"/>
          </ac:cxnSpMkLst>
        </pc:cxnChg>
        <pc:cxnChg chg="add mod">
          <ac:chgData name="Glyna Zhenchuk" userId="b0b2c7dcf2dc254f" providerId="LiveId" clId="{575D02B0-D795-4FD7-BCCE-0591239EA58B}" dt="2026-04-07T21:08:43.216" v="322" actId="1076"/>
          <ac:cxnSpMkLst>
            <pc:docMk/>
            <pc:sldMk cId="1550632638" sldId="262"/>
            <ac:cxnSpMk id="29" creationId="{D73CE699-0A51-10AD-A596-086E40974D16}"/>
          </ac:cxnSpMkLst>
        </pc:cxnChg>
        <pc:cxnChg chg="add mod">
          <ac:chgData name="Glyna Zhenchuk" userId="b0b2c7dcf2dc254f" providerId="LiveId" clId="{575D02B0-D795-4FD7-BCCE-0591239EA58B}" dt="2026-04-07T21:11:38.319" v="362" actId="14100"/>
          <ac:cxnSpMkLst>
            <pc:docMk/>
            <pc:sldMk cId="1550632638" sldId="262"/>
            <ac:cxnSpMk id="33" creationId="{A8169E9B-137C-89D0-0312-63C572C5E3E5}"/>
          </ac:cxnSpMkLst>
        </pc:cxnChg>
        <pc:cxnChg chg="add mod">
          <ac:chgData name="Glyna Zhenchuk" userId="b0b2c7dcf2dc254f" providerId="LiveId" clId="{575D02B0-D795-4FD7-BCCE-0591239EA58B}" dt="2026-04-07T21:10:34.908" v="345" actId="14100"/>
          <ac:cxnSpMkLst>
            <pc:docMk/>
            <pc:sldMk cId="1550632638" sldId="262"/>
            <ac:cxnSpMk id="37" creationId="{2C9DD3A7-5376-754A-9DA6-C258562056E0}"/>
          </ac:cxnSpMkLst>
        </pc:cxnChg>
        <pc:cxnChg chg="add mod">
          <ac:chgData name="Glyna Zhenchuk" userId="b0b2c7dcf2dc254f" providerId="LiveId" clId="{575D02B0-D795-4FD7-BCCE-0591239EA58B}" dt="2026-04-07T21:11:23.232" v="358" actId="14100"/>
          <ac:cxnSpMkLst>
            <pc:docMk/>
            <pc:sldMk cId="1550632638" sldId="262"/>
            <ac:cxnSpMk id="51" creationId="{EC3C55F9-CB60-307C-7405-3C387524FFAB}"/>
          </ac:cxnSpMkLst>
        </pc:cxnChg>
      </pc:sldChg>
      <pc:sldChg chg="addSp delSp modSp new mod">
        <pc:chgData name="Glyna Zhenchuk" userId="b0b2c7dcf2dc254f" providerId="LiveId" clId="{575D02B0-D795-4FD7-BCCE-0591239EA58B}" dt="2026-04-13T20:51:06.600" v="2427" actId="14100"/>
        <pc:sldMkLst>
          <pc:docMk/>
          <pc:sldMk cId="4086239597" sldId="263"/>
        </pc:sldMkLst>
        <pc:spChg chg="mod">
          <ac:chgData name="Glyna Zhenchuk" userId="b0b2c7dcf2dc254f" providerId="LiveId" clId="{575D02B0-D795-4FD7-BCCE-0591239EA58B}" dt="2026-04-13T20:43:57.974" v="2151" actId="14100"/>
          <ac:spMkLst>
            <pc:docMk/>
            <pc:sldMk cId="4086239597" sldId="263"/>
            <ac:spMk id="2" creationId="{8F1DBAB4-7C74-372D-3222-1E506662E63A}"/>
          </ac:spMkLst>
        </pc:spChg>
        <pc:spChg chg="mod">
          <ac:chgData name="Glyna Zhenchuk" userId="b0b2c7dcf2dc254f" providerId="LiveId" clId="{575D02B0-D795-4FD7-BCCE-0591239EA58B}" dt="2026-04-13T20:44:02.217" v="2152" actId="14100"/>
          <ac:spMkLst>
            <pc:docMk/>
            <pc:sldMk cId="4086239597" sldId="263"/>
            <ac:spMk id="4" creationId="{0A01C8A5-E7A5-E759-84BC-69B3E075E7FD}"/>
          </ac:spMkLst>
        </pc:spChg>
        <pc:spChg chg="add mod">
          <ac:chgData name="Glyna Zhenchuk" userId="b0b2c7dcf2dc254f" providerId="LiveId" clId="{575D02B0-D795-4FD7-BCCE-0591239EA58B}" dt="2026-04-07T21:19:54.924" v="555" actId="1076"/>
          <ac:spMkLst>
            <pc:docMk/>
            <pc:sldMk cId="4086239597" sldId="263"/>
            <ac:spMk id="5" creationId="{DB6ED618-9208-C627-0207-D48757CDE745}"/>
          </ac:spMkLst>
        </pc:spChg>
        <pc:spChg chg="add mod">
          <ac:chgData name="Glyna Zhenchuk" userId="b0b2c7dcf2dc254f" providerId="LiveId" clId="{575D02B0-D795-4FD7-BCCE-0591239EA58B}" dt="2026-04-07T21:19:57.758" v="556" actId="14100"/>
          <ac:spMkLst>
            <pc:docMk/>
            <pc:sldMk cId="4086239597" sldId="263"/>
            <ac:spMk id="6" creationId="{798E7F69-5A97-E978-D002-5E6CE08DF51E}"/>
          </ac:spMkLst>
        </pc:spChg>
        <pc:spChg chg="add mod">
          <ac:chgData name="Glyna Zhenchuk" userId="b0b2c7dcf2dc254f" providerId="LiveId" clId="{575D02B0-D795-4FD7-BCCE-0591239EA58B}" dt="2026-04-07T21:19:24.221" v="550" actId="14100"/>
          <ac:spMkLst>
            <pc:docMk/>
            <pc:sldMk cId="4086239597" sldId="263"/>
            <ac:spMk id="7" creationId="{536A0539-BABC-C27E-48DB-D3875031B7DE}"/>
          </ac:spMkLst>
        </pc:spChg>
        <pc:spChg chg="add mod">
          <ac:chgData name="Glyna Zhenchuk" userId="b0b2c7dcf2dc254f" providerId="LiveId" clId="{575D02B0-D795-4FD7-BCCE-0591239EA58B}" dt="2026-04-07T21:19:33.054" v="552" actId="14100"/>
          <ac:spMkLst>
            <pc:docMk/>
            <pc:sldMk cId="4086239597" sldId="263"/>
            <ac:spMk id="8" creationId="{9F67EA3A-24A7-8EB6-6995-4A0C71D75F74}"/>
          </ac:spMkLst>
        </pc:spChg>
        <pc:spChg chg="add mod">
          <ac:chgData name="Glyna Zhenchuk" userId="b0b2c7dcf2dc254f" providerId="LiveId" clId="{575D02B0-D795-4FD7-BCCE-0591239EA58B}" dt="2026-04-07T21:20:51.792" v="575" actId="20577"/>
          <ac:spMkLst>
            <pc:docMk/>
            <pc:sldMk cId="4086239597" sldId="263"/>
            <ac:spMk id="9" creationId="{47407F1C-BB09-9CBC-31D8-FE55EFED1E14}"/>
          </ac:spMkLst>
        </pc:spChg>
        <pc:spChg chg="add mod">
          <ac:chgData name="Glyna Zhenchuk" userId="b0b2c7dcf2dc254f" providerId="LiveId" clId="{575D02B0-D795-4FD7-BCCE-0591239EA58B}" dt="2026-04-07T21:22:39.612" v="601" actId="14100"/>
          <ac:spMkLst>
            <pc:docMk/>
            <pc:sldMk cId="4086239597" sldId="263"/>
            <ac:spMk id="10" creationId="{DCF922EF-06DB-01CA-65A7-A1A504ABD0AD}"/>
          </ac:spMkLst>
        </pc:spChg>
        <pc:spChg chg="add mod">
          <ac:chgData name="Glyna Zhenchuk" userId="b0b2c7dcf2dc254f" providerId="LiveId" clId="{575D02B0-D795-4FD7-BCCE-0591239EA58B}" dt="2026-04-07T21:23:18.063" v="619" actId="20577"/>
          <ac:spMkLst>
            <pc:docMk/>
            <pc:sldMk cId="4086239597" sldId="263"/>
            <ac:spMk id="11" creationId="{752A8672-EFA3-DA89-B383-A9AE08C83930}"/>
          </ac:spMkLst>
        </pc:spChg>
        <pc:spChg chg="add mod">
          <ac:chgData name="Glyna Zhenchuk" userId="b0b2c7dcf2dc254f" providerId="LiveId" clId="{575D02B0-D795-4FD7-BCCE-0591239EA58B}" dt="2026-04-07T21:23:55.667" v="635" actId="14100"/>
          <ac:spMkLst>
            <pc:docMk/>
            <pc:sldMk cId="4086239597" sldId="263"/>
            <ac:spMk id="12" creationId="{39E31569-375F-4DDA-CB1F-0B7BFBE4DC4E}"/>
          </ac:spMkLst>
        </pc:spChg>
        <pc:spChg chg="add mod">
          <ac:chgData name="Glyna Zhenchuk" userId="b0b2c7dcf2dc254f" providerId="LiveId" clId="{575D02B0-D795-4FD7-BCCE-0591239EA58B}" dt="2026-04-13T20:45:11.771" v="2158" actId="14100"/>
          <ac:spMkLst>
            <pc:docMk/>
            <pc:sldMk cId="4086239597" sldId="263"/>
            <ac:spMk id="13" creationId="{019916B8-08ED-4CED-F9C1-E4130824DEAF}"/>
          </ac:spMkLst>
        </pc:spChg>
        <pc:spChg chg="add mod">
          <ac:chgData name="Glyna Zhenchuk" userId="b0b2c7dcf2dc254f" providerId="LiveId" clId="{575D02B0-D795-4FD7-BCCE-0591239EA58B}" dt="2026-04-13T20:45:14.149" v="2159" actId="14100"/>
          <ac:spMkLst>
            <pc:docMk/>
            <pc:sldMk cId="4086239597" sldId="263"/>
            <ac:spMk id="14" creationId="{687F9216-D01A-B221-71E6-7AA1478F290F}"/>
          </ac:spMkLst>
        </pc:spChg>
        <pc:spChg chg="add mod">
          <ac:chgData name="Glyna Zhenchuk" userId="b0b2c7dcf2dc254f" providerId="LiveId" clId="{575D02B0-D795-4FD7-BCCE-0591239EA58B}" dt="2026-04-13T20:45:28.682" v="2161" actId="14100"/>
          <ac:spMkLst>
            <pc:docMk/>
            <pc:sldMk cId="4086239597" sldId="263"/>
            <ac:spMk id="15" creationId="{CFEEBC28-629D-FACD-B1E1-406454D7A8D4}"/>
          </ac:spMkLst>
        </pc:spChg>
        <pc:spChg chg="add mod">
          <ac:chgData name="Glyna Zhenchuk" userId="b0b2c7dcf2dc254f" providerId="LiveId" clId="{575D02B0-D795-4FD7-BCCE-0591239EA58B}" dt="2026-04-07T21:29:18.700" v="685" actId="14100"/>
          <ac:spMkLst>
            <pc:docMk/>
            <pc:sldMk cId="4086239597" sldId="263"/>
            <ac:spMk id="16" creationId="{5D765BC1-3545-E91D-0ECB-109C555742FD}"/>
          </ac:spMkLst>
        </pc:spChg>
        <pc:spChg chg="add mod">
          <ac:chgData name="Glyna Zhenchuk" userId="b0b2c7dcf2dc254f" providerId="LiveId" clId="{575D02B0-D795-4FD7-BCCE-0591239EA58B}" dt="2026-04-07T21:29:12.425" v="684" actId="14100"/>
          <ac:spMkLst>
            <pc:docMk/>
            <pc:sldMk cId="4086239597" sldId="263"/>
            <ac:spMk id="17" creationId="{058A8DA0-620E-DFD4-BD1E-949D165C244B}"/>
          </ac:spMkLst>
        </pc:spChg>
        <pc:spChg chg="add mod">
          <ac:chgData name="Glyna Zhenchuk" userId="b0b2c7dcf2dc254f" providerId="LiveId" clId="{575D02B0-D795-4FD7-BCCE-0591239EA58B}" dt="2026-04-07T21:28:39.526" v="678" actId="20577"/>
          <ac:spMkLst>
            <pc:docMk/>
            <pc:sldMk cId="4086239597" sldId="263"/>
            <ac:spMk id="18" creationId="{951CD336-AD50-586F-EF27-9124914ECD28}"/>
          </ac:spMkLst>
        </pc:spChg>
        <pc:spChg chg="add mod">
          <ac:chgData name="Glyna Zhenchuk" userId="b0b2c7dcf2dc254f" providerId="LiveId" clId="{575D02B0-D795-4FD7-BCCE-0591239EA58B}" dt="2026-04-07T21:28:51.769" v="681" actId="20577"/>
          <ac:spMkLst>
            <pc:docMk/>
            <pc:sldMk cId="4086239597" sldId="263"/>
            <ac:spMk id="19" creationId="{532390A5-9988-96D0-C642-9A2A4F5D4EDB}"/>
          </ac:spMkLst>
        </pc:spChg>
        <pc:spChg chg="add mod">
          <ac:chgData name="Glyna Zhenchuk" userId="b0b2c7dcf2dc254f" providerId="LiveId" clId="{575D02B0-D795-4FD7-BCCE-0591239EA58B}" dt="2026-04-13T20:44:10.321" v="2154" actId="14100"/>
          <ac:spMkLst>
            <pc:docMk/>
            <pc:sldMk cId="4086239597" sldId="263"/>
            <ac:spMk id="20" creationId="{0BA7B4A8-4019-789C-E87B-399431446355}"/>
          </ac:spMkLst>
        </pc:spChg>
        <pc:spChg chg="add mod">
          <ac:chgData name="Glyna Zhenchuk" userId="b0b2c7dcf2dc254f" providerId="LiveId" clId="{575D02B0-D795-4FD7-BCCE-0591239EA58B}" dt="2026-04-13T20:45:55.124" v="2163" actId="14100"/>
          <ac:spMkLst>
            <pc:docMk/>
            <pc:sldMk cId="4086239597" sldId="263"/>
            <ac:spMk id="21" creationId="{79ED4484-F173-1EFA-CA07-DB7BC5F3B6EF}"/>
          </ac:spMkLst>
        </pc:spChg>
        <pc:spChg chg="add mod">
          <ac:chgData name="Glyna Zhenchuk" userId="b0b2c7dcf2dc254f" providerId="LiveId" clId="{575D02B0-D795-4FD7-BCCE-0591239EA58B}" dt="2026-04-13T20:51:06.600" v="2427" actId="14100"/>
          <ac:spMkLst>
            <pc:docMk/>
            <pc:sldMk cId="4086239597" sldId="263"/>
            <ac:spMk id="22" creationId="{607A3F08-3ED4-01E0-FB35-D38CAAEEFCDA}"/>
          </ac:spMkLst>
        </pc:spChg>
        <pc:spChg chg="add mod">
          <ac:chgData name="Glyna Zhenchuk" userId="b0b2c7dcf2dc254f" providerId="LiveId" clId="{575D02B0-D795-4FD7-BCCE-0591239EA58B}" dt="2026-04-13T20:50:51.043" v="2424" actId="255"/>
          <ac:spMkLst>
            <pc:docMk/>
            <pc:sldMk cId="4086239597" sldId="263"/>
            <ac:spMk id="23" creationId="{D14B7A5A-D372-CD68-92C8-AEB9D87F3D2F}"/>
          </ac:spMkLst>
        </pc:spChg>
        <pc:spChg chg="add mod">
          <ac:chgData name="Glyna Zhenchuk" userId="b0b2c7dcf2dc254f" providerId="LiveId" clId="{575D02B0-D795-4FD7-BCCE-0591239EA58B}" dt="2026-04-13T20:50:46.179" v="2423" actId="255"/>
          <ac:spMkLst>
            <pc:docMk/>
            <pc:sldMk cId="4086239597" sldId="263"/>
            <ac:spMk id="24" creationId="{B17FF2E8-0F99-5E2F-144F-99C5FC5AE790}"/>
          </ac:spMkLst>
        </pc:spChg>
        <pc:spChg chg="add mod">
          <ac:chgData name="Glyna Zhenchuk" userId="b0b2c7dcf2dc254f" providerId="LiveId" clId="{575D02B0-D795-4FD7-BCCE-0591239EA58B}" dt="2026-04-13T20:51:03.518" v="2426" actId="14100"/>
          <ac:spMkLst>
            <pc:docMk/>
            <pc:sldMk cId="4086239597" sldId="263"/>
            <ac:spMk id="25" creationId="{A3C8C416-8275-C865-4FC9-0510F3594D20}"/>
          </ac:spMkLst>
        </pc:spChg>
      </pc:sldChg>
      <pc:sldChg chg="addSp delSp modSp new mod">
        <pc:chgData name="Glyna Zhenchuk" userId="b0b2c7dcf2dc254f" providerId="LiveId" clId="{575D02B0-D795-4FD7-BCCE-0591239EA58B}" dt="2026-04-07T21:56:55.818" v="1917"/>
        <pc:sldMkLst>
          <pc:docMk/>
          <pc:sldMk cId="1558557582" sldId="264"/>
        </pc:sldMkLst>
        <pc:spChg chg="mod">
          <ac:chgData name="Glyna Zhenchuk" userId="b0b2c7dcf2dc254f" providerId="LiveId" clId="{575D02B0-D795-4FD7-BCCE-0591239EA58B}" dt="2026-04-07T21:34:21.911" v="822" actId="20577"/>
          <ac:spMkLst>
            <pc:docMk/>
            <pc:sldMk cId="1558557582" sldId="264"/>
            <ac:spMk id="2" creationId="{B717C1D1-654C-5FE7-3240-D2708FC97B08}"/>
          </ac:spMkLst>
        </pc:spChg>
        <pc:spChg chg="mod">
          <ac:chgData name="Glyna Zhenchuk" userId="b0b2c7dcf2dc254f" providerId="LiveId" clId="{575D02B0-D795-4FD7-BCCE-0591239EA58B}" dt="2026-04-07T21:56:55.818" v="1917"/>
          <ac:spMkLst>
            <pc:docMk/>
            <pc:sldMk cId="1558557582" sldId="264"/>
            <ac:spMk id="4" creationId="{630874D2-9F9F-8417-95B5-5FAF89F931C7}"/>
          </ac:spMkLst>
        </pc:spChg>
        <pc:spChg chg="add mod">
          <ac:chgData name="Glyna Zhenchuk" userId="b0b2c7dcf2dc254f" providerId="LiveId" clId="{575D02B0-D795-4FD7-BCCE-0591239EA58B}" dt="2026-04-07T21:39:57.416" v="1055" actId="931"/>
          <ac:spMkLst>
            <pc:docMk/>
            <pc:sldMk cId="1558557582" sldId="264"/>
            <ac:spMk id="10" creationId="{6F2C7473-92E0-A38B-A83B-B82CD31ABC16}"/>
          </ac:spMkLst>
        </pc:spChg>
        <pc:picChg chg="add mod">
          <ac:chgData name="Glyna Zhenchuk" userId="b0b2c7dcf2dc254f" providerId="LiveId" clId="{575D02B0-D795-4FD7-BCCE-0591239EA58B}" dt="2026-04-07T21:56:55.818" v="1917"/>
          <ac:picMkLst>
            <pc:docMk/>
            <pc:sldMk cId="1558557582" sldId="264"/>
            <ac:picMk id="9" creationId="{8A571DC6-1C9B-8D55-41EB-DAD102C3105A}"/>
          </ac:picMkLst>
        </pc:picChg>
      </pc:sldChg>
      <pc:sldChg chg="addSp delSp modSp new mod setBg delDesignElem">
        <pc:chgData name="Glyna Zhenchuk" userId="b0b2c7dcf2dc254f" providerId="LiveId" clId="{575D02B0-D795-4FD7-BCCE-0591239EA58B}" dt="2026-04-07T21:56:55.818" v="1917"/>
        <pc:sldMkLst>
          <pc:docMk/>
          <pc:sldMk cId="4028389592" sldId="266"/>
        </pc:sldMkLst>
        <pc:spChg chg="mod">
          <ac:chgData name="Glyna Zhenchuk" userId="b0b2c7dcf2dc254f" providerId="LiveId" clId="{575D02B0-D795-4FD7-BCCE-0591239EA58B}" dt="2026-04-07T21:48:45.772" v="1512" actId="26606"/>
          <ac:spMkLst>
            <pc:docMk/>
            <pc:sldMk cId="4028389592" sldId="266"/>
            <ac:spMk id="2" creationId="{4F2033D8-AA37-12A2-9D28-D05BE5C02E9D}"/>
          </ac:spMkLst>
        </pc:spChg>
        <pc:spChg chg="mod">
          <ac:chgData name="Glyna Zhenchuk" userId="b0b2c7dcf2dc254f" providerId="LiveId" clId="{575D02B0-D795-4FD7-BCCE-0591239EA58B}" dt="2026-04-07T21:56:31.374" v="1883"/>
          <ac:spMkLst>
            <pc:docMk/>
            <pc:sldMk cId="4028389592" sldId="266"/>
            <ac:spMk id="4" creationId="{6DF7E8A6-AEA3-B2B6-737D-EA7428E27544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4028389592" sldId="266"/>
            <ac:spMk id="25" creationId="{660EB578-C970-4186-B93C-45851BBC6E34}"/>
          </ac:spMkLst>
        </pc:spChg>
        <pc:picChg chg="add">
          <ac:chgData name="Glyna Zhenchuk" userId="b0b2c7dcf2dc254f" providerId="LiveId" clId="{575D02B0-D795-4FD7-BCCE-0591239EA58B}" dt="2026-04-07T21:48:45.772" v="1512" actId="26606"/>
          <ac:picMkLst>
            <pc:docMk/>
            <pc:sldMk cId="4028389592" sldId="266"/>
            <ac:picMk id="17" creationId="{60720D78-AF92-5E7B-8DA6-DF1BBA62FA31}"/>
          </ac:picMkLst>
        </pc:pic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4028389592" sldId="266"/>
            <ac:cxnSpMk id="21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4028389592" sldId="266"/>
            <ac:cxnSpMk id="23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4028389592" sldId="266"/>
            <ac:cxnSpMk id="27" creationId="{CDF57B02-07BB-407B-BB36-06D9C64A673E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4028389592" sldId="266"/>
            <ac:cxnSpMk id="29" creationId="{C6855964-C920-48EB-8804-74291211C8A9}"/>
          </ac:cxnSpMkLst>
        </pc:cxnChg>
      </pc:sldChg>
      <pc:sldChg chg="addSp delSp modSp new mod setBg delDesignElem">
        <pc:chgData name="Glyna Zhenchuk" userId="b0b2c7dcf2dc254f" providerId="LiveId" clId="{575D02B0-D795-4FD7-BCCE-0591239EA58B}" dt="2026-04-07T21:56:55.818" v="1917"/>
        <pc:sldMkLst>
          <pc:docMk/>
          <pc:sldMk cId="2501624728" sldId="267"/>
        </pc:sldMkLst>
        <pc:spChg chg="mod">
          <ac:chgData name="Glyna Zhenchuk" userId="b0b2c7dcf2dc254f" providerId="LiveId" clId="{575D02B0-D795-4FD7-BCCE-0591239EA58B}" dt="2026-04-07T21:50:26.145" v="1547" actId="26606"/>
          <ac:spMkLst>
            <pc:docMk/>
            <pc:sldMk cId="2501624728" sldId="267"/>
            <ac:spMk id="2" creationId="{E5882353-35D7-6275-06E5-154D15E2DC18}"/>
          </ac:spMkLst>
        </pc:spChg>
        <pc:spChg chg="mod">
          <ac:chgData name="Glyna Zhenchuk" userId="b0b2c7dcf2dc254f" providerId="LiveId" clId="{575D02B0-D795-4FD7-BCCE-0591239EA58B}" dt="2026-04-07T21:56:55.818" v="1917"/>
          <ac:spMkLst>
            <pc:docMk/>
            <pc:sldMk cId="2501624728" sldId="267"/>
            <ac:spMk id="4" creationId="{F811010B-BBED-096A-CE94-242EA4CC9DFC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2501624728" sldId="267"/>
            <ac:spMk id="14" creationId="{660EB578-C970-4186-B93C-45851BBC6E34}"/>
          </ac:spMkLst>
        </pc:spChg>
        <pc:picChg chg="add">
          <ac:chgData name="Glyna Zhenchuk" userId="b0b2c7dcf2dc254f" providerId="LiveId" clId="{575D02B0-D795-4FD7-BCCE-0591239EA58B}" dt="2026-04-07T21:50:26.145" v="1547" actId="26606"/>
          <ac:picMkLst>
            <pc:docMk/>
            <pc:sldMk cId="2501624728" sldId="267"/>
            <ac:picMk id="6" creationId="{7F4758A7-B78D-8DAA-C24D-056901932CE4}"/>
          </ac:picMkLst>
        </pc:pic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501624728" sldId="267"/>
            <ac:cxnSpMk id="10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501624728" sldId="267"/>
            <ac:cxnSpMk id="12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501624728" sldId="267"/>
            <ac:cxnSpMk id="16" creationId="{CDF57B02-07BB-407B-BB36-06D9C64A673E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2501624728" sldId="267"/>
            <ac:cxnSpMk id="18" creationId="{C6855964-C920-48EB-8804-74291211C8A9}"/>
          </ac:cxnSpMkLst>
        </pc:cxnChg>
      </pc:sldChg>
      <pc:sldChg chg="addSp delSp modSp new mod setBg delDesignElem">
        <pc:chgData name="Glyna Zhenchuk" userId="b0b2c7dcf2dc254f" providerId="LiveId" clId="{575D02B0-D795-4FD7-BCCE-0591239EA58B}" dt="2026-04-07T21:56:55.818" v="1917"/>
        <pc:sldMkLst>
          <pc:docMk/>
          <pc:sldMk cId="3389415116" sldId="268"/>
        </pc:sldMkLst>
        <pc:spChg chg="mod">
          <ac:chgData name="Glyna Zhenchuk" userId="b0b2c7dcf2dc254f" providerId="LiveId" clId="{575D02B0-D795-4FD7-BCCE-0591239EA58B}" dt="2026-04-07T21:55:34.684" v="1849" actId="5793"/>
          <ac:spMkLst>
            <pc:docMk/>
            <pc:sldMk cId="3389415116" sldId="268"/>
            <ac:spMk id="2" creationId="{5F9CD82D-BE76-96C3-63A2-E30EC3219B2B}"/>
          </ac:spMkLst>
        </pc:spChg>
        <pc:spChg chg="mod">
          <ac:chgData name="Glyna Zhenchuk" userId="b0b2c7dcf2dc254f" providerId="LiveId" clId="{575D02B0-D795-4FD7-BCCE-0591239EA58B}" dt="2026-04-07T21:55:17.721" v="1835" actId="26606"/>
          <ac:spMkLst>
            <pc:docMk/>
            <pc:sldMk cId="3389415116" sldId="268"/>
            <ac:spMk id="4" creationId="{7AE8CEE3-5D0D-0FF2-0141-B5740A29326D}"/>
          </ac:spMkLst>
        </pc:spChg>
        <pc:spChg chg="add del">
          <ac:chgData name="Glyna Zhenchuk" userId="b0b2c7dcf2dc254f" providerId="LiveId" clId="{575D02B0-D795-4FD7-BCCE-0591239EA58B}" dt="2026-04-07T21:56:55.818" v="1917"/>
          <ac:spMkLst>
            <pc:docMk/>
            <pc:sldMk cId="3389415116" sldId="268"/>
            <ac:spMk id="13" creationId="{6B3CA38D-7BB0-4D35-BE00-0F487660272C}"/>
          </ac:spMkLst>
        </pc:sp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389415116" sldId="268"/>
            <ac:cxnSpMk id="9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389415116" sldId="268"/>
            <ac:cxnSpMk id="11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389415116" sldId="268"/>
            <ac:cxnSpMk id="15" creationId="{4514FD1B-A0BF-4C73-A68E-4B1F7299F6AE}"/>
          </ac:cxnSpMkLst>
        </pc:cxnChg>
        <pc:cxnChg chg="add del">
          <ac:chgData name="Glyna Zhenchuk" userId="b0b2c7dcf2dc254f" providerId="LiveId" clId="{575D02B0-D795-4FD7-BCCE-0591239EA58B}" dt="2026-04-07T21:56:55.818" v="1917"/>
          <ac:cxnSpMkLst>
            <pc:docMk/>
            <pc:sldMk cId="3389415116" sldId="268"/>
            <ac:cxnSpMk id="17" creationId="{18B100A6-1EBC-40AB-BB7E-26807F3CFC31}"/>
          </ac:cxnSpMkLst>
        </pc:cxnChg>
      </pc:sldChg>
      <pc:sldChg chg="addSp delSp modSp mod">
        <pc:chgData name="Glyna Zhenchuk" userId="b0b2c7dcf2dc254f" providerId="LiveId" clId="{575D02B0-D795-4FD7-BCCE-0591239EA58B}" dt="2026-04-13T20:59:19.510" v="2576" actId="14100"/>
        <pc:sldMkLst>
          <pc:docMk/>
          <pc:sldMk cId="1656175934" sldId="270"/>
        </pc:sldMkLst>
        <pc:spChg chg="mod">
          <ac:chgData name="Glyna Zhenchuk" userId="b0b2c7dcf2dc254f" providerId="LiveId" clId="{575D02B0-D795-4FD7-BCCE-0591239EA58B}" dt="2026-04-13T20:58:07.190" v="2512" actId="20577"/>
          <ac:spMkLst>
            <pc:docMk/>
            <pc:sldMk cId="1656175934" sldId="270"/>
            <ac:spMk id="2" creationId="{3F192D8D-DA7A-CF7A-A224-6064DB0F05DF}"/>
          </ac:spMkLst>
        </pc:spChg>
        <pc:spChg chg="add del mod">
          <ac:chgData name="Glyna Zhenchuk" userId="b0b2c7dcf2dc254f" providerId="LiveId" clId="{575D02B0-D795-4FD7-BCCE-0591239EA58B}" dt="2026-04-13T20:59:00.392" v="2573"/>
          <ac:spMkLst>
            <pc:docMk/>
            <pc:sldMk cId="1656175934" sldId="270"/>
            <ac:spMk id="5" creationId="{315F6241-3D9F-C2E3-5C6C-1AEB965002C9}"/>
          </ac:spMkLst>
        </pc:spChg>
        <pc:graphicFrameChg chg="mod">
          <ac:chgData name="Glyna Zhenchuk" userId="b0b2c7dcf2dc254f" providerId="LiveId" clId="{575D02B0-D795-4FD7-BCCE-0591239EA58B}" dt="2026-04-13T20:59:19.510" v="2576" actId="14100"/>
          <ac:graphicFrameMkLst>
            <pc:docMk/>
            <pc:sldMk cId="1656175934" sldId="270"/>
            <ac:graphicFrameMk id="42" creationId="{5A207F32-41DE-82E3-6DF1-B94A9398D1ED}"/>
          </ac:graphicFrameMkLst>
        </pc:graphicFrameChg>
        <pc:picChg chg="add mod">
          <ac:chgData name="Glyna Zhenchuk" userId="b0b2c7dcf2dc254f" providerId="LiveId" clId="{575D02B0-D795-4FD7-BCCE-0591239EA58B}" dt="2026-04-13T20:59:06.726" v="2574" actId="1076"/>
          <ac:picMkLst>
            <pc:docMk/>
            <pc:sldMk cId="1656175934" sldId="270"/>
            <ac:picMk id="4" creationId="{99D69DEB-CE0D-A901-52C2-F6C63AF388B3}"/>
          </ac:picMkLst>
        </pc:picChg>
      </pc:sldChg>
      <pc:sldChg chg="addSp delSp modSp mod">
        <pc:chgData name="Glyna Zhenchuk" userId="b0b2c7dcf2dc254f" providerId="LiveId" clId="{575D02B0-D795-4FD7-BCCE-0591239EA58B}" dt="2026-04-13T21:10:54.392" v="2734" actId="478"/>
        <pc:sldMkLst>
          <pc:docMk/>
          <pc:sldMk cId="581335883" sldId="271"/>
        </pc:sldMkLst>
        <pc:spChg chg="add mod">
          <ac:chgData name="Glyna Zhenchuk" userId="b0b2c7dcf2dc254f" providerId="LiveId" clId="{575D02B0-D795-4FD7-BCCE-0591239EA58B}" dt="2026-04-13T21:00:49.064" v="2582" actId="931"/>
          <ac:spMkLst>
            <pc:docMk/>
            <pc:sldMk cId="581335883" sldId="271"/>
            <ac:spMk id="6" creationId="{9D404158-1061-F210-D0FB-7C4B5CA1E80C}"/>
          </ac:spMkLst>
        </pc:spChg>
        <pc:spChg chg="add mod">
          <ac:chgData name="Glyna Zhenchuk" userId="b0b2c7dcf2dc254f" providerId="LiveId" clId="{575D02B0-D795-4FD7-BCCE-0591239EA58B}" dt="2026-04-13T21:00:49.064" v="2582" actId="931"/>
          <ac:spMkLst>
            <pc:docMk/>
            <pc:sldMk cId="581335883" sldId="271"/>
            <ac:spMk id="10" creationId="{CA7E01D1-AADF-E495-0C31-C34B9192C5C1}"/>
          </ac:spMkLst>
        </pc:spChg>
        <pc:spChg chg="add del mod">
          <ac:chgData name="Glyna Zhenchuk" userId="b0b2c7dcf2dc254f" providerId="LiveId" clId="{575D02B0-D795-4FD7-BCCE-0591239EA58B}" dt="2026-04-13T21:10:54.392" v="2734" actId="478"/>
          <ac:spMkLst>
            <pc:docMk/>
            <pc:sldMk cId="581335883" sldId="271"/>
            <ac:spMk id="16" creationId="{A6182207-F620-6E37-F75F-99192F99CEE7}"/>
          </ac:spMkLst>
        </pc:spChg>
        <pc:graphicFrameChg chg="mod">
          <ac:chgData name="Glyna Zhenchuk" userId="b0b2c7dcf2dc254f" providerId="LiveId" clId="{575D02B0-D795-4FD7-BCCE-0591239EA58B}" dt="2026-04-13T21:07:39.332" v="2590" actId="255"/>
          <ac:graphicFrameMkLst>
            <pc:docMk/>
            <pc:sldMk cId="581335883" sldId="271"/>
            <ac:graphicFrameMk id="17" creationId="{E2828069-86BA-5231-3353-80F89DDF0B50}"/>
          </ac:graphicFrameMkLst>
        </pc:graphicFrameChg>
        <pc:picChg chg="add mod">
          <ac:chgData name="Glyna Zhenchuk" userId="b0b2c7dcf2dc254f" providerId="LiveId" clId="{575D02B0-D795-4FD7-BCCE-0591239EA58B}" dt="2026-04-13T21:00:48.553" v="2581" actId="14100"/>
          <ac:picMkLst>
            <pc:docMk/>
            <pc:sldMk cId="581335883" sldId="271"/>
            <ac:picMk id="4" creationId="{4331F85D-5190-6070-380E-1974482BCE4B}"/>
          </ac:picMkLst>
        </pc:picChg>
        <pc:picChg chg="add mod">
          <ac:chgData name="Glyna Zhenchuk" userId="b0b2c7dcf2dc254f" providerId="LiveId" clId="{575D02B0-D795-4FD7-BCCE-0591239EA58B}" dt="2026-04-13T21:00:48.553" v="2581" actId="14100"/>
          <ac:picMkLst>
            <pc:docMk/>
            <pc:sldMk cId="581335883" sldId="271"/>
            <ac:picMk id="8" creationId="{F193408D-E9F8-67D5-BF97-08A3716506E2}"/>
          </ac:picMkLst>
        </pc:picChg>
        <pc:picChg chg="add mod">
          <ac:chgData name="Glyna Zhenchuk" userId="b0b2c7dcf2dc254f" providerId="LiveId" clId="{575D02B0-D795-4FD7-BCCE-0591239EA58B}" dt="2026-04-13T21:06:40.428" v="2588" actId="14100"/>
          <ac:picMkLst>
            <pc:docMk/>
            <pc:sldMk cId="581335883" sldId="271"/>
            <ac:picMk id="14" creationId="{D83C3841-422B-E3E8-A993-F4FB3B24A9E1}"/>
          </ac:picMkLst>
        </pc:picChg>
      </pc:sldChg>
      <pc:sldChg chg="addSp delSp modSp mod">
        <pc:chgData name="Glyna Zhenchuk" userId="b0b2c7dcf2dc254f" providerId="LiveId" clId="{575D02B0-D795-4FD7-BCCE-0591239EA58B}" dt="2026-04-13T21:09:48.486" v="2672"/>
        <pc:sldMkLst>
          <pc:docMk/>
          <pc:sldMk cId="2581258040" sldId="272"/>
        </pc:sldMkLst>
        <pc:spChg chg="mod">
          <ac:chgData name="Glyna Zhenchuk" userId="b0b2c7dcf2dc254f" providerId="LiveId" clId="{575D02B0-D795-4FD7-BCCE-0591239EA58B}" dt="2026-04-13T21:09:25.251" v="2614" actId="14100"/>
          <ac:spMkLst>
            <pc:docMk/>
            <pc:sldMk cId="2581258040" sldId="272"/>
            <ac:spMk id="2" creationId="{D77BAB19-E4BC-DD94-97E5-CF6D26CD459A}"/>
          </ac:spMkLst>
        </pc:spChg>
        <pc:spChg chg="add del mod">
          <ac:chgData name="Glyna Zhenchuk" userId="b0b2c7dcf2dc254f" providerId="LiveId" clId="{575D02B0-D795-4FD7-BCCE-0591239EA58B}" dt="2026-04-13T21:09:48.486" v="2672"/>
          <ac:spMkLst>
            <pc:docMk/>
            <pc:sldMk cId="2581258040" sldId="272"/>
            <ac:spMk id="5" creationId="{53B8936C-5301-8B9E-4306-C061DA216BE1}"/>
          </ac:spMkLst>
        </pc:spChg>
        <pc:picChg chg="add mod">
          <ac:chgData name="Glyna Zhenchuk" userId="b0b2c7dcf2dc254f" providerId="LiveId" clId="{575D02B0-D795-4FD7-BCCE-0591239EA58B}" dt="2026-04-13T21:09:13.124" v="2595" actId="1076"/>
          <ac:picMkLst>
            <pc:docMk/>
            <pc:sldMk cId="2581258040" sldId="272"/>
            <ac:picMk id="4" creationId="{7B63273D-E792-EB49-073D-806281174292}"/>
          </ac:picMkLst>
        </pc:picChg>
      </pc:sldChg>
      <pc:sldChg chg="addSp delSp modSp mod">
        <pc:chgData name="Glyna Zhenchuk" userId="b0b2c7dcf2dc254f" providerId="LiveId" clId="{575D02B0-D795-4FD7-BCCE-0591239EA58B}" dt="2026-04-13T21:10:44.009" v="2733"/>
        <pc:sldMkLst>
          <pc:docMk/>
          <pc:sldMk cId="2282003209" sldId="273"/>
        </pc:sldMkLst>
        <pc:spChg chg="mod">
          <ac:chgData name="Glyna Zhenchuk" userId="b0b2c7dcf2dc254f" providerId="LiveId" clId="{575D02B0-D795-4FD7-BCCE-0591239EA58B}" dt="2026-04-13T21:10:06.882" v="2675" actId="27636"/>
          <ac:spMkLst>
            <pc:docMk/>
            <pc:sldMk cId="2282003209" sldId="273"/>
            <ac:spMk id="2" creationId="{DC134A52-FC5D-E9A2-894C-0DAB4AFA279F}"/>
          </ac:spMkLst>
        </pc:spChg>
        <pc:spChg chg="add del mod">
          <ac:chgData name="Glyna Zhenchuk" userId="b0b2c7dcf2dc254f" providerId="LiveId" clId="{575D02B0-D795-4FD7-BCCE-0591239EA58B}" dt="2026-04-13T21:10:44.009" v="2733"/>
          <ac:spMkLst>
            <pc:docMk/>
            <pc:sldMk cId="2282003209" sldId="273"/>
            <ac:spMk id="6" creationId="{1B859041-4D29-118A-E3B1-2FECDEC0C0C7}"/>
          </ac:spMkLst>
        </pc:spChg>
        <pc:picChg chg="add mod">
          <ac:chgData name="Glyna Zhenchuk" userId="b0b2c7dcf2dc254f" providerId="LiveId" clId="{575D02B0-D795-4FD7-BCCE-0591239EA58B}" dt="2026-04-13T21:10:32.631" v="2677" actId="1076"/>
          <ac:picMkLst>
            <pc:docMk/>
            <pc:sldMk cId="2282003209" sldId="273"/>
            <ac:picMk id="4" creationId="{10EDA27B-B1CD-2FAC-FE67-F3073092A368}"/>
          </ac:picMkLst>
        </pc:picChg>
      </pc:sldChg>
      <pc:sldChg chg="addSp delSp modSp mod">
        <pc:chgData name="Glyna Zhenchuk" userId="b0b2c7dcf2dc254f" providerId="LiveId" clId="{575D02B0-D795-4FD7-BCCE-0591239EA58B}" dt="2026-04-13T21:11:18.675" v="2791"/>
        <pc:sldMkLst>
          <pc:docMk/>
          <pc:sldMk cId="2954292331" sldId="275"/>
        </pc:sldMkLst>
        <pc:spChg chg="mod">
          <ac:chgData name="Glyna Zhenchuk" userId="b0b2c7dcf2dc254f" providerId="LiveId" clId="{575D02B0-D795-4FD7-BCCE-0591239EA58B}" dt="2026-04-13T20:57:14.704" v="2483" actId="20577"/>
          <ac:spMkLst>
            <pc:docMk/>
            <pc:sldMk cId="2954292331" sldId="275"/>
            <ac:spMk id="2" creationId="{510FE6A2-9C54-A612-ED19-C21FC3225C4C}"/>
          </ac:spMkLst>
        </pc:spChg>
        <pc:spChg chg="add del mod">
          <ac:chgData name="Glyna Zhenchuk" userId="b0b2c7dcf2dc254f" providerId="LiveId" clId="{575D02B0-D795-4FD7-BCCE-0591239EA58B}" dt="2026-04-13T21:11:18.675" v="2791"/>
          <ac:spMkLst>
            <pc:docMk/>
            <pc:sldMk cId="2954292331" sldId="275"/>
            <ac:spMk id="5" creationId="{B1EC3502-DE88-D3BE-51DE-3BE5074C50FF}"/>
          </ac:spMkLst>
        </pc:spChg>
        <pc:spChg chg="add del">
          <ac:chgData name="Glyna Zhenchuk" userId="b0b2c7dcf2dc254f" providerId="LiveId" clId="{575D02B0-D795-4FD7-BCCE-0591239EA58B}" dt="2026-04-13T20:56:30.288" v="2439" actId="26606"/>
          <ac:spMkLst>
            <pc:docMk/>
            <pc:sldMk cId="2954292331" sldId="275"/>
            <ac:spMk id="40" creationId="{F68B2C62-7648-4430-90D5-AE0F252AF113}"/>
          </ac:spMkLst>
        </pc:spChg>
        <pc:spChg chg="add del">
          <ac:chgData name="Glyna Zhenchuk" userId="b0b2c7dcf2dc254f" providerId="LiveId" clId="{575D02B0-D795-4FD7-BCCE-0591239EA58B}" dt="2026-04-13T20:56:30.288" v="2439" actId="26606"/>
          <ac:spMkLst>
            <pc:docMk/>
            <pc:sldMk cId="2954292331" sldId="275"/>
            <ac:spMk id="53" creationId="{E49D7415-2F11-44C2-B6AA-13A25B6814B9}"/>
          </ac:spMkLst>
        </pc:spChg>
        <pc:spChg chg="add del">
          <ac:chgData name="Glyna Zhenchuk" userId="b0b2c7dcf2dc254f" providerId="LiveId" clId="{575D02B0-D795-4FD7-BCCE-0591239EA58B}" dt="2026-04-13T20:55:29.799" v="2433" actId="26606"/>
          <ac:spMkLst>
            <pc:docMk/>
            <pc:sldMk cId="2954292331" sldId="275"/>
            <ac:spMk id="54" creationId="{E49D7415-2F11-44C2-B6AA-13A25B6814B9}"/>
          </ac:spMkLst>
        </pc:spChg>
        <pc:spChg chg="add del">
          <ac:chgData name="Glyna Zhenchuk" userId="b0b2c7dcf2dc254f" providerId="LiveId" clId="{575D02B0-D795-4FD7-BCCE-0591239EA58B}" dt="2026-04-13T20:55:38.585" v="2435" actId="26606"/>
          <ac:spMkLst>
            <pc:docMk/>
            <pc:sldMk cId="2954292331" sldId="275"/>
            <ac:spMk id="62" creationId="{E49D7415-2F11-44C2-B6AA-13A25B6814B9}"/>
          </ac:spMkLst>
        </pc:spChg>
        <pc:spChg chg="add del">
          <ac:chgData name="Glyna Zhenchuk" userId="b0b2c7dcf2dc254f" providerId="LiveId" clId="{575D02B0-D795-4FD7-BCCE-0591239EA58B}" dt="2026-04-13T20:56:25.845" v="2437" actId="26606"/>
          <ac:spMkLst>
            <pc:docMk/>
            <pc:sldMk cId="2954292331" sldId="275"/>
            <ac:spMk id="68" creationId="{E49D7415-2F11-44C2-B6AA-13A25B6814B9}"/>
          </ac:spMkLst>
        </pc:spChg>
        <pc:graphicFrameChg chg="add del">
          <ac:chgData name="Glyna Zhenchuk" userId="b0b2c7dcf2dc254f" providerId="LiveId" clId="{575D02B0-D795-4FD7-BCCE-0591239EA58B}" dt="2026-04-13T20:56:30.288" v="2439" actId="26606"/>
          <ac:graphicFrameMkLst>
            <pc:docMk/>
            <pc:sldMk cId="2954292331" sldId="275"/>
            <ac:graphicFrameMk id="32" creationId="{B0984C2D-4841-E907-0771-C9D4F83B4574}"/>
          </ac:graphicFrameMkLst>
        </pc:graphicFrameChg>
        <pc:graphicFrameChg chg="add del">
          <ac:chgData name="Glyna Zhenchuk" userId="b0b2c7dcf2dc254f" providerId="LiveId" clId="{575D02B0-D795-4FD7-BCCE-0591239EA58B}" dt="2026-04-13T20:55:29.799" v="2433" actId="26606"/>
          <ac:graphicFrameMkLst>
            <pc:docMk/>
            <pc:sldMk cId="2954292331" sldId="275"/>
            <ac:graphicFrameMk id="46" creationId="{0F3AAC4A-8745-26D7-0151-026DAEB2F982}"/>
          </ac:graphicFrameMkLst>
        </pc:graphicFrameChg>
        <pc:graphicFrameChg chg="add del">
          <ac:chgData name="Glyna Zhenchuk" userId="b0b2c7dcf2dc254f" providerId="LiveId" clId="{575D02B0-D795-4FD7-BCCE-0591239EA58B}" dt="2026-04-13T20:55:38.585" v="2435" actId="26606"/>
          <ac:graphicFrameMkLst>
            <pc:docMk/>
            <pc:sldMk cId="2954292331" sldId="275"/>
            <ac:graphicFrameMk id="64" creationId="{17E48A1C-E79A-E1AF-794F-61BA6BEAF41C}"/>
          </ac:graphicFrameMkLst>
        </pc:graphicFrameChg>
        <pc:graphicFrameChg chg="add del">
          <ac:chgData name="Glyna Zhenchuk" userId="b0b2c7dcf2dc254f" providerId="LiveId" clId="{575D02B0-D795-4FD7-BCCE-0591239EA58B}" dt="2026-04-13T20:56:25.845" v="2437" actId="26606"/>
          <ac:graphicFrameMkLst>
            <pc:docMk/>
            <pc:sldMk cId="2954292331" sldId="275"/>
            <ac:graphicFrameMk id="71" creationId="{1EDF44B7-F005-AD02-448E-8DA2E07840FF}"/>
          </ac:graphicFrameMkLst>
        </pc:graphicFrameChg>
        <pc:graphicFrameChg chg="add del">
          <ac:chgData name="Glyna Zhenchuk" userId="b0b2c7dcf2dc254f" providerId="LiveId" clId="{575D02B0-D795-4FD7-BCCE-0591239EA58B}" dt="2026-04-13T20:56:30.288" v="2439" actId="26606"/>
          <ac:graphicFrameMkLst>
            <pc:docMk/>
            <pc:sldMk cId="2954292331" sldId="275"/>
            <ac:graphicFrameMk id="73" creationId="{B0984C2D-4841-E907-0771-C9D4F83B4574}"/>
          </ac:graphicFrameMkLst>
        </pc:graphicFrameChg>
        <pc:picChg chg="add mod">
          <ac:chgData name="Glyna Zhenchuk" userId="b0b2c7dcf2dc254f" providerId="LiveId" clId="{575D02B0-D795-4FD7-BCCE-0591239EA58B}" dt="2026-04-13T20:57:23.257" v="2484" actId="1076"/>
          <ac:picMkLst>
            <pc:docMk/>
            <pc:sldMk cId="2954292331" sldId="275"/>
            <ac:picMk id="4" creationId="{9FAE9346-A1AE-B89D-E598-24E3FF2DE9EB}"/>
          </ac:picMkLst>
        </pc:picChg>
        <pc:cxnChg chg="add del">
          <ac:chgData name="Glyna Zhenchuk" userId="b0b2c7dcf2dc254f" providerId="LiveId" clId="{575D02B0-D795-4FD7-BCCE-0591239EA58B}" dt="2026-04-13T20:56:30.288" v="2439" actId="26606"/>
          <ac:cxnSpMkLst>
            <pc:docMk/>
            <pc:sldMk cId="2954292331" sldId="275"/>
            <ac:cxnSpMk id="36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13T20:56:30.288" v="2439" actId="26606"/>
          <ac:cxnSpMkLst>
            <pc:docMk/>
            <pc:sldMk cId="2954292331" sldId="275"/>
            <ac:cxnSpMk id="42" creationId="{AAD0195E-7F27-4D06-9427-0C121D721A14}"/>
          </ac:cxnSpMkLst>
        </pc:cxnChg>
        <pc:cxnChg chg="add del">
          <ac:chgData name="Glyna Zhenchuk" userId="b0b2c7dcf2dc254f" providerId="LiveId" clId="{575D02B0-D795-4FD7-BCCE-0591239EA58B}" dt="2026-04-13T20:56:30.288" v="2439" actId="26606"/>
          <ac:cxnSpMkLst>
            <pc:docMk/>
            <pc:sldMk cId="2954292331" sldId="275"/>
            <ac:cxnSpMk id="44" creationId="{9D74C2FC-3228-4FC1-B97B-87AD35508D91}"/>
          </ac:cxnSpMkLst>
        </pc:cxnChg>
        <pc:cxnChg chg="add del">
          <ac:chgData name="Glyna Zhenchuk" userId="b0b2c7dcf2dc254f" providerId="LiveId" clId="{575D02B0-D795-4FD7-BCCE-0591239EA58B}" dt="2026-04-13T20:55:29.799" v="2433" actId="26606"/>
          <ac:cxnSpMkLst>
            <pc:docMk/>
            <pc:sldMk cId="2954292331" sldId="275"/>
            <ac:cxnSpMk id="52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13T20:55:29.799" v="2433" actId="26606"/>
          <ac:cxnSpMkLst>
            <pc:docMk/>
            <pc:sldMk cId="2954292331" sldId="275"/>
            <ac:cxnSpMk id="56" creationId="{D2E57F3D-33BE-4306-87E6-245763719516}"/>
          </ac:cxnSpMkLst>
        </pc:cxnChg>
        <pc:cxnChg chg="add del">
          <ac:chgData name="Glyna Zhenchuk" userId="b0b2c7dcf2dc254f" providerId="LiveId" clId="{575D02B0-D795-4FD7-BCCE-0591239EA58B}" dt="2026-04-13T20:55:38.585" v="2435" actId="26606"/>
          <ac:cxnSpMkLst>
            <pc:docMk/>
            <pc:sldMk cId="2954292331" sldId="275"/>
            <ac:cxnSpMk id="61" creationId="{085AA86F-6A4D-4BCB-A045-D992CDC2959B}"/>
          </ac:cxnSpMkLst>
        </pc:cxnChg>
        <pc:cxnChg chg="add del">
          <ac:chgData name="Glyna Zhenchuk" userId="b0b2c7dcf2dc254f" providerId="LiveId" clId="{575D02B0-D795-4FD7-BCCE-0591239EA58B}" dt="2026-04-13T20:56:25.845" v="2437" actId="26606"/>
          <ac:cxnSpMkLst>
            <pc:docMk/>
            <pc:sldMk cId="2954292331" sldId="275"/>
            <ac:cxnSpMk id="66" creationId="{F64F9B95-9045-48D2-B9F3-2927E98F54AA}"/>
          </ac:cxnSpMkLst>
        </pc:cxnChg>
        <pc:cxnChg chg="add del">
          <ac:chgData name="Glyna Zhenchuk" userId="b0b2c7dcf2dc254f" providerId="LiveId" clId="{575D02B0-D795-4FD7-BCCE-0591239EA58B}" dt="2026-04-13T20:56:25.845" v="2437" actId="26606"/>
          <ac:cxnSpMkLst>
            <pc:docMk/>
            <pc:sldMk cId="2954292331" sldId="275"/>
            <ac:cxnSpMk id="69" creationId="{D2E57F3D-33BE-4306-87E6-245763719516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17692F-5E4D-4E10-B101-78D6684770A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B8AE56-611E-45B7-82C3-F1B2733FABF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44AA3783-0CFC-41FB-97CD-C9A711C75F33}" type="parTrans" cxnId="{635B2F9F-33DC-4592-9954-35143D7517E4}">
      <dgm:prSet/>
      <dgm:spPr/>
      <dgm:t>
        <a:bodyPr/>
        <a:lstStyle/>
        <a:p>
          <a:endParaRPr lang="en-US"/>
        </a:p>
      </dgm:t>
    </dgm:pt>
    <dgm:pt modelId="{99D6349B-88AD-4A32-B5D6-64ABC9E49953}" type="sibTrans" cxnId="{635B2F9F-33DC-4592-9954-35143D7517E4}">
      <dgm:prSet/>
      <dgm:spPr/>
      <dgm:t>
        <a:bodyPr/>
        <a:lstStyle/>
        <a:p>
          <a:endParaRPr lang="en-US"/>
        </a:p>
      </dgm:t>
    </dgm:pt>
    <dgm:pt modelId="{B216F522-2100-4B38-A638-89F3349CF86E}">
      <dgm:prSet/>
      <dgm:spPr/>
      <dgm:t>
        <a:bodyPr/>
        <a:lstStyle/>
        <a:p>
          <a:r>
            <a:rPr lang="en-GB"/>
            <a:t>Profile of Flight Company</a:t>
          </a:r>
          <a:endParaRPr lang="en-US"/>
        </a:p>
      </dgm:t>
    </dgm:pt>
    <dgm:pt modelId="{13E80A47-CA56-4657-A1AC-BD9B9DB4E949}" type="parTrans" cxnId="{F54EA911-2CFD-4517-B6B1-A136A6FC28E1}">
      <dgm:prSet/>
      <dgm:spPr/>
      <dgm:t>
        <a:bodyPr/>
        <a:lstStyle/>
        <a:p>
          <a:endParaRPr lang="en-US"/>
        </a:p>
      </dgm:t>
    </dgm:pt>
    <dgm:pt modelId="{DA794724-69CF-4518-A73F-F005B3BE63DD}" type="sibTrans" cxnId="{F54EA911-2CFD-4517-B6B1-A136A6FC28E1}">
      <dgm:prSet/>
      <dgm:spPr/>
      <dgm:t>
        <a:bodyPr/>
        <a:lstStyle/>
        <a:p>
          <a:endParaRPr lang="en-US"/>
        </a:p>
      </dgm:t>
    </dgm:pt>
    <dgm:pt modelId="{E3C05F91-54F7-4DAA-B8ED-1955F2960EE1}">
      <dgm:prSet/>
      <dgm:spPr/>
      <dgm:t>
        <a:bodyPr/>
        <a:lstStyle/>
        <a:p>
          <a:r>
            <a:rPr lang="en-GB" dirty="0"/>
            <a:t>Communication</a:t>
          </a:r>
          <a:endParaRPr lang="en-US" dirty="0"/>
        </a:p>
      </dgm:t>
    </dgm:pt>
    <dgm:pt modelId="{2B5DC694-878D-4B1E-AA3B-18BF16DA0B4F}" type="parTrans" cxnId="{F626BFFC-73D5-4004-AFF8-751EDB088391}">
      <dgm:prSet/>
      <dgm:spPr/>
      <dgm:t>
        <a:bodyPr/>
        <a:lstStyle/>
        <a:p>
          <a:endParaRPr lang="en-US"/>
        </a:p>
      </dgm:t>
    </dgm:pt>
    <dgm:pt modelId="{44F38CFF-62EE-4B60-A4DE-91A4842F41F9}" type="sibTrans" cxnId="{F626BFFC-73D5-4004-AFF8-751EDB088391}">
      <dgm:prSet/>
      <dgm:spPr/>
      <dgm:t>
        <a:bodyPr/>
        <a:lstStyle/>
        <a:p>
          <a:endParaRPr lang="en-US"/>
        </a:p>
      </dgm:t>
    </dgm:pt>
    <dgm:pt modelId="{4A839D43-DC57-48A3-863E-B95EC7AB5E57}">
      <dgm:prSet/>
      <dgm:spPr/>
      <dgm:t>
        <a:bodyPr/>
        <a:lstStyle/>
        <a:p>
          <a:r>
            <a:rPr lang="en-GB" dirty="0"/>
            <a:t>Barriers to communication</a:t>
          </a:r>
          <a:endParaRPr lang="en-US" dirty="0"/>
        </a:p>
      </dgm:t>
    </dgm:pt>
    <dgm:pt modelId="{D20BEF5C-5FA5-4D16-95C3-6DAB3E98C584}" type="parTrans" cxnId="{290E99E2-C469-4C21-A2B4-EC2A0BA73211}">
      <dgm:prSet/>
      <dgm:spPr/>
      <dgm:t>
        <a:bodyPr/>
        <a:lstStyle/>
        <a:p>
          <a:endParaRPr lang="en-US"/>
        </a:p>
      </dgm:t>
    </dgm:pt>
    <dgm:pt modelId="{323DD189-75E1-4FCF-99D5-6F1D1443EC90}" type="sibTrans" cxnId="{290E99E2-C469-4C21-A2B4-EC2A0BA73211}">
      <dgm:prSet/>
      <dgm:spPr/>
      <dgm:t>
        <a:bodyPr/>
        <a:lstStyle/>
        <a:p>
          <a:endParaRPr lang="en-US"/>
        </a:p>
      </dgm:t>
    </dgm:pt>
    <dgm:pt modelId="{7DBDA351-C59C-4760-A493-AC7FDAD39CAE}">
      <dgm:prSet/>
      <dgm:spPr/>
      <dgm:t>
        <a:bodyPr/>
        <a:lstStyle/>
        <a:p>
          <a:r>
            <a:rPr lang="en-GB" dirty="0"/>
            <a:t>Models of communication S&amp;W</a:t>
          </a:r>
          <a:endParaRPr lang="en-US" dirty="0"/>
        </a:p>
      </dgm:t>
    </dgm:pt>
    <dgm:pt modelId="{C13A567C-6CCE-44FB-832C-6FCCF29870E0}" type="parTrans" cxnId="{7A8D7140-8B0C-47B1-B6EA-7A6A44970A36}">
      <dgm:prSet/>
      <dgm:spPr/>
      <dgm:t>
        <a:bodyPr/>
        <a:lstStyle/>
        <a:p>
          <a:endParaRPr lang="en-US"/>
        </a:p>
      </dgm:t>
    </dgm:pt>
    <dgm:pt modelId="{F0E00260-CC54-4BAF-803B-3A39D531F32D}" type="sibTrans" cxnId="{7A8D7140-8B0C-47B1-B6EA-7A6A44970A36}">
      <dgm:prSet/>
      <dgm:spPr/>
      <dgm:t>
        <a:bodyPr/>
        <a:lstStyle/>
        <a:p>
          <a:endParaRPr lang="en-US"/>
        </a:p>
      </dgm:t>
    </dgm:pt>
    <dgm:pt modelId="{5A29D2D5-FB14-49DE-BA84-88DC1E6A0F58}">
      <dgm:prSet/>
      <dgm:spPr/>
      <dgm:t>
        <a:bodyPr/>
        <a:lstStyle/>
        <a:p>
          <a:r>
            <a:rPr lang="en-GB"/>
            <a:t>Berlos</a:t>
          </a:r>
          <a:endParaRPr lang="en-US"/>
        </a:p>
      </dgm:t>
    </dgm:pt>
    <dgm:pt modelId="{66CF3D62-4E0D-48C8-9216-FE8A308C4218}" type="parTrans" cxnId="{7FDE9045-DE03-4385-BADD-B084867D7589}">
      <dgm:prSet/>
      <dgm:spPr/>
      <dgm:t>
        <a:bodyPr/>
        <a:lstStyle/>
        <a:p>
          <a:endParaRPr lang="en-US"/>
        </a:p>
      </dgm:t>
    </dgm:pt>
    <dgm:pt modelId="{0721E16F-25D7-41F5-B705-4CF300174A50}" type="sibTrans" cxnId="{7FDE9045-DE03-4385-BADD-B084867D7589}">
      <dgm:prSet/>
      <dgm:spPr/>
      <dgm:t>
        <a:bodyPr/>
        <a:lstStyle/>
        <a:p>
          <a:endParaRPr lang="en-US"/>
        </a:p>
      </dgm:t>
    </dgm:pt>
    <dgm:pt modelId="{954061CC-0C38-48D3-AD94-AAA96FDC1E1E}">
      <dgm:prSet/>
      <dgm:spPr/>
      <dgm:t>
        <a:bodyPr/>
        <a:lstStyle/>
        <a:p>
          <a:r>
            <a:rPr lang="en-GB"/>
            <a:t>Shramm model</a:t>
          </a:r>
          <a:endParaRPr lang="en-US"/>
        </a:p>
      </dgm:t>
    </dgm:pt>
    <dgm:pt modelId="{CAFA1B13-C7B4-4E58-9E9C-E6E5160E27C3}" type="parTrans" cxnId="{EFE5056F-1650-457E-8C60-9B4C13C03A20}">
      <dgm:prSet/>
      <dgm:spPr/>
      <dgm:t>
        <a:bodyPr/>
        <a:lstStyle/>
        <a:p>
          <a:endParaRPr lang="en-US"/>
        </a:p>
      </dgm:t>
    </dgm:pt>
    <dgm:pt modelId="{25A60261-9E51-41D7-B6D3-B0CD4450D16B}" type="sibTrans" cxnId="{EFE5056F-1650-457E-8C60-9B4C13C03A20}">
      <dgm:prSet/>
      <dgm:spPr/>
      <dgm:t>
        <a:bodyPr/>
        <a:lstStyle/>
        <a:p>
          <a:endParaRPr lang="en-US"/>
        </a:p>
      </dgm:t>
    </dgm:pt>
    <dgm:pt modelId="{DACBDD45-32AE-46FC-A23D-3FC459500BE0}">
      <dgm:prSet/>
      <dgm:spPr/>
      <dgm:t>
        <a:bodyPr/>
        <a:lstStyle/>
        <a:p>
          <a:r>
            <a:rPr lang="en-GB"/>
            <a:t>Reccomendation</a:t>
          </a:r>
          <a:endParaRPr lang="en-US"/>
        </a:p>
      </dgm:t>
    </dgm:pt>
    <dgm:pt modelId="{360C7481-EA76-40B0-A65F-5C687E1259B2}" type="parTrans" cxnId="{A994793D-26FA-43AA-A11B-55808230B4AF}">
      <dgm:prSet/>
      <dgm:spPr/>
      <dgm:t>
        <a:bodyPr/>
        <a:lstStyle/>
        <a:p>
          <a:endParaRPr lang="en-US"/>
        </a:p>
      </dgm:t>
    </dgm:pt>
    <dgm:pt modelId="{E4EBB970-143A-4528-A8E2-0C7D0399135B}" type="sibTrans" cxnId="{A994793D-26FA-43AA-A11B-55808230B4AF}">
      <dgm:prSet/>
      <dgm:spPr/>
      <dgm:t>
        <a:bodyPr/>
        <a:lstStyle/>
        <a:p>
          <a:endParaRPr lang="en-US"/>
        </a:p>
      </dgm:t>
    </dgm:pt>
    <dgm:pt modelId="{12EDA654-574F-4933-90A9-773894C7FE63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0F6860EA-F306-4993-92F4-F7D74D82DDC8}" type="parTrans" cxnId="{DADE25ED-E233-4D0C-ADD2-4B993B1B2B4F}">
      <dgm:prSet/>
      <dgm:spPr/>
      <dgm:t>
        <a:bodyPr/>
        <a:lstStyle/>
        <a:p>
          <a:endParaRPr lang="en-US"/>
        </a:p>
      </dgm:t>
    </dgm:pt>
    <dgm:pt modelId="{51587C76-5EF0-4564-8663-F6C3C4A8F511}" type="sibTrans" cxnId="{DADE25ED-E233-4D0C-ADD2-4B993B1B2B4F}">
      <dgm:prSet/>
      <dgm:spPr/>
      <dgm:t>
        <a:bodyPr/>
        <a:lstStyle/>
        <a:p>
          <a:endParaRPr lang="en-US"/>
        </a:p>
      </dgm:t>
    </dgm:pt>
    <dgm:pt modelId="{DBA9DD7B-3CD2-43E4-BD5D-DC09F331E36E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EA7269A2-A46D-4CD1-AF92-6CB5EE3AE69C}" type="parTrans" cxnId="{C5E7641F-1FEF-4861-AC7D-F86679F6C4AA}">
      <dgm:prSet/>
      <dgm:spPr/>
      <dgm:t>
        <a:bodyPr/>
        <a:lstStyle/>
        <a:p>
          <a:endParaRPr lang="en-US"/>
        </a:p>
      </dgm:t>
    </dgm:pt>
    <dgm:pt modelId="{C004FA9E-2CB0-44BD-A3FF-1F05596F23FD}" type="sibTrans" cxnId="{C5E7641F-1FEF-4861-AC7D-F86679F6C4AA}">
      <dgm:prSet/>
      <dgm:spPr/>
      <dgm:t>
        <a:bodyPr/>
        <a:lstStyle/>
        <a:p>
          <a:endParaRPr lang="en-US"/>
        </a:p>
      </dgm:t>
    </dgm:pt>
    <dgm:pt modelId="{0B83352B-E36A-41C6-90FB-B75EFE94239C}" type="pres">
      <dgm:prSet presAssocID="{BD17692F-5E4D-4E10-B101-78D6684770A3}" presName="vert0" presStyleCnt="0">
        <dgm:presLayoutVars>
          <dgm:dir/>
          <dgm:animOne val="branch"/>
          <dgm:animLvl val="lvl"/>
        </dgm:presLayoutVars>
      </dgm:prSet>
      <dgm:spPr/>
    </dgm:pt>
    <dgm:pt modelId="{FD5DE74F-5A87-48EE-92A9-4DEA731BD895}" type="pres">
      <dgm:prSet presAssocID="{F2B8AE56-611E-45B7-82C3-F1B2733FABF9}" presName="thickLine" presStyleLbl="alignNode1" presStyleIdx="0" presStyleCnt="10"/>
      <dgm:spPr/>
    </dgm:pt>
    <dgm:pt modelId="{06ED1EA1-9DE8-4577-84D8-67852073183C}" type="pres">
      <dgm:prSet presAssocID="{F2B8AE56-611E-45B7-82C3-F1B2733FABF9}" presName="horz1" presStyleCnt="0"/>
      <dgm:spPr/>
    </dgm:pt>
    <dgm:pt modelId="{E45645FE-67AF-47CF-B150-184A6977E22C}" type="pres">
      <dgm:prSet presAssocID="{F2B8AE56-611E-45B7-82C3-F1B2733FABF9}" presName="tx1" presStyleLbl="revTx" presStyleIdx="0" presStyleCnt="10"/>
      <dgm:spPr/>
    </dgm:pt>
    <dgm:pt modelId="{9C750F2D-CDAE-4887-98B2-90A0D7E9EF1C}" type="pres">
      <dgm:prSet presAssocID="{F2B8AE56-611E-45B7-82C3-F1B2733FABF9}" presName="vert1" presStyleCnt="0"/>
      <dgm:spPr/>
    </dgm:pt>
    <dgm:pt modelId="{FEA14176-E087-4F69-859E-72DF188B5A73}" type="pres">
      <dgm:prSet presAssocID="{B216F522-2100-4B38-A638-89F3349CF86E}" presName="thickLine" presStyleLbl="alignNode1" presStyleIdx="1" presStyleCnt="10"/>
      <dgm:spPr/>
    </dgm:pt>
    <dgm:pt modelId="{B0244E76-13AC-4884-BF93-66136C4A49FB}" type="pres">
      <dgm:prSet presAssocID="{B216F522-2100-4B38-A638-89F3349CF86E}" presName="horz1" presStyleCnt="0"/>
      <dgm:spPr/>
    </dgm:pt>
    <dgm:pt modelId="{D90B5C7B-512E-486A-87F5-AB5D72FD2022}" type="pres">
      <dgm:prSet presAssocID="{B216F522-2100-4B38-A638-89F3349CF86E}" presName="tx1" presStyleLbl="revTx" presStyleIdx="1" presStyleCnt="10"/>
      <dgm:spPr/>
    </dgm:pt>
    <dgm:pt modelId="{0133162F-BEEF-4B10-BE77-EEABB19E771D}" type="pres">
      <dgm:prSet presAssocID="{B216F522-2100-4B38-A638-89F3349CF86E}" presName="vert1" presStyleCnt="0"/>
      <dgm:spPr/>
    </dgm:pt>
    <dgm:pt modelId="{3E3E59D6-7BF9-4369-B035-44A170427263}" type="pres">
      <dgm:prSet presAssocID="{E3C05F91-54F7-4DAA-B8ED-1955F2960EE1}" presName="thickLine" presStyleLbl="alignNode1" presStyleIdx="2" presStyleCnt="10"/>
      <dgm:spPr/>
    </dgm:pt>
    <dgm:pt modelId="{0202214C-D38E-46B2-8D5D-9FE1AAA10E42}" type="pres">
      <dgm:prSet presAssocID="{E3C05F91-54F7-4DAA-B8ED-1955F2960EE1}" presName="horz1" presStyleCnt="0"/>
      <dgm:spPr/>
    </dgm:pt>
    <dgm:pt modelId="{FBA0088A-2821-4FAE-B389-14D12BBA9F2D}" type="pres">
      <dgm:prSet presAssocID="{E3C05F91-54F7-4DAA-B8ED-1955F2960EE1}" presName="tx1" presStyleLbl="revTx" presStyleIdx="2" presStyleCnt="10"/>
      <dgm:spPr/>
    </dgm:pt>
    <dgm:pt modelId="{921EF7F6-1C10-45D0-A575-449C5B6A9637}" type="pres">
      <dgm:prSet presAssocID="{E3C05F91-54F7-4DAA-B8ED-1955F2960EE1}" presName="vert1" presStyleCnt="0"/>
      <dgm:spPr/>
    </dgm:pt>
    <dgm:pt modelId="{36773D6B-5CBF-4424-9E6E-1B42F74C3061}" type="pres">
      <dgm:prSet presAssocID="{7DBDA351-C59C-4760-A493-AC7FDAD39CAE}" presName="thickLine" presStyleLbl="alignNode1" presStyleIdx="3" presStyleCnt="10"/>
      <dgm:spPr/>
    </dgm:pt>
    <dgm:pt modelId="{CB227E18-17A1-4434-A69D-F66C5163707C}" type="pres">
      <dgm:prSet presAssocID="{7DBDA351-C59C-4760-A493-AC7FDAD39CAE}" presName="horz1" presStyleCnt="0"/>
      <dgm:spPr/>
    </dgm:pt>
    <dgm:pt modelId="{1AA3DB4F-CEC1-4AF4-BD1B-D732001CEC2C}" type="pres">
      <dgm:prSet presAssocID="{7DBDA351-C59C-4760-A493-AC7FDAD39CAE}" presName="tx1" presStyleLbl="revTx" presStyleIdx="3" presStyleCnt="10"/>
      <dgm:spPr/>
    </dgm:pt>
    <dgm:pt modelId="{8CA7147C-904D-453F-8AF6-F68E7477E4A4}" type="pres">
      <dgm:prSet presAssocID="{7DBDA351-C59C-4760-A493-AC7FDAD39CAE}" presName="vert1" presStyleCnt="0"/>
      <dgm:spPr/>
    </dgm:pt>
    <dgm:pt modelId="{B39EF95A-D2AD-4D1F-8CE5-8C0C53A53D78}" type="pres">
      <dgm:prSet presAssocID="{5A29D2D5-FB14-49DE-BA84-88DC1E6A0F58}" presName="thickLine" presStyleLbl="alignNode1" presStyleIdx="4" presStyleCnt="10"/>
      <dgm:spPr/>
    </dgm:pt>
    <dgm:pt modelId="{DE177FA8-5091-47CD-924B-6FE83FECD360}" type="pres">
      <dgm:prSet presAssocID="{5A29D2D5-FB14-49DE-BA84-88DC1E6A0F58}" presName="horz1" presStyleCnt="0"/>
      <dgm:spPr/>
    </dgm:pt>
    <dgm:pt modelId="{8A3750B1-FD95-4966-ACBE-D5B3E69A10D1}" type="pres">
      <dgm:prSet presAssocID="{5A29D2D5-FB14-49DE-BA84-88DC1E6A0F58}" presName="tx1" presStyleLbl="revTx" presStyleIdx="4" presStyleCnt="10"/>
      <dgm:spPr/>
    </dgm:pt>
    <dgm:pt modelId="{5D202117-5986-4728-BBCB-C8C0AD048B97}" type="pres">
      <dgm:prSet presAssocID="{5A29D2D5-FB14-49DE-BA84-88DC1E6A0F58}" presName="vert1" presStyleCnt="0"/>
      <dgm:spPr/>
    </dgm:pt>
    <dgm:pt modelId="{962878A8-027A-44E2-B6DE-008D35451141}" type="pres">
      <dgm:prSet presAssocID="{954061CC-0C38-48D3-AD94-AAA96FDC1E1E}" presName="thickLine" presStyleLbl="alignNode1" presStyleIdx="5" presStyleCnt="10"/>
      <dgm:spPr/>
    </dgm:pt>
    <dgm:pt modelId="{C2E15915-B8FF-467D-8251-531411EA7E99}" type="pres">
      <dgm:prSet presAssocID="{954061CC-0C38-48D3-AD94-AAA96FDC1E1E}" presName="horz1" presStyleCnt="0"/>
      <dgm:spPr/>
    </dgm:pt>
    <dgm:pt modelId="{72274E37-CEC9-4A19-9D67-0D3A300276FB}" type="pres">
      <dgm:prSet presAssocID="{954061CC-0C38-48D3-AD94-AAA96FDC1E1E}" presName="tx1" presStyleLbl="revTx" presStyleIdx="5" presStyleCnt="10"/>
      <dgm:spPr/>
    </dgm:pt>
    <dgm:pt modelId="{BE002058-A929-4D90-BAA4-598B24C2082E}" type="pres">
      <dgm:prSet presAssocID="{954061CC-0C38-48D3-AD94-AAA96FDC1E1E}" presName="vert1" presStyleCnt="0"/>
      <dgm:spPr/>
    </dgm:pt>
    <dgm:pt modelId="{96B0D296-588F-4598-9216-F8F31337567A}" type="pres">
      <dgm:prSet presAssocID="{4A839D43-DC57-48A3-863E-B95EC7AB5E57}" presName="thickLine" presStyleLbl="alignNode1" presStyleIdx="6" presStyleCnt="10"/>
      <dgm:spPr/>
    </dgm:pt>
    <dgm:pt modelId="{D6BB6378-6D8D-49E1-84D5-D2AB0892D4E7}" type="pres">
      <dgm:prSet presAssocID="{4A839D43-DC57-48A3-863E-B95EC7AB5E57}" presName="horz1" presStyleCnt="0"/>
      <dgm:spPr/>
    </dgm:pt>
    <dgm:pt modelId="{EFD89BD7-A90B-46A9-A7AA-5F66D90F0169}" type="pres">
      <dgm:prSet presAssocID="{4A839D43-DC57-48A3-863E-B95EC7AB5E57}" presName="tx1" presStyleLbl="revTx" presStyleIdx="6" presStyleCnt="10"/>
      <dgm:spPr/>
    </dgm:pt>
    <dgm:pt modelId="{0FE3831B-7267-4F02-B528-D11DA530CE10}" type="pres">
      <dgm:prSet presAssocID="{4A839D43-DC57-48A3-863E-B95EC7AB5E57}" presName="vert1" presStyleCnt="0"/>
      <dgm:spPr/>
    </dgm:pt>
    <dgm:pt modelId="{6C3E7644-923B-4240-9870-B45E15026895}" type="pres">
      <dgm:prSet presAssocID="{DACBDD45-32AE-46FC-A23D-3FC459500BE0}" presName="thickLine" presStyleLbl="alignNode1" presStyleIdx="7" presStyleCnt="10"/>
      <dgm:spPr/>
    </dgm:pt>
    <dgm:pt modelId="{C199259B-BA87-4E25-B64E-FEE9908D189B}" type="pres">
      <dgm:prSet presAssocID="{DACBDD45-32AE-46FC-A23D-3FC459500BE0}" presName="horz1" presStyleCnt="0"/>
      <dgm:spPr/>
    </dgm:pt>
    <dgm:pt modelId="{97BA67F8-39B6-48FF-B924-1A8CCF7D971A}" type="pres">
      <dgm:prSet presAssocID="{DACBDD45-32AE-46FC-A23D-3FC459500BE0}" presName="tx1" presStyleLbl="revTx" presStyleIdx="7" presStyleCnt="10"/>
      <dgm:spPr/>
    </dgm:pt>
    <dgm:pt modelId="{EF20CAF3-BDB9-4FB0-B57B-644F0F9440EA}" type="pres">
      <dgm:prSet presAssocID="{DACBDD45-32AE-46FC-A23D-3FC459500BE0}" presName="vert1" presStyleCnt="0"/>
      <dgm:spPr/>
    </dgm:pt>
    <dgm:pt modelId="{C42704E7-7F65-4CAE-AEDB-A1F9DACD8FC2}" type="pres">
      <dgm:prSet presAssocID="{12EDA654-574F-4933-90A9-773894C7FE63}" presName="thickLine" presStyleLbl="alignNode1" presStyleIdx="8" presStyleCnt="10"/>
      <dgm:spPr/>
    </dgm:pt>
    <dgm:pt modelId="{D63B2560-5602-4FCF-99C4-0631AAD21757}" type="pres">
      <dgm:prSet presAssocID="{12EDA654-574F-4933-90A9-773894C7FE63}" presName="horz1" presStyleCnt="0"/>
      <dgm:spPr/>
    </dgm:pt>
    <dgm:pt modelId="{56B1DE2A-6B85-40CC-A89D-54D4A7FCC0A4}" type="pres">
      <dgm:prSet presAssocID="{12EDA654-574F-4933-90A9-773894C7FE63}" presName="tx1" presStyleLbl="revTx" presStyleIdx="8" presStyleCnt="10"/>
      <dgm:spPr/>
    </dgm:pt>
    <dgm:pt modelId="{07CABD08-F377-4ECE-B5A0-1EB51B665E99}" type="pres">
      <dgm:prSet presAssocID="{12EDA654-574F-4933-90A9-773894C7FE63}" presName="vert1" presStyleCnt="0"/>
      <dgm:spPr/>
    </dgm:pt>
    <dgm:pt modelId="{574484C3-CE2E-4F1E-A5E0-3C652A0FF0A0}" type="pres">
      <dgm:prSet presAssocID="{DBA9DD7B-3CD2-43E4-BD5D-DC09F331E36E}" presName="thickLine" presStyleLbl="alignNode1" presStyleIdx="9" presStyleCnt="10"/>
      <dgm:spPr/>
    </dgm:pt>
    <dgm:pt modelId="{58324B46-3307-49C6-BFB0-8211E9BCD4BD}" type="pres">
      <dgm:prSet presAssocID="{DBA9DD7B-3CD2-43E4-BD5D-DC09F331E36E}" presName="horz1" presStyleCnt="0"/>
      <dgm:spPr/>
    </dgm:pt>
    <dgm:pt modelId="{FCF8824F-0238-4FBC-BAB0-08B21ED284EC}" type="pres">
      <dgm:prSet presAssocID="{DBA9DD7B-3CD2-43E4-BD5D-DC09F331E36E}" presName="tx1" presStyleLbl="revTx" presStyleIdx="9" presStyleCnt="10"/>
      <dgm:spPr/>
    </dgm:pt>
    <dgm:pt modelId="{92CB07D0-395B-484D-8D82-ACD96F6B509F}" type="pres">
      <dgm:prSet presAssocID="{DBA9DD7B-3CD2-43E4-BD5D-DC09F331E36E}" presName="vert1" presStyleCnt="0"/>
      <dgm:spPr/>
    </dgm:pt>
  </dgm:ptLst>
  <dgm:cxnLst>
    <dgm:cxn modelId="{A283DE0C-B727-47F4-A648-FC9D9D6B951C}" type="presOf" srcId="{12EDA654-574F-4933-90A9-773894C7FE63}" destId="{56B1DE2A-6B85-40CC-A89D-54D4A7FCC0A4}" srcOrd="0" destOrd="0" presId="urn:microsoft.com/office/officeart/2008/layout/LinedList"/>
    <dgm:cxn modelId="{65BDF80E-EDC4-4246-84F4-BA40E9815266}" type="presOf" srcId="{DACBDD45-32AE-46FC-A23D-3FC459500BE0}" destId="{97BA67F8-39B6-48FF-B924-1A8CCF7D971A}" srcOrd="0" destOrd="0" presId="urn:microsoft.com/office/officeart/2008/layout/LinedList"/>
    <dgm:cxn modelId="{F54EA911-2CFD-4517-B6B1-A136A6FC28E1}" srcId="{BD17692F-5E4D-4E10-B101-78D6684770A3}" destId="{B216F522-2100-4B38-A638-89F3349CF86E}" srcOrd="1" destOrd="0" parTransId="{13E80A47-CA56-4657-A1AC-BD9B9DB4E949}" sibTransId="{DA794724-69CF-4518-A73F-F005B3BE63DD}"/>
    <dgm:cxn modelId="{C5E7641F-1FEF-4861-AC7D-F86679F6C4AA}" srcId="{BD17692F-5E4D-4E10-B101-78D6684770A3}" destId="{DBA9DD7B-3CD2-43E4-BD5D-DC09F331E36E}" srcOrd="9" destOrd="0" parTransId="{EA7269A2-A46D-4CD1-AF92-6CB5EE3AE69C}" sibTransId="{C004FA9E-2CB0-44BD-A3FF-1F05596F23FD}"/>
    <dgm:cxn modelId="{5E1E7D24-AE96-4016-9299-05509A2A1FF3}" type="presOf" srcId="{5A29D2D5-FB14-49DE-BA84-88DC1E6A0F58}" destId="{8A3750B1-FD95-4966-ACBE-D5B3E69A10D1}" srcOrd="0" destOrd="0" presId="urn:microsoft.com/office/officeart/2008/layout/LinedList"/>
    <dgm:cxn modelId="{A994793D-26FA-43AA-A11B-55808230B4AF}" srcId="{BD17692F-5E4D-4E10-B101-78D6684770A3}" destId="{DACBDD45-32AE-46FC-A23D-3FC459500BE0}" srcOrd="7" destOrd="0" parTransId="{360C7481-EA76-40B0-A65F-5C687E1259B2}" sibTransId="{E4EBB970-143A-4528-A8E2-0C7D0399135B}"/>
    <dgm:cxn modelId="{7A8D7140-8B0C-47B1-B6EA-7A6A44970A36}" srcId="{BD17692F-5E4D-4E10-B101-78D6684770A3}" destId="{7DBDA351-C59C-4760-A493-AC7FDAD39CAE}" srcOrd="3" destOrd="0" parTransId="{C13A567C-6CCE-44FB-832C-6FCCF29870E0}" sibTransId="{F0E00260-CC54-4BAF-803B-3A39D531F32D}"/>
    <dgm:cxn modelId="{7FDE9045-DE03-4385-BADD-B084867D7589}" srcId="{BD17692F-5E4D-4E10-B101-78D6684770A3}" destId="{5A29D2D5-FB14-49DE-BA84-88DC1E6A0F58}" srcOrd="4" destOrd="0" parTransId="{66CF3D62-4E0D-48C8-9216-FE8A308C4218}" sibTransId="{0721E16F-25D7-41F5-B705-4CF300174A50}"/>
    <dgm:cxn modelId="{EFE5056F-1650-457E-8C60-9B4C13C03A20}" srcId="{BD17692F-5E4D-4E10-B101-78D6684770A3}" destId="{954061CC-0C38-48D3-AD94-AAA96FDC1E1E}" srcOrd="5" destOrd="0" parTransId="{CAFA1B13-C7B4-4E58-9E9C-E6E5160E27C3}" sibTransId="{25A60261-9E51-41D7-B6D3-B0CD4450D16B}"/>
    <dgm:cxn modelId="{E23B8054-E5C8-4299-8A9F-D5FF4CA43ED8}" type="presOf" srcId="{954061CC-0C38-48D3-AD94-AAA96FDC1E1E}" destId="{72274E37-CEC9-4A19-9D67-0D3A300276FB}" srcOrd="0" destOrd="0" presId="urn:microsoft.com/office/officeart/2008/layout/LinedList"/>
    <dgm:cxn modelId="{5136F87D-EAF4-41BF-AF65-0FB8BD0560A7}" type="presOf" srcId="{BD17692F-5E4D-4E10-B101-78D6684770A3}" destId="{0B83352B-E36A-41C6-90FB-B75EFE94239C}" srcOrd="0" destOrd="0" presId="urn:microsoft.com/office/officeart/2008/layout/LinedList"/>
    <dgm:cxn modelId="{3DD23A84-266B-4307-8D83-D6955315873D}" type="presOf" srcId="{E3C05F91-54F7-4DAA-B8ED-1955F2960EE1}" destId="{FBA0088A-2821-4FAE-B389-14D12BBA9F2D}" srcOrd="0" destOrd="0" presId="urn:microsoft.com/office/officeart/2008/layout/LinedList"/>
    <dgm:cxn modelId="{F5EB138C-483F-4D99-8B05-5DD6D512F45C}" type="presOf" srcId="{DBA9DD7B-3CD2-43E4-BD5D-DC09F331E36E}" destId="{FCF8824F-0238-4FBC-BAB0-08B21ED284EC}" srcOrd="0" destOrd="0" presId="urn:microsoft.com/office/officeart/2008/layout/LinedList"/>
    <dgm:cxn modelId="{635B2F9F-33DC-4592-9954-35143D7517E4}" srcId="{BD17692F-5E4D-4E10-B101-78D6684770A3}" destId="{F2B8AE56-611E-45B7-82C3-F1B2733FABF9}" srcOrd="0" destOrd="0" parTransId="{44AA3783-0CFC-41FB-97CD-C9A711C75F33}" sibTransId="{99D6349B-88AD-4A32-B5D6-64ABC9E49953}"/>
    <dgm:cxn modelId="{7AAE35A2-8C43-4B7A-AE85-417349EAA905}" type="presOf" srcId="{B216F522-2100-4B38-A638-89F3349CF86E}" destId="{D90B5C7B-512E-486A-87F5-AB5D72FD2022}" srcOrd="0" destOrd="0" presId="urn:microsoft.com/office/officeart/2008/layout/LinedList"/>
    <dgm:cxn modelId="{DE8FC8B8-F2A6-42FB-8D67-2EF1A851281A}" type="presOf" srcId="{7DBDA351-C59C-4760-A493-AC7FDAD39CAE}" destId="{1AA3DB4F-CEC1-4AF4-BD1B-D732001CEC2C}" srcOrd="0" destOrd="0" presId="urn:microsoft.com/office/officeart/2008/layout/LinedList"/>
    <dgm:cxn modelId="{25F5A5B9-759C-4AA8-AFF7-9A076BDA8EFC}" type="presOf" srcId="{F2B8AE56-611E-45B7-82C3-F1B2733FABF9}" destId="{E45645FE-67AF-47CF-B150-184A6977E22C}" srcOrd="0" destOrd="0" presId="urn:microsoft.com/office/officeart/2008/layout/LinedList"/>
    <dgm:cxn modelId="{462836DA-2708-4228-B151-DC12CD4E69B4}" type="presOf" srcId="{4A839D43-DC57-48A3-863E-B95EC7AB5E57}" destId="{EFD89BD7-A90B-46A9-A7AA-5F66D90F0169}" srcOrd="0" destOrd="0" presId="urn:microsoft.com/office/officeart/2008/layout/LinedList"/>
    <dgm:cxn modelId="{290E99E2-C469-4C21-A2B4-EC2A0BA73211}" srcId="{BD17692F-5E4D-4E10-B101-78D6684770A3}" destId="{4A839D43-DC57-48A3-863E-B95EC7AB5E57}" srcOrd="6" destOrd="0" parTransId="{D20BEF5C-5FA5-4D16-95C3-6DAB3E98C584}" sibTransId="{323DD189-75E1-4FCF-99D5-6F1D1443EC90}"/>
    <dgm:cxn modelId="{DADE25ED-E233-4D0C-ADD2-4B993B1B2B4F}" srcId="{BD17692F-5E4D-4E10-B101-78D6684770A3}" destId="{12EDA654-574F-4933-90A9-773894C7FE63}" srcOrd="8" destOrd="0" parTransId="{0F6860EA-F306-4993-92F4-F7D74D82DDC8}" sibTransId="{51587C76-5EF0-4564-8663-F6C3C4A8F511}"/>
    <dgm:cxn modelId="{F626BFFC-73D5-4004-AFF8-751EDB088391}" srcId="{BD17692F-5E4D-4E10-B101-78D6684770A3}" destId="{E3C05F91-54F7-4DAA-B8ED-1955F2960EE1}" srcOrd="2" destOrd="0" parTransId="{2B5DC694-878D-4B1E-AA3B-18BF16DA0B4F}" sibTransId="{44F38CFF-62EE-4B60-A4DE-91A4842F41F9}"/>
    <dgm:cxn modelId="{C336AFB1-364D-425A-9755-17D89E3BF775}" type="presParOf" srcId="{0B83352B-E36A-41C6-90FB-B75EFE94239C}" destId="{FD5DE74F-5A87-48EE-92A9-4DEA731BD895}" srcOrd="0" destOrd="0" presId="urn:microsoft.com/office/officeart/2008/layout/LinedList"/>
    <dgm:cxn modelId="{B78DF57C-72B1-46A6-96CB-E728771C487F}" type="presParOf" srcId="{0B83352B-E36A-41C6-90FB-B75EFE94239C}" destId="{06ED1EA1-9DE8-4577-84D8-67852073183C}" srcOrd="1" destOrd="0" presId="urn:microsoft.com/office/officeart/2008/layout/LinedList"/>
    <dgm:cxn modelId="{4CA9B949-77E3-4305-A363-54EFD1B425E7}" type="presParOf" srcId="{06ED1EA1-9DE8-4577-84D8-67852073183C}" destId="{E45645FE-67AF-47CF-B150-184A6977E22C}" srcOrd="0" destOrd="0" presId="urn:microsoft.com/office/officeart/2008/layout/LinedList"/>
    <dgm:cxn modelId="{74DC8CC6-A1F5-4F68-B5AD-57C84C524F1A}" type="presParOf" srcId="{06ED1EA1-9DE8-4577-84D8-67852073183C}" destId="{9C750F2D-CDAE-4887-98B2-90A0D7E9EF1C}" srcOrd="1" destOrd="0" presId="urn:microsoft.com/office/officeart/2008/layout/LinedList"/>
    <dgm:cxn modelId="{6E9CBDA4-E486-43EE-83AB-11544182774E}" type="presParOf" srcId="{0B83352B-E36A-41C6-90FB-B75EFE94239C}" destId="{FEA14176-E087-4F69-859E-72DF188B5A73}" srcOrd="2" destOrd="0" presId="urn:microsoft.com/office/officeart/2008/layout/LinedList"/>
    <dgm:cxn modelId="{0A667636-13D3-49C3-942E-B5C6EA8F7219}" type="presParOf" srcId="{0B83352B-E36A-41C6-90FB-B75EFE94239C}" destId="{B0244E76-13AC-4884-BF93-66136C4A49FB}" srcOrd="3" destOrd="0" presId="urn:microsoft.com/office/officeart/2008/layout/LinedList"/>
    <dgm:cxn modelId="{770820B2-59D1-4058-9C53-141308A9F128}" type="presParOf" srcId="{B0244E76-13AC-4884-BF93-66136C4A49FB}" destId="{D90B5C7B-512E-486A-87F5-AB5D72FD2022}" srcOrd="0" destOrd="0" presId="urn:microsoft.com/office/officeart/2008/layout/LinedList"/>
    <dgm:cxn modelId="{F3ABE69B-7FAF-4EBA-A817-D66A0517172B}" type="presParOf" srcId="{B0244E76-13AC-4884-BF93-66136C4A49FB}" destId="{0133162F-BEEF-4B10-BE77-EEABB19E771D}" srcOrd="1" destOrd="0" presId="urn:microsoft.com/office/officeart/2008/layout/LinedList"/>
    <dgm:cxn modelId="{83DCA83C-5B23-45FA-B7F3-AF3A3A5A8D5C}" type="presParOf" srcId="{0B83352B-E36A-41C6-90FB-B75EFE94239C}" destId="{3E3E59D6-7BF9-4369-B035-44A170427263}" srcOrd="4" destOrd="0" presId="urn:microsoft.com/office/officeart/2008/layout/LinedList"/>
    <dgm:cxn modelId="{984FC72D-021D-4997-918F-F9F7F20C2C8D}" type="presParOf" srcId="{0B83352B-E36A-41C6-90FB-B75EFE94239C}" destId="{0202214C-D38E-46B2-8D5D-9FE1AAA10E42}" srcOrd="5" destOrd="0" presId="urn:microsoft.com/office/officeart/2008/layout/LinedList"/>
    <dgm:cxn modelId="{BD7E1065-973F-4EF8-B3C2-6513D0A1E0E8}" type="presParOf" srcId="{0202214C-D38E-46B2-8D5D-9FE1AAA10E42}" destId="{FBA0088A-2821-4FAE-B389-14D12BBA9F2D}" srcOrd="0" destOrd="0" presId="urn:microsoft.com/office/officeart/2008/layout/LinedList"/>
    <dgm:cxn modelId="{965BE062-908B-4629-9B8C-D3D0E7CAA4E4}" type="presParOf" srcId="{0202214C-D38E-46B2-8D5D-9FE1AAA10E42}" destId="{921EF7F6-1C10-45D0-A575-449C5B6A9637}" srcOrd="1" destOrd="0" presId="urn:microsoft.com/office/officeart/2008/layout/LinedList"/>
    <dgm:cxn modelId="{710AC543-A0BA-4313-B7F1-9C0CD094C9D7}" type="presParOf" srcId="{0B83352B-E36A-41C6-90FB-B75EFE94239C}" destId="{36773D6B-5CBF-4424-9E6E-1B42F74C3061}" srcOrd="6" destOrd="0" presId="urn:microsoft.com/office/officeart/2008/layout/LinedList"/>
    <dgm:cxn modelId="{728BBA3E-12A0-426A-A40E-C9334349364C}" type="presParOf" srcId="{0B83352B-E36A-41C6-90FB-B75EFE94239C}" destId="{CB227E18-17A1-4434-A69D-F66C5163707C}" srcOrd="7" destOrd="0" presId="urn:microsoft.com/office/officeart/2008/layout/LinedList"/>
    <dgm:cxn modelId="{C2DDFC79-3642-42EB-85C1-F5EBE2E8DC89}" type="presParOf" srcId="{CB227E18-17A1-4434-A69D-F66C5163707C}" destId="{1AA3DB4F-CEC1-4AF4-BD1B-D732001CEC2C}" srcOrd="0" destOrd="0" presId="urn:microsoft.com/office/officeart/2008/layout/LinedList"/>
    <dgm:cxn modelId="{74A51320-C39A-4EC2-8BE6-45C7B80D8C51}" type="presParOf" srcId="{CB227E18-17A1-4434-A69D-F66C5163707C}" destId="{8CA7147C-904D-453F-8AF6-F68E7477E4A4}" srcOrd="1" destOrd="0" presId="urn:microsoft.com/office/officeart/2008/layout/LinedList"/>
    <dgm:cxn modelId="{F77A1C42-B02D-40FA-AFD1-CF93AFD458E4}" type="presParOf" srcId="{0B83352B-E36A-41C6-90FB-B75EFE94239C}" destId="{B39EF95A-D2AD-4D1F-8CE5-8C0C53A53D78}" srcOrd="8" destOrd="0" presId="urn:microsoft.com/office/officeart/2008/layout/LinedList"/>
    <dgm:cxn modelId="{CA6EF028-087D-4055-8617-14286F7EDD2C}" type="presParOf" srcId="{0B83352B-E36A-41C6-90FB-B75EFE94239C}" destId="{DE177FA8-5091-47CD-924B-6FE83FECD360}" srcOrd="9" destOrd="0" presId="urn:microsoft.com/office/officeart/2008/layout/LinedList"/>
    <dgm:cxn modelId="{7698D8C0-8942-4A5D-B32C-8BB29A6571EB}" type="presParOf" srcId="{DE177FA8-5091-47CD-924B-6FE83FECD360}" destId="{8A3750B1-FD95-4966-ACBE-D5B3E69A10D1}" srcOrd="0" destOrd="0" presId="urn:microsoft.com/office/officeart/2008/layout/LinedList"/>
    <dgm:cxn modelId="{43459442-9AF4-4C56-A685-BC2CA6641130}" type="presParOf" srcId="{DE177FA8-5091-47CD-924B-6FE83FECD360}" destId="{5D202117-5986-4728-BBCB-C8C0AD048B97}" srcOrd="1" destOrd="0" presId="urn:microsoft.com/office/officeart/2008/layout/LinedList"/>
    <dgm:cxn modelId="{F8C6D6FF-F00D-4070-916F-8DE5162791B5}" type="presParOf" srcId="{0B83352B-E36A-41C6-90FB-B75EFE94239C}" destId="{962878A8-027A-44E2-B6DE-008D35451141}" srcOrd="10" destOrd="0" presId="urn:microsoft.com/office/officeart/2008/layout/LinedList"/>
    <dgm:cxn modelId="{4E9C5DBD-6517-4104-B119-A377419E96A1}" type="presParOf" srcId="{0B83352B-E36A-41C6-90FB-B75EFE94239C}" destId="{C2E15915-B8FF-467D-8251-531411EA7E99}" srcOrd="11" destOrd="0" presId="urn:microsoft.com/office/officeart/2008/layout/LinedList"/>
    <dgm:cxn modelId="{040E0A50-6BBC-4E94-A213-B8007F8D870D}" type="presParOf" srcId="{C2E15915-B8FF-467D-8251-531411EA7E99}" destId="{72274E37-CEC9-4A19-9D67-0D3A300276FB}" srcOrd="0" destOrd="0" presId="urn:microsoft.com/office/officeart/2008/layout/LinedList"/>
    <dgm:cxn modelId="{1F957A96-A015-40BE-839D-1656EA0D2FCA}" type="presParOf" srcId="{C2E15915-B8FF-467D-8251-531411EA7E99}" destId="{BE002058-A929-4D90-BAA4-598B24C2082E}" srcOrd="1" destOrd="0" presId="urn:microsoft.com/office/officeart/2008/layout/LinedList"/>
    <dgm:cxn modelId="{A9BB6D18-7D25-4868-A828-5AF7B0EE04EB}" type="presParOf" srcId="{0B83352B-E36A-41C6-90FB-B75EFE94239C}" destId="{96B0D296-588F-4598-9216-F8F31337567A}" srcOrd="12" destOrd="0" presId="urn:microsoft.com/office/officeart/2008/layout/LinedList"/>
    <dgm:cxn modelId="{36BD0B63-7AB7-4A53-80D0-F676853325E5}" type="presParOf" srcId="{0B83352B-E36A-41C6-90FB-B75EFE94239C}" destId="{D6BB6378-6D8D-49E1-84D5-D2AB0892D4E7}" srcOrd="13" destOrd="0" presId="urn:microsoft.com/office/officeart/2008/layout/LinedList"/>
    <dgm:cxn modelId="{71132059-7845-452C-804A-61FCED64C82F}" type="presParOf" srcId="{D6BB6378-6D8D-49E1-84D5-D2AB0892D4E7}" destId="{EFD89BD7-A90B-46A9-A7AA-5F66D90F0169}" srcOrd="0" destOrd="0" presId="urn:microsoft.com/office/officeart/2008/layout/LinedList"/>
    <dgm:cxn modelId="{2A90D064-A19A-49BF-9EBC-40F2840F36CD}" type="presParOf" srcId="{D6BB6378-6D8D-49E1-84D5-D2AB0892D4E7}" destId="{0FE3831B-7267-4F02-B528-D11DA530CE10}" srcOrd="1" destOrd="0" presId="urn:microsoft.com/office/officeart/2008/layout/LinedList"/>
    <dgm:cxn modelId="{72A31472-303D-4083-9841-27C70D279A12}" type="presParOf" srcId="{0B83352B-E36A-41C6-90FB-B75EFE94239C}" destId="{6C3E7644-923B-4240-9870-B45E15026895}" srcOrd="14" destOrd="0" presId="urn:microsoft.com/office/officeart/2008/layout/LinedList"/>
    <dgm:cxn modelId="{785F1593-0DFB-41DA-93E9-3F25D85A5B0E}" type="presParOf" srcId="{0B83352B-E36A-41C6-90FB-B75EFE94239C}" destId="{C199259B-BA87-4E25-B64E-FEE9908D189B}" srcOrd="15" destOrd="0" presId="urn:microsoft.com/office/officeart/2008/layout/LinedList"/>
    <dgm:cxn modelId="{0F059261-4E60-4C17-BFC8-67520AE9221A}" type="presParOf" srcId="{C199259B-BA87-4E25-B64E-FEE9908D189B}" destId="{97BA67F8-39B6-48FF-B924-1A8CCF7D971A}" srcOrd="0" destOrd="0" presId="urn:microsoft.com/office/officeart/2008/layout/LinedList"/>
    <dgm:cxn modelId="{7AD63509-5FB9-4B3C-A505-21B39ACFECA5}" type="presParOf" srcId="{C199259B-BA87-4E25-B64E-FEE9908D189B}" destId="{EF20CAF3-BDB9-4FB0-B57B-644F0F9440EA}" srcOrd="1" destOrd="0" presId="urn:microsoft.com/office/officeart/2008/layout/LinedList"/>
    <dgm:cxn modelId="{89A31752-EEEC-4AF8-AAFC-E539986E8DC5}" type="presParOf" srcId="{0B83352B-E36A-41C6-90FB-B75EFE94239C}" destId="{C42704E7-7F65-4CAE-AEDB-A1F9DACD8FC2}" srcOrd="16" destOrd="0" presId="urn:microsoft.com/office/officeart/2008/layout/LinedList"/>
    <dgm:cxn modelId="{89EE7E3F-6587-4EB4-B989-D3B24C45D3A7}" type="presParOf" srcId="{0B83352B-E36A-41C6-90FB-B75EFE94239C}" destId="{D63B2560-5602-4FCF-99C4-0631AAD21757}" srcOrd="17" destOrd="0" presId="urn:microsoft.com/office/officeart/2008/layout/LinedList"/>
    <dgm:cxn modelId="{2F340745-388E-4486-8B17-B885F24B949C}" type="presParOf" srcId="{D63B2560-5602-4FCF-99C4-0631AAD21757}" destId="{56B1DE2A-6B85-40CC-A89D-54D4A7FCC0A4}" srcOrd="0" destOrd="0" presId="urn:microsoft.com/office/officeart/2008/layout/LinedList"/>
    <dgm:cxn modelId="{B7F5DB4A-4D9C-4D1E-9FDE-B152F94F6406}" type="presParOf" srcId="{D63B2560-5602-4FCF-99C4-0631AAD21757}" destId="{07CABD08-F377-4ECE-B5A0-1EB51B665E99}" srcOrd="1" destOrd="0" presId="urn:microsoft.com/office/officeart/2008/layout/LinedList"/>
    <dgm:cxn modelId="{7C9B4793-D1CA-4DF7-AE5C-4A3C0AE75BB6}" type="presParOf" srcId="{0B83352B-E36A-41C6-90FB-B75EFE94239C}" destId="{574484C3-CE2E-4F1E-A5E0-3C652A0FF0A0}" srcOrd="18" destOrd="0" presId="urn:microsoft.com/office/officeart/2008/layout/LinedList"/>
    <dgm:cxn modelId="{1CB5D957-A273-4483-91B6-5C449B47EC7B}" type="presParOf" srcId="{0B83352B-E36A-41C6-90FB-B75EFE94239C}" destId="{58324B46-3307-49C6-BFB0-8211E9BCD4BD}" srcOrd="19" destOrd="0" presId="urn:microsoft.com/office/officeart/2008/layout/LinedList"/>
    <dgm:cxn modelId="{5801751C-04C1-4F81-A684-7C2C6348053C}" type="presParOf" srcId="{58324B46-3307-49C6-BFB0-8211E9BCD4BD}" destId="{FCF8824F-0238-4FBC-BAB0-08B21ED284EC}" srcOrd="0" destOrd="0" presId="urn:microsoft.com/office/officeart/2008/layout/LinedList"/>
    <dgm:cxn modelId="{151A44D1-B41E-4E4D-98DD-CCE214F82B10}" type="presParOf" srcId="{58324B46-3307-49C6-BFB0-8211E9BCD4BD}" destId="{92CB07D0-395B-484D-8D82-ACD96F6B50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A15E7E-A181-4BFE-9FD9-0325772EA6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B14FFB-8882-4DCA-B886-D2D2FB96E81B}">
      <dgm:prSet/>
      <dgm:spPr/>
      <dgm:t>
        <a:bodyPr/>
        <a:lstStyle/>
        <a:p>
          <a:r>
            <a:rPr lang="en-US"/>
            <a:t>Use visual signs and symbols</a:t>
          </a:r>
        </a:p>
      </dgm:t>
    </dgm:pt>
    <dgm:pt modelId="{0FEBDC5B-128B-4F88-9257-9A63E5D73266}" type="parTrans" cxnId="{BAE8F0DF-7C84-4EA9-87C6-0B8215838EC5}">
      <dgm:prSet/>
      <dgm:spPr/>
      <dgm:t>
        <a:bodyPr/>
        <a:lstStyle/>
        <a:p>
          <a:endParaRPr lang="en-US"/>
        </a:p>
      </dgm:t>
    </dgm:pt>
    <dgm:pt modelId="{204442A2-04C8-474D-8787-5F5B78247778}" type="sibTrans" cxnId="{BAE8F0DF-7C84-4EA9-87C6-0B8215838EC5}">
      <dgm:prSet/>
      <dgm:spPr/>
      <dgm:t>
        <a:bodyPr/>
        <a:lstStyle/>
        <a:p>
          <a:endParaRPr lang="en-US"/>
        </a:p>
      </dgm:t>
    </dgm:pt>
    <dgm:pt modelId="{65810F30-9B8F-41DA-9466-FFA2107F766D}">
      <dgm:prSet/>
      <dgm:spPr/>
      <dgm:t>
        <a:bodyPr/>
        <a:lstStyle/>
        <a:p>
          <a:r>
            <a:rPr lang="en-US"/>
            <a:t>Give written instructions</a:t>
          </a:r>
        </a:p>
      </dgm:t>
    </dgm:pt>
    <dgm:pt modelId="{326F226D-99D2-4BFF-B8F9-943634E227FB}" type="parTrans" cxnId="{68E4D7BC-BC62-40AD-9584-BCF295F213F0}">
      <dgm:prSet/>
      <dgm:spPr/>
      <dgm:t>
        <a:bodyPr/>
        <a:lstStyle/>
        <a:p>
          <a:endParaRPr lang="en-US"/>
        </a:p>
      </dgm:t>
    </dgm:pt>
    <dgm:pt modelId="{9F23ABC0-BF8E-4693-A096-E50571CB7273}" type="sibTrans" cxnId="{68E4D7BC-BC62-40AD-9584-BCF295F213F0}">
      <dgm:prSet/>
      <dgm:spPr/>
      <dgm:t>
        <a:bodyPr/>
        <a:lstStyle/>
        <a:p>
          <a:endParaRPr lang="en-US"/>
        </a:p>
      </dgm:t>
    </dgm:pt>
    <dgm:pt modelId="{46A940FB-9573-4BA9-AF93-92754662665A}">
      <dgm:prSet/>
      <dgm:spPr/>
      <dgm:t>
        <a:bodyPr/>
        <a:lstStyle/>
        <a:p>
          <a:r>
            <a:rPr lang="en-US"/>
            <a:t>Create quiet areas for communication</a:t>
          </a:r>
        </a:p>
      </dgm:t>
    </dgm:pt>
    <dgm:pt modelId="{FBBA886D-3524-40CB-93BB-26E917C37336}" type="parTrans" cxnId="{5F52BF6F-BDFE-4354-BA5B-07726E052710}">
      <dgm:prSet/>
      <dgm:spPr/>
      <dgm:t>
        <a:bodyPr/>
        <a:lstStyle/>
        <a:p>
          <a:endParaRPr lang="en-US"/>
        </a:p>
      </dgm:t>
    </dgm:pt>
    <dgm:pt modelId="{D17C7E8E-AC9A-48B9-95E3-C663CAFA7B78}" type="sibTrans" cxnId="{5F52BF6F-BDFE-4354-BA5B-07726E052710}">
      <dgm:prSet/>
      <dgm:spPr/>
      <dgm:t>
        <a:bodyPr/>
        <a:lstStyle/>
        <a:p>
          <a:endParaRPr lang="en-US"/>
        </a:p>
      </dgm:t>
    </dgm:pt>
    <dgm:pt modelId="{F6AB8B3C-BC3B-464A-A79D-5A40742208E8}">
      <dgm:prSet/>
      <dgm:spPr/>
      <dgm:t>
        <a:bodyPr/>
        <a:lstStyle/>
        <a:p>
          <a:r>
            <a:rPr lang="en-US"/>
            <a:t>Use hand signals or technology (headsets)</a:t>
          </a:r>
        </a:p>
      </dgm:t>
    </dgm:pt>
    <dgm:pt modelId="{7AAFEA9F-C32E-4AD5-A00E-79E926981577}" type="parTrans" cxnId="{D61113F9-5846-4C52-B825-98BD7B975ED7}">
      <dgm:prSet/>
      <dgm:spPr/>
      <dgm:t>
        <a:bodyPr/>
        <a:lstStyle/>
        <a:p>
          <a:endParaRPr lang="en-US"/>
        </a:p>
      </dgm:t>
    </dgm:pt>
    <dgm:pt modelId="{9D592C00-A4BB-4E52-B78C-5D208B3E90F6}" type="sibTrans" cxnId="{D61113F9-5846-4C52-B825-98BD7B975ED7}">
      <dgm:prSet/>
      <dgm:spPr/>
      <dgm:t>
        <a:bodyPr/>
        <a:lstStyle/>
        <a:p>
          <a:endParaRPr lang="en-US"/>
        </a:p>
      </dgm:t>
    </dgm:pt>
    <dgm:pt modelId="{71C407AF-5F08-4290-9C74-0C1B5457DA6D}" type="pres">
      <dgm:prSet presAssocID="{8CA15E7E-A181-4BFE-9FD9-0325772EA63E}" presName="root" presStyleCnt="0">
        <dgm:presLayoutVars>
          <dgm:dir/>
          <dgm:resizeHandles val="exact"/>
        </dgm:presLayoutVars>
      </dgm:prSet>
      <dgm:spPr/>
    </dgm:pt>
    <dgm:pt modelId="{2687F7CF-AE6B-40CB-86B0-AED8F2EA82E5}" type="pres">
      <dgm:prSet presAssocID="{B1B14FFB-8882-4DCA-B886-D2D2FB96E81B}" presName="compNode" presStyleCnt="0"/>
      <dgm:spPr/>
    </dgm:pt>
    <dgm:pt modelId="{E67F64FE-C8E3-4A57-BE31-75C1FB5CE787}" type="pres">
      <dgm:prSet presAssocID="{B1B14FFB-8882-4DCA-B886-D2D2FB96E81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3DD058C3-213B-49CB-8BA7-1CFC2F11922A}" type="pres">
      <dgm:prSet presAssocID="{B1B14FFB-8882-4DCA-B886-D2D2FB96E81B}" presName="spaceRect" presStyleCnt="0"/>
      <dgm:spPr/>
    </dgm:pt>
    <dgm:pt modelId="{7BDAE907-209E-4B22-9786-F6C6653194B8}" type="pres">
      <dgm:prSet presAssocID="{B1B14FFB-8882-4DCA-B886-D2D2FB96E81B}" presName="textRect" presStyleLbl="revTx" presStyleIdx="0" presStyleCnt="4">
        <dgm:presLayoutVars>
          <dgm:chMax val="1"/>
          <dgm:chPref val="1"/>
        </dgm:presLayoutVars>
      </dgm:prSet>
      <dgm:spPr/>
    </dgm:pt>
    <dgm:pt modelId="{4E0D4A61-A4DB-4FC2-8888-EB0F9CA2E4BB}" type="pres">
      <dgm:prSet presAssocID="{204442A2-04C8-474D-8787-5F5B78247778}" presName="sibTrans" presStyleCnt="0"/>
      <dgm:spPr/>
    </dgm:pt>
    <dgm:pt modelId="{46420A8E-5AC2-497F-A67C-1D83B7DCDBAD}" type="pres">
      <dgm:prSet presAssocID="{65810F30-9B8F-41DA-9466-FFA2107F766D}" presName="compNode" presStyleCnt="0"/>
      <dgm:spPr/>
    </dgm:pt>
    <dgm:pt modelId="{0EB5BC8D-9419-4E3F-8BD6-D62EA4A82F1F}" type="pres">
      <dgm:prSet presAssocID="{65810F30-9B8F-41DA-9466-FFA2107F766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98F1A2F-EE73-4501-AC94-89F750E966C5}" type="pres">
      <dgm:prSet presAssocID="{65810F30-9B8F-41DA-9466-FFA2107F766D}" presName="spaceRect" presStyleCnt="0"/>
      <dgm:spPr/>
    </dgm:pt>
    <dgm:pt modelId="{D36E7435-BDAB-42BB-B953-A5D8B87C0A6C}" type="pres">
      <dgm:prSet presAssocID="{65810F30-9B8F-41DA-9466-FFA2107F766D}" presName="textRect" presStyleLbl="revTx" presStyleIdx="1" presStyleCnt="4">
        <dgm:presLayoutVars>
          <dgm:chMax val="1"/>
          <dgm:chPref val="1"/>
        </dgm:presLayoutVars>
      </dgm:prSet>
      <dgm:spPr/>
    </dgm:pt>
    <dgm:pt modelId="{40CEA9FF-0BB0-4AA9-8172-78417187F3D3}" type="pres">
      <dgm:prSet presAssocID="{9F23ABC0-BF8E-4693-A096-E50571CB7273}" presName="sibTrans" presStyleCnt="0"/>
      <dgm:spPr/>
    </dgm:pt>
    <dgm:pt modelId="{C9EF30E7-1B64-4E5E-BEB5-0DEBA6C34213}" type="pres">
      <dgm:prSet presAssocID="{46A940FB-9573-4BA9-AF93-92754662665A}" presName="compNode" presStyleCnt="0"/>
      <dgm:spPr/>
    </dgm:pt>
    <dgm:pt modelId="{8E74468C-14B7-4231-A35E-7D7D7D62B4F3}" type="pres">
      <dgm:prSet presAssocID="{46A940FB-9573-4BA9-AF93-92754662665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94C8E35-9AEF-4CE0-BA82-9E6E549832E6}" type="pres">
      <dgm:prSet presAssocID="{46A940FB-9573-4BA9-AF93-92754662665A}" presName="spaceRect" presStyleCnt="0"/>
      <dgm:spPr/>
    </dgm:pt>
    <dgm:pt modelId="{923EDC2F-C056-45C3-847F-4051E989AFAA}" type="pres">
      <dgm:prSet presAssocID="{46A940FB-9573-4BA9-AF93-92754662665A}" presName="textRect" presStyleLbl="revTx" presStyleIdx="2" presStyleCnt="4">
        <dgm:presLayoutVars>
          <dgm:chMax val="1"/>
          <dgm:chPref val="1"/>
        </dgm:presLayoutVars>
      </dgm:prSet>
      <dgm:spPr/>
    </dgm:pt>
    <dgm:pt modelId="{DD7B95A6-9366-40E6-9F05-795DAFBB8591}" type="pres">
      <dgm:prSet presAssocID="{D17C7E8E-AC9A-48B9-95E3-C663CAFA7B78}" presName="sibTrans" presStyleCnt="0"/>
      <dgm:spPr/>
    </dgm:pt>
    <dgm:pt modelId="{84BB4BE6-8528-4200-8C8F-C0D64CF9977D}" type="pres">
      <dgm:prSet presAssocID="{F6AB8B3C-BC3B-464A-A79D-5A40742208E8}" presName="compNode" presStyleCnt="0"/>
      <dgm:spPr/>
    </dgm:pt>
    <dgm:pt modelId="{2CEE1DCE-31C0-4897-8EEB-A65B67B28E5E}" type="pres">
      <dgm:prSet presAssocID="{F6AB8B3C-BC3B-464A-A79D-5A40742208E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0AFD498B-CA8E-46D2-AE95-DD2F93F36B8A}" type="pres">
      <dgm:prSet presAssocID="{F6AB8B3C-BC3B-464A-A79D-5A40742208E8}" presName="spaceRect" presStyleCnt="0"/>
      <dgm:spPr/>
    </dgm:pt>
    <dgm:pt modelId="{BB629057-A681-48CE-AE0F-71936C649813}" type="pres">
      <dgm:prSet presAssocID="{F6AB8B3C-BC3B-464A-A79D-5A40742208E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94AB82C-D74B-49CC-8B67-970B6CE19D77}" type="presOf" srcId="{B1B14FFB-8882-4DCA-B886-D2D2FB96E81B}" destId="{7BDAE907-209E-4B22-9786-F6C6653194B8}" srcOrd="0" destOrd="0" presId="urn:microsoft.com/office/officeart/2018/2/layout/IconLabelList"/>
    <dgm:cxn modelId="{1330C138-63EF-4A14-9A75-65AEAF82C5C0}" type="presOf" srcId="{8CA15E7E-A181-4BFE-9FD9-0325772EA63E}" destId="{71C407AF-5F08-4290-9C74-0C1B5457DA6D}" srcOrd="0" destOrd="0" presId="urn:microsoft.com/office/officeart/2018/2/layout/IconLabelList"/>
    <dgm:cxn modelId="{77204C3F-E246-4866-A28B-2074C49787AC}" type="presOf" srcId="{65810F30-9B8F-41DA-9466-FFA2107F766D}" destId="{D36E7435-BDAB-42BB-B953-A5D8B87C0A6C}" srcOrd="0" destOrd="0" presId="urn:microsoft.com/office/officeart/2018/2/layout/IconLabelList"/>
    <dgm:cxn modelId="{5F52BF6F-BDFE-4354-BA5B-07726E052710}" srcId="{8CA15E7E-A181-4BFE-9FD9-0325772EA63E}" destId="{46A940FB-9573-4BA9-AF93-92754662665A}" srcOrd="2" destOrd="0" parTransId="{FBBA886D-3524-40CB-93BB-26E917C37336}" sibTransId="{D17C7E8E-AC9A-48B9-95E3-C663CAFA7B78}"/>
    <dgm:cxn modelId="{68E4D7BC-BC62-40AD-9584-BCF295F213F0}" srcId="{8CA15E7E-A181-4BFE-9FD9-0325772EA63E}" destId="{65810F30-9B8F-41DA-9466-FFA2107F766D}" srcOrd="1" destOrd="0" parTransId="{326F226D-99D2-4BFF-B8F9-943634E227FB}" sibTransId="{9F23ABC0-BF8E-4693-A096-E50571CB7273}"/>
    <dgm:cxn modelId="{5A4931C8-DFC1-4646-94E1-D6E81CFC8DB3}" type="presOf" srcId="{F6AB8B3C-BC3B-464A-A79D-5A40742208E8}" destId="{BB629057-A681-48CE-AE0F-71936C649813}" srcOrd="0" destOrd="0" presId="urn:microsoft.com/office/officeart/2018/2/layout/IconLabelList"/>
    <dgm:cxn modelId="{BAE8F0DF-7C84-4EA9-87C6-0B8215838EC5}" srcId="{8CA15E7E-A181-4BFE-9FD9-0325772EA63E}" destId="{B1B14FFB-8882-4DCA-B886-D2D2FB96E81B}" srcOrd="0" destOrd="0" parTransId="{0FEBDC5B-128B-4F88-9257-9A63E5D73266}" sibTransId="{204442A2-04C8-474D-8787-5F5B78247778}"/>
    <dgm:cxn modelId="{08469FE9-86A8-406B-855E-381A6CAF924B}" type="presOf" srcId="{46A940FB-9573-4BA9-AF93-92754662665A}" destId="{923EDC2F-C056-45C3-847F-4051E989AFAA}" srcOrd="0" destOrd="0" presId="urn:microsoft.com/office/officeart/2018/2/layout/IconLabelList"/>
    <dgm:cxn modelId="{D61113F9-5846-4C52-B825-98BD7B975ED7}" srcId="{8CA15E7E-A181-4BFE-9FD9-0325772EA63E}" destId="{F6AB8B3C-BC3B-464A-A79D-5A40742208E8}" srcOrd="3" destOrd="0" parTransId="{7AAFEA9F-C32E-4AD5-A00E-79E926981577}" sibTransId="{9D592C00-A4BB-4E52-B78C-5D208B3E90F6}"/>
    <dgm:cxn modelId="{F584DBF1-73BF-4BF8-B6BA-37F4EBC0A547}" type="presParOf" srcId="{71C407AF-5F08-4290-9C74-0C1B5457DA6D}" destId="{2687F7CF-AE6B-40CB-86B0-AED8F2EA82E5}" srcOrd="0" destOrd="0" presId="urn:microsoft.com/office/officeart/2018/2/layout/IconLabelList"/>
    <dgm:cxn modelId="{1120C2F9-9599-44A1-8CF7-135A54C8023C}" type="presParOf" srcId="{2687F7CF-AE6B-40CB-86B0-AED8F2EA82E5}" destId="{E67F64FE-C8E3-4A57-BE31-75C1FB5CE787}" srcOrd="0" destOrd="0" presId="urn:microsoft.com/office/officeart/2018/2/layout/IconLabelList"/>
    <dgm:cxn modelId="{F05FA981-5E88-4767-8693-EC739D28A563}" type="presParOf" srcId="{2687F7CF-AE6B-40CB-86B0-AED8F2EA82E5}" destId="{3DD058C3-213B-49CB-8BA7-1CFC2F11922A}" srcOrd="1" destOrd="0" presId="urn:microsoft.com/office/officeart/2018/2/layout/IconLabelList"/>
    <dgm:cxn modelId="{5F6BF8B9-E1CE-4689-AF80-0D93F2A33F71}" type="presParOf" srcId="{2687F7CF-AE6B-40CB-86B0-AED8F2EA82E5}" destId="{7BDAE907-209E-4B22-9786-F6C6653194B8}" srcOrd="2" destOrd="0" presId="urn:microsoft.com/office/officeart/2018/2/layout/IconLabelList"/>
    <dgm:cxn modelId="{450A98AE-6EB2-477B-9405-D53EB508A6A6}" type="presParOf" srcId="{71C407AF-5F08-4290-9C74-0C1B5457DA6D}" destId="{4E0D4A61-A4DB-4FC2-8888-EB0F9CA2E4BB}" srcOrd="1" destOrd="0" presId="urn:microsoft.com/office/officeart/2018/2/layout/IconLabelList"/>
    <dgm:cxn modelId="{B4481692-ACF0-4C16-ADE3-983688DC2F0F}" type="presParOf" srcId="{71C407AF-5F08-4290-9C74-0C1B5457DA6D}" destId="{46420A8E-5AC2-497F-A67C-1D83B7DCDBAD}" srcOrd="2" destOrd="0" presId="urn:microsoft.com/office/officeart/2018/2/layout/IconLabelList"/>
    <dgm:cxn modelId="{76F435D2-20E6-4864-B0B4-87D4362DA6C0}" type="presParOf" srcId="{46420A8E-5AC2-497F-A67C-1D83B7DCDBAD}" destId="{0EB5BC8D-9419-4E3F-8BD6-D62EA4A82F1F}" srcOrd="0" destOrd="0" presId="urn:microsoft.com/office/officeart/2018/2/layout/IconLabelList"/>
    <dgm:cxn modelId="{F646BD15-7DA8-4A0A-88A9-D7640CC5D149}" type="presParOf" srcId="{46420A8E-5AC2-497F-A67C-1D83B7DCDBAD}" destId="{B98F1A2F-EE73-4501-AC94-89F750E966C5}" srcOrd="1" destOrd="0" presId="urn:microsoft.com/office/officeart/2018/2/layout/IconLabelList"/>
    <dgm:cxn modelId="{166EF4BC-50DA-415F-A78D-268E7F56CCFC}" type="presParOf" srcId="{46420A8E-5AC2-497F-A67C-1D83B7DCDBAD}" destId="{D36E7435-BDAB-42BB-B953-A5D8B87C0A6C}" srcOrd="2" destOrd="0" presId="urn:microsoft.com/office/officeart/2018/2/layout/IconLabelList"/>
    <dgm:cxn modelId="{6787A1DA-A6F4-4499-B28B-5536289CFD0E}" type="presParOf" srcId="{71C407AF-5F08-4290-9C74-0C1B5457DA6D}" destId="{40CEA9FF-0BB0-4AA9-8172-78417187F3D3}" srcOrd="3" destOrd="0" presId="urn:microsoft.com/office/officeart/2018/2/layout/IconLabelList"/>
    <dgm:cxn modelId="{55F00EAC-AA76-44A5-99C9-DF21542582F2}" type="presParOf" srcId="{71C407AF-5F08-4290-9C74-0C1B5457DA6D}" destId="{C9EF30E7-1B64-4E5E-BEB5-0DEBA6C34213}" srcOrd="4" destOrd="0" presId="urn:microsoft.com/office/officeart/2018/2/layout/IconLabelList"/>
    <dgm:cxn modelId="{4EB4E513-C551-4D54-BC5E-DC2DCD732D21}" type="presParOf" srcId="{C9EF30E7-1B64-4E5E-BEB5-0DEBA6C34213}" destId="{8E74468C-14B7-4231-A35E-7D7D7D62B4F3}" srcOrd="0" destOrd="0" presId="urn:microsoft.com/office/officeart/2018/2/layout/IconLabelList"/>
    <dgm:cxn modelId="{CDE0C8E2-4AAF-4060-8CA2-74DD1D66B47A}" type="presParOf" srcId="{C9EF30E7-1B64-4E5E-BEB5-0DEBA6C34213}" destId="{494C8E35-9AEF-4CE0-BA82-9E6E549832E6}" srcOrd="1" destOrd="0" presId="urn:microsoft.com/office/officeart/2018/2/layout/IconLabelList"/>
    <dgm:cxn modelId="{47183C6B-177B-4CEA-A2AF-C506486A1F77}" type="presParOf" srcId="{C9EF30E7-1B64-4E5E-BEB5-0DEBA6C34213}" destId="{923EDC2F-C056-45C3-847F-4051E989AFAA}" srcOrd="2" destOrd="0" presId="urn:microsoft.com/office/officeart/2018/2/layout/IconLabelList"/>
    <dgm:cxn modelId="{82AE37A1-0BBB-4E36-BAA7-9107DC7EE174}" type="presParOf" srcId="{71C407AF-5F08-4290-9C74-0C1B5457DA6D}" destId="{DD7B95A6-9366-40E6-9F05-795DAFBB8591}" srcOrd="5" destOrd="0" presId="urn:microsoft.com/office/officeart/2018/2/layout/IconLabelList"/>
    <dgm:cxn modelId="{03454E7C-391C-46F8-9757-296A0E228950}" type="presParOf" srcId="{71C407AF-5F08-4290-9C74-0C1B5457DA6D}" destId="{84BB4BE6-8528-4200-8C8F-C0D64CF9977D}" srcOrd="6" destOrd="0" presId="urn:microsoft.com/office/officeart/2018/2/layout/IconLabelList"/>
    <dgm:cxn modelId="{A32454DD-2A1A-494A-BCD0-AE574471AC8B}" type="presParOf" srcId="{84BB4BE6-8528-4200-8C8F-C0D64CF9977D}" destId="{2CEE1DCE-31C0-4897-8EEB-A65B67B28E5E}" srcOrd="0" destOrd="0" presId="urn:microsoft.com/office/officeart/2018/2/layout/IconLabelList"/>
    <dgm:cxn modelId="{7EE68F70-6CC4-4D9B-8D50-954FC1D667F6}" type="presParOf" srcId="{84BB4BE6-8528-4200-8C8F-C0D64CF9977D}" destId="{0AFD498B-CA8E-46D2-AE95-DD2F93F36B8A}" srcOrd="1" destOrd="0" presId="urn:microsoft.com/office/officeart/2018/2/layout/IconLabelList"/>
    <dgm:cxn modelId="{C0B4E75C-A742-4CB9-9231-372938020B8E}" type="presParOf" srcId="{84BB4BE6-8528-4200-8C8F-C0D64CF9977D}" destId="{BB629057-A681-48CE-AE0F-71936C64981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83C8A2-325F-4691-A861-73B19DC7F18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7ABFC8B-1F98-4473-B1A3-E0637BA0930E}">
      <dgm:prSet/>
      <dgm:spPr/>
      <dgm:t>
        <a:bodyPr/>
        <a:lstStyle/>
        <a:p>
          <a:pPr>
            <a:defRPr cap="all"/>
          </a:pPr>
          <a:r>
            <a:rPr lang="en-US"/>
            <a:t>Use simple English</a:t>
          </a:r>
        </a:p>
      </dgm:t>
    </dgm:pt>
    <dgm:pt modelId="{F03F38A9-4CDD-45B0-8145-ED754297C1B0}" type="parTrans" cxnId="{0E6766F0-5D4D-4AF3-980C-410695E2CA0F}">
      <dgm:prSet/>
      <dgm:spPr/>
      <dgm:t>
        <a:bodyPr/>
        <a:lstStyle/>
        <a:p>
          <a:endParaRPr lang="en-US"/>
        </a:p>
      </dgm:t>
    </dgm:pt>
    <dgm:pt modelId="{79564BA4-AECF-46D5-811C-ACCC681418C0}" type="sibTrans" cxnId="{0E6766F0-5D4D-4AF3-980C-410695E2CA0F}">
      <dgm:prSet/>
      <dgm:spPr/>
      <dgm:t>
        <a:bodyPr/>
        <a:lstStyle/>
        <a:p>
          <a:endParaRPr lang="en-US"/>
        </a:p>
      </dgm:t>
    </dgm:pt>
    <dgm:pt modelId="{F9F48904-A554-41D9-AF46-48F213714DC1}">
      <dgm:prSet/>
      <dgm:spPr/>
      <dgm:t>
        <a:bodyPr/>
        <a:lstStyle/>
        <a:p>
          <a:pPr>
            <a:defRPr cap="all"/>
          </a:pPr>
          <a:r>
            <a:rPr lang="en-US"/>
            <a:t>Provide multilingual instructions</a:t>
          </a:r>
        </a:p>
      </dgm:t>
    </dgm:pt>
    <dgm:pt modelId="{22F14A41-40D6-4A0F-974D-4075AF502E34}" type="parTrans" cxnId="{BB5D4F82-AB73-4743-9D8C-6A3548FC4F9C}">
      <dgm:prSet/>
      <dgm:spPr/>
      <dgm:t>
        <a:bodyPr/>
        <a:lstStyle/>
        <a:p>
          <a:endParaRPr lang="en-US"/>
        </a:p>
      </dgm:t>
    </dgm:pt>
    <dgm:pt modelId="{0B72A69B-844A-43C7-842A-C55FF8B0FE88}" type="sibTrans" cxnId="{BB5D4F82-AB73-4743-9D8C-6A3548FC4F9C}">
      <dgm:prSet/>
      <dgm:spPr/>
      <dgm:t>
        <a:bodyPr/>
        <a:lstStyle/>
        <a:p>
          <a:endParaRPr lang="en-US"/>
        </a:p>
      </dgm:t>
    </dgm:pt>
    <dgm:pt modelId="{F4270AA6-1A22-484C-A6DE-7DD513685AE9}">
      <dgm:prSet/>
      <dgm:spPr/>
      <dgm:t>
        <a:bodyPr/>
        <a:lstStyle/>
        <a:p>
          <a:pPr>
            <a:defRPr cap="all"/>
          </a:pPr>
          <a:r>
            <a:rPr lang="en-US"/>
            <a:t>Use pictures and symbols</a:t>
          </a:r>
        </a:p>
      </dgm:t>
    </dgm:pt>
    <dgm:pt modelId="{A164BC32-B325-4E5E-9348-8EBFB441747A}" type="parTrans" cxnId="{332445AC-13D8-4046-A5EC-6DC6C70FCF25}">
      <dgm:prSet/>
      <dgm:spPr/>
      <dgm:t>
        <a:bodyPr/>
        <a:lstStyle/>
        <a:p>
          <a:endParaRPr lang="en-US"/>
        </a:p>
      </dgm:t>
    </dgm:pt>
    <dgm:pt modelId="{9D07C1FD-C03D-4FDE-84E8-5B2401ECE174}" type="sibTrans" cxnId="{332445AC-13D8-4046-A5EC-6DC6C70FCF25}">
      <dgm:prSet/>
      <dgm:spPr/>
      <dgm:t>
        <a:bodyPr/>
        <a:lstStyle/>
        <a:p>
          <a:endParaRPr lang="en-US"/>
        </a:p>
      </dgm:t>
    </dgm:pt>
    <dgm:pt modelId="{5A7C68FF-313E-405B-A94D-ECA96691FCCF}">
      <dgm:prSet/>
      <dgm:spPr/>
      <dgm:t>
        <a:bodyPr/>
        <a:lstStyle/>
        <a:p>
          <a:pPr>
            <a:defRPr cap="all"/>
          </a:pPr>
          <a:r>
            <a:rPr lang="en-US"/>
            <a:t>Offer basic language training</a:t>
          </a:r>
        </a:p>
      </dgm:t>
    </dgm:pt>
    <dgm:pt modelId="{DBAFECAF-3070-40A1-819F-26AC5DB3F2CF}" type="parTrans" cxnId="{1F838055-F031-4B6A-BB60-1E2A533CA550}">
      <dgm:prSet/>
      <dgm:spPr/>
      <dgm:t>
        <a:bodyPr/>
        <a:lstStyle/>
        <a:p>
          <a:endParaRPr lang="en-US"/>
        </a:p>
      </dgm:t>
    </dgm:pt>
    <dgm:pt modelId="{73B064BE-5546-402E-A830-443230373747}" type="sibTrans" cxnId="{1F838055-F031-4B6A-BB60-1E2A533CA550}">
      <dgm:prSet/>
      <dgm:spPr/>
      <dgm:t>
        <a:bodyPr/>
        <a:lstStyle/>
        <a:p>
          <a:endParaRPr lang="en-US"/>
        </a:p>
      </dgm:t>
    </dgm:pt>
    <dgm:pt modelId="{527A6003-0C02-4740-B14D-F297AD75A38E}" type="pres">
      <dgm:prSet presAssocID="{F783C8A2-325F-4691-A861-73B19DC7F18A}" presName="root" presStyleCnt="0">
        <dgm:presLayoutVars>
          <dgm:dir/>
          <dgm:resizeHandles val="exact"/>
        </dgm:presLayoutVars>
      </dgm:prSet>
      <dgm:spPr/>
    </dgm:pt>
    <dgm:pt modelId="{6673760E-E0D2-4B65-B26B-B346E7F5291F}" type="pres">
      <dgm:prSet presAssocID="{D7ABFC8B-1F98-4473-B1A3-E0637BA0930E}" presName="compNode" presStyleCnt="0"/>
      <dgm:spPr/>
    </dgm:pt>
    <dgm:pt modelId="{7F29875A-8EB6-4F46-946F-4EB4B7B8A9A7}" type="pres">
      <dgm:prSet presAssocID="{D7ABFC8B-1F98-4473-B1A3-E0637BA0930E}" presName="iconBgRect" presStyleLbl="bgShp" presStyleIdx="0" presStyleCnt="4"/>
      <dgm:spPr/>
    </dgm:pt>
    <dgm:pt modelId="{6A3C0C33-E384-4BA3-854F-1EAF91264AE0}" type="pres">
      <dgm:prSet presAssocID="{D7ABFC8B-1F98-4473-B1A3-E0637BA0930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8724FD6-DFB6-426D-A739-E8AC9A163767}" type="pres">
      <dgm:prSet presAssocID="{D7ABFC8B-1F98-4473-B1A3-E0637BA0930E}" presName="spaceRect" presStyleCnt="0"/>
      <dgm:spPr/>
    </dgm:pt>
    <dgm:pt modelId="{359CB7AB-95C5-4720-8EBB-B10C0D2658DC}" type="pres">
      <dgm:prSet presAssocID="{D7ABFC8B-1F98-4473-B1A3-E0637BA0930E}" presName="textRect" presStyleLbl="revTx" presStyleIdx="0" presStyleCnt="4">
        <dgm:presLayoutVars>
          <dgm:chMax val="1"/>
          <dgm:chPref val="1"/>
        </dgm:presLayoutVars>
      </dgm:prSet>
      <dgm:spPr/>
    </dgm:pt>
    <dgm:pt modelId="{DBFA6813-A4ED-491E-9F37-A27D796931AC}" type="pres">
      <dgm:prSet presAssocID="{79564BA4-AECF-46D5-811C-ACCC681418C0}" presName="sibTrans" presStyleCnt="0"/>
      <dgm:spPr/>
    </dgm:pt>
    <dgm:pt modelId="{FD029D88-8C30-46C5-94A1-F4FE0D417B14}" type="pres">
      <dgm:prSet presAssocID="{F9F48904-A554-41D9-AF46-48F213714DC1}" presName="compNode" presStyleCnt="0"/>
      <dgm:spPr/>
    </dgm:pt>
    <dgm:pt modelId="{DE9EBA85-2A62-4069-96B8-AF036DD86B1B}" type="pres">
      <dgm:prSet presAssocID="{F9F48904-A554-41D9-AF46-48F213714DC1}" presName="iconBgRect" presStyleLbl="bgShp" presStyleIdx="1" presStyleCnt="4"/>
      <dgm:spPr/>
    </dgm:pt>
    <dgm:pt modelId="{7DA3884D-7823-465E-8723-27994C84D383}" type="pres">
      <dgm:prSet presAssocID="{F9F48904-A554-41D9-AF46-48F213714DC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2780311-1F75-4A5E-B3BB-5338A2BBF1BA}" type="pres">
      <dgm:prSet presAssocID="{F9F48904-A554-41D9-AF46-48F213714DC1}" presName="spaceRect" presStyleCnt="0"/>
      <dgm:spPr/>
    </dgm:pt>
    <dgm:pt modelId="{44AAADAF-24ED-4D13-AF15-CADBAF588BE3}" type="pres">
      <dgm:prSet presAssocID="{F9F48904-A554-41D9-AF46-48F213714DC1}" presName="textRect" presStyleLbl="revTx" presStyleIdx="1" presStyleCnt="4">
        <dgm:presLayoutVars>
          <dgm:chMax val="1"/>
          <dgm:chPref val="1"/>
        </dgm:presLayoutVars>
      </dgm:prSet>
      <dgm:spPr/>
    </dgm:pt>
    <dgm:pt modelId="{CE10935D-2EE1-4E39-8A51-751E884EE85F}" type="pres">
      <dgm:prSet presAssocID="{0B72A69B-844A-43C7-842A-C55FF8B0FE88}" presName="sibTrans" presStyleCnt="0"/>
      <dgm:spPr/>
    </dgm:pt>
    <dgm:pt modelId="{02B2A6C0-0598-4410-9B6F-5F7C19768A6E}" type="pres">
      <dgm:prSet presAssocID="{F4270AA6-1A22-484C-A6DE-7DD513685AE9}" presName="compNode" presStyleCnt="0"/>
      <dgm:spPr/>
    </dgm:pt>
    <dgm:pt modelId="{EC998B22-FFB5-4E0F-8497-015835AC1773}" type="pres">
      <dgm:prSet presAssocID="{F4270AA6-1A22-484C-A6DE-7DD513685AE9}" presName="iconBgRect" presStyleLbl="bgShp" presStyleIdx="2" presStyleCnt="4"/>
      <dgm:spPr/>
    </dgm:pt>
    <dgm:pt modelId="{EE781002-6728-4BC0-85C4-362F6F1E55AC}" type="pres">
      <dgm:prSet presAssocID="{F4270AA6-1A22-484C-A6DE-7DD513685AE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7F32C734-EEDA-4A42-B534-BE7EC989FC83}" type="pres">
      <dgm:prSet presAssocID="{F4270AA6-1A22-484C-A6DE-7DD513685AE9}" presName="spaceRect" presStyleCnt="0"/>
      <dgm:spPr/>
    </dgm:pt>
    <dgm:pt modelId="{5D8679F2-896D-4E40-8F8C-1F66E3ADCBC5}" type="pres">
      <dgm:prSet presAssocID="{F4270AA6-1A22-484C-A6DE-7DD513685AE9}" presName="textRect" presStyleLbl="revTx" presStyleIdx="2" presStyleCnt="4">
        <dgm:presLayoutVars>
          <dgm:chMax val="1"/>
          <dgm:chPref val="1"/>
        </dgm:presLayoutVars>
      </dgm:prSet>
      <dgm:spPr/>
    </dgm:pt>
    <dgm:pt modelId="{C72B3951-4CBD-4D77-9A9A-C3A44DEE54B9}" type="pres">
      <dgm:prSet presAssocID="{9D07C1FD-C03D-4FDE-84E8-5B2401ECE174}" presName="sibTrans" presStyleCnt="0"/>
      <dgm:spPr/>
    </dgm:pt>
    <dgm:pt modelId="{9922F79C-E751-448D-AFCF-ED4878D3CBBB}" type="pres">
      <dgm:prSet presAssocID="{5A7C68FF-313E-405B-A94D-ECA96691FCCF}" presName="compNode" presStyleCnt="0"/>
      <dgm:spPr/>
    </dgm:pt>
    <dgm:pt modelId="{011AC811-BA55-4274-A0CC-C0D9A46D07E6}" type="pres">
      <dgm:prSet presAssocID="{5A7C68FF-313E-405B-A94D-ECA96691FCCF}" presName="iconBgRect" presStyleLbl="bgShp" presStyleIdx="3" presStyleCnt="4"/>
      <dgm:spPr/>
    </dgm:pt>
    <dgm:pt modelId="{B7DDCC34-CB6D-475C-948B-F7F9AE7A71C8}" type="pres">
      <dgm:prSet presAssocID="{5A7C68FF-313E-405B-A94D-ECA96691FCC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EB3362-6067-4517-8C61-1C6573C1B15A}" type="pres">
      <dgm:prSet presAssocID="{5A7C68FF-313E-405B-A94D-ECA96691FCCF}" presName="spaceRect" presStyleCnt="0"/>
      <dgm:spPr/>
    </dgm:pt>
    <dgm:pt modelId="{3D894322-4B01-4C73-B911-16DAE3CB3105}" type="pres">
      <dgm:prSet presAssocID="{5A7C68FF-313E-405B-A94D-ECA96691FCC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304572F-F8FC-425C-A933-B7AED9D5CFE8}" type="presOf" srcId="{D7ABFC8B-1F98-4473-B1A3-E0637BA0930E}" destId="{359CB7AB-95C5-4720-8EBB-B10C0D2658DC}" srcOrd="0" destOrd="0" presId="urn:microsoft.com/office/officeart/2018/5/layout/IconCircleLabelList"/>
    <dgm:cxn modelId="{B5794B33-66E7-4812-A4E4-96DB9AE82504}" type="presOf" srcId="{F9F48904-A554-41D9-AF46-48F213714DC1}" destId="{44AAADAF-24ED-4D13-AF15-CADBAF588BE3}" srcOrd="0" destOrd="0" presId="urn:microsoft.com/office/officeart/2018/5/layout/IconCircleLabelList"/>
    <dgm:cxn modelId="{F00C0C3F-BA28-4742-87AF-713829AFC292}" type="presOf" srcId="{F4270AA6-1A22-484C-A6DE-7DD513685AE9}" destId="{5D8679F2-896D-4E40-8F8C-1F66E3ADCBC5}" srcOrd="0" destOrd="0" presId="urn:microsoft.com/office/officeart/2018/5/layout/IconCircleLabelList"/>
    <dgm:cxn modelId="{1F838055-F031-4B6A-BB60-1E2A533CA550}" srcId="{F783C8A2-325F-4691-A861-73B19DC7F18A}" destId="{5A7C68FF-313E-405B-A94D-ECA96691FCCF}" srcOrd="3" destOrd="0" parTransId="{DBAFECAF-3070-40A1-819F-26AC5DB3F2CF}" sibTransId="{73B064BE-5546-402E-A830-443230373747}"/>
    <dgm:cxn modelId="{BB5D4F82-AB73-4743-9D8C-6A3548FC4F9C}" srcId="{F783C8A2-325F-4691-A861-73B19DC7F18A}" destId="{F9F48904-A554-41D9-AF46-48F213714DC1}" srcOrd="1" destOrd="0" parTransId="{22F14A41-40D6-4A0F-974D-4075AF502E34}" sibTransId="{0B72A69B-844A-43C7-842A-C55FF8B0FE88}"/>
    <dgm:cxn modelId="{1167BD9A-F8A1-40AD-8814-B36CC3D1D048}" type="presOf" srcId="{F783C8A2-325F-4691-A861-73B19DC7F18A}" destId="{527A6003-0C02-4740-B14D-F297AD75A38E}" srcOrd="0" destOrd="0" presId="urn:microsoft.com/office/officeart/2018/5/layout/IconCircleLabelList"/>
    <dgm:cxn modelId="{332445AC-13D8-4046-A5EC-6DC6C70FCF25}" srcId="{F783C8A2-325F-4691-A861-73B19DC7F18A}" destId="{F4270AA6-1A22-484C-A6DE-7DD513685AE9}" srcOrd="2" destOrd="0" parTransId="{A164BC32-B325-4E5E-9348-8EBFB441747A}" sibTransId="{9D07C1FD-C03D-4FDE-84E8-5B2401ECE174}"/>
    <dgm:cxn modelId="{AC72D1DD-3E66-46F6-B8B9-BFB6A4D08DF5}" type="presOf" srcId="{5A7C68FF-313E-405B-A94D-ECA96691FCCF}" destId="{3D894322-4B01-4C73-B911-16DAE3CB3105}" srcOrd="0" destOrd="0" presId="urn:microsoft.com/office/officeart/2018/5/layout/IconCircleLabelList"/>
    <dgm:cxn modelId="{0E6766F0-5D4D-4AF3-980C-410695E2CA0F}" srcId="{F783C8A2-325F-4691-A861-73B19DC7F18A}" destId="{D7ABFC8B-1F98-4473-B1A3-E0637BA0930E}" srcOrd="0" destOrd="0" parTransId="{F03F38A9-4CDD-45B0-8145-ED754297C1B0}" sibTransId="{79564BA4-AECF-46D5-811C-ACCC681418C0}"/>
    <dgm:cxn modelId="{6421F81D-E316-48FF-887D-7D6D53A810E6}" type="presParOf" srcId="{527A6003-0C02-4740-B14D-F297AD75A38E}" destId="{6673760E-E0D2-4B65-B26B-B346E7F5291F}" srcOrd="0" destOrd="0" presId="urn:microsoft.com/office/officeart/2018/5/layout/IconCircleLabelList"/>
    <dgm:cxn modelId="{D7E82456-2743-469A-9D7D-DF9D7554EF8B}" type="presParOf" srcId="{6673760E-E0D2-4B65-B26B-B346E7F5291F}" destId="{7F29875A-8EB6-4F46-946F-4EB4B7B8A9A7}" srcOrd="0" destOrd="0" presId="urn:microsoft.com/office/officeart/2018/5/layout/IconCircleLabelList"/>
    <dgm:cxn modelId="{AAE5D25A-57A1-44EB-BEFA-8E65D8FB2398}" type="presParOf" srcId="{6673760E-E0D2-4B65-B26B-B346E7F5291F}" destId="{6A3C0C33-E384-4BA3-854F-1EAF91264AE0}" srcOrd="1" destOrd="0" presId="urn:microsoft.com/office/officeart/2018/5/layout/IconCircleLabelList"/>
    <dgm:cxn modelId="{D1059A79-8963-4BFB-9AFF-F476CE4CEAF6}" type="presParOf" srcId="{6673760E-E0D2-4B65-B26B-B346E7F5291F}" destId="{B8724FD6-DFB6-426D-A739-E8AC9A163767}" srcOrd="2" destOrd="0" presId="urn:microsoft.com/office/officeart/2018/5/layout/IconCircleLabelList"/>
    <dgm:cxn modelId="{7E2CD938-F328-4292-B35E-EBF0DDB9F701}" type="presParOf" srcId="{6673760E-E0D2-4B65-B26B-B346E7F5291F}" destId="{359CB7AB-95C5-4720-8EBB-B10C0D2658DC}" srcOrd="3" destOrd="0" presId="urn:microsoft.com/office/officeart/2018/5/layout/IconCircleLabelList"/>
    <dgm:cxn modelId="{43CA5951-BBCA-4F95-8AAE-A2111052C27C}" type="presParOf" srcId="{527A6003-0C02-4740-B14D-F297AD75A38E}" destId="{DBFA6813-A4ED-491E-9F37-A27D796931AC}" srcOrd="1" destOrd="0" presId="urn:microsoft.com/office/officeart/2018/5/layout/IconCircleLabelList"/>
    <dgm:cxn modelId="{87A3D44A-040F-4790-A2F6-7EC6CCCC456F}" type="presParOf" srcId="{527A6003-0C02-4740-B14D-F297AD75A38E}" destId="{FD029D88-8C30-46C5-94A1-F4FE0D417B14}" srcOrd="2" destOrd="0" presId="urn:microsoft.com/office/officeart/2018/5/layout/IconCircleLabelList"/>
    <dgm:cxn modelId="{CBD7DEDC-12B7-499A-90F4-64CD2F3B8A2B}" type="presParOf" srcId="{FD029D88-8C30-46C5-94A1-F4FE0D417B14}" destId="{DE9EBA85-2A62-4069-96B8-AF036DD86B1B}" srcOrd="0" destOrd="0" presId="urn:microsoft.com/office/officeart/2018/5/layout/IconCircleLabelList"/>
    <dgm:cxn modelId="{7823A87F-55E2-40B2-975C-EF10007EF247}" type="presParOf" srcId="{FD029D88-8C30-46C5-94A1-F4FE0D417B14}" destId="{7DA3884D-7823-465E-8723-27994C84D383}" srcOrd="1" destOrd="0" presId="urn:microsoft.com/office/officeart/2018/5/layout/IconCircleLabelList"/>
    <dgm:cxn modelId="{9418F170-E410-4563-BBB1-9636D74A1077}" type="presParOf" srcId="{FD029D88-8C30-46C5-94A1-F4FE0D417B14}" destId="{E2780311-1F75-4A5E-B3BB-5338A2BBF1BA}" srcOrd="2" destOrd="0" presId="urn:microsoft.com/office/officeart/2018/5/layout/IconCircleLabelList"/>
    <dgm:cxn modelId="{458F28A9-0626-4E93-A5E6-A9F37F739236}" type="presParOf" srcId="{FD029D88-8C30-46C5-94A1-F4FE0D417B14}" destId="{44AAADAF-24ED-4D13-AF15-CADBAF588BE3}" srcOrd="3" destOrd="0" presId="urn:microsoft.com/office/officeart/2018/5/layout/IconCircleLabelList"/>
    <dgm:cxn modelId="{2888920F-5F06-4089-A144-BA9CE76FBC7B}" type="presParOf" srcId="{527A6003-0C02-4740-B14D-F297AD75A38E}" destId="{CE10935D-2EE1-4E39-8A51-751E884EE85F}" srcOrd="3" destOrd="0" presId="urn:microsoft.com/office/officeart/2018/5/layout/IconCircleLabelList"/>
    <dgm:cxn modelId="{930149EC-667C-443E-AACA-8B4B77D58ED9}" type="presParOf" srcId="{527A6003-0C02-4740-B14D-F297AD75A38E}" destId="{02B2A6C0-0598-4410-9B6F-5F7C19768A6E}" srcOrd="4" destOrd="0" presId="urn:microsoft.com/office/officeart/2018/5/layout/IconCircleLabelList"/>
    <dgm:cxn modelId="{EAD6710C-76E7-42C2-9832-93DA9AFEC565}" type="presParOf" srcId="{02B2A6C0-0598-4410-9B6F-5F7C19768A6E}" destId="{EC998B22-FFB5-4E0F-8497-015835AC1773}" srcOrd="0" destOrd="0" presId="urn:microsoft.com/office/officeart/2018/5/layout/IconCircleLabelList"/>
    <dgm:cxn modelId="{AD3D33C8-86E7-4D90-8310-0E3038FACADD}" type="presParOf" srcId="{02B2A6C0-0598-4410-9B6F-5F7C19768A6E}" destId="{EE781002-6728-4BC0-85C4-362F6F1E55AC}" srcOrd="1" destOrd="0" presId="urn:microsoft.com/office/officeart/2018/5/layout/IconCircleLabelList"/>
    <dgm:cxn modelId="{D4BB3376-6878-4319-A376-2519A588F5D4}" type="presParOf" srcId="{02B2A6C0-0598-4410-9B6F-5F7C19768A6E}" destId="{7F32C734-EEDA-4A42-B534-BE7EC989FC83}" srcOrd="2" destOrd="0" presId="urn:microsoft.com/office/officeart/2018/5/layout/IconCircleLabelList"/>
    <dgm:cxn modelId="{4ABF0010-93D7-4D16-8123-94C0E0AD6A90}" type="presParOf" srcId="{02B2A6C0-0598-4410-9B6F-5F7C19768A6E}" destId="{5D8679F2-896D-4E40-8F8C-1F66E3ADCBC5}" srcOrd="3" destOrd="0" presId="urn:microsoft.com/office/officeart/2018/5/layout/IconCircleLabelList"/>
    <dgm:cxn modelId="{5C02A534-FD74-421A-9791-B0059FE6E3BC}" type="presParOf" srcId="{527A6003-0C02-4740-B14D-F297AD75A38E}" destId="{C72B3951-4CBD-4D77-9A9A-C3A44DEE54B9}" srcOrd="5" destOrd="0" presId="urn:microsoft.com/office/officeart/2018/5/layout/IconCircleLabelList"/>
    <dgm:cxn modelId="{8FB1852A-1097-46E0-9434-02EF45C71588}" type="presParOf" srcId="{527A6003-0C02-4740-B14D-F297AD75A38E}" destId="{9922F79C-E751-448D-AFCF-ED4878D3CBBB}" srcOrd="6" destOrd="0" presId="urn:microsoft.com/office/officeart/2018/5/layout/IconCircleLabelList"/>
    <dgm:cxn modelId="{67471F50-338B-4901-B6BF-50ED0BDCE5C9}" type="presParOf" srcId="{9922F79C-E751-448D-AFCF-ED4878D3CBBB}" destId="{011AC811-BA55-4274-A0CC-C0D9A46D07E6}" srcOrd="0" destOrd="0" presId="urn:microsoft.com/office/officeart/2018/5/layout/IconCircleLabelList"/>
    <dgm:cxn modelId="{1639C2B1-F13A-4FA2-9AD1-A31B1D95028E}" type="presParOf" srcId="{9922F79C-E751-448D-AFCF-ED4878D3CBBB}" destId="{B7DDCC34-CB6D-475C-948B-F7F9AE7A71C8}" srcOrd="1" destOrd="0" presId="urn:microsoft.com/office/officeart/2018/5/layout/IconCircleLabelList"/>
    <dgm:cxn modelId="{E1FFE1F4-38D3-4BF7-9B52-E3B7B0BD765B}" type="presParOf" srcId="{9922F79C-E751-448D-AFCF-ED4878D3CBBB}" destId="{46EB3362-6067-4517-8C61-1C6573C1B15A}" srcOrd="2" destOrd="0" presId="urn:microsoft.com/office/officeart/2018/5/layout/IconCircleLabelList"/>
    <dgm:cxn modelId="{37E9306C-3D00-4088-8536-4D87CE9E9024}" type="presParOf" srcId="{9922F79C-E751-448D-AFCF-ED4878D3CBBB}" destId="{3D894322-4B01-4C73-B911-16DAE3CB310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8F39C8-4B9C-41BC-A23C-2E26B410EE9E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6F59A9-8695-499D-B255-0D28F5FC9892}">
      <dgm:prSet custT="1"/>
      <dgm:spPr/>
      <dgm:t>
        <a:bodyPr/>
        <a:lstStyle/>
        <a:p>
          <a:r>
            <a:rPr lang="en-US" sz="1800" dirty="0"/>
            <a:t>Use practical training</a:t>
          </a:r>
        </a:p>
      </dgm:t>
    </dgm:pt>
    <dgm:pt modelId="{14167CE6-ADC4-4E72-A10E-497EACD3E4BA}" type="parTrans" cxnId="{34C2CEB8-61D2-4DF3-ABEA-40AC6C1F184B}">
      <dgm:prSet/>
      <dgm:spPr/>
      <dgm:t>
        <a:bodyPr/>
        <a:lstStyle/>
        <a:p>
          <a:endParaRPr lang="en-US"/>
        </a:p>
      </dgm:t>
    </dgm:pt>
    <dgm:pt modelId="{171334DA-F6B4-42F1-8A5A-A95D43B480AE}" type="sibTrans" cxnId="{34C2CEB8-61D2-4DF3-ABEA-40AC6C1F184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5E4AECC-00B9-429F-A1B4-3E5A7E5CBA02}">
      <dgm:prSet custT="1"/>
      <dgm:spPr/>
      <dgm:t>
        <a:bodyPr/>
        <a:lstStyle/>
        <a:p>
          <a:r>
            <a:rPr lang="en-US" sz="1800" dirty="0"/>
            <a:t>Provide clear step-by-step instructions</a:t>
          </a:r>
        </a:p>
      </dgm:t>
    </dgm:pt>
    <dgm:pt modelId="{B204F538-D90D-491C-944D-D025E51201D2}" type="parTrans" cxnId="{0946D93E-C94C-4251-8C85-1DB0F8C27B6A}">
      <dgm:prSet/>
      <dgm:spPr/>
      <dgm:t>
        <a:bodyPr/>
        <a:lstStyle/>
        <a:p>
          <a:endParaRPr lang="en-US"/>
        </a:p>
      </dgm:t>
    </dgm:pt>
    <dgm:pt modelId="{6D2BC428-91B7-4C26-9C5A-D54244DDCF7D}" type="sibTrans" cxnId="{0946D93E-C94C-4251-8C85-1DB0F8C27B6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E857843-75B2-4F22-9F48-CC8316E5BEC5}">
      <dgm:prSet/>
      <dgm:spPr/>
      <dgm:t>
        <a:bodyPr/>
        <a:lstStyle/>
        <a:p>
          <a:r>
            <a:rPr lang="en-US"/>
            <a:t>Create mentoring (older + younger workers)</a:t>
          </a:r>
        </a:p>
      </dgm:t>
    </dgm:pt>
    <dgm:pt modelId="{513E66CE-D0AF-4E30-BD9F-5B275ACACCC1}" type="parTrans" cxnId="{7B3F37C1-4664-427C-8CD5-610C396D1197}">
      <dgm:prSet/>
      <dgm:spPr/>
      <dgm:t>
        <a:bodyPr/>
        <a:lstStyle/>
        <a:p>
          <a:endParaRPr lang="en-US"/>
        </a:p>
      </dgm:t>
    </dgm:pt>
    <dgm:pt modelId="{D8A471BC-4B99-4C0D-8957-619DD2C5AA2D}" type="sibTrans" cxnId="{7B3F37C1-4664-427C-8CD5-610C396D119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F65F7DC-1B44-47FD-8824-F8B7BF00CAD7}">
      <dgm:prSet/>
      <dgm:spPr/>
      <dgm:t>
        <a:bodyPr/>
        <a:lstStyle/>
        <a:p>
          <a:r>
            <a:rPr lang="en-US"/>
            <a:t>Use different teaching methods</a:t>
          </a:r>
        </a:p>
      </dgm:t>
    </dgm:pt>
    <dgm:pt modelId="{A2632725-86CC-4297-AC7E-8AA05AA3DB7D}" type="parTrans" cxnId="{CACF1DAA-9E95-4D68-927A-2DA9998389C0}">
      <dgm:prSet/>
      <dgm:spPr/>
      <dgm:t>
        <a:bodyPr/>
        <a:lstStyle/>
        <a:p>
          <a:endParaRPr lang="en-US"/>
        </a:p>
      </dgm:t>
    </dgm:pt>
    <dgm:pt modelId="{443760AE-A4EA-4FFA-9EFF-096231B99581}" type="sibTrans" cxnId="{CACF1DAA-9E95-4D68-927A-2DA9998389C0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7F6DAB08-0391-4EFA-A28C-22A1B83FD4E6}" type="pres">
      <dgm:prSet presAssocID="{D98F39C8-4B9C-41BC-A23C-2E26B410EE9E}" presName="linearFlow" presStyleCnt="0">
        <dgm:presLayoutVars>
          <dgm:dir/>
          <dgm:animLvl val="lvl"/>
          <dgm:resizeHandles val="exact"/>
        </dgm:presLayoutVars>
      </dgm:prSet>
      <dgm:spPr/>
    </dgm:pt>
    <dgm:pt modelId="{7F6C46EB-7BAC-42C1-A804-1A09F71A7790}" type="pres">
      <dgm:prSet presAssocID="{CC6F59A9-8695-499D-B255-0D28F5FC9892}" presName="compositeNode" presStyleCnt="0"/>
      <dgm:spPr/>
    </dgm:pt>
    <dgm:pt modelId="{A5124831-D0FF-4CC6-B1D9-BC4617CC82C7}" type="pres">
      <dgm:prSet presAssocID="{CC6F59A9-8695-499D-B255-0D28F5FC989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CEF3E20-63B4-493B-9090-E333EB60A6AB}" type="pres">
      <dgm:prSet presAssocID="{CC6F59A9-8695-499D-B255-0D28F5FC9892}" presName="parSh" presStyleCnt="0"/>
      <dgm:spPr/>
    </dgm:pt>
    <dgm:pt modelId="{14A89E8E-EDE6-47F7-B6B1-E024009A19A2}" type="pres">
      <dgm:prSet presAssocID="{CC6F59A9-8695-499D-B255-0D28F5FC9892}" presName="lineNode" presStyleLbl="alignAccFollowNode1" presStyleIdx="0" presStyleCnt="12"/>
      <dgm:spPr/>
    </dgm:pt>
    <dgm:pt modelId="{155F657E-EDA8-4E38-8B87-C3DE1567D900}" type="pres">
      <dgm:prSet presAssocID="{CC6F59A9-8695-499D-B255-0D28F5FC9892}" presName="lineArrowNode" presStyleLbl="alignAccFollowNode1" presStyleIdx="1" presStyleCnt="12"/>
      <dgm:spPr/>
    </dgm:pt>
    <dgm:pt modelId="{E0DB7B33-2340-4F31-B63C-2414A3F6EAB1}" type="pres">
      <dgm:prSet presAssocID="{171334DA-F6B4-42F1-8A5A-A95D43B480AE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81C1A2C8-DE6E-461C-9ED7-D14C7ECD8E53}" type="pres">
      <dgm:prSet presAssocID="{171334DA-F6B4-42F1-8A5A-A95D43B480AE}" presName="spacerBetweenCircleAndCallout" presStyleCnt="0">
        <dgm:presLayoutVars/>
      </dgm:prSet>
      <dgm:spPr/>
    </dgm:pt>
    <dgm:pt modelId="{879E59A2-A2A3-4641-9CC3-A3F7B164180F}" type="pres">
      <dgm:prSet presAssocID="{CC6F59A9-8695-499D-B255-0D28F5FC9892}" presName="nodeText" presStyleLbl="alignAccFollowNode1" presStyleIdx="2" presStyleCnt="12">
        <dgm:presLayoutVars>
          <dgm:bulletEnabled val="1"/>
        </dgm:presLayoutVars>
      </dgm:prSet>
      <dgm:spPr/>
    </dgm:pt>
    <dgm:pt modelId="{FE8AC143-0973-4183-A518-ACE1C31934B6}" type="pres">
      <dgm:prSet presAssocID="{171334DA-F6B4-42F1-8A5A-A95D43B480AE}" presName="sibTransComposite" presStyleCnt="0"/>
      <dgm:spPr/>
    </dgm:pt>
    <dgm:pt modelId="{91368F27-4700-44BF-8806-F21137BC922C}" type="pres">
      <dgm:prSet presAssocID="{85E4AECC-00B9-429F-A1B4-3E5A7E5CBA02}" presName="compositeNode" presStyleCnt="0"/>
      <dgm:spPr/>
    </dgm:pt>
    <dgm:pt modelId="{B242F54C-F8A7-4255-AF78-9CCD640F9A16}" type="pres">
      <dgm:prSet presAssocID="{85E4AECC-00B9-429F-A1B4-3E5A7E5CBA0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DAA5183-83F8-4A34-BF62-A0F96EEE2400}" type="pres">
      <dgm:prSet presAssocID="{85E4AECC-00B9-429F-A1B4-3E5A7E5CBA02}" presName="parSh" presStyleCnt="0"/>
      <dgm:spPr/>
    </dgm:pt>
    <dgm:pt modelId="{DB2F7225-262A-4893-9C78-1CBBD92D9D93}" type="pres">
      <dgm:prSet presAssocID="{85E4AECC-00B9-429F-A1B4-3E5A7E5CBA02}" presName="lineNode" presStyleLbl="alignAccFollowNode1" presStyleIdx="3" presStyleCnt="12"/>
      <dgm:spPr/>
    </dgm:pt>
    <dgm:pt modelId="{EE87DD45-AF10-478A-A591-A5184E5B4A69}" type="pres">
      <dgm:prSet presAssocID="{85E4AECC-00B9-429F-A1B4-3E5A7E5CBA02}" presName="lineArrowNode" presStyleLbl="alignAccFollowNode1" presStyleIdx="4" presStyleCnt="12"/>
      <dgm:spPr/>
    </dgm:pt>
    <dgm:pt modelId="{380E86A3-85C1-45ED-A997-181303A6F024}" type="pres">
      <dgm:prSet presAssocID="{6D2BC428-91B7-4C26-9C5A-D54244DDCF7D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E61D30D7-EDA3-4ABB-ACDC-8AA15A04875C}" type="pres">
      <dgm:prSet presAssocID="{6D2BC428-91B7-4C26-9C5A-D54244DDCF7D}" presName="spacerBetweenCircleAndCallout" presStyleCnt="0">
        <dgm:presLayoutVars/>
      </dgm:prSet>
      <dgm:spPr/>
    </dgm:pt>
    <dgm:pt modelId="{B9867D7F-F257-4BAA-801F-99FBBB3AED28}" type="pres">
      <dgm:prSet presAssocID="{85E4AECC-00B9-429F-A1B4-3E5A7E5CBA02}" presName="nodeText" presStyleLbl="alignAccFollowNode1" presStyleIdx="5" presStyleCnt="12">
        <dgm:presLayoutVars>
          <dgm:bulletEnabled val="1"/>
        </dgm:presLayoutVars>
      </dgm:prSet>
      <dgm:spPr/>
    </dgm:pt>
    <dgm:pt modelId="{A4141690-592A-4737-8E91-802D99BAA028}" type="pres">
      <dgm:prSet presAssocID="{6D2BC428-91B7-4C26-9C5A-D54244DDCF7D}" presName="sibTransComposite" presStyleCnt="0"/>
      <dgm:spPr/>
    </dgm:pt>
    <dgm:pt modelId="{AC2EF865-786E-43E7-A242-D9C8F48038F7}" type="pres">
      <dgm:prSet presAssocID="{AE857843-75B2-4F22-9F48-CC8316E5BEC5}" presName="compositeNode" presStyleCnt="0"/>
      <dgm:spPr/>
    </dgm:pt>
    <dgm:pt modelId="{C5867886-6503-4991-BF7D-E8563245FC93}" type="pres">
      <dgm:prSet presAssocID="{AE857843-75B2-4F22-9F48-CC8316E5BEC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7732199-1474-4943-A550-33C61A43EF95}" type="pres">
      <dgm:prSet presAssocID="{AE857843-75B2-4F22-9F48-CC8316E5BEC5}" presName="parSh" presStyleCnt="0"/>
      <dgm:spPr/>
    </dgm:pt>
    <dgm:pt modelId="{28BB324C-2D07-4564-8793-30C5FD5257E1}" type="pres">
      <dgm:prSet presAssocID="{AE857843-75B2-4F22-9F48-CC8316E5BEC5}" presName="lineNode" presStyleLbl="alignAccFollowNode1" presStyleIdx="6" presStyleCnt="12"/>
      <dgm:spPr/>
    </dgm:pt>
    <dgm:pt modelId="{F35C86A4-50A6-40DD-A77B-10F65B61CB4A}" type="pres">
      <dgm:prSet presAssocID="{AE857843-75B2-4F22-9F48-CC8316E5BEC5}" presName="lineArrowNode" presStyleLbl="alignAccFollowNode1" presStyleIdx="7" presStyleCnt="12"/>
      <dgm:spPr/>
    </dgm:pt>
    <dgm:pt modelId="{E820878B-343C-4C49-AD14-4C613450D338}" type="pres">
      <dgm:prSet presAssocID="{D8A471BC-4B99-4C0D-8957-619DD2C5AA2D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778F932-5765-4C53-93E4-1124A667BBB6}" type="pres">
      <dgm:prSet presAssocID="{D8A471BC-4B99-4C0D-8957-619DD2C5AA2D}" presName="spacerBetweenCircleAndCallout" presStyleCnt="0">
        <dgm:presLayoutVars/>
      </dgm:prSet>
      <dgm:spPr/>
    </dgm:pt>
    <dgm:pt modelId="{B08CDACF-9928-4182-8C40-11264A2AD234}" type="pres">
      <dgm:prSet presAssocID="{AE857843-75B2-4F22-9F48-CC8316E5BEC5}" presName="nodeText" presStyleLbl="alignAccFollowNode1" presStyleIdx="8" presStyleCnt="12">
        <dgm:presLayoutVars>
          <dgm:bulletEnabled val="1"/>
        </dgm:presLayoutVars>
      </dgm:prSet>
      <dgm:spPr/>
    </dgm:pt>
    <dgm:pt modelId="{F4FF216F-B3F1-478D-9693-2EF426E10C32}" type="pres">
      <dgm:prSet presAssocID="{D8A471BC-4B99-4C0D-8957-619DD2C5AA2D}" presName="sibTransComposite" presStyleCnt="0"/>
      <dgm:spPr/>
    </dgm:pt>
    <dgm:pt modelId="{E24E7923-4DED-4BB9-B9B7-568C6BB3B854}" type="pres">
      <dgm:prSet presAssocID="{FF65F7DC-1B44-47FD-8824-F8B7BF00CAD7}" presName="compositeNode" presStyleCnt="0"/>
      <dgm:spPr/>
    </dgm:pt>
    <dgm:pt modelId="{C2EB4307-A7C1-4301-AAF1-44766517F544}" type="pres">
      <dgm:prSet presAssocID="{FF65F7DC-1B44-47FD-8824-F8B7BF00CAD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3456D7D-1656-4643-B631-4309C6579012}" type="pres">
      <dgm:prSet presAssocID="{FF65F7DC-1B44-47FD-8824-F8B7BF00CAD7}" presName="parSh" presStyleCnt="0"/>
      <dgm:spPr/>
    </dgm:pt>
    <dgm:pt modelId="{9B8DA295-6739-46B2-B102-06A1A753F6AB}" type="pres">
      <dgm:prSet presAssocID="{FF65F7DC-1B44-47FD-8824-F8B7BF00CAD7}" presName="lineNode" presStyleLbl="alignAccFollowNode1" presStyleIdx="9" presStyleCnt="12"/>
      <dgm:spPr/>
    </dgm:pt>
    <dgm:pt modelId="{66470130-9ABA-435C-B5C3-54D996900021}" type="pres">
      <dgm:prSet presAssocID="{FF65F7DC-1B44-47FD-8824-F8B7BF00CAD7}" presName="lineArrowNode" presStyleLbl="alignAccFollowNode1" presStyleIdx="10" presStyleCnt="12"/>
      <dgm:spPr/>
    </dgm:pt>
    <dgm:pt modelId="{C255A737-4234-47A3-B8A1-8E5C804A534D}" type="pres">
      <dgm:prSet presAssocID="{443760AE-A4EA-4FFA-9EFF-096231B99581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F16E9A10-6131-4D63-BF69-1D593B16580F}" type="pres">
      <dgm:prSet presAssocID="{443760AE-A4EA-4FFA-9EFF-096231B99581}" presName="spacerBetweenCircleAndCallout" presStyleCnt="0">
        <dgm:presLayoutVars/>
      </dgm:prSet>
      <dgm:spPr/>
    </dgm:pt>
    <dgm:pt modelId="{01A1FFD3-DBAC-4433-8EB9-0E146C6C2AD8}" type="pres">
      <dgm:prSet presAssocID="{FF65F7DC-1B44-47FD-8824-F8B7BF00CAD7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F13C0E06-609D-4952-98AE-D58FBF482AAF}" type="presOf" srcId="{171334DA-F6B4-42F1-8A5A-A95D43B480AE}" destId="{E0DB7B33-2340-4F31-B63C-2414A3F6EAB1}" srcOrd="0" destOrd="0" presId="urn:microsoft.com/office/officeart/2016/7/layout/LinearArrowProcessNumbered"/>
    <dgm:cxn modelId="{1F62D718-65B3-4504-ABD2-359241661CAD}" type="presOf" srcId="{6D2BC428-91B7-4C26-9C5A-D54244DDCF7D}" destId="{380E86A3-85C1-45ED-A997-181303A6F024}" srcOrd="0" destOrd="0" presId="urn:microsoft.com/office/officeart/2016/7/layout/LinearArrowProcessNumbered"/>
    <dgm:cxn modelId="{0946D93E-C94C-4251-8C85-1DB0F8C27B6A}" srcId="{D98F39C8-4B9C-41BC-A23C-2E26B410EE9E}" destId="{85E4AECC-00B9-429F-A1B4-3E5A7E5CBA02}" srcOrd="1" destOrd="0" parTransId="{B204F538-D90D-491C-944D-D025E51201D2}" sibTransId="{6D2BC428-91B7-4C26-9C5A-D54244DDCF7D}"/>
    <dgm:cxn modelId="{FDA9868B-82E6-4E3A-BE57-22BF5EEBECB5}" type="presOf" srcId="{D8A471BC-4B99-4C0D-8957-619DD2C5AA2D}" destId="{E820878B-343C-4C49-AD14-4C613450D338}" srcOrd="0" destOrd="0" presId="urn:microsoft.com/office/officeart/2016/7/layout/LinearArrowProcessNumbered"/>
    <dgm:cxn modelId="{899228A6-2826-4288-9136-2273C5B97378}" type="presOf" srcId="{CC6F59A9-8695-499D-B255-0D28F5FC9892}" destId="{879E59A2-A2A3-4641-9CC3-A3F7B164180F}" srcOrd="0" destOrd="0" presId="urn:microsoft.com/office/officeart/2016/7/layout/LinearArrowProcessNumbered"/>
    <dgm:cxn modelId="{CACF1DAA-9E95-4D68-927A-2DA9998389C0}" srcId="{D98F39C8-4B9C-41BC-A23C-2E26B410EE9E}" destId="{FF65F7DC-1B44-47FD-8824-F8B7BF00CAD7}" srcOrd="3" destOrd="0" parTransId="{A2632725-86CC-4297-AC7E-8AA05AA3DB7D}" sibTransId="{443760AE-A4EA-4FFA-9EFF-096231B99581}"/>
    <dgm:cxn modelId="{9F965EAF-C5C5-4813-ACC2-BB369EA29693}" type="presOf" srcId="{443760AE-A4EA-4FFA-9EFF-096231B99581}" destId="{C255A737-4234-47A3-B8A1-8E5C804A534D}" srcOrd="0" destOrd="0" presId="urn:microsoft.com/office/officeart/2016/7/layout/LinearArrowProcessNumbered"/>
    <dgm:cxn modelId="{826EB1B7-A578-480A-ABDA-91F8FD2190DD}" type="presOf" srcId="{FF65F7DC-1B44-47FD-8824-F8B7BF00CAD7}" destId="{01A1FFD3-DBAC-4433-8EB9-0E146C6C2AD8}" srcOrd="0" destOrd="0" presId="urn:microsoft.com/office/officeart/2016/7/layout/LinearArrowProcessNumbered"/>
    <dgm:cxn modelId="{34C2CEB8-61D2-4DF3-ABEA-40AC6C1F184B}" srcId="{D98F39C8-4B9C-41BC-A23C-2E26B410EE9E}" destId="{CC6F59A9-8695-499D-B255-0D28F5FC9892}" srcOrd="0" destOrd="0" parTransId="{14167CE6-ADC4-4E72-A10E-497EACD3E4BA}" sibTransId="{171334DA-F6B4-42F1-8A5A-A95D43B480AE}"/>
    <dgm:cxn modelId="{4277B6BD-F6D3-4691-A92B-99B479C9CC87}" type="presOf" srcId="{AE857843-75B2-4F22-9F48-CC8316E5BEC5}" destId="{B08CDACF-9928-4182-8C40-11264A2AD234}" srcOrd="0" destOrd="0" presId="urn:microsoft.com/office/officeart/2016/7/layout/LinearArrowProcessNumbered"/>
    <dgm:cxn modelId="{C947EABF-A0ED-426E-8011-295DBFAF4A6A}" type="presOf" srcId="{D98F39C8-4B9C-41BC-A23C-2E26B410EE9E}" destId="{7F6DAB08-0391-4EFA-A28C-22A1B83FD4E6}" srcOrd="0" destOrd="0" presId="urn:microsoft.com/office/officeart/2016/7/layout/LinearArrowProcessNumbered"/>
    <dgm:cxn modelId="{7B3F37C1-4664-427C-8CD5-610C396D1197}" srcId="{D98F39C8-4B9C-41BC-A23C-2E26B410EE9E}" destId="{AE857843-75B2-4F22-9F48-CC8316E5BEC5}" srcOrd="2" destOrd="0" parTransId="{513E66CE-D0AF-4E30-BD9F-5B275ACACCC1}" sibTransId="{D8A471BC-4B99-4C0D-8957-619DD2C5AA2D}"/>
    <dgm:cxn modelId="{3F7CE3C3-4C06-4FD4-A58E-42E3BF258998}" type="presOf" srcId="{85E4AECC-00B9-429F-A1B4-3E5A7E5CBA02}" destId="{B9867D7F-F257-4BAA-801F-99FBBB3AED28}" srcOrd="0" destOrd="0" presId="urn:microsoft.com/office/officeart/2016/7/layout/LinearArrowProcessNumbered"/>
    <dgm:cxn modelId="{51CA573D-F67C-41FB-94DC-2599C1D30685}" type="presParOf" srcId="{7F6DAB08-0391-4EFA-A28C-22A1B83FD4E6}" destId="{7F6C46EB-7BAC-42C1-A804-1A09F71A7790}" srcOrd="0" destOrd="0" presId="urn:microsoft.com/office/officeart/2016/7/layout/LinearArrowProcessNumbered"/>
    <dgm:cxn modelId="{69335205-008C-4537-8C8A-611972CC800D}" type="presParOf" srcId="{7F6C46EB-7BAC-42C1-A804-1A09F71A7790}" destId="{A5124831-D0FF-4CC6-B1D9-BC4617CC82C7}" srcOrd="0" destOrd="0" presId="urn:microsoft.com/office/officeart/2016/7/layout/LinearArrowProcessNumbered"/>
    <dgm:cxn modelId="{ACCDE0B5-AB88-46EE-A418-27F5E3B66379}" type="presParOf" srcId="{7F6C46EB-7BAC-42C1-A804-1A09F71A7790}" destId="{6CEF3E20-63B4-493B-9090-E333EB60A6AB}" srcOrd="1" destOrd="0" presId="urn:microsoft.com/office/officeart/2016/7/layout/LinearArrowProcessNumbered"/>
    <dgm:cxn modelId="{C2387940-B537-44F5-AA2C-8131728E40BF}" type="presParOf" srcId="{6CEF3E20-63B4-493B-9090-E333EB60A6AB}" destId="{14A89E8E-EDE6-47F7-B6B1-E024009A19A2}" srcOrd="0" destOrd="0" presId="urn:microsoft.com/office/officeart/2016/7/layout/LinearArrowProcessNumbered"/>
    <dgm:cxn modelId="{3906F1C8-2113-427A-8819-45E8AA278080}" type="presParOf" srcId="{6CEF3E20-63B4-493B-9090-E333EB60A6AB}" destId="{155F657E-EDA8-4E38-8B87-C3DE1567D900}" srcOrd="1" destOrd="0" presId="urn:microsoft.com/office/officeart/2016/7/layout/LinearArrowProcessNumbered"/>
    <dgm:cxn modelId="{6932BAEE-98AF-4FD8-8761-77DAAF059903}" type="presParOf" srcId="{6CEF3E20-63B4-493B-9090-E333EB60A6AB}" destId="{E0DB7B33-2340-4F31-B63C-2414A3F6EAB1}" srcOrd="2" destOrd="0" presId="urn:microsoft.com/office/officeart/2016/7/layout/LinearArrowProcessNumbered"/>
    <dgm:cxn modelId="{9EE16FC9-6407-4984-89C4-A8DE4AB55EBE}" type="presParOf" srcId="{6CEF3E20-63B4-493B-9090-E333EB60A6AB}" destId="{81C1A2C8-DE6E-461C-9ED7-D14C7ECD8E53}" srcOrd="3" destOrd="0" presId="urn:microsoft.com/office/officeart/2016/7/layout/LinearArrowProcessNumbered"/>
    <dgm:cxn modelId="{AA5303BD-D411-49B5-86D5-423B082D4C37}" type="presParOf" srcId="{7F6C46EB-7BAC-42C1-A804-1A09F71A7790}" destId="{879E59A2-A2A3-4641-9CC3-A3F7B164180F}" srcOrd="2" destOrd="0" presId="urn:microsoft.com/office/officeart/2016/7/layout/LinearArrowProcessNumbered"/>
    <dgm:cxn modelId="{B84F0B4F-AC89-4A64-B1A4-2DF1303C2350}" type="presParOf" srcId="{7F6DAB08-0391-4EFA-A28C-22A1B83FD4E6}" destId="{FE8AC143-0973-4183-A518-ACE1C31934B6}" srcOrd="1" destOrd="0" presId="urn:microsoft.com/office/officeart/2016/7/layout/LinearArrowProcessNumbered"/>
    <dgm:cxn modelId="{22CEE02D-637E-4842-A8C0-93BF5D629E15}" type="presParOf" srcId="{7F6DAB08-0391-4EFA-A28C-22A1B83FD4E6}" destId="{91368F27-4700-44BF-8806-F21137BC922C}" srcOrd="2" destOrd="0" presId="urn:microsoft.com/office/officeart/2016/7/layout/LinearArrowProcessNumbered"/>
    <dgm:cxn modelId="{DC81BEAF-67A4-48D9-B7B0-96B042B63428}" type="presParOf" srcId="{91368F27-4700-44BF-8806-F21137BC922C}" destId="{B242F54C-F8A7-4255-AF78-9CCD640F9A16}" srcOrd="0" destOrd="0" presId="urn:microsoft.com/office/officeart/2016/7/layout/LinearArrowProcessNumbered"/>
    <dgm:cxn modelId="{3D35F09B-A71A-412F-9737-D47CDCB15D6B}" type="presParOf" srcId="{91368F27-4700-44BF-8806-F21137BC922C}" destId="{3DAA5183-83F8-4A34-BF62-A0F96EEE2400}" srcOrd="1" destOrd="0" presId="urn:microsoft.com/office/officeart/2016/7/layout/LinearArrowProcessNumbered"/>
    <dgm:cxn modelId="{0C8AC055-DC8F-4B25-B136-55DF91B613D5}" type="presParOf" srcId="{3DAA5183-83F8-4A34-BF62-A0F96EEE2400}" destId="{DB2F7225-262A-4893-9C78-1CBBD92D9D93}" srcOrd="0" destOrd="0" presId="urn:microsoft.com/office/officeart/2016/7/layout/LinearArrowProcessNumbered"/>
    <dgm:cxn modelId="{11AA98CC-4AE8-43F8-8B74-BC63BAAD6121}" type="presParOf" srcId="{3DAA5183-83F8-4A34-BF62-A0F96EEE2400}" destId="{EE87DD45-AF10-478A-A591-A5184E5B4A69}" srcOrd="1" destOrd="0" presId="urn:microsoft.com/office/officeart/2016/7/layout/LinearArrowProcessNumbered"/>
    <dgm:cxn modelId="{BA3A2263-A981-4339-A0D5-AFECE06DA089}" type="presParOf" srcId="{3DAA5183-83F8-4A34-BF62-A0F96EEE2400}" destId="{380E86A3-85C1-45ED-A997-181303A6F024}" srcOrd="2" destOrd="0" presId="urn:microsoft.com/office/officeart/2016/7/layout/LinearArrowProcessNumbered"/>
    <dgm:cxn modelId="{1258A1EF-F5A8-48B6-AD39-4A92008AA820}" type="presParOf" srcId="{3DAA5183-83F8-4A34-BF62-A0F96EEE2400}" destId="{E61D30D7-EDA3-4ABB-ACDC-8AA15A04875C}" srcOrd="3" destOrd="0" presId="urn:microsoft.com/office/officeart/2016/7/layout/LinearArrowProcessNumbered"/>
    <dgm:cxn modelId="{9FE1664B-0D21-41F3-8E70-9F9D9399144F}" type="presParOf" srcId="{91368F27-4700-44BF-8806-F21137BC922C}" destId="{B9867D7F-F257-4BAA-801F-99FBBB3AED28}" srcOrd="2" destOrd="0" presId="urn:microsoft.com/office/officeart/2016/7/layout/LinearArrowProcessNumbered"/>
    <dgm:cxn modelId="{BB6FE247-7E01-4AF7-800D-9A5C67A3E493}" type="presParOf" srcId="{7F6DAB08-0391-4EFA-A28C-22A1B83FD4E6}" destId="{A4141690-592A-4737-8E91-802D99BAA028}" srcOrd="3" destOrd="0" presId="urn:microsoft.com/office/officeart/2016/7/layout/LinearArrowProcessNumbered"/>
    <dgm:cxn modelId="{70C4AEC6-610D-4562-80B0-DDFD90A8659B}" type="presParOf" srcId="{7F6DAB08-0391-4EFA-A28C-22A1B83FD4E6}" destId="{AC2EF865-786E-43E7-A242-D9C8F48038F7}" srcOrd="4" destOrd="0" presId="urn:microsoft.com/office/officeart/2016/7/layout/LinearArrowProcessNumbered"/>
    <dgm:cxn modelId="{B702496D-1BB8-49AA-8D3E-972BC6ECBE92}" type="presParOf" srcId="{AC2EF865-786E-43E7-A242-D9C8F48038F7}" destId="{C5867886-6503-4991-BF7D-E8563245FC93}" srcOrd="0" destOrd="0" presId="urn:microsoft.com/office/officeart/2016/7/layout/LinearArrowProcessNumbered"/>
    <dgm:cxn modelId="{8F91CD34-B319-437D-873F-A8C7FF9DC8B8}" type="presParOf" srcId="{AC2EF865-786E-43E7-A242-D9C8F48038F7}" destId="{C7732199-1474-4943-A550-33C61A43EF95}" srcOrd="1" destOrd="0" presId="urn:microsoft.com/office/officeart/2016/7/layout/LinearArrowProcessNumbered"/>
    <dgm:cxn modelId="{5C4BACA6-F9EB-4DE6-A59E-23CAA597B02F}" type="presParOf" srcId="{C7732199-1474-4943-A550-33C61A43EF95}" destId="{28BB324C-2D07-4564-8793-30C5FD5257E1}" srcOrd="0" destOrd="0" presId="urn:microsoft.com/office/officeart/2016/7/layout/LinearArrowProcessNumbered"/>
    <dgm:cxn modelId="{FA5DF7F6-32CD-4483-A9C8-01F31E4E26B5}" type="presParOf" srcId="{C7732199-1474-4943-A550-33C61A43EF95}" destId="{F35C86A4-50A6-40DD-A77B-10F65B61CB4A}" srcOrd="1" destOrd="0" presId="urn:microsoft.com/office/officeart/2016/7/layout/LinearArrowProcessNumbered"/>
    <dgm:cxn modelId="{3865C3ED-BD2B-43D3-84B4-E5FE3F2CF17F}" type="presParOf" srcId="{C7732199-1474-4943-A550-33C61A43EF95}" destId="{E820878B-343C-4C49-AD14-4C613450D338}" srcOrd="2" destOrd="0" presId="urn:microsoft.com/office/officeart/2016/7/layout/LinearArrowProcessNumbered"/>
    <dgm:cxn modelId="{4FDE7A75-FE55-449D-8818-47E2FA30DFB3}" type="presParOf" srcId="{C7732199-1474-4943-A550-33C61A43EF95}" destId="{6778F932-5765-4C53-93E4-1124A667BBB6}" srcOrd="3" destOrd="0" presId="urn:microsoft.com/office/officeart/2016/7/layout/LinearArrowProcessNumbered"/>
    <dgm:cxn modelId="{296350CF-AECB-40B0-8FD0-00C30E1FCB16}" type="presParOf" srcId="{AC2EF865-786E-43E7-A242-D9C8F48038F7}" destId="{B08CDACF-9928-4182-8C40-11264A2AD234}" srcOrd="2" destOrd="0" presId="urn:microsoft.com/office/officeart/2016/7/layout/LinearArrowProcessNumbered"/>
    <dgm:cxn modelId="{782C98B4-C448-468E-AB4F-EC1E6BD16E6B}" type="presParOf" srcId="{7F6DAB08-0391-4EFA-A28C-22A1B83FD4E6}" destId="{F4FF216F-B3F1-478D-9693-2EF426E10C32}" srcOrd="5" destOrd="0" presId="urn:microsoft.com/office/officeart/2016/7/layout/LinearArrowProcessNumbered"/>
    <dgm:cxn modelId="{1473E8DB-F312-4614-ABEC-F828EFA76C08}" type="presParOf" srcId="{7F6DAB08-0391-4EFA-A28C-22A1B83FD4E6}" destId="{E24E7923-4DED-4BB9-B9B7-568C6BB3B854}" srcOrd="6" destOrd="0" presId="urn:microsoft.com/office/officeart/2016/7/layout/LinearArrowProcessNumbered"/>
    <dgm:cxn modelId="{296C8988-F831-4672-AD23-B048BC6AD805}" type="presParOf" srcId="{E24E7923-4DED-4BB9-B9B7-568C6BB3B854}" destId="{C2EB4307-A7C1-4301-AAF1-44766517F544}" srcOrd="0" destOrd="0" presId="urn:microsoft.com/office/officeart/2016/7/layout/LinearArrowProcessNumbered"/>
    <dgm:cxn modelId="{55BF17ED-2B62-4CBA-A1B3-9CDBBAD8197B}" type="presParOf" srcId="{E24E7923-4DED-4BB9-B9B7-568C6BB3B854}" destId="{43456D7D-1656-4643-B631-4309C6579012}" srcOrd="1" destOrd="0" presId="urn:microsoft.com/office/officeart/2016/7/layout/LinearArrowProcessNumbered"/>
    <dgm:cxn modelId="{FE7D4493-1629-4662-B6BD-E07A4380DEC6}" type="presParOf" srcId="{43456D7D-1656-4643-B631-4309C6579012}" destId="{9B8DA295-6739-46B2-B102-06A1A753F6AB}" srcOrd="0" destOrd="0" presId="urn:microsoft.com/office/officeart/2016/7/layout/LinearArrowProcessNumbered"/>
    <dgm:cxn modelId="{9080BBFF-2104-4B06-93ED-C727A90D4C83}" type="presParOf" srcId="{43456D7D-1656-4643-B631-4309C6579012}" destId="{66470130-9ABA-435C-B5C3-54D996900021}" srcOrd="1" destOrd="0" presId="urn:microsoft.com/office/officeart/2016/7/layout/LinearArrowProcessNumbered"/>
    <dgm:cxn modelId="{E9686966-D121-46E4-9821-9C2A700E6D07}" type="presParOf" srcId="{43456D7D-1656-4643-B631-4309C6579012}" destId="{C255A737-4234-47A3-B8A1-8E5C804A534D}" srcOrd="2" destOrd="0" presId="urn:microsoft.com/office/officeart/2016/7/layout/LinearArrowProcessNumbered"/>
    <dgm:cxn modelId="{46FD405B-7A69-4BDD-B28A-E80A62E988AC}" type="presParOf" srcId="{43456D7D-1656-4643-B631-4309C6579012}" destId="{F16E9A10-6131-4D63-BF69-1D593B16580F}" srcOrd="3" destOrd="0" presId="urn:microsoft.com/office/officeart/2016/7/layout/LinearArrowProcessNumbered"/>
    <dgm:cxn modelId="{4F139A65-BFCA-47F2-8F67-F606900471F8}" type="presParOf" srcId="{E24E7923-4DED-4BB9-B9B7-568C6BB3B854}" destId="{01A1FFD3-DBAC-4433-8EB9-0E146C6C2AD8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507D77-CD37-4FD2-9374-00A920C2DB9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AA52570-1B6C-413D-B7FE-91E8EDB6FF45}">
      <dgm:prSet/>
      <dgm:spPr/>
      <dgm:t>
        <a:bodyPr/>
        <a:lstStyle/>
        <a:p>
          <a:r>
            <a:rPr lang="en-US"/>
            <a:t>Provide cultural awareness training</a:t>
          </a:r>
        </a:p>
      </dgm:t>
    </dgm:pt>
    <dgm:pt modelId="{6D1855E9-3C0C-402D-8EAF-702A6E15737B}" type="parTrans" cxnId="{D600EBD2-CE72-435A-BAC6-9FE567153F26}">
      <dgm:prSet/>
      <dgm:spPr/>
      <dgm:t>
        <a:bodyPr/>
        <a:lstStyle/>
        <a:p>
          <a:endParaRPr lang="en-US"/>
        </a:p>
      </dgm:t>
    </dgm:pt>
    <dgm:pt modelId="{78345857-6C33-4B8D-A17D-7CD45706F51F}" type="sibTrans" cxnId="{D600EBD2-CE72-435A-BAC6-9FE567153F26}">
      <dgm:prSet/>
      <dgm:spPr/>
      <dgm:t>
        <a:bodyPr/>
        <a:lstStyle/>
        <a:p>
          <a:endParaRPr lang="en-US"/>
        </a:p>
      </dgm:t>
    </dgm:pt>
    <dgm:pt modelId="{88B6AC89-1A44-4906-BF09-BEEF6B8FBB0C}">
      <dgm:prSet/>
      <dgm:spPr/>
      <dgm:t>
        <a:bodyPr/>
        <a:lstStyle/>
        <a:p>
          <a:r>
            <a:rPr lang="en-US"/>
            <a:t>Set clear workplace rules</a:t>
          </a:r>
        </a:p>
      </dgm:t>
    </dgm:pt>
    <dgm:pt modelId="{5FC96E6A-2936-4293-945E-628BA8D307ED}" type="parTrans" cxnId="{7A138DF9-1A83-4BAD-977A-E519AF54B7F4}">
      <dgm:prSet/>
      <dgm:spPr/>
      <dgm:t>
        <a:bodyPr/>
        <a:lstStyle/>
        <a:p>
          <a:endParaRPr lang="en-US"/>
        </a:p>
      </dgm:t>
    </dgm:pt>
    <dgm:pt modelId="{05636F36-449C-44E0-A76E-9CB0D781AC1F}" type="sibTrans" cxnId="{7A138DF9-1A83-4BAD-977A-E519AF54B7F4}">
      <dgm:prSet/>
      <dgm:spPr/>
      <dgm:t>
        <a:bodyPr/>
        <a:lstStyle/>
        <a:p>
          <a:endParaRPr lang="en-US"/>
        </a:p>
      </dgm:t>
    </dgm:pt>
    <dgm:pt modelId="{6C16E1F2-E8F5-49B8-A569-67AF968D9BCC}">
      <dgm:prSet/>
      <dgm:spPr/>
      <dgm:t>
        <a:bodyPr/>
        <a:lstStyle/>
        <a:p>
          <a:r>
            <a:rPr lang="en-US"/>
            <a:t>Use standard procedures for everyone</a:t>
          </a:r>
        </a:p>
      </dgm:t>
    </dgm:pt>
    <dgm:pt modelId="{A6FBA273-B77F-4FFA-B48D-B6EB80C700B1}" type="parTrans" cxnId="{E4F2619E-A541-4683-830E-93CA0091D430}">
      <dgm:prSet/>
      <dgm:spPr/>
      <dgm:t>
        <a:bodyPr/>
        <a:lstStyle/>
        <a:p>
          <a:endParaRPr lang="en-US"/>
        </a:p>
      </dgm:t>
    </dgm:pt>
    <dgm:pt modelId="{DFABF09B-ED27-4FA7-A27D-FD5F3310C610}" type="sibTrans" cxnId="{E4F2619E-A541-4683-830E-93CA0091D430}">
      <dgm:prSet/>
      <dgm:spPr/>
      <dgm:t>
        <a:bodyPr/>
        <a:lstStyle/>
        <a:p>
          <a:endParaRPr lang="en-US"/>
        </a:p>
      </dgm:t>
    </dgm:pt>
    <dgm:pt modelId="{082E646B-BD61-49B8-B800-C5783449FDB6}">
      <dgm:prSet/>
      <dgm:spPr/>
      <dgm:t>
        <a:bodyPr/>
        <a:lstStyle/>
        <a:p>
          <a:r>
            <a:rPr lang="en-US"/>
            <a:t>Encourage respect between workers</a:t>
          </a:r>
        </a:p>
      </dgm:t>
    </dgm:pt>
    <dgm:pt modelId="{9AA65C68-AC95-49FB-8B70-D3E39F88A8AE}" type="parTrans" cxnId="{2EA3032D-DD07-4529-B652-37194A346D3F}">
      <dgm:prSet/>
      <dgm:spPr/>
      <dgm:t>
        <a:bodyPr/>
        <a:lstStyle/>
        <a:p>
          <a:endParaRPr lang="en-US"/>
        </a:p>
      </dgm:t>
    </dgm:pt>
    <dgm:pt modelId="{AB99DFD9-DFAE-4EC9-8110-8682BE6466D7}" type="sibTrans" cxnId="{2EA3032D-DD07-4529-B652-37194A346D3F}">
      <dgm:prSet/>
      <dgm:spPr/>
      <dgm:t>
        <a:bodyPr/>
        <a:lstStyle/>
        <a:p>
          <a:endParaRPr lang="en-US"/>
        </a:p>
      </dgm:t>
    </dgm:pt>
    <dgm:pt modelId="{8A3FB9E2-A396-4CDC-AF1C-DD1477158D3C}" type="pres">
      <dgm:prSet presAssocID="{6E507D77-CD37-4FD2-9374-00A920C2DB98}" presName="root" presStyleCnt="0">
        <dgm:presLayoutVars>
          <dgm:dir/>
          <dgm:resizeHandles val="exact"/>
        </dgm:presLayoutVars>
      </dgm:prSet>
      <dgm:spPr/>
    </dgm:pt>
    <dgm:pt modelId="{99E5B007-747C-4E5B-9E47-23E48B7E36DD}" type="pres">
      <dgm:prSet presAssocID="{6AA52570-1B6C-413D-B7FE-91E8EDB6FF45}" presName="compNode" presStyleCnt="0"/>
      <dgm:spPr/>
    </dgm:pt>
    <dgm:pt modelId="{15D1960B-71A0-49A3-A7C6-EB23A789E47B}" type="pres">
      <dgm:prSet presAssocID="{6AA52570-1B6C-413D-B7FE-91E8EDB6FF4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BA201F7-2EE6-4D0A-9A62-703DD3970A18}" type="pres">
      <dgm:prSet presAssocID="{6AA52570-1B6C-413D-B7FE-91E8EDB6FF45}" presName="spaceRect" presStyleCnt="0"/>
      <dgm:spPr/>
    </dgm:pt>
    <dgm:pt modelId="{F5511F21-0D2F-4F79-81B9-BAAFAB8D21B3}" type="pres">
      <dgm:prSet presAssocID="{6AA52570-1B6C-413D-B7FE-91E8EDB6FF45}" presName="textRect" presStyleLbl="revTx" presStyleIdx="0" presStyleCnt="4">
        <dgm:presLayoutVars>
          <dgm:chMax val="1"/>
          <dgm:chPref val="1"/>
        </dgm:presLayoutVars>
      </dgm:prSet>
      <dgm:spPr/>
    </dgm:pt>
    <dgm:pt modelId="{DC67748A-9D71-4198-BC50-A7A2724E6D94}" type="pres">
      <dgm:prSet presAssocID="{78345857-6C33-4B8D-A17D-7CD45706F51F}" presName="sibTrans" presStyleCnt="0"/>
      <dgm:spPr/>
    </dgm:pt>
    <dgm:pt modelId="{85CC27D9-8D78-4C00-8A6E-61D3CC1B3D1E}" type="pres">
      <dgm:prSet presAssocID="{88B6AC89-1A44-4906-BF09-BEEF6B8FBB0C}" presName="compNode" presStyleCnt="0"/>
      <dgm:spPr/>
    </dgm:pt>
    <dgm:pt modelId="{0E2DABB4-1808-47F9-ABD7-B422D9A21936}" type="pres">
      <dgm:prSet presAssocID="{88B6AC89-1A44-4906-BF09-BEEF6B8FBB0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D81024-86DB-4358-B88B-DAD7223E8410}" type="pres">
      <dgm:prSet presAssocID="{88B6AC89-1A44-4906-BF09-BEEF6B8FBB0C}" presName="spaceRect" presStyleCnt="0"/>
      <dgm:spPr/>
    </dgm:pt>
    <dgm:pt modelId="{8695766A-0820-498C-87A4-E29CA2D43B7B}" type="pres">
      <dgm:prSet presAssocID="{88B6AC89-1A44-4906-BF09-BEEF6B8FBB0C}" presName="textRect" presStyleLbl="revTx" presStyleIdx="1" presStyleCnt="4">
        <dgm:presLayoutVars>
          <dgm:chMax val="1"/>
          <dgm:chPref val="1"/>
        </dgm:presLayoutVars>
      </dgm:prSet>
      <dgm:spPr/>
    </dgm:pt>
    <dgm:pt modelId="{6D28F19D-48A7-47CD-B332-996B2231998D}" type="pres">
      <dgm:prSet presAssocID="{05636F36-449C-44E0-A76E-9CB0D781AC1F}" presName="sibTrans" presStyleCnt="0"/>
      <dgm:spPr/>
    </dgm:pt>
    <dgm:pt modelId="{32EF405C-69E9-4489-9D7C-DDD35C9017B1}" type="pres">
      <dgm:prSet presAssocID="{6C16E1F2-E8F5-49B8-A569-67AF968D9BCC}" presName="compNode" presStyleCnt="0"/>
      <dgm:spPr/>
    </dgm:pt>
    <dgm:pt modelId="{AC2FE667-9CA0-4078-9362-F19875AD6093}" type="pres">
      <dgm:prSet presAssocID="{6C16E1F2-E8F5-49B8-A569-67AF968D9BC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7D000B9-1E18-4C4D-92F3-6549E2006E69}" type="pres">
      <dgm:prSet presAssocID="{6C16E1F2-E8F5-49B8-A569-67AF968D9BCC}" presName="spaceRect" presStyleCnt="0"/>
      <dgm:spPr/>
    </dgm:pt>
    <dgm:pt modelId="{B9AF0EAC-4095-4DA4-B982-3453BF55BC55}" type="pres">
      <dgm:prSet presAssocID="{6C16E1F2-E8F5-49B8-A569-67AF968D9BCC}" presName="textRect" presStyleLbl="revTx" presStyleIdx="2" presStyleCnt="4">
        <dgm:presLayoutVars>
          <dgm:chMax val="1"/>
          <dgm:chPref val="1"/>
        </dgm:presLayoutVars>
      </dgm:prSet>
      <dgm:spPr/>
    </dgm:pt>
    <dgm:pt modelId="{C2445DBE-1982-4020-B949-2897829B0F19}" type="pres">
      <dgm:prSet presAssocID="{DFABF09B-ED27-4FA7-A27D-FD5F3310C610}" presName="sibTrans" presStyleCnt="0"/>
      <dgm:spPr/>
    </dgm:pt>
    <dgm:pt modelId="{47D6E421-EB8F-42CD-9640-E682C7CD1CA6}" type="pres">
      <dgm:prSet presAssocID="{082E646B-BD61-49B8-B800-C5783449FDB6}" presName="compNode" presStyleCnt="0"/>
      <dgm:spPr/>
    </dgm:pt>
    <dgm:pt modelId="{5F75C65A-348E-4155-B05A-E1E6E39A029B}" type="pres">
      <dgm:prSet presAssocID="{082E646B-BD61-49B8-B800-C5783449FDB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0776A23-FEF2-4728-91C3-036D537E6796}" type="pres">
      <dgm:prSet presAssocID="{082E646B-BD61-49B8-B800-C5783449FDB6}" presName="spaceRect" presStyleCnt="0"/>
      <dgm:spPr/>
    </dgm:pt>
    <dgm:pt modelId="{67FEF6B2-5900-4895-812D-18004BD8AA9E}" type="pres">
      <dgm:prSet presAssocID="{082E646B-BD61-49B8-B800-C5783449FDB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46CB80B-99DB-4017-A364-68C0DA256997}" type="presOf" srcId="{6C16E1F2-E8F5-49B8-A569-67AF968D9BCC}" destId="{B9AF0EAC-4095-4DA4-B982-3453BF55BC55}" srcOrd="0" destOrd="0" presId="urn:microsoft.com/office/officeart/2018/2/layout/IconLabelList"/>
    <dgm:cxn modelId="{009D8E15-0B00-42B2-8135-087172031119}" type="presOf" srcId="{082E646B-BD61-49B8-B800-C5783449FDB6}" destId="{67FEF6B2-5900-4895-812D-18004BD8AA9E}" srcOrd="0" destOrd="0" presId="urn:microsoft.com/office/officeart/2018/2/layout/IconLabelList"/>
    <dgm:cxn modelId="{2EA3032D-DD07-4529-B652-37194A346D3F}" srcId="{6E507D77-CD37-4FD2-9374-00A920C2DB98}" destId="{082E646B-BD61-49B8-B800-C5783449FDB6}" srcOrd="3" destOrd="0" parTransId="{9AA65C68-AC95-49FB-8B70-D3E39F88A8AE}" sibTransId="{AB99DFD9-DFAE-4EC9-8110-8682BE6466D7}"/>
    <dgm:cxn modelId="{67788431-72CD-4735-BF97-41B848BA90A9}" type="presOf" srcId="{88B6AC89-1A44-4906-BF09-BEEF6B8FBB0C}" destId="{8695766A-0820-498C-87A4-E29CA2D43B7B}" srcOrd="0" destOrd="0" presId="urn:microsoft.com/office/officeart/2018/2/layout/IconLabelList"/>
    <dgm:cxn modelId="{DB8E058B-BADB-4754-AF66-7EECCB086F05}" type="presOf" srcId="{6AA52570-1B6C-413D-B7FE-91E8EDB6FF45}" destId="{F5511F21-0D2F-4F79-81B9-BAAFAB8D21B3}" srcOrd="0" destOrd="0" presId="urn:microsoft.com/office/officeart/2018/2/layout/IconLabelList"/>
    <dgm:cxn modelId="{E4F2619E-A541-4683-830E-93CA0091D430}" srcId="{6E507D77-CD37-4FD2-9374-00A920C2DB98}" destId="{6C16E1F2-E8F5-49B8-A569-67AF968D9BCC}" srcOrd="2" destOrd="0" parTransId="{A6FBA273-B77F-4FFA-B48D-B6EB80C700B1}" sibTransId="{DFABF09B-ED27-4FA7-A27D-FD5F3310C610}"/>
    <dgm:cxn modelId="{651719B2-08A4-4BE9-AA80-42F20BB59B7C}" type="presOf" srcId="{6E507D77-CD37-4FD2-9374-00A920C2DB98}" destId="{8A3FB9E2-A396-4CDC-AF1C-DD1477158D3C}" srcOrd="0" destOrd="0" presId="urn:microsoft.com/office/officeart/2018/2/layout/IconLabelList"/>
    <dgm:cxn modelId="{D600EBD2-CE72-435A-BAC6-9FE567153F26}" srcId="{6E507D77-CD37-4FD2-9374-00A920C2DB98}" destId="{6AA52570-1B6C-413D-B7FE-91E8EDB6FF45}" srcOrd="0" destOrd="0" parTransId="{6D1855E9-3C0C-402D-8EAF-702A6E15737B}" sibTransId="{78345857-6C33-4B8D-A17D-7CD45706F51F}"/>
    <dgm:cxn modelId="{7A138DF9-1A83-4BAD-977A-E519AF54B7F4}" srcId="{6E507D77-CD37-4FD2-9374-00A920C2DB98}" destId="{88B6AC89-1A44-4906-BF09-BEEF6B8FBB0C}" srcOrd="1" destOrd="0" parTransId="{5FC96E6A-2936-4293-945E-628BA8D307ED}" sibTransId="{05636F36-449C-44E0-A76E-9CB0D781AC1F}"/>
    <dgm:cxn modelId="{A893D085-BD6B-4CE9-80B2-90E45018F981}" type="presParOf" srcId="{8A3FB9E2-A396-4CDC-AF1C-DD1477158D3C}" destId="{99E5B007-747C-4E5B-9E47-23E48B7E36DD}" srcOrd="0" destOrd="0" presId="urn:microsoft.com/office/officeart/2018/2/layout/IconLabelList"/>
    <dgm:cxn modelId="{34BD5D59-4442-4A70-96F5-63A44C936DDF}" type="presParOf" srcId="{99E5B007-747C-4E5B-9E47-23E48B7E36DD}" destId="{15D1960B-71A0-49A3-A7C6-EB23A789E47B}" srcOrd="0" destOrd="0" presId="urn:microsoft.com/office/officeart/2018/2/layout/IconLabelList"/>
    <dgm:cxn modelId="{113898C9-B540-4455-887D-9849A6E304E1}" type="presParOf" srcId="{99E5B007-747C-4E5B-9E47-23E48B7E36DD}" destId="{CBA201F7-2EE6-4D0A-9A62-703DD3970A18}" srcOrd="1" destOrd="0" presId="urn:microsoft.com/office/officeart/2018/2/layout/IconLabelList"/>
    <dgm:cxn modelId="{5D5862D3-C550-4CEF-8AB3-2C62FB379331}" type="presParOf" srcId="{99E5B007-747C-4E5B-9E47-23E48B7E36DD}" destId="{F5511F21-0D2F-4F79-81B9-BAAFAB8D21B3}" srcOrd="2" destOrd="0" presId="urn:microsoft.com/office/officeart/2018/2/layout/IconLabelList"/>
    <dgm:cxn modelId="{A84A1D90-020B-4B54-BC5F-469846D233E2}" type="presParOf" srcId="{8A3FB9E2-A396-4CDC-AF1C-DD1477158D3C}" destId="{DC67748A-9D71-4198-BC50-A7A2724E6D94}" srcOrd="1" destOrd="0" presId="urn:microsoft.com/office/officeart/2018/2/layout/IconLabelList"/>
    <dgm:cxn modelId="{E7B25999-E33D-4535-BB54-ADCCEA800140}" type="presParOf" srcId="{8A3FB9E2-A396-4CDC-AF1C-DD1477158D3C}" destId="{85CC27D9-8D78-4C00-8A6E-61D3CC1B3D1E}" srcOrd="2" destOrd="0" presId="urn:microsoft.com/office/officeart/2018/2/layout/IconLabelList"/>
    <dgm:cxn modelId="{35144EB8-AE64-4679-BDA8-537FEF38671B}" type="presParOf" srcId="{85CC27D9-8D78-4C00-8A6E-61D3CC1B3D1E}" destId="{0E2DABB4-1808-47F9-ABD7-B422D9A21936}" srcOrd="0" destOrd="0" presId="urn:microsoft.com/office/officeart/2018/2/layout/IconLabelList"/>
    <dgm:cxn modelId="{7AB0A442-2773-498F-9C6B-193601110824}" type="presParOf" srcId="{85CC27D9-8D78-4C00-8A6E-61D3CC1B3D1E}" destId="{F1D81024-86DB-4358-B88B-DAD7223E8410}" srcOrd="1" destOrd="0" presId="urn:microsoft.com/office/officeart/2018/2/layout/IconLabelList"/>
    <dgm:cxn modelId="{24655A5E-6ECA-45FA-9849-EADF3A734839}" type="presParOf" srcId="{85CC27D9-8D78-4C00-8A6E-61D3CC1B3D1E}" destId="{8695766A-0820-498C-87A4-E29CA2D43B7B}" srcOrd="2" destOrd="0" presId="urn:microsoft.com/office/officeart/2018/2/layout/IconLabelList"/>
    <dgm:cxn modelId="{A054564B-EBBD-48DC-A40D-A8A91BF1CE31}" type="presParOf" srcId="{8A3FB9E2-A396-4CDC-AF1C-DD1477158D3C}" destId="{6D28F19D-48A7-47CD-B332-996B2231998D}" srcOrd="3" destOrd="0" presId="urn:microsoft.com/office/officeart/2018/2/layout/IconLabelList"/>
    <dgm:cxn modelId="{9A98D399-2B96-4D1B-838F-C7D01733E396}" type="presParOf" srcId="{8A3FB9E2-A396-4CDC-AF1C-DD1477158D3C}" destId="{32EF405C-69E9-4489-9D7C-DDD35C9017B1}" srcOrd="4" destOrd="0" presId="urn:microsoft.com/office/officeart/2018/2/layout/IconLabelList"/>
    <dgm:cxn modelId="{13B45B29-7BB4-4591-93C4-C1EBA7EC8DCE}" type="presParOf" srcId="{32EF405C-69E9-4489-9D7C-DDD35C9017B1}" destId="{AC2FE667-9CA0-4078-9362-F19875AD6093}" srcOrd="0" destOrd="0" presId="urn:microsoft.com/office/officeart/2018/2/layout/IconLabelList"/>
    <dgm:cxn modelId="{601F65D7-681E-415A-9E27-1890ACB00C5D}" type="presParOf" srcId="{32EF405C-69E9-4489-9D7C-DDD35C9017B1}" destId="{17D000B9-1E18-4C4D-92F3-6549E2006E69}" srcOrd="1" destOrd="0" presId="urn:microsoft.com/office/officeart/2018/2/layout/IconLabelList"/>
    <dgm:cxn modelId="{8A3D96B9-7E45-41DC-BF8E-09483327D8FD}" type="presParOf" srcId="{32EF405C-69E9-4489-9D7C-DDD35C9017B1}" destId="{B9AF0EAC-4095-4DA4-B982-3453BF55BC55}" srcOrd="2" destOrd="0" presId="urn:microsoft.com/office/officeart/2018/2/layout/IconLabelList"/>
    <dgm:cxn modelId="{FA23D512-4AB3-40EF-8540-441EBC71C149}" type="presParOf" srcId="{8A3FB9E2-A396-4CDC-AF1C-DD1477158D3C}" destId="{C2445DBE-1982-4020-B949-2897829B0F19}" srcOrd="5" destOrd="0" presId="urn:microsoft.com/office/officeart/2018/2/layout/IconLabelList"/>
    <dgm:cxn modelId="{5B78F3A3-0742-43D5-8442-9CC13559BECC}" type="presParOf" srcId="{8A3FB9E2-A396-4CDC-AF1C-DD1477158D3C}" destId="{47D6E421-EB8F-42CD-9640-E682C7CD1CA6}" srcOrd="6" destOrd="0" presId="urn:microsoft.com/office/officeart/2018/2/layout/IconLabelList"/>
    <dgm:cxn modelId="{591866D5-5915-4E53-B0EB-05807136D26E}" type="presParOf" srcId="{47D6E421-EB8F-42CD-9640-E682C7CD1CA6}" destId="{5F75C65A-348E-4155-B05A-E1E6E39A029B}" srcOrd="0" destOrd="0" presId="urn:microsoft.com/office/officeart/2018/2/layout/IconLabelList"/>
    <dgm:cxn modelId="{1E6C7ABB-70F0-4F2E-96AD-9EB2417407A3}" type="presParOf" srcId="{47D6E421-EB8F-42CD-9640-E682C7CD1CA6}" destId="{60776A23-FEF2-4728-91C3-036D537E6796}" srcOrd="1" destOrd="0" presId="urn:microsoft.com/office/officeart/2018/2/layout/IconLabelList"/>
    <dgm:cxn modelId="{21716CD4-EB4F-434C-BEA4-D67BC1BDCA1A}" type="presParOf" srcId="{47D6E421-EB8F-42CD-9640-E682C7CD1CA6}" destId="{67FEF6B2-5900-4895-812D-18004BD8AA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5D9726A-ABB6-4FC8-957F-43053C023A3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6C3550-795D-403F-9162-14DBE7DD3C40}">
      <dgm:prSet/>
      <dgm:spPr/>
      <dgm:t>
        <a:bodyPr/>
        <a:lstStyle/>
        <a:p>
          <a:r>
            <a:rPr lang="en-US"/>
            <a:t>Provide</a:t>
          </a:r>
        </a:p>
      </dgm:t>
    </dgm:pt>
    <dgm:pt modelId="{6F38E7CC-543B-4167-A7E4-AF723CCF7BA0}" type="parTrans" cxnId="{B875A0FF-5C83-41CA-814F-04906C443F30}">
      <dgm:prSet/>
      <dgm:spPr/>
      <dgm:t>
        <a:bodyPr/>
        <a:lstStyle/>
        <a:p>
          <a:endParaRPr lang="en-US"/>
        </a:p>
      </dgm:t>
    </dgm:pt>
    <dgm:pt modelId="{15BE7E00-E4CF-4B51-A602-92F2FC6C8409}" type="sibTrans" cxnId="{B875A0FF-5C83-41CA-814F-04906C443F30}">
      <dgm:prSet/>
      <dgm:spPr/>
      <dgm:t>
        <a:bodyPr/>
        <a:lstStyle/>
        <a:p>
          <a:endParaRPr lang="en-US"/>
        </a:p>
      </dgm:t>
    </dgm:pt>
    <dgm:pt modelId="{A84C05C8-DB6D-4236-8535-A2312A894C05}">
      <dgm:prSet/>
      <dgm:spPr/>
      <dgm:t>
        <a:bodyPr/>
        <a:lstStyle/>
        <a:p>
          <a:r>
            <a:rPr lang="en-US"/>
            <a:t>Provide management training</a:t>
          </a:r>
        </a:p>
      </dgm:t>
    </dgm:pt>
    <dgm:pt modelId="{F88D09E4-318F-4A9F-BC07-1E0CF95DFF6B}" type="parTrans" cxnId="{872117BA-3B35-42D6-99F8-DC3E9E5BF501}">
      <dgm:prSet/>
      <dgm:spPr/>
      <dgm:t>
        <a:bodyPr/>
        <a:lstStyle/>
        <a:p>
          <a:endParaRPr lang="en-US"/>
        </a:p>
      </dgm:t>
    </dgm:pt>
    <dgm:pt modelId="{8629E2A3-243E-4794-B420-24025604EB53}" type="sibTrans" cxnId="{872117BA-3B35-42D6-99F8-DC3E9E5BF501}">
      <dgm:prSet/>
      <dgm:spPr/>
      <dgm:t>
        <a:bodyPr/>
        <a:lstStyle/>
        <a:p>
          <a:endParaRPr lang="en-US"/>
        </a:p>
      </dgm:t>
    </dgm:pt>
    <dgm:pt modelId="{593A8085-BF48-4C08-BD0E-5993253CD748}">
      <dgm:prSet/>
      <dgm:spPr/>
      <dgm:t>
        <a:bodyPr/>
        <a:lstStyle/>
        <a:p>
          <a:r>
            <a:rPr lang="en-US"/>
            <a:t>Encourage</a:t>
          </a:r>
        </a:p>
      </dgm:t>
    </dgm:pt>
    <dgm:pt modelId="{CFA4D38F-4876-45B7-A1C3-36709AF2D25D}" type="parTrans" cxnId="{7C09D8BA-B5B0-4051-948B-CBFFA49D9E0E}">
      <dgm:prSet/>
      <dgm:spPr/>
      <dgm:t>
        <a:bodyPr/>
        <a:lstStyle/>
        <a:p>
          <a:endParaRPr lang="en-US"/>
        </a:p>
      </dgm:t>
    </dgm:pt>
    <dgm:pt modelId="{E3855EED-ABBA-4F1F-B9EF-7E4F2BEEBABF}" type="sibTrans" cxnId="{7C09D8BA-B5B0-4051-948B-CBFFA49D9E0E}">
      <dgm:prSet/>
      <dgm:spPr/>
      <dgm:t>
        <a:bodyPr/>
        <a:lstStyle/>
        <a:p>
          <a:endParaRPr lang="en-US"/>
        </a:p>
      </dgm:t>
    </dgm:pt>
    <dgm:pt modelId="{22732C58-13AA-42B6-AECB-03D8B7880203}">
      <dgm:prSet/>
      <dgm:spPr/>
      <dgm:t>
        <a:bodyPr/>
        <a:lstStyle/>
        <a:p>
          <a:r>
            <a:rPr lang="en-US"/>
            <a:t>Encourage calm and respectful communication</a:t>
          </a:r>
        </a:p>
      </dgm:t>
    </dgm:pt>
    <dgm:pt modelId="{F71E3B0B-CFC6-4013-92BD-36A27AC63B2A}" type="parTrans" cxnId="{CFE4215C-A73C-4BA9-86B7-1CF58004D373}">
      <dgm:prSet/>
      <dgm:spPr/>
      <dgm:t>
        <a:bodyPr/>
        <a:lstStyle/>
        <a:p>
          <a:endParaRPr lang="en-US"/>
        </a:p>
      </dgm:t>
    </dgm:pt>
    <dgm:pt modelId="{3BCF9613-50ED-4929-978B-2D1492364708}" type="sibTrans" cxnId="{CFE4215C-A73C-4BA9-86B7-1CF58004D373}">
      <dgm:prSet/>
      <dgm:spPr/>
      <dgm:t>
        <a:bodyPr/>
        <a:lstStyle/>
        <a:p>
          <a:endParaRPr lang="en-US"/>
        </a:p>
      </dgm:t>
    </dgm:pt>
    <dgm:pt modelId="{E888EADC-A2CB-437D-AA9B-09B56354F85A}">
      <dgm:prSet/>
      <dgm:spPr/>
      <dgm:t>
        <a:bodyPr/>
        <a:lstStyle/>
        <a:p>
          <a:r>
            <a:rPr lang="en-US"/>
            <a:t>Create</a:t>
          </a:r>
        </a:p>
      </dgm:t>
    </dgm:pt>
    <dgm:pt modelId="{C597EF66-0AFF-44C8-A952-13D1CBE96278}" type="parTrans" cxnId="{B1543505-F62A-4E4F-9792-2997208D9611}">
      <dgm:prSet/>
      <dgm:spPr/>
      <dgm:t>
        <a:bodyPr/>
        <a:lstStyle/>
        <a:p>
          <a:endParaRPr lang="en-US"/>
        </a:p>
      </dgm:t>
    </dgm:pt>
    <dgm:pt modelId="{EA17E2CF-24F1-49C1-BFBB-38914D2F55C7}" type="sibTrans" cxnId="{B1543505-F62A-4E4F-9792-2997208D9611}">
      <dgm:prSet/>
      <dgm:spPr/>
      <dgm:t>
        <a:bodyPr/>
        <a:lstStyle/>
        <a:p>
          <a:endParaRPr lang="en-US"/>
        </a:p>
      </dgm:t>
    </dgm:pt>
    <dgm:pt modelId="{7BF697C7-0E78-4DD2-AD34-6298D13AB83A}">
      <dgm:prSet/>
      <dgm:spPr/>
      <dgm:t>
        <a:bodyPr/>
        <a:lstStyle/>
        <a:p>
          <a:r>
            <a:rPr lang="en-US"/>
            <a:t>Create a positive work environment</a:t>
          </a:r>
        </a:p>
      </dgm:t>
    </dgm:pt>
    <dgm:pt modelId="{474AA230-4C3C-491C-BBE6-4C6AB46103A8}" type="parTrans" cxnId="{607A2FA3-13A3-4524-A53A-E8DA182799EF}">
      <dgm:prSet/>
      <dgm:spPr/>
      <dgm:t>
        <a:bodyPr/>
        <a:lstStyle/>
        <a:p>
          <a:endParaRPr lang="en-US"/>
        </a:p>
      </dgm:t>
    </dgm:pt>
    <dgm:pt modelId="{5CCDD512-7CD5-48D7-A301-75851E18C400}" type="sibTrans" cxnId="{607A2FA3-13A3-4524-A53A-E8DA182799EF}">
      <dgm:prSet/>
      <dgm:spPr/>
      <dgm:t>
        <a:bodyPr/>
        <a:lstStyle/>
        <a:p>
          <a:endParaRPr lang="en-US"/>
        </a:p>
      </dgm:t>
    </dgm:pt>
    <dgm:pt modelId="{3C4D8B7D-754A-4AA3-9997-EE2FA9F561D2}">
      <dgm:prSet/>
      <dgm:spPr/>
      <dgm:t>
        <a:bodyPr/>
        <a:lstStyle/>
        <a:p>
          <a:r>
            <a:rPr lang="en-US"/>
            <a:t>Support</a:t>
          </a:r>
        </a:p>
      </dgm:t>
    </dgm:pt>
    <dgm:pt modelId="{9E536E30-F107-47D7-813E-0848E580B9A5}" type="parTrans" cxnId="{F2079152-78F2-420E-8113-117E19E505A3}">
      <dgm:prSet/>
      <dgm:spPr/>
      <dgm:t>
        <a:bodyPr/>
        <a:lstStyle/>
        <a:p>
          <a:endParaRPr lang="en-US"/>
        </a:p>
      </dgm:t>
    </dgm:pt>
    <dgm:pt modelId="{5CE1613E-968E-45F8-B31B-4D3006D83870}" type="sibTrans" cxnId="{F2079152-78F2-420E-8113-117E19E505A3}">
      <dgm:prSet/>
      <dgm:spPr/>
      <dgm:t>
        <a:bodyPr/>
        <a:lstStyle/>
        <a:p>
          <a:endParaRPr lang="en-US"/>
        </a:p>
      </dgm:t>
    </dgm:pt>
    <dgm:pt modelId="{CB46D4E8-0F45-4520-8F15-E9AC9E96E7D0}">
      <dgm:prSet/>
      <dgm:spPr/>
      <dgm:t>
        <a:bodyPr/>
        <a:lstStyle/>
        <a:p>
          <a:r>
            <a:rPr lang="en-US"/>
            <a:t>Support employees (feedback, motivation)</a:t>
          </a:r>
        </a:p>
      </dgm:t>
    </dgm:pt>
    <dgm:pt modelId="{F61256FD-B62A-4BCD-8991-050510D408AC}" type="parTrans" cxnId="{3A4AB07D-8D8A-453C-B8BA-661F73B68AAF}">
      <dgm:prSet/>
      <dgm:spPr/>
      <dgm:t>
        <a:bodyPr/>
        <a:lstStyle/>
        <a:p>
          <a:endParaRPr lang="en-US"/>
        </a:p>
      </dgm:t>
    </dgm:pt>
    <dgm:pt modelId="{B56F0F67-3790-48E1-8B76-8578DF4B4115}" type="sibTrans" cxnId="{3A4AB07D-8D8A-453C-B8BA-661F73B68AAF}">
      <dgm:prSet/>
      <dgm:spPr/>
      <dgm:t>
        <a:bodyPr/>
        <a:lstStyle/>
        <a:p>
          <a:endParaRPr lang="en-US"/>
        </a:p>
      </dgm:t>
    </dgm:pt>
    <dgm:pt modelId="{B2FB12EE-5AA6-4E2B-AC9A-BC38E44D6B8C}" type="pres">
      <dgm:prSet presAssocID="{45D9726A-ABB6-4FC8-957F-43053C023A39}" presName="Name0" presStyleCnt="0">
        <dgm:presLayoutVars>
          <dgm:dir/>
          <dgm:animLvl val="lvl"/>
          <dgm:resizeHandles val="exact"/>
        </dgm:presLayoutVars>
      </dgm:prSet>
      <dgm:spPr/>
    </dgm:pt>
    <dgm:pt modelId="{CDD899DD-08AF-470E-96CD-A022DA2E72B5}" type="pres">
      <dgm:prSet presAssocID="{056C3550-795D-403F-9162-14DBE7DD3C40}" presName="linNode" presStyleCnt="0"/>
      <dgm:spPr/>
    </dgm:pt>
    <dgm:pt modelId="{4C458BB0-021A-4CF0-93C9-1122CD597343}" type="pres">
      <dgm:prSet presAssocID="{056C3550-795D-403F-9162-14DBE7DD3C40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FB6B0EC6-E827-4A13-A118-1A37575378C4}" type="pres">
      <dgm:prSet presAssocID="{056C3550-795D-403F-9162-14DBE7DD3C40}" presName="descendantText" presStyleLbl="alignAccFollowNode1" presStyleIdx="0" presStyleCnt="4">
        <dgm:presLayoutVars>
          <dgm:bulletEnabled/>
        </dgm:presLayoutVars>
      </dgm:prSet>
      <dgm:spPr/>
    </dgm:pt>
    <dgm:pt modelId="{5151FC42-B139-4989-A8C6-BFFCBCA52250}" type="pres">
      <dgm:prSet presAssocID="{15BE7E00-E4CF-4B51-A602-92F2FC6C8409}" presName="sp" presStyleCnt="0"/>
      <dgm:spPr/>
    </dgm:pt>
    <dgm:pt modelId="{1C25AF15-F4A0-4142-BB0B-6525D7F8C191}" type="pres">
      <dgm:prSet presAssocID="{593A8085-BF48-4C08-BD0E-5993253CD748}" presName="linNode" presStyleCnt="0"/>
      <dgm:spPr/>
    </dgm:pt>
    <dgm:pt modelId="{5C74708C-8FF6-427A-A7CC-4248284D3DEE}" type="pres">
      <dgm:prSet presAssocID="{593A8085-BF48-4C08-BD0E-5993253CD748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26C70B0-7FF8-4D54-9279-1F4ED66319F7}" type="pres">
      <dgm:prSet presAssocID="{593A8085-BF48-4C08-BD0E-5993253CD748}" presName="descendantText" presStyleLbl="alignAccFollowNode1" presStyleIdx="1" presStyleCnt="4">
        <dgm:presLayoutVars>
          <dgm:bulletEnabled/>
        </dgm:presLayoutVars>
      </dgm:prSet>
      <dgm:spPr/>
    </dgm:pt>
    <dgm:pt modelId="{59A870A1-31C7-46FD-87D5-D89BAE781112}" type="pres">
      <dgm:prSet presAssocID="{E3855EED-ABBA-4F1F-B9EF-7E4F2BEEBABF}" presName="sp" presStyleCnt="0"/>
      <dgm:spPr/>
    </dgm:pt>
    <dgm:pt modelId="{61C7F91C-EF84-40F4-886E-61787D1A51DD}" type="pres">
      <dgm:prSet presAssocID="{E888EADC-A2CB-437D-AA9B-09B56354F85A}" presName="linNode" presStyleCnt="0"/>
      <dgm:spPr/>
    </dgm:pt>
    <dgm:pt modelId="{329C54AA-6EF7-4A95-89EA-F1783865107A}" type="pres">
      <dgm:prSet presAssocID="{E888EADC-A2CB-437D-AA9B-09B56354F85A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1159D53C-BB10-41E9-BE51-14113A79E88D}" type="pres">
      <dgm:prSet presAssocID="{E888EADC-A2CB-437D-AA9B-09B56354F85A}" presName="descendantText" presStyleLbl="alignAccFollowNode1" presStyleIdx="2" presStyleCnt="4">
        <dgm:presLayoutVars>
          <dgm:bulletEnabled/>
        </dgm:presLayoutVars>
      </dgm:prSet>
      <dgm:spPr/>
    </dgm:pt>
    <dgm:pt modelId="{5C3D79AB-605E-406D-BEEB-D8E5C650FE39}" type="pres">
      <dgm:prSet presAssocID="{EA17E2CF-24F1-49C1-BFBB-38914D2F55C7}" presName="sp" presStyleCnt="0"/>
      <dgm:spPr/>
    </dgm:pt>
    <dgm:pt modelId="{58D6B222-3700-425D-BC26-54FEA0928610}" type="pres">
      <dgm:prSet presAssocID="{3C4D8B7D-754A-4AA3-9997-EE2FA9F561D2}" presName="linNode" presStyleCnt="0"/>
      <dgm:spPr/>
    </dgm:pt>
    <dgm:pt modelId="{85835C1E-0065-46F0-80E1-EE04F4F2099F}" type="pres">
      <dgm:prSet presAssocID="{3C4D8B7D-754A-4AA3-9997-EE2FA9F561D2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F96008B9-79EC-4F6A-A0AD-FAEBD88195A3}" type="pres">
      <dgm:prSet presAssocID="{3C4D8B7D-754A-4AA3-9997-EE2FA9F561D2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FB91D002-759B-42E3-BBC9-542BE8955BBF}" type="presOf" srcId="{593A8085-BF48-4C08-BD0E-5993253CD748}" destId="{5C74708C-8FF6-427A-A7CC-4248284D3DEE}" srcOrd="0" destOrd="0" presId="urn:microsoft.com/office/officeart/2016/7/layout/VerticalSolidActionList"/>
    <dgm:cxn modelId="{B1543505-F62A-4E4F-9792-2997208D9611}" srcId="{45D9726A-ABB6-4FC8-957F-43053C023A39}" destId="{E888EADC-A2CB-437D-AA9B-09B56354F85A}" srcOrd="2" destOrd="0" parTransId="{C597EF66-0AFF-44C8-A952-13D1CBE96278}" sibTransId="{EA17E2CF-24F1-49C1-BFBB-38914D2F55C7}"/>
    <dgm:cxn modelId="{C30F8207-BBEE-4F1C-A5EB-26B921B4A949}" type="presOf" srcId="{A84C05C8-DB6D-4236-8535-A2312A894C05}" destId="{FB6B0EC6-E827-4A13-A118-1A37575378C4}" srcOrd="0" destOrd="0" presId="urn:microsoft.com/office/officeart/2016/7/layout/VerticalSolidActionList"/>
    <dgm:cxn modelId="{CDD4781E-3C1F-4059-8847-01E8B3765354}" type="presOf" srcId="{7BF697C7-0E78-4DD2-AD34-6298D13AB83A}" destId="{1159D53C-BB10-41E9-BE51-14113A79E88D}" srcOrd="0" destOrd="0" presId="urn:microsoft.com/office/officeart/2016/7/layout/VerticalSolidActionList"/>
    <dgm:cxn modelId="{CFE4215C-A73C-4BA9-86B7-1CF58004D373}" srcId="{593A8085-BF48-4C08-BD0E-5993253CD748}" destId="{22732C58-13AA-42B6-AECB-03D8B7880203}" srcOrd="0" destOrd="0" parTransId="{F71E3B0B-CFC6-4013-92BD-36A27AC63B2A}" sibTransId="{3BCF9613-50ED-4929-978B-2D1492364708}"/>
    <dgm:cxn modelId="{5E9B646A-860E-432C-AAEE-2163451C37DC}" type="presOf" srcId="{45D9726A-ABB6-4FC8-957F-43053C023A39}" destId="{B2FB12EE-5AA6-4E2B-AC9A-BC38E44D6B8C}" srcOrd="0" destOrd="0" presId="urn:microsoft.com/office/officeart/2016/7/layout/VerticalSolidActionList"/>
    <dgm:cxn modelId="{1484C871-2147-47BA-B123-CF26AF575C84}" type="presOf" srcId="{3C4D8B7D-754A-4AA3-9997-EE2FA9F561D2}" destId="{85835C1E-0065-46F0-80E1-EE04F4F2099F}" srcOrd="0" destOrd="0" presId="urn:microsoft.com/office/officeart/2016/7/layout/VerticalSolidActionList"/>
    <dgm:cxn modelId="{F2079152-78F2-420E-8113-117E19E505A3}" srcId="{45D9726A-ABB6-4FC8-957F-43053C023A39}" destId="{3C4D8B7D-754A-4AA3-9997-EE2FA9F561D2}" srcOrd="3" destOrd="0" parTransId="{9E536E30-F107-47D7-813E-0848E580B9A5}" sibTransId="{5CE1613E-968E-45F8-B31B-4D3006D83870}"/>
    <dgm:cxn modelId="{3A4AB07D-8D8A-453C-B8BA-661F73B68AAF}" srcId="{3C4D8B7D-754A-4AA3-9997-EE2FA9F561D2}" destId="{CB46D4E8-0F45-4520-8F15-E9AC9E96E7D0}" srcOrd="0" destOrd="0" parTransId="{F61256FD-B62A-4BCD-8991-050510D408AC}" sibTransId="{B56F0F67-3790-48E1-8B76-8578DF4B4115}"/>
    <dgm:cxn modelId="{2D729697-A043-492F-A84F-CD97AA225988}" type="presOf" srcId="{CB46D4E8-0F45-4520-8F15-E9AC9E96E7D0}" destId="{F96008B9-79EC-4F6A-A0AD-FAEBD88195A3}" srcOrd="0" destOrd="0" presId="urn:microsoft.com/office/officeart/2016/7/layout/VerticalSolidActionList"/>
    <dgm:cxn modelId="{607A2FA3-13A3-4524-A53A-E8DA182799EF}" srcId="{E888EADC-A2CB-437D-AA9B-09B56354F85A}" destId="{7BF697C7-0E78-4DD2-AD34-6298D13AB83A}" srcOrd="0" destOrd="0" parTransId="{474AA230-4C3C-491C-BBE6-4C6AB46103A8}" sibTransId="{5CCDD512-7CD5-48D7-A301-75851E18C400}"/>
    <dgm:cxn modelId="{1E8E7BB8-7AF7-408B-B2C5-327ED826A7F9}" type="presOf" srcId="{22732C58-13AA-42B6-AECB-03D8B7880203}" destId="{126C70B0-7FF8-4D54-9279-1F4ED66319F7}" srcOrd="0" destOrd="0" presId="urn:microsoft.com/office/officeart/2016/7/layout/VerticalSolidActionList"/>
    <dgm:cxn modelId="{872117BA-3B35-42D6-99F8-DC3E9E5BF501}" srcId="{056C3550-795D-403F-9162-14DBE7DD3C40}" destId="{A84C05C8-DB6D-4236-8535-A2312A894C05}" srcOrd="0" destOrd="0" parTransId="{F88D09E4-318F-4A9F-BC07-1E0CF95DFF6B}" sibTransId="{8629E2A3-243E-4794-B420-24025604EB53}"/>
    <dgm:cxn modelId="{7C09D8BA-B5B0-4051-948B-CBFFA49D9E0E}" srcId="{45D9726A-ABB6-4FC8-957F-43053C023A39}" destId="{593A8085-BF48-4C08-BD0E-5993253CD748}" srcOrd="1" destOrd="0" parTransId="{CFA4D38F-4876-45B7-A1C3-36709AF2D25D}" sibTransId="{E3855EED-ABBA-4F1F-B9EF-7E4F2BEEBABF}"/>
    <dgm:cxn modelId="{0EF0ECCF-1955-4B21-91DA-886350DE332D}" type="presOf" srcId="{056C3550-795D-403F-9162-14DBE7DD3C40}" destId="{4C458BB0-021A-4CF0-93C9-1122CD597343}" srcOrd="0" destOrd="0" presId="urn:microsoft.com/office/officeart/2016/7/layout/VerticalSolidActionList"/>
    <dgm:cxn modelId="{F5FED8E2-78D1-4BF6-9FA7-6F6FE759326D}" type="presOf" srcId="{E888EADC-A2CB-437D-AA9B-09B56354F85A}" destId="{329C54AA-6EF7-4A95-89EA-F1783865107A}" srcOrd="0" destOrd="0" presId="urn:microsoft.com/office/officeart/2016/7/layout/VerticalSolidActionList"/>
    <dgm:cxn modelId="{B875A0FF-5C83-41CA-814F-04906C443F30}" srcId="{45D9726A-ABB6-4FC8-957F-43053C023A39}" destId="{056C3550-795D-403F-9162-14DBE7DD3C40}" srcOrd="0" destOrd="0" parTransId="{6F38E7CC-543B-4167-A7E4-AF723CCF7BA0}" sibTransId="{15BE7E00-E4CF-4B51-A602-92F2FC6C8409}"/>
    <dgm:cxn modelId="{E489B937-2AB7-4592-B57A-8F6E5BC9D13C}" type="presParOf" srcId="{B2FB12EE-5AA6-4E2B-AC9A-BC38E44D6B8C}" destId="{CDD899DD-08AF-470E-96CD-A022DA2E72B5}" srcOrd="0" destOrd="0" presId="urn:microsoft.com/office/officeart/2016/7/layout/VerticalSolidActionList"/>
    <dgm:cxn modelId="{B69A4D47-492F-4DE2-8921-1BFB53169799}" type="presParOf" srcId="{CDD899DD-08AF-470E-96CD-A022DA2E72B5}" destId="{4C458BB0-021A-4CF0-93C9-1122CD597343}" srcOrd="0" destOrd="0" presId="urn:microsoft.com/office/officeart/2016/7/layout/VerticalSolidActionList"/>
    <dgm:cxn modelId="{57301382-0528-4D19-9271-6AB4A470770D}" type="presParOf" srcId="{CDD899DD-08AF-470E-96CD-A022DA2E72B5}" destId="{FB6B0EC6-E827-4A13-A118-1A37575378C4}" srcOrd="1" destOrd="0" presId="urn:microsoft.com/office/officeart/2016/7/layout/VerticalSolidActionList"/>
    <dgm:cxn modelId="{3409CCF0-276B-468C-902A-8AE04629E251}" type="presParOf" srcId="{B2FB12EE-5AA6-4E2B-AC9A-BC38E44D6B8C}" destId="{5151FC42-B139-4989-A8C6-BFFCBCA52250}" srcOrd="1" destOrd="0" presId="urn:microsoft.com/office/officeart/2016/7/layout/VerticalSolidActionList"/>
    <dgm:cxn modelId="{FB5A36D2-58C2-41C5-A333-2612FFBB2683}" type="presParOf" srcId="{B2FB12EE-5AA6-4E2B-AC9A-BC38E44D6B8C}" destId="{1C25AF15-F4A0-4142-BB0B-6525D7F8C191}" srcOrd="2" destOrd="0" presId="urn:microsoft.com/office/officeart/2016/7/layout/VerticalSolidActionList"/>
    <dgm:cxn modelId="{8AD6EFB3-CB16-496E-B6E7-D54AE98F725C}" type="presParOf" srcId="{1C25AF15-F4A0-4142-BB0B-6525D7F8C191}" destId="{5C74708C-8FF6-427A-A7CC-4248284D3DEE}" srcOrd="0" destOrd="0" presId="urn:microsoft.com/office/officeart/2016/7/layout/VerticalSolidActionList"/>
    <dgm:cxn modelId="{43417E3E-DE9E-4562-81CE-F4691B3C5AD2}" type="presParOf" srcId="{1C25AF15-F4A0-4142-BB0B-6525D7F8C191}" destId="{126C70B0-7FF8-4D54-9279-1F4ED66319F7}" srcOrd="1" destOrd="0" presId="urn:microsoft.com/office/officeart/2016/7/layout/VerticalSolidActionList"/>
    <dgm:cxn modelId="{5732A87E-F4C2-43DE-B216-E75C89B2C949}" type="presParOf" srcId="{B2FB12EE-5AA6-4E2B-AC9A-BC38E44D6B8C}" destId="{59A870A1-31C7-46FD-87D5-D89BAE781112}" srcOrd="3" destOrd="0" presId="urn:microsoft.com/office/officeart/2016/7/layout/VerticalSolidActionList"/>
    <dgm:cxn modelId="{E885995E-92B1-4703-8ED2-30AD03833CF6}" type="presParOf" srcId="{B2FB12EE-5AA6-4E2B-AC9A-BC38E44D6B8C}" destId="{61C7F91C-EF84-40F4-886E-61787D1A51DD}" srcOrd="4" destOrd="0" presId="urn:microsoft.com/office/officeart/2016/7/layout/VerticalSolidActionList"/>
    <dgm:cxn modelId="{E3F8184F-FA0C-4D99-9469-14D1D262C4A1}" type="presParOf" srcId="{61C7F91C-EF84-40F4-886E-61787D1A51DD}" destId="{329C54AA-6EF7-4A95-89EA-F1783865107A}" srcOrd="0" destOrd="0" presId="urn:microsoft.com/office/officeart/2016/7/layout/VerticalSolidActionList"/>
    <dgm:cxn modelId="{96AA0864-F906-43BF-B886-9A310F22459A}" type="presParOf" srcId="{61C7F91C-EF84-40F4-886E-61787D1A51DD}" destId="{1159D53C-BB10-41E9-BE51-14113A79E88D}" srcOrd="1" destOrd="0" presId="urn:microsoft.com/office/officeart/2016/7/layout/VerticalSolidActionList"/>
    <dgm:cxn modelId="{01463985-1A8A-4B96-AFD2-8B1E61872367}" type="presParOf" srcId="{B2FB12EE-5AA6-4E2B-AC9A-BC38E44D6B8C}" destId="{5C3D79AB-605E-406D-BEEB-D8E5C650FE39}" srcOrd="5" destOrd="0" presId="urn:microsoft.com/office/officeart/2016/7/layout/VerticalSolidActionList"/>
    <dgm:cxn modelId="{CC978AB8-1EA7-499E-A791-EB0D33BE44FA}" type="presParOf" srcId="{B2FB12EE-5AA6-4E2B-AC9A-BC38E44D6B8C}" destId="{58D6B222-3700-425D-BC26-54FEA0928610}" srcOrd="6" destOrd="0" presId="urn:microsoft.com/office/officeart/2016/7/layout/VerticalSolidActionList"/>
    <dgm:cxn modelId="{6EB46025-F4E3-432F-8906-AEF9859699C2}" type="presParOf" srcId="{58D6B222-3700-425D-BC26-54FEA0928610}" destId="{85835C1E-0065-46F0-80E1-EE04F4F2099F}" srcOrd="0" destOrd="0" presId="urn:microsoft.com/office/officeart/2016/7/layout/VerticalSolidActionList"/>
    <dgm:cxn modelId="{03C73F3D-95F6-4154-BE52-0015B2C3BA8A}" type="presParOf" srcId="{58D6B222-3700-425D-BC26-54FEA0928610}" destId="{F96008B9-79EC-4F6A-A0AD-FAEBD88195A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DE74F-5A87-48EE-92A9-4DEA731BD895}">
      <dsp:nvSpPr>
        <dsp:cNvPr id="0" name=""/>
        <dsp:cNvSpPr/>
      </dsp:nvSpPr>
      <dsp:spPr>
        <a:xfrm>
          <a:off x="0" y="536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645FE-67AF-47CF-B150-184A6977E22C}">
      <dsp:nvSpPr>
        <dsp:cNvPr id="0" name=""/>
        <dsp:cNvSpPr/>
      </dsp:nvSpPr>
      <dsp:spPr>
        <a:xfrm>
          <a:off x="0" y="536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Introduction</a:t>
          </a:r>
          <a:endParaRPr lang="en-US" sz="2100" kern="1200"/>
        </a:p>
      </dsp:txBody>
      <dsp:txXfrm>
        <a:off x="0" y="536"/>
        <a:ext cx="4192377" cy="439497"/>
      </dsp:txXfrm>
    </dsp:sp>
    <dsp:sp modelId="{FEA14176-E087-4F69-859E-72DF188B5A73}">
      <dsp:nvSpPr>
        <dsp:cNvPr id="0" name=""/>
        <dsp:cNvSpPr/>
      </dsp:nvSpPr>
      <dsp:spPr>
        <a:xfrm>
          <a:off x="0" y="440033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B5C7B-512E-486A-87F5-AB5D72FD2022}">
      <dsp:nvSpPr>
        <dsp:cNvPr id="0" name=""/>
        <dsp:cNvSpPr/>
      </dsp:nvSpPr>
      <dsp:spPr>
        <a:xfrm>
          <a:off x="0" y="440033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Profile of Flight Company</a:t>
          </a:r>
          <a:endParaRPr lang="en-US" sz="2100" kern="1200"/>
        </a:p>
      </dsp:txBody>
      <dsp:txXfrm>
        <a:off x="0" y="440033"/>
        <a:ext cx="4192377" cy="439497"/>
      </dsp:txXfrm>
    </dsp:sp>
    <dsp:sp modelId="{3E3E59D6-7BF9-4369-B035-44A170427263}">
      <dsp:nvSpPr>
        <dsp:cNvPr id="0" name=""/>
        <dsp:cNvSpPr/>
      </dsp:nvSpPr>
      <dsp:spPr>
        <a:xfrm>
          <a:off x="0" y="879530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0088A-2821-4FAE-B389-14D12BBA9F2D}">
      <dsp:nvSpPr>
        <dsp:cNvPr id="0" name=""/>
        <dsp:cNvSpPr/>
      </dsp:nvSpPr>
      <dsp:spPr>
        <a:xfrm>
          <a:off x="0" y="879530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Communication</a:t>
          </a:r>
          <a:endParaRPr lang="en-US" sz="2100" kern="1200" dirty="0"/>
        </a:p>
      </dsp:txBody>
      <dsp:txXfrm>
        <a:off x="0" y="879530"/>
        <a:ext cx="4192377" cy="439497"/>
      </dsp:txXfrm>
    </dsp:sp>
    <dsp:sp modelId="{36773D6B-5CBF-4424-9E6E-1B42F74C3061}">
      <dsp:nvSpPr>
        <dsp:cNvPr id="0" name=""/>
        <dsp:cNvSpPr/>
      </dsp:nvSpPr>
      <dsp:spPr>
        <a:xfrm>
          <a:off x="0" y="1319027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3DB4F-CEC1-4AF4-BD1B-D732001CEC2C}">
      <dsp:nvSpPr>
        <dsp:cNvPr id="0" name=""/>
        <dsp:cNvSpPr/>
      </dsp:nvSpPr>
      <dsp:spPr>
        <a:xfrm>
          <a:off x="0" y="1319027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Models of communication S&amp;W</a:t>
          </a:r>
          <a:endParaRPr lang="en-US" sz="2100" kern="1200" dirty="0"/>
        </a:p>
      </dsp:txBody>
      <dsp:txXfrm>
        <a:off x="0" y="1319027"/>
        <a:ext cx="4192377" cy="439497"/>
      </dsp:txXfrm>
    </dsp:sp>
    <dsp:sp modelId="{B39EF95A-D2AD-4D1F-8CE5-8C0C53A53D78}">
      <dsp:nvSpPr>
        <dsp:cNvPr id="0" name=""/>
        <dsp:cNvSpPr/>
      </dsp:nvSpPr>
      <dsp:spPr>
        <a:xfrm>
          <a:off x="0" y="1758524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750B1-FD95-4966-ACBE-D5B3E69A10D1}">
      <dsp:nvSpPr>
        <dsp:cNvPr id="0" name=""/>
        <dsp:cNvSpPr/>
      </dsp:nvSpPr>
      <dsp:spPr>
        <a:xfrm>
          <a:off x="0" y="1758524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Berlos</a:t>
          </a:r>
          <a:endParaRPr lang="en-US" sz="2100" kern="1200"/>
        </a:p>
      </dsp:txBody>
      <dsp:txXfrm>
        <a:off x="0" y="1758524"/>
        <a:ext cx="4192377" cy="439497"/>
      </dsp:txXfrm>
    </dsp:sp>
    <dsp:sp modelId="{962878A8-027A-44E2-B6DE-008D35451141}">
      <dsp:nvSpPr>
        <dsp:cNvPr id="0" name=""/>
        <dsp:cNvSpPr/>
      </dsp:nvSpPr>
      <dsp:spPr>
        <a:xfrm>
          <a:off x="0" y="2198022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74E37-CEC9-4A19-9D67-0D3A300276FB}">
      <dsp:nvSpPr>
        <dsp:cNvPr id="0" name=""/>
        <dsp:cNvSpPr/>
      </dsp:nvSpPr>
      <dsp:spPr>
        <a:xfrm>
          <a:off x="0" y="2198022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Shramm model</a:t>
          </a:r>
          <a:endParaRPr lang="en-US" sz="2100" kern="1200"/>
        </a:p>
      </dsp:txBody>
      <dsp:txXfrm>
        <a:off x="0" y="2198022"/>
        <a:ext cx="4192377" cy="439497"/>
      </dsp:txXfrm>
    </dsp:sp>
    <dsp:sp modelId="{96B0D296-588F-4598-9216-F8F31337567A}">
      <dsp:nvSpPr>
        <dsp:cNvPr id="0" name=""/>
        <dsp:cNvSpPr/>
      </dsp:nvSpPr>
      <dsp:spPr>
        <a:xfrm>
          <a:off x="0" y="2637519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89BD7-A90B-46A9-A7AA-5F66D90F0169}">
      <dsp:nvSpPr>
        <dsp:cNvPr id="0" name=""/>
        <dsp:cNvSpPr/>
      </dsp:nvSpPr>
      <dsp:spPr>
        <a:xfrm>
          <a:off x="0" y="2637519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Barriers to communication</a:t>
          </a:r>
          <a:endParaRPr lang="en-US" sz="2100" kern="1200" dirty="0"/>
        </a:p>
      </dsp:txBody>
      <dsp:txXfrm>
        <a:off x="0" y="2637519"/>
        <a:ext cx="4192377" cy="439497"/>
      </dsp:txXfrm>
    </dsp:sp>
    <dsp:sp modelId="{6C3E7644-923B-4240-9870-B45E15026895}">
      <dsp:nvSpPr>
        <dsp:cNvPr id="0" name=""/>
        <dsp:cNvSpPr/>
      </dsp:nvSpPr>
      <dsp:spPr>
        <a:xfrm>
          <a:off x="0" y="3077016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A67F8-39B6-48FF-B924-1A8CCF7D971A}">
      <dsp:nvSpPr>
        <dsp:cNvPr id="0" name=""/>
        <dsp:cNvSpPr/>
      </dsp:nvSpPr>
      <dsp:spPr>
        <a:xfrm>
          <a:off x="0" y="3077016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Reccomendation</a:t>
          </a:r>
          <a:endParaRPr lang="en-US" sz="2100" kern="1200"/>
        </a:p>
      </dsp:txBody>
      <dsp:txXfrm>
        <a:off x="0" y="3077016"/>
        <a:ext cx="4192377" cy="439497"/>
      </dsp:txXfrm>
    </dsp:sp>
    <dsp:sp modelId="{C42704E7-7F65-4CAE-AEDB-A1F9DACD8FC2}">
      <dsp:nvSpPr>
        <dsp:cNvPr id="0" name=""/>
        <dsp:cNvSpPr/>
      </dsp:nvSpPr>
      <dsp:spPr>
        <a:xfrm>
          <a:off x="0" y="3516513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1DE2A-6B85-40CC-A89D-54D4A7FCC0A4}">
      <dsp:nvSpPr>
        <dsp:cNvPr id="0" name=""/>
        <dsp:cNvSpPr/>
      </dsp:nvSpPr>
      <dsp:spPr>
        <a:xfrm>
          <a:off x="0" y="3516513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</a:t>
          </a:r>
          <a:endParaRPr lang="en-US" sz="2100" kern="1200"/>
        </a:p>
      </dsp:txBody>
      <dsp:txXfrm>
        <a:off x="0" y="3516513"/>
        <a:ext cx="4192377" cy="439497"/>
      </dsp:txXfrm>
    </dsp:sp>
    <dsp:sp modelId="{574484C3-CE2E-4F1E-A5E0-3C652A0FF0A0}">
      <dsp:nvSpPr>
        <dsp:cNvPr id="0" name=""/>
        <dsp:cNvSpPr/>
      </dsp:nvSpPr>
      <dsp:spPr>
        <a:xfrm>
          <a:off x="0" y="3956010"/>
          <a:ext cx="41923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8824F-0238-4FBC-BAB0-08B21ED284EC}">
      <dsp:nvSpPr>
        <dsp:cNvPr id="0" name=""/>
        <dsp:cNvSpPr/>
      </dsp:nvSpPr>
      <dsp:spPr>
        <a:xfrm>
          <a:off x="0" y="3956010"/>
          <a:ext cx="4192377" cy="439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References</a:t>
          </a:r>
          <a:endParaRPr lang="en-US" sz="2100" kern="1200"/>
        </a:p>
      </dsp:txBody>
      <dsp:txXfrm>
        <a:off x="0" y="3956010"/>
        <a:ext cx="4192377" cy="4394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F64FE-C8E3-4A57-BE31-75C1FB5CE787}">
      <dsp:nvSpPr>
        <dsp:cNvPr id="0" name=""/>
        <dsp:cNvSpPr/>
      </dsp:nvSpPr>
      <dsp:spPr>
        <a:xfrm>
          <a:off x="663876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AE907-209E-4B22-9786-F6C6653194B8}">
      <dsp:nvSpPr>
        <dsp:cNvPr id="0" name=""/>
        <dsp:cNvSpPr/>
      </dsp:nvSpPr>
      <dsp:spPr>
        <a:xfrm>
          <a:off x="16048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visual signs and symbols</a:t>
          </a:r>
        </a:p>
      </dsp:txBody>
      <dsp:txXfrm>
        <a:off x="16048" y="2197246"/>
        <a:ext cx="2355738" cy="720000"/>
      </dsp:txXfrm>
    </dsp:sp>
    <dsp:sp modelId="{0EB5BC8D-9419-4E3F-8BD6-D62EA4A82F1F}">
      <dsp:nvSpPr>
        <dsp:cNvPr id="0" name=""/>
        <dsp:cNvSpPr/>
      </dsp:nvSpPr>
      <dsp:spPr>
        <a:xfrm>
          <a:off x="3431868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E7435-BDAB-42BB-B953-A5D8B87C0A6C}">
      <dsp:nvSpPr>
        <dsp:cNvPr id="0" name=""/>
        <dsp:cNvSpPr/>
      </dsp:nvSpPr>
      <dsp:spPr>
        <a:xfrm>
          <a:off x="2784040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Give written instructions</a:t>
          </a:r>
        </a:p>
      </dsp:txBody>
      <dsp:txXfrm>
        <a:off x="2784040" y="2197246"/>
        <a:ext cx="2355738" cy="720000"/>
      </dsp:txXfrm>
    </dsp:sp>
    <dsp:sp modelId="{8E74468C-14B7-4231-A35E-7D7D7D62B4F3}">
      <dsp:nvSpPr>
        <dsp:cNvPr id="0" name=""/>
        <dsp:cNvSpPr/>
      </dsp:nvSpPr>
      <dsp:spPr>
        <a:xfrm>
          <a:off x="6199861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EDC2F-C056-45C3-847F-4051E989AFAA}">
      <dsp:nvSpPr>
        <dsp:cNvPr id="0" name=""/>
        <dsp:cNvSpPr/>
      </dsp:nvSpPr>
      <dsp:spPr>
        <a:xfrm>
          <a:off x="5552033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quiet areas for communication</a:t>
          </a:r>
        </a:p>
      </dsp:txBody>
      <dsp:txXfrm>
        <a:off x="5552033" y="2197246"/>
        <a:ext cx="2355738" cy="720000"/>
      </dsp:txXfrm>
    </dsp:sp>
    <dsp:sp modelId="{2CEE1DCE-31C0-4897-8EEB-A65B67B28E5E}">
      <dsp:nvSpPr>
        <dsp:cNvPr id="0" name=""/>
        <dsp:cNvSpPr/>
      </dsp:nvSpPr>
      <dsp:spPr>
        <a:xfrm>
          <a:off x="8967853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29057-A681-48CE-AE0F-71936C649813}">
      <dsp:nvSpPr>
        <dsp:cNvPr id="0" name=""/>
        <dsp:cNvSpPr/>
      </dsp:nvSpPr>
      <dsp:spPr>
        <a:xfrm>
          <a:off x="8320025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hand signals or technology (headsets)</a:t>
          </a:r>
        </a:p>
      </dsp:txBody>
      <dsp:txXfrm>
        <a:off x="8320025" y="2197246"/>
        <a:ext cx="2355738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9875A-8EB6-4F46-946F-4EB4B7B8A9A7}">
      <dsp:nvSpPr>
        <dsp:cNvPr id="0" name=""/>
        <dsp:cNvSpPr/>
      </dsp:nvSpPr>
      <dsp:spPr>
        <a:xfrm>
          <a:off x="475417" y="478667"/>
          <a:ext cx="1437000" cy="143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C0C33-E384-4BA3-854F-1EAF91264AE0}">
      <dsp:nvSpPr>
        <dsp:cNvPr id="0" name=""/>
        <dsp:cNvSpPr/>
      </dsp:nvSpPr>
      <dsp:spPr>
        <a:xfrm>
          <a:off x="781663" y="784913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CB7AB-95C5-4720-8EBB-B10C0D2658DC}">
      <dsp:nvSpPr>
        <dsp:cNvPr id="0" name=""/>
        <dsp:cNvSpPr/>
      </dsp:nvSpPr>
      <dsp:spPr>
        <a:xfrm>
          <a:off x="16048" y="2363257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Use simple English</a:t>
          </a:r>
        </a:p>
      </dsp:txBody>
      <dsp:txXfrm>
        <a:off x="16048" y="2363257"/>
        <a:ext cx="2355738" cy="720000"/>
      </dsp:txXfrm>
    </dsp:sp>
    <dsp:sp modelId="{DE9EBA85-2A62-4069-96B8-AF036DD86B1B}">
      <dsp:nvSpPr>
        <dsp:cNvPr id="0" name=""/>
        <dsp:cNvSpPr/>
      </dsp:nvSpPr>
      <dsp:spPr>
        <a:xfrm>
          <a:off x="3243409" y="478667"/>
          <a:ext cx="1437000" cy="143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A3884D-7823-465E-8723-27994C84D383}">
      <dsp:nvSpPr>
        <dsp:cNvPr id="0" name=""/>
        <dsp:cNvSpPr/>
      </dsp:nvSpPr>
      <dsp:spPr>
        <a:xfrm>
          <a:off x="3549655" y="784913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AADAF-24ED-4D13-AF15-CADBAF588BE3}">
      <dsp:nvSpPr>
        <dsp:cNvPr id="0" name=""/>
        <dsp:cNvSpPr/>
      </dsp:nvSpPr>
      <dsp:spPr>
        <a:xfrm>
          <a:off x="2784040" y="2363257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Provide multilingual instructions</a:t>
          </a:r>
        </a:p>
      </dsp:txBody>
      <dsp:txXfrm>
        <a:off x="2784040" y="2363257"/>
        <a:ext cx="2355738" cy="720000"/>
      </dsp:txXfrm>
    </dsp:sp>
    <dsp:sp modelId="{EC998B22-FFB5-4E0F-8497-015835AC1773}">
      <dsp:nvSpPr>
        <dsp:cNvPr id="0" name=""/>
        <dsp:cNvSpPr/>
      </dsp:nvSpPr>
      <dsp:spPr>
        <a:xfrm>
          <a:off x="6011402" y="478667"/>
          <a:ext cx="1437000" cy="143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781002-6728-4BC0-85C4-362F6F1E55AC}">
      <dsp:nvSpPr>
        <dsp:cNvPr id="0" name=""/>
        <dsp:cNvSpPr/>
      </dsp:nvSpPr>
      <dsp:spPr>
        <a:xfrm>
          <a:off x="6317648" y="784913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679F2-896D-4E40-8F8C-1F66E3ADCBC5}">
      <dsp:nvSpPr>
        <dsp:cNvPr id="0" name=""/>
        <dsp:cNvSpPr/>
      </dsp:nvSpPr>
      <dsp:spPr>
        <a:xfrm>
          <a:off x="5552033" y="2363257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Use pictures and symbols</a:t>
          </a:r>
        </a:p>
      </dsp:txBody>
      <dsp:txXfrm>
        <a:off x="5552033" y="2363257"/>
        <a:ext cx="2355738" cy="720000"/>
      </dsp:txXfrm>
    </dsp:sp>
    <dsp:sp modelId="{011AC811-BA55-4274-A0CC-C0D9A46D07E6}">
      <dsp:nvSpPr>
        <dsp:cNvPr id="0" name=""/>
        <dsp:cNvSpPr/>
      </dsp:nvSpPr>
      <dsp:spPr>
        <a:xfrm>
          <a:off x="8779394" y="478667"/>
          <a:ext cx="1437000" cy="1437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DDCC34-CB6D-475C-948B-F7F9AE7A71C8}">
      <dsp:nvSpPr>
        <dsp:cNvPr id="0" name=""/>
        <dsp:cNvSpPr/>
      </dsp:nvSpPr>
      <dsp:spPr>
        <a:xfrm>
          <a:off x="9085640" y="784913"/>
          <a:ext cx="824508" cy="8245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94322-4B01-4C73-B911-16DAE3CB3105}">
      <dsp:nvSpPr>
        <dsp:cNvPr id="0" name=""/>
        <dsp:cNvSpPr/>
      </dsp:nvSpPr>
      <dsp:spPr>
        <a:xfrm>
          <a:off x="8320025" y="2363257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Offer basic language training</a:t>
          </a:r>
        </a:p>
      </dsp:txBody>
      <dsp:txXfrm>
        <a:off x="8320025" y="2363257"/>
        <a:ext cx="2355738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A89E8E-EDE6-47F7-B6B1-E024009A19A2}">
      <dsp:nvSpPr>
        <dsp:cNvPr id="0" name=""/>
        <dsp:cNvSpPr/>
      </dsp:nvSpPr>
      <dsp:spPr>
        <a:xfrm>
          <a:off x="660658" y="657325"/>
          <a:ext cx="52646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F657E-EDA8-4E38-8B87-C3DE1567D900}">
      <dsp:nvSpPr>
        <dsp:cNvPr id="0" name=""/>
        <dsp:cNvSpPr/>
      </dsp:nvSpPr>
      <dsp:spPr>
        <a:xfrm>
          <a:off x="1218715" y="613057"/>
          <a:ext cx="60543" cy="11346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B7B33-2340-4F31-B63C-2414A3F6EAB1}">
      <dsp:nvSpPr>
        <dsp:cNvPr id="0" name=""/>
        <dsp:cNvSpPr/>
      </dsp:nvSpPr>
      <dsp:spPr>
        <a:xfrm>
          <a:off x="361391" y="423902"/>
          <a:ext cx="466916" cy="4669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19" tIns="18119" rIns="18119" bIns="18119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</a:t>
          </a:r>
        </a:p>
      </dsp:txBody>
      <dsp:txXfrm>
        <a:off x="429769" y="492280"/>
        <a:ext cx="330160" cy="330160"/>
      </dsp:txXfrm>
    </dsp:sp>
    <dsp:sp modelId="{879E59A2-A2A3-4641-9CC3-A3F7B164180F}">
      <dsp:nvSpPr>
        <dsp:cNvPr id="0" name=""/>
        <dsp:cNvSpPr/>
      </dsp:nvSpPr>
      <dsp:spPr>
        <a:xfrm>
          <a:off x="2573" y="1056350"/>
          <a:ext cx="118455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39" tIns="165100" rIns="93439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practical training</a:t>
          </a:r>
        </a:p>
      </dsp:txBody>
      <dsp:txXfrm>
        <a:off x="2573" y="1293261"/>
        <a:ext cx="1184554" cy="1728689"/>
      </dsp:txXfrm>
    </dsp:sp>
    <dsp:sp modelId="{DB2F7225-262A-4893-9C78-1CBBD92D9D93}">
      <dsp:nvSpPr>
        <dsp:cNvPr id="0" name=""/>
        <dsp:cNvSpPr/>
      </dsp:nvSpPr>
      <dsp:spPr>
        <a:xfrm>
          <a:off x="1318744" y="656870"/>
          <a:ext cx="1184554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7DD45-AF10-478A-A591-A5184E5B4A69}">
      <dsp:nvSpPr>
        <dsp:cNvPr id="0" name=""/>
        <dsp:cNvSpPr/>
      </dsp:nvSpPr>
      <dsp:spPr>
        <a:xfrm>
          <a:off x="2534886" y="612639"/>
          <a:ext cx="60543" cy="113734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E86A3-85C1-45ED-A997-181303A6F024}">
      <dsp:nvSpPr>
        <dsp:cNvPr id="0" name=""/>
        <dsp:cNvSpPr/>
      </dsp:nvSpPr>
      <dsp:spPr>
        <a:xfrm>
          <a:off x="1677563" y="423448"/>
          <a:ext cx="466916" cy="4669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19" tIns="18119" rIns="18119" bIns="18119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2</a:t>
          </a:r>
        </a:p>
      </dsp:txBody>
      <dsp:txXfrm>
        <a:off x="1745941" y="491826"/>
        <a:ext cx="330160" cy="330160"/>
      </dsp:txXfrm>
    </dsp:sp>
    <dsp:sp modelId="{B9867D7F-F257-4BAA-801F-99FBBB3AED28}">
      <dsp:nvSpPr>
        <dsp:cNvPr id="0" name=""/>
        <dsp:cNvSpPr/>
      </dsp:nvSpPr>
      <dsp:spPr>
        <a:xfrm>
          <a:off x="1318744" y="1055827"/>
          <a:ext cx="118455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39" tIns="165100" rIns="93439" bIns="1651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Provide clear step-by-step instructions</a:t>
          </a:r>
        </a:p>
      </dsp:txBody>
      <dsp:txXfrm>
        <a:off x="1318744" y="1292738"/>
        <a:ext cx="1184554" cy="1728689"/>
      </dsp:txXfrm>
    </dsp:sp>
    <dsp:sp modelId="{28BB324C-2D07-4564-8793-30C5FD5257E1}">
      <dsp:nvSpPr>
        <dsp:cNvPr id="0" name=""/>
        <dsp:cNvSpPr/>
      </dsp:nvSpPr>
      <dsp:spPr>
        <a:xfrm>
          <a:off x="2634915" y="657063"/>
          <a:ext cx="1184554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5C86A4-50A6-40DD-A77B-10F65B61CB4A}">
      <dsp:nvSpPr>
        <dsp:cNvPr id="0" name=""/>
        <dsp:cNvSpPr/>
      </dsp:nvSpPr>
      <dsp:spPr>
        <a:xfrm>
          <a:off x="3851057" y="612796"/>
          <a:ext cx="60543" cy="1139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0878B-343C-4C49-AD14-4C613450D338}">
      <dsp:nvSpPr>
        <dsp:cNvPr id="0" name=""/>
        <dsp:cNvSpPr/>
      </dsp:nvSpPr>
      <dsp:spPr>
        <a:xfrm>
          <a:off x="2993734" y="423641"/>
          <a:ext cx="466916" cy="4669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19" tIns="18119" rIns="18119" bIns="18119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3</a:t>
          </a:r>
        </a:p>
      </dsp:txBody>
      <dsp:txXfrm>
        <a:off x="3062112" y="492019"/>
        <a:ext cx="330160" cy="330160"/>
      </dsp:txXfrm>
    </dsp:sp>
    <dsp:sp modelId="{B08CDACF-9928-4182-8C40-11264A2AD234}">
      <dsp:nvSpPr>
        <dsp:cNvPr id="0" name=""/>
        <dsp:cNvSpPr/>
      </dsp:nvSpPr>
      <dsp:spPr>
        <a:xfrm>
          <a:off x="2634915" y="1056350"/>
          <a:ext cx="118455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39" tIns="165100" rIns="93439" bIns="1651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Create mentoring (older + younger workers)</a:t>
          </a:r>
        </a:p>
      </dsp:txBody>
      <dsp:txXfrm>
        <a:off x="2634915" y="1293261"/>
        <a:ext cx="1184554" cy="1728689"/>
      </dsp:txXfrm>
    </dsp:sp>
    <dsp:sp modelId="{9B8DA295-6739-46B2-B102-06A1A753F6AB}">
      <dsp:nvSpPr>
        <dsp:cNvPr id="0" name=""/>
        <dsp:cNvSpPr/>
      </dsp:nvSpPr>
      <dsp:spPr>
        <a:xfrm>
          <a:off x="3951086" y="657063"/>
          <a:ext cx="592277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5A737-4234-47A3-B8A1-8E5C804A534D}">
      <dsp:nvSpPr>
        <dsp:cNvPr id="0" name=""/>
        <dsp:cNvSpPr/>
      </dsp:nvSpPr>
      <dsp:spPr>
        <a:xfrm>
          <a:off x="4309905" y="423641"/>
          <a:ext cx="466916" cy="46691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119" tIns="18119" rIns="18119" bIns="18119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4</a:t>
          </a:r>
        </a:p>
      </dsp:txBody>
      <dsp:txXfrm>
        <a:off x="4378283" y="492019"/>
        <a:ext cx="330160" cy="330160"/>
      </dsp:txXfrm>
    </dsp:sp>
    <dsp:sp modelId="{01A1FFD3-DBAC-4433-8EB9-0E146C6C2AD8}">
      <dsp:nvSpPr>
        <dsp:cNvPr id="0" name=""/>
        <dsp:cNvSpPr/>
      </dsp:nvSpPr>
      <dsp:spPr>
        <a:xfrm>
          <a:off x="3951086" y="1056350"/>
          <a:ext cx="1184554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439" tIns="165100" rIns="93439" bIns="1651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different teaching methods</a:t>
          </a:r>
        </a:p>
      </dsp:txBody>
      <dsp:txXfrm>
        <a:off x="3951086" y="1293261"/>
        <a:ext cx="1184554" cy="17286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1960B-71A0-49A3-A7C6-EB23A789E47B}">
      <dsp:nvSpPr>
        <dsp:cNvPr id="0" name=""/>
        <dsp:cNvSpPr/>
      </dsp:nvSpPr>
      <dsp:spPr>
        <a:xfrm>
          <a:off x="663876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511F21-0D2F-4F79-81B9-BAAFAB8D21B3}">
      <dsp:nvSpPr>
        <dsp:cNvPr id="0" name=""/>
        <dsp:cNvSpPr/>
      </dsp:nvSpPr>
      <dsp:spPr>
        <a:xfrm>
          <a:off x="16048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Provide cultural awareness training</a:t>
          </a:r>
        </a:p>
      </dsp:txBody>
      <dsp:txXfrm>
        <a:off x="16048" y="2197246"/>
        <a:ext cx="2355738" cy="720000"/>
      </dsp:txXfrm>
    </dsp:sp>
    <dsp:sp modelId="{0E2DABB4-1808-47F9-ABD7-B422D9A21936}">
      <dsp:nvSpPr>
        <dsp:cNvPr id="0" name=""/>
        <dsp:cNvSpPr/>
      </dsp:nvSpPr>
      <dsp:spPr>
        <a:xfrm>
          <a:off x="3431868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5766A-0820-498C-87A4-E29CA2D43B7B}">
      <dsp:nvSpPr>
        <dsp:cNvPr id="0" name=""/>
        <dsp:cNvSpPr/>
      </dsp:nvSpPr>
      <dsp:spPr>
        <a:xfrm>
          <a:off x="2784040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Set clear workplace rules</a:t>
          </a:r>
        </a:p>
      </dsp:txBody>
      <dsp:txXfrm>
        <a:off x="2784040" y="2197246"/>
        <a:ext cx="2355738" cy="720000"/>
      </dsp:txXfrm>
    </dsp:sp>
    <dsp:sp modelId="{AC2FE667-9CA0-4078-9362-F19875AD6093}">
      <dsp:nvSpPr>
        <dsp:cNvPr id="0" name=""/>
        <dsp:cNvSpPr/>
      </dsp:nvSpPr>
      <dsp:spPr>
        <a:xfrm>
          <a:off x="6199861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F0EAC-4095-4DA4-B982-3453BF55BC55}">
      <dsp:nvSpPr>
        <dsp:cNvPr id="0" name=""/>
        <dsp:cNvSpPr/>
      </dsp:nvSpPr>
      <dsp:spPr>
        <a:xfrm>
          <a:off x="5552033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standard procedures for everyone</a:t>
          </a:r>
        </a:p>
      </dsp:txBody>
      <dsp:txXfrm>
        <a:off x="5552033" y="2197246"/>
        <a:ext cx="2355738" cy="720000"/>
      </dsp:txXfrm>
    </dsp:sp>
    <dsp:sp modelId="{5F75C65A-348E-4155-B05A-E1E6E39A029B}">
      <dsp:nvSpPr>
        <dsp:cNvPr id="0" name=""/>
        <dsp:cNvSpPr/>
      </dsp:nvSpPr>
      <dsp:spPr>
        <a:xfrm>
          <a:off x="8967853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FEF6B2-5900-4895-812D-18004BD8AA9E}">
      <dsp:nvSpPr>
        <dsp:cNvPr id="0" name=""/>
        <dsp:cNvSpPr/>
      </dsp:nvSpPr>
      <dsp:spPr>
        <a:xfrm>
          <a:off x="8320025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Encourage respect between workers</a:t>
          </a:r>
        </a:p>
      </dsp:txBody>
      <dsp:txXfrm>
        <a:off x="8320025" y="2197246"/>
        <a:ext cx="235573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6B0EC6-E827-4A13-A118-1A37575378C4}">
      <dsp:nvSpPr>
        <dsp:cNvPr id="0" name=""/>
        <dsp:cNvSpPr/>
      </dsp:nvSpPr>
      <dsp:spPr>
        <a:xfrm>
          <a:off x="1488440" y="2491"/>
          <a:ext cx="5953760" cy="12907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19" tIns="327848" rIns="115519" bIns="3278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Provide management training</a:t>
          </a:r>
        </a:p>
      </dsp:txBody>
      <dsp:txXfrm>
        <a:off x="1488440" y="2491"/>
        <a:ext cx="5953760" cy="1290741"/>
      </dsp:txXfrm>
    </dsp:sp>
    <dsp:sp modelId="{4C458BB0-021A-4CF0-93C9-1122CD597343}">
      <dsp:nvSpPr>
        <dsp:cNvPr id="0" name=""/>
        <dsp:cNvSpPr/>
      </dsp:nvSpPr>
      <dsp:spPr>
        <a:xfrm>
          <a:off x="0" y="2491"/>
          <a:ext cx="1488440" cy="12907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63" tIns="127497" rIns="78763" bIns="12749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Provide</a:t>
          </a:r>
        </a:p>
      </dsp:txBody>
      <dsp:txXfrm>
        <a:off x="0" y="2491"/>
        <a:ext cx="1488440" cy="1290741"/>
      </dsp:txXfrm>
    </dsp:sp>
    <dsp:sp modelId="{126C70B0-7FF8-4D54-9279-1F4ED66319F7}">
      <dsp:nvSpPr>
        <dsp:cNvPr id="0" name=""/>
        <dsp:cNvSpPr/>
      </dsp:nvSpPr>
      <dsp:spPr>
        <a:xfrm>
          <a:off x="1488440" y="1370678"/>
          <a:ext cx="5953760" cy="1290741"/>
        </a:xfrm>
        <a:prstGeom prst="rect">
          <a:avLst/>
        </a:prstGeom>
        <a:solidFill>
          <a:schemeClr val="accent2">
            <a:tint val="40000"/>
            <a:alpha val="90000"/>
            <a:hueOff val="-104898"/>
            <a:satOff val="-3213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4898"/>
              <a:satOff val="-3213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19" tIns="327848" rIns="115519" bIns="3278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Encourage calm and respectful communication</a:t>
          </a:r>
        </a:p>
      </dsp:txBody>
      <dsp:txXfrm>
        <a:off x="1488440" y="1370678"/>
        <a:ext cx="5953760" cy="1290741"/>
      </dsp:txXfrm>
    </dsp:sp>
    <dsp:sp modelId="{5C74708C-8FF6-427A-A7CC-4248284D3DEE}">
      <dsp:nvSpPr>
        <dsp:cNvPr id="0" name=""/>
        <dsp:cNvSpPr/>
      </dsp:nvSpPr>
      <dsp:spPr>
        <a:xfrm>
          <a:off x="0" y="1370678"/>
          <a:ext cx="1488440" cy="1290741"/>
        </a:xfrm>
        <a:prstGeom prst="rect">
          <a:avLst/>
        </a:prstGeom>
        <a:solidFill>
          <a:schemeClr val="accent2">
            <a:hueOff val="-135738"/>
            <a:satOff val="-1163"/>
            <a:lumOff val="-7712"/>
            <a:alphaOff val="0"/>
          </a:schemeClr>
        </a:solidFill>
        <a:ln w="12700" cap="flat" cmpd="sng" algn="ctr">
          <a:solidFill>
            <a:schemeClr val="accent2">
              <a:hueOff val="-135738"/>
              <a:satOff val="-1163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63" tIns="127497" rIns="78763" bIns="12749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Encourage</a:t>
          </a:r>
        </a:p>
      </dsp:txBody>
      <dsp:txXfrm>
        <a:off x="0" y="1370678"/>
        <a:ext cx="1488440" cy="1290741"/>
      </dsp:txXfrm>
    </dsp:sp>
    <dsp:sp modelId="{1159D53C-BB10-41E9-BE51-14113A79E88D}">
      <dsp:nvSpPr>
        <dsp:cNvPr id="0" name=""/>
        <dsp:cNvSpPr/>
      </dsp:nvSpPr>
      <dsp:spPr>
        <a:xfrm>
          <a:off x="1488440" y="2738864"/>
          <a:ext cx="5953760" cy="1290741"/>
        </a:xfrm>
        <a:prstGeom prst="rect">
          <a:avLst/>
        </a:prstGeom>
        <a:solidFill>
          <a:schemeClr val="accent2">
            <a:tint val="40000"/>
            <a:alpha val="90000"/>
            <a:hueOff val="-209797"/>
            <a:satOff val="-6425"/>
            <a:lumOff val="-3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797"/>
              <a:satOff val="-6425"/>
              <a:lumOff val="-3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19" tIns="327848" rIns="115519" bIns="3278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Create a positive work environment</a:t>
          </a:r>
        </a:p>
      </dsp:txBody>
      <dsp:txXfrm>
        <a:off x="1488440" y="2738864"/>
        <a:ext cx="5953760" cy="1290741"/>
      </dsp:txXfrm>
    </dsp:sp>
    <dsp:sp modelId="{329C54AA-6EF7-4A95-89EA-F1783865107A}">
      <dsp:nvSpPr>
        <dsp:cNvPr id="0" name=""/>
        <dsp:cNvSpPr/>
      </dsp:nvSpPr>
      <dsp:spPr>
        <a:xfrm>
          <a:off x="0" y="2738864"/>
          <a:ext cx="1488440" cy="1290741"/>
        </a:xfrm>
        <a:prstGeom prst="rect">
          <a:avLst/>
        </a:prstGeom>
        <a:solidFill>
          <a:schemeClr val="accent2">
            <a:hueOff val="-271475"/>
            <a:satOff val="-2327"/>
            <a:lumOff val="-15425"/>
            <a:alphaOff val="0"/>
          </a:schemeClr>
        </a:solidFill>
        <a:ln w="12700" cap="flat" cmpd="sng" algn="ctr">
          <a:solidFill>
            <a:schemeClr val="accent2">
              <a:hueOff val="-271475"/>
              <a:satOff val="-232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63" tIns="127497" rIns="78763" bIns="12749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Create</a:t>
          </a:r>
        </a:p>
      </dsp:txBody>
      <dsp:txXfrm>
        <a:off x="0" y="2738864"/>
        <a:ext cx="1488440" cy="1290741"/>
      </dsp:txXfrm>
    </dsp:sp>
    <dsp:sp modelId="{F96008B9-79EC-4F6A-A0AD-FAEBD88195A3}">
      <dsp:nvSpPr>
        <dsp:cNvPr id="0" name=""/>
        <dsp:cNvSpPr/>
      </dsp:nvSpPr>
      <dsp:spPr>
        <a:xfrm>
          <a:off x="1488440" y="4107050"/>
          <a:ext cx="5953760" cy="1290741"/>
        </a:xfrm>
        <a:prstGeom prst="rect">
          <a:avLst/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519" tIns="327848" rIns="115519" bIns="3278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 employees (feedback, motivation)</a:t>
          </a:r>
        </a:p>
      </dsp:txBody>
      <dsp:txXfrm>
        <a:off x="1488440" y="4107050"/>
        <a:ext cx="5953760" cy="1290741"/>
      </dsp:txXfrm>
    </dsp:sp>
    <dsp:sp modelId="{85835C1E-0065-46F0-80E1-EE04F4F2099F}">
      <dsp:nvSpPr>
        <dsp:cNvPr id="0" name=""/>
        <dsp:cNvSpPr/>
      </dsp:nvSpPr>
      <dsp:spPr>
        <a:xfrm>
          <a:off x="0" y="4107050"/>
          <a:ext cx="1488440" cy="1290741"/>
        </a:xfrm>
        <a:prstGeom prst="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63" tIns="127497" rIns="78763" bIns="127497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Support</a:t>
          </a:r>
        </a:p>
      </dsp:txBody>
      <dsp:txXfrm>
        <a:off x="0" y="4107050"/>
        <a:ext cx="1488440" cy="1290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1911A-506F-44DD-B7A2-2562CABC9B81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30613-524C-4E3C-9C9F-5A533B938F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21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830613-524C-4E3C-9C9F-5A533B938F8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4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830613-524C-4E3C-9C9F-5A533B938F8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370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79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3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512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906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28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369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283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90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178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326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062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753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xhere.com/en/photo/1179028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white-delta-airplane-aircraft-passenger-aircraft-night-reflection-wallpaper-pwugo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rjunpuriinqatar.blogspot.com/2017/08/gourmet-food-on-flights-is-lie-its-made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library-repo.ecampusontario.ca/jspui/bitstream/123456789/557/7/Communication-at-Work-1550774326.-htmlbook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royectoeten.blogspot.com/2017/06/machines.html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2.gi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isabilitythinking.blogspot.com/2015_10_08_archive.html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17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adinaamironesei.blogspot.com/2014/12/un-test-de-autocunoastere-inedit-bonus-film.html" TargetMode="External"/><Relationship Id="rId3" Type="http://schemas.openxmlformats.org/officeDocument/2006/relationships/diagramLayout" Target="../diagrams/layout4.xml"/><Relationship Id="rId7" Type="http://schemas.openxmlformats.org/officeDocument/2006/relationships/image" Target="../media/image18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leap.com/cultural-differences-learners-impact-development-blended-learnings-analysis-shift-supervisors-austria-china-czech-republic-great-britain-indonesia-u/" TargetMode="External"/><Relationship Id="rId3" Type="http://schemas.openxmlformats.org/officeDocument/2006/relationships/diagramLayout" Target="../diagrams/layout5.xml"/><Relationship Id="rId7" Type="http://schemas.openxmlformats.org/officeDocument/2006/relationships/image" Target="../media/image23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ecampusontario.pressbooks.pub/communicationatwork/chapter/4-5-standard-business-style/" TargetMode="External"/><Relationship Id="rId3" Type="http://schemas.openxmlformats.org/officeDocument/2006/relationships/diagramLayout" Target="../diagrams/layout6.xml"/><Relationship Id="rId7" Type="http://schemas.openxmlformats.org/officeDocument/2006/relationships/image" Target="../media/image24.jp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DF4AB07-3F07-5530-40C6-65988EA4A6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687"/>
          <a:stretch>
            <a:fillRect/>
          </a:stretch>
        </p:blipFill>
        <p:spPr>
          <a:xfrm>
            <a:off x="20" y="716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3A63EA-C520-45CB-8B52-3DCD048423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6464" y="723899"/>
            <a:ext cx="4628969" cy="3305488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lgerian" panose="04020705040A02060702" pitchFamily="82" charset="0"/>
              </a:rPr>
              <a:t>Effective Teamworking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68D705-B219-8FF2-9899-4B96F6AFD5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790" y="2280976"/>
            <a:ext cx="5084466" cy="3853123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LCLM4003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Galyna Zhenchuk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 2513871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Yaroslav Zhenchuk 2514092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Assignment 2: Presentation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solidFill>
                  <a:schemeClr val="bg1"/>
                </a:solidFill>
                <a:latin typeface="Algerian" panose="04020705040A02060702" pitchFamily="82" charset="0"/>
              </a:rPr>
              <a:t>Nadeem Mirza</a:t>
            </a:r>
          </a:p>
          <a:p>
            <a:pPr>
              <a:lnSpc>
                <a:spcPct val="100000"/>
              </a:lnSpc>
            </a:pPr>
            <a:endParaRPr lang="en-GB" sz="500" dirty="0">
              <a:solidFill>
                <a:srgbClr val="FFFFFF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576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A3F59-A45F-31D2-91A2-F67A77F1C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1"/>
            <a:ext cx="3966235" cy="8013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Contents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E46DB9F-96EA-7B9E-4743-3ECF06ADB36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45" r="13845"/>
          <a:stretch>
            <a:fillRect/>
          </a:stretch>
        </p:blipFill>
        <p:spPr/>
      </p:pic>
      <p:graphicFrame>
        <p:nvGraphicFramePr>
          <p:cNvPr id="8" name="Text Placeholder 3">
            <a:extLst>
              <a:ext uri="{FF2B5EF4-FFF2-40B4-BE49-F238E27FC236}">
                <a16:creationId xmlns:a16="http://schemas.microsoft.com/office/drawing/2014/main" id="{84A5DBD2-505A-CB1A-7351-0A6D41A81E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9649645"/>
              </p:ext>
            </p:extLst>
          </p:nvPr>
        </p:nvGraphicFramePr>
        <p:xfrm>
          <a:off x="704088" y="1465006"/>
          <a:ext cx="4192377" cy="4396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98893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92F89-167B-6CAC-18FE-575635257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INTRODUCTION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F4C1CC4-B6FD-DC6C-C52F-635708B04BC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752" r="1422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4EA026-C962-54DB-0A4A-27A76DC722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Effective communication is a key factor in the success of any organization.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Poor communication can lead to mistakes, conflicts and financial losses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This presentation analyses communication problems at Flight Foods Ltd.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The goal is to identify communication barriers and propose solutions.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3A47A0-36AC-06CA-1B46-4CABB01E68D0}"/>
              </a:ext>
            </a:extLst>
          </p:cNvPr>
          <p:cNvSpPr txBox="1"/>
          <p:nvPr/>
        </p:nvSpPr>
        <p:spPr>
          <a:xfrm>
            <a:off x="7924423" y="5948362"/>
            <a:ext cx="34674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Uka,2014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884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488FC-F90E-C295-09B7-4BF7A2261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 of flight Food company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1FB517E-8928-37BB-C282-4C3F61A7738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053" r="7053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31A6E0-DA76-9510-BDA7-0125CD12D92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Profile of Flight Foods Ltd.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Medium sized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Produces ready meals for airlines.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Works with an international 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been losing customers recently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reason is problems with food quality and production processes</a:t>
            </a:r>
          </a:p>
        </p:txBody>
      </p:sp>
    </p:spTree>
    <p:extLst>
      <p:ext uri="{BB962C8B-B14F-4D97-AF65-F5344CB8AC3E}">
        <p14:creationId xmlns:p14="http://schemas.microsoft.com/office/powerpoint/2010/main" val="4089254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E5974-9B47-010C-42BD-4B5CA33BF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Communication</a:t>
            </a:r>
          </a:p>
        </p:txBody>
      </p:sp>
      <p:pic>
        <p:nvPicPr>
          <p:cNvPr id="6" name="Picture 5" descr="Multi-colored dialogue boxes">
            <a:extLst>
              <a:ext uri="{FF2B5EF4-FFF2-40B4-BE49-F238E27FC236}">
                <a16:creationId xmlns:a16="http://schemas.microsoft.com/office/drawing/2014/main" id="{CFB36B96-7907-E721-5C12-54CFFC5167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97" r="17902" b="2"/>
          <a:stretch>
            <a:fillRect/>
          </a:stretch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2ED6D-9CAD-09F3-4F62-A8D3230E20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90775" y="1874067"/>
            <a:ext cx="4800600" cy="40878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Communication in the Workplace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Communication is the process of transmitting information between people.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Include: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Sender  Message  Channel  Receiver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Effective communication ensures: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Understanding of instruction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Safe work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00EC9AA-C6BD-E8D3-CBC0-D0F89504E92E}"/>
              </a:ext>
            </a:extLst>
          </p:cNvPr>
          <p:cNvSpPr txBox="1"/>
          <p:nvPr/>
        </p:nvSpPr>
        <p:spPr>
          <a:xfrm>
            <a:off x="6998329" y="5332491"/>
            <a:ext cx="3395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Hargie&amp;Tourish</a:t>
            </a:r>
            <a:r>
              <a:rPr lang="en-GB" dirty="0"/>
              <a:t>, 2009</a:t>
            </a:r>
          </a:p>
        </p:txBody>
      </p:sp>
    </p:spTree>
    <p:extLst>
      <p:ext uri="{BB962C8B-B14F-4D97-AF65-F5344CB8AC3E}">
        <p14:creationId xmlns:p14="http://schemas.microsoft.com/office/powerpoint/2010/main" val="2638119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4B8D4-D89D-75CA-C362-CB4851915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951" y="821754"/>
            <a:ext cx="10691265" cy="13710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Models of communication</a:t>
            </a:r>
            <a:br>
              <a:rPr lang="en-GB" sz="4000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sz="4000" dirty="0">
                <a:solidFill>
                  <a:schemeClr val="accent6">
                    <a:lumMod val="50000"/>
                  </a:schemeClr>
                </a:solidFill>
              </a:rPr>
              <a:t>Shannon &amp; weaver</a:t>
            </a:r>
            <a:endParaRPr lang="en-US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8B505A-5225-3C3A-E61A-DCE3EF20D217}"/>
              </a:ext>
            </a:extLst>
          </p:cNvPr>
          <p:cNvSpPr/>
          <p:nvPr/>
        </p:nvSpPr>
        <p:spPr>
          <a:xfrm>
            <a:off x="548148" y="3171122"/>
            <a:ext cx="1533834" cy="695627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D599C9B-4113-472D-F267-985E014CA46F}"/>
              </a:ext>
            </a:extLst>
          </p:cNvPr>
          <p:cNvSpPr/>
          <p:nvPr/>
        </p:nvSpPr>
        <p:spPr>
          <a:xfrm>
            <a:off x="2853814" y="3162441"/>
            <a:ext cx="1465006" cy="704308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AC1111-1732-D7F7-8414-6F315DCCFFB6}"/>
              </a:ext>
            </a:extLst>
          </p:cNvPr>
          <p:cNvSpPr/>
          <p:nvPr/>
        </p:nvSpPr>
        <p:spPr>
          <a:xfrm>
            <a:off x="4978506" y="3171122"/>
            <a:ext cx="1533834" cy="704308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9B2A1FD-38C3-B234-6860-2D6E4F92F145}"/>
              </a:ext>
            </a:extLst>
          </p:cNvPr>
          <p:cNvSpPr/>
          <p:nvPr/>
        </p:nvSpPr>
        <p:spPr>
          <a:xfrm>
            <a:off x="7331791" y="3201525"/>
            <a:ext cx="1465005" cy="704308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5D4515B-0217-A174-FA21-A621A2C8E7A4}"/>
              </a:ext>
            </a:extLst>
          </p:cNvPr>
          <p:cNvSpPr/>
          <p:nvPr/>
        </p:nvSpPr>
        <p:spPr>
          <a:xfrm>
            <a:off x="9577847" y="3145167"/>
            <a:ext cx="1569482" cy="712972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556A28-4D15-43D3-9E30-97F40B48011D}"/>
              </a:ext>
            </a:extLst>
          </p:cNvPr>
          <p:cNvSpPr txBox="1"/>
          <p:nvPr/>
        </p:nvSpPr>
        <p:spPr>
          <a:xfrm>
            <a:off x="616978" y="3289053"/>
            <a:ext cx="1417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Information Source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6A8472-4BFA-8BE0-0C60-D30B14C7919E}"/>
              </a:ext>
            </a:extLst>
          </p:cNvPr>
          <p:cNvSpPr txBox="1"/>
          <p:nvPr/>
        </p:nvSpPr>
        <p:spPr>
          <a:xfrm rot="10800000" flipV="1">
            <a:off x="2873477" y="3159757"/>
            <a:ext cx="1718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Transmitter</a:t>
            </a:r>
          </a:p>
          <a:p>
            <a:r>
              <a:rPr lang="en-GB" dirty="0">
                <a:solidFill>
                  <a:schemeClr val="bg1"/>
                </a:solidFill>
              </a:rPr>
              <a:t>(Encoder)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4FCE5CB-5C74-370D-C4EE-3636D50C8E61}"/>
              </a:ext>
            </a:extLst>
          </p:cNvPr>
          <p:cNvSpPr txBox="1"/>
          <p:nvPr/>
        </p:nvSpPr>
        <p:spPr>
          <a:xfrm>
            <a:off x="5008308" y="3321319"/>
            <a:ext cx="1465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Channel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4D9598D-C864-F67B-D18D-A93D59DD053D}"/>
              </a:ext>
            </a:extLst>
          </p:cNvPr>
          <p:cNvSpPr txBox="1"/>
          <p:nvPr/>
        </p:nvSpPr>
        <p:spPr>
          <a:xfrm rot="10800000" flipV="1">
            <a:off x="7409224" y="3210354"/>
            <a:ext cx="1479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Receiver</a:t>
            </a:r>
          </a:p>
          <a:p>
            <a:r>
              <a:rPr lang="en-GB" dirty="0">
                <a:solidFill>
                  <a:schemeClr val="bg1"/>
                </a:solidFill>
              </a:rPr>
              <a:t>(Decoder)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5E02DCD-29F9-82CE-B67F-805FA7AB3D6D}"/>
              </a:ext>
            </a:extLst>
          </p:cNvPr>
          <p:cNvSpPr txBox="1"/>
          <p:nvPr/>
        </p:nvSpPr>
        <p:spPr>
          <a:xfrm>
            <a:off x="9827959" y="3289053"/>
            <a:ext cx="1673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Destination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73CE699-0A51-10AD-A596-086E40974D16}"/>
              </a:ext>
            </a:extLst>
          </p:cNvPr>
          <p:cNvCxnSpPr>
            <a:stCxn id="6" idx="3"/>
            <a:endCxn id="8" idx="1"/>
          </p:cNvCxnSpPr>
          <p:nvPr/>
        </p:nvCxnSpPr>
        <p:spPr>
          <a:xfrm flipV="1">
            <a:off x="2081982" y="3514595"/>
            <a:ext cx="771832" cy="43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8169E9B-137C-89D0-0312-63C572C5E3E5}"/>
              </a:ext>
            </a:extLst>
          </p:cNvPr>
          <p:cNvCxnSpPr>
            <a:cxnSpLocks/>
            <a:endCxn id="14" idx="1"/>
          </p:cNvCxnSpPr>
          <p:nvPr/>
        </p:nvCxnSpPr>
        <p:spPr>
          <a:xfrm flipV="1">
            <a:off x="6550746" y="3553679"/>
            <a:ext cx="781045" cy="277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2C9DD3A7-5376-754A-9DA6-C258562056E0}"/>
              </a:ext>
            </a:extLst>
          </p:cNvPr>
          <p:cNvCxnSpPr>
            <a:cxnSpLocks/>
            <a:endCxn id="16" idx="1"/>
          </p:cNvCxnSpPr>
          <p:nvPr/>
        </p:nvCxnSpPr>
        <p:spPr>
          <a:xfrm flipV="1">
            <a:off x="8823220" y="3501653"/>
            <a:ext cx="754627" cy="51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29ACB57-F941-941F-EF88-E99160B1D4CE}"/>
              </a:ext>
            </a:extLst>
          </p:cNvPr>
          <p:cNvSpPr txBox="1"/>
          <p:nvPr/>
        </p:nvSpPr>
        <p:spPr>
          <a:xfrm>
            <a:off x="690716" y="4926398"/>
            <a:ext cx="10591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the case: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is a noise from the machine interferes with the transmission of information.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EC3C55F9-CB60-307C-7405-3C387524FFAB}"/>
              </a:ext>
            </a:extLst>
          </p:cNvPr>
          <p:cNvCxnSpPr>
            <a:cxnSpLocks/>
            <a:endCxn id="25" idx="1"/>
          </p:cNvCxnSpPr>
          <p:nvPr/>
        </p:nvCxnSpPr>
        <p:spPr>
          <a:xfrm flipV="1">
            <a:off x="4281334" y="3505985"/>
            <a:ext cx="726974" cy="150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C0350B2D-604E-2ABC-26EB-6A5E9DB37077}"/>
              </a:ext>
            </a:extLst>
          </p:cNvPr>
          <p:cNvSpPr txBox="1"/>
          <p:nvPr/>
        </p:nvSpPr>
        <p:spPr>
          <a:xfrm>
            <a:off x="700635" y="2242758"/>
            <a:ext cx="9544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Communication as a signal transmission.</a:t>
            </a:r>
          </a:p>
          <a:p>
            <a:r>
              <a:rPr lang="en-GB" sz="2400" dirty="0"/>
              <a:t>Consists of: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B8F418-35BA-EA76-E848-F62D49A99A7D}"/>
              </a:ext>
            </a:extLst>
          </p:cNvPr>
          <p:cNvSpPr txBox="1"/>
          <p:nvPr/>
        </p:nvSpPr>
        <p:spPr>
          <a:xfrm>
            <a:off x="4318820" y="6228784"/>
            <a:ext cx="3012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Kubota, (2019)</a:t>
            </a:r>
          </a:p>
          <a:p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C4EB45-1323-6F4B-DECD-718283916366}"/>
              </a:ext>
            </a:extLst>
          </p:cNvPr>
          <p:cNvSpPr/>
          <p:nvPr/>
        </p:nvSpPr>
        <p:spPr>
          <a:xfrm>
            <a:off x="5008308" y="4444181"/>
            <a:ext cx="1504032" cy="699262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20F1754-7FB7-4817-EC48-6CDD88F40C90}"/>
              </a:ext>
            </a:extLst>
          </p:cNvPr>
          <p:cNvCxnSpPr>
            <a:stCxn id="4" idx="0"/>
            <a:endCxn id="12" idx="2"/>
          </p:cNvCxnSpPr>
          <p:nvPr/>
        </p:nvCxnSpPr>
        <p:spPr>
          <a:xfrm flipH="1" flipV="1">
            <a:off x="5745423" y="3875430"/>
            <a:ext cx="14901" cy="5687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E4F2EC5D-9504-D369-0A19-FF2B4EA0D0CD}"/>
              </a:ext>
            </a:extLst>
          </p:cNvPr>
          <p:cNvSpPr txBox="1"/>
          <p:nvPr/>
        </p:nvSpPr>
        <p:spPr>
          <a:xfrm>
            <a:off x="5171768" y="4497088"/>
            <a:ext cx="11649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Noise</a:t>
            </a:r>
          </a:p>
          <a:p>
            <a:r>
              <a:rPr lang="en-GB" dirty="0">
                <a:solidFill>
                  <a:schemeClr val="bg1"/>
                </a:solidFill>
              </a:rPr>
              <a:t>Source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643B5F-8A32-F24C-EF69-8AC033F9E0AE}"/>
              </a:ext>
            </a:extLst>
          </p:cNvPr>
          <p:cNvSpPr txBox="1"/>
          <p:nvPr/>
        </p:nvSpPr>
        <p:spPr>
          <a:xfrm>
            <a:off x="2112406" y="3589033"/>
            <a:ext cx="7222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Message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A1A026A-28F5-E0CD-1573-95F36C962559}"/>
              </a:ext>
            </a:extLst>
          </p:cNvPr>
          <p:cNvSpPr txBox="1"/>
          <p:nvPr/>
        </p:nvSpPr>
        <p:spPr>
          <a:xfrm>
            <a:off x="4317592" y="3640563"/>
            <a:ext cx="91953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Signal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B386D52-DD8A-1C7C-1A10-624FA833C8B0}"/>
              </a:ext>
            </a:extLst>
          </p:cNvPr>
          <p:cNvSpPr txBox="1"/>
          <p:nvPr/>
        </p:nvSpPr>
        <p:spPr>
          <a:xfrm>
            <a:off x="6524322" y="3640564"/>
            <a:ext cx="85847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Received signal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A23B72-3C67-20DF-F268-F51C8C73104B}"/>
              </a:ext>
            </a:extLst>
          </p:cNvPr>
          <p:cNvSpPr txBox="1"/>
          <p:nvPr/>
        </p:nvSpPr>
        <p:spPr>
          <a:xfrm>
            <a:off x="8888359" y="3690651"/>
            <a:ext cx="6894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Message</a:t>
            </a:r>
          </a:p>
        </p:txBody>
      </p:sp>
    </p:spTree>
    <p:extLst>
      <p:ext uri="{BB962C8B-B14F-4D97-AF65-F5344CB8AC3E}">
        <p14:creationId xmlns:p14="http://schemas.microsoft.com/office/powerpoint/2010/main" val="1550632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BAB4-7C74-372D-3222-1E506662E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55" y="731902"/>
            <a:ext cx="3667432" cy="792098"/>
          </a:xfrm>
        </p:spPr>
        <p:txBody>
          <a:bodyPr>
            <a:normAutofit/>
          </a:bodyPr>
          <a:lstStyle/>
          <a:p>
            <a:r>
              <a:rPr lang="en-GB" sz="4000" dirty="0"/>
              <a:t>Berlo’s model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01C8A5-E7A5-E759-84BC-69B3E075E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630" y="1632155"/>
            <a:ext cx="4089952" cy="4325927"/>
          </a:xfrm>
        </p:spPr>
        <p:txBody>
          <a:bodyPr>
            <a:normAutofit/>
          </a:bodyPr>
          <a:lstStyle/>
          <a:p>
            <a:r>
              <a:rPr lang="en-GB" sz="2400" dirty="0"/>
              <a:t>Effectiveness depends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Experience of the recipient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B6ED618-9208-C627-0207-D48757CDE745}"/>
              </a:ext>
            </a:extLst>
          </p:cNvPr>
          <p:cNvSpPr/>
          <p:nvPr/>
        </p:nvSpPr>
        <p:spPr>
          <a:xfrm>
            <a:off x="4218040" y="2974258"/>
            <a:ext cx="1593277" cy="1322436"/>
          </a:xfrm>
          <a:prstGeom prst="right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798E7F69-5A97-E978-D002-5E6CE08DF51E}"/>
              </a:ext>
            </a:extLst>
          </p:cNvPr>
          <p:cNvSpPr/>
          <p:nvPr/>
        </p:nvSpPr>
        <p:spPr>
          <a:xfrm>
            <a:off x="5997677" y="2934928"/>
            <a:ext cx="1671483" cy="1361766"/>
          </a:xfrm>
          <a:prstGeom prst="right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36A0539-BABC-C27E-48DB-D3875031B7DE}"/>
              </a:ext>
            </a:extLst>
          </p:cNvPr>
          <p:cNvSpPr/>
          <p:nvPr/>
        </p:nvSpPr>
        <p:spPr>
          <a:xfrm>
            <a:off x="7855520" y="2934928"/>
            <a:ext cx="1760428" cy="1361766"/>
          </a:xfrm>
          <a:prstGeom prst="right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9F67EA3A-24A7-8EB6-6995-4A0C71D75F74}"/>
              </a:ext>
            </a:extLst>
          </p:cNvPr>
          <p:cNvSpPr/>
          <p:nvPr/>
        </p:nvSpPr>
        <p:spPr>
          <a:xfrm>
            <a:off x="9904918" y="2934928"/>
            <a:ext cx="1760428" cy="1531373"/>
          </a:xfrm>
          <a:prstGeom prst="rightArrow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407F1C-BB09-9CBC-31D8-FE55EFED1E14}"/>
              </a:ext>
            </a:extLst>
          </p:cNvPr>
          <p:cNvSpPr txBox="1"/>
          <p:nvPr/>
        </p:nvSpPr>
        <p:spPr>
          <a:xfrm>
            <a:off x="4247080" y="3429000"/>
            <a:ext cx="1298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SENDER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F922EF-06DB-01CA-65A7-A1A504ABD0AD}"/>
              </a:ext>
            </a:extLst>
          </p:cNvPr>
          <p:cNvSpPr txBox="1"/>
          <p:nvPr/>
        </p:nvSpPr>
        <p:spPr>
          <a:xfrm>
            <a:off x="5997678" y="3428999"/>
            <a:ext cx="156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MESSAGE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2A8672-EFA3-DA89-B383-A9AE08C83930}"/>
              </a:ext>
            </a:extLst>
          </p:cNvPr>
          <p:cNvSpPr txBox="1"/>
          <p:nvPr/>
        </p:nvSpPr>
        <p:spPr>
          <a:xfrm>
            <a:off x="7797434" y="3377448"/>
            <a:ext cx="1527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CHANNEL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E31569-375F-4DDA-CB1F-0B7BFBE4DC4E}"/>
              </a:ext>
            </a:extLst>
          </p:cNvPr>
          <p:cNvSpPr txBox="1"/>
          <p:nvPr/>
        </p:nvSpPr>
        <p:spPr>
          <a:xfrm>
            <a:off x="9904918" y="3428999"/>
            <a:ext cx="1471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RECEIVER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765BC1-3545-E91D-0ECB-109C555742FD}"/>
              </a:ext>
            </a:extLst>
          </p:cNvPr>
          <p:cNvSpPr txBox="1"/>
          <p:nvPr/>
        </p:nvSpPr>
        <p:spPr>
          <a:xfrm>
            <a:off x="4552335" y="2182761"/>
            <a:ext cx="6245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8A8DA0-620E-DFD4-BD1E-949D165C244B}"/>
              </a:ext>
            </a:extLst>
          </p:cNvPr>
          <p:cNvSpPr txBox="1"/>
          <p:nvPr/>
        </p:nvSpPr>
        <p:spPr>
          <a:xfrm>
            <a:off x="6233652" y="2182761"/>
            <a:ext cx="7523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51CD336-AD50-586F-EF27-9124914ECD28}"/>
              </a:ext>
            </a:extLst>
          </p:cNvPr>
          <p:cNvSpPr txBox="1"/>
          <p:nvPr/>
        </p:nvSpPr>
        <p:spPr>
          <a:xfrm>
            <a:off x="8042787" y="2182761"/>
            <a:ext cx="8583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32390A5-9988-96D0-C642-9A2A4F5D4EDB}"/>
              </a:ext>
            </a:extLst>
          </p:cNvPr>
          <p:cNvSpPr txBox="1"/>
          <p:nvPr/>
        </p:nvSpPr>
        <p:spPr>
          <a:xfrm>
            <a:off x="10048568" y="2182761"/>
            <a:ext cx="7472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R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A7B4A8-4019-789C-E87B-399431446355}"/>
              </a:ext>
            </a:extLst>
          </p:cNvPr>
          <p:cNvSpPr txBox="1"/>
          <p:nvPr/>
        </p:nvSpPr>
        <p:spPr>
          <a:xfrm>
            <a:off x="344130" y="4466300"/>
            <a:ext cx="32953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case:</a:t>
            </a:r>
          </a:p>
          <a:p>
            <a:r>
              <a:rPr lang="en-GB" dirty="0"/>
              <a:t>Employees have different experience and                          level of English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DD9C75-0ADA-750E-94B8-C516E8828AA1}"/>
              </a:ext>
            </a:extLst>
          </p:cNvPr>
          <p:cNvSpPr txBox="1"/>
          <p:nvPr/>
        </p:nvSpPr>
        <p:spPr>
          <a:xfrm>
            <a:off x="3639493" y="6210677"/>
            <a:ext cx="3008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Turaga, (2016)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19916B8-08ED-4CED-F9C1-E4130824DEAF}"/>
              </a:ext>
            </a:extLst>
          </p:cNvPr>
          <p:cNvSpPr/>
          <p:nvPr/>
        </p:nvSpPr>
        <p:spPr>
          <a:xfrm>
            <a:off x="4247080" y="4296693"/>
            <a:ext cx="1564237" cy="176980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7F9216-D01A-B221-71E6-7AA1478F290F}"/>
              </a:ext>
            </a:extLst>
          </p:cNvPr>
          <p:cNvSpPr/>
          <p:nvPr/>
        </p:nvSpPr>
        <p:spPr>
          <a:xfrm>
            <a:off x="5997677" y="4292401"/>
            <a:ext cx="1671483" cy="1774101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FEEBC28-629D-FACD-B1E1-406454D7A8D4}"/>
              </a:ext>
            </a:extLst>
          </p:cNvPr>
          <p:cNvSpPr/>
          <p:nvPr/>
        </p:nvSpPr>
        <p:spPr>
          <a:xfrm>
            <a:off x="7855520" y="4292401"/>
            <a:ext cx="1760428" cy="1774101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9ED4484-F173-1EFA-CA07-DB7BC5F3B6EF}"/>
              </a:ext>
            </a:extLst>
          </p:cNvPr>
          <p:cNvSpPr/>
          <p:nvPr/>
        </p:nvSpPr>
        <p:spPr>
          <a:xfrm>
            <a:off x="9904918" y="4292401"/>
            <a:ext cx="1760428" cy="1774101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7A3F08-3ED4-01E0-FB35-D38CAAEEFCDA}"/>
              </a:ext>
            </a:extLst>
          </p:cNvPr>
          <p:cNvSpPr txBox="1"/>
          <p:nvPr/>
        </p:nvSpPr>
        <p:spPr>
          <a:xfrm>
            <a:off x="4202556" y="4292401"/>
            <a:ext cx="17908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Communication skills</a:t>
            </a:r>
          </a:p>
          <a:p>
            <a:r>
              <a:rPr lang="en-GB" sz="1600" dirty="0">
                <a:solidFill>
                  <a:schemeClr val="bg1"/>
                </a:solidFill>
              </a:rPr>
              <a:t>Attitudes</a:t>
            </a:r>
          </a:p>
          <a:p>
            <a:r>
              <a:rPr lang="en-GB" sz="1600" dirty="0">
                <a:solidFill>
                  <a:schemeClr val="bg1"/>
                </a:solidFill>
              </a:rPr>
              <a:t>Knowledge</a:t>
            </a:r>
          </a:p>
          <a:p>
            <a:r>
              <a:rPr lang="en-GB" sz="1600" dirty="0">
                <a:solidFill>
                  <a:schemeClr val="bg1"/>
                </a:solidFill>
              </a:rPr>
              <a:t>Social system</a:t>
            </a:r>
          </a:p>
          <a:p>
            <a:r>
              <a:rPr lang="en-GB" sz="1600" dirty="0">
                <a:solidFill>
                  <a:schemeClr val="bg1"/>
                </a:solidFill>
              </a:rPr>
              <a:t>Culture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4B7A5A-D372-CD68-92C8-AEB9D87F3D2F}"/>
              </a:ext>
            </a:extLst>
          </p:cNvPr>
          <p:cNvSpPr txBox="1"/>
          <p:nvPr/>
        </p:nvSpPr>
        <p:spPr>
          <a:xfrm>
            <a:off x="6096000" y="4292401"/>
            <a:ext cx="14705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Content</a:t>
            </a:r>
          </a:p>
          <a:p>
            <a:r>
              <a:rPr lang="en-GB" sz="1600" dirty="0">
                <a:solidFill>
                  <a:schemeClr val="bg1"/>
                </a:solidFill>
              </a:rPr>
              <a:t>Elements</a:t>
            </a:r>
          </a:p>
          <a:p>
            <a:r>
              <a:rPr lang="en-GB" sz="1600" dirty="0">
                <a:solidFill>
                  <a:schemeClr val="bg1"/>
                </a:solidFill>
              </a:rPr>
              <a:t>Treatment</a:t>
            </a:r>
          </a:p>
          <a:p>
            <a:r>
              <a:rPr lang="en-GB" sz="1600" dirty="0">
                <a:solidFill>
                  <a:schemeClr val="bg1"/>
                </a:solidFill>
              </a:rPr>
              <a:t>Structure</a:t>
            </a:r>
          </a:p>
          <a:p>
            <a:r>
              <a:rPr lang="en-GB" sz="1600" dirty="0">
                <a:solidFill>
                  <a:schemeClr val="bg1"/>
                </a:solidFill>
              </a:rPr>
              <a:t>Code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17FF2E8-0F99-5E2F-144F-99C5FC5AE790}"/>
              </a:ext>
            </a:extLst>
          </p:cNvPr>
          <p:cNvSpPr txBox="1"/>
          <p:nvPr/>
        </p:nvSpPr>
        <p:spPr>
          <a:xfrm>
            <a:off x="8042787" y="4292401"/>
            <a:ext cx="141584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Hearing</a:t>
            </a:r>
          </a:p>
          <a:p>
            <a:r>
              <a:rPr lang="en-GB" sz="1600" dirty="0">
                <a:solidFill>
                  <a:schemeClr val="bg1"/>
                </a:solidFill>
              </a:rPr>
              <a:t>Seeing</a:t>
            </a:r>
          </a:p>
          <a:p>
            <a:r>
              <a:rPr lang="en-GB" sz="1600" dirty="0">
                <a:solidFill>
                  <a:schemeClr val="bg1"/>
                </a:solidFill>
              </a:rPr>
              <a:t>Touching</a:t>
            </a:r>
          </a:p>
          <a:p>
            <a:r>
              <a:rPr lang="en-GB" sz="1600" dirty="0">
                <a:solidFill>
                  <a:schemeClr val="bg1"/>
                </a:solidFill>
              </a:rPr>
              <a:t>Smelling</a:t>
            </a:r>
          </a:p>
          <a:p>
            <a:r>
              <a:rPr lang="en-GB" sz="1600" dirty="0">
                <a:solidFill>
                  <a:schemeClr val="bg1"/>
                </a:solidFill>
              </a:rPr>
              <a:t>Tasting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3C8C416-8275-C865-4FC9-0510F3594D20}"/>
              </a:ext>
            </a:extLst>
          </p:cNvPr>
          <p:cNvSpPr txBox="1"/>
          <p:nvPr/>
        </p:nvSpPr>
        <p:spPr>
          <a:xfrm>
            <a:off x="9902795" y="4250739"/>
            <a:ext cx="17604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Communication skills</a:t>
            </a:r>
          </a:p>
          <a:p>
            <a:r>
              <a:rPr lang="en-GB" sz="1600" dirty="0">
                <a:solidFill>
                  <a:schemeClr val="bg1"/>
                </a:solidFill>
              </a:rPr>
              <a:t>Attitudes</a:t>
            </a:r>
          </a:p>
          <a:p>
            <a:r>
              <a:rPr lang="en-GB" sz="1600" dirty="0">
                <a:solidFill>
                  <a:schemeClr val="bg1"/>
                </a:solidFill>
              </a:rPr>
              <a:t>Knowledge</a:t>
            </a:r>
          </a:p>
          <a:p>
            <a:r>
              <a:rPr lang="en-GB" sz="1600" dirty="0">
                <a:solidFill>
                  <a:schemeClr val="bg1"/>
                </a:solidFill>
              </a:rPr>
              <a:t>Social system</a:t>
            </a:r>
          </a:p>
          <a:p>
            <a:r>
              <a:rPr lang="en-GB" sz="1600" dirty="0">
                <a:solidFill>
                  <a:schemeClr val="bg1"/>
                </a:solidFill>
              </a:rPr>
              <a:t>Culture</a:t>
            </a:r>
          </a:p>
        </p:txBody>
      </p:sp>
    </p:spTree>
    <p:extLst>
      <p:ext uri="{BB962C8B-B14F-4D97-AF65-F5344CB8AC3E}">
        <p14:creationId xmlns:p14="http://schemas.microsoft.com/office/powerpoint/2010/main" val="4086239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7C1D1-654C-5FE7-3240-D2708FC97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791497"/>
          </a:xfrm>
        </p:spPr>
        <p:txBody>
          <a:bodyPr/>
          <a:lstStyle/>
          <a:p>
            <a:r>
              <a:rPr lang="en-GB" dirty="0"/>
              <a:t>Schramm model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8A571DC6-1C9B-8D55-41EB-DAD102C3105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536" r="7536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0874D2-9F9F-8417-95B5-5FAF89F931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2307" y="2021759"/>
            <a:ext cx="4103431" cy="3533468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Schramm Communication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Communication is a two-way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share field of experience is needed.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Feedback is important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900" dirty="0"/>
              <a:t>In  the case: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Employees do not fully understand Gary.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/>
              <a:t>There is no effective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2C7473-92E0-A38B-A83B-B82CD31ABC16}"/>
              </a:ext>
            </a:extLst>
          </p:cNvPr>
          <p:cNvSpPr txBox="1"/>
          <p:nvPr/>
        </p:nvSpPr>
        <p:spPr>
          <a:xfrm>
            <a:off x="5183188" y="5861050"/>
            <a:ext cx="61722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openlibrary-repo.ecampusontario.ca/jspui/bitstream/123456789/557/7/Communication-at-Work-1550774326.-htmlboo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C03E54-88C2-51A8-AE94-9734038EEA18}"/>
              </a:ext>
            </a:extLst>
          </p:cNvPr>
          <p:cNvSpPr txBox="1"/>
          <p:nvPr/>
        </p:nvSpPr>
        <p:spPr>
          <a:xfrm>
            <a:off x="3404103" y="6210677"/>
            <a:ext cx="3965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Saidu, (2023)</a:t>
            </a:r>
          </a:p>
        </p:txBody>
      </p:sp>
    </p:spTree>
    <p:extLst>
      <p:ext uri="{BB962C8B-B14F-4D97-AF65-F5344CB8AC3E}">
        <p14:creationId xmlns:p14="http://schemas.microsoft.com/office/powerpoint/2010/main" val="1558557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B0F99-FB5F-8CB1-22C4-BE3D777CC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70" y="85755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Barriers to communication</a:t>
            </a:r>
            <a:br>
              <a:rPr lang="en-US" sz="2800" dirty="0"/>
            </a:br>
            <a:endParaRPr lang="en-US" sz="28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CF1B38-1224-AD57-4DB8-92CACE4353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main barriers  in the case: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Environmental noise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Language difficulties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Generational differences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Cultural differences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/>
              <a:t>Emotional state of employees and managers</a:t>
            </a:r>
          </a:p>
          <a:p>
            <a:r>
              <a:rPr lang="en-US" dirty="0"/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All these factors reduce work efficiency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23" name="Picture 22" descr="Colorful carved figures of humans">
            <a:extLst>
              <a:ext uri="{FF2B5EF4-FFF2-40B4-BE49-F238E27FC236}">
                <a16:creationId xmlns:a16="http://schemas.microsoft.com/office/drawing/2014/main" id="{23962F0C-9662-90F6-93EC-85541A9AC7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37" r="19904" b="-1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B8CC4C-3095-877F-BAD2-60C478B56061}"/>
              </a:ext>
            </a:extLst>
          </p:cNvPr>
          <p:cNvSpPr txBox="1"/>
          <p:nvPr/>
        </p:nvSpPr>
        <p:spPr>
          <a:xfrm>
            <a:off x="932507" y="5585988"/>
            <a:ext cx="3874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Klimova&amp;Semradova</a:t>
            </a:r>
            <a:r>
              <a:rPr lang="en-GB" dirty="0"/>
              <a:t>, 2012</a:t>
            </a:r>
          </a:p>
        </p:txBody>
      </p:sp>
    </p:spTree>
    <p:extLst>
      <p:ext uri="{BB962C8B-B14F-4D97-AF65-F5344CB8AC3E}">
        <p14:creationId xmlns:p14="http://schemas.microsoft.com/office/powerpoint/2010/main" val="3653775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FE6A2-9C54-A612-ED19-C21FC322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62" y="150726"/>
            <a:ext cx="10101890" cy="289392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                                Environmental noise </a:t>
            </a:r>
            <a:br>
              <a:rPr lang="en-US" sz="3700" dirty="0"/>
            </a:br>
            <a:br>
              <a:rPr lang="en-US" sz="3700" dirty="0"/>
            </a:br>
            <a:br>
              <a:rPr lang="en-US" sz="3700" dirty="0"/>
            </a:br>
            <a:br>
              <a:rPr lang="en-US" sz="3700" dirty="0"/>
            </a:br>
            <a:br>
              <a:rPr lang="en-US" sz="3700" dirty="0"/>
            </a:br>
            <a:r>
              <a:rPr lang="en-US" sz="2000" dirty="0"/>
              <a:t>These are solutions to this barrier</a:t>
            </a:r>
            <a:br>
              <a:rPr lang="en-US" sz="3700" dirty="0"/>
            </a:br>
            <a:endParaRPr lang="en-US" sz="3700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Text Placeholder 3">
            <a:extLst>
              <a:ext uri="{FF2B5EF4-FFF2-40B4-BE49-F238E27FC236}">
                <a16:creationId xmlns:a16="http://schemas.microsoft.com/office/drawing/2014/main" id="{B0984C2D-4841-E907-0771-C9D4F83B45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8032612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FAE9346-A1AE-B89D-E598-24E3FF2DE9E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8705723" y="150726"/>
            <a:ext cx="3297532" cy="247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292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92D8D-DA7A-CF7A-A224-6064DB0F0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479" y="190922"/>
            <a:ext cx="10591800" cy="2491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                     Language difficulties</a:t>
            </a:r>
            <a:br>
              <a:rPr lang="en-US" sz="3700" dirty="0"/>
            </a:br>
            <a:br>
              <a:rPr lang="en-US" sz="3700" dirty="0"/>
            </a:br>
            <a:br>
              <a:rPr lang="en-US" sz="3700" dirty="0"/>
            </a:br>
            <a:br>
              <a:rPr lang="en-US" sz="3700" dirty="0"/>
            </a:br>
            <a:r>
              <a:rPr lang="en-US" sz="1800" dirty="0"/>
              <a:t>solutions to this barrier:</a:t>
            </a:r>
            <a:endParaRPr lang="en-US" sz="3700" dirty="0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" name="Text Placeholder 3">
            <a:extLst>
              <a:ext uri="{FF2B5EF4-FFF2-40B4-BE49-F238E27FC236}">
                <a16:creationId xmlns:a16="http://schemas.microsoft.com/office/drawing/2014/main" id="{5A207F32-41DE-82E3-6DF1-B94A9398D1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9521672"/>
              </p:ext>
            </p:extLst>
          </p:nvPr>
        </p:nvGraphicFramePr>
        <p:xfrm>
          <a:off x="700088" y="2572171"/>
          <a:ext cx="10691812" cy="3561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9D69DEB-CE0D-A901-52C2-F6C63AF388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10389" y="136525"/>
            <a:ext cx="304800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175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26BF1-99E7-3D88-7055-EC48F129F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2109493"/>
            <a:ext cx="4265763" cy="144177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dirty="0"/>
              <a:t>Generational differences</a:t>
            </a:r>
            <a:br>
              <a:rPr lang="en-US" sz="4000" dirty="0"/>
            </a:br>
            <a:endParaRPr lang="en-US" sz="40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8F0A063-5253-8DF5-3B7B-12FE09670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764346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ext Placeholder 3">
            <a:extLst>
              <a:ext uri="{FF2B5EF4-FFF2-40B4-BE49-F238E27FC236}">
                <a16:creationId xmlns:a16="http://schemas.microsoft.com/office/drawing/2014/main" id="{E2828069-86BA-5231-3353-80F89DDF0B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4770298"/>
              </p:ext>
            </p:extLst>
          </p:nvPr>
        </p:nvGraphicFramePr>
        <p:xfrm>
          <a:off x="5871353" y="2200490"/>
          <a:ext cx="5269831" cy="3445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127EC36-5B9F-A4A2-2553-E111DB14C388}"/>
              </a:ext>
            </a:extLst>
          </p:cNvPr>
          <p:cNvSpPr txBox="1"/>
          <p:nvPr/>
        </p:nvSpPr>
        <p:spPr>
          <a:xfrm>
            <a:off x="5758004" y="715217"/>
            <a:ext cx="4019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SOLUTIONS TO THIS BARRIER: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83C3841-422B-E3E8-A993-F4FB3B24A9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54823" y="3453662"/>
            <a:ext cx="4265763" cy="296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3358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BAB19-E4BC-DD94-97E5-CF6D26CD4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68658"/>
            <a:ext cx="10691813" cy="199659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                Cultural differences</a:t>
            </a:r>
            <a:br>
              <a:rPr lang="en-US" sz="3700" dirty="0"/>
            </a:br>
            <a:endParaRPr lang="en-US" sz="37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ext Placeholder 3">
            <a:extLst>
              <a:ext uri="{FF2B5EF4-FFF2-40B4-BE49-F238E27FC236}">
                <a16:creationId xmlns:a16="http://schemas.microsoft.com/office/drawing/2014/main" id="{6BB05C41-AD72-093B-76DB-64E50001E6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384548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6F4F371-3E05-FBFC-39D3-D634E8F58E51}"/>
              </a:ext>
            </a:extLst>
          </p:cNvPr>
          <p:cNvSpPr txBox="1"/>
          <p:nvPr/>
        </p:nvSpPr>
        <p:spPr>
          <a:xfrm>
            <a:off x="700088" y="2335794"/>
            <a:ext cx="7221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TO THIS BARRIER: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63273D-E792-EB49-073D-80628117429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524083" y="68658"/>
            <a:ext cx="3667917" cy="220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58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34A52-FC5D-E9A2-894C-0DAB4AFA2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619434"/>
            <a:ext cx="2521714" cy="272353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dirty="0"/>
              <a:t>Emotional state of employees and managers</a:t>
            </a:r>
            <a:br>
              <a:rPr lang="en-US" dirty="0"/>
            </a:b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Text Placeholder 3">
            <a:extLst>
              <a:ext uri="{FF2B5EF4-FFF2-40B4-BE49-F238E27FC236}">
                <a16:creationId xmlns:a16="http://schemas.microsoft.com/office/drawing/2014/main" id="{A3C1784F-FFD7-A48D-2242-94CDA6B47B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8953037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FA5962-0E7A-5D1C-DF29-B2FE1D9877AF}"/>
              </a:ext>
            </a:extLst>
          </p:cNvPr>
          <p:cNvSpPr txBox="1"/>
          <p:nvPr/>
        </p:nvSpPr>
        <p:spPr>
          <a:xfrm>
            <a:off x="4372824" y="99588"/>
            <a:ext cx="5051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TO THIS BARRIER: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EDA27B-B1CD-2FAC-FE67-F3073092A36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26213" y="3129459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003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033D8-AA37-12A2-9D28-D05BE5C02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 err="1"/>
              <a:t>Reccomendations</a:t>
            </a:r>
            <a:r>
              <a:rPr lang="en-US" sz="4000" dirty="0"/>
              <a:t>:</a:t>
            </a:r>
          </a:p>
        </p:txBody>
      </p:sp>
      <p:pic>
        <p:nvPicPr>
          <p:cNvPr id="17" name="Picture 16" descr="Drawings on colorful paper">
            <a:extLst>
              <a:ext uri="{FF2B5EF4-FFF2-40B4-BE49-F238E27FC236}">
                <a16:creationId xmlns:a16="http://schemas.microsoft.com/office/drawing/2014/main" id="{60720D78-AF92-5E7B-8DA6-DF1BBA62FA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54" r="39713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F7E8A6-AEA3-B2B6-737D-EA7428E275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endParaRPr lang="en-US" sz="2800" b="1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Implement mandatory food hygiene training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Improve management style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Use simple language and symbols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Create a mentoring system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Conduct cultural training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800" dirty="0"/>
              <a:t>Improve internal communication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8389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82353-35D7-6275-06E5-154D15E2D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Conclusion:</a:t>
            </a:r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7F4758A7-B78D-8DAA-C24D-056901932C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529" r="4639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11010B-BBED-096A-CE94-242EA4CC9D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2800" dirty="0"/>
              <a:t>The main cause of problems is communication barriers.</a:t>
            </a:r>
          </a:p>
          <a:p>
            <a:r>
              <a:rPr lang="en-US" sz="2000" dirty="0"/>
              <a:t>Communication theories help to understand the causes of errors.</a:t>
            </a:r>
          </a:p>
          <a:p>
            <a:r>
              <a:rPr lang="en-US" sz="2000" dirty="0"/>
              <a:t>Improving communication will increase: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Product 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Safety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Work efficiency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Customer satisfaction.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624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B3CA38D-7BB0-4D35-BE00-0F4876602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CD82D-BE76-96C3-63A2-E30EC3219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3218"/>
            <a:ext cx="10691265" cy="13710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References: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E8CEE3-5D0D-0FF2-0141-B5740A293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5778" y="1765427"/>
            <a:ext cx="10691265" cy="423799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GB" dirty="0"/>
              <a:t>Hargie, O. </a:t>
            </a:r>
            <a:r>
              <a:rPr lang="en-GB" dirty="0" err="1"/>
              <a:t>Tourish</a:t>
            </a:r>
            <a:r>
              <a:rPr lang="en-GB" dirty="0"/>
              <a:t>, D. (2009) Auditing Organizational Communication. London: Routledge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 err="1"/>
              <a:t>Klimova,B</a:t>
            </a:r>
            <a:r>
              <a:rPr lang="en-GB" dirty="0"/>
              <a:t>. </a:t>
            </a:r>
            <a:r>
              <a:rPr lang="en-GB" dirty="0" err="1"/>
              <a:t>Semradova,I</a:t>
            </a:r>
            <a:r>
              <a:rPr lang="en-GB" dirty="0"/>
              <a:t>. (2012) ‘Barriers to communication’, Procedia – Social and </a:t>
            </a:r>
            <a:r>
              <a:rPr lang="en-GB" dirty="0" err="1"/>
              <a:t>Behavioral</a:t>
            </a:r>
            <a:r>
              <a:rPr lang="en-GB" dirty="0"/>
              <a:t> Sciences, 31, pp. 207-211.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/>
              <a:t>Kubota, M. (2019) ‘What is "Communication"? -Beyond the Shannon &amp; Weaver’s Model’, International Journal for Educational Media and Technology, 19(1).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/>
              <a:t>Morrison, J. (1992) ‘Communication technologies and collaboration systems: Common domains, problems and solutions’, Information and Management, 23(2), pp. 93-112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Saidu, B. (2023) ‘Evaluating the Application of Schramm's Model of Communication in the Digital Age of Language Learning/ Teaching’, Zaria Journal of Communication, 9(1), pp. 73-96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/>
              <a:t>Turaga, R. (2016) ‘Organizational Models of Effective Communication’, IUP Journal of Soft Skills, 10(2), pp. 56-65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Uka, A. (2014) ‘</a:t>
            </a:r>
            <a:r>
              <a:rPr lang="en-GB" dirty="0"/>
              <a:t>The Communication and Its Influence on the Effectiveness of the Organization‘ , Mediterranean Journal of Social Sciences, 5(2), pp. 165-169.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14FD1B-A0BF-4C73-A68E-4B1F7299F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8B100A6-1EBC-40AB-BB7E-26807F3C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415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479833C7-FDE4-4657-B0B1-32BE833C2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ABE7C0B-A2D9-4202-A524-532DA2E2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31C16A2-134E-3FB7-9A1C-DAF6179EDB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5B219CC-043B-8343-E50F-57F6F79D6509}"/>
              </a:ext>
            </a:extLst>
          </p:cNvPr>
          <p:cNvSpPr txBox="1"/>
          <p:nvPr/>
        </p:nvSpPr>
        <p:spPr>
          <a:xfrm>
            <a:off x="9668552" y="6657944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t/thank-you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88125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326</TotalTime>
  <Words>801</Words>
  <Application>Microsoft Office PowerPoint</Application>
  <PresentationFormat>Widescreen</PresentationFormat>
  <Paragraphs>188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Algerian</vt:lpstr>
      <vt:lpstr>Aptos</vt:lpstr>
      <vt:lpstr>Arial</vt:lpstr>
      <vt:lpstr>Bierstadt</vt:lpstr>
      <vt:lpstr>Calisto MT</vt:lpstr>
      <vt:lpstr>Univers Condensed</vt:lpstr>
      <vt:lpstr>ChronicleVTI</vt:lpstr>
      <vt:lpstr>Effective Teamworking and communication</vt:lpstr>
      <vt:lpstr>Contents </vt:lpstr>
      <vt:lpstr>INTRODUCTION</vt:lpstr>
      <vt:lpstr>Profile of flight Food company</vt:lpstr>
      <vt:lpstr>Communication</vt:lpstr>
      <vt:lpstr>Models of communication Shannon &amp; weaver</vt:lpstr>
      <vt:lpstr>Berlo’s model</vt:lpstr>
      <vt:lpstr>Schramm model</vt:lpstr>
      <vt:lpstr>Barriers to communication </vt:lpstr>
      <vt:lpstr>                                  Environmental noise      These are solutions to this barrier </vt:lpstr>
      <vt:lpstr>                       Language difficulties    solutions to this barrier:</vt:lpstr>
      <vt:lpstr>Generational differences </vt:lpstr>
      <vt:lpstr>                  Cultural differences </vt:lpstr>
      <vt:lpstr>Emotional state of employees and managers </vt:lpstr>
      <vt:lpstr>Reccomendations:</vt:lpstr>
      <vt:lpstr>Conclusion: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Galyna Zhenchuk (2513871)</dc:creator>
  <cp:lastModifiedBy>Glyna Zhenchuk</cp:lastModifiedBy>
  <cp:revision>1</cp:revision>
  <dcterms:created xsi:type="dcterms:W3CDTF">2026-03-22T17:15:18Z</dcterms:created>
  <dcterms:modified xsi:type="dcterms:W3CDTF">2026-04-13T21:11:23Z</dcterms:modified>
</cp:coreProperties>
</file>