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10B65D-9E30-4E50-8280-2750399F1A7C}" v="7" dt="2021-11-18T09:15:33.5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sa machado" userId="62fd053412abef19" providerId="LiveId" clId="{A610B65D-9E30-4E50-8280-2750399F1A7C}"/>
    <pc:docChg chg="modSld">
      <pc:chgData name="elsa machado" userId="62fd053412abef19" providerId="LiveId" clId="{A610B65D-9E30-4E50-8280-2750399F1A7C}" dt="2021-11-18T09:15:27.903" v="16" actId="20577"/>
      <pc:docMkLst>
        <pc:docMk/>
      </pc:docMkLst>
      <pc:sldChg chg="modSp mod">
        <pc:chgData name="elsa machado" userId="62fd053412abef19" providerId="LiveId" clId="{A610B65D-9E30-4E50-8280-2750399F1A7C}" dt="2021-11-18T09:15:27.903" v="16" actId="20577"/>
        <pc:sldMkLst>
          <pc:docMk/>
          <pc:sldMk cId="1189030210" sldId="256"/>
        </pc:sldMkLst>
        <pc:graphicFrameChg chg="modGraphic">
          <ac:chgData name="elsa machado" userId="62fd053412abef19" providerId="LiveId" clId="{A610B65D-9E30-4E50-8280-2750399F1A7C}" dt="2021-11-18T09:13:57.878" v="14" actId="20577"/>
          <ac:graphicFrameMkLst>
            <pc:docMk/>
            <pc:sldMk cId="1189030210" sldId="256"/>
            <ac:graphicFrameMk id="12" creationId="{B973615B-A8BA-4D1A-8F0D-571793FFD88B}"/>
          </ac:graphicFrameMkLst>
        </pc:graphicFrameChg>
        <pc:graphicFrameChg chg="modGraphic">
          <ac:chgData name="elsa machado" userId="62fd053412abef19" providerId="LiveId" clId="{A610B65D-9E30-4E50-8280-2750399F1A7C}" dt="2021-11-18T09:14:30.507" v="15" actId="20577"/>
          <ac:graphicFrameMkLst>
            <pc:docMk/>
            <pc:sldMk cId="1189030210" sldId="256"/>
            <ac:graphicFrameMk id="14" creationId="{A2FB74D8-8665-4DAE-B74B-30FED6DC85CE}"/>
          </ac:graphicFrameMkLst>
        </pc:graphicFrameChg>
        <pc:graphicFrameChg chg="modGraphic">
          <ac:chgData name="elsa machado" userId="62fd053412abef19" providerId="LiveId" clId="{A610B65D-9E30-4E50-8280-2750399F1A7C}" dt="2021-11-18T09:15:27.903" v="16" actId="20577"/>
          <ac:graphicFrameMkLst>
            <pc:docMk/>
            <pc:sldMk cId="1189030210" sldId="256"/>
            <ac:graphicFrameMk id="21" creationId="{7EF8D07C-3E53-4B95-8F37-E4F69683BC16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58584-8888-4B3C-A64C-0E0B60EC6E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5E1AFF-7802-4D63-89E9-6FC21C7749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3825A-F736-492E-A892-06FADF3F5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D2DEE-798A-43AF-9DC7-38D49D7DF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125FE-9B33-45FC-90F3-535417B13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47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09BE-CF52-4F70-B4D1-C360CB4D7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CC15D-5DD6-456F-954F-A184F213E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5B396-9DA8-4CDB-8F91-131CFDDD7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B66101-4230-4511-AA11-34C1D59C2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D44B9-7C09-478D-A5B2-1B720160A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924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4948B-47AD-46E0-8DF3-4AE1B5D8E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433612-D3D2-4349-9410-FF15188252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F3FC52-6AEA-4716-A63B-CD6CD735C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E7481-E7FC-4D9C-8027-3039FD86A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B491F1-CAFC-4699-A059-4E25C25F2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172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5BB34-0589-4828-9205-337D4F6C5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2F80E-39B1-4E9B-8EF8-1C1956E47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9D6CD0-5C1A-4C51-ACF2-6B7A4F5B7B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297D0D-8CD8-4DC1-84B0-18B3569C0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A88B84-ECC9-4089-8D85-4E20C828E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39F9E-7DE4-4F33-A117-76B8E44D5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43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F520A-6FCA-4061-A0FD-863B4D90E8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D2685-9538-4707-848C-A7384BB09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EB40C1-62D7-4560-8698-46B1BF9C04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5BA55E-639A-4440-89BD-7DFDAD291A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022683-4C20-42AF-8F9B-84B38F2E8B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DDC733-6503-4108-A2BC-B4576A7EC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B7901-FC7A-4B9B-A86F-FA9709B36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E3E345-8C83-4E5F-B84C-833A5E213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43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EF19A-EF03-4C08-8B83-3330CBE4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D6E3D6-EB47-4DCC-BB12-7FF54BFAE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F8D24A-3FB9-4C15-B72A-E9B135234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783915-A6B1-4460-AC59-CA0333F24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239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AD2841-4C71-4E08-984E-279AEB27C3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ECB823-A736-4ACC-B205-E08C807A8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73C4D0-DAB3-44FF-8C85-F90A57F37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955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1172E-A66A-4CFA-8D91-F63AC1620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3AAE2-A998-4E6C-BFD4-49FD88291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EDED87-995B-4186-8A24-867E371991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C16922-BBA9-425A-8D92-78E9482BE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D5B866-3EE4-4C32-96CB-60E9A44897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8DED2B-F879-4456-B419-27EFD698B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931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62AAF-179D-47D7-8435-E9C5E896B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B536EF-1207-440D-B82F-D71C6BFC79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8E44B1-D1A2-4C7A-97F3-584FF649C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6B4496-5A67-45F8-AF6B-FFE055820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BC89B1-515B-4819-8882-E5A79E400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8DCF0-C69F-4BF1-8AF2-400D5CBA8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992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8BB82-96AE-4570-85AF-989F65A64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404B27-B0EA-4864-8883-E5B00E067E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FF3A80-2ACD-43CC-9354-1AA9D752C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21913-564D-4FD2-8560-60E87B072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E65A5-49B5-4026-A2C9-C03491E08A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833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4E7BDC-E6B7-4B94-AD24-4731060E45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E2F6FC-B82C-491A-A254-AFCD738ED3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5192D-A5E9-493D-84FB-1BB4033EA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23EE8-6C7A-4D93-9AC7-B2102BE02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B0F9B-96A4-4738-8314-CA71D7128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3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11CAC2-9C78-4048-AA29-2520562F9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816362-FC38-44F6-8156-B2D5AF14F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4A3DF-A3B2-4443-A958-56A76C62A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83F7D-B1D7-4B6B-B72A-EED5BAADB7D8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A2C9F-8547-4E36-ACBC-F8C5D65084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FCB522-90B1-44C4-A8E2-E21C7A800E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6EF363-2D3E-4ADD-805E-E9852B0938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218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logo-double-m-mm-player-consoles-189892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81C1ECA-7004-44E4-90C7-2D8D91C802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t="14921" b="1124"/>
          <a:stretch/>
        </p:blipFill>
        <p:spPr>
          <a:xfrm>
            <a:off x="0" y="0"/>
            <a:ext cx="12191980" cy="6857990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  <a:softEdge rad="112500"/>
          </a:effectLst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800084-204E-4D8F-A426-9BB363C063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0" y="2072573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 dirty="0"/>
              <a:t>HOTEL MIRAMAR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54E63F-A592-477E-9A98-8D5B3538ED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9913" y="185530"/>
            <a:ext cx="4330262" cy="477079"/>
          </a:xfrm>
        </p:spPr>
        <p:txBody>
          <a:bodyPr>
            <a:normAutofit/>
          </a:bodyPr>
          <a:lstStyle/>
          <a:p>
            <a:r>
              <a:rPr lang="en-GB" sz="2000" dirty="0" err="1"/>
              <a:t>Tableros</a:t>
            </a:r>
            <a:r>
              <a:rPr lang="en-GB" sz="2000" dirty="0"/>
              <a:t> de </a:t>
            </a:r>
            <a:r>
              <a:rPr lang="en-GB" sz="2000" dirty="0" err="1"/>
              <a:t>precios</a:t>
            </a:r>
            <a:endParaRPr lang="en-GB" sz="2000" dirty="0"/>
          </a:p>
          <a:p>
            <a:endParaRPr lang="en-GB" sz="2000" dirty="0"/>
          </a:p>
          <a:p>
            <a:pPr algn="l"/>
            <a:endParaRPr lang="en-GB" sz="20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Shape&#10;&#10;Description automatically generated with low confidence">
            <a:extLst>
              <a:ext uri="{FF2B5EF4-FFF2-40B4-BE49-F238E27FC236}">
                <a16:creationId xmlns:a16="http://schemas.microsoft.com/office/drawing/2014/main" id="{8764B7F7-A8F0-4F25-9D9C-365EF77337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64718" y="4135610"/>
            <a:ext cx="3048000" cy="1586132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0C877E8-D3B5-465A-A1B5-CF53D319E9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7302156"/>
              </p:ext>
            </p:extLst>
          </p:nvPr>
        </p:nvGraphicFramePr>
        <p:xfrm>
          <a:off x="132522" y="1224065"/>
          <a:ext cx="5764695" cy="4580387"/>
        </p:xfrm>
        <a:graphic>
          <a:graphicData uri="http://schemas.openxmlformats.org/drawingml/2006/table">
            <a:tbl>
              <a:tblPr bandCol="1">
                <a:tableStyleId>{2D5ABB26-0587-4C30-8999-92F81FD0307C}</a:tableStyleId>
              </a:tblPr>
              <a:tblGrid>
                <a:gridCol w="5764695">
                  <a:extLst>
                    <a:ext uri="{9D8B030D-6E8A-4147-A177-3AD203B41FA5}">
                      <a16:colId xmlns:a16="http://schemas.microsoft.com/office/drawing/2014/main" val="940201927"/>
                    </a:ext>
                  </a:extLst>
                </a:gridCol>
              </a:tblGrid>
              <a:tr h="458038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30696576"/>
                  </a:ext>
                </a:extLst>
              </a:tr>
            </a:tbl>
          </a:graphicData>
        </a:graphic>
      </p:graphicFrame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B973615B-A8BA-4D1A-8F0D-571793FFD8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9466317"/>
              </p:ext>
            </p:extLst>
          </p:nvPr>
        </p:nvGraphicFramePr>
        <p:xfrm>
          <a:off x="235174" y="899650"/>
          <a:ext cx="4996107" cy="594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5369">
                  <a:extLst>
                    <a:ext uri="{9D8B030D-6E8A-4147-A177-3AD203B41FA5}">
                      <a16:colId xmlns:a16="http://schemas.microsoft.com/office/drawing/2014/main" val="4141008138"/>
                    </a:ext>
                  </a:extLst>
                </a:gridCol>
                <a:gridCol w="1665369">
                  <a:extLst>
                    <a:ext uri="{9D8B030D-6E8A-4147-A177-3AD203B41FA5}">
                      <a16:colId xmlns:a16="http://schemas.microsoft.com/office/drawing/2014/main" val="2766129764"/>
                    </a:ext>
                  </a:extLst>
                </a:gridCol>
                <a:gridCol w="1665369">
                  <a:extLst>
                    <a:ext uri="{9D8B030D-6E8A-4147-A177-3AD203B41FA5}">
                      <a16:colId xmlns:a16="http://schemas.microsoft.com/office/drawing/2014/main" val="39986490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HABITACIÓN</a:t>
                      </a:r>
                    </a:p>
                  </a:txBody>
                  <a:tcPr>
                    <a:solidFill>
                      <a:schemeClr val="accent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PRECIO (MIEMBROS)</a:t>
                      </a:r>
                    </a:p>
                  </a:txBody>
                  <a:tcPr>
                    <a:solidFill>
                      <a:schemeClr val="accent1"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PRECIO (NO MEMBROS)</a:t>
                      </a:r>
                    </a:p>
                  </a:txBody>
                  <a:tcPr>
                    <a:solidFill>
                      <a:schemeClr val="accent1"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48087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TRASERA INDIVIDUAL/ DOBLE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€ 150/200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€ 100/150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4440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LADO DEL MAR INDIVIDUAL/ DOBLE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€ 200/250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€ 150/200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8103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INDIVIDUAL/ DOBLE FRENTE AL MAR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€ 180/250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€ 150/230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69466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JUNIOR SIUTE VISTA MAR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€ 200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€ 150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18639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 LUJO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€ 300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€ 250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57027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CABAŇA HABITACIÓN KING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€ 350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€ 300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928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CABAŇA DOBLES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€ 300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€ 250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9165825"/>
                  </a:ext>
                </a:extLst>
              </a:tr>
            </a:tbl>
          </a:graphicData>
        </a:graphic>
      </p:graphicFrame>
      <p:graphicFrame>
        <p:nvGraphicFramePr>
          <p:cNvPr id="14" name="Table 14">
            <a:extLst>
              <a:ext uri="{FF2B5EF4-FFF2-40B4-BE49-F238E27FC236}">
                <a16:creationId xmlns:a16="http://schemas.microsoft.com/office/drawing/2014/main" id="{A2FB74D8-8665-4DAE-B74B-30FED6DC85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333995"/>
              </p:ext>
            </p:extLst>
          </p:nvPr>
        </p:nvGraphicFramePr>
        <p:xfrm>
          <a:off x="5440734" y="2626469"/>
          <a:ext cx="1519987" cy="365760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1519987">
                  <a:extLst>
                    <a:ext uri="{9D8B030D-6E8A-4147-A177-3AD203B41FA5}">
                      <a16:colId xmlns:a16="http://schemas.microsoft.com/office/drawing/2014/main" val="4451568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EXTRAS</a:t>
                      </a:r>
                    </a:p>
                  </a:txBody>
                  <a:tcPr>
                    <a:solidFill>
                      <a:schemeClr val="accent1"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183670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CUNA DE NIŇO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409203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MASCOTAS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380177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DESAYUNO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362759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GIMNASIO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687390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SPA DE LUJO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737303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GUIA TURISTICO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98761791"/>
                  </a:ext>
                </a:extLst>
              </a:tr>
            </a:tbl>
          </a:graphicData>
        </a:graphic>
      </p:graphicFrame>
      <p:graphicFrame>
        <p:nvGraphicFramePr>
          <p:cNvPr id="15" name="Table 16">
            <a:extLst>
              <a:ext uri="{FF2B5EF4-FFF2-40B4-BE49-F238E27FC236}">
                <a16:creationId xmlns:a16="http://schemas.microsoft.com/office/drawing/2014/main" id="{AB68BF1B-A4A5-4BB7-9490-B009280878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0376724"/>
              </p:ext>
            </p:extLst>
          </p:nvPr>
        </p:nvGraphicFramePr>
        <p:xfrm>
          <a:off x="6984783" y="2626468"/>
          <a:ext cx="928815" cy="38613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8815">
                  <a:extLst>
                    <a:ext uri="{9D8B030D-6E8A-4147-A177-3AD203B41FA5}">
                      <a16:colId xmlns:a16="http://schemas.microsoft.com/office/drawing/2014/main" val="3504008204"/>
                    </a:ext>
                  </a:extLst>
                </a:gridCol>
              </a:tblGrid>
              <a:tr h="449134">
                <a:tc>
                  <a:txBody>
                    <a:bodyPr/>
                    <a:lstStyle/>
                    <a:p>
                      <a:r>
                        <a:rPr lang="en-GB" dirty="0"/>
                        <a:t>PRECIO</a:t>
                      </a:r>
                    </a:p>
                  </a:txBody>
                  <a:tcPr>
                    <a:solidFill>
                      <a:schemeClr val="accent1"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8007246"/>
                  </a:ext>
                </a:extLst>
              </a:tr>
              <a:tr h="646226">
                <a:tc>
                  <a:txBody>
                    <a:bodyPr/>
                    <a:lstStyle/>
                    <a:p>
                      <a:r>
                        <a:rPr lang="en-GB" dirty="0"/>
                        <a:t> € 50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4903924"/>
                  </a:ext>
                </a:extLst>
              </a:tr>
              <a:tr h="641670">
                <a:tc>
                  <a:txBody>
                    <a:bodyPr/>
                    <a:lstStyle/>
                    <a:p>
                      <a:r>
                        <a:rPr lang="en-GB" dirty="0"/>
                        <a:t>€ 80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851021"/>
                  </a:ext>
                </a:extLst>
              </a:tr>
              <a:tr h="489856">
                <a:tc>
                  <a:txBody>
                    <a:bodyPr/>
                    <a:lstStyle/>
                    <a:p>
                      <a:r>
                        <a:rPr lang="en-GB" dirty="0"/>
                        <a:t>€ 50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1302567"/>
                  </a:ext>
                </a:extLst>
              </a:tr>
              <a:tr h="410269">
                <a:tc>
                  <a:txBody>
                    <a:bodyPr/>
                    <a:lstStyle/>
                    <a:p>
                      <a:r>
                        <a:rPr lang="en-GB" dirty="0"/>
                        <a:t>€ 20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4576658"/>
                  </a:ext>
                </a:extLst>
              </a:tr>
              <a:tr h="658875">
                <a:tc>
                  <a:txBody>
                    <a:bodyPr/>
                    <a:lstStyle/>
                    <a:p>
                      <a:r>
                        <a:rPr lang="en-GB" dirty="0"/>
                        <a:t>€ 80</a:t>
                      </a:r>
                    </a:p>
                  </a:txBody>
                  <a:tcPr>
                    <a:solidFill>
                      <a:schemeClr val="accent1">
                        <a:tint val="4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4990925"/>
                  </a:ext>
                </a:extLst>
              </a:tr>
              <a:tr h="565281">
                <a:tc>
                  <a:txBody>
                    <a:bodyPr/>
                    <a:lstStyle/>
                    <a:p>
                      <a:r>
                        <a:rPr lang="en-GB" dirty="0"/>
                        <a:t>€ 100</a:t>
                      </a:r>
                    </a:p>
                  </a:txBody>
                  <a:tcPr>
                    <a:solidFill>
                      <a:schemeClr val="accent1">
                        <a:tint val="20000"/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4078394"/>
                  </a:ext>
                </a:extLst>
              </a:tr>
            </a:tbl>
          </a:graphicData>
        </a:graphic>
      </p:graphicFrame>
      <p:graphicFrame>
        <p:nvGraphicFramePr>
          <p:cNvPr id="21" name="Table 22">
            <a:extLst>
              <a:ext uri="{FF2B5EF4-FFF2-40B4-BE49-F238E27FC236}">
                <a16:creationId xmlns:a16="http://schemas.microsoft.com/office/drawing/2014/main" id="{7EF8D07C-3E53-4B95-8F37-E4F69683BC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3786529"/>
              </p:ext>
            </p:extLst>
          </p:nvPr>
        </p:nvGraphicFramePr>
        <p:xfrm>
          <a:off x="7913598" y="240870"/>
          <a:ext cx="4172422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2422">
                  <a:extLst>
                    <a:ext uri="{9D8B030D-6E8A-4147-A177-3AD203B41FA5}">
                      <a16:colId xmlns:a16="http://schemas.microsoft.com/office/drawing/2014/main" val="67798819"/>
                    </a:ext>
                  </a:extLst>
                </a:gridCol>
              </a:tblGrid>
              <a:tr h="983195">
                <a:tc>
                  <a:txBody>
                    <a:bodyPr/>
                    <a:lstStyle/>
                    <a:p>
                      <a:r>
                        <a:rPr lang="en-GB"/>
                        <a:t>Tel</a:t>
                      </a:r>
                      <a:r>
                        <a:rPr lang="en-GB">
                          <a:latin typeface="Tw Cen MT" panose="020B0602020104020603" pitchFamily="34" charset="0"/>
                        </a:rPr>
                        <a:t>é</a:t>
                      </a:r>
                      <a:r>
                        <a:rPr lang="en-GB"/>
                        <a:t>fono</a:t>
                      </a:r>
                      <a:r>
                        <a:rPr lang="en-GB" dirty="0"/>
                        <a:t>:+43253765498</a:t>
                      </a:r>
                    </a:p>
                    <a:p>
                      <a:r>
                        <a:rPr lang="en-GB" dirty="0"/>
                        <a:t>Email: hotelmiramar@hotmail.com</a:t>
                      </a:r>
                    </a:p>
                    <a:p>
                      <a:r>
                        <a:rPr lang="en-GB" dirty="0" err="1"/>
                        <a:t>Grupos</a:t>
                      </a:r>
                      <a:r>
                        <a:rPr lang="en-GB" dirty="0"/>
                        <a:t> de 4 personas </a:t>
                      </a:r>
                      <a:r>
                        <a:rPr lang="en-GB" dirty="0" err="1"/>
                        <a:t>tienen</a:t>
                      </a:r>
                      <a:r>
                        <a:rPr lang="en-GB" dirty="0"/>
                        <a:t> un 10% de </a:t>
                      </a:r>
                      <a:r>
                        <a:rPr lang="en-GB" dirty="0" err="1"/>
                        <a:t>descuento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adicional</a:t>
                      </a:r>
                      <a:r>
                        <a:rPr lang="en-GB" dirty="0"/>
                        <a:t> ( no </a:t>
                      </a:r>
                      <a:r>
                        <a:rPr lang="en-GB" dirty="0" err="1"/>
                        <a:t>membros</a:t>
                      </a:r>
                      <a:r>
                        <a:rPr lang="en-GB" dirty="0"/>
                        <a:t>)</a:t>
                      </a:r>
                    </a:p>
                  </a:txBody>
                  <a:tcPr>
                    <a:solidFill>
                      <a:schemeClr val="accent1">
                        <a:alpha val="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17207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9030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121</Words>
  <Application>Microsoft Office PowerPoint</Application>
  <PresentationFormat>Widescreen</PresentationFormat>
  <Paragraphs>43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Tw Cen MT</vt:lpstr>
      <vt:lpstr>Office Theme</vt:lpstr>
      <vt:lpstr>HOTEL MIRAMAR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MIRAMAR</dc:title>
  <dc:creator>Elsa Maria Machado (2012887)</dc:creator>
  <cp:lastModifiedBy>elsa machado</cp:lastModifiedBy>
  <cp:revision>1</cp:revision>
  <dcterms:created xsi:type="dcterms:W3CDTF">2021-11-16T16:37:13Z</dcterms:created>
  <dcterms:modified xsi:type="dcterms:W3CDTF">2021-11-18T09:16:00Z</dcterms:modified>
</cp:coreProperties>
</file>