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 id="2147483720" r:id="rId7"/>
  </p:sldMasterIdLst>
  <p:notesMasterIdLst>
    <p:notesMasterId r:id="rId53"/>
  </p:notesMasterIdLst>
  <p:sldIdLst>
    <p:sldId id="256" r:id="rId8"/>
    <p:sldId id="257" r:id="rId9"/>
    <p:sldId id="426" r:id="rId10"/>
    <p:sldId id="309" r:id="rId11"/>
    <p:sldId id="310" r:id="rId12"/>
    <p:sldId id="330" r:id="rId13"/>
    <p:sldId id="332" r:id="rId14"/>
    <p:sldId id="271" r:id="rId15"/>
    <p:sldId id="267" r:id="rId16"/>
    <p:sldId id="334" r:id="rId17"/>
    <p:sldId id="424" r:id="rId18"/>
    <p:sldId id="329" r:id="rId19"/>
    <p:sldId id="303" r:id="rId20"/>
    <p:sldId id="302" r:id="rId21"/>
    <p:sldId id="304" r:id="rId22"/>
    <p:sldId id="425" r:id="rId23"/>
    <p:sldId id="290" r:id="rId24"/>
    <p:sldId id="311" r:id="rId25"/>
    <p:sldId id="283" r:id="rId26"/>
    <p:sldId id="263" r:id="rId27"/>
    <p:sldId id="279" r:id="rId28"/>
    <p:sldId id="312" r:id="rId29"/>
    <p:sldId id="308" r:id="rId30"/>
    <p:sldId id="318" r:id="rId31"/>
    <p:sldId id="335" r:id="rId32"/>
    <p:sldId id="336" r:id="rId33"/>
    <p:sldId id="314" r:id="rId34"/>
    <p:sldId id="272" r:id="rId35"/>
    <p:sldId id="294" r:id="rId36"/>
    <p:sldId id="258" r:id="rId37"/>
    <p:sldId id="313" r:id="rId38"/>
    <p:sldId id="331" r:id="rId39"/>
    <p:sldId id="264" r:id="rId40"/>
    <p:sldId id="265" r:id="rId41"/>
    <p:sldId id="333" r:id="rId42"/>
    <p:sldId id="337" r:id="rId43"/>
    <p:sldId id="276" r:id="rId44"/>
    <p:sldId id="273" r:id="rId45"/>
    <p:sldId id="338" r:id="rId46"/>
    <p:sldId id="423" r:id="rId47"/>
    <p:sldId id="339" r:id="rId48"/>
    <p:sldId id="419" r:id="rId49"/>
    <p:sldId id="420" r:id="rId50"/>
    <p:sldId id="421" r:id="rId51"/>
    <p:sldId id="422"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06BE6D-1005-4F72-AC2F-A159FC330E00}" type="doc">
      <dgm:prSet loTypeId="urn:microsoft.com/office/officeart/2005/8/layout/target3" loCatId="list" qsTypeId="urn:microsoft.com/office/officeart/2005/8/quickstyle/simple1" qsCatId="simple" csTypeId="urn:microsoft.com/office/officeart/2005/8/colors/colorful1" csCatId="colorful" phldr="1"/>
      <dgm:spPr/>
      <dgm:t>
        <a:bodyPr/>
        <a:lstStyle/>
        <a:p>
          <a:endParaRPr lang="en-GB"/>
        </a:p>
      </dgm:t>
    </dgm:pt>
    <dgm:pt modelId="{C72D918D-A471-4E0A-81D7-A5F36769DC45}">
      <dgm:prSet phldrT="[Text]"/>
      <dgm:spPr/>
      <dgm:t>
        <a:bodyPr/>
        <a:lstStyle/>
        <a:p>
          <a:r>
            <a:rPr lang="en-GB" dirty="0"/>
            <a:t>UK</a:t>
          </a:r>
        </a:p>
      </dgm:t>
    </dgm:pt>
    <dgm:pt modelId="{6B5B736D-9B2B-4FE5-AACB-AB58C02EF58E}" type="parTrans" cxnId="{AAC91581-CAA6-4B65-8490-4040BF25457E}">
      <dgm:prSet/>
      <dgm:spPr/>
      <dgm:t>
        <a:bodyPr/>
        <a:lstStyle/>
        <a:p>
          <a:endParaRPr lang="en-GB"/>
        </a:p>
      </dgm:t>
    </dgm:pt>
    <dgm:pt modelId="{CAD48C0E-81A8-490F-9102-07A1C0C69E63}" type="sibTrans" cxnId="{AAC91581-CAA6-4B65-8490-4040BF25457E}">
      <dgm:prSet/>
      <dgm:spPr/>
      <dgm:t>
        <a:bodyPr/>
        <a:lstStyle/>
        <a:p>
          <a:endParaRPr lang="en-GB"/>
        </a:p>
      </dgm:t>
    </dgm:pt>
    <dgm:pt modelId="{91900396-5031-4D51-BAE7-36DF03518C12}">
      <dgm:prSet phldrT="[Text]"/>
      <dgm:spPr/>
      <dgm:t>
        <a:bodyPr/>
        <a:lstStyle/>
        <a:p>
          <a:r>
            <a:rPr lang="en-GB" dirty="0"/>
            <a:t>650 Members of Parliament (MP)</a:t>
          </a:r>
        </a:p>
      </dgm:t>
    </dgm:pt>
    <dgm:pt modelId="{44FB71C7-172B-4033-9750-1E546FF5FB33}" type="parTrans" cxnId="{E27F3D88-08B8-4808-B437-261F4D283059}">
      <dgm:prSet/>
      <dgm:spPr/>
      <dgm:t>
        <a:bodyPr/>
        <a:lstStyle/>
        <a:p>
          <a:endParaRPr lang="en-GB"/>
        </a:p>
      </dgm:t>
    </dgm:pt>
    <dgm:pt modelId="{4034F07D-2FE5-4338-BAF4-2E1632263580}" type="sibTrans" cxnId="{E27F3D88-08B8-4808-B437-261F4D283059}">
      <dgm:prSet/>
      <dgm:spPr/>
      <dgm:t>
        <a:bodyPr/>
        <a:lstStyle/>
        <a:p>
          <a:endParaRPr lang="en-GB"/>
        </a:p>
      </dgm:t>
    </dgm:pt>
    <dgm:pt modelId="{0D27570C-C309-4FAD-8D94-32CEE3250A5E}">
      <dgm:prSet phldrT="[Text]"/>
      <dgm:spPr/>
      <dgm:t>
        <a:bodyPr/>
        <a:lstStyle/>
        <a:p>
          <a:r>
            <a:rPr lang="en-GB" dirty="0"/>
            <a:t>£800 billion</a:t>
          </a:r>
        </a:p>
      </dgm:t>
    </dgm:pt>
    <dgm:pt modelId="{AB5C4F5A-5DD3-4DD1-8381-B79BA38F9859}" type="parTrans" cxnId="{7C6957C3-9E4A-4D05-B8DC-14354B8964A0}">
      <dgm:prSet/>
      <dgm:spPr/>
      <dgm:t>
        <a:bodyPr/>
        <a:lstStyle/>
        <a:p>
          <a:endParaRPr lang="en-GB"/>
        </a:p>
      </dgm:t>
    </dgm:pt>
    <dgm:pt modelId="{48DC98C6-7141-47EA-A41F-D5F2A40963C9}" type="sibTrans" cxnId="{7C6957C3-9E4A-4D05-B8DC-14354B8964A0}">
      <dgm:prSet/>
      <dgm:spPr/>
      <dgm:t>
        <a:bodyPr/>
        <a:lstStyle/>
        <a:p>
          <a:endParaRPr lang="en-GB"/>
        </a:p>
      </dgm:t>
    </dgm:pt>
    <dgm:pt modelId="{4423E2FF-992A-4D66-820F-49EEA6171B34}">
      <dgm:prSet phldrT="[Text]"/>
      <dgm:spPr/>
      <dgm:t>
        <a:bodyPr/>
        <a:lstStyle/>
        <a:p>
          <a:r>
            <a:rPr lang="en-GB" dirty="0"/>
            <a:t>Welsh Govt</a:t>
          </a:r>
        </a:p>
      </dgm:t>
    </dgm:pt>
    <dgm:pt modelId="{69507E63-F182-402F-8F19-08222170518F}" type="parTrans" cxnId="{B1A3F58E-6E5E-4A89-87F8-B402CBF96B09}">
      <dgm:prSet/>
      <dgm:spPr/>
      <dgm:t>
        <a:bodyPr/>
        <a:lstStyle/>
        <a:p>
          <a:endParaRPr lang="en-GB"/>
        </a:p>
      </dgm:t>
    </dgm:pt>
    <dgm:pt modelId="{696E7A84-D020-4E18-B71E-12E4AC41B65E}" type="sibTrans" cxnId="{B1A3F58E-6E5E-4A89-87F8-B402CBF96B09}">
      <dgm:prSet/>
      <dgm:spPr/>
      <dgm:t>
        <a:bodyPr/>
        <a:lstStyle/>
        <a:p>
          <a:endParaRPr lang="en-GB"/>
        </a:p>
      </dgm:t>
    </dgm:pt>
    <dgm:pt modelId="{A84A3AA6-ABA7-44CA-8EEE-67A8FDC186B4}">
      <dgm:prSet phldrT="[Text]"/>
      <dgm:spPr/>
      <dgm:t>
        <a:bodyPr/>
        <a:lstStyle/>
        <a:p>
          <a:r>
            <a:rPr lang="en-GB" dirty="0"/>
            <a:t>60 Members of the Senedd (MS)</a:t>
          </a:r>
        </a:p>
      </dgm:t>
    </dgm:pt>
    <dgm:pt modelId="{5A127B13-DC9A-45C7-8D5D-B7455841F09E}" type="parTrans" cxnId="{7BBF8AE2-A87F-4E03-8F3D-FF8D3F00A5CC}">
      <dgm:prSet/>
      <dgm:spPr/>
      <dgm:t>
        <a:bodyPr/>
        <a:lstStyle/>
        <a:p>
          <a:endParaRPr lang="en-GB"/>
        </a:p>
      </dgm:t>
    </dgm:pt>
    <dgm:pt modelId="{B2096D78-FCBD-42F3-8EE3-BD300791C7C9}" type="sibTrans" cxnId="{7BBF8AE2-A87F-4E03-8F3D-FF8D3F00A5CC}">
      <dgm:prSet/>
      <dgm:spPr/>
      <dgm:t>
        <a:bodyPr/>
        <a:lstStyle/>
        <a:p>
          <a:endParaRPr lang="en-GB"/>
        </a:p>
      </dgm:t>
    </dgm:pt>
    <dgm:pt modelId="{64CA060A-4807-4E04-B50F-9039CD25BA3E}">
      <dgm:prSet phldrT="[Text]"/>
      <dgm:spPr/>
      <dgm:t>
        <a:bodyPr/>
        <a:lstStyle/>
        <a:p>
          <a:r>
            <a:rPr lang="en-GB" dirty="0"/>
            <a:t>£18 billion</a:t>
          </a:r>
        </a:p>
      </dgm:t>
    </dgm:pt>
    <dgm:pt modelId="{49EEBB27-F1BC-40A0-AD8D-9110F675968F}" type="parTrans" cxnId="{54E74A40-6FF2-4927-A681-C99A2D96D791}">
      <dgm:prSet/>
      <dgm:spPr/>
      <dgm:t>
        <a:bodyPr/>
        <a:lstStyle/>
        <a:p>
          <a:endParaRPr lang="en-GB"/>
        </a:p>
      </dgm:t>
    </dgm:pt>
    <dgm:pt modelId="{A3CCC00B-1883-47C6-BD53-06A97B4A4E37}" type="sibTrans" cxnId="{54E74A40-6FF2-4927-A681-C99A2D96D791}">
      <dgm:prSet/>
      <dgm:spPr/>
      <dgm:t>
        <a:bodyPr/>
        <a:lstStyle/>
        <a:p>
          <a:endParaRPr lang="en-GB"/>
        </a:p>
      </dgm:t>
    </dgm:pt>
    <dgm:pt modelId="{94E567F3-EA2D-4197-9BD2-75DE9F38B4C1}">
      <dgm:prSet phldrT="[Text]"/>
      <dgm:spPr/>
      <dgm:t>
        <a:bodyPr/>
        <a:lstStyle/>
        <a:p>
          <a:r>
            <a:rPr lang="en-GB" dirty="0"/>
            <a:t>22 Councils</a:t>
          </a:r>
        </a:p>
      </dgm:t>
    </dgm:pt>
    <dgm:pt modelId="{7D80D689-D9FA-43E8-B351-40E83DB5A228}" type="parTrans" cxnId="{06A29FBC-65FA-4B35-BBF4-A83B219BBA9E}">
      <dgm:prSet/>
      <dgm:spPr/>
      <dgm:t>
        <a:bodyPr/>
        <a:lstStyle/>
        <a:p>
          <a:endParaRPr lang="en-GB"/>
        </a:p>
      </dgm:t>
    </dgm:pt>
    <dgm:pt modelId="{0A15495B-E386-41DE-A3B9-E69AE86AADBE}" type="sibTrans" cxnId="{06A29FBC-65FA-4B35-BBF4-A83B219BBA9E}">
      <dgm:prSet/>
      <dgm:spPr/>
      <dgm:t>
        <a:bodyPr/>
        <a:lstStyle/>
        <a:p>
          <a:endParaRPr lang="en-GB"/>
        </a:p>
      </dgm:t>
    </dgm:pt>
    <dgm:pt modelId="{3FF9F766-A342-4792-A5E5-BA96ABE41D6A}">
      <dgm:prSet phldrT="[Text]"/>
      <dgm:spPr/>
      <dgm:t>
        <a:bodyPr/>
        <a:lstStyle/>
        <a:p>
          <a:r>
            <a:rPr lang="en-GB" dirty="0"/>
            <a:t>1250 Councillors</a:t>
          </a:r>
        </a:p>
      </dgm:t>
    </dgm:pt>
    <dgm:pt modelId="{022B5AE9-D623-4FE6-B0B2-03E7EDB5C875}" type="parTrans" cxnId="{B65F26E7-6ED6-4252-A6B8-BBA8A6F05EEB}">
      <dgm:prSet/>
      <dgm:spPr/>
      <dgm:t>
        <a:bodyPr/>
        <a:lstStyle/>
        <a:p>
          <a:endParaRPr lang="en-GB"/>
        </a:p>
      </dgm:t>
    </dgm:pt>
    <dgm:pt modelId="{72D36B54-0EA1-4DE3-89B9-00585814F5EB}" type="sibTrans" cxnId="{B65F26E7-6ED6-4252-A6B8-BBA8A6F05EEB}">
      <dgm:prSet/>
      <dgm:spPr/>
      <dgm:t>
        <a:bodyPr/>
        <a:lstStyle/>
        <a:p>
          <a:endParaRPr lang="en-GB"/>
        </a:p>
      </dgm:t>
    </dgm:pt>
    <dgm:pt modelId="{67F8DFB9-415A-4740-9AE6-26EDC21A86F1}">
      <dgm:prSet phldrT="[Text]"/>
      <dgm:spPr/>
      <dgm:t>
        <a:bodyPr/>
        <a:lstStyle/>
        <a:p>
          <a:r>
            <a:rPr lang="en-GB" dirty="0"/>
            <a:t>£100s millions</a:t>
          </a:r>
        </a:p>
      </dgm:t>
    </dgm:pt>
    <dgm:pt modelId="{12CF7CB7-550C-4745-ABC0-060658FDF946}" type="parTrans" cxnId="{DDDD1552-0057-4C28-8D93-270D9CB5ABBE}">
      <dgm:prSet/>
      <dgm:spPr/>
      <dgm:t>
        <a:bodyPr/>
        <a:lstStyle/>
        <a:p>
          <a:endParaRPr lang="en-GB"/>
        </a:p>
      </dgm:t>
    </dgm:pt>
    <dgm:pt modelId="{F7CF9CB6-C5CC-4B09-BF64-4B00C0EA91AA}" type="sibTrans" cxnId="{DDDD1552-0057-4C28-8D93-270D9CB5ABBE}">
      <dgm:prSet/>
      <dgm:spPr/>
      <dgm:t>
        <a:bodyPr/>
        <a:lstStyle/>
        <a:p>
          <a:endParaRPr lang="en-GB"/>
        </a:p>
      </dgm:t>
    </dgm:pt>
    <dgm:pt modelId="{D3BF5FCA-3C1F-42B4-AAD4-868856342569}" type="pres">
      <dgm:prSet presAssocID="{FA06BE6D-1005-4F72-AC2F-A159FC330E00}" presName="Name0" presStyleCnt="0">
        <dgm:presLayoutVars>
          <dgm:chMax val="7"/>
          <dgm:dir/>
          <dgm:animLvl val="lvl"/>
          <dgm:resizeHandles val="exact"/>
        </dgm:presLayoutVars>
      </dgm:prSet>
      <dgm:spPr/>
    </dgm:pt>
    <dgm:pt modelId="{8D6C5A25-8FD9-475F-98ED-53182DF3DCA9}" type="pres">
      <dgm:prSet presAssocID="{C72D918D-A471-4E0A-81D7-A5F36769DC45}" presName="circle1" presStyleLbl="node1" presStyleIdx="0" presStyleCnt="3"/>
      <dgm:spPr/>
    </dgm:pt>
    <dgm:pt modelId="{6D774798-35AF-41B9-A42A-317B401728DB}" type="pres">
      <dgm:prSet presAssocID="{C72D918D-A471-4E0A-81D7-A5F36769DC45}" presName="space" presStyleCnt="0"/>
      <dgm:spPr/>
    </dgm:pt>
    <dgm:pt modelId="{2CD1D325-F19E-46DC-A01C-13382F4BCC30}" type="pres">
      <dgm:prSet presAssocID="{C72D918D-A471-4E0A-81D7-A5F36769DC45}" presName="rect1" presStyleLbl="alignAcc1" presStyleIdx="0" presStyleCnt="3"/>
      <dgm:spPr/>
    </dgm:pt>
    <dgm:pt modelId="{F129414D-E5DF-4CA9-9CCA-8D208AC1EFC1}" type="pres">
      <dgm:prSet presAssocID="{4423E2FF-992A-4D66-820F-49EEA6171B34}" presName="vertSpace2" presStyleLbl="node1" presStyleIdx="0" presStyleCnt="3"/>
      <dgm:spPr/>
    </dgm:pt>
    <dgm:pt modelId="{3593AC42-54D3-4964-BECE-35A8D41F6020}" type="pres">
      <dgm:prSet presAssocID="{4423E2FF-992A-4D66-820F-49EEA6171B34}" presName="circle2" presStyleLbl="node1" presStyleIdx="1" presStyleCnt="3"/>
      <dgm:spPr/>
    </dgm:pt>
    <dgm:pt modelId="{DF4056EA-C082-4AD6-82B8-E354B34CC01C}" type="pres">
      <dgm:prSet presAssocID="{4423E2FF-992A-4D66-820F-49EEA6171B34}" presName="rect2" presStyleLbl="alignAcc1" presStyleIdx="1" presStyleCnt="3"/>
      <dgm:spPr/>
    </dgm:pt>
    <dgm:pt modelId="{D7019EEA-5A5D-46F6-9406-231AA35CE939}" type="pres">
      <dgm:prSet presAssocID="{94E567F3-EA2D-4197-9BD2-75DE9F38B4C1}" presName="vertSpace3" presStyleLbl="node1" presStyleIdx="1" presStyleCnt="3"/>
      <dgm:spPr/>
    </dgm:pt>
    <dgm:pt modelId="{0B0FEA98-C041-423A-8721-EA7E38A7B563}" type="pres">
      <dgm:prSet presAssocID="{94E567F3-EA2D-4197-9BD2-75DE9F38B4C1}" presName="circle3" presStyleLbl="node1" presStyleIdx="2" presStyleCnt="3"/>
      <dgm:spPr/>
    </dgm:pt>
    <dgm:pt modelId="{CC124BD1-F97E-44FE-9DF2-A67D8634EE17}" type="pres">
      <dgm:prSet presAssocID="{94E567F3-EA2D-4197-9BD2-75DE9F38B4C1}" presName="rect3" presStyleLbl="alignAcc1" presStyleIdx="2" presStyleCnt="3"/>
      <dgm:spPr/>
    </dgm:pt>
    <dgm:pt modelId="{1E48626B-0EF6-4566-A981-590B5BEE8529}" type="pres">
      <dgm:prSet presAssocID="{C72D918D-A471-4E0A-81D7-A5F36769DC45}" presName="rect1ParTx" presStyleLbl="alignAcc1" presStyleIdx="2" presStyleCnt="3">
        <dgm:presLayoutVars>
          <dgm:chMax val="1"/>
          <dgm:bulletEnabled val="1"/>
        </dgm:presLayoutVars>
      </dgm:prSet>
      <dgm:spPr/>
    </dgm:pt>
    <dgm:pt modelId="{38AF1639-7F35-4C40-AD46-8A992F552740}" type="pres">
      <dgm:prSet presAssocID="{C72D918D-A471-4E0A-81D7-A5F36769DC45}" presName="rect1ChTx" presStyleLbl="alignAcc1" presStyleIdx="2" presStyleCnt="3">
        <dgm:presLayoutVars>
          <dgm:bulletEnabled val="1"/>
        </dgm:presLayoutVars>
      </dgm:prSet>
      <dgm:spPr/>
    </dgm:pt>
    <dgm:pt modelId="{5F7667EA-E322-471C-878B-307B21E54485}" type="pres">
      <dgm:prSet presAssocID="{4423E2FF-992A-4D66-820F-49EEA6171B34}" presName="rect2ParTx" presStyleLbl="alignAcc1" presStyleIdx="2" presStyleCnt="3">
        <dgm:presLayoutVars>
          <dgm:chMax val="1"/>
          <dgm:bulletEnabled val="1"/>
        </dgm:presLayoutVars>
      </dgm:prSet>
      <dgm:spPr/>
    </dgm:pt>
    <dgm:pt modelId="{E06974C8-9955-491C-9B74-1FE4B9025E19}" type="pres">
      <dgm:prSet presAssocID="{4423E2FF-992A-4D66-820F-49EEA6171B34}" presName="rect2ChTx" presStyleLbl="alignAcc1" presStyleIdx="2" presStyleCnt="3">
        <dgm:presLayoutVars>
          <dgm:bulletEnabled val="1"/>
        </dgm:presLayoutVars>
      </dgm:prSet>
      <dgm:spPr/>
    </dgm:pt>
    <dgm:pt modelId="{76AAF5EB-DB67-43D4-939A-713207BDA3B6}" type="pres">
      <dgm:prSet presAssocID="{94E567F3-EA2D-4197-9BD2-75DE9F38B4C1}" presName="rect3ParTx" presStyleLbl="alignAcc1" presStyleIdx="2" presStyleCnt="3">
        <dgm:presLayoutVars>
          <dgm:chMax val="1"/>
          <dgm:bulletEnabled val="1"/>
        </dgm:presLayoutVars>
      </dgm:prSet>
      <dgm:spPr/>
    </dgm:pt>
    <dgm:pt modelId="{53AC6861-4C2D-4900-837C-054A4807A385}" type="pres">
      <dgm:prSet presAssocID="{94E567F3-EA2D-4197-9BD2-75DE9F38B4C1}" presName="rect3ChTx" presStyleLbl="alignAcc1" presStyleIdx="2" presStyleCnt="3">
        <dgm:presLayoutVars>
          <dgm:bulletEnabled val="1"/>
        </dgm:presLayoutVars>
      </dgm:prSet>
      <dgm:spPr/>
    </dgm:pt>
  </dgm:ptLst>
  <dgm:cxnLst>
    <dgm:cxn modelId="{80F1CF14-0479-4FAC-8FA4-F8BF809F5B9B}" type="presOf" srcId="{91900396-5031-4D51-BAE7-36DF03518C12}" destId="{38AF1639-7F35-4C40-AD46-8A992F552740}" srcOrd="0" destOrd="0" presId="urn:microsoft.com/office/officeart/2005/8/layout/target3"/>
    <dgm:cxn modelId="{85858B35-FCDB-442C-8B96-1F0B25B2B8E0}" type="presOf" srcId="{3FF9F766-A342-4792-A5E5-BA96ABE41D6A}" destId="{53AC6861-4C2D-4900-837C-054A4807A385}" srcOrd="0" destOrd="0" presId="urn:microsoft.com/office/officeart/2005/8/layout/target3"/>
    <dgm:cxn modelId="{0F7CDD36-1397-4C58-9B0C-8E160FA44AFC}" type="presOf" srcId="{4423E2FF-992A-4D66-820F-49EEA6171B34}" destId="{DF4056EA-C082-4AD6-82B8-E354B34CC01C}" srcOrd="0" destOrd="0" presId="urn:microsoft.com/office/officeart/2005/8/layout/target3"/>
    <dgm:cxn modelId="{2AD86140-3FEF-4C6D-8415-EC302DE456C3}" type="presOf" srcId="{A84A3AA6-ABA7-44CA-8EEE-67A8FDC186B4}" destId="{E06974C8-9955-491C-9B74-1FE4B9025E19}" srcOrd="0" destOrd="0" presId="urn:microsoft.com/office/officeart/2005/8/layout/target3"/>
    <dgm:cxn modelId="{54E74A40-6FF2-4927-A681-C99A2D96D791}" srcId="{4423E2FF-992A-4D66-820F-49EEA6171B34}" destId="{64CA060A-4807-4E04-B50F-9039CD25BA3E}" srcOrd="1" destOrd="0" parTransId="{49EEBB27-F1BC-40A0-AD8D-9110F675968F}" sibTransId="{A3CCC00B-1883-47C6-BD53-06A97B4A4E37}"/>
    <dgm:cxn modelId="{9E284041-5502-4D31-8FD6-665835737058}" type="presOf" srcId="{0D27570C-C309-4FAD-8D94-32CEE3250A5E}" destId="{38AF1639-7F35-4C40-AD46-8A992F552740}" srcOrd="0" destOrd="1" presId="urn:microsoft.com/office/officeart/2005/8/layout/target3"/>
    <dgm:cxn modelId="{DDDD1552-0057-4C28-8D93-270D9CB5ABBE}" srcId="{94E567F3-EA2D-4197-9BD2-75DE9F38B4C1}" destId="{67F8DFB9-415A-4740-9AE6-26EDC21A86F1}" srcOrd="1" destOrd="0" parTransId="{12CF7CB7-550C-4745-ABC0-060658FDF946}" sibTransId="{F7CF9CB6-C5CC-4B09-BF64-4B00C0EA91AA}"/>
    <dgm:cxn modelId="{15462D57-126E-4CB2-9FEE-6768DA9FB3E2}" type="presOf" srcId="{C72D918D-A471-4E0A-81D7-A5F36769DC45}" destId="{2CD1D325-F19E-46DC-A01C-13382F4BCC30}" srcOrd="0" destOrd="0" presId="urn:microsoft.com/office/officeart/2005/8/layout/target3"/>
    <dgm:cxn modelId="{B57DD258-60DC-42A2-8887-19364469008A}" type="presOf" srcId="{67F8DFB9-415A-4740-9AE6-26EDC21A86F1}" destId="{53AC6861-4C2D-4900-837C-054A4807A385}" srcOrd="0" destOrd="1" presId="urn:microsoft.com/office/officeart/2005/8/layout/target3"/>
    <dgm:cxn modelId="{AAC91581-CAA6-4B65-8490-4040BF25457E}" srcId="{FA06BE6D-1005-4F72-AC2F-A159FC330E00}" destId="{C72D918D-A471-4E0A-81D7-A5F36769DC45}" srcOrd="0" destOrd="0" parTransId="{6B5B736D-9B2B-4FE5-AACB-AB58C02EF58E}" sibTransId="{CAD48C0E-81A8-490F-9102-07A1C0C69E63}"/>
    <dgm:cxn modelId="{E27F3D88-08B8-4808-B437-261F4D283059}" srcId="{C72D918D-A471-4E0A-81D7-A5F36769DC45}" destId="{91900396-5031-4D51-BAE7-36DF03518C12}" srcOrd="0" destOrd="0" parTransId="{44FB71C7-172B-4033-9750-1E546FF5FB33}" sibTransId="{4034F07D-2FE5-4338-BAF4-2E1632263580}"/>
    <dgm:cxn modelId="{B1A3F58E-6E5E-4A89-87F8-B402CBF96B09}" srcId="{FA06BE6D-1005-4F72-AC2F-A159FC330E00}" destId="{4423E2FF-992A-4D66-820F-49EEA6171B34}" srcOrd="1" destOrd="0" parTransId="{69507E63-F182-402F-8F19-08222170518F}" sibTransId="{696E7A84-D020-4E18-B71E-12E4AC41B65E}"/>
    <dgm:cxn modelId="{0FF8B4A2-5A89-402E-BA59-3478CE39C10E}" type="presOf" srcId="{94E567F3-EA2D-4197-9BD2-75DE9F38B4C1}" destId="{76AAF5EB-DB67-43D4-939A-713207BDA3B6}" srcOrd="1" destOrd="0" presId="urn:microsoft.com/office/officeart/2005/8/layout/target3"/>
    <dgm:cxn modelId="{06A29FBC-65FA-4B35-BBF4-A83B219BBA9E}" srcId="{FA06BE6D-1005-4F72-AC2F-A159FC330E00}" destId="{94E567F3-EA2D-4197-9BD2-75DE9F38B4C1}" srcOrd="2" destOrd="0" parTransId="{7D80D689-D9FA-43E8-B351-40E83DB5A228}" sibTransId="{0A15495B-E386-41DE-A3B9-E69AE86AADBE}"/>
    <dgm:cxn modelId="{AED816BD-E9EC-4145-AB78-4222EAC81500}" type="presOf" srcId="{C72D918D-A471-4E0A-81D7-A5F36769DC45}" destId="{1E48626B-0EF6-4566-A981-590B5BEE8529}" srcOrd="1" destOrd="0" presId="urn:microsoft.com/office/officeart/2005/8/layout/target3"/>
    <dgm:cxn modelId="{7C6957C3-9E4A-4D05-B8DC-14354B8964A0}" srcId="{C72D918D-A471-4E0A-81D7-A5F36769DC45}" destId="{0D27570C-C309-4FAD-8D94-32CEE3250A5E}" srcOrd="1" destOrd="0" parTransId="{AB5C4F5A-5DD3-4DD1-8381-B79BA38F9859}" sibTransId="{48DC98C6-7141-47EA-A41F-D5F2A40963C9}"/>
    <dgm:cxn modelId="{F3C3FEC7-D4BC-45CE-95EC-E86020DDD5F8}" type="presOf" srcId="{FA06BE6D-1005-4F72-AC2F-A159FC330E00}" destId="{D3BF5FCA-3C1F-42B4-AAD4-868856342569}" srcOrd="0" destOrd="0" presId="urn:microsoft.com/office/officeart/2005/8/layout/target3"/>
    <dgm:cxn modelId="{BC3E96CA-D46E-43AE-8265-54F198D2A74B}" type="presOf" srcId="{64CA060A-4807-4E04-B50F-9039CD25BA3E}" destId="{E06974C8-9955-491C-9B74-1FE4B9025E19}" srcOrd="0" destOrd="1" presId="urn:microsoft.com/office/officeart/2005/8/layout/target3"/>
    <dgm:cxn modelId="{7BBF8AE2-A87F-4E03-8F3D-FF8D3F00A5CC}" srcId="{4423E2FF-992A-4D66-820F-49EEA6171B34}" destId="{A84A3AA6-ABA7-44CA-8EEE-67A8FDC186B4}" srcOrd="0" destOrd="0" parTransId="{5A127B13-DC9A-45C7-8D5D-B7455841F09E}" sibTransId="{B2096D78-FCBD-42F3-8EE3-BD300791C7C9}"/>
    <dgm:cxn modelId="{B65F26E7-6ED6-4252-A6B8-BBA8A6F05EEB}" srcId="{94E567F3-EA2D-4197-9BD2-75DE9F38B4C1}" destId="{3FF9F766-A342-4792-A5E5-BA96ABE41D6A}" srcOrd="0" destOrd="0" parTransId="{022B5AE9-D623-4FE6-B0B2-03E7EDB5C875}" sibTransId="{72D36B54-0EA1-4DE3-89B9-00585814F5EB}"/>
    <dgm:cxn modelId="{588C43EE-EE5D-4661-8D52-22C503E9440E}" type="presOf" srcId="{94E567F3-EA2D-4197-9BD2-75DE9F38B4C1}" destId="{CC124BD1-F97E-44FE-9DF2-A67D8634EE17}" srcOrd="0" destOrd="0" presId="urn:microsoft.com/office/officeart/2005/8/layout/target3"/>
    <dgm:cxn modelId="{B03EAEF8-DB5E-4EA2-8977-4B2DCFAE12F3}" type="presOf" srcId="{4423E2FF-992A-4D66-820F-49EEA6171B34}" destId="{5F7667EA-E322-471C-878B-307B21E54485}" srcOrd="1" destOrd="0" presId="urn:microsoft.com/office/officeart/2005/8/layout/target3"/>
    <dgm:cxn modelId="{3D87E509-0674-46CE-A580-FABD039B5180}" type="presParOf" srcId="{D3BF5FCA-3C1F-42B4-AAD4-868856342569}" destId="{8D6C5A25-8FD9-475F-98ED-53182DF3DCA9}" srcOrd="0" destOrd="0" presId="urn:microsoft.com/office/officeart/2005/8/layout/target3"/>
    <dgm:cxn modelId="{C24C211E-A528-4C2B-A0BD-6A6A0196B9E6}" type="presParOf" srcId="{D3BF5FCA-3C1F-42B4-AAD4-868856342569}" destId="{6D774798-35AF-41B9-A42A-317B401728DB}" srcOrd="1" destOrd="0" presId="urn:microsoft.com/office/officeart/2005/8/layout/target3"/>
    <dgm:cxn modelId="{01569219-68A5-4343-BA3D-4E56B17E0288}" type="presParOf" srcId="{D3BF5FCA-3C1F-42B4-AAD4-868856342569}" destId="{2CD1D325-F19E-46DC-A01C-13382F4BCC30}" srcOrd="2" destOrd="0" presId="urn:microsoft.com/office/officeart/2005/8/layout/target3"/>
    <dgm:cxn modelId="{C04C464A-2F7C-47AD-AF98-7B762ABEA9BB}" type="presParOf" srcId="{D3BF5FCA-3C1F-42B4-AAD4-868856342569}" destId="{F129414D-E5DF-4CA9-9CCA-8D208AC1EFC1}" srcOrd="3" destOrd="0" presId="urn:microsoft.com/office/officeart/2005/8/layout/target3"/>
    <dgm:cxn modelId="{E3E4DBD8-B66F-4446-9040-28DA09156966}" type="presParOf" srcId="{D3BF5FCA-3C1F-42B4-AAD4-868856342569}" destId="{3593AC42-54D3-4964-BECE-35A8D41F6020}" srcOrd="4" destOrd="0" presId="urn:microsoft.com/office/officeart/2005/8/layout/target3"/>
    <dgm:cxn modelId="{F1D7A68F-BB73-4A9D-832E-58294DCE3823}" type="presParOf" srcId="{D3BF5FCA-3C1F-42B4-AAD4-868856342569}" destId="{DF4056EA-C082-4AD6-82B8-E354B34CC01C}" srcOrd="5" destOrd="0" presId="urn:microsoft.com/office/officeart/2005/8/layout/target3"/>
    <dgm:cxn modelId="{32750747-75C0-4CE7-9FB8-1ECD40467396}" type="presParOf" srcId="{D3BF5FCA-3C1F-42B4-AAD4-868856342569}" destId="{D7019EEA-5A5D-46F6-9406-231AA35CE939}" srcOrd="6" destOrd="0" presId="urn:microsoft.com/office/officeart/2005/8/layout/target3"/>
    <dgm:cxn modelId="{DACF1548-D767-4D87-8CF9-981DF9FBE9DA}" type="presParOf" srcId="{D3BF5FCA-3C1F-42B4-AAD4-868856342569}" destId="{0B0FEA98-C041-423A-8721-EA7E38A7B563}" srcOrd="7" destOrd="0" presId="urn:microsoft.com/office/officeart/2005/8/layout/target3"/>
    <dgm:cxn modelId="{F748F661-7ABB-4277-A0B6-ACE8C8BA28F4}" type="presParOf" srcId="{D3BF5FCA-3C1F-42B4-AAD4-868856342569}" destId="{CC124BD1-F97E-44FE-9DF2-A67D8634EE17}" srcOrd="8" destOrd="0" presId="urn:microsoft.com/office/officeart/2005/8/layout/target3"/>
    <dgm:cxn modelId="{294B351F-C64D-4EF4-AADD-BA98D9C9768F}" type="presParOf" srcId="{D3BF5FCA-3C1F-42B4-AAD4-868856342569}" destId="{1E48626B-0EF6-4566-A981-590B5BEE8529}" srcOrd="9" destOrd="0" presId="urn:microsoft.com/office/officeart/2005/8/layout/target3"/>
    <dgm:cxn modelId="{369E223A-78D8-4ED5-8D4D-C570B826BABC}" type="presParOf" srcId="{D3BF5FCA-3C1F-42B4-AAD4-868856342569}" destId="{38AF1639-7F35-4C40-AD46-8A992F552740}" srcOrd="10" destOrd="0" presId="urn:microsoft.com/office/officeart/2005/8/layout/target3"/>
    <dgm:cxn modelId="{38519E08-CBFE-4743-A1B1-00CD2A5D06DA}" type="presParOf" srcId="{D3BF5FCA-3C1F-42B4-AAD4-868856342569}" destId="{5F7667EA-E322-471C-878B-307B21E54485}" srcOrd="11" destOrd="0" presId="urn:microsoft.com/office/officeart/2005/8/layout/target3"/>
    <dgm:cxn modelId="{9875DA26-B6EF-426C-9587-91FC5FF0281F}" type="presParOf" srcId="{D3BF5FCA-3C1F-42B4-AAD4-868856342569}" destId="{E06974C8-9955-491C-9B74-1FE4B9025E19}" srcOrd="12" destOrd="0" presId="urn:microsoft.com/office/officeart/2005/8/layout/target3"/>
    <dgm:cxn modelId="{5AD9C530-9C4E-4FAA-AEFF-2A3637DA69ED}" type="presParOf" srcId="{D3BF5FCA-3C1F-42B4-AAD4-868856342569}" destId="{76AAF5EB-DB67-43D4-939A-713207BDA3B6}" srcOrd="13" destOrd="0" presId="urn:microsoft.com/office/officeart/2005/8/layout/target3"/>
    <dgm:cxn modelId="{80A3832F-F8F0-4430-A873-E8D6881A0BD8}" type="presParOf" srcId="{D3BF5FCA-3C1F-42B4-AAD4-868856342569}" destId="{53AC6861-4C2D-4900-837C-054A4807A385}" srcOrd="14"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6D610A-25C5-4BE5-8A1A-090E287C3FA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9944B5-7EDA-496B-8A56-B04639CD9490}">
      <dgm:prSet/>
      <dgm:spPr/>
      <dgm:t>
        <a:bodyPr/>
        <a:lstStyle/>
        <a:p>
          <a:r>
            <a:rPr lang="en-GB"/>
            <a:t>Principles and ideology – we join political parties</a:t>
          </a:r>
          <a:endParaRPr lang="en-US"/>
        </a:p>
      </dgm:t>
    </dgm:pt>
    <dgm:pt modelId="{D13E5C98-6482-4CB0-881E-E70A58520D24}" type="parTrans" cxnId="{F5BA6AFE-3965-41AB-BE44-AD2BEC77A463}">
      <dgm:prSet/>
      <dgm:spPr/>
      <dgm:t>
        <a:bodyPr/>
        <a:lstStyle/>
        <a:p>
          <a:endParaRPr lang="en-US"/>
        </a:p>
      </dgm:t>
    </dgm:pt>
    <dgm:pt modelId="{ADDC460C-D212-4CF9-A7D6-F7474B1F4AB6}" type="sibTrans" cxnId="{F5BA6AFE-3965-41AB-BE44-AD2BEC77A463}">
      <dgm:prSet/>
      <dgm:spPr/>
      <dgm:t>
        <a:bodyPr/>
        <a:lstStyle/>
        <a:p>
          <a:endParaRPr lang="en-US"/>
        </a:p>
      </dgm:t>
    </dgm:pt>
    <dgm:pt modelId="{63DBA421-CB99-4D35-873A-5047D5F45912}">
      <dgm:prSet/>
      <dgm:spPr/>
      <dgm:t>
        <a:bodyPr/>
        <a:lstStyle/>
        <a:p>
          <a:r>
            <a:rPr lang="en-GB"/>
            <a:t>Beliefs shape action</a:t>
          </a:r>
          <a:endParaRPr lang="en-US"/>
        </a:p>
      </dgm:t>
    </dgm:pt>
    <dgm:pt modelId="{29AAA907-3B21-442D-A39A-6604FBF1FEA9}" type="parTrans" cxnId="{20F85714-B802-43E9-8CFA-F073273A5C12}">
      <dgm:prSet/>
      <dgm:spPr/>
      <dgm:t>
        <a:bodyPr/>
        <a:lstStyle/>
        <a:p>
          <a:endParaRPr lang="en-US"/>
        </a:p>
      </dgm:t>
    </dgm:pt>
    <dgm:pt modelId="{41F5381F-DC56-4628-9C90-2905C9EDF91D}" type="sibTrans" cxnId="{20F85714-B802-43E9-8CFA-F073273A5C12}">
      <dgm:prSet/>
      <dgm:spPr/>
      <dgm:t>
        <a:bodyPr/>
        <a:lstStyle/>
        <a:p>
          <a:endParaRPr lang="en-US"/>
        </a:p>
      </dgm:t>
    </dgm:pt>
    <dgm:pt modelId="{23937B2C-C151-44E6-8F50-6BF55C047799}">
      <dgm:prSet/>
      <dgm:spPr/>
      <dgm:t>
        <a:bodyPr/>
        <a:lstStyle/>
        <a:p>
          <a:r>
            <a:rPr lang="en-GB"/>
            <a:t>We produce a manifesto – pledges to the people</a:t>
          </a:r>
          <a:endParaRPr lang="en-US"/>
        </a:p>
      </dgm:t>
    </dgm:pt>
    <dgm:pt modelId="{1927A05A-8897-4A58-8827-E840AA0E2344}" type="parTrans" cxnId="{260CEBAC-7E5B-4DC1-884C-BFDABE800714}">
      <dgm:prSet/>
      <dgm:spPr/>
      <dgm:t>
        <a:bodyPr/>
        <a:lstStyle/>
        <a:p>
          <a:endParaRPr lang="en-US"/>
        </a:p>
      </dgm:t>
    </dgm:pt>
    <dgm:pt modelId="{A56F19BA-E6E9-4BC2-A284-101A4DE08A3D}" type="sibTrans" cxnId="{260CEBAC-7E5B-4DC1-884C-BFDABE800714}">
      <dgm:prSet/>
      <dgm:spPr/>
      <dgm:t>
        <a:bodyPr/>
        <a:lstStyle/>
        <a:p>
          <a:endParaRPr lang="en-US"/>
        </a:p>
      </dgm:t>
    </dgm:pt>
    <dgm:pt modelId="{D72054B5-9089-446F-B73F-7892C95B5A7C}">
      <dgm:prSet/>
      <dgm:spPr/>
      <dgm:t>
        <a:bodyPr/>
        <a:lstStyle/>
        <a:p>
          <a:r>
            <a:rPr lang="en-GB"/>
            <a:t>We hold democratic elections at every level – the people decide</a:t>
          </a:r>
          <a:endParaRPr lang="en-US"/>
        </a:p>
      </dgm:t>
    </dgm:pt>
    <dgm:pt modelId="{FBC0361E-C916-49C8-ABBD-231FB4B6C3EB}" type="parTrans" cxnId="{91FE1C88-375E-45D0-8112-9E1E774A70D0}">
      <dgm:prSet/>
      <dgm:spPr/>
      <dgm:t>
        <a:bodyPr/>
        <a:lstStyle/>
        <a:p>
          <a:endParaRPr lang="en-US"/>
        </a:p>
      </dgm:t>
    </dgm:pt>
    <dgm:pt modelId="{8E623576-C026-4841-B140-4DAA8DBDA516}" type="sibTrans" cxnId="{91FE1C88-375E-45D0-8112-9E1E774A70D0}">
      <dgm:prSet/>
      <dgm:spPr/>
      <dgm:t>
        <a:bodyPr/>
        <a:lstStyle/>
        <a:p>
          <a:endParaRPr lang="en-US"/>
        </a:p>
      </dgm:t>
    </dgm:pt>
    <dgm:pt modelId="{4882923B-00FC-4C52-B337-EFAA44350F00}">
      <dgm:prSet/>
      <dgm:spPr/>
      <dgm:t>
        <a:bodyPr/>
        <a:lstStyle/>
        <a:p>
          <a:r>
            <a:rPr lang="en-US" dirty="0"/>
            <a:t>Highest votes secures political office (MP, MS, </a:t>
          </a:r>
          <a:r>
            <a:rPr lang="en-US" dirty="0" err="1"/>
            <a:t>Councillor</a:t>
          </a:r>
          <a:r>
            <a:rPr lang="en-US" dirty="0"/>
            <a:t>)</a:t>
          </a:r>
        </a:p>
      </dgm:t>
    </dgm:pt>
    <dgm:pt modelId="{ABCB628C-82D3-4DC9-9502-DE911318EA79}" type="parTrans" cxnId="{313A9CFB-66B3-4AB4-B362-3BBF2165F852}">
      <dgm:prSet/>
      <dgm:spPr/>
      <dgm:t>
        <a:bodyPr/>
        <a:lstStyle/>
        <a:p>
          <a:endParaRPr lang="en-US"/>
        </a:p>
      </dgm:t>
    </dgm:pt>
    <dgm:pt modelId="{DA2A47C2-808C-4CA0-9BA2-655056FEED8F}" type="sibTrans" cxnId="{313A9CFB-66B3-4AB4-B362-3BBF2165F852}">
      <dgm:prSet/>
      <dgm:spPr/>
      <dgm:t>
        <a:bodyPr/>
        <a:lstStyle/>
        <a:p>
          <a:endParaRPr lang="en-US"/>
        </a:p>
      </dgm:t>
    </dgm:pt>
    <dgm:pt modelId="{C433B395-777C-45DC-8B24-9D9D17E81450}" type="pres">
      <dgm:prSet presAssocID="{AB6D610A-25C5-4BE5-8A1A-090E287C3FAB}" presName="linear" presStyleCnt="0">
        <dgm:presLayoutVars>
          <dgm:animLvl val="lvl"/>
          <dgm:resizeHandles val="exact"/>
        </dgm:presLayoutVars>
      </dgm:prSet>
      <dgm:spPr/>
    </dgm:pt>
    <dgm:pt modelId="{4CC2820E-F7BA-48A9-9B0E-50090B5BB624}" type="pres">
      <dgm:prSet presAssocID="{459944B5-7EDA-496B-8A56-B04639CD9490}" presName="parentText" presStyleLbl="node1" presStyleIdx="0" presStyleCnt="5">
        <dgm:presLayoutVars>
          <dgm:chMax val="0"/>
          <dgm:bulletEnabled val="1"/>
        </dgm:presLayoutVars>
      </dgm:prSet>
      <dgm:spPr/>
    </dgm:pt>
    <dgm:pt modelId="{B7F164FD-A0C9-446E-8E67-AA179ED4A604}" type="pres">
      <dgm:prSet presAssocID="{ADDC460C-D212-4CF9-A7D6-F7474B1F4AB6}" presName="spacer" presStyleCnt="0"/>
      <dgm:spPr/>
    </dgm:pt>
    <dgm:pt modelId="{EBDA55E2-4BE2-4E1E-9352-8462E7A166B6}" type="pres">
      <dgm:prSet presAssocID="{63DBA421-CB99-4D35-873A-5047D5F45912}" presName="parentText" presStyleLbl="node1" presStyleIdx="1" presStyleCnt="5">
        <dgm:presLayoutVars>
          <dgm:chMax val="0"/>
          <dgm:bulletEnabled val="1"/>
        </dgm:presLayoutVars>
      </dgm:prSet>
      <dgm:spPr/>
    </dgm:pt>
    <dgm:pt modelId="{E49A68B5-EFC0-458A-AF9D-71252AA2F9B4}" type="pres">
      <dgm:prSet presAssocID="{41F5381F-DC56-4628-9C90-2905C9EDF91D}" presName="spacer" presStyleCnt="0"/>
      <dgm:spPr/>
    </dgm:pt>
    <dgm:pt modelId="{61413652-F5B3-48EB-8ABE-CCA0B971FDF6}" type="pres">
      <dgm:prSet presAssocID="{23937B2C-C151-44E6-8F50-6BF55C047799}" presName="parentText" presStyleLbl="node1" presStyleIdx="2" presStyleCnt="5">
        <dgm:presLayoutVars>
          <dgm:chMax val="0"/>
          <dgm:bulletEnabled val="1"/>
        </dgm:presLayoutVars>
      </dgm:prSet>
      <dgm:spPr/>
    </dgm:pt>
    <dgm:pt modelId="{396DBA99-CA0A-474B-8726-1E86BA681E8D}" type="pres">
      <dgm:prSet presAssocID="{A56F19BA-E6E9-4BC2-A284-101A4DE08A3D}" presName="spacer" presStyleCnt="0"/>
      <dgm:spPr/>
    </dgm:pt>
    <dgm:pt modelId="{CE27D71F-8FAD-4B7B-8CAD-1309FECF2152}" type="pres">
      <dgm:prSet presAssocID="{D72054B5-9089-446F-B73F-7892C95B5A7C}" presName="parentText" presStyleLbl="node1" presStyleIdx="3" presStyleCnt="5">
        <dgm:presLayoutVars>
          <dgm:chMax val="0"/>
          <dgm:bulletEnabled val="1"/>
        </dgm:presLayoutVars>
      </dgm:prSet>
      <dgm:spPr/>
    </dgm:pt>
    <dgm:pt modelId="{C668D318-C1E3-4A48-9E50-DF381B50F786}" type="pres">
      <dgm:prSet presAssocID="{8E623576-C026-4841-B140-4DAA8DBDA516}" presName="spacer" presStyleCnt="0"/>
      <dgm:spPr/>
    </dgm:pt>
    <dgm:pt modelId="{E5B26C89-209E-4508-B595-26496D16C5BE}" type="pres">
      <dgm:prSet presAssocID="{4882923B-00FC-4C52-B337-EFAA44350F00}" presName="parentText" presStyleLbl="node1" presStyleIdx="4" presStyleCnt="5">
        <dgm:presLayoutVars>
          <dgm:chMax val="0"/>
          <dgm:bulletEnabled val="1"/>
        </dgm:presLayoutVars>
      </dgm:prSet>
      <dgm:spPr/>
    </dgm:pt>
  </dgm:ptLst>
  <dgm:cxnLst>
    <dgm:cxn modelId="{28DB0F07-29F8-4DFF-9C86-97668556AB32}" type="presOf" srcId="{AB6D610A-25C5-4BE5-8A1A-090E287C3FAB}" destId="{C433B395-777C-45DC-8B24-9D9D17E81450}" srcOrd="0" destOrd="0" presId="urn:microsoft.com/office/officeart/2005/8/layout/vList2"/>
    <dgm:cxn modelId="{46634E14-E392-4B17-9F11-0654DFD75B20}" type="presOf" srcId="{23937B2C-C151-44E6-8F50-6BF55C047799}" destId="{61413652-F5B3-48EB-8ABE-CCA0B971FDF6}" srcOrd="0" destOrd="0" presId="urn:microsoft.com/office/officeart/2005/8/layout/vList2"/>
    <dgm:cxn modelId="{20F85714-B802-43E9-8CFA-F073273A5C12}" srcId="{AB6D610A-25C5-4BE5-8A1A-090E287C3FAB}" destId="{63DBA421-CB99-4D35-873A-5047D5F45912}" srcOrd="1" destOrd="0" parTransId="{29AAA907-3B21-442D-A39A-6604FBF1FEA9}" sibTransId="{41F5381F-DC56-4628-9C90-2905C9EDF91D}"/>
    <dgm:cxn modelId="{91FE1C88-375E-45D0-8112-9E1E774A70D0}" srcId="{AB6D610A-25C5-4BE5-8A1A-090E287C3FAB}" destId="{D72054B5-9089-446F-B73F-7892C95B5A7C}" srcOrd="3" destOrd="0" parTransId="{FBC0361E-C916-49C8-ABBD-231FB4B6C3EB}" sibTransId="{8E623576-C026-4841-B140-4DAA8DBDA516}"/>
    <dgm:cxn modelId="{2B9948A2-832B-434D-BF3F-13E4ADF62524}" type="presOf" srcId="{4882923B-00FC-4C52-B337-EFAA44350F00}" destId="{E5B26C89-209E-4508-B595-26496D16C5BE}" srcOrd="0" destOrd="0" presId="urn:microsoft.com/office/officeart/2005/8/layout/vList2"/>
    <dgm:cxn modelId="{A7D7A8A8-2A29-4797-95E7-F0F500487EE1}" type="presOf" srcId="{63DBA421-CB99-4D35-873A-5047D5F45912}" destId="{EBDA55E2-4BE2-4E1E-9352-8462E7A166B6}" srcOrd="0" destOrd="0" presId="urn:microsoft.com/office/officeart/2005/8/layout/vList2"/>
    <dgm:cxn modelId="{260CEBAC-7E5B-4DC1-884C-BFDABE800714}" srcId="{AB6D610A-25C5-4BE5-8A1A-090E287C3FAB}" destId="{23937B2C-C151-44E6-8F50-6BF55C047799}" srcOrd="2" destOrd="0" parTransId="{1927A05A-8897-4A58-8827-E840AA0E2344}" sibTransId="{A56F19BA-E6E9-4BC2-A284-101A4DE08A3D}"/>
    <dgm:cxn modelId="{557BE9CA-1AE1-49DE-B49A-00D608F089C2}" type="presOf" srcId="{D72054B5-9089-446F-B73F-7892C95B5A7C}" destId="{CE27D71F-8FAD-4B7B-8CAD-1309FECF2152}" srcOrd="0" destOrd="0" presId="urn:microsoft.com/office/officeart/2005/8/layout/vList2"/>
    <dgm:cxn modelId="{7F9E30EB-15FC-4ED9-A96B-B423E5624877}" type="presOf" srcId="{459944B5-7EDA-496B-8A56-B04639CD9490}" destId="{4CC2820E-F7BA-48A9-9B0E-50090B5BB624}" srcOrd="0" destOrd="0" presId="urn:microsoft.com/office/officeart/2005/8/layout/vList2"/>
    <dgm:cxn modelId="{313A9CFB-66B3-4AB4-B362-3BBF2165F852}" srcId="{AB6D610A-25C5-4BE5-8A1A-090E287C3FAB}" destId="{4882923B-00FC-4C52-B337-EFAA44350F00}" srcOrd="4" destOrd="0" parTransId="{ABCB628C-82D3-4DC9-9502-DE911318EA79}" sibTransId="{DA2A47C2-808C-4CA0-9BA2-655056FEED8F}"/>
    <dgm:cxn modelId="{F5BA6AFE-3965-41AB-BE44-AD2BEC77A463}" srcId="{AB6D610A-25C5-4BE5-8A1A-090E287C3FAB}" destId="{459944B5-7EDA-496B-8A56-B04639CD9490}" srcOrd="0" destOrd="0" parTransId="{D13E5C98-6482-4CB0-881E-E70A58520D24}" sibTransId="{ADDC460C-D212-4CF9-A7D6-F7474B1F4AB6}"/>
    <dgm:cxn modelId="{3679435A-03A0-4AB0-8371-E63CF9761874}" type="presParOf" srcId="{C433B395-777C-45DC-8B24-9D9D17E81450}" destId="{4CC2820E-F7BA-48A9-9B0E-50090B5BB624}" srcOrd="0" destOrd="0" presId="urn:microsoft.com/office/officeart/2005/8/layout/vList2"/>
    <dgm:cxn modelId="{91740333-66BD-4BB7-B1D1-AE612659E42D}" type="presParOf" srcId="{C433B395-777C-45DC-8B24-9D9D17E81450}" destId="{B7F164FD-A0C9-446E-8E67-AA179ED4A604}" srcOrd="1" destOrd="0" presId="urn:microsoft.com/office/officeart/2005/8/layout/vList2"/>
    <dgm:cxn modelId="{DBDFE38A-E1EB-44A6-A141-7E2A198B8C49}" type="presParOf" srcId="{C433B395-777C-45DC-8B24-9D9D17E81450}" destId="{EBDA55E2-4BE2-4E1E-9352-8462E7A166B6}" srcOrd="2" destOrd="0" presId="urn:microsoft.com/office/officeart/2005/8/layout/vList2"/>
    <dgm:cxn modelId="{2CD76D02-F514-4ACD-A584-2F52D054A758}" type="presParOf" srcId="{C433B395-777C-45DC-8B24-9D9D17E81450}" destId="{E49A68B5-EFC0-458A-AF9D-71252AA2F9B4}" srcOrd="3" destOrd="0" presId="urn:microsoft.com/office/officeart/2005/8/layout/vList2"/>
    <dgm:cxn modelId="{EEF8B3E1-3DCD-48B3-841F-55157432EA2F}" type="presParOf" srcId="{C433B395-777C-45DC-8B24-9D9D17E81450}" destId="{61413652-F5B3-48EB-8ABE-CCA0B971FDF6}" srcOrd="4" destOrd="0" presId="urn:microsoft.com/office/officeart/2005/8/layout/vList2"/>
    <dgm:cxn modelId="{7C3F73D1-F3B8-49B8-B31E-95A62C75E246}" type="presParOf" srcId="{C433B395-777C-45DC-8B24-9D9D17E81450}" destId="{396DBA99-CA0A-474B-8726-1E86BA681E8D}" srcOrd="5" destOrd="0" presId="urn:microsoft.com/office/officeart/2005/8/layout/vList2"/>
    <dgm:cxn modelId="{883467DE-E367-4249-8098-D353C3DF736A}" type="presParOf" srcId="{C433B395-777C-45DC-8B24-9D9D17E81450}" destId="{CE27D71F-8FAD-4B7B-8CAD-1309FECF2152}" srcOrd="6" destOrd="0" presId="urn:microsoft.com/office/officeart/2005/8/layout/vList2"/>
    <dgm:cxn modelId="{3D174F30-9054-4CFF-B61C-37B9DC01C465}" type="presParOf" srcId="{C433B395-777C-45DC-8B24-9D9D17E81450}" destId="{C668D318-C1E3-4A48-9E50-DF381B50F786}" srcOrd="7" destOrd="0" presId="urn:microsoft.com/office/officeart/2005/8/layout/vList2"/>
    <dgm:cxn modelId="{BC1F6450-8892-4F39-BCFD-D4B8C93050A2}" type="presParOf" srcId="{C433B395-777C-45DC-8B24-9D9D17E81450}" destId="{E5B26C89-209E-4508-B595-26496D16C5B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6D610A-25C5-4BE5-8A1A-090E287C3FA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9944B5-7EDA-496B-8A56-B04639CD9490}">
      <dgm:prSet/>
      <dgm:spPr/>
      <dgm:t>
        <a:bodyPr/>
        <a:lstStyle/>
        <a:p>
          <a:r>
            <a:rPr lang="en-US" dirty="0"/>
            <a:t>Winners form the government. They have complete control</a:t>
          </a:r>
        </a:p>
      </dgm:t>
    </dgm:pt>
    <dgm:pt modelId="{D13E5C98-6482-4CB0-881E-E70A58520D24}" type="parTrans" cxnId="{F5BA6AFE-3965-41AB-BE44-AD2BEC77A463}">
      <dgm:prSet/>
      <dgm:spPr/>
      <dgm:t>
        <a:bodyPr/>
        <a:lstStyle/>
        <a:p>
          <a:endParaRPr lang="en-US"/>
        </a:p>
      </dgm:t>
    </dgm:pt>
    <dgm:pt modelId="{ADDC460C-D212-4CF9-A7D6-F7474B1F4AB6}" type="sibTrans" cxnId="{F5BA6AFE-3965-41AB-BE44-AD2BEC77A463}">
      <dgm:prSet/>
      <dgm:spPr/>
      <dgm:t>
        <a:bodyPr/>
        <a:lstStyle/>
        <a:p>
          <a:endParaRPr lang="en-US"/>
        </a:p>
      </dgm:t>
    </dgm:pt>
    <dgm:pt modelId="{63DBA421-CB99-4D35-873A-5047D5F45912}">
      <dgm:prSet/>
      <dgm:spPr/>
      <dgm:t>
        <a:bodyPr/>
        <a:lstStyle/>
        <a:p>
          <a:r>
            <a:rPr lang="en-US" dirty="0"/>
            <a:t>Winners pick their Leader</a:t>
          </a:r>
        </a:p>
      </dgm:t>
    </dgm:pt>
    <dgm:pt modelId="{29AAA907-3B21-442D-A39A-6604FBF1FEA9}" type="parTrans" cxnId="{20F85714-B802-43E9-8CFA-F073273A5C12}">
      <dgm:prSet/>
      <dgm:spPr/>
      <dgm:t>
        <a:bodyPr/>
        <a:lstStyle/>
        <a:p>
          <a:endParaRPr lang="en-US"/>
        </a:p>
      </dgm:t>
    </dgm:pt>
    <dgm:pt modelId="{41F5381F-DC56-4628-9C90-2905C9EDF91D}" type="sibTrans" cxnId="{20F85714-B802-43E9-8CFA-F073273A5C12}">
      <dgm:prSet/>
      <dgm:spPr/>
      <dgm:t>
        <a:bodyPr/>
        <a:lstStyle/>
        <a:p>
          <a:endParaRPr lang="en-US"/>
        </a:p>
      </dgm:t>
    </dgm:pt>
    <dgm:pt modelId="{23937B2C-C151-44E6-8F50-6BF55C047799}">
      <dgm:prSet/>
      <dgm:spPr/>
      <dgm:t>
        <a:bodyPr/>
        <a:lstStyle/>
        <a:p>
          <a:r>
            <a:rPr lang="en-US" dirty="0"/>
            <a:t>Leader picks Cabinet Members</a:t>
          </a:r>
        </a:p>
      </dgm:t>
    </dgm:pt>
    <dgm:pt modelId="{1927A05A-8897-4A58-8827-E840AA0E2344}" type="parTrans" cxnId="{260CEBAC-7E5B-4DC1-884C-BFDABE800714}">
      <dgm:prSet/>
      <dgm:spPr/>
      <dgm:t>
        <a:bodyPr/>
        <a:lstStyle/>
        <a:p>
          <a:endParaRPr lang="en-US"/>
        </a:p>
      </dgm:t>
    </dgm:pt>
    <dgm:pt modelId="{A56F19BA-E6E9-4BC2-A284-101A4DE08A3D}" type="sibTrans" cxnId="{260CEBAC-7E5B-4DC1-884C-BFDABE800714}">
      <dgm:prSet/>
      <dgm:spPr/>
      <dgm:t>
        <a:bodyPr/>
        <a:lstStyle/>
        <a:p>
          <a:endParaRPr lang="en-US"/>
        </a:p>
      </dgm:t>
    </dgm:pt>
    <dgm:pt modelId="{D72054B5-9089-446F-B73F-7892C95B5A7C}">
      <dgm:prSet/>
      <dgm:spPr/>
      <dgm:t>
        <a:bodyPr/>
        <a:lstStyle/>
        <a:p>
          <a:r>
            <a:rPr lang="en-US" dirty="0"/>
            <a:t>They control the budget, set priorities (pledges made real)</a:t>
          </a:r>
        </a:p>
      </dgm:t>
    </dgm:pt>
    <dgm:pt modelId="{FBC0361E-C916-49C8-ABBD-231FB4B6C3EB}" type="parTrans" cxnId="{91FE1C88-375E-45D0-8112-9E1E774A70D0}">
      <dgm:prSet/>
      <dgm:spPr/>
      <dgm:t>
        <a:bodyPr/>
        <a:lstStyle/>
        <a:p>
          <a:endParaRPr lang="en-US"/>
        </a:p>
      </dgm:t>
    </dgm:pt>
    <dgm:pt modelId="{8E623576-C026-4841-B140-4DAA8DBDA516}" type="sibTrans" cxnId="{91FE1C88-375E-45D0-8112-9E1E774A70D0}">
      <dgm:prSet/>
      <dgm:spPr/>
      <dgm:t>
        <a:bodyPr/>
        <a:lstStyle/>
        <a:p>
          <a:endParaRPr lang="en-US"/>
        </a:p>
      </dgm:t>
    </dgm:pt>
    <dgm:pt modelId="{4882923B-00FC-4C52-B337-EFAA44350F00}">
      <dgm:prSet/>
      <dgm:spPr/>
      <dgm:t>
        <a:bodyPr/>
        <a:lstStyle/>
        <a:p>
          <a:r>
            <a:rPr lang="en-US" dirty="0"/>
            <a:t>They employ the staff to get things done</a:t>
          </a:r>
        </a:p>
      </dgm:t>
    </dgm:pt>
    <dgm:pt modelId="{ABCB628C-82D3-4DC9-9502-DE911318EA79}" type="parTrans" cxnId="{313A9CFB-66B3-4AB4-B362-3BBF2165F852}">
      <dgm:prSet/>
      <dgm:spPr/>
      <dgm:t>
        <a:bodyPr/>
        <a:lstStyle/>
        <a:p>
          <a:endParaRPr lang="en-US"/>
        </a:p>
      </dgm:t>
    </dgm:pt>
    <dgm:pt modelId="{DA2A47C2-808C-4CA0-9BA2-655056FEED8F}" type="sibTrans" cxnId="{313A9CFB-66B3-4AB4-B362-3BBF2165F852}">
      <dgm:prSet/>
      <dgm:spPr/>
      <dgm:t>
        <a:bodyPr/>
        <a:lstStyle/>
        <a:p>
          <a:endParaRPr lang="en-US"/>
        </a:p>
      </dgm:t>
    </dgm:pt>
    <dgm:pt modelId="{C433B395-777C-45DC-8B24-9D9D17E81450}" type="pres">
      <dgm:prSet presAssocID="{AB6D610A-25C5-4BE5-8A1A-090E287C3FAB}" presName="linear" presStyleCnt="0">
        <dgm:presLayoutVars>
          <dgm:animLvl val="lvl"/>
          <dgm:resizeHandles val="exact"/>
        </dgm:presLayoutVars>
      </dgm:prSet>
      <dgm:spPr/>
    </dgm:pt>
    <dgm:pt modelId="{4CC2820E-F7BA-48A9-9B0E-50090B5BB624}" type="pres">
      <dgm:prSet presAssocID="{459944B5-7EDA-496B-8A56-B04639CD9490}" presName="parentText" presStyleLbl="node1" presStyleIdx="0" presStyleCnt="5">
        <dgm:presLayoutVars>
          <dgm:chMax val="0"/>
          <dgm:bulletEnabled val="1"/>
        </dgm:presLayoutVars>
      </dgm:prSet>
      <dgm:spPr/>
    </dgm:pt>
    <dgm:pt modelId="{B7F164FD-A0C9-446E-8E67-AA179ED4A604}" type="pres">
      <dgm:prSet presAssocID="{ADDC460C-D212-4CF9-A7D6-F7474B1F4AB6}" presName="spacer" presStyleCnt="0"/>
      <dgm:spPr/>
    </dgm:pt>
    <dgm:pt modelId="{EBDA55E2-4BE2-4E1E-9352-8462E7A166B6}" type="pres">
      <dgm:prSet presAssocID="{63DBA421-CB99-4D35-873A-5047D5F45912}" presName="parentText" presStyleLbl="node1" presStyleIdx="1" presStyleCnt="5">
        <dgm:presLayoutVars>
          <dgm:chMax val="0"/>
          <dgm:bulletEnabled val="1"/>
        </dgm:presLayoutVars>
      </dgm:prSet>
      <dgm:spPr/>
    </dgm:pt>
    <dgm:pt modelId="{E49A68B5-EFC0-458A-AF9D-71252AA2F9B4}" type="pres">
      <dgm:prSet presAssocID="{41F5381F-DC56-4628-9C90-2905C9EDF91D}" presName="spacer" presStyleCnt="0"/>
      <dgm:spPr/>
    </dgm:pt>
    <dgm:pt modelId="{61413652-F5B3-48EB-8ABE-CCA0B971FDF6}" type="pres">
      <dgm:prSet presAssocID="{23937B2C-C151-44E6-8F50-6BF55C047799}" presName="parentText" presStyleLbl="node1" presStyleIdx="2" presStyleCnt="5">
        <dgm:presLayoutVars>
          <dgm:chMax val="0"/>
          <dgm:bulletEnabled val="1"/>
        </dgm:presLayoutVars>
      </dgm:prSet>
      <dgm:spPr/>
    </dgm:pt>
    <dgm:pt modelId="{396DBA99-CA0A-474B-8726-1E86BA681E8D}" type="pres">
      <dgm:prSet presAssocID="{A56F19BA-E6E9-4BC2-A284-101A4DE08A3D}" presName="spacer" presStyleCnt="0"/>
      <dgm:spPr/>
    </dgm:pt>
    <dgm:pt modelId="{CE27D71F-8FAD-4B7B-8CAD-1309FECF2152}" type="pres">
      <dgm:prSet presAssocID="{D72054B5-9089-446F-B73F-7892C95B5A7C}" presName="parentText" presStyleLbl="node1" presStyleIdx="3" presStyleCnt="5">
        <dgm:presLayoutVars>
          <dgm:chMax val="0"/>
          <dgm:bulletEnabled val="1"/>
        </dgm:presLayoutVars>
      </dgm:prSet>
      <dgm:spPr/>
    </dgm:pt>
    <dgm:pt modelId="{C668D318-C1E3-4A48-9E50-DF381B50F786}" type="pres">
      <dgm:prSet presAssocID="{8E623576-C026-4841-B140-4DAA8DBDA516}" presName="spacer" presStyleCnt="0"/>
      <dgm:spPr/>
    </dgm:pt>
    <dgm:pt modelId="{E5B26C89-209E-4508-B595-26496D16C5BE}" type="pres">
      <dgm:prSet presAssocID="{4882923B-00FC-4C52-B337-EFAA44350F00}" presName="parentText" presStyleLbl="node1" presStyleIdx="4" presStyleCnt="5">
        <dgm:presLayoutVars>
          <dgm:chMax val="0"/>
          <dgm:bulletEnabled val="1"/>
        </dgm:presLayoutVars>
      </dgm:prSet>
      <dgm:spPr/>
    </dgm:pt>
  </dgm:ptLst>
  <dgm:cxnLst>
    <dgm:cxn modelId="{28DB0F07-29F8-4DFF-9C86-97668556AB32}" type="presOf" srcId="{AB6D610A-25C5-4BE5-8A1A-090E287C3FAB}" destId="{C433B395-777C-45DC-8B24-9D9D17E81450}" srcOrd="0" destOrd="0" presId="urn:microsoft.com/office/officeart/2005/8/layout/vList2"/>
    <dgm:cxn modelId="{46634E14-E392-4B17-9F11-0654DFD75B20}" type="presOf" srcId="{23937B2C-C151-44E6-8F50-6BF55C047799}" destId="{61413652-F5B3-48EB-8ABE-CCA0B971FDF6}" srcOrd="0" destOrd="0" presId="urn:microsoft.com/office/officeart/2005/8/layout/vList2"/>
    <dgm:cxn modelId="{20F85714-B802-43E9-8CFA-F073273A5C12}" srcId="{AB6D610A-25C5-4BE5-8A1A-090E287C3FAB}" destId="{63DBA421-CB99-4D35-873A-5047D5F45912}" srcOrd="1" destOrd="0" parTransId="{29AAA907-3B21-442D-A39A-6604FBF1FEA9}" sibTransId="{41F5381F-DC56-4628-9C90-2905C9EDF91D}"/>
    <dgm:cxn modelId="{91FE1C88-375E-45D0-8112-9E1E774A70D0}" srcId="{AB6D610A-25C5-4BE5-8A1A-090E287C3FAB}" destId="{D72054B5-9089-446F-B73F-7892C95B5A7C}" srcOrd="3" destOrd="0" parTransId="{FBC0361E-C916-49C8-ABBD-231FB4B6C3EB}" sibTransId="{8E623576-C026-4841-B140-4DAA8DBDA516}"/>
    <dgm:cxn modelId="{2B9948A2-832B-434D-BF3F-13E4ADF62524}" type="presOf" srcId="{4882923B-00FC-4C52-B337-EFAA44350F00}" destId="{E5B26C89-209E-4508-B595-26496D16C5BE}" srcOrd="0" destOrd="0" presId="urn:microsoft.com/office/officeart/2005/8/layout/vList2"/>
    <dgm:cxn modelId="{A7D7A8A8-2A29-4797-95E7-F0F500487EE1}" type="presOf" srcId="{63DBA421-CB99-4D35-873A-5047D5F45912}" destId="{EBDA55E2-4BE2-4E1E-9352-8462E7A166B6}" srcOrd="0" destOrd="0" presId="urn:microsoft.com/office/officeart/2005/8/layout/vList2"/>
    <dgm:cxn modelId="{260CEBAC-7E5B-4DC1-884C-BFDABE800714}" srcId="{AB6D610A-25C5-4BE5-8A1A-090E287C3FAB}" destId="{23937B2C-C151-44E6-8F50-6BF55C047799}" srcOrd="2" destOrd="0" parTransId="{1927A05A-8897-4A58-8827-E840AA0E2344}" sibTransId="{A56F19BA-E6E9-4BC2-A284-101A4DE08A3D}"/>
    <dgm:cxn modelId="{557BE9CA-1AE1-49DE-B49A-00D608F089C2}" type="presOf" srcId="{D72054B5-9089-446F-B73F-7892C95B5A7C}" destId="{CE27D71F-8FAD-4B7B-8CAD-1309FECF2152}" srcOrd="0" destOrd="0" presId="urn:microsoft.com/office/officeart/2005/8/layout/vList2"/>
    <dgm:cxn modelId="{7F9E30EB-15FC-4ED9-A96B-B423E5624877}" type="presOf" srcId="{459944B5-7EDA-496B-8A56-B04639CD9490}" destId="{4CC2820E-F7BA-48A9-9B0E-50090B5BB624}" srcOrd="0" destOrd="0" presId="urn:microsoft.com/office/officeart/2005/8/layout/vList2"/>
    <dgm:cxn modelId="{313A9CFB-66B3-4AB4-B362-3BBF2165F852}" srcId="{AB6D610A-25C5-4BE5-8A1A-090E287C3FAB}" destId="{4882923B-00FC-4C52-B337-EFAA44350F00}" srcOrd="4" destOrd="0" parTransId="{ABCB628C-82D3-4DC9-9502-DE911318EA79}" sibTransId="{DA2A47C2-808C-4CA0-9BA2-655056FEED8F}"/>
    <dgm:cxn modelId="{F5BA6AFE-3965-41AB-BE44-AD2BEC77A463}" srcId="{AB6D610A-25C5-4BE5-8A1A-090E287C3FAB}" destId="{459944B5-7EDA-496B-8A56-B04639CD9490}" srcOrd="0" destOrd="0" parTransId="{D13E5C98-6482-4CB0-881E-E70A58520D24}" sibTransId="{ADDC460C-D212-4CF9-A7D6-F7474B1F4AB6}"/>
    <dgm:cxn modelId="{3679435A-03A0-4AB0-8371-E63CF9761874}" type="presParOf" srcId="{C433B395-777C-45DC-8B24-9D9D17E81450}" destId="{4CC2820E-F7BA-48A9-9B0E-50090B5BB624}" srcOrd="0" destOrd="0" presId="urn:microsoft.com/office/officeart/2005/8/layout/vList2"/>
    <dgm:cxn modelId="{91740333-66BD-4BB7-B1D1-AE612659E42D}" type="presParOf" srcId="{C433B395-777C-45DC-8B24-9D9D17E81450}" destId="{B7F164FD-A0C9-446E-8E67-AA179ED4A604}" srcOrd="1" destOrd="0" presId="urn:microsoft.com/office/officeart/2005/8/layout/vList2"/>
    <dgm:cxn modelId="{DBDFE38A-E1EB-44A6-A141-7E2A198B8C49}" type="presParOf" srcId="{C433B395-777C-45DC-8B24-9D9D17E81450}" destId="{EBDA55E2-4BE2-4E1E-9352-8462E7A166B6}" srcOrd="2" destOrd="0" presId="urn:microsoft.com/office/officeart/2005/8/layout/vList2"/>
    <dgm:cxn modelId="{2CD76D02-F514-4ACD-A584-2F52D054A758}" type="presParOf" srcId="{C433B395-777C-45DC-8B24-9D9D17E81450}" destId="{E49A68B5-EFC0-458A-AF9D-71252AA2F9B4}" srcOrd="3" destOrd="0" presId="urn:microsoft.com/office/officeart/2005/8/layout/vList2"/>
    <dgm:cxn modelId="{EEF8B3E1-3DCD-48B3-841F-55157432EA2F}" type="presParOf" srcId="{C433B395-777C-45DC-8B24-9D9D17E81450}" destId="{61413652-F5B3-48EB-8ABE-CCA0B971FDF6}" srcOrd="4" destOrd="0" presId="urn:microsoft.com/office/officeart/2005/8/layout/vList2"/>
    <dgm:cxn modelId="{7C3F73D1-F3B8-49B8-B31E-95A62C75E246}" type="presParOf" srcId="{C433B395-777C-45DC-8B24-9D9D17E81450}" destId="{396DBA99-CA0A-474B-8726-1E86BA681E8D}" srcOrd="5" destOrd="0" presId="urn:microsoft.com/office/officeart/2005/8/layout/vList2"/>
    <dgm:cxn modelId="{883467DE-E367-4249-8098-D353C3DF736A}" type="presParOf" srcId="{C433B395-777C-45DC-8B24-9D9D17E81450}" destId="{CE27D71F-8FAD-4B7B-8CAD-1309FECF2152}" srcOrd="6" destOrd="0" presId="urn:microsoft.com/office/officeart/2005/8/layout/vList2"/>
    <dgm:cxn modelId="{3D174F30-9054-4CFF-B61C-37B9DC01C465}" type="presParOf" srcId="{C433B395-777C-45DC-8B24-9D9D17E81450}" destId="{C668D318-C1E3-4A48-9E50-DF381B50F786}" srcOrd="7" destOrd="0" presId="urn:microsoft.com/office/officeart/2005/8/layout/vList2"/>
    <dgm:cxn modelId="{BC1F6450-8892-4F39-BCFD-D4B8C93050A2}" type="presParOf" srcId="{C433B395-777C-45DC-8B24-9D9D17E81450}" destId="{E5B26C89-209E-4508-B595-26496D16C5B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D5F375-F0B8-4EE2-B844-A0C5836E9E83}" type="doc">
      <dgm:prSet loTypeId="urn:microsoft.com/office/officeart/2005/8/layout/pyramid2" loCatId="pyramid" qsTypeId="urn:microsoft.com/office/officeart/2005/8/quickstyle/simple1" qsCatId="simple" csTypeId="urn:microsoft.com/office/officeart/2005/8/colors/accent1_2" csCatId="accent1" phldr="1"/>
      <dgm:spPr/>
    </dgm:pt>
    <dgm:pt modelId="{D9883112-D20B-44AD-80FE-8F4E92FE1D9A}">
      <dgm:prSet phldrT="[Text]"/>
      <dgm:spPr/>
      <dgm:t>
        <a:bodyPr/>
        <a:lstStyle/>
        <a:p>
          <a:r>
            <a:rPr lang="en-GB" dirty="0"/>
            <a:t>UK Govt (MP)</a:t>
          </a:r>
        </a:p>
      </dgm:t>
    </dgm:pt>
    <dgm:pt modelId="{F625179E-80DB-4FFE-92D8-4600FEC27DDB}" type="parTrans" cxnId="{BF3B5517-5E52-411C-985A-F8711E219609}">
      <dgm:prSet/>
      <dgm:spPr/>
      <dgm:t>
        <a:bodyPr/>
        <a:lstStyle/>
        <a:p>
          <a:endParaRPr lang="en-GB"/>
        </a:p>
      </dgm:t>
    </dgm:pt>
    <dgm:pt modelId="{56A813CB-94EB-4EAF-8513-025514EADC96}" type="sibTrans" cxnId="{BF3B5517-5E52-411C-985A-F8711E219609}">
      <dgm:prSet/>
      <dgm:spPr/>
      <dgm:t>
        <a:bodyPr/>
        <a:lstStyle/>
        <a:p>
          <a:endParaRPr lang="en-GB"/>
        </a:p>
      </dgm:t>
    </dgm:pt>
    <dgm:pt modelId="{D864A427-D3A2-4319-AE2A-574D40241396}">
      <dgm:prSet phldrT="[Text]"/>
      <dgm:spPr/>
      <dgm:t>
        <a:bodyPr/>
        <a:lstStyle/>
        <a:p>
          <a:r>
            <a:rPr lang="en-GB" dirty="0"/>
            <a:t>Welsh Govt (MS)</a:t>
          </a:r>
        </a:p>
      </dgm:t>
    </dgm:pt>
    <dgm:pt modelId="{C66A02C9-51BB-4542-8E6B-BA5684B3C017}" type="parTrans" cxnId="{9290AB65-E6AA-4D66-9C99-17F194D8D6B6}">
      <dgm:prSet/>
      <dgm:spPr/>
      <dgm:t>
        <a:bodyPr/>
        <a:lstStyle/>
        <a:p>
          <a:endParaRPr lang="en-GB"/>
        </a:p>
      </dgm:t>
    </dgm:pt>
    <dgm:pt modelId="{02637720-64FA-44AF-9FEE-360094D1B2C6}" type="sibTrans" cxnId="{9290AB65-E6AA-4D66-9C99-17F194D8D6B6}">
      <dgm:prSet/>
      <dgm:spPr/>
      <dgm:t>
        <a:bodyPr/>
        <a:lstStyle/>
        <a:p>
          <a:endParaRPr lang="en-GB"/>
        </a:p>
      </dgm:t>
    </dgm:pt>
    <dgm:pt modelId="{10667AB3-1D85-4D94-A566-AE2E00A075A6}">
      <dgm:prSet phldrT="[Text]"/>
      <dgm:spPr/>
      <dgm:t>
        <a:bodyPr/>
        <a:lstStyle/>
        <a:p>
          <a:r>
            <a:rPr lang="en-GB" dirty="0"/>
            <a:t>Councils (Councillors)</a:t>
          </a:r>
        </a:p>
      </dgm:t>
    </dgm:pt>
    <dgm:pt modelId="{DA89E083-53A5-4DE4-8637-58CFDB204D58}" type="parTrans" cxnId="{ACC7B8F4-8C06-43C3-BD63-47D2CB564B1B}">
      <dgm:prSet/>
      <dgm:spPr/>
      <dgm:t>
        <a:bodyPr/>
        <a:lstStyle/>
        <a:p>
          <a:endParaRPr lang="en-GB"/>
        </a:p>
      </dgm:t>
    </dgm:pt>
    <dgm:pt modelId="{B6027F7A-B49E-4B04-AAFA-CD3CE175DF22}" type="sibTrans" cxnId="{ACC7B8F4-8C06-43C3-BD63-47D2CB564B1B}">
      <dgm:prSet/>
      <dgm:spPr/>
      <dgm:t>
        <a:bodyPr/>
        <a:lstStyle/>
        <a:p>
          <a:endParaRPr lang="en-GB"/>
        </a:p>
      </dgm:t>
    </dgm:pt>
    <dgm:pt modelId="{87AFD9DC-C925-4BEB-84D1-89306C6BCD29}">
      <dgm:prSet/>
      <dgm:spPr/>
      <dgm:t>
        <a:bodyPr/>
        <a:lstStyle/>
        <a:p>
          <a:r>
            <a:rPr lang="en-GB" dirty="0"/>
            <a:t>Communities</a:t>
          </a:r>
        </a:p>
      </dgm:t>
    </dgm:pt>
    <dgm:pt modelId="{0FE6D531-3064-41F8-A4A5-5D42FD5AC169}" type="parTrans" cxnId="{5ED57133-4050-47F6-9342-F9C336608D3B}">
      <dgm:prSet/>
      <dgm:spPr/>
      <dgm:t>
        <a:bodyPr/>
        <a:lstStyle/>
        <a:p>
          <a:endParaRPr lang="en-GB"/>
        </a:p>
      </dgm:t>
    </dgm:pt>
    <dgm:pt modelId="{4A1A617A-7C01-4D02-BEF5-7B7D3A978E85}" type="sibTrans" cxnId="{5ED57133-4050-47F6-9342-F9C336608D3B}">
      <dgm:prSet/>
      <dgm:spPr/>
      <dgm:t>
        <a:bodyPr/>
        <a:lstStyle/>
        <a:p>
          <a:endParaRPr lang="en-GB"/>
        </a:p>
      </dgm:t>
    </dgm:pt>
    <dgm:pt modelId="{FA089A23-8AD2-43B6-A13D-1EAED07504E7}" type="pres">
      <dgm:prSet presAssocID="{2BD5F375-F0B8-4EE2-B844-A0C5836E9E83}" presName="compositeShape" presStyleCnt="0">
        <dgm:presLayoutVars>
          <dgm:dir/>
          <dgm:resizeHandles/>
        </dgm:presLayoutVars>
      </dgm:prSet>
      <dgm:spPr/>
    </dgm:pt>
    <dgm:pt modelId="{66ECF908-ADBE-4DB9-9AD4-FF0A447593F0}" type="pres">
      <dgm:prSet presAssocID="{2BD5F375-F0B8-4EE2-B844-A0C5836E9E83}" presName="pyramid" presStyleLbl="node1" presStyleIdx="0" presStyleCnt="1"/>
      <dgm:spPr/>
    </dgm:pt>
    <dgm:pt modelId="{F86FEDAF-ACAC-4D98-A403-75C08B18208D}" type="pres">
      <dgm:prSet presAssocID="{2BD5F375-F0B8-4EE2-B844-A0C5836E9E83}" presName="theList" presStyleCnt="0"/>
      <dgm:spPr/>
    </dgm:pt>
    <dgm:pt modelId="{E99D37D4-51A6-4F50-B8E6-6AC60D4E5B76}" type="pres">
      <dgm:prSet presAssocID="{D9883112-D20B-44AD-80FE-8F4E92FE1D9A}" presName="aNode" presStyleLbl="fgAcc1" presStyleIdx="0" presStyleCnt="4">
        <dgm:presLayoutVars>
          <dgm:bulletEnabled val="1"/>
        </dgm:presLayoutVars>
      </dgm:prSet>
      <dgm:spPr/>
    </dgm:pt>
    <dgm:pt modelId="{C281A92D-0702-4077-96F2-6A2E090AC2FC}" type="pres">
      <dgm:prSet presAssocID="{D9883112-D20B-44AD-80FE-8F4E92FE1D9A}" presName="aSpace" presStyleCnt="0"/>
      <dgm:spPr/>
    </dgm:pt>
    <dgm:pt modelId="{4F83DB92-566D-4D5B-88C4-3C0F1024076D}" type="pres">
      <dgm:prSet presAssocID="{D864A427-D3A2-4319-AE2A-574D40241396}" presName="aNode" presStyleLbl="fgAcc1" presStyleIdx="1" presStyleCnt="4">
        <dgm:presLayoutVars>
          <dgm:bulletEnabled val="1"/>
        </dgm:presLayoutVars>
      </dgm:prSet>
      <dgm:spPr/>
    </dgm:pt>
    <dgm:pt modelId="{5ADCE77C-4963-4F62-AE24-D59EDA367703}" type="pres">
      <dgm:prSet presAssocID="{D864A427-D3A2-4319-AE2A-574D40241396}" presName="aSpace" presStyleCnt="0"/>
      <dgm:spPr/>
    </dgm:pt>
    <dgm:pt modelId="{8BBEBFA7-F0F5-4C7D-8898-A54C741509DA}" type="pres">
      <dgm:prSet presAssocID="{10667AB3-1D85-4D94-A566-AE2E00A075A6}" presName="aNode" presStyleLbl="fgAcc1" presStyleIdx="2" presStyleCnt="4">
        <dgm:presLayoutVars>
          <dgm:bulletEnabled val="1"/>
        </dgm:presLayoutVars>
      </dgm:prSet>
      <dgm:spPr/>
    </dgm:pt>
    <dgm:pt modelId="{7C31BDB1-7024-4755-B9F6-7C26535E737D}" type="pres">
      <dgm:prSet presAssocID="{10667AB3-1D85-4D94-A566-AE2E00A075A6}" presName="aSpace" presStyleCnt="0"/>
      <dgm:spPr/>
    </dgm:pt>
    <dgm:pt modelId="{51B27E2F-ED46-446A-970E-F69B8912A89F}" type="pres">
      <dgm:prSet presAssocID="{87AFD9DC-C925-4BEB-84D1-89306C6BCD29}" presName="aNode" presStyleLbl="fgAcc1" presStyleIdx="3" presStyleCnt="4">
        <dgm:presLayoutVars>
          <dgm:bulletEnabled val="1"/>
        </dgm:presLayoutVars>
      </dgm:prSet>
      <dgm:spPr/>
    </dgm:pt>
    <dgm:pt modelId="{DB2AFAF3-18AE-4B2C-A617-19D7C754B7CC}" type="pres">
      <dgm:prSet presAssocID="{87AFD9DC-C925-4BEB-84D1-89306C6BCD29}" presName="aSpace" presStyleCnt="0"/>
      <dgm:spPr/>
    </dgm:pt>
  </dgm:ptLst>
  <dgm:cxnLst>
    <dgm:cxn modelId="{BF3B5517-5E52-411C-985A-F8711E219609}" srcId="{2BD5F375-F0B8-4EE2-B844-A0C5836E9E83}" destId="{D9883112-D20B-44AD-80FE-8F4E92FE1D9A}" srcOrd="0" destOrd="0" parTransId="{F625179E-80DB-4FFE-92D8-4600FEC27DDB}" sibTransId="{56A813CB-94EB-4EAF-8513-025514EADC96}"/>
    <dgm:cxn modelId="{D16CB22B-CAAF-46F0-BEB9-29D1128D008F}" type="presOf" srcId="{2BD5F375-F0B8-4EE2-B844-A0C5836E9E83}" destId="{FA089A23-8AD2-43B6-A13D-1EAED07504E7}" srcOrd="0" destOrd="0" presId="urn:microsoft.com/office/officeart/2005/8/layout/pyramid2"/>
    <dgm:cxn modelId="{278ED02B-016E-40BE-8DFB-4C6FED6B7E70}" type="presOf" srcId="{D864A427-D3A2-4319-AE2A-574D40241396}" destId="{4F83DB92-566D-4D5B-88C4-3C0F1024076D}" srcOrd="0" destOrd="0" presId="urn:microsoft.com/office/officeart/2005/8/layout/pyramid2"/>
    <dgm:cxn modelId="{5ED57133-4050-47F6-9342-F9C336608D3B}" srcId="{2BD5F375-F0B8-4EE2-B844-A0C5836E9E83}" destId="{87AFD9DC-C925-4BEB-84D1-89306C6BCD29}" srcOrd="3" destOrd="0" parTransId="{0FE6D531-3064-41F8-A4A5-5D42FD5AC169}" sibTransId="{4A1A617A-7C01-4D02-BEF5-7B7D3A978E85}"/>
    <dgm:cxn modelId="{339BF33E-A7AA-46C9-BCE0-08843EF14A0B}" type="presOf" srcId="{D9883112-D20B-44AD-80FE-8F4E92FE1D9A}" destId="{E99D37D4-51A6-4F50-B8E6-6AC60D4E5B76}" srcOrd="0" destOrd="0" presId="urn:microsoft.com/office/officeart/2005/8/layout/pyramid2"/>
    <dgm:cxn modelId="{9290AB65-E6AA-4D66-9C99-17F194D8D6B6}" srcId="{2BD5F375-F0B8-4EE2-B844-A0C5836E9E83}" destId="{D864A427-D3A2-4319-AE2A-574D40241396}" srcOrd="1" destOrd="0" parTransId="{C66A02C9-51BB-4542-8E6B-BA5684B3C017}" sibTransId="{02637720-64FA-44AF-9FEE-360094D1B2C6}"/>
    <dgm:cxn modelId="{60C4FD51-5285-48EE-9D2F-744F92577E0B}" type="presOf" srcId="{87AFD9DC-C925-4BEB-84D1-89306C6BCD29}" destId="{51B27E2F-ED46-446A-970E-F69B8912A89F}" srcOrd="0" destOrd="0" presId="urn:microsoft.com/office/officeart/2005/8/layout/pyramid2"/>
    <dgm:cxn modelId="{17F0BEE8-F78F-4066-9ED5-7E26836B98C6}" type="presOf" srcId="{10667AB3-1D85-4D94-A566-AE2E00A075A6}" destId="{8BBEBFA7-F0F5-4C7D-8898-A54C741509DA}" srcOrd="0" destOrd="0" presId="urn:microsoft.com/office/officeart/2005/8/layout/pyramid2"/>
    <dgm:cxn modelId="{ACC7B8F4-8C06-43C3-BD63-47D2CB564B1B}" srcId="{2BD5F375-F0B8-4EE2-B844-A0C5836E9E83}" destId="{10667AB3-1D85-4D94-A566-AE2E00A075A6}" srcOrd="2" destOrd="0" parTransId="{DA89E083-53A5-4DE4-8637-58CFDB204D58}" sibTransId="{B6027F7A-B49E-4B04-AAFA-CD3CE175DF22}"/>
    <dgm:cxn modelId="{D0FBF3B7-015F-4B50-AEB9-7FF99A9791C8}" type="presParOf" srcId="{FA089A23-8AD2-43B6-A13D-1EAED07504E7}" destId="{66ECF908-ADBE-4DB9-9AD4-FF0A447593F0}" srcOrd="0" destOrd="0" presId="urn:microsoft.com/office/officeart/2005/8/layout/pyramid2"/>
    <dgm:cxn modelId="{B10B381F-22E7-464B-8239-6DAFAFBA5754}" type="presParOf" srcId="{FA089A23-8AD2-43B6-A13D-1EAED07504E7}" destId="{F86FEDAF-ACAC-4D98-A403-75C08B18208D}" srcOrd="1" destOrd="0" presId="urn:microsoft.com/office/officeart/2005/8/layout/pyramid2"/>
    <dgm:cxn modelId="{F0D048D7-8F23-40F6-B96B-90DDCE27B516}" type="presParOf" srcId="{F86FEDAF-ACAC-4D98-A403-75C08B18208D}" destId="{E99D37D4-51A6-4F50-B8E6-6AC60D4E5B76}" srcOrd="0" destOrd="0" presId="urn:microsoft.com/office/officeart/2005/8/layout/pyramid2"/>
    <dgm:cxn modelId="{4A762576-22A3-4A70-97FB-A66609FC1F14}" type="presParOf" srcId="{F86FEDAF-ACAC-4D98-A403-75C08B18208D}" destId="{C281A92D-0702-4077-96F2-6A2E090AC2FC}" srcOrd="1" destOrd="0" presId="urn:microsoft.com/office/officeart/2005/8/layout/pyramid2"/>
    <dgm:cxn modelId="{A7E9383A-6910-4EC3-A733-C7F4EB42339A}" type="presParOf" srcId="{F86FEDAF-ACAC-4D98-A403-75C08B18208D}" destId="{4F83DB92-566D-4D5B-88C4-3C0F1024076D}" srcOrd="2" destOrd="0" presId="urn:microsoft.com/office/officeart/2005/8/layout/pyramid2"/>
    <dgm:cxn modelId="{59EB2408-A9C6-42D1-AA7C-20F2480429AE}" type="presParOf" srcId="{F86FEDAF-ACAC-4D98-A403-75C08B18208D}" destId="{5ADCE77C-4963-4F62-AE24-D59EDA367703}" srcOrd="3" destOrd="0" presId="urn:microsoft.com/office/officeart/2005/8/layout/pyramid2"/>
    <dgm:cxn modelId="{0E72E44B-017F-4383-8978-42C466C8A831}" type="presParOf" srcId="{F86FEDAF-ACAC-4D98-A403-75C08B18208D}" destId="{8BBEBFA7-F0F5-4C7D-8898-A54C741509DA}" srcOrd="4" destOrd="0" presId="urn:microsoft.com/office/officeart/2005/8/layout/pyramid2"/>
    <dgm:cxn modelId="{60AD822C-44CE-4F75-A333-EFF9F90D10C0}" type="presParOf" srcId="{F86FEDAF-ACAC-4D98-A403-75C08B18208D}" destId="{7C31BDB1-7024-4755-B9F6-7C26535E737D}" srcOrd="5" destOrd="0" presId="urn:microsoft.com/office/officeart/2005/8/layout/pyramid2"/>
    <dgm:cxn modelId="{49E6A7C1-792B-40E9-8DE8-5BBF601254F7}" type="presParOf" srcId="{F86FEDAF-ACAC-4D98-A403-75C08B18208D}" destId="{51B27E2F-ED46-446A-970E-F69B8912A89F}" srcOrd="6" destOrd="0" presId="urn:microsoft.com/office/officeart/2005/8/layout/pyramid2"/>
    <dgm:cxn modelId="{375FF313-5E13-4F51-AE2C-C0F6071F89EB}" type="presParOf" srcId="{F86FEDAF-ACAC-4D98-A403-75C08B18208D}" destId="{DB2AFAF3-18AE-4B2C-A617-19D7C754B7CC}"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B2F9F6-EF24-4281-9B89-46E7A144B972}" type="doc">
      <dgm:prSet loTypeId="urn:microsoft.com/office/officeart/2005/8/layout/pyramid2" loCatId="pyramid" qsTypeId="urn:microsoft.com/office/officeart/2005/8/quickstyle/simple1" qsCatId="simple" csTypeId="urn:microsoft.com/office/officeart/2005/8/colors/accent1_2" csCatId="accent1" phldr="1"/>
      <dgm:spPr/>
    </dgm:pt>
    <dgm:pt modelId="{A7FE04E8-6F49-49A3-ACA4-A73CA3341EBC}">
      <dgm:prSet phldrT="[Text]"/>
      <dgm:spPr/>
      <dgm:t>
        <a:bodyPr/>
        <a:lstStyle/>
        <a:p>
          <a:r>
            <a:rPr lang="en-GB" dirty="0"/>
            <a:t>Leader</a:t>
          </a:r>
        </a:p>
      </dgm:t>
    </dgm:pt>
    <dgm:pt modelId="{172A7691-81E3-4EE4-8450-D1CD71549427}" type="parTrans" cxnId="{4B868F01-AE19-4EDE-84E7-058FCE39EF5D}">
      <dgm:prSet/>
      <dgm:spPr/>
      <dgm:t>
        <a:bodyPr/>
        <a:lstStyle/>
        <a:p>
          <a:endParaRPr lang="en-GB"/>
        </a:p>
      </dgm:t>
    </dgm:pt>
    <dgm:pt modelId="{BB01ACA5-D1F2-4702-8B2E-C1A74CA370B1}" type="sibTrans" cxnId="{4B868F01-AE19-4EDE-84E7-058FCE39EF5D}">
      <dgm:prSet/>
      <dgm:spPr/>
      <dgm:t>
        <a:bodyPr/>
        <a:lstStyle/>
        <a:p>
          <a:endParaRPr lang="en-GB"/>
        </a:p>
      </dgm:t>
    </dgm:pt>
    <dgm:pt modelId="{D68AF614-5EB2-401A-88D2-3BC1CED4CE42}">
      <dgm:prSet phldrT="[Text]"/>
      <dgm:spPr/>
      <dgm:t>
        <a:bodyPr/>
        <a:lstStyle/>
        <a:p>
          <a:r>
            <a:rPr lang="en-GB" dirty="0"/>
            <a:t>Cabinet Members</a:t>
          </a:r>
        </a:p>
      </dgm:t>
    </dgm:pt>
    <dgm:pt modelId="{40763D79-549D-4530-9803-3CC89939407C}" type="parTrans" cxnId="{6E9D6464-0CAB-42A3-A2BB-63B0590E3A1B}">
      <dgm:prSet/>
      <dgm:spPr/>
      <dgm:t>
        <a:bodyPr/>
        <a:lstStyle/>
        <a:p>
          <a:endParaRPr lang="en-GB"/>
        </a:p>
      </dgm:t>
    </dgm:pt>
    <dgm:pt modelId="{A08E40FD-4D7E-43F1-B69E-28A19DAAFC85}" type="sibTrans" cxnId="{6E9D6464-0CAB-42A3-A2BB-63B0590E3A1B}">
      <dgm:prSet/>
      <dgm:spPr/>
      <dgm:t>
        <a:bodyPr/>
        <a:lstStyle/>
        <a:p>
          <a:endParaRPr lang="en-GB"/>
        </a:p>
      </dgm:t>
    </dgm:pt>
    <dgm:pt modelId="{7A4F156D-3A54-41C7-8138-AC2FE510FABF}">
      <dgm:prSet phldrT="[Text]"/>
      <dgm:spPr/>
      <dgm:t>
        <a:bodyPr/>
        <a:lstStyle/>
        <a:p>
          <a:r>
            <a:rPr lang="en-GB" dirty="0"/>
            <a:t>Councillors</a:t>
          </a:r>
        </a:p>
      </dgm:t>
    </dgm:pt>
    <dgm:pt modelId="{EEB0BA37-A3ED-4831-B06A-18FE0DE70071}" type="parTrans" cxnId="{36E2683F-DE6B-4B83-B265-7F055FBD7571}">
      <dgm:prSet/>
      <dgm:spPr/>
      <dgm:t>
        <a:bodyPr/>
        <a:lstStyle/>
        <a:p>
          <a:endParaRPr lang="en-GB"/>
        </a:p>
      </dgm:t>
    </dgm:pt>
    <dgm:pt modelId="{D1DB68EB-2FFA-4F2F-9743-C354D059DFC2}" type="sibTrans" cxnId="{36E2683F-DE6B-4B83-B265-7F055FBD7571}">
      <dgm:prSet/>
      <dgm:spPr/>
      <dgm:t>
        <a:bodyPr/>
        <a:lstStyle/>
        <a:p>
          <a:endParaRPr lang="en-GB"/>
        </a:p>
      </dgm:t>
    </dgm:pt>
    <dgm:pt modelId="{567E2CB3-CE86-4A98-A8FC-267C3DB4F89A}" type="pres">
      <dgm:prSet presAssocID="{73B2F9F6-EF24-4281-9B89-46E7A144B972}" presName="compositeShape" presStyleCnt="0">
        <dgm:presLayoutVars>
          <dgm:dir/>
          <dgm:resizeHandles/>
        </dgm:presLayoutVars>
      </dgm:prSet>
      <dgm:spPr/>
    </dgm:pt>
    <dgm:pt modelId="{348E4C4D-B540-4FB1-85B1-0FCB40316901}" type="pres">
      <dgm:prSet presAssocID="{73B2F9F6-EF24-4281-9B89-46E7A144B972}" presName="pyramid" presStyleLbl="node1" presStyleIdx="0" presStyleCnt="1"/>
      <dgm:spPr/>
    </dgm:pt>
    <dgm:pt modelId="{D5DD4977-C532-40DD-901A-E877AA4C3BDC}" type="pres">
      <dgm:prSet presAssocID="{73B2F9F6-EF24-4281-9B89-46E7A144B972}" presName="theList" presStyleCnt="0"/>
      <dgm:spPr/>
    </dgm:pt>
    <dgm:pt modelId="{74F61593-25E9-426B-8A9A-8E6729D4D483}" type="pres">
      <dgm:prSet presAssocID="{A7FE04E8-6F49-49A3-ACA4-A73CA3341EBC}" presName="aNode" presStyleLbl="fgAcc1" presStyleIdx="0" presStyleCnt="3">
        <dgm:presLayoutVars>
          <dgm:bulletEnabled val="1"/>
        </dgm:presLayoutVars>
      </dgm:prSet>
      <dgm:spPr/>
    </dgm:pt>
    <dgm:pt modelId="{A5C9F507-1204-4104-80E0-2AC8E93CEE51}" type="pres">
      <dgm:prSet presAssocID="{A7FE04E8-6F49-49A3-ACA4-A73CA3341EBC}" presName="aSpace" presStyleCnt="0"/>
      <dgm:spPr/>
    </dgm:pt>
    <dgm:pt modelId="{6DAB85CC-479D-443D-AFF3-9C3964D9CE6A}" type="pres">
      <dgm:prSet presAssocID="{D68AF614-5EB2-401A-88D2-3BC1CED4CE42}" presName="aNode" presStyleLbl="fgAcc1" presStyleIdx="1" presStyleCnt="3">
        <dgm:presLayoutVars>
          <dgm:bulletEnabled val="1"/>
        </dgm:presLayoutVars>
      </dgm:prSet>
      <dgm:spPr/>
    </dgm:pt>
    <dgm:pt modelId="{F9F0126C-9B84-47D9-939D-5E4F036C2678}" type="pres">
      <dgm:prSet presAssocID="{D68AF614-5EB2-401A-88D2-3BC1CED4CE42}" presName="aSpace" presStyleCnt="0"/>
      <dgm:spPr/>
    </dgm:pt>
    <dgm:pt modelId="{5D75DBA1-776C-4A97-9B94-A8465E7384E6}" type="pres">
      <dgm:prSet presAssocID="{7A4F156D-3A54-41C7-8138-AC2FE510FABF}" presName="aNode" presStyleLbl="fgAcc1" presStyleIdx="2" presStyleCnt="3">
        <dgm:presLayoutVars>
          <dgm:bulletEnabled val="1"/>
        </dgm:presLayoutVars>
      </dgm:prSet>
      <dgm:spPr/>
    </dgm:pt>
    <dgm:pt modelId="{C0033C14-AEF8-4307-B3D3-72C7F22CA2FA}" type="pres">
      <dgm:prSet presAssocID="{7A4F156D-3A54-41C7-8138-AC2FE510FABF}" presName="aSpace" presStyleCnt="0"/>
      <dgm:spPr/>
    </dgm:pt>
  </dgm:ptLst>
  <dgm:cxnLst>
    <dgm:cxn modelId="{4B868F01-AE19-4EDE-84E7-058FCE39EF5D}" srcId="{73B2F9F6-EF24-4281-9B89-46E7A144B972}" destId="{A7FE04E8-6F49-49A3-ACA4-A73CA3341EBC}" srcOrd="0" destOrd="0" parTransId="{172A7691-81E3-4EE4-8450-D1CD71549427}" sibTransId="{BB01ACA5-D1F2-4702-8B2E-C1A74CA370B1}"/>
    <dgm:cxn modelId="{5A1E3220-B653-4E96-AA59-42DEFE5EE9AC}" type="presOf" srcId="{D68AF614-5EB2-401A-88D2-3BC1CED4CE42}" destId="{6DAB85CC-479D-443D-AFF3-9C3964D9CE6A}" srcOrd="0" destOrd="0" presId="urn:microsoft.com/office/officeart/2005/8/layout/pyramid2"/>
    <dgm:cxn modelId="{36E2683F-DE6B-4B83-B265-7F055FBD7571}" srcId="{73B2F9F6-EF24-4281-9B89-46E7A144B972}" destId="{7A4F156D-3A54-41C7-8138-AC2FE510FABF}" srcOrd="2" destOrd="0" parTransId="{EEB0BA37-A3ED-4831-B06A-18FE0DE70071}" sibTransId="{D1DB68EB-2FFA-4F2F-9743-C354D059DFC2}"/>
    <dgm:cxn modelId="{6E9D6464-0CAB-42A3-A2BB-63B0590E3A1B}" srcId="{73B2F9F6-EF24-4281-9B89-46E7A144B972}" destId="{D68AF614-5EB2-401A-88D2-3BC1CED4CE42}" srcOrd="1" destOrd="0" parTransId="{40763D79-549D-4530-9803-3CC89939407C}" sibTransId="{A08E40FD-4D7E-43F1-B69E-28A19DAAFC85}"/>
    <dgm:cxn modelId="{8E549C57-5545-49D7-A1D0-B8C39EB649D1}" type="presOf" srcId="{7A4F156D-3A54-41C7-8138-AC2FE510FABF}" destId="{5D75DBA1-776C-4A97-9B94-A8465E7384E6}" srcOrd="0" destOrd="0" presId="urn:microsoft.com/office/officeart/2005/8/layout/pyramid2"/>
    <dgm:cxn modelId="{F5E60A96-5CEE-416A-AB91-01BDBB046B5D}" type="presOf" srcId="{A7FE04E8-6F49-49A3-ACA4-A73CA3341EBC}" destId="{74F61593-25E9-426B-8A9A-8E6729D4D483}" srcOrd="0" destOrd="0" presId="urn:microsoft.com/office/officeart/2005/8/layout/pyramid2"/>
    <dgm:cxn modelId="{35AC45E5-2D30-4917-94A6-97E29E0CABF3}" type="presOf" srcId="{73B2F9F6-EF24-4281-9B89-46E7A144B972}" destId="{567E2CB3-CE86-4A98-A8FC-267C3DB4F89A}" srcOrd="0" destOrd="0" presId="urn:microsoft.com/office/officeart/2005/8/layout/pyramid2"/>
    <dgm:cxn modelId="{004A2141-2AD6-4C68-B45B-DF142F8180FD}" type="presParOf" srcId="{567E2CB3-CE86-4A98-A8FC-267C3DB4F89A}" destId="{348E4C4D-B540-4FB1-85B1-0FCB40316901}" srcOrd="0" destOrd="0" presId="urn:microsoft.com/office/officeart/2005/8/layout/pyramid2"/>
    <dgm:cxn modelId="{98CEC3FF-502D-481E-AF29-3480EF4A3E06}" type="presParOf" srcId="{567E2CB3-CE86-4A98-A8FC-267C3DB4F89A}" destId="{D5DD4977-C532-40DD-901A-E877AA4C3BDC}" srcOrd="1" destOrd="0" presId="urn:microsoft.com/office/officeart/2005/8/layout/pyramid2"/>
    <dgm:cxn modelId="{A94BE7DC-56CE-4104-BFB9-F8F4F98281F3}" type="presParOf" srcId="{D5DD4977-C532-40DD-901A-E877AA4C3BDC}" destId="{74F61593-25E9-426B-8A9A-8E6729D4D483}" srcOrd="0" destOrd="0" presId="urn:microsoft.com/office/officeart/2005/8/layout/pyramid2"/>
    <dgm:cxn modelId="{4AB9FF0A-3B80-4078-94F5-732E9D055300}" type="presParOf" srcId="{D5DD4977-C532-40DD-901A-E877AA4C3BDC}" destId="{A5C9F507-1204-4104-80E0-2AC8E93CEE51}" srcOrd="1" destOrd="0" presId="urn:microsoft.com/office/officeart/2005/8/layout/pyramid2"/>
    <dgm:cxn modelId="{5FE976E0-0A6D-4BD0-8AD7-B9B1984B1FF9}" type="presParOf" srcId="{D5DD4977-C532-40DD-901A-E877AA4C3BDC}" destId="{6DAB85CC-479D-443D-AFF3-9C3964D9CE6A}" srcOrd="2" destOrd="0" presId="urn:microsoft.com/office/officeart/2005/8/layout/pyramid2"/>
    <dgm:cxn modelId="{0B28BAD8-B2D5-42D7-B582-9863EEB5272E}" type="presParOf" srcId="{D5DD4977-C532-40DD-901A-E877AA4C3BDC}" destId="{F9F0126C-9B84-47D9-939D-5E4F036C2678}" srcOrd="3" destOrd="0" presId="urn:microsoft.com/office/officeart/2005/8/layout/pyramid2"/>
    <dgm:cxn modelId="{EC8843D6-E808-485E-A209-078D6EA064E7}" type="presParOf" srcId="{D5DD4977-C532-40DD-901A-E877AA4C3BDC}" destId="{5D75DBA1-776C-4A97-9B94-A8465E7384E6}" srcOrd="4" destOrd="0" presId="urn:microsoft.com/office/officeart/2005/8/layout/pyramid2"/>
    <dgm:cxn modelId="{6EFC6F37-FDD4-4044-B395-CE047585FB1C}" type="presParOf" srcId="{D5DD4977-C532-40DD-901A-E877AA4C3BDC}" destId="{C0033C14-AEF8-4307-B3D3-72C7F22CA2F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B2F9F6-EF24-4281-9B89-46E7A144B972}" type="doc">
      <dgm:prSet loTypeId="urn:microsoft.com/office/officeart/2005/8/layout/pyramid2" loCatId="pyramid" qsTypeId="urn:microsoft.com/office/officeart/2005/8/quickstyle/simple1" qsCatId="simple" csTypeId="urn:microsoft.com/office/officeart/2005/8/colors/accent1_2" csCatId="accent1" phldr="1"/>
      <dgm:spPr/>
    </dgm:pt>
    <dgm:pt modelId="{A7FE04E8-6F49-49A3-ACA4-A73CA3341EBC}">
      <dgm:prSet phldrT="[Text]"/>
      <dgm:spPr/>
      <dgm:t>
        <a:bodyPr/>
        <a:lstStyle/>
        <a:p>
          <a:r>
            <a:rPr lang="en-GB" dirty="0"/>
            <a:t>CEO and Directors</a:t>
          </a:r>
        </a:p>
      </dgm:t>
    </dgm:pt>
    <dgm:pt modelId="{172A7691-81E3-4EE4-8450-D1CD71549427}" type="parTrans" cxnId="{4B868F01-AE19-4EDE-84E7-058FCE39EF5D}">
      <dgm:prSet/>
      <dgm:spPr/>
      <dgm:t>
        <a:bodyPr/>
        <a:lstStyle/>
        <a:p>
          <a:endParaRPr lang="en-GB"/>
        </a:p>
      </dgm:t>
    </dgm:pt>
    <dgm:pt modelId="{BB01ACA5-D1F2-4702-8B2E-C1A74CA370B1}" type="sibTrans" cxnId="{4B868F01-AE19-4EDE-84E7-058FCE39EF5D}">
      <dgm:prSet/>
      <dgm:spPr/>
      <dgm:t>
        <a:bodyPr/>
        <a:lstStyle/>
        <a:p>
          <a:endParaRPr lang="en-GB"/>
        </a:p>
      </dgm:t>
    </dgm:pt>
    <dgm:pt modelId="{D68AF614-5EB2-401A-88D2-3BC1CED4CE42}">
      <dgm:prSet phldrT="[Text]"/>
      <dgm:spPr/>
      <dgm:t>
        <a:bodyPr/>
        <a:lstStyle/>
        <a:p>
          <a:r>
            <a:rPr lang="en-GB" dirty="0"/>
            <a:t>Heads of Service</a:t>
          </a:r>
        </a:p>
      </dgm:t>
    </dgm:pt>
    <dgm:pt modelId="{40763D79-549D-4530-9803-3CC89939407C}" type="parTrans" cxnId="{6E9D6464-0CAB-42A3-A2BB-63B0590E3A1B}">
      <dgm:prSet/>
      <dgm:spPr/>
      <dgm:t>
        <a:bodyPr/>
        <a:lstStyle/>
        <a:p>
          <a:endParaRPr lang="en-GB"/>
        </a:p>
      </dgm:t>
    </dgm:pt>
    <dgm:pt modelId="{A08E40FD-4D7E-43F1-B69E-28A19DAAFC85}" type="sibTrans" cxnId="{6E9D6464-0CAB-42A3-A2BB-63B0590E3A1B}">
      <dgm:prSet/>
      <dgm:spPr/>
      <dgm:t>
        <a:bodyPr/>
        <a:lstStyle/>
        <a:p>
          <a:endParaRPr lang="en-GB"/>
        </a:p>
      </dgm:t>
    </dgm:pt>
    <dgm:pt modelId="{7A4F156D-3A54-41C7-8138-AC2FE510FABF}">
      <dgm:prSet phldrT="[Text]"/>
      <dgm:spPr/>
      <dgm:t>
        <a:bodyPr/>
        <a:lstStyle/>
        <a:p>
          <a:r>
            <a:rPr lang="en-GB" dirty="0"/>
            <a:t>Managers</a:t>
          </a:r>
        </a:p>
      </dgm:t>
    </dgm:pt>
    <dgm:pt modelId="{EEB0BA37-A3ED-4831-B06A-18FE0DE70071}" type="parTrans" cxnId="{36E2683F-DE6B-4B83-B265-7F055FBD7571}">
      <dgm:prSet/>
      <dgm:spPr/>
      <dgm:t>
        <a:bodyPr/>
        <a:lstStyle/>
        <a:p>
          <a:endParaRPr lang="en-GB"/>
        </a:p>
      </dgm:t>
    </dgm:pt>
    <dgm:pt modelId="{D1DB68EB-2FFA-4F2F-9743-C354D059DFC2}" type="sibTrans" cxnId="{36E2683F-DE6B-4B83-B265-7F055FBD7571}">
      <dgm:prSet/>
      <dgm:spPr/>
      <dgm:t>
        <a:bodyPr/>
        <a:lstStyle/>
        <a:p>
          <a:endParaRPr lang="en-GB"/>
        </a:p>
      </dgm:t>
    </dgm:pt>
    <dgm:pt modelId="{D4226850-76C5-41DD-AC5F-050765BE75FB}">
      <dgm:prSet/>
      <dgm:spPr/>
      <dgm:t>
        <a:bodyPr/>
        <a:lstStyle/>
        <a:p>
          <a:r>
            <a:rPr lang="en-GB" dirty="0"/>
            <a:t>Supervisors</a:t>
          </a:r>
        </a:p>
      </dgm:t>
    </dgm:pt>
    <dgm:pt modelId="{6816BB14-7AF5-4383-A5CA-0AAE405CB47F}" type="parTrans" cxnId="{53444388-CD72-4B8A-9D3F-18422F112B00}">
      <dgm:prSet/>
      <dgm:spPr/>
      <dgm:t>
        <a:bodyPr/>
        <a:lstStyle/>
        <a:p>
          <a:endParaRPr lang="en-GB"/>
        </a:p>
      </dgm:t>
    </dgm:pt>
    <dgm:pt modelId="{20CBAB78-ED05-406A-AB3E-FCA6AF283CC6}" type="sibTrans" cxnId="{53444388-CD72-4B8A-9D3F-18422F112B00}">
      <dgm:prSet/>
      <dgm:spPr/>
      <dgm:t>
        <a:bodyPr/>
        <a:lstStyle/>
        <a:p>
          <a:endParaRPr lang="en-GB"/>
        </a:p>
      </dgm:t>
    </dgm:pt>
    <dgm:pt modelId="{E0F5B7B5-32EB-4953-A5B0-10CAE214D03C}">
      <dgm:prSet/>
      <dgm:spPr/>
      <dgm:t>
        <a:bodyPr/>
        <a:lstStyle/>
        <a:p>
          <a:r>
            <a:rPr lang="en-GB" dirty="0"/>
            <a:t>Officers</a:t>
          </a:r>
        </a:p>
      </dgm:t>
    </dgm:pt>
    <dgm:pt modelId="{EDF841C4-BEEE-4900-BE82-B76A41349019}" type="parTrans" cxnId="{03196BDB-C343-4CCD-854F-7CAB1641E951}">
      <dgm:prSet/>
      <dgm:spPr/>
      <dgm:t>
        <a:bodyPr/>
        <a:lstStyle/>
        <a:p>
          <a:endParaRPr lang="en-GB"/>
        </a:p>
      </dgm:t>
    </dgm:pt>
    <dgm:pt modelId="{CB364CD8-9A4A-4A95-AB9A-DD3F06AC4CE8}" type="sibTrans" cxnId="{03196BDB-C343-4CCD-854F-7CAB1641E951}">
      <dgm:prSet/>
      <dgm:spPr/>
      <dgm:t>
        <a:bodyPr/>
        <a:lstStyle/>
        <a:p>
          <a:endParaRPr lang="en-GB"/>
        </a:p>
      </dgm:t>
    </dgm:pt>
    <dgm:pt modelId="{567E2CB3-CE86-4A98-A8FC-267C3DB4F89A}" type="pres">
      <dgm:prSet presAssocID="{73B2F9F6-EF24-4281-9B89-46E7A144B972}" presName="compositeShape" presStyleCnt="0">
        <dgm:presLayoutVars>
          <dgm:dir/>
          <dgm:resizeHandles/>
        </dgm:presLayoutVars>
      </dgm:prSet>
      <dgm:spPr/>
    </dgm:pt>
    <dgm:pt modelId="{348E4C4D-B540-4FB1-85B1-0FCB40316901}" type="pres">
      <dgm:prSet presAssocID="{73B2F9F6-EF24-4281-9B89-46E7A144B972}" presName="pyramid" presStyleLbl="node1" presStyleIdx="0" presStyleCnt="1"/>
      <dgm:spPr/>
    </dgm:pt>
    <dgm:pt modelId="{D5DD4977-C532-40DD-901A-E877AA4C3BDC}" type="pres">
      <dgm:prSet presAssocID="{73B2F9F6-EF24-4281-9B89-46E7A144B972}" presName="theList" presStyleCnt="0"/>
      <dgm:spPr/>
    </dgm:pt>
    <dgm:pt modelId="{74F61593-25E9-426B-8A9A-8E6729D4D483}" type="pres">
      <dgm:prSet presAssocID="{A7FE04E8-6F49-49A3-ACA4-A73CA3341EBC}" presName="aNode" presStyleLbl="fgAcc1" presStyleIdx="0" presStyleCnt="5">
        <dgm:presLayoutVars>
          <dgm:bulletEnabled val="1"/>
        </dgm:presLayoutVars>
      </dgm:prSet>
      <dgm:spPr/>
    </dgm:pt>
    <dgm:pt modelId="{A5C9F507-1204-4104-80E0-2AC8E93CEE51}" type="pres">
      <dgm:prSet presAssocID="{A7FE04E8-6F49-49A3-ACA4-A73CA3341EBC}" presName="aSpace" presStyleCnt="0"/>
      <dgm:spPr/>
    </dgm:pt>
    <dgm:pt modelId="{6DAB85CC-479D-443D-AFF3-9C3964D9CE6A}" type="pres">
      <dgm:prSet presAssocID="{D68AF614-5EB2-401A-88D2-3BC1CED4CE42}" presName="aNode" presStyleLbl="fgAcc1" presStyleIdx="1" presStyleCnt="5">
        <dgm:presLayoutVars>
          <dgm:bulletEnabled val="1"/>
        </dgm:presLayoutVars>
      </dgm:prSet>
      <dgm:spPr/>
    </dgm:pt>
    <dgm:pt modelId="{F9F0126C-9B84-47D9-939D-5E4F036C2678}" type="pres">
      <dgm:prSet presAssocID="{D68AF614-5EB2-401A-88D2-3BC1CED4CE42}" presName="aSpace" presStyleCnt="0"/>
      <dgm:spPr/>
    </dgm:pt>
    <dgm:pt modelId="{5D75DBA1-776C-4A97-9B94-A8465E7384E6}" type="pres">
      <dgm:prSet presAssocID="{7A4F156D-3A54-41C7-8138-AC2FE510FABF}" presName="aNode" presStyleLbl="fgAcc1" presStyleIdx="2" presStyleCnt="5">
        <dgm:presLayoutVars>
          <dgm:bulletEnabled val="1"/>
        </dgm:presLayoutVars>
      </dgm:prSet>
      <dgm:spPr/>
    </dgm:pt>
    <dgm:pt modelId="{C0033C14-AEF8-4307-B3D3-72C7F22CA2FA}" type="pres">
      <dgm:prSet presAssocID="{7A4F156D-3A54-41C7-8138-AC2FE510FABF}" presName="aSpace" presStyleCnt="0"/>
      <dgm:spPr/>
    </dgm:pt>
    <dgm:pt modelId="{0D4646A8-5F90-4663-AEC9-27BED776D51C}" type="pres">
      <dgm:prSet presAssocID="{D4226850-76C5-41DD-AC5F-050765BE75FB}" presName="aNode" presStyleLbl="fgAcc1" presStyleIdx="3" presStyleCnt="5">
        <dgm:presLayoutVars>
          <dgm:bulletEnabled val="1"/>
        </dgm:presLayoutVars>
      </dgm:prSet>
      <dgm:spPr/>
    </dgm:pt>
    <dgm:pt modelId="{9178E272-1987-4F57-AB1A-24EB69654215}" type="pres">
      <dgm:prSet presAssocID="{D4226850-76C5-41DD-AC5F-050765BE75FB}" presName="aSpace" presStyleCnt="0"/>
      <dgm:spPr/>
    </dgm:pt>
    <dgm:pt modelId="{E21ED455-18D8-45DE-BEA3-030E0A0FC334}" type="pres">
      <dgm:prSet presAssocID="{E0F5B7B5-32EB-4953-A5B0-10CAE214D03C}" presName="aNode" presStyleLbl="fgAcc1" presStyleIdx="4" presStyleCnt="5">
        <dgm:presLayoutVars>
          <dgm:bulletEnabled val="1"/>
        </dgm:presLayoutVars>
      </dgm:prSet>
      <dgm:spPr/>
    </dgm:pt>
    <dgm:pt modelId="{2E0941B8-C8FD-49D9-B71C-3975037E5889}" type="pres">
      <dgm:prSet presAssocID="{E0F5B7B5-32EB-4953-A5B0-10CAE214D03C}" presName="aSpace" presStyleCnt="0"/>
      <dgm:spPr/>
    </dgm:pt>
  </dgm:ptLst>
  <dgm:cxnLst>
    <dgm:cxn modelId="{4B868F01-AE19-4EDE-84E7-058FCE39EF5D}" srcId="{73B2F9F6-EF24-4281-9B89-46E7A144B972}" destId="{A7FE04E8-6F49-49A3-ACA4-A73CA3341EBC}" srcOrd="0" destOrd="0" parTransId="{172A7691-81E3-4EE4-8450-D1CD71549427}" sibTransId="{BB01ACA5-D1F2-4702-8B2E-C1A74CA370B1}"/>
    <dgm:cxn modelId="{DD8AE41B-0C6F-4ECA-B74F-4A6EAFBD0327}" type="presOf" srcId="{73B2F9F6-EF24-4281-9B89-46E7A144B972}" destId="{567E2CB3-CE86-4A98-A8FC-267C3DB4F89A}" srcOrd="0" destOrd="0" presId="urn:microsoft.com/office/officeart/2005/8/layout/pyramid2"/>
    <dgm:cxn modelId="{36E2683F-DE6B-4B83-B265-7F055FBD7571}" srcId="{73B2F9F6-EF24-4281-9B89-46E7A144B972}" destId="{7A4F156D-3A54-41C7-8138-AC2FE510FABF}" srcOrd="2" destOrd="0" parTransId="{EEB0BA37-A3ED-4831-B06A-18FE0DE70071}" sibTransId="{D1DB68EB-2FFA-4F2F-9743-C354D059DFC2}"/>
    <dgm:cxn modelId="{6E9D6464-0CAB-42A3-A2BB-63B0590E3A1B}" srcId="{73B2F9F6-EF24-4281-9B89-46E7A144B972}" destId="{D68AF614-5EB2-401A-88D2-3BC1CED4CE42}" srcOrd="1" destOrd="0" parTransId="{40763D79-549D-4530-9803-3CC89939407C}" sibTransId="{A08E40FD-4D7E-43F1-B69E-28A19DAAFC85}"/>
    <dgm:cxn modelId="{7C99A944-8C4A-4882-987A-642FC47454DF}" type="presOf" srcId="{7A4F156D-3A54-41C7-8138-AC2FE510FABF}" destId="{5D75DBA1-776C-4A97-9B94-A8465E7384E6}" srcOrd="0" destOrd="0" presId="urn:microsoft.com/office/officeart/2005/8/layout/pyramid2"/>
    <dgm:cxn modelId="{53444388-CD72-4B8A-9D3F-18422F112B00}" srcId="{73B2F9F6-EF24-4281-9B89-46E7A144B972}" destId="{D4226850-76C5-41DD-AC5F-050765BE75FB}" srcOrd="3" destOrd="0" parTransId="{6816BB14-7AF5-4383-A5CA-0AAE405CB47F}" sibTransId="{20CBAB78-ED05-406A-AB3E-FCA6AF283CC6}"/>
    <dgm:cxn modelId="{A4DAB088-CEFC-465E-A259-C0F595628B86}" type="presOf" srcId="{D68AF614-5EB2-401A-88D2-3BC1CED4CE42}" destId="{6DAB85CC-479D-443D-AFF3-9C3964D9CE6A}" srcOrd="0" destOrd="0" presId="urn:microsoft.com/office/officeart/2005/8/layout/pyramid2"/>
    <dgm:cxn modelId="{B54BD1BB-4F3E-4255-8D9A-C40FFA3EE5FB}" type="presOf" srcId="{E0F5B7B5-32EB-4953-A5B0-10CAE214D03C}" destId="{E21ED455-18D8-45DE-BEA3-030E0A0FC334}" srcOrd="0" destOrd="0" presId="urn:microsoft.com/office/officeart/2005/8/layout/pyramid2"/>
    <dgm:cxn modelId="{AFB5A3D5-498C-4D13-A33B-9505F94A745A}" type="presOf" srcId="{D4226850-76C5-41DD-AC5F-050765BE75FB}" destId="{0D4646A8-5F90-4663-AEC9-27BED776D51C}" srcOrd="0" destOrd="0" presId="urn:microsoft.com/office/officeart/2005/8/layout/pyramid2"/>
    <dgm:cxn modelId="{03196BDB-C343-4CCD-854F-7CAB1641E951}" srcId="{73B2F9F6-EF24-4281-9B89-46E7A144B972}" destId="{E0F5B7B5-32EB-4953-A5B0-10CAE214D03C}" srcOrd="4" destOrd="0" parTransId="{EDF841C4-BEEE-4900-BE82-B76A41349019}" sibTransId="{CB364CD8-9A4A-4A95-AB9A-DD3F06AC4CE8}"/>
    <dgm:cxn modelId="{874FDBEC-37E0-47F3-BE07-5E6D83AFD84B}" type="presOf" srcId="{A7FE04E8-6F49-49A3-ACA4-A73CA3341EBC}" destId="{74F61593-25E9-426B-8A9A-8E6729D4D483}" srcOrd="0" destOrd="0" presId="urn:microsoft.com/office/officeart/2005/8/layout/pyramid2"/>
    <dgm:cxn modelId="{302EB816-5A35-4642-9306-7CD1A975DE0C}" type="presParOf" srcId="{567E2CB3-CE86-4A98-A8FC-267C3DB4F89A}" destId="{348E4C4D-B540-4FB1-85B1-0FCB40316901}" srcOrd="0" destOrd="0" presId="urn:microsoft.com/office/officeart/2005/8/layout/pyramid2"/>
    <dgm:cxn modelId="{D004AD37-6C48-4730-9E33-8B23D906B395}" type="presParOf" srcId="{567E2CB3-CE86-4A98-A8FC-267C3DB4F89A}" destId="{D5DD4977-C532-40DD-901A-E877AA4C3BDC}" srcOrd="1" destOrd="0" presId="urn:microsoft.com/office/officeart/2005/8/layout/pyramid2"/>
    <dgm:cxn modelId="{3FD1C5B5-3BFA-491F-A216-34A21AF03C93}" type="presParOf" srcId="{D5DD4977-C532-40DD-901A-E877AA4C3BDC}" destId="{74F61593-25E9-426B-8A9A-8E6729D4D483}" srcOrd="0" destOrd="0" presId="urn:microsoft.com/office/officeart/2005/8/layout/pyramid2"/>
    <dgm:cxn modelId="{3ADDBEA3-0C00-4A27-B3CE-8D99FFD7B178}" type="presParOf" srcId="{D5DD4977-C532-40DD-901A-E877AA4C3BDC}" destId="{A5C9F507-1204-4104-80E0-2AC8E93CEE51}" srcOrd="1" destOrd="0" presId="urn:microsoft.com/office/officeart/2005/8/layout/pyramid2"/>
    <dgm:cxn modelId="{56AC31B4-D93D-4F6F-A2D3-058F71570BE6}" type="presParOf" srcId="{D5DD4977-C532-40DD-901A-E877AA4C3BDC}" destId="{6DAB85CC-479D-443D-AFF3-9C3964D9CE6A}" srcOrd="2" destOrd="0" presId="urn:microsoft.com/office/officeart/2005/8/layout/pyramid2"/>
    <dgm:cxn modelId="{CA01975A-1B1C-4E49-B28B-8411930F9AD7}" type="presParOf" srcId="{D5DD4977-C532-40DD-901A-E877AA4C3BDC}" destId="{F9F0126C-9B84-47D9-939D-5E4F036C2678}" srcOrd="3" destOrd="0" presId="urn:microsoft.com/office/officeart/2005/8/layout/pyramid2"/>
    <dgm:cxn modelId="{342E8E20-18F6-4B98-B045-A2CF7C1982CE}" type="presParOf" srcId="{D5DD4977-C532-40DD-901A-E877AA4C3BDC}" destId="{5D75DBA1-776C-4A97-9B94-A8465E7384E6}" srcOrd="4" destOrd="0" presId="urn:microsoft.com/office/officeart/2005/8/layout/pyramid2"/>
    <dgm:cxn modelId="{3245BFB4-BE3C-43C0-8669-4909EB6EB567}" type="presParOf" srcId="{D5DD4977-C532-40DD-901A-E877AA4C3BDC}" destId="{C0033C14-AEF8-4307-B3D3-72C7F22CA2FA}" srcOrd="5" destOrd="0" presId="urn:microsoft.com/office/officeart/2005/8/layout/pyramid2"/>
    <dgm:cxn modelId="{DE184BAF-6CC0-4C56-9411-A92CDC221EEC}" type="presParOf" srcId="{D5DD4977-C532-40DD-901A-E877AA4C3BDC}" destId="{0D4646A8-5F90-4663-AEC9-27BED776D51C}" srcOrd="6" destOrd="0" presId="urn:microsoft.com/office/officeart/2005/8/layout/pyramid2"/>
    <dgm:cxn modelId="{9CEB43E1-DEF6-49EB-88C6-CAEB58C2BDC5}" type="presParOf" srcId="{D5DD4977-C532-40DD-901A-E877AA4C3BDC}" destId="{9178E272-1987-4F57-AB1A-24EB69654215}" srcOrd="7" destOrd="0" presId="urn:microsoft.com/office/officeart/2005/8/layout/pyramid2"/>
    <dgm:cxn modelId="{BB30597E-C806-47C3-972C-A9F4E5617BC5}" type="presParOf" srcId="{D5DD4977-C532-40DD-901A-E877AA4C3BDC}" destId="{E21ED455-18D8-45DE-BEA3-030E0A0FC334}" srcOrd="8" destOrd="0" presId="urn:microsoft.com/office/officeart/2005/8/layout/pyramid2"/>
    <dgm:cxn modelId="{68DDDC3D-A0CD-489F-B529-9B677A4C4851}" type="presParOf" srcId="{D5DD4977-C532-40DD-901A-E877AA4C3BDC}" destId="{2E0941B8-C8FD-49D9-B71C-3975037E5889}"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10BB757-9AA5-41CE-AD28-76E66CEB6169}" type="doc">
      <dgm:prSet loTypeId="urn:microsoft.com/office/officeart/2005/8/layout/list1" loCatId="list" qsTypeId="urn:microsoft.com/office/officeart/2005/8/quickstyle/3d3" qsCatId="3D" csTypeId="urn:microsoft.com/office/officeart/2005/8/colors/colorful1#1" csCatId="colorful" phldr="1"/>
      <dgm:spPr/>
      <dgm:t>
        <a:bodyPr/>
        <a:lstStyle/>
        <a:p>
          <a:endParaRPr lang="en-GB"/>
        </a:p>
      </dgm:t>
    </dgm:pt>
    <dgm:pt modelId="{7DB38C06-F764-4C61-8FF0-9D8E83F5F1FF}">
      <dgm:prSet custT="1"/>
      <dgm:spPr>
        <a:solidFill>
          <a:srgbClr val="FF0000"/>
        </a:solidFill>
      </dgm:spPr>
      <dgm:t>
        <a:bodyPr/>
        <a:lstStyle/>
        <a:p>
          <a:r>
            <a:rPr lang="en-GB" sz="3600"/>
            <a:t>Ignorance</a:t>
          </a:r>
          <a:endParaRPr lang="en-GB" sz="3600" dirty="0"/>
        </a:p>
      </dgm:t>
    </dgm:pt>
    <dgm:pt modelId="{B66D3819-2432-4526-8748-6D35A1D8D46E}" type="parTrans" cxnId="{8E90CD10-5B3B-45BA-AB69-18AF4E1FA894}">
      <dgm:prSet/>
      <dgm:spPr/>
      <dgm:t>
        <a:bodyPr/>
        <a:lstStyle/>
        <a:p>
          <a:endParaRPr lang="en-GB" sz="3600"/>
        </a:p>
      </dgm:t>
    </dgm:pt>
    <dgm:pt modelId="{DC516701-53D9-488C-AC59-20592DFA1D5E}" type="sibTrans" cxnId="{8E90CD10-5B3B-45BA-AB69-18AF4E1FA894}">
      <dgm:prSet/>
      <dgm:spPr/>
      <dgm:t>
        <a:bodyPr/>
        <a:lstStyle/>
        <a:p>
          <a:endParaRPr lang="en-GB" sz="3600"/>
        </a:p>
      </dgm:t>
    </dgm:pt>
    <dgm:pt modelId="{A126F1C4-BBA1-4009-9F11-830F616D0367}">
      <dgm:prSet custT="1"/>
      <dgm:spPr>
        <a:solidFill>
          <a:srgbClr val="FFC000"/>
        </a:solidFill>
      </dgm:spPr>
      <dgm:t>
        <a:bodyPr/>
        <a:lstStyle/>
        <a:p>
          <a:r>
            <a:rPr lang="en-GB" sz="3600" dirty="0"/>
            <a:t>Disease</a:t>
          </a:r>
        </a:p>
      </dgm:t>
    </dgm:pt>
    <dgm:pt modelId="{E69EDDD2-99F5-48DD-963F-7F05D474648A}" type="parTrans" cxnId="{11C3BAE7-D099-4C42-B15C-0EF499C2866B}">
      <dgm:prSet/>
      <dgm:spPr/>
      <dgm:t>
        <a:bodyPr/>
        <a:lstStyle/>
        <a:p>
          <a:endParaRPr lang="en-GB" sz="3600"/>
        </a:p>
      </dgm:t>
    </dgm:pt>
    <dgm:pt modelId="{549E5948-FBA4-4089-8562-DE11F536BB1C}" type="sibTrans" cxnId="{11C3BAE7-D099-4C42-B15C-0EF499C2866B}">
      <dgm:prSet/>
      <dgm:spPr/>
      <dgm:t>
        <a:bodyPr/>
        <a:lstStyle/>
        <a:p>
          <a:endParaRPr lang="en-GB" sz="3600"/>
        </a:p>
      </dgm:t>
    </dgm:pt>
    <dgm:pt modelId="{D9299B67-595F-4020-AA23-19FD53B1ABE8}">
      <dgm:prSet custT="1"/>
      <dgm:spPr>
        <a:solidFill>
          <a:srgbClr val="00B050"/>
        </a:solidFill>
      </dgm:spPr>
      <dgm:t>
        <a:bodyPr/>
        <a:lstStyle/>
        <a:p>
          <a:r>
            <a:rPr lang="en-GB" sz="3600"/>
            <a:t>Idleness</a:t>
          </a:r>
          <a:endParaRPr lang="en-GB" sz="3600" dirty="0"/>
        </a:p>
      </dgm:t>
    </dgm:pt>
    <dgm:pt modelId="{B718C65D-B9CD-4430-B89E-775C31146971}" type="parTrans" cxnId="{6AB80A0B-420D-4C82-9E3C-F7892AE4F456}">
      <dgm:prSet/>
      <dgm:spPr/>
      <dgm:t>
        <a:bodyPr/>
        <a:lstStyle/>
        <a:p>
          <a:endParaRPr lang="en-GB" sz="3600"/>
        </a:p>
      </dgm:t>
    </dgm:pt>
    <dgm:pt modelId="{D3CDF42F-C83D-42B3-8A91-2E8FA66581D0}" type="sibTrans" cxnId="{6AB80A0B-420D-4C82-9E3C-F7892AE4F456}">
      <dgm:prSet/>
      <dgm:spPr/>
      <dgm:t>
        <a:bodyPr/>
        <a:lstStyle/>
        <a:p>
          <a:endParaRPr lang="en-GB" sz="3600"/>
        </a:p>
      </dgm:t>
    </dgm:pt>
    <dgm:pt modelId="{3DF874C9-7FED-4586-9F3A-C24975B31D89}">
      <dgm:prSet custT="1"/>
      <dgm:spPr>
        <a:solidFill>
          <a:srgbClr val="00B0F0"/>
        </a:solidFill>
      </dgm:spPr>
      <dgm:t>
        <a:bodyPr/>
        <a:lstStyle/>
        <a:p>
          <a:r>
            <a:rPr lang="en-GB" sz="3600"/>
            <a:t>Squalor</a:t>
          </a:r>
          <a:endParaRPr lang="en-GB" sz="3600" dirty="0"/>
        </a:p>
      </dgm:t>
    </dgm:pt>
    <dgm:pt modelId="{CDDD5D14-1D36-4914-B0C2-3CDA36468ABA}" type="parTrans" cxnId="{F7BAD147-DC1A-476C-A920-7942E241207E}">
      <dgm:prSet/>
      <dgm:spPr/>
      <dgm:t>
        <a:bodyPr/>
        <a:lstStyle/>
        <a:p>
          <a:endParaRPr lang="en-GB" sz="3600"/>
        </a:p>
      </dgm:t>
    </dgm:pt>
    <dgm:pt modelId="{472EB8CB-D83A-4015-8BEB-FC9D9542129C}" type="sibTrans" cxnId="{F7BAD147-DC1A-476C-A920-7942E241207E}">
      <dgm:prSet/>
      <dgm:spPr/>
      <dgm:t>
        <a:bodyPr/>
        <a:lstStyle/>
        <a:p>
          <a:endParaRPr lang="en-GB" sz="3600"/>
        </a:p>
      </dgm:t>
    </dgm:pt>
    <dgm:pt modelId="{F7BF5949-4AC1-4FE5-9C28-436D61648098}">
      <dgm:prSet custT="1"/>
      <dgm:spPr>
        <a:solidFill>
          <a:srgbClr val="7030A0"/>
        </a:solidFill>
      </dgm:spPr>
      <dgm:t>
        <a:bodyPr/>
        <a:lstStyle/>
        <a:p>
          <a:r>
            <a:rPr lang="en-GB" sz="3600"/>
            <a:t>Want</a:t>
          </a:r>
          <a:endParaRPr lang="en-GB" sz="3600" dirty="0"/>
        </a:p>
      </dgm:t>
    </dgm:pt>
    <dgm:pt modelId="{C5F37AAF-8694-4998-B036-7BB45A228DFF}" type="parTrans" cxnId="{EA592BCF-AF20-4EC0-9090-1C052290538F}">
      <dgm:prSet/>
      <dgm:spPr/>
      <dgm:t>
        <a:bodyPr/>
        <a:lstStyle/>
        <a:p>
          <a:endParaRPr lang="en-GB" sz="3600"/>
        </a:p>
      </dgm:t>
    </dgm:pt>
    <dgm:pt modelId="{77736922-C275-4EEF-A31D-2D72A7A04527}" type="sibTrans" cxnId="{EA592BCF-AF20-4EC0-9090-1C052290538F}">
      <dgm:prSet/>
      <dgm:spPr/>
      <dgm:t>
        <a:bodyPr/>
        <a:lstStyle/>
        <a:p>
          <a:endParaRPr lang="en-GB" sz="3600"/>
        </a:p>
      </dgm:t>
    </dgm:pt>
    <dgm:pt modelId="{F02683F4-26FE-447D-8906-F011C313D487}" type="pres">
      <dgm:prSet presAssocID="{B10BB757-9AA5-41CE-AD28-76E66CEB6169}" presName="linear" presStyleCnt="0">
        <dgm:presLayoutVars>
          <dgm:dir/>
          <dgm:animLvl val="lvl"/>
          <dgm:resizeHandles val="exact"/>
        </dgm:presLayoutVars>
      </dgm:prSet>
      <dgm:spPr/>
    </dgm:pt>
    <dgm:pt modelId="{10657622-F1C2-4B8C-99C3-5C184B9EADB6}" type="pres">
      <dgm:prSet presAssocID="{7DB38C06-F764-4C61-8FF0-9D8E83F5F1FF}" presName="parentLin" presStyleCnt="0"/>
      <dgm:spPr/>
    </dgm:pt>
    <dgm:pt modelId="{8792312B-C507-439B-A4D8-47B50588E113}" type="pres">
      <dgm:prSet presAssocID="{7DB38C06-F764-4C61-8FF0-9D8E83F5F1FF}" presName="parentLeftMargin" presStyleLbl="node1" presStyleIdx="0" presStyleCnt="5"/>
      <dgm:spPr/>
    </dgm:pt>
    <dgm:pt modelId="{F8B63904-8CF0-4F06-8B8C-C41875BBAAC1}" type="pres">
      <dgm:prSet presAssocID="{7DB38C06-F764-4C61-8FF0-9D8E83F5F1FF}" presName="parentText" presStyleLbl="node1" presStyleIdx="0" presStyleCnt="5">
        <dgm:presLayoutVars>
          <dgm:chMax val="0"/>
          <dgm:bulletEnabled val="1"/>
        </dgm:presLayoutVars>
      </dgm:prSet>
      <dgm:spPr/>
    </dgm:pt>
    <dgm:pt modelId="{D36CEB55-229C-4A33-A6B7-4E2D3E78BAED}" type="pres">
      <dgm:prSet presAssocID="{7DB38C06-F764-4C61-8FF0-9D8E83F5F1FF}" presName="negativeSpace" presStyleCnt="0"/>
      <dgm:spPr/>
    </dgm:pt>
    <dgm:pt modelId="{FC56E2F5-0828-4427-A807-A34173A8AC82}" type="pres">
      <dgm:prSet presAssocID="{7DB38C06-F764-4C61-8FF0-9D8E83F5F1FF}" presName="childText" presStyleLbl="conFgAcc1" presStyleIdx="0" presStyleCnt="5">
        <dgm:presLayoutVars>
          <dgm:bulletEnabled val="1"/>
        </dgm:presLayoutVars>
      </dgm:prSet>
      <dgm:spPr/>
    </dgm:pt>
    <dgm:pt modelId="{783C6CD6-B572-4F62-A816-C8C2447ADCD9}" type="pres">
      <dgm:prSet presAssocID="{DC516701-53D9-488C-AC59-20592DFA1D5E}" presName="spaceBetweenRectangles" presStyleCnt="0"/>
      <dgm:spPr/>
    </dgm:pt>
    <dgm:pt modelId="{8EAE49A6-DF6A-49FF-BEBE-52A23F8CAA43}" type="pres">
      <dgm:prSet presAssocID="{A126F1C4-BBA1-4009-9F11-830F616D0367}" presName="parentLin" presStyleCnt="0"/>
      <dgm:spPr/>
    </dgm:pt>
    <dgm:pt modelId="{0849590B-537E-4DC2-BB10-15A404C8B06B}" type="pres">
      <dgm:prSet presAssocID="{A126F1C4-BBA1-4009-9F11-830F616D0367}" presName="parentLeftMargin" presStyleLbl="node1" presStyleIdx="0" presStyleCnt="5"/>
      <dgm:spPr/>
    </dgm:pt>
    <dgm:pt modelId="{6AF16436-DEAF-4C8E-994F-823ADAEB9B4A}" type="pres">
      <dgm:prSet presAssocID="{A126F1C4-BBA1-4009-9F11-830F616D0367}" presName="parentText" presStyleLbl="node1" presStyleIdx="1" presStyleCnt="5">
        <dgm:presLayoutVars>
          <dgm:chMax val="0"/>
          <dgm:bulletEnabled val="1"/>
        </dgm:presLayoutVars>
      </dgm:prSet>
      <dgm:spPr/>
    </dgm:pt>
    <dgm:pt modelId="{350B8516-B5EE-4220-9008-BE2C1028EAA5}" type="pres">
      <dgm:prSet presAssocID="{A126F1C4-BBA1-4009-9F11-830F616D0367}" presName="negativeSpace" presStyleCnt="0"/>
      <dgm:spPr/>
    </dgm:pt>
    <dgm:pt modelId="{2F9D646F-910E-4DF2-B684-66F061DB9631}" type="pres">
      <dgm:prSet presAssocID="{A126F1C4-BBA1-4009-9F11-830F616D0367}" presName="childText" presStyleLbl="conFgAcc1" presStyleIdx="1" presStyleCnt="5">
        <dgm:presLayoutVars>
          <dgm:bulletEnabled val="1"/>
        </dgm:presLayoutVars>
      </dgm:prSet>
      <dgm:spPr/>
    </dgm:pt>
    <dgm:pt modelId="{021843F6-7725-47D9-8ED2-2B0693E8344F}" type="pres">
      <dgm:prSet presAssocID="{549E5948-FBA4-4089-8562-DE11F536BB1C}" presName="spaceBetweenRectangles" presStyleCnt="0"/>
      <dgm:spPr/>
    </dgm:pt>
    <dgm:pt modelId="{61AE507C-88EF-49D5-B547-742E7EEF06AB}" type="pres">
      <dgm:prSet presAssocID="{D9299B67-595F-4020-AA23-19FD53B1ABE8}" presName="parentLin" presStyleCnt="0"/>
      <dgm:spPr/>
    </dgm:pt>
    <dgm:pt modelId="{3ABFF4D5-1B82-4BD6-8E2B-FB3B1B9CFBA5}" type="pres">
      <dgm:prSet presAssocID="{D9299B67-595F-4020-AA23-19FD53B1ABE8}" presName="parentLeftMargin" presStyleLbl="node1" presStyleIdx="1" presStyleCnt="5"/>
      <dgm:spPr/>
    </dgm:pt>
    <dgm:pt modelId="{4726ECB4-25AE-43A3-B8E0-DA048C80FD04}" type="pres">
      <dgm:prSet presAssocID="{D9299B67-595F-4020-AA23-19FD53B1ABE8}" presName="parentText" presStyleLbl="node1" presStyleIdx="2" presStyleCnt="5">
        <dgm:presLayoutVars>
          <dgm:chMax val="0"/>
          <dgm:bulletEnabled val="1"/>
        </dgm:presLayoutVars>
      </dgm:prSet>
      <dgm:spPr/>
    </dgm:pt>
    <dgm:pt modelId="{25DC42CE-733E-4E46-9569-3CE3B2E7DE9D}" type="pres">
      <dgm:prSet presAssocID="{D9299B67-595F-4020-AA23-19FD53B1ABE8}" presName="negativeSpace" presStyleCnt="0"/>
      <dgm:spPr/>
    </dgm:pt>
    <dgm:pt modelId="{6DB28AFE-20E0-4F7B-8C12-514A0032D8A7}" type="pres">
      <dgm:prSet presAssocID="{D9299B67-595F-4020-AA23-19FD53B1ABE8}" presName="childText" presStyleLbl="conFgAcc1" presStyleIdx="2" presStyleCnt="5">
        <dgm:presLayoutVars>
          <dgm:bulletEnabled val="1"/>
        </dgm:presLayoutVars>
      </dgm:prSet>
      <dgm:spPr/>
    </dgm:pt>
    <dgm:pt modelId="{DD53CA8B-6C9C-4E41-9706-0525B33ADA44}" type="pres">
      <dgm:prSet presAssocID="{D3CDF42F-C83D-42B3-8A91-2E8FA66581D0}" presName="spaceBetweenRectangles" presStyleCnt="0"/>
      <dgm:spPr/>
    </dgm:pt>
    <dgm:pt modelId="{67569BC2-D9E1-4B03-9731-0AFA282FB682}" type="pres">
      <dgm:prSet presAssocID="{3DF874C9-7FED-4586-9F3A-C24975B31D89}" presName="parentLin" presStyleCnt="0"/>
      <dgm:spPr/>
    </dgm:pt>
    <dgm:pt modelId="{32D87CFD-2298-4305-A608-2253A1394876}" type="pres">
      <dgm:prSet presAssocID="{3DF874C9-7FED-4586-9F3A-C24975B31D89}" presName="parentLeftMargin" presStyleLbl="node1" presStyleIdx="2" presStyleCnt="5"/>
      <dgm:spPr/>
    </dgm:pt>
    <dgm:pt modelId="{69857377-9233-41D4-9CF6-B29618A49978}" type="pres">
      <dgm:prSet presAssocID="{3DF874C9-7FED-4586-9F3A-C24975B31D89}" presName="parentText" presStyleLbl="node1" presStyleIdx="3" presStyleCnt="5">
        <dgm:presLayoutVars>
          <dgm:chMax val="0"/>
          <dgm:bulletEnabled val="1"/>
        </dgm:presLayoutVars>
      </dgm:prSet>
      <dgm:spPr/>
    </dgm:pt>
    <dgm:pt modelId="{59021C52-ABED-4B37-8B82-F19DFCF73345}" type="pres">
      <dgm:prSet presAssocID="{3DF874C9-7FED-4586-9F3A-C24975B31D89}" presName="negativeSpace" presStyleCnt="0"/>
      <dgm:spPr/>
    </dgm:pt>
    <dgm:pt modelId="{851F9F25-3794-4637-A2FD-4FC3B3DB822C}" type="pres">
      <dgm:prSet presAssocID="{3DF874C9-7FED-4586-9F3A-C24975B31D89}" presName="childText" presStyleLbl="conFgAcc1" presStyleIdx="3" presStyleCnt="5">
        <dgm:presLayoutVars>
          <dgm:bulletEnabled val="1"/>
        </dgm:presLayoutVars>
      </dgm:prSet>
      <dgm:spPr/>
    </dgm:pt>
    <dgm:pt modelId="{780B8489-69CA-4F62-8424-F92A6FCBA6BE}" type="pres">
      <dgm:prSet presAssocID="{472EB8CB-D83A-4015-8BEB-FC9D9542129C}" presName="spaceBetweenRectangles" presStyleCnt="0"/>
      <dgm:spPr/>
    </dgm:pt>
    <dgm:pt modelId="{B4D57033-22E4-462F-BFB6-31B3710D9B82}" type="pres">
      <dgm:prSet presAssocID="{F7BF5949-4AC1-4FE5-9C28-436D61648098}" presName="parentLin" presStyleCnt="0"/>
      <dgm:spPr/>
    </dgm:pt>
    <dgm:pt modelId="{8CA931E3-1D98-429F-9216-5E6887BB5A87}" type="pres">
      <dgm:prSet presAssocID="{F7BF5949-4AC1-4FE5-9C28-436D61648098}" presName="parentLeftMargin" presStyleLbl="node1" presStyleIdx="3" presStyleCnt="5"/>
      <dgm:spPr/>
    </dgm:pt>
    <dgm:pt modelId="{6EE2A618-AD6D-42C4-B2EB-495E2F755379}" type="pres">
      <dgm:prSet presAssocID="{F7BF5949-4AC1-4FE5-9C28-436D61648098}" presName="parentText" presStyleLbl="node1" presStyleIdx="4" presStyleCnt="5">
        <dgm:presLayoutVars>
          <dgm:chMax val="0"/>
          <dgm:bulletEnabled val="1"/>
        </dgm:presLayoutVars>
      </dgm:prSet>
      <dgm:spPr/>
    </dgm:pt>
    <dgm:pt modelId="{2E5AFB0D-DD41-4F87-8CB2-8A7E0478DE2B}" type="pres">
      <dgm:prSet presAssocID="{F7BF5949-4AC1-4FE5-9C28-436D61648098}" presName="negativeSpace" presStyleCnt="0"/>
      <dgm:spPr/>
    </dgm:pt>
    <dgm:pt modelId="{3099424E-43EC-470D-AB36-F308A7A77BD2}" type="pres">
      <dgm:prSet presAssocID="{F7BF5949-4AC1-4FE5-9C28-436D61648098}" presName="childText" presStyleLbl="conFgAcc1" presStyleIdx="4" presStyleCnt="5">
        <dgm:presLayoutVars>
          <dgm:bulletEnabled val="1"/>
        </dgm:presLayoutVars>
      </dgm:prSet>
      <dgm:spPr/>
    </dgm:pt>
  </dgm:ptLst>
  <dgm:cxnLst>
    <dgm:cxn modelId="{6AB80A0B-420D-4C82-9E3C-F7892AE4F456}" srcId="{B10BB757-9AA5-41CE-AD28-76E66CEB6169}" destId="{D9299B67-595F-4020-AA23-19FD53B1ABE8}" srcOrd="2" destOrd="0" parTransId="{B718C65D-B9CD-4430-B89E-775C31146971}" sibTransId="{D3CDF42F-C83D-42B3-8A91-2E8FA66581D0}"/>
    <dgm:cxn modelId="{8E90CD10-5B3B-45BA-AB69-18AF4E1FA894}" srcId="{B10BB757-9AA5-41CE-AD28-76E66CEB6169}" destId="{7DB38C06-F764-4C61-8FF0-9D8E83F5F1FF}" srcOrd="0" destOrd="0" parTransId="{B66D3819-2432-4526-8748-6D35A1D8D46E}" sibTransId="{DC516701-53D9-488C-AC59-20592DFA1D5E}"/>
    <dgm:cxn modelId="{B25BB828-23DB-4C49-8FB7-DE6DE07D87D4}" type="presOf" srcId="{7DB38C06-F764-4C61-8FF0-9D8E83F5F1FF}" destId="{8792312B-C507-439B-A4D8-47B50588E113}" srcOrd="0" destOrd="0" presId="urn:microsoft.com/office/officeart/2005/8/layout/list1"/>
    <dgm:cxn modelId="{8B9A0A29-15FD-4C14-A383-25DC55B465BA}" type="presOf" srcId="{A126F1C4-BBA1-4009-9F11-830F616D0367}" destId="{0849590B-537E-4DC2-BB10-15A404C8B06B}" srcOrd="0" destOrd="0" presId="urn:microsoft.com/office/officeart/2005/8/layout/list1"/>
    <dgm:cxn modelId="{DD1ADB34-CAC3-44B4-851E-1F2731F049AF}" type="presOf" srcId="{B10BB757-9AA5-41CE-AD28-76E66CEB6169}" destId="{F02683F4-26FE-447D-8906-F011C313D487}" srcOrd="0" destOrd="0" presId="urn:microsoft.com/office/officeart/2005/8/layout/list1"/>
    <dgm:cxn modelId="{F7BAD147-DC1A-476C-A920-7942E241207E}" srcId="{B10BB757-9AA5-41CE-AD28-76E66CEB6169}" destId="{3DF874C9-7FED-4586-9F3A-C24975B31D89}" srcOrd="3" destOrd="0" parTransId="{CDDD5D14-1D36-4914-B0C2-3CDA36468ABA}" sibTransId="{472EB8CB-D83A-4015-8BEB-FC9D9542129C}"/>
    <dgm:cxn modelId="{EA2CF468-3A15-4133-A57A-D5C4D37C2FDF}" type="presOf" srcId="{A126F1C4-BBA1-4009-9F11-830F616D0367}" destId="{6AF16436-DEAF-4C8E-994F-823ADAEB9B4A}" srcOrd="1" destOrd="0" presId="urn:microsoft.com/office/officeart/2005/8/layout/list1"/>
    <dgm:cxn modelId="{97CC214B-77BA-4D10-B419-067363FB9F2B}" type="presOf" srcId="{3DF874C9-7FED-4586-9F3A-C24975B31D89}" destId="{69857377-9233-41D4-9CF6-B29618A49978}" srcOrd="1" destOrd="0" presId="urn:microsoft.com/office/officeart/2005/8/layout/list1"/>
    <dgm:cxn modelId="{1FA2C44D-5A18-4F16-8881-30FE0DDB6C3B}" type="presOf" srcId="{D9299B67-595F-4020-AA23-19FD53B1ABE8}" destId="{3ABFF4D5-1B82-4BD6-8E2B-FB3B1B9CFBA5}" srcOrd="0" destOrd="0" presId="urn:microsoft.com/office/officeart/2005/8/layout/list1"/>
    <dgm:cxn modelId="{13097E56-1F32-4243-A91A-0D5E148FCB17}" type="presOf" srcId="{3DF874C9-7FED-4586-9F3A-C24975B31D89}" destId="{32D87CFD-2298-4305-A608-2253A1394876}" srcOrd="0" destOrd="0" presId="urn:microsoft.com/office/officeart/2005/8/layout/list1"/>
    <dgm:cxn modelId="{8DFBDAA2-69F3-4335-971A-EEC94D27C28C}" type="presOf" srcId="{F7BF5949-4AC1-4FE5-9C28-436D61648098}" destId="{6EE2A618-AD6D-42C4-B2EB-495E2F755379}" srcOrd="1" destOrd="0" presId="urn:microsoft.com/office/officeart/2005/8/layout/list1"/>
    <dgm:cxn modelId="{A2ABAFBB-D702-4F96-9A84-5A7F1E8F8927}" type="presOf" srcId="{7DB38C06-F764-4C61-8FF0-9D8E83F5F1FF}" destId="{F8B63904-8CF0-4F06-8B8C-C41875BBAAC1}" srcOrd="1" destOrd="0" presId="urn:microsoft.com/office/officeart/2005/8/layout/list1"/>
    <dgm:cxn modelId="{EA592BCF-AF20-4EC0-9090-1C052290538F}" srcId="{B10BB757-9AA5-41CE-AD28-76E66CEB6169}" destId="{F7BF5949-4AC1-4FE5-9C28-436D61648098}" srcOrd="4" destOrd="0" parTransId="{C5F37AAF-8694-4998-B036-7BB45A228DFF}" sibTransId="{77736922-C275-4EEF-A31D-2D72A7A04527}"/>
    <dgm:cxn modelId="{CC8ABEE2-BE46-4843-BC13-BCCA402A37DF}" type="presOf" srcId="{F7BF5949-4AC1-4FE5-9C28-436D61648098}" destId="{8CA931E3-1D98-429F-9216-5E6887BB5A87}" srcOrd="0" destOrd="0" presId="urn:microsoft.com/office/officeart/2005/8/layout/list1"/>
    <dgm:cxn modelId="{11C3BAE7-D099-4C42-B15C-0EF499C2866B}" srcId="{B10BB757-9AA5-41CE-AD28-76E66CEB6169}" destId="{A126F1C4-BBA1-4009-9F11-830F616D0367}" srcOrd="1" destOrd="0" parTransId="{E69EDDD2-99F5-48DD-963F-7F05D474648A}" sibTransId="{549E5948-FBA4-4089-8562-DE11F536BB1C}"/>
    <dgm:cxn modelId="{EB94C3F2-5618-4185-B186-DED41B6CAA87}" type="presOf" srcId="{D9299B67-595F-4020-AA23-19FD53B1ABE8}" destId="{4726ECB4-25AE-43A3-B8E0-DA048C80FD04}" srcOrd="1" destOrd="0" presId="urn:microsoft.com/office/officeart/2005/8/layout/list1"/>
    <dgm:cxn modelId="{B1768C43-96DB-4415-BE6C-37BC3B16D4D7}" type="presParOf" srcId="{F02683F4-26FE-447D-8906-F011C313D487}" destId="{10657622-F1C2-4B8C-99C3-5C184B9EADB6}" srcOrd="0" destOrd="0" presId="urn:microsoft.com/office/officeart/2005/8/layout/list1"/>
    <dgm:cxn modelId="{1C6FEC4D-5EDD-44A3-BE28-D0D0FC6E081B}" type="presParOf" srcId="{10657622-F1C2-4B8C-99C3-5C184B9EADB6}" destId="{8792312B-C507-439B-A4D8-47B50588E113}" srcOrd="0" destOrd="0" presId="urn:microsoft.com/office/officeart/2005/8/layout/list1"/>
    <dgm:cxn modelId="{B461611C-3B47-4A4F-BEF9-0EC2599A5569}" type="presParOf" srcId="{10657622-F1C2-4B8C-99C3-5C184B9EADB6}" destId="{F8B63904-8CF0-4F06-8B8C-C41875BBAAC1}" srcOrd="1" destOrd="0" presId="urn:microsoft.com/office/officeart/2005/8/layout/list1"/>
    <dgm:cxn modelId="{DF484DD0-F549-476B-B9BF-2B59DEC069AE}" type="presParOf" srcId="{F02683F4-26FE-447D-8906-F011C313D487}" destId="{D36CEB55-229C-4A33-A6B7-4E2D3E78BAED}" srcOrd="1" destOrd="0" presId="urn:microsoft.com/office/officeart/2005/8/layout/list1"/>
    <dgm:cxn modelId="{FEEF58FC-5F54-4EBD-B5A0-5734A11FF062}" type="presParOf" srcId="{F02683F4-26FE-447D-8906-F011C313D487}" destId="{FC56E2F5-0828-4427-A807-A34173A8AC82}" srcOrd="2" destOrd="0" presId="urn:microsoft.com/office/officeart/2005/8/layout/list1"/>
    <dgm:cxn modelId="{9BD576C2-40C9-4A62-9361-D848F8D699BD}" type="presParOf" srcId="{F02683F4-26FE-447D-8906-F011C313D487}" destId="{783C6CD6-B572-4F62-A816-C8C2447ADCD9}" srcOrd="3" destOrd="0" presId="urn:microsoft.com/office/officeart/2005/8/layout/list1"/>
    <dgm:cxn modelId="{A2A87BA5-D8A4-400B-9B0E-F4FBB48E1830}" type="presParOf" srcId="{F02683F4-26FE-447D-8906-F011C313D487}" destId="{8EAE49A6-DF6A-49FF-BEBE-52A23F8CAA43}" srcOrd="4" destOrd="0" presId="urn:microsoft.com/office/officeart/2005/8/layout/list1"/>
    <dgm:cxn modelId="{1FFC0EE3-7C5A-45D6-86BE-0B9ACB722476}" type="presParOf" srcId="{8EAE49A6-DF6A-49FF-BEBE-52A23F8CAA43}" destId="{0849590B-537E-4DC2-BB10-15A404C8B06B}" srcOrd="0" destOrd="0" presId="urn:microsoft.com/office/officeart/2005/8/layout/list1"/>
    <dgm:cxn modelId="{861E30A5-342B-4E90-9302-9EAEF2E7BA78}" type="presParOf" srcId="{8EAE49A6-DF6A-49FF-BEBE-52A23F8CAA43}" destId="{6AF16436-DEAF-4C8E-994F-823ADAEB9B4A}" srcOrd="1" destOrd="0" presId="urn:microsoft.com/office/officeart/2005/8/layout/list1"/>
    <dgm:cxn modelId="{5C51CD3E-5A32-4AD3-AF88-C315EEAF5870}" type="presParOf" srcId="{F02683F4-26FE-447D-8906-F011C313D487}" destId="{350B8516-B5EE-4220-9008-BE2C1028EAA5}" srcOrd="5" destOrd="0" presId="urn:microsoft.com/office/officeart/2005/8/layout/list1"/>
    <dgm:cxn modelId="{EE376187-6BA6-478B-998A-7DA818056301}" type="presParOf" srcId="{F02683F4-26FE-447D-8906-F011C313D487}" destId="{2F9D646F-910E-4DF2-B684-66F061DB9631}" srcOrd="6" destOrd="0" presId="urn:microsoft.com/office/officeart/2005/8/layout/list1"/>
    <dgm:cxn modelId="{33CB9CBA-F7F5-4BFF-9D84-F3DC9EBD1C43}" type="presParOf" srcId="{F02683F4-26FE-447D-8906-F011C313D487}" destId="{021843F6-7725-47D9-8ED2-2B0693E8344F}" srcOrd="7" destOrd="0" presId="urn:microsoft.com/office/officeart/2005/8/layout/list1"/>
    <dgm:cxn modelId="{7C944106-8FF1-4DCF-94D6-A4354B65EC68}" type="presParOf" srcId="{F02683F4-26FE-447D-8906-F011C313D487}" destId="{61AE507C-88EF-49D5-B547-742E7EEF06AB}" srcOrd="8" destOrd="0" presId="urn:microsoft.com/office/officeart/2005/8/layout/list1"/>
    <dgm:cxn modelId="{82D05661-4775-4FD9-996A-37ABC982C5F2}" type="presParOf" srcId="{61AE507C-88EF-49D5-B547-742E7EEF06AB}" destId="{3ABFF4D5-1B82-4BD6-8E2B-FB3B1B9CFBA5}" srcOrd="0" destOrd="0" presId="urn:microsoft.com/office/officeart/2005/8/layout/list1"/>
    <dgm:cxn modelId="{0342E627-7E06-4A0F-A7E4-70B01E304517}" type="presParOf" srcId="{61AE507C-88EF-49D5-B547-742E7EEF06AB}" destId="{4726ECB4-25AE-43A3-B8E0-DA048C80FD04}" srcOrd="1" destOrd="0" presId="urn:microsoft.com/office/officeart/2005/8/layout/list1"/>
    <dgm:cxn modelId="{D631E115-0926-4BF2-873A-88F82E146403}" type="presParOf" srcId="{F02683F4-26FE-447D-8906-F011C313D487}" destId="{25DC42CE-733E-4E46-9569-3CE3B2E7DE9D}" srcOrd="9" destOrd="0" presId="urn:microsoft.com/office/officeart/2005/8/layout/list1"/>
    <dgm:cxn modelId="{42534162-145D-4350-BF51-67D23D75B5BD}" type="presParOf" srcId="{F02683F4-26FE-447D-8906-F011C313D487}" destId="{6DB28AFE-20E0-4F7B-8C12-514A0032D8A7}" srcOrd="10" destOrd="0" presId="urn:microsoft.com/office/officeart/2005/8/layout/list1"/>
    <dgm:cxn modelId="{6C56A20D-88B4-4B93-92C9-E050C57A055E}" type="presParOf" srcId="{F02683F4-26FE-447D-8906-F011C313D487}" destId="{DD53CA8B-6C9C-4E41-9706-0525B33ADA44}" srcOrd="11" destOrd="0" presId="urn:microsoft.com/office/officeart/2005/8/layout/list1"/>
    <dgm:cxn modelId="{69AA8907-3167-44E1-BECA-529C98D87607}" type="presParOf" srcId="{F02683F4-26FE-447D-8906-F011C313D487}" destId="{67569BC2-D9E1-4B03-9731-0AFA282FB682}" srcOrd="12" destOrd="0" presId="urn:microsoft.com/office/officeart/2005/8/layout/list1"/>
    <dgm:cxn modelId="{711A02B4-A11B-457D-B9B2-94D0F0A03C34}" type="presParOf" srcId="{67569BC2-D9E1-4B03-9731-0AFA282FB682}" destId="{32D87CFD-2298-4305-A608-2253A1394876}" srcOrd="0" destOrd="0" presId="urn:microsoft.com/office/officeart/2005/8/layout/list1"/>
    <dgm:cxn modelId="{06DF589C-F90C-49CF-AD92-9A5B9A20698A}" type="presParOf" srcId="{67569BC2-D9E1-4B03-9731-0AFA282FB682}" destId="{69857377-9233-41D4-9CF6-B29618A49978}" srcOrd="1" destOrd="0" presId="urn:microsoft.com/office/officeart/2005/8/layout/list1"/>
    <dgm:cxn modelId="{02FAAB88-C824-4F42-B3A7-2036F8E69DC8}" type="presParOf" srcId="{F02683F4-26FE-447D-8906-F011C313D487}" destId="{59021C52-ABED-4B37-8B82-F19DFCF73345}" srcOrd="13" destOrd="0" presId="urn:microsoft.com/office/officeart/2005/8/layout/list1"/>
    <dgm:cxn modelId="{36DBADC2-4274-4A7E-AFCE-D4887BD081D9}" type="presParOf" srcId="{F02683F4-26FE-447D-8906-F011C313D487}" destId="{851F9F25-3794-4637-A2FD-4FC3B3DB822C}" srcOrd="14" destOrd="0" presId="urn:microsoft.com/office/officeart/2005/8/layout/list1"/>
    <dgm:cxn modelId="{474B9059-B66D-4CC3-8280-EDFAAAD28A84}" type="presParOf" srcId="{F02683F4-26FE-447D-8906-F011C313D487}" destId="{780B8489-69CA-4F62-8424-F92A6FCBA6BE}" srcOrd="15" destOrd="0" presId="urn:microsoft.com/office/officeart/2005/8/layout/list1"/>
    <dgm:cxn modelId="{A46AADAB-42FC-4E18-9A59-1ADBDC37BC61}" type="presParOf" srcId="{F02683F4-26FE-447D-8906-F011C313D487}" destId="{B4D57033-22E4-462F-BFB6-31B3710D9B82}" srcOrd="16" destOrd="0" presId="urn:microsoft.com/office/officeart/2005/8/layout/list1"/>
    <dgm:cxn modelId="{C8AF90CA-E87D-4A0C-A3EE-33ABE67D9865}" type="presParOf" srcId="{B4D57033-22E4-462F-BFB6-31B3710D9B82}" destId="{8CA931E3-1D98-429F-9216-5E6887BB5A87}" srcOrd="0" destOrd="0" presId="urn:microsoft.com/office/officeart/2005/8/layout/list1"/>
    <dgm:cxn modelId="{F804357C-70A0-409E-ADA7-76C974D8AB28}" type="presParOf" srcId="{B4D57033-22E4-462F-BFB6-31B3710D9B82}" destId="{6EE2A618-AD6D-42C4-B2EB-495E2F755379}" srcOrd="1" destOrd="0" presId="urn:microsoft.com/office/officeart/2005/8/layout/list1"/>
    <dgm:cxn modelId="{1C2A171D-585E-4D1A-8B48-75F7D55C408D}" type="presParOf" srcId="{F02683F4-26FE-447D-8906-F011C313D487}" destId="{2E5AFB0D-DD41-4F87-8CB2-8A7E0478DE2B}" srcOrd="17" destOrd="0" presId="urn:microsoft.com/office/officeart/2005/8/layout/list1"/>
    <dgm:cxn modelId="{C5537EB6-4622-4CCA-9AE7-5CDC90F02658}" type="presParOf" srcId="{F02683F4-26FE-447D-8906-F011C313D487}" destId="{3099424E-43EC-470D-AB36-F308A7A77BD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AB4111B-9DE9-4017-A234-6B32F99EC1E2}" type="doc">
      <dgm:prSet loTypeId="urn:microsoft.com/office/officeart/2005/8/layout/vList5" loCatId="list" qsTypeId="urn:microsoft.com/office/officeart/2005/8/quickstyle/3d2" qsCatId="3D" csTypeId="urn:microsoft.com/office/officeart/2005/8/colors/colorful1#2" csCatId="colorful" phldr="1"/>
      <dgm:spPr/>
      <dgm:t>
        <a:bodyPr/>
        <a:lstStyle/>
        <a:p>
          <a:endParaRPr lang="en-GB"/>
        </a:p>
      </dgm:t>
    </dgm:pt>
    <dgm:pt modelId="{E0D8A49E-50E5-4C72-920A-BEC8DA927033}">
      <dgm:prSet phldrT="[Text]"/>
      <dgm:spPr>
        <a:solidFill>
          <a:srgbClr val="FF0000"/>
        </a:solidFill>
      </dgm:spPr>
      <dgm:t>
        <a:bodyPr/>
        <a:lstStyle/>
        <a:p>
          <a:r>
            <a:rPr lang="en-GB" dirty="0"/>
            <a:t>Free education</a:t>
          </a:r>
        </a:p>
      </dgm:t>
    </dgm:pt>
    <dgm:pt modelId="{987F0DD8-F07F-4514-BA4E-03D0159304AD}" type="parTrans" cxnId="{12E2C6DC-9108-427D-88C7-D4A6F3283230}">
      <dgm:prSet/>
      <dgm:spPr/>
      <dgm:t>
        <a:bodyPr/>
        <a:lstStyle/>
        <a:p>
          <a:endParaRPr lang="en-GB"/>
        </a:p>
      </dgm:t>
    </dgm:pt>
    <dgm:pt modelId="{974882BA-6885-4FDF-BCF3-7EE6F60F7153}" type="sibTrans" cxnId="{12E2C6DC-9108-427D-88C7-D4A6F3283230}">
      <dgm:prSet/>
      <dgm:spPr/>
      <dgm:t>
        <a:bodyPr/>
        <a:lstStyle/>
        <a:p>
          <a:endParaRPr lang="en-GB"/>
        </a:p>
      </dgm:t>
    </dgm:pt>
    <dgm:pt modelId="{3B2BA282-736E-4742-BCD6-4A6B9389F7BC}">
      <dgm:prSet phldrT="[Text]"/>
      <dgm:spPr>
        <a:solidFill>
          <a:srgbClr val="FFC000"/>
        </a:solidFill>
      </dgm:spPr>
      <dgm:t>
        <a:bodyPr/>
        <a:lstStyle/>
        <a:p>
          <a:r>
            <a:rPr lang="en-GB" dirty="0"/>
            <a:t>NHS</a:t>
          </a:r>
        </a:p>
      </dgm:t>
    </dgm:pt>
    <dgm:pt modelId="{7A51D0E9-8671-47A3-A1FE-13C404C79BA6}" type="parTrans" cxnId="{EBA55CCB-88CF-41A8-9E63-2ADC2188B553}">
      <dgm:prSet/>
      <dgm:spPr/>
      <dgm:t>
        <a:bodyPr/>
        <a:lstStyle/>
        <a:p>
          <a:endParaRPr lang="en-GB"/>
        </a:p>
      </dgm:t>
    </dgm:pt>
    <dgm:pt modelId="{EF8E5514-245B-422D-8B85-8B05CE31F1C6}" type="sibTrans" cxnId="{EBA55CCB-88CF-41A8-9E63-2ADC2188B553}">
      <dgm:prSet/>
      <dgm:spPr/>
      <dgm:t>
        <a:bodyPr/>
        <a:lstStyle/>
        <a:p>
          <a:endParaRPr lang="en-GB"/>
        </a:p>
      </dgm:t>
    </dgm:pt>
    <dgm:pt modelId="{5DAF3729-59D2-447E-B1EB-B349476758E2}">
      <dgm:prSet phldrT="[Text]"/>
      <dgm:spPr>
        <a:solidFill>
          <a:srgbClr val="00B050"/>
        </a:solidFill>
      </dgm:spPr>
      <dgm:t>
        <a:bodyPr/>
        <a:lstStyle/>
        <a:p>
          <a:r>
            <a:rPr lang="en-GB" dirty="0"/>
            <a:t>Employment</a:t>
          </a:r>
        </a:p>
      </dgm:t>
    </dgm:pt>
    <dgm:pt modelId="{3E7C7465-875D-4440-B9F3-994A8CB0F6A2}" type="parTrans" cxnId="{7A5B946B-AB07-4AB1-BDC6-F9E3E49384BB}">
      <dgm:prSet/>
      <dgm:spPr/>
      <dgm:t>
        <a:bodyPr/>
        <a:lstStyle/>
        <a:p>
          <a:endParaRPr lang="en-GB"/>
        </a:p>
      </dgm:t>
    </dgm:pt>
    <dgm:pt modelId="{E43221B8-6C3D-4DFA-832A-1034C8080F6F}" type="sibTrans" cxnId="{7A5B946B-AB07-4AB1-BDC6-F9E3E49384BB}">
      <dgm:prSet/>
      <dgm:spPr/>
      <dgm:t>
        <a:bodyPr/>
        <a:lstStyle/>
        <a:p>
          <a:endParaRPr lang="en-GB"/>
        </a:p>
      </dgm:t>
    </dgm:pt>
    <dgm:pt modelId="{B92E99C2-589E-4044-93F5-36804D378FB5}">
      <dgm:prSet/>
      <dgm:spPr>
        <a:solidFill>
          <a:srgbClr val="0070C0"/>
        </a:solidFill>
      </dgm:spPr>
      <dgm:t>
        <a:bodyPr/>
        <a:lstStyle/>
        <a:p>
          <a:r>
            <a:rPr lang="en-GB" dirty="0"/>
            <a:t>Housing</a:t>
          </a:r>
        </a:p>
      </dgm:t>
    </dgm:pt>
    <dgm:pt modelId="{F25AD5FF-FBAC-4344-875B-779FD576C153}" type="parTrans" cxnId="{53398C8E-9715-45A9-BA6D-CB1F5F139241}">
      <dgm:prSet/>
      <dgm:spPr/>
      <dgm:t>
        <a:bodyPr/>
        <a:lstStyle/>
        <a:p>
          <a:endParaRPr lang="en-GB"/>
        </a:p>
      </dgm:t>
    </dgm:pt>
    <dgm:pt modelId="{E114C541-5696-4861-B673-5D854981A228}" type="sibTrans" cxnId="{53398C8E-9715-45A9-BA6D-CB1F5F139241}">
      <dgm:prSet/>
      <dgm:spPr/>
      <dgm:t>
        <a:bodyPr/>
        <a:lstStyle/>
        <a:p>
          <a:endParaRPr lang="en-GB"/>
        </a:p>
      </dgm:t>
    </dgm:pt>
    <dgm:pt modelId="{031C1507-2079-43EF-9733-ACA615AA06A1}">
      <dgm:prSet/>
      <dgm:spPr>
        <a:solidFill>
          <a:srgbClr val="7030A0"/>
        </a:solidFill>
      </dgm:spPr>
      <dgm:t>
        <a:bodyPr/>
        <a:lstStyle/>
        <a:p>
          <a:r>
            <a:rPr lang="en-GB" dirty="0"/>
            <a:t>National insurance</a:t>
          </a:r>
        </a:p>
      </dgm:t>
    </dgm:pt>
    <dgm:pt modelId="{7BCA11E0-E8B7-4839-9A95-7CB5DB854B9C}" type="parTrans" cxnId="{E4929414-3A00-4F87-8928-2F8A8975E336}">
      <dgm:prSet/>
      <dgm:spPr/>
      <dgm:t>
        <a:bodyPr/>
        <a:lstStyle/>
        <a:p>
          <a:endParaRPr lang="en-GB"/>
        </a:p>
      </dgm:t>
    </dgm:pt>
    <dgm:pt modelId="{1920D8BA-B37B-435E-B976-1C34B0916F76}" type="sibTrans" cxnId="{E4929414-3A00-4F87-8928-2F8A8975E336}">
      <dgm:prSet/>
      <dgm:spPr/>
      <dgm:t>
        <a:bodyPr/>
        <a:lstStyle/>
        <a:p>
          <a:endParaRPr lang="en-GB"/>
        </a:p>
      </dgm:t>
    </dgm:pt>
    <dgm:pt modelId="{391E5B6F-F069-43CC-8FBF-67FEFB12E472}" type="pres">
      <dgm:prSet presAssocID="{1AB4111B-9DE9-4017-A234-6B32F99EC1E2}" presName="Name0" presStyleCnt="0">
        <dgm:presLayoutVars>
          <dgm:dir/>
          <dgm:animLvl val="lvl"/>
          <dgm:resizeHandles val="exact"/>
        </dgm:presLayoutVars>
      </dgm:prSet>
      <dgm:spPr/>
    </dgm:pt>
    <dgm:pt modelId="{1D057EE7-90D7-40F0-B158-5B67195B7655}" type="pres">
      <dgm:prSet presAssocID="{E0D8A49E-50E5-4C72-920A-BEC8DA927033}" presName="linNode" presStyleCnt="0"/>
      <dgm:spPr/>
    </dgm:pt>
    <dgm:pt modelId="{B36261F1-45A5-484E-A891-9DCBF43F1A17}" type="pres">
      <dgm:prSet presAssocID="{E0D8A49E-50E5-4C72-920A-BEC8DA927033}" presName="parentText" presStyleLbl="node1" presStyleIdx="0" presStyleCnt="5">
        <dgm:presLayoutVars>
          <dgm:chMax val="1"/>
          <dgm:bulletEnabled val="1"/>
        </dgm:presLayoutVars>
      </dgm:prSet>
      <dgm:spPr/>
    </dgm:pt>
    <dgm:pt modelId="{4FFBEE04-9E98-47E8-BE52-BCE5AA45E321}" type="pres">
      <dgm:prSet presAssocID="{974882BA-6885-4FDF-BCF3-7EE6F60F7153}" presName="sp" presStyleCnt="0"/>
      <dgm:spPr/>
    </dgm:pt>
    <dgm:pt modelId="{53058B14-BA50-4E32-BD13-0C7973318953}" type="pres">
      <dgm:prSet presAssocID="{3B2BA282-736E-4742-BCD6-4A6B9389F7BC}" presName="linNode" presStyleCnt="0"/>
      <dgm:spPr/>
    </dgm:pt>
    <dgm:pt modelId="{5ABA1632-C696-4E49-9005-B3415BE66B45}" type="pres">
      <dgm:prSet presAssocID="{3B2BA282-736E-4742-BCD6-4A6B9389F7BC}" presName="parentText" presStyleLbl="node1" presStyleIdx="1" presStyleCnt="5">
        <dgm:presLayoutVars>
          <dgm:chMax val="1"/>
          <dgm:bulletEnabled val="1"/>
        </dgm:presLayoutVars>
      </dgm:prSet>
      <dgm:spPr/>
    </dgm:pt>
    <dgm:pt modelId="{1CB17797-B095-46B3-AE87-375E218B8F38}" type="pres">
      <dgm:prSet presAssocID="{EF8E5514-245B-422D-8B85-8B05CE31F1C6}" presName="sp" presStyleCnt="0"/>
      <dgm:spPr/>
    </dgm:pt>
    <dgm:pt modelId="{A44816E1-9E95-4C44-A641-67FDF81A834E}" type="pres">
      <dgm:prSet presAssocID="{5DAF3729-59D2-447E-B1EB-B349476758E2}" presName="linNode" presStyleCnt="0"/>
      <dgm:spPr/>
    </dgm:pt>
    <dgm:pt modelId="{3125673A-16BD-4165-BB83-668ABD9B744A}" type="pres">
      <dgm:prSet presAssocID="{5DAF3729-59D2-447E-B1EB-B349476758E2}" presName="parentText" presStyleLbl="node1" presStyleIdx="2" presStyleCnt="5">
        <dgm:presLayoutVars>
          <dgm:chMax val="1"/>
          <dgm:bulletEnabled val="1"/>
        </dgm:presLayoutVars>
      </dgm:prSet>
      <dgm:spPr/>
    </dgm:pt>
    <dgm:pt modelId="{C6F6BDAC-5245-44D8-AB0E-FEB944E785AD}" type="pres">
      <dgm:prSet presAssocID="{E43221B8-6C3D-4DFA-832A-1034C8080F6F}" presName="sp" presStyleCnt="0"/>
      <dgm:spPr/>
    </dgm:pt>
    <dgm:pt modelId="{CF863557-5A08-40FA-BAB5-A76F5154BF29}" type="pres">
      <dgm:prSet presAssocID="{B92E99C2-589E-4044-93F5-36804D378FB5}" presName="linNode" presStyleCnt="0"/>
      <dgm:spPr/>
    </dgm:pt>
    <dgm:pt modelId="{4AA218D6-7A61-48FC-8FF5-9BBAE18315B5}" type="pres">
      <dgm:prSet presAssocID="{B92E99C2-589E-4044-93F5-36804D378FB5}" presName="parentText" presStyleLbl="node1" presStyleIdx="3" presStyleCnt="5">
        <dgm:presLayoutVars>
          <dgm:chMax val="1"/>
          <dgm:bulletEnabled val="1"/>
        </dgm:presLayoutVars>
      </dgm:prSet>
      <dgm:spPr/>
    </dgm:pt>
    <dgm:pt modelId="{A11784F1-52BF-44C1-A7E5-8BB9FE5DAB19}" type="pres">
      <dgm:prSet presAssocID="{E114C541-5696-4861-B673-5D854981A228}" presName="sp" presStyleCnt="0"/>
      <dgm:spPr/>
    </dgm:pt>
    <dgm:pt modelId="{D6E55949-0F87-4446-88E7-065AA158B702}" type="pres">
      <dgm:prSet presAssocID="{031C1507-2079-43EF-9733-ACA615AA06A1}" presName="linNode" presStyleCnt="0"/>
      <dgm:spPr/>
    </dgm:pt>
    <dgm:pt modelId="{1A919B61-70FE-4C9D-9969-4B71034ED807}" type="pres">
      <dgm:prSet presAssocID="{031C1507-2079-43EF-9733-ACA615AA06A1}" presName="parentText" presStyleLbl="node1" presStyleIdx="4" presStyleCnt="5">
        <dgm:presLayoutVars>
          <dgm:chMax val="1"/>
          <dgm:bulletEnabled val="1"/>
        </dgm:presLayoutVars>
      </dgm:prSet>
      <dgm:spPr/>
    </dgm:pt>
  </dgm:ptLst>
  <dgm:cxnLst>
    <dgm:cxn modelId="{CE885D0B-6256-4E78-A240-76B9F2473F14}" type="presOf" srcId="{5DAF3729-59D2-447E-B1EB-B349476758E2}" destId="{3125673A-16BD-4165-BB83-668ABD9B744A}" srcOrd="0" destOrd="0" presId="urn:microsoft.com/office/officeart/2005/8/layout/vList5"/>
    <dgm:cxn modelId="{E4929414-3A00-4F87-8928-2F8A8975E336}" srcId="{1AB4111B-9DE9-4017-A234-6B32F99EC1E2}" destId="{031C1507-2079-43EF-9733-ACA615AA06A1}" srcOrd="4" destOrd="0" parTransId="{7BCA11E0-E8B7-4839-9A95-7CB5DB854B9C}" sibTransId="{1920D8BA-B37B-435E-B976-1C34B0916F76}"/>
    <dgm:cxn modelId="{7A5B946B-AB07-4AB1-BDC6-F9E3E49384BB}" srcId="{1AB4111B-9DE9-4017-A234-6B32F99EC1E2}" destId="{5DAF3729-59D2-447E-B1EB-B349476758E2}" srcOrd="2" destOrd="0" parTransId="{3E7C7465-875D-4440-B9F3-994A8CB0F6A2}" sibTransId="{E43221B8-6C3D-4DFA-832A-1034C8080F6F}"/>
    <dgm:cxn modelId="{46359B70-570A-430C-B05B-684A64D7E156}" type="presOf" srcId="{031C1507-2079-43EF-9733-ACA615AA06A1}" destId="{1A919B61-70FE-4C9D-9969-4B71034ED807}" srcOrd="0" destOrd="0" presId="urn:microsoft.com/office/officeart/2005/8/layout/vList5"/>
    <dgm:cxn modelId="{E91E2786-7829-441D-B774-CA985EDE8023}" type="presOf" srcId="{1AB4111B-9DE9-4017-A234-6B32F99EC1E2}" destId="{391E5B6F-F069-43CC-8FBF-67FEFB12E472}" srcOrd="0" destOrd="0" presId="urn:microsoft.com/office/officeart/2005/8/layout/vList5"/>
    <dgm:cxn modelId="{53398C8E-9715-45A9-BA6D-CB1F5F139241}" srcId="{1AB4111B-9DE9-4017-A234-6B32F99EC1E2}" destId="{B92E99C2-589E-4044-93F5-36804D378FB5}" srcOrd="3" destOrd="0" parTransId="{F25AD5FF-FBAC-4344-875B-779FD576C153}" sibTransId="{E114C541-5696-4861-B673-5D854981A228}"/>
    <dgm:cxn modelId="{4C16CBA7-6F70-4665-AF31-2253A3F06D5C}" type="presOf" srcId="{E0D8A49E-50E5-4C72-920A-BEC8DA927033}" destId="{B36261F1-45A5-484E-A891-9DCBF43F1A17}" srcOrd="0" destOrd="0" presId="urn:microsoft.com/office/officeart/2005/8/layout/vList5"/>
    <dgm:cxn modelId="{EBA55CCB-88CF-41A8-9E63-2ADC2188B553}" srcId="{1AB4111B-9DE9-4017-A234-6B32F99EC1E2}" destId="{3B2BA282-736E-4742-BCD6-4A6B9389F7BC}" srcOrd="1" destOrd="0" parTransId="{7A51D0E9-8671-47A3-A1FE-13C404C79BA6}" sibTransId="{EF8E5514-245B-422D-8B85-8B05CE31F1C6}"/>
    <dgm:cxn modelId="{B4BD1BDB-FACC-4624-966D-B59213C2C19D}" type="presOf" srcId="{B92E99C2-589E-4044-93F5-36804D378FB5}" destId="{4AA218D6-7A61-48FC-8FF5-9BBAE18315B5}" srcOrd="0" destOrd="0" presId="urn:microsoft.com/office/officeart/2005/8/layout/vList5"/>
    <dgm:cxn modelId="{12E2C6DC-9108-427D-88C7-D4A6F3283230}" srcId="{1AB4111B-9DE9-4017-A234-6B32F99EC1E2}" destId="{E0D8A49E-50E5-4C72-920A-BEC8DA927033}" srcOrd="0" destOrd="0" parTransId="{987F0DD8-F07F-4514-BA4E-03D0159304AD}" sibTransId="{974882BA-6885-4FDF-BCF3-7EE6F60F7153}"/>
    <dgm:cxn modelId="{0D0985E0-CD01-4F90-AA0A-14A9BAE48EDB}" type="presOf" srcId="{3B2BA282-736E-4742-BCD6-4A6B9389F7BC}" destId="{5ABA1632-C696-4E49-9005-B3415BE66B45}" srcOrd="0" destOrd="0" presId="urn:microsoft.com/office/officeart/2005/8/layout/vList5"/>
    <dgm:cxn modelId="{0647B8B6-5AD2-4672-87C9-D5E86274714F}" type="presParOf" srcId="{391E5B6F-F069-43CC-8FBF-67FEFB12E472}" destId="{1D057EE7-90D7-40F0-B158-5B67195B7655}" srcOrd="0" destOrd="0" presId="urn:microsoft.com/office/officeart/2005/8/layout/vList5"/>
    <dgm:cxn modelId="{95938751-0622-419D-AAE9-1C6BFFB931E4}" type="presParOf" srcId="{1D057EE7-90D7-40F0-B158-5B67195B7655}" destId="{B36261F1-45A5-484E-A891-9DCBF43F1A17}" srcOrd="0" destOrd="0" presId="urn:microsoft.com/office/officeart/2005/8/layout/vList5"/>
    <dgm:cxn modelId="{DE075D95-9CF0-4827-AAD3-B49D470771B5}" type="presParOf" srcId="{391E5B6F-F069-43CC-8FBF-67FEFB12E472}" destId="{4FFBEE04-9E98-47E8-BE52-BCE5AA45E321}" srcOrd="1" destOrd="0" presId="urn:microsoft.com/office/officeart/2005/8/layout/vList5"/>
    <dgm:cxn modelId="{2C1BC144-0407-4949-BE4F-17DC0D237F44}" type="presParOf" srcId="{391E5B6F-F069-43CC-8FBF-67FEFB12E472}" destId="{53058B14-BA50-4E32-BD13-0C7973318953}" srcOrd="2" destOrd="0" presId="urn:microsoft.com/office/officeart/2005/8/layout/vList5"/>
    <dgm:cxn modelId="{B82B555A-EA3E-4D39-9DCD-78EEC8350161}" type="presParOf" srcId="{53058B14-BA50-4E32-BD13-0C7973318953}" destId="{5ABA1632-C696-4E49-9005-B3415BE66B45}" srcOrd="0" destOrd="0" presId="urn:microsoft.com/office/officeart/2005/8/layout/vList5"/>
    <dgm:cxn modelId="{FB89D0C1-A505-4838-9D8A-6D5127506AEB}" type="presParOf" srcId="{391E5B6F-F069-43CC-8FBF-67FEFB12E472}" destId="{1CB17797-B095-46B3-AE87-375E218B8F38}" srcOrd="3" destOrd="0" presId="urn:microsoft.com/office/officeart/2005/8/layout/vList5"/>
    <dgm:cxn modelId="{50090EB6-8982-47D5-980E-4DC4032F889A}" type="presParOf" srcId="{391E5B6F-F069-43CC-8FBF-67FEFB12E472}" destId="{A44816E1-9E95-4C44-A641-67FDF81A834E}" srcOrd="4" destOrd="0" presId="urn:microsoft.com/office/officeart/2005/8/layout/vList5"/>
    <dgm:cxn modelId="{D3D220B6-BDF9-407A-9EB3-FE071E31DAE6}" type="presParOf" srcId="{A44816E1-9E95-4C44-A641-67FDF81A834E}" destId="{3125673A-16BD-4165-BB83-668ABD9B744A}" srcOrd="0" destOrd="0" presId="urn:microsoft.com/office/officeart/2005/8/layout/vList5"/>
    <dgm:cxn modelId="{A570EF02-3058-4B39-8877-8708A8674A74}" type="presParOf" srcId="{391E5B6F-F069-43CC-8FBF-67FEFB12E472}" destId="{C6F6BDAC-5245-44D8-AB0E-FEB944E785AD}" srcOrd="5" destOrd="0" presId="urn:microsoft.com/office/officeart/2005/8/layout/vList5"/>
    <dgm:cxn modelId="{23614BE0-E450-47CC-B84B-E2E7A84DE0B0}" type="presParOf" srcId="{391E5B6F-F069-43CC-8FBF-67FEFB12E472}" destId="{CF863557-5A08-40FA-BAB5-A76F5154BF29}" srcOrd="6" destOrd="0" presId="urn:microsoft.com/office/officeart/2005/8/layout/vList5"/>
    <dgm:cxn modelId="{8BC51AB8-FD15-4CEA-9048-B22068CE7B83}" type="presParOf" srcId="{CF863557-5A08-40FA-BAB5-A76F5154BF29}" destId="{4AA218D6-7A61-48FC-8FF5-9BBAE18315B5}" srcOrd="0" destOrd="0" presId="urn:microsoft.com/office/officeart/2005/8/layout/vList5"/>
    <dgm:cxn modelId="{E19A2E19-1C5E-4862-9A40-D66FA2C129D5}" type="presParOf" srcId="{391E5B6F-F069-43CC-8FBF-67FEFB12E472}" destId="{A11784F1-52BF-44C1-A7E5-8BB9FE5DAB19}" srcOrd="7" destOrd="0" presId="urn:microsoft.com/office/officeart/2005/8/layout/vList5"/>
    <dgm:cxn modelId="{25F0C09B-418E-4ABC-BD01-5CAEB68F83A9}" type="presParOf" srcId="{391E5B6F-F069-43CC-8FBF-67FEFB12E472}" destId="{D6E55949-0F87-4446-88E7-065AA158B702}" srcOrd="8" destOrd="0" presId="urn:microsoft.com/office/officeart/2005/8/layout/vList5"/>
    <dgm:cxn modelId="{0F041475-A28B-4D02-92B1-FABB335844ED}" type="presParOf" srcId="{D6E55949-0F87-4446-88E7-065AA158B702}" destId="{1A919B61-70FE-4C9D-9969-4B71034ED80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B4111B-9DE9-4017-A234-6B32F99EC1E2}" type="doc">
      <dgm:prSet loTypeId="urn:microsoft.com/office/officeart/2005/8/layout/vList5" loCatId="list" qsTypeId="urn:microsoft.com/office/officeart/2005/8/quickstyle/3d2" qsCatId="3D" csTypeId="urn:microsoft.com/office/officeart/2005/8/colors/colorful1#2" csCatId="colorful" phldr="1"/>
      <dgm:spPr/>
      <dgm:t>
        <a:bodyPr/>
        <a:lstStyle/>
        <a:p>
          <a:endParaRPr lang="en-GB"/>
        </a:p>
      </dgm:t>
    </dgm:pt>
    <dgm:pt modelId="{E0D8A49E-50E5-4C72-920A-BEC8DA927033}">
      <dgm:prSet phldrT="[Text]"/>
      <dgm:spPr>
        <a:solidFill>
          <a:srgbClr val="FF0000"/>
        </a:solidFill>
      </dgm:spPr>
      <dgm:t>
        <a:bodyPr/>
        <a:lstStyle/>
        <a:p>
          <a:r>
            <a:rPr lang="en-GB" dirty="0"/>
            <a:t>Ignorance</a:t>
          </a:r>
        </a:p>
      </dgm:t>
    </dgm:pt>
    <dgm:pt modelId="{987F0DD8-F07F-4514-BA4E-03D0159304AD}" type="parTrans" cxnId="{12E2C6DC-9108-427D-88C7-D4A6F3283230}">
      <dgm:prSet/>
      <dgm:spPr/>
      <dgm:t>
        <a:bodyPr/>
        <a:lstStyle/>
        <a:p>
          <a:endParaRPr lang="en-GB"/>
        </a:p>
      </dgm:t>
    </dgm:pt>
    <dgm:pt modelId="{974882BA-6885-4FDF-BCF3-7EE6F60F7153}" type="sibTrans" cxnId="{12E2C6DC-9108-427D-88C7-D4A6F3283230}">
      <dgm:prSet/>
      <dgm:spPr/>
      <dgm:t>
        <a:bodyPr/>
        <a:lstStyle/>
        <a:p>
          <a:endParaRPr lang="en-GB"/>
        </a:p>
      </dgm:t>
    </dgm:pt>
    <dgm:pt modelId="{3B2BA282-736E-4742-BCD6-4A6B9389F7BC}">
      <dgm:prSet phldrT="[Text]"/>
      <dgm:spPr>
        <a:solidFill>
          <a:srgbClr val="FFC000"/>
        </a:solidFill>
      </dgm:spPr>
      <dgm:t>
        <a:bodyPr/>
        <a:lstStyle/>
        <a:p>
          <a:r>
            <a:rPr lang="en-GB" dirty="0"/>
            <a:t>Disease</a:t>
          </a:r>
        </a:p>
      </dgm:t>
    </dgm:pt>
    <dgm:pt modelId="{7A51D0E9-8671-47A3-A1FE-13C404C79BA6}" type="parTrans" cxnId="{EBA55CCB-88CF-41A8-9E63-2ADC2188B553}">
      <dgm:prSet/>
      <dgm:spPr/>
      <dgm:t>
        <a:bodyPr/>
        <a:lstStyle/>
        <a:p>
          <a:endParaRPr lang="en-GB"/>
        </a:p>
      </dgm:t>
    </dgm:pt>
    <dgm:pt modelId="{EF8E5514-245B-422D-8B85-8B05CE31F1C6}" type="sibTrans" cxnId="{EBA55CCB-88CF-41A8-9E63-2ADC2188B553}">
      <dgm:prSet/>
      <dgm:spPr/>
      <dgm:t>
        <a:bodyPr/>
        <a:lstStyle/>
        <a:p>
          <a:endParaRPr lang="en-GB"/>
        </a:p>
      </dgm:t>
    </dgm:pt>
    <dgm:pt modelId="{5DAF3729-59D2-447E-B1EB-B349476758E2}">
      <dgm:prSet phldrT="[Text]"/>
      <dgm:spPr>
        <a:solidFill>
          <a:srgbClr val="00B050"/>
        </a:solidFill>
      </dgm:spPr>
      <dgm:t>
        <a:bodyPr/>
        <a:lstStyle/>
        <a:p>
          <a:r>
            <a:rPr lang="en-GB" dirty="0"/>
            <a:t>Idleness</a:t>
          </a:r>
        </a:p>
      </dgm:t>
    </dgm:pt>
    <dgm:pt modelId="{3E7C7465-875D-4440-B9F3-994A8CB0F6A2}" type="parTrans" cxnId="{7A5B946B-AB07-4AB1-BDC6-F9E3E49384BB}">
      <dgm:prSet/>
      <dgm:spPr/>
      <dgm:t>
        <a:bodyPr/>
        <a:lstStyle/>
        <a:p>
          <a:endParaRPr lang="en-GB"/>
        </a:p>
      </dgm:t>
    </dgm:pt>
    <dgm:pt modelId="{E43221B8-6C3D-4DFA-832A-1034C8080F6F}" type="sibTrans" cxnId="{7A5B946B-AB07-4AB1-BDC6-F9E3E49384BB}">
      <dgm:prSet/>
      <dgm:spPr/>
      <dgm:t>
        <a:bodyPr/>
        <a:lstStyle/>
        <a:p>
          <a:endParaRPr lang="en-GB"/>
        </a:p>
      </dgm:t>
    </dgm:pt>
    <dgm:pt modelId="{B92E99C2-589E-4044-93F5-36804D378FB5}">
      <dgm:prSet/>
      <dgm:spPr>
        <a:solidFill>
          <a:srgbClr val="0070C0"/>
        </a:solidFill>
      </dgm:spPr>
      <dgm:t>
        <a:bodyPr/>
        <a:lstStyle/>
        <a:p>
          <a:r>
            <a:rPr lang="en-GB" dirty="0"/>
            <a:t>Squalor</a:t>
          </a:r>
        </a:p>
      </dgm:t>
    </dgm:pt>
    <dgm:pt modelId="{F25AD5FF-FBAC-4344-875B-779FD576C153}" type="parTrans" cxnId="{53398C8E-9715-45A9-BA6D-CB1F5F139241}">
      <dgm:prSet/>
      <dgm:spPr/>
      <dgm:t>
        <a:bodyPr/>
        <a:lstStyle/>
        <a:p>
          <a:endParaRPr lang="en-GB"/>
        </a:p>
      </dgm:t>
    </dgm:pt>
    <dgm:pt modelId="{E114C541-5696-4861-B673-5D854981A228}" type="sibTrans" cxnId="{53398C8E-9715-45A9-BA6D-CB1F5F139241}">
      <dgm:prSet/>
      <dgm:spPr/>
      <dgm:t>
        <a:bodyPr/>
        <a:lstStyle/>
        <a:p>
          <a:endParaRPr lang="en-GB"/>
        </a:p>
      </dgm:t>
    </dgm:pt>
    <dgm:pt modelId="{031C1507-2079-43EF-9733-ACA615AA06A1}">
      <dgm:prSet/>
      <dgm:spPr>
        <a:solidFill>
          <a:srgbClr val="7030A0"/>
        </a:solidFill>
      </dgm:spPr>
      <dgm:t>
        <a:bodyPr/>
        <a:lstStyle/>
        <a:p>
          <a:r>
            <a:rPr lang="en-GB" dirty="0"/>
            <a:t>Want</a:t>
          </a:r>
        </a:p>
      </dgm:t>
    </dgm:pt>
    <dgm:pt modelId="{7BCA11E0-E8B7-4839-9A95-7CB5DB854B9C}" type="parTrans" cxnId="{E4929414-3A00-4F87-8928-2F8A8975E336}">
      <dgm:prSet/>
      <dgm:spPr/>
      <dgm:t>
        <a:bodyPr/>
        <a:lstStyle/>
        <a:p>
          <a:endParaRPr lang="en-GB"/>
        </a:p>
      </dgm:t>
    </dgm:pt>
    <dgm:pt modelId="{1920D8BA-B37B-435E-B976-1C34B0916F76}" type="sibTrans" cxnId="{E4929414-3A00-4F87-8928-2F8A8975E336}">
      <dgm:prSet/>
      <dgm:spPr/>
      <dgm:t>
        <a:bodyPr/>
        <a:lstStyle/>
        <a:p>
          <a:endParaRPr lang="en-GB"/>
        </a:p>
      </dgm:t>
    </dgm:pt>
    <dgm:pt modelId="{391E5B6F-F069-43CC-8FBF-67FEFB12E472}" type="pres">
      <dgm:prSet presAssocID="{1AB4111B-9DE9-4017-A234-6B32F99EC1E2}" presName="Name0" presStyleCnt="0">
        <dgm:presLayoutVars>
          <dgm:dir/>
          <dgm:animLvl val="lvl"/>
          <dgm:resizeHandles val="exact"/>
        </dgm:presLayoutVars>
      </dgm:prSet>
      <dgm:spPr/>
    </dgm:pt>
    <dgm:pt modelId="{1D057EE7-90D7-40F0-B158-5B67195B7655}" type="pres">
      <dgm:prSet presAssocID="{E0D8A49E-50E5-4C72-920A-BEC8DA927033}" presName="linNode" presStyleCnt="0"/>
      <dgm:spPr/>
    </dgm:pt>
    <dgm:pt modelId="{B36261F1-45A5-484E-A891-9DCBF43F1A17}" type="pres">
      <dgm:prSet presAssocID="{E0D8A49E-50E5-4C72-920A-BEC8DA927033}" presName="parentText" presStyleLbl="node1" presStyleIdx="0" presStyleCnt="5">
        <dgm:presLayoutVars>
          <dgm:chMax val="1"/>
          <dgm:bulletEnabled val="1"/>
        </dgm:presLayoutVars>
      </dgm:prSet>
      <dgm:spPr/>
    </dgm:pt>
    <dgm:pt modelId="{4FFBEE04-9E98-47E8-BE52-BCE5AA45E321}" type="pres">
      <dgm:prSet presAssocID="{974882BA-6885-4FDF-BCF3-7EE6F60F7153}" presName="sp" presStyleCnt="0"/>
      <dgm:spPr/>
    </dgm:pt>
    <dgm:pt modelId="{53058B14-BA50-4E32-BD13-0C7973318953}" type="pres">
      <dgm:prSet presAssocID="{3B2BA282-736E-4742-BCD6-4A6B9389F7BC}" presName="linNode" presStyleCnt="0"/>
      <dgm:spPr/>
    </dgm:pt>
    <dgm:pt modelId="{5ABA1632-C696-4E49-9005-B3415BE66B45}" type="pres">
      <dgm:prSet presAssocID="{3B2BA282-736E-4742-BCD6-4A6B9389F7BC}" presName="parentText" presStyleLbl="node1" presStyleIdx="1" presStyleCnt="5">
        <dgm:presLayoutVars>
          <dgm:chMax val="1"/>
          <dgm:bulletEnabled val="1"/>
        </dgm:presLayoutVars>
      </dgm:prSet>
      <dgm:spPr/>
    </dgm:pt>
    <dgm:pt modelId="{1CB17797-B095-46B3-AE87-375E218B8F38}" type="pres">
      <dgm:prSet presAssocID="{EF8E5514-245B-422D-8B85-8B05CE31F1C6}" presName="sp" presStyleCnt="0"/>
      <dgm:spPr/>
    </dgm:pt>
    <dgm:pt modelId="{A44816E1-9E95-4C44-A641-67FDF81A834E}" type="pres">
      <dgm:prSet presAssocID="{5DAF3729-59D2-447E-B1EB-B349476758E2}" presName="linNode" presStyleCnt="0"/>
      <dgm:spPr/>
    </dgm:pt>
    <dgm:pt modelId="{3125673A-16BD-4165-BB83-668ABD9B744A}" type="pres">
      <dgm:prSet presAssocID="{5DAF3729-59D2-447E-B1EB-B349476758E2}" presName="parentText" presStyleLbl="node1" presStyleIdx="2" presStyleCnt="5">
        <dgm:presLayoutVars>
          <dgm:chMax val="1"/>
          <dgm:bulletEnabled val="1"/>
        </dgm:presLayoutVars>
      </dgm:prSet>
      <dgm:spPr/>
    </dgm:pt>
    <dgm:pt modelId="{C6F6BDAC-5245-44D8-AB0E-FEB944E785AD}" type="pres">
      <dgm:prSet presAssocID="{E43221B8-6C3D-4DFA-832A-1034C8080F6F}" presName="sp" presStyleCnt="0"/>
      <dgm:spPr/>
    </dgm:pt>
    <dgm:pt modelId="{CF863557-5A08-40FA-BAB5-A76F5154BF29}" type="pres">
      <dgm:prSet presAssocID="{B92E99C2-589E-4044-93F5-36804D378FB5}" presName="linNode" presStyleCnt="0"/>
      <dgm:spPr/>
    </dgm:pt>
    <dgm:pt modelId="{4AA218D6-7A61-48FC-8FF5-9BBAE18315B5}" type="pres">
      <dgm:prSet presAssocID="{B92E99C2-589E-4044-93F5-36804D378FB5}" presName="parentText" presStyleLbl="node1" presStyleIdx="3" presStyleCnt="5">
        <dgm:presLayoutVars>
          <dgm:chMax val="1"/>
          <dgm:bulletEnabled val="1"/>
        </dgm:presLayoutVars>
      </dgm:prSet>
      <dgm:spPr/>
    </dgm:pt>
    <dgm:pt modelId="{A11784F1-52BF-44C1-A7E5-8BB9FE5DAB19}" type="pres">
      <dgm:prSet presAssocID="{E114C541-5696-4861-B673-5D854981A228}" presName="sp" presStyleCnt="0"/>
      <dgm:spPr/>
    </dgm:pt>
    <dgm:pt modelId="{D6E55949-0F87-4446-88E7-065AA158B702}" type="pres">
      <dgm:prSet presAssocID="{031C1507-2079-43EF-9733-ACA615AA06A1}" presName="linNode" presStyleCnt="0"/>
      <dgm:spPr/>
    </dgm:pt>
    <dgm:pt modelId="{1A919B61-70FE-4C9D-9969-4B71034ED807}" type="pres">
      <dgm:prSet presAssocID="{031C1507-2079-43EF-9733-ACA615AA06A1}" presName="parentText" presStyleLbl="node1" presStyleIdx="4" presStyleCnt="5">
        <dgm:presLayoutVars>
          <dgm:chMax val="1"/>
          <dgm:bulletEnabled val="1"/>
        </dgm:presLayoutVars>
      </dgm:prSet>
      <dgm:spPr/>
    </dgm:pt>
  </dgm:ptLst>
  <dgm:cxnLst>
    <dgm:cxn modelId="{E4929414-3A00-4F87-8928-2F8A8975E336}" srcId="{1AB4111B-9DE9-4017-A234-6B32F99EC1E2}" destId="{031C1507-2079-43EF-9733-ACA615AA06A1}" srcOrd="4" destOrd="0" parTransId="{7BCA11E0-E8B7-4839-9A95-7CB5DB854B9C}" sibTransId="{1920D8BA-B37B-435E-B976-1C34B0916F76}"/>
    <dgm:cxn modelId="{6C9FC32F-BB19-4DD1-A8B3-13F00471B0A1}" type="presOf" srcId="{5DAF3729-59D2-447E-B1EB-B349476758E2}" destId="{3125673A-16BD-4165-BB83-668ABD9B744A}" srcOrd="0" destOrd="0" presId="urn:microsoft.com/office/officeart/2005/8/layout/vList5"/>
    <dgm:cxn modelId="{7A5B946B-AB07-4AB1-BDC6-F9E3E49384BB}" srcId="{1AB4111B-9DE9-4017-A234-6B32F99EC1E2}" destId="{5DAF3729-59D2-447E-B1EB-B349476758E2}" srcOrd="2" destOrd="0" parTransId="{3E7C7465-875D-4440-B9F3-994A8CB0F6A2}" sibTransId="{E43221B8-6C3D-4DFA-832A-1034C8080F6F}"/>
    <dgm:cxn modelId="{53398C8E-9715-45A9-BA6D-CB1F5F139241}" srcId="{1AB4111B-9DE9-4017-A234-6B32F99EC1E2}" destId="{B92E99C2-589E-4044-93F5-36804D378FB5}" srcOrd="3" destOrd="0" parTransId="{F25AD5FF-FBAC-4344-875B-779FD576C153}" sibTransId="{E114C541-5696-4861-B673-5D854981A228}"/>
    <dgm:cxn modelId="{735542A2-4133-4270-A485-3A5B02F11769}" type="presOf" srcId="{B92E99C2-589E-4044-93F5-36804D378FB5}" destId="{4AA218D6-7A61-48FC-8FF5-9BBAE18315B5}" srcOrd="0" destOrd="0" presId="urn:microsoft.com/office/officeart/2005/8/layout/vList5"/>
    <dgm:cxn modelId="{EBA55CCB-88CF-41A8-9E63-2ADC2188B553}" srcId="{1AB4111B-9DE9-4017-A234-6B32F99EC1E2}" destId="{3B2BA282-736E-4742-BCD6-4A6B9389F7BC}" srcOrd="1" destOrd="0" parTransId="{7A51D0E9-8671-47A3-A1FE-13C404C79BA6}" sibTransId="{EF8E5514-245B-422D-8B85-8B05CE31F1C6}"/>
    <dgm:cxn modelId="{0CA5A0CC-C4D1-44EB-B63E-88E54160556C}" type="presOf" srcId="{031C1507-2079-43EF-9733-ACA615AA06A1}" destId="{1A919B61-70FE-4C9D-9969-4B71034ED807}" srcOrd="0" destOrd="0" presId="urn:microsoft.com/office/officeart/2005/8/layout/vList5"/>
    <dgm:cxn modelId="{389F01DA-3442-489F-A4C8-99166E19CC2B}" type="presOf" srcId="{E0D8A49E-50E5-4C72-920A-BEC8DA927033}" destId="{B36261F1-45A5-484E-A891-9DCBF43F1A17}" srcOrd="0" destOrd="0" presId="urn:microsoft.com/office/officeart/2005/8/layout/vList5"/>
    <dgm:cxn modelId="{12E2C6DC-9108-427D-88C7-D4A6F3283230}" srcId="{1AB4111B-9DE9-4017-A234-6B32F99EC1E2}" destId="{E0D8A49E-50E5-4C72-920A-BEC8DA927033}" srcOrd="0" destOrd="0" parTransId="{987F0DD8-F07F-4514-BA4E-03D0159304AD}" sibTransId="{974882BA-6885-4FDF-BCF3-7EE6F60F7153}"/>
    <dgm:cxn modelId="{CFE8DEF3-AB6F-4108-9E2B-7B055B0C2FFF}" type="presOf" srcId="{1AB4111B-9DE9-4017-A234-6B32F99EC1E2}" destId="{391E5B6F-F069-43CC-8FBF-67FEFB12E472}" srcOrd="0" destOrd="0" presId="urn:microsoft.com/office/officeart/2005/8/layout/vList5"/>
    <dgm:cxn modelId="{EEF371F8-E3DD-4D7A-AE20-33F610F5EE55}" type="presOf" srcId="{3B2BA282-736E-4742-BCD6-4A6B9389F7BC}" destId="{5ABA1632-C696-4E49-9005-B3415BE66B45}" srcOrd="0" destOrd="0" presId="urn:microsoft.com/office/officeart/2005/8/layout/vList5"/>
    <dgm:cxn modelId="{D28464AA-1FA9-45F7-97F0-FA82D8311614}" type="presParOf" srcId="{391E5B6F-F069-43CC-8FBF-67FEFB12E472}" destId="{1D057EE7-90D7-40F0-B158-5B67195B7655}" srcOrd="0" destOrd="0" presId="urn:microsoft.com/office/officeart/2005/8/layout/vList5"/>
    <dgm:cxn modelId="{9B4A458D-DC1F-422C-BB47-22B26E07D674}" type="presParOf" srcId="{1D057EE7-90D7-40F0-B158-5B67195B7655}" destId="{B36261F1-45A5-484E-A891-9DCBF43F1A17}" srcOrd="0" destOrd="0" presId="urn:microsoft.com/office/officeart/2005/8/layout/vList5"/>
    <dgm:cxn modelId="{DF90E014-FC1F-4424-9467-42407ACB07FF}" type="presParOf" srcId="{391E5B6F-F069-43CC-8FBF-67FEFB12E472}" destId="{4FFBEE04-9E98-47E8-BE52-BCE5AA45E321}" srcOrd="1" destOrd="0" presId="urn:microsoft.com/office/officeart/2005/8/layout/vList5"/>
    <dgm:cxn modelId="{256B15ED-ED88-473C-A27A-8AAF0C32BF93}" type="presParOf" srcId="{391E5B6F-F069-43CC-8FBF-67FEFB12E472}" destId="{53058B14-BA50-4E32-BD13-0C7973318953}" srcOrd="2" destOrd="0" presId="urn:microsoft.com/office/officeart/2005/8/layout/vList5"/>
    <dgm:cxn modelId="{D42BA75E-C650-40BB-819F-A52951B70FF6}" type="presParOf" srcId="{53058B14-BA50-4E32-BD13-0C7973318953}" destId="{5ABA1632-C696-4E49-9005-B3415BE66B45}" srcOrd="0" destOrd="0" presId="urn:microsoft.com/office/officeart/2005/8/layout/vList5"/>
    <dgm:cxn modelId="{D6DF8153-F556-4F40-A909-C3C24E1DEB16}" type="presParOf" srcId="{391E5B6F-F069-43CC-8FBF-67FEFB12E472}" destId="{1CB17797-B095-46B3-AE87-375E218B8F38}" srcOrd="3" destOrd="0" presId="urn:microsoft.com/office/officeart/2005/8/layout/vList5"/>
    <dgm:cxn modelId="{1E0439B1-8F9A-48E1-AB67-30DAC7147AFB}" type="presParOf" srcId="{391E5B6F-F069-43CC-8FBF-67FEFB12E472}" destId="{A44816E1-9E95-4C44-A641-67FDF81A834E}" srcOrd="4" destOrd="0" presId="urn:microsoft.com/office/officeart/2005/8/layout/vList5"/>
    <dgm:cxn modelId="{0AA44119-6BF9-4DEC-BA74-764F967A03A9}" type="presParOf" srcId="{A44816E1-9E95-4C44-A641-67FDF81A834E}" destId="{3125673A-16BD-4165-BB83-668ABD9B744A}" srcOrd="0" destOrd="0" presId="urn:microsoft.com/office/officeart/2005/8/layout/vList5"/>
    <dgm:cxn modelId="{9249A319-0B19-4414-80CB-DBD1A2876732}" type="presParOf" srcId="{391E5B6F-F069-43CC-8FBF-67FEFB12E472}" destId="{C6F6BDAC-5245-44D8-AB0E-FEB944E785AD}" srcOrd="5" destOrd="0" presId="urn:microsoft.com/office/officeart/2005/8/layout/vList5"/>
    <dgm:cxn modelId="{426EAB7C-D571-44D1-9FFC-FF3A78466F36}" type="presParOf" srcId="{391E5B6F-F069-43CC-8FBF-67FEFB12E472}" destId="{CF863557-5A08-40FA-BAB5-A76F5154BF29}" srcOrd="6" destOrd="0" presId="urn:microsoft.com/office/officeart/2005/8/layout/vList5"/>
    <dgm:cxn modelId="{6EC8D2D4-F8B1-4425-B418-E7FD9A428AE8}" type="presParOf" srcId="{CF863557-5A08-40FA-BAB5-A76F5154BF29}" destId="{4AA218D6-7A61-48FC-8FF5-9BBAE18315B5}" srcOrd="0" destOrd="0" presId="urn:microsoft.com/office/officeart/2005/8/layout/vList5"/>
    <dgm:cxn modelId="{65C7685F-FAE1-4FE2-8B34-A79F9E9A011A}" type="presParOf" srcId="{391E5B6F-F069-43CC-8FBF-67FEFB12E472}" destId="{A11784F1-52BF-44C1-A7E5-8BB9FE5DAB19}" srcOrd="7" destOrd="0" presId="urn:microsoft.com/office/officeart/2005/8/layout/vList5"/>
    <dgm:cxn modelId="{7F75A318-5977-4ABF-9834-F57C0A5F159B}" type="presParOf" srcId="{391E5B6F-F069-43CC-8FBF-67FEFB12E472}" destId="{D6E55949-0F87-4446-88E7-065AA158B702}" srcOrd="8" destOrd="0" presId="urn:microsoft.com/office/officeart/2005/8/layout/vList5"/>
    <dgm:cxn modelId="{E1E9A7B8-9481-4E40-9DBA-F4E5467B532D}" type="presParOf" srcId="{D6E55949-0F87-4446-88E7-065AA158B702}" destId="{1A919B61-70FE-4C9D-9969-4B71034ED80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6A2EBCD-26F0-4F2B-9310-18773DA097B0}" type="doc">
      <dgm:prSet loTypeId="urn:microsoft.com/office/officeart/2005/8/layout/balance1" loCatId="relationship" qsTypeId="urn:microsoft.com/office/officeart/2005/8/quickstyle/simple1" qsCatId="simple" csTypeId="urn:microsoft.com/office/officeart/2005/8/colors/accent0_1" csCatId="mainScheme" phldr="1"/>
      <dgm:spPr/>
      <dgm:t>
        <a:bodyPr/>
        <a:lstStyle/>
        <a:p>
          <a:endParaRPr lang="en-GB"/>
        </a:p>
      </dgm:t>
    </dgm:pt>
    <dgm:pt modelId="{A80739E3-C998-466A-92B0-E58145BC892E}">
      <dgm:prSet phldrT="[Text]"/>
      <dgm:spPr>
        <a:solidFill>
          <a:srgbClr val="00B0F0">
            <a:alpha val="90000"/>
          </a:srgbClr>
        </a:solidFill>
      </dgm:spPr>
      <dgm:t>
        <a:bodyPr/>
        <a:lstStyle/>
        <a:p>
          <a:r>
            <a:rPr lang="en-GB" dirty="0"/>
            <a:t>Right</a:t>
          </a:r>
        </a:p>
      </dgm:t>
    </dgm:pt>
    <dgm:pt modelId="{31EBCE15-5479-4843-89C6-D6C559D5050C}" type="parTrans" cxnId="{6F30549D-9D6A-4C09-9675-42F70AAAE7BC}">
      <dgm:prSet/>
      <dgm:spPr/>
      <dgm:t>
        <a:bodyPr/>
        <a:lstStyle/>
        <a:p>
          <a:endParaRPr lang="en-GB"/>
        </a:p>
      </dgm:t>
    </dgm:pt>
    <dgm:pt modelId="{9A530C40-1DAA-4D10-870F-9F4E869D27A5}" type="sibTrans" cxnId="{6F30549D-9D6A-4C09-9675-42F70AAAE7BC}">
      <dgm:prSet/>
      <dgm:spPr/>
      <dgm:t>
        <a:bodyPr/>
        <a:lstStyle/>
        <a:p>
          <a:endParaRPr lang="en-GB"/>
        </a:p>
      </dgm:t>
    </dgm:pt>
    <dgm:pt modelId="{52BA67D6-D358-470E-97B8-D33A297DCE2F}">
      <dgm:prSet phldrT="[Text]"/>
      <dgm:spPr>
        <a:solidFill>
          <a:srgbClr val="00B0F0"/>
        </a:solidFill>
      </dgm:spPr>
      <dgm:t>
        <a:bodyPr/>
        <a:lstStyle/>
        <a:p>
          <a:r>
            <a:rPr lang="en-GB" dirty="0"/>
            <a:t>For personal profit</a:t>
          </a:r>
        </a:p>
      </dgm:t>
    </dgm:pt>
    <dgm:pt modelId="{E6E1E7C8-9BB0-412F-9884-250300254595}" type="parTrans" cxnId="{B669C9AF-0AAB-40E8-8E48-B654B6693C48}">
      <dgm:prSet/>
      <dgm:spPr/>
      <dgm:t>
        <a:bodyPr/>
        <a:lstStyle/>
        <a:p>
          <a:endParaRPr lang="en-GB"/>
        </a:p>
      </dgm:t>
    </dgm:pt>
    <dgm:pt modelId="{2CF7B324-F67C-4120-AA04-D5261185D928}" type="sibTrans" cxnId="{B669C9AF-0AAB-40E8-8E48-B654B6693C48}">
      <dgm:prSet/>
      <dgm:spPr/>
      <dgm:t>
        <a:bodyPr/>
        <a:lstStyle/>
        <a:p>
          <a:endParaRPr lang="en-GB"/>
        </a:p>
      </dgm:t>
    </dgm:pt>
    <dgm:pt modelId="{7EF7EDDD-5A8F-4305-831A-88907F9A581D}">
      <dgm:prSet phldrT="[Text]"/>
      <dgm:spPr>
        <a:solidFill>
          <a:srgbClr val="00B0F0"/>
        </a:solidFill>
      </dgm:spPr>
      <dgm:t>
        <a:bodyPr/>
        <a:lstStyle/>
        <a:p>
          <a:r>
            <a:rPr lang="en-GB" dirty="0"/>
            <a:t>Competition</a:t>
          </a:r>
        </a:p>
      </dgm:t>
    </dgm:pt>
    <dgm:pt modelId="{799C8E74-C636-4640-9845-5B05D078C047}" type="parTrans" cxnId="{DAC8F383-BE31-4F5D-A7B0-A61E6EE06540}">
      <dgm:prSet/>
      <dgm:spPr/>
      <dgm:t>
        <a:bodyPr/>
        <a:lstStyle/>
        <a:p>
          <a:endParaRPr lang="en-GB"/>
        </a:p>
      </dgm:t>
    </dgm:pt>
    <dgm:pt modelId="{9C5B1D76-86BE-49DA-85C2-96D1F20B121E}" type="sibTrans" cxnId="{DAC8F383-BE31-4F5D-A7B0-A61E6EE06540}">
      <dgm:prSet/>
      <dgm:spPr/>
      <dgm:t>
        <a:bodyPr/>
        <a:lstStyle/>
        <a:p>
          <a:endParaRPr lang="en-GB"/>
        </a:p>
      </dgm:t>
    </dgm:pt>
    <dgm:pt modelId="{585B4B2F-4BEE-496E-97FC-060D0BF52253}">
      <dgm:prSet phldrT="[Text]"/>
      <dgm:spPr>
        <a:solidFill>
          <a:srgbClr val="FF0000">
            <a:alpha val="90000"/>
          </a:srgbClr>
        </a:solidFill>
      </dgm:spPr>
      <dgm:t>
        <a:bodyPr/>
        <a:lstStyle/>
        <a:p>
          <a:r>
            <a:rPr lang="en-GB" dirty="0"/>
            <a:t>Left</a:t>
          </a:r>
        </a:p>
      </dgm:t>
    </dgm:pt>
    <dgm:pt modelId="{1F6CEFEB-C9DA-4EF5-BBEF-1F09DD99F3A4}" type="parTrans" cxnId="{97C00010-4D46-430C-ADDE-E6F68915C84F}">
      <dgm:prSet/>
      <dgm:spPr/>
      <dgm:t>
        <a:bodyPr/>
        <a:lstStyle/>
        <a:p>
          <a:endParaRPr lang="en-GB"/>
        </a:p>
      </dgm:t>
    </dgm:pt>
    <dgm:pt modelId="{A4B247F0-4B7F-40D9-8182-A791CDCCB810}" type="sibTrans" cxnId="{97C00010-4D46-430C-ADDE-E6F68915C84F}">
      <dgm:prSet/>
      <dgm:spPr/>
      <dgm:t>
        <a:bodyPr/>
        <a:lstStyle/>
        <a:p>
          <a:endParaRPr lang="en-GB"/>
        </a:p>
      </dgm:t>
    </dgm:pt>
    <dgm:pt modelId="{5F8DAC0F-DE50-49A4-90BB-784C7199C646}">
      <dgm:prSet phldrT="[Text]"/>
      <dgm:spPr>
        <a:solidFill>
          <a:srgbClr val="FF0000"/>
        </a:solidFill>
      </dgm:spPr>
      <dgm:t>
        <a:bodyPr/>
        <a:lstStyle/>
        <a:p>
          <a:r>
            <a:rPr lang="en-GB" dirty="0"/>
            <a:t>Not for personal profit</a:t>
          </a:r>
        </a:p>
      </dgm:t>
    </dgm:pt>
    <dgm:pt modelId="{C6C4CBFD-9D8D-4A4C-B8E3-13DA42C9575F}" type="parTrans" cxnId="{D976B880-1683-40D0-89C8-109205A51155}">
      <dgm:prSet/>
      <dgm:spPr/>
      <dgm:t>
        <a:bodyPr/>
        <a:lstStyle/>
        <a:p>
          <a:endParaRPr lang="en-GB"/>
        </a:p>
      </dgm:t>
    </dgm:pt>
    <dgm:pt modelId="{080758DF-2C6B-469F-BE25-656FE8B1C086}" type="sibTrans" cxnId="{D976B880-1683-40D0-89C8-109205A51155}">
      <dgm:prSet/>
      <dgm:spPr/>
      <dgm:t>
        <a:bodyPr/>
        <a:lstStyle/>
        <a:p>
          <a:endParaRPr lang="en-GB"/>
        </a:p>
      </dgm:t>
    </dgm:pt>
    <dgm:pt modelId="{4776BBC3-B956-4C9B-81FD-7B179C6FEB96}">
      <dgm:prSet phldrT="[Text]"/>
      <dgm:spPr>
        <a:solidFill>
          <a:srgbClr val="FF0000"/>
        </a:solidFill>
      </dgm:spPr>
      <dgm:t>
        <a:bodyPr/>
        <a:lstStyle/>
        <a:p>
          <a:r>
            <a:rPr lang="en-GB" dirty="0"/>
            <a:t>Collaboration</a:t>
          </a:r>
        </a:p>
      </dgm:t>
    </dgm:pt>
    <dgm:pt modelId="{58DC5C91-2588-4B7F-91A3-81FDE98FCEAF}" type="parTrans" cxnId="{EE60356F-1FBF-4192-A8D0-DC9E92830863}">
      <dgm:prSet/>
      <dgm:spPr/>
      <dgm:t>
        <a:bodyPr/>
        <a:lstStyle/>
        <a:p>
          <a:endParaRPr lang="en-GB"/>
        </a:p>
      </dgm:t>
    </dgm:pt>
    <dgm:pt modelId="{C269E1A1-C658-4287-9020-A0977D28F3C5}" type="sibTrans" cxnId="{EE60356F-1FBF-4192-A8D0-DC9E92830863}">
      <dgm:prSet/>
      <dgm:spPr/>
      <dgm:t>
        <a:bodyPr/>
        <a:lstStyle/>
        <a:p>
          <a:endParaRPr lang="en-GB"/>
        </a:p>
      </dgm:t>
    </dgm:pt>
    <dgm:pt modelId="{4D33FFB3-562A-4ED5-BF38-C6E8C8C2E265}">
      <dgm:prSet phldrT="[Text]"/>
      <dgm:spPr>
        <a:solidFill>
          <a:srgbClr val="FF0000"/>
        </a:solidFill>
      </dgm:spPr>
      <dgm:t>
        <a:bodyPr/>
        <a:lstStyle/>
        <a:p>
          <a:r>
            <a:rPr lang="en-GB" dirty="0"/>
            <a:t>Public ownership</a:t>
          </a:r>
        </a:p>
      </dgm:t>
    </dgm:pt>
    <dgm:pt modelId="{2C26D8F4-4035-4A86-8644-AFB08EDADD12}" type="parTrans" cxnId="{804194E6-EC80-4DD4-90AA-056FD9F732C9}">
      <dgm:prSet/>
      <dgm:spPr/>
      <dgm:t>
        <a:bodyPr/>
        <a:lstStyle/>
        <a:p>
          <a:endParaRPr lang="en-GB"/>
        </a:p>
      </dgm:t>
    </dgm:pt>
    <dgm:pt modelId="{5C6C76A3-FAC3-4B06-8FA5-2A3A9F8E25ED}" type="sibTrans" cxnId="{804194E6-EC80-4DD4-90AA-056FD9F732C9}">
      <dgm:prSet/>
      <dgm:spPr/>
      <dgm:t>
        <a:bodyPr/>
        <a:lstStyle/>
        <a:p>
          <a:endParaRPr lang="en-GB"/>
        </a:p>
      </dgm:t>
    </dgm:pt>
    <dgm:pt modelId="{C21DB97B-69E8-4EE5-BB57-2C360D6CF0BB}">
      <dgm:prSet/>
      <dgm:spPr>
        <a:solidFill>
          <a:srgbClr val="00B0F0"/>
        </a:solidFill>
      </dgm:spPr>
      <dgm:t>
        <a:bodyPr/>
        <a:lstStyle/>
        <a:p>
          <a:r>
            <a:rPr lang="en-GB" dirty="0"/>
            <a:t>Private ownership</a:t>
          </a:r>
        </a:p>
      </dgm:t>
    </dgm:pt>
    <dgm:pt modelId="{1EBB5DAF-3BAF-43A9-BF7F-88237C602E85}" type="parTrans" cxnId="{2CB95559-93AF-4230-9D44-A974DFAF2590}">
      <dgm:prSet/>
      <dgm:spPr/>
      <dgm:t>
        <a:bodyPr/>
        <a:lstStyle/>
        <a:p>
          <a:endParaRPr lang="en-GB"/>
        </a:p>
      </dgm:t>
    </dgm:pt>
    <dgm:pt modelId="{F3A5BF94-28DC-46A6-9C7A-D0E60C3D25E8}" type="sibTrans" cxnId="{2CB95559-93AF-4230-9D44-A974DFAF2590}">
      <dgm:prSet/>
      <dgm:spPr/>
      <dgm:t>
        <a:bodyPr/>
        <a:lstStyle/>
        <a:p>
          <a:endParaRPr lang="en-GB"/>
        </a:p>
      </dgm:t>
    </dgm:pt>
    <dgm:pt modelId="{D68A5805-E8A0-4FE8-8D52-D980163B660B}" type="pres">
      <dgm:prSet presAssocID="{66A2EBCD-26F0-4F2B-9310-18773DA097B0}" presName="outerComposite" presStyleCnt="0">
        <dgm:presLayoutVars>
          <dgm:chMax val="2"/>
          <dgm:animLvl val="lvl"/>
          <dgm:resizeHandles val="exact"/>
        </dgm:presLayoutVars>
      </dgm:prSet>
      <dgm:spPr/>
    </dgm:pt>
    <dgm:pt modelId="{F5F1E943-1BCC-40EA-8B35-CC3090DA007A}" type="pres">
      <dgm:prSet presAssocID="{66A2EBCD-26F0-4F2B-9310-18773DA097B0}" presName="dummyMaxCanvas" presStyleCnt="0"/>
      <dgm:spPr/>
    </dgm:pt>
    <dgm:pt modelId="{673396E9-7383-4995-880C-CDE9BCDF0616}" type="pres">
      <dgm:prSet presAssocID="{66A2EBCD-26F0-4F2B-9310-18773DA097B0}" presName="parentComposite" presStyleCnt="0"/>
      <dgm:spPr/>
    </dgm:pt>
    <dgm:pt modelId="{92EE94CD-A821-4515-8A1B-94A509DB2D40}" type="pres">
      <dgm:prSet presAssocID="{66A2EBCD-26F0-4F2B-9310-18773DA097B0}" presName="parent1" presStyleLbl="alignAccFollowNode1" presStyleIdx="0" presStyleCnt="4">
        <dgm:presLayoutVars>
          <dgm:chMax val="4"/>
        </dgm:presLayoutVars>
      </dgm:prSet>
      <dgm:spPr/>
    </dgm:pt>
    <dgm:pt modelId="{8624ECFE-08C2-45EE-82EA-4F1C1B49B0F4}" type="pres">
      <dgm:prSet presAssocID="{66A2EBCD-26F0-4F2B-9310-18773DA097B0}" presName="parent2" presStyleLbl="alignAccFollowNode1" presStyleIdx="1" presStyleCnt="4">
        <dgm:presLayoutVars>
          <dgm:chMax val="4"/>
        </dgm:presLayoutVars>
      </dgm:prSet>
      <dgm:spPr/>
    </dgm:pt>
    <dgm:pt modelId="{55B97A5D-0829-48C1-B1E8-8DAC0A060D1E}" type="pres">
      <dgm:prSet presAssocID="{66A2EBCD-26F0-4F2B-9310-18773DA097B0}" presName="childrenComposite" presStyleCnt="0"/>
      <dgm:spPr/>
    </dgm:pt>
    <dgm:pt modelId="{C4512735-D991-473C-B29E-34DA3C9440BC}" type="pres">
      <dgm:prSet presAssocID="{66A2EBCD-26F0-4F2B-9310-18773DA097B0}" presName="dummyMaxCanvas_ChildArea" presStyleCnt="0"/>
      <dgm:spPr/>
    </dgm:pt>
    <dgm:pt modelId="{201D9F5C-8669-42AA-955F-6BB07DF23EC4}" type="pres">
      <dgm:prSet presAssocID="{66A2EBCD-26F0-4F2B-9310-18773DA097B0}" presName="fulcrum" presStyleLbl="alignAccFollowNode1" presStyleIdx="2" presStyleCnt="4"/>
      <dgm:spPr>
        <a:solidFill>
          <a:srgbClr val="00B050">
            <a:alpha val="90000"/>
          </a:srgbClr>
        </a:solidFill>
      </dgm:spPr>
    </dgm:pt>
    <dgm:pt modelId="{DF68B49A-561B-4219-9CF7-B46B66372C4B}" type="pres">
      <dgm:prSet presAssocID="{66A2EBCD-26F0-4F2B-9310-18773DA097B0}" presName="balance_33" presStyleLbl="alignAccFollowNode1" presStyleIdx="3" presStyleCnt="4">
        <dgm:presLayoutVars>
          <dgm:bulletEnabled val="1"/>
        </dgm:presLayoutVars>
      </dgm:prSet>
      <dgm:spPr>
        <a:solidFill>
          <a:srgbClr val="7030A0">
            <a:alpha val="90000"/>
          </a:srgbClr>
        </a:solidFill>
      </dgm:spPr>
    </dgm:pt>
    <dgm:pt modelId="{3E27E00A-4B17-4F54-8D80-BC2A74509209}" type="pres">
      <dgm:prSet presAssocID="{66A2EBCD-26F0-4F2B-9310-18773DA097B0}" presName="right_33_1" presStyleLbl="node1" presStyleIdx="0" presStyleCnt="6">
        <dgm:presLayoutVars>
          <dgm:bulletEnabled val="1"/>
        </dgm:presLayoutVars>
      </dgm:prSet>
      <dgm:spPr/>
    </dgm:pt>
    <dgm:pt modelId="{4261C54F-EC86-4E32-8892-71F5FAB65E6D}" type="pres">
      <dgm:prSet presAssocID="{66A2EBCD-26F0-4F2B-9310-18773DA097B0}" presName="right_33_2" presStyleLbl="node1" presStyleIdx="1" presStyleCnt="6">
        <dgm:presLayoutVars>
          <dgm:bulletEnabled val="1"/>
        </dgm:presLayoutVars>
      </dgm:prSet>
      <dgm:spPr/>
    </dgm:pt>
    <dgm:pt modelId="{D8CEAB15-EC90-4445-926E-81B4E346A7A9}" type="pres">
      <dgm:prSet presAssocID="{66A2EBCD-26F0-4F2B-9310-18773DA097B0}" presName="right_33_3" presStyleLbl="node1" presStyleIdx="2" presStyleCnt="6">
        <dgm:presLayoutVars>
          <dgm:bulletEnabled val="1"/>
        </dgm:presLayoutVars>
      </dgm:prSet>
      <dgm:spPr/>
    </dgm:pt>
    <dgm:pt modelId="{64E28146-5DB9-4816-9650-A87633F8AC1F}" type="pres">
      <dgm:prSet presAssocID="{66A2EBCD-26F0-4F2B-9310-18773DA097B0}" presName="left_33_1" presStyleLbl="node1" presStyleIdx="3" presStyleCnt="6">
        <dgm:presLayoutVars>
          <dgm:bulletEnabled val="1"/>
        </dgm:presLayoutVars>
      </dgm:prSet>
      <dgm:spPr/>
    </dgm:pt>
    <dgm:pt modelId="{A724DB6C-34CC-4927-AB87-644E71A7A2BB}" type="pres">
      <dgm:prSet presAssocID="{66A2EBCD-26F0-4F2B-9310-18773DA097B0}" presName="left_33_2" presStyleLbl="node1" presStyleIdx="4" presStyleCnt="6">
        <dgm:presLayoutVars>
          <dgm:bulletEnabled val="1"/>
        </dgm:presLayoutVars>
      </dgm:prSet>
      <dgm:spPr/>
    </dgm:pt>
    <dgm:pt modelId="{CD118C7A-DA2C-42E7-BD2A-0ECECEA19E4B}" type="pres">
      <dgm:prSet presAssocID="{66A2EBCD-26F0-4F2B-9310-18773DA097B0}" presName="left_33_3" presStyleLbl="node1" presStyleIdx="5" presStyleCnt="6">
        <dgm:presLayoutVars>
          <dgm:bulletEnabled val="1"/>
        </dgm:presLayoutVars>
      </dgm:prSet>
      <dgm:spPr/>
    </dgm:pt>
  </dgm:ptLst>
  <dgm:cxnLst>
    <dgm:cxn modelId="{78D3AE0B-4DEA-44CA-90D2-B6E58710F781}" type="presOf" srcId="{7EF7EDDD-5A8F-4305-831A-88907F9A581D}" destId="{A724DB6C-34CC-4927-AB87-644E71A7A2BB}" srcOrd="0" destOrd="0" presId="urn:microsoft.com/office/officeart/2005/8/layout/balance1"/>
    <dgm:cxn modelId="{97C00010-4D46-430C-ADDE-E6F68915C84F}" srcId="{66A2EBCD-26F0-4F2B-9310-18773DA097B0}" destId="{585B4B2F-4BEE-496E-97FC-060D0BF52253}" srcOrd="1" destOrd="0" parTransId="{1F6CEFEB-C9DA-4EF5-BBEF-1F09DD99F3A4}" sibTransId="{A4B247F0-4B7F-40D9-8182-A791CDCCB810}"/>
    <dgm:cxn modelId="{9F9EEA28-07FC-460C-8588-2168531A919A}" type="presOf" srcId="{66A2EBCD-26F0-4F2B-9310-18773DA097B0}" destId="{D68A5805-E8A0-4FE8-8D52-D980163B660B}" srcOrd="0" destOrd="0" presId="urn:microsoft.com/office/officeart/2005/8/layout/balance1"/>
    <dgm:cxn modelId="{89728E6E-EED9-4932-A720-8CCBF7CF08A3}" type="presOf" srcId="{585B4B2F-4BEE-496E-97FC-060D0BF52253}" destId="{8624ECFE-08C2-45EE-82EA-4F1C1B49B0F4}" srcOrd="0" destOrd="0" presId="urn:microsoft.com/office/officeart/2005/8/layout/balance1"/>
    <dgm:cxn modelId="{EE60356F-1FBF-4192-A8D0-DC9E92830863}" srcId="{585B4B2F-4BEE-496E-97FC-060D0BF52253}" destId="{4776BBC3-B956-4C9B-81FD-7B179C6FEB96}" srcOrd="1" destOrd="0" parTransId="{58DC5C91-2588-4B7F-91A3-81FDE98FCEAF}" sibTransId="{C269E1A1-C658-4287-9020-A0977D28F3C5}"/>
    <dgm:cxn modelId="{FB2FDE70-BF24-46BE-8987-7335FA581700}" type="presOf" srcId="{A80739E3-C998-466A-92B0-E58145BC892E}" destId="{92EE94CD-A821-4515-8A1B-94A509DB2D40}" srcOrd="0" destOrd="0" presId="urn:microsoft.com/office/officeart/2005/8/layout/balance1"/>
    <dgm:cxn modelId="{2CB95559-93AF-4230-9D44-A974DFAF2590}" srcId="{A80739E3-C998-466A-92B0-E58145BC892E}" destId="{C21DB97B-69E8-4EE5-BB57-2C360D6CF0BB}" srcOrd="2" destOrd="0" parTransId="{1EBB5DAF-3BAF-43A9-BF7F-88237C602E85}" sibTransId="{F3A5BF94-28DC-46A6-9C7A-D0E60C3D25E8}"/>
    <dgm:cxn modelId="{8D0F9080-37EB-4B03-9C82-1FAC55C0E09C}" type="presOf" srcId="{52BA67D6-D358-470E-97B8-D33A297DCE2F}" destId="{64E28146-5DB9-4816-9650-A87633F8AC1F}" srcOrd="0" destOrd="0" presId="urn:microsoft.com/office/officeart/2005/8/layout/balance1"/>
    <dgm:cxn modelId="{D976B880-1683-40D0-89C8-109205A51155}" srcId="{585B4B2F-4BEE-496E-97FC-060D0BF52253}" destId="{5F8DAC0F-DE50-49A4-90BB-784C7199C646}" srcOrd="0" destOrd="0" parTransId="{C6C4CBFD-9D8D-4A4C-B8E3-13DA42C9575F}" sibTransId="{080758DF-2C6B-469F-BE25-656FE8B1C086}"/>
    <dgm:cxn modelId="{DAC8F383-BE31-4F5D-A7B0-A61E6EE06540}" srcId="{A80739E3-C998-466A-92B0-E58145BC892E}" destId="{7EF7EDDD-5A8F-4305-831A-88907F9A581D}" srcOrd="1" destOrd="0" parTransId="{799C8E74-C636-4640-9845-5B05D078C047}" sibTransId="{9C5B1D76-86BE-49DA-85C2-96D1F20B121E}"/>
    <dgm:cxn modelId="{6F30549D-9D6A-4C09-9675-42F70AAAE7BC}" srcId="{66A2EBCD-26F0-4F2B-9310-18773DA097B0}" destId="{A80739E3-C998-466A-92B0-E58145BC892E}" srcOrd="0" destOrd="0" parTransId="{31EBCE15-5479-4843-89C6-D6C559D5050C}" sibTransId="{9A530C40-1DAA-4D10-870F-9F4E869D27A5}"/>
    <dgm:cxn modelId="{AA89B89E-7F3A-4836-8399-8FE5B724D7D2}" type="presOf" srcId="{5F8DAC0F-DE50-49A4-90BB-784C7199C646}" destId="{3E27E00A-4B17-4F54-8D80-BC2A74509209}" srcOrd="0" destOrd="0" presId="urn:microsoft.com/office/officeart/2005/8/layout/balance1"/>
    <dgm:cxn modelId="{B669C9AF-0AAB-40E8-8E48-B654B6693C48}" srcId="{A80739E3-C998-466A-92B0-E58145BC892E}" destId="{52BA67D6-D358-470E-97B8-D33A297DCE2F}" srcOrd="0" destOrd="0" parTransId="{E6E1E7C8-9BB0-412F-9884-250300254595}" sibTransId="{2CF7B324-F67C-4120-AA04-D5261185D928}"/>
    <dgm:cxn modelId="{A6BC49D2-467B-4F32-9F67-578C58D7A16A}" type="presOf" srcId="{4776BBC3-B956-4C9B-81FD-7B179C6FEB96}" destId="{4261C54F-EC86-4E32-8892-71F5FAB65E6D}" srcOrd="0" destOrd="0" presId="urn:microsoft.com/office/officeart/2005/8/layout/balance1"/>
    <dgm:cxn modelId="{CB1905D8-7A3D-4057-ABA0-CA40F62E88CC}" type="presOf" srcId="{C21DB97B-69E8-4EE5-BB57-2C360D6CF0BB}" destId="{CD118C7A-DA2C-42E7-BD2A-0ECECEA19E4B}" srcOrd="0" destOrd="0" presId="urn:microsoft.com/office/officeart/2005/8/layout/balance1"/>
    <dgm:cxn modelId="{65151FDD-A3ED-4122-A37A-0FD1B9988592}" type="presOf" srcId="{4D33FFB3-562A-4ED5-BF38-C6E8C8C2E265}" destId="{D8CEAB15-EC90-4445-926E-81B4E346A7A9}" srcOrd="0" destOrd="0" presId="urn:microsoft.com/office/officeart/2005/8/layout/balance1"/>
    <dgm:cxn modelId="{804194E6-EC80-4DD4-90AA-056FD9F732C9}" srcId="{585B4B2F-4BEE-496E-97FC-060D0BF52253}" destId="{4D33FFB3-562A-4ED5-BF38-C6E8C8C2E265}" srcOrd="2" destOrd="0" parTransId="{2C26D8F4-4035-4A86-8644-AFB08EDADD12}" sibTransId="{5C6C76A3-FAC3-4B06-8FA5-2A3A9F8E25ED}"/>
    <dgm:cxn modelId="{3E43BA19-0AAB-4592-BB0D-D23B1D9933DF}" type="presParOf" srcId="{D68A5805-E8A0-4FE8-8D52-D980163B660B}" destId="{F5F1E943-1BCC-40EA-8B35-CC3090DA007A}" srcOrd="0" destOrd="0" presId="urn:microsoft.com/office/officeart/2005/8/layout/balance1"/>
    <dgm:cxn modelId="{A880641D-8F03-496B-BB4B-F9D8CBFBF91E}" type="presParOf" srcId="{D68A5805-E8A0-4FE8-8D52-D980163B660B}" destId="{673396E9-7383-4995-880C-CDE9BCDF0616}" srcOrd="1" destOrd="0" presId="urn:microsoft.com/office/officeart/2005/8/layout/balance1"/>
    <dgm:cxn modelId="{8CE10E2D-52C5-430E-A72C-8F47A987DCB7}" type="presParOf" srcId="{673396E9-7383-4995-880C-CDE9BCDF0616}" destId="{92EE94CD-A821-4515-8A1B-94A509DB2D40}" srcOrd="0" destOrd="0" presId="urn:microsoft.com/office/officeart/2005/8/layout/balance1"/>
    <dgm:cxn modelId="{8C2F6EA4-6C7E-421D-893E-392AD14EA0C5}" type="presParOf" srcId="{673396E9-7383-4995-880C-CDE9BCDF0616}" destId="{8624ECFE-08C2-45EE-82EA-4F1C1B49B0F4}" srcOrd="1" destOrd="0" presId="urn:microsoft.com/office/officeart/2005/8/layout/balance1"/>
    <dgm:cxn modelId="{CEF06C1E-4394-438A-825B-7FFA25BB7D16}" type="presParOf" srcId="{D68A5805-E8A0-4FE8-8D52-D980163B660B}" destId="{55B97A5D-0829-48C1-B1E8-8DAC0A060D1E}" srcOrd="2" destOrd="0" presId="urn:microsoft.com/office/officeart/2005/8/layout/balance1"/>
    <dgm:cxn modelId="{AA600A74-F938-4886-8BA4-F4C71F6BC2DC}" type="presParOf" srcId="{55B97A5D-0829-48C1-B1E8-8DAC0A060D1E}" destId="{C4512735-D991-473C-B29E-34DA3C9440BC}" srcOrd="0" destOrd="0" presId="urn:microsoft.com/office/officeart/2005/8/layout/balance1"/>
    <dgm:cxn modelId="{89896C20-B158-4874-B3B4-DEE440A4108B}" type="presParOf" srcId="{55B97A5D-0829-48C1-B1E8-8DAC0A060D1E}" destId="{201D9F5C-8669-42AA-955F-6BB07DF23EC4}" srcOrd="1" destOrd="0" presId="urn:microsoft.com/office/officeart/2005/8/layout/balance1"/>
    <dgm:cxn modelId="{197D8836-6333-40F6-9EE9-C03ADAB470ED}" type="presParOf" srcId="{55B97A5D-0829-48C1-B1E8-8DAC0A060D1E}" destId="{DF68B49A-561B-4219-9CF7-B46B66372C4B}" srcOrd="2" destOrd="0" presId="urn:microsoft.com/office/officeart/2005/8/layout/balance1"/>
    <dgm:cxn modelId="{D3610139-B071-494F-863B-9185745A23AB}" type="presParOf" srcId="{55B97A5D-0829-48C1-B1E8-8DAC0A060D1E}" destId="{3E27E00A-4B17-4F54-8D80-BC2A74509209}" srcOrd="3" destOrd="0" presId="urn:microsoft.com/office/officeart/2005/8/layout/balance1"/>
    <dgm:cxn modelId="{B66E48B4-7EC9-48F9-8EE9-E959673B7487}" type="presParOf" srcId="{55B97A5D-0829-48C1-B1E8-8DAC0A060D1E}" destId="{4261C54F-EC86-4E32-8892-71F5FAB65E6D}" srcOrd="4" destOrd="0" presId="urn:microsoft.com/office/officeart/2005/8/layout/balance1"/>
    <dgm:cxn modelId="{60BF1005-9ADF-4B1B-962F-AC4D647833C6}" type="presParOf" srcId="{55B97A5D-0829-48C1-B1E8-8DAC0A060D1E}" destId="{D8CEAB15-EC90-4445-926E-81B4E346A7A9}" srcOrd="5" destOrd="0" presId="urn:microsoft.com/office/officeart/2005/8/layout/balance1"/>
    <dgm:cxn modelId="{36AEBBD2-7FE9-4FC8-9113-224886AEF78A}" type="presParOf" srcId="{55B97A5D-0829-48C1-B1E8-8DAC0A060D1E}" destId="{64E28146-5DB9-4816-9650-A87633F8AC1F}" srcOrd="6" destOrd="0" presId="urn:microsoft.com/office/officeart/2005/8/layout/balance1"/>
    <dgm:cxn modelId="{4DD9735F-2BA6-4B9A-AD03-FA214F70138B}" type="presParOf" srcId="{55B97A5D-0829-48C1-B1E8-8DAC0A060D1E}" destId="{A724DB6C-34CC-4927-AB87-644E71A7A2BB}" srcOrd="7" destOrd="0" presId="urn:microsoft.com/office/officeart/2005/8/layout/balance1"/>
    <dgm:cxn modelId="{81EFA7D2-EFF7-4956-A3C0-EC6D040522A3}" type="presParOf" srcId="{55B97A5D-0829-48C1-B1E8-8DAC0A060D1E}" destId="{CD118C7A-DA2C-42E7-BD2A-0ECECEA19E4B}" srcOrd="8"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23C6152-58A7-4CDF-A9FF-103B96D9104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35A611-4BDE-428A-9534-9041061E9BCD}">
      <dgm:prSet/>
      <dgm:spPr/>
      <dgm:t>
        <a:bodyPr/>
        <a:lstStyle/>
        <a:p>
          <a:r>
            <a:rPr lang="en-GB" dirty="0"/>
            <a:t>Is it acceptable to borrow money?</a:t>
          </a:r>
          <a:endParaRPr lang="en-US" dirty="0"/>
        </a:p>
      </dgm:t>
    </dgm:pt>
    <dgm:pt modelId="{51BC11A8-4516-4041-B451-D356D84307BB}" type="parTrans" cxnId="{CF74F5A5-54D1-4629-B386-359130A24DA9}">
      <dgm:prSet/>
      <dgm:spPr/>
      <dgm:t>
        <a:bodyPr/>
        <a:lstStyle/>
        <a:p>
          <a:endParaRPr lang="en-US"/>
        </a:p>
      </dgm:t>
    </dgm:pt>
    <dgm:pt modelId="{CB300470-27D6-444F-992F-B56B70522EBC}" type="sibTrans" cxnId="{CF74F5A5-54D1-4629-B386-359130A24DA9}">
      <dgm:prSet/>
      <dgm:spPr/>
      <dgm:t>
        <a:bodyPr/>
        <a:lstStyle/>
        <a:p>
          <a:endParaRPr lang="en-US"/>
        </a:p>
      </dgm:t>
    </dgm:pt>
    <dgm:pt modelId="{187A9920-7522-4072-ADFD-DB26CB3E7559}">
      <dgm:prSet/>
      <dgm:spPr/>
      <dgm:t>
        <a:bodyPr/>
        <a:lstStyle/>
        <a:p>
          <a:r>
            <a:rPr lang="en-GB"/>
            <a:t>If so, under what circumstances would you be content to take on a debt?</a:t>
          </a:r>
          <a:endParaRPr lang="en-US"/>
        </a:p>
      </dgm:t>
    </dgm:pt>
    <dgm:pt modelId="{54FBFD39-5D6A-42F4-9D8F-590B755F4A50}" type="parTrans" cxnId="{D8043E6B-B1C1-4FA2-A1AB-F38C5F5C3036}">
      <dgm:prSet/>
      <dgm:spPr/>
      <dgm:t>
        <a:bodyPr/>
        <a:lstStyle/>
        <a:p>
          <a:endParaRPr lang="en-US"/>
        </a:p>
      </dgm:t>
    </dgm:pt>
    <dgm:pt modelId="{1BD41FB1-1A45-4F9F-8FD6-3FEAE18C7F04}" type="sibTrans" cxnId="{D8043E6B-B1C1-4FA2-A1AB-F38C5F5C3036}">
      <dgm:prSet/>
      <dgm:spPr/>
      <dgm:t>
        <a:bodyPr/>
        <a:lstStyle/>
        <a:p>
          <a:endParaRPr lang="en-US"/>
        </a:p>
      </dgm:t>
    </dgm:pt>
    <dgm:pt modelId="{B29B6CDB-4EB2-44D9-BB32-A29108CD3EB2}" type="pres">
      <dgm:prSet presAssocID="{423C6152-58A7-4CDF-A9FF-103B96D91040}" presName="linear" presStyleCnt="0">
        <dgm:presLayoutVars>
          <dgm:animLvl val="lvl"/>
          <dgm:resizeHandles val="exact"/>
        </dgm:presLayoutVars>
      </dgm:prSet>
      <dgm:spPr/>
    </dgm:pt>
    <dgm:pt modelId="{704A7144-C2E1-4EAC-82F2-6B8E69C7D9AC}" type="pres">
      <dgm:prSet presAssocID="{5135A611-4BDE-428A-9534-9041061E9BCD}" presName="parentText" presStyleLbl="node1" presStyleIdx="0" presStyleCnt="2">
        <dgm:presLayoutVars>
          <dgm:chMax val="0"/>
          <dgm:bulletEnabled val="1"/>
        </dgm:presLayoutVars>
      </dgm:prSet>
      <dgm:spPr/>
    </dgm:pt>
    <dgm:pt modelId="{CDB9B6E4-C88C-43EA-94E3-31D087CE47D6}" type="pres">
      <dgm:prSet presAssocID="{CB300470-27D6-444F-992F-B56B70522EBC}" presName="spacer" presStyleCnt="0"/>
      <dgm:spPr/>
    </dgm:pt>
    <dgm:pt modelId="{393B46C7-7CB5-4288-B43E-03A6ADBEE77A}" type="pres">
      <dgm:prSet presAssocID="{187A9920-7522-4072-ADFD-DB26CB3E7559}" presName="parentText" presStyleLbl="node1" presStyleIdx="1" presStyleCnt="2">
        <dgm:presLayoutVars>
          <dgm:chMax val="0"/>
          <dgm:bulletEnabled val="1"/>
        </dgm:presLayoutVars>
      </dgm:prSet>
      <dgm:spPr/>
    </dgm:pt>
  </dgm:ptLst>
  <dgm:cxnLst>
    <dgm:cxn modelId="{8AF60A09-5F59-4922-A18F-7375095DD1A1}" type="presOf" srcId="{187A9920-7522-4072-ADFD-DB26CB3E7559}" destId="{393B46C7-7CB5-4288-B43E-03A6ADBEE77A}" srcOrd="0" destOrd="0" presId="urn:microsoft.com/office/officeart/2005/8/layout/vList2"/>
    <dgm:cxn modelId="{D0269446-D682-4B35-8981-C9D898F0142E}" type="presOf" srcId="{423C6152-58A7-4CDF-A9FF-103B96D91040}" destId="{B29B6CDB-4EB2-44D9-BB32-A29108CD3EB2}" srcOrd="0" destOrd="0" presId="urn:microsoft.com/office/officeart/2005/8/layout/vList2"/>
    <dgm:cxn modelId="{D8043E6B-B1C1-4FA2-A1AB-F38C5F5C3036}" srcId="{423C6152-58A7-4CDF-A9FF-103B96D91040}" destId="{187A9920-7522-4072-ADFD-DB26CB3E7559}" srcOrd="1" destOrd="0" parTransId="{54FBFD39-5D6A-42F4-9D8F-590B755F4A50}" sibTransId="{1BD41FB1-1A45-4F9F-8FD6-3FEAE18C7F04}"/>
    <dgm:cxn modelId="{36545C7F-80AD-4B43-9F51-21FE4347E382}" type="presOf" srcId="{5135A611-4BDE-428A-9534-9041061E9BCD}" destId="{704A7144-C2E1-4EAC-82F2-6B8E69C7D9AC}" srcOrd="0" destOrd="0" presId="urn:microsoft.com/office/officeart/2005/8/layout/vList2"/>
    <dgm:cxn modelId="{CF74F5A5-54D1-4629-B386-359130A24DA9}" srcId="{423C6152-58A7-4CDF-A9FF-103B96D91040}" destId="{5135A611-4BDE-428A-9534-9041061E9BCD}" srcOrd="0" destOrd="0" parTransId="{51BC11A8-4516-4041-B451-D356D84307BB}" sibTransId="{CB300470-27D6-444F-992F-B56B70522EBC}"/>
    <dgm:cxn modelId="{2C3BAB46-0A12-43FF-A8F8-259A571FA569}" type="presParOf" srcId="{B29B6CDB-4EB2-44D9-BB32-A29108CD3EB2}" destId="{704A7144-C2E1-4EAC-82F2-6B8E69C7D9AC}" srcOrd="0" destOrd="0" presId="urn:microsoft.com/office/officeart/2005/8/layout/vList2"/>
    <dgm:cxn modelId="{97C0CD95-E897-41A1-84F1-67F9578957A1}" type="presParOf" srcId="{B29B6CDB-4EB2-44D9-BB32-A29108CD3EB2}" destId="{CDB9B6E4-C88C-43EA-94E3-31D087CE47D6}" srcOrd="1" destOrd="0" presId="urn:microsoft.com/office/officeart/2005/8/layout/vList2"/>
    <dgm:cxn modelId="{944AFB09-4E77-4A03-AE60-E05F812DF645}" type="presParOf" srcId="{B29B6CDB-4EB2-44D9-BB32-A29108CD3EB2}" destId="{393B46C7-7CB5-4288-B43E-03A6ADBEE77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2FCFE82-CA7C-47A2-B1A7-E3AFEC4BBD9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AD05F58-82F7-4806-B168-60E22C6A7C5D}">
      <dgm:prSet/>
      <dgm:spPr/>
      <dgm:t>
        <a:bodyPr/>
        <a:lstStyle/>
        <a:p>
          <a:r>
            <a:rPr lang="en-GB"/>
            <a:t>Results the organisation wants to achieve</a:t>
          </a:r>
          <a:endParaRPr lang="en-US"/>
        </a:p>
      </dgm:t>
    </dgm:pt>
    <dgm:pt modelId="{15E332FF-FC88-4DCA-A307-04288C2FCF2A}" type="parTrans" cxnId="{8E8830B7-5B96-4633-BE35-2AE158BB47D2}">
      <dgm:prSet/>
      <dgm:spPr/>
      <dgm:t>
        <a:bodyPr/>
        <a:lstStyle/>
        <a:p>
          <a:endParaRPr lang="en-US"/>
        </a:p>
      </dgm:t>
    </dgm:pt>
    <dgm:pt modelId="{7D18C6D6-7429-4E7D-9CB3-37046C4DD872}" type="sibTrans" cxnId="{8E8830B7-5B96-4633-BE35-2AE158BB47D2}">
      <dgm:prSet/>
      <dgm:spPr/>
      <dgm:t>
        <a:bodyPr/>
        <a:lstStyle/>
        <a:p>
          <a:endParaRPr lang="en-US"/>
        </a:p>
      </dgm:t>
    </dgm:pt>
    <dgm:pt modelId="{8B2F34AC-BAF0-4D39-8118-A1E995AC9875}">
      <dgm:prSet/>
      <dgm:spPr/>
      <dgm:t>
        <a:bodyPr/>
        <a:lstStyle/>
        <a:p>
          <a:r>
            <a:rPr lang="en-GB" dirty="0"/>
            <a:t>A strategy about how to get there</a:t>
          </a:r>
          <a:endParaRPr lang="en-US" dirty="0"/>
        </a:p>
      </dgm:t>
    </dgm:pt>
    <dgm:pt modelId="{63C4F16C-9CC2-4BE7-B7E3-E5C05B20571B}" type="parTrans" cxnId="{11D015A9-64E1-4DF0-9A91-ECE7BC706183}">
      <dgm:prSet/>
      <dgm:spPr/>
      <dgm:t>
        <a:bodyPr/>
        <a:lstStyle/>
        <a:p>
          <a:endParaRPr lang="en-US"/>
        </a:p>
      </dgm:t>
    </dgm:pt>
    <dgm:pt modelId="{8AE5250D-3D9F-4270-9809-C6E9EF7B265F}" type="sibTrans" cxnId="{11D015A9-64E1-4DF0-9A91-ECE7BC706183}">
      <dgm:prSet/>
      <dgm:spPr/>
      <dgm:t>
        <a:bodyPr/>
        <a:lstStyle/>
        <a:p>
          <a:endParaRPr lang="en-US"/>
        </a:p>
      </dgm:t>
    </dgm:pt>
    <dgm:pt modelId="{AC319A89-2037-405A-99F6-3228F03247D9}" type="pres">
      <dgm:prSet presAssocID="{22FCFE82-CA7C-47A2-B1A7-E3AFEC4BBD98}" presName="linear" presStyleCnt="0">
        <dgm:presLayoutVars>
          <dgm:animLvl val="lvl"/>
          <dgm:resizeHandles val="exact"/>
        </dgm:presLayoutVars>
      </dgm:prSet>
      <dgm:spPr/>
    </dgm:pt>
    <dgm:pt modelId="{1980DE26-DD15-41E0-ADB7-AA5803B3B1F4}" type="pres">
      <dgm:prSet presAssocID="{EAD05F58-82F7-4806-B168-60E22C6A7C5D}" presName="parentText" presStyleLbl="node1" presStyleIdx="0" presStyleCnt="2">
        <dgm:presLayoutVars>
          <dgm:chMax val="0"/>
          <dgm:bulletEnabled val="1"/>
        </dgm:presLayoutVars>
      </dgm:prSet>
      <dgm:spPr/>
    </dgm:pt>
    <dgm:pt modelId="{3F8F99B5-A84E-4C9F-95CE-266D7FB7B315}" type="pres">
      <dgm:prSet presAssocID="{7D18C6D6-7429-4E7D-9CB3-37046C4DD872}" presName="spacer" presStyleCnt="0"/>
      <dgm:spPr/>
    </dgm:pt>
    <dgm:pt modelId="{2F8F56CD-7334-4585-8468-C3491888BE54}" type="pres">
      <dgm:prSet presAssocID="{8B2F34AC-BAF0-4D39-8118-A1E995AC9875}" presName="parentText" presStyleLbl="node1" presStyleIdx="1" presStyleCnt="2">
        <dgm:presLayoutVars>
          <dgm:chMax val="0"/>
          <dgm:bulletEnabled val="1"/>
        </dgm:presLayoutVars>
      </dgm:prSet>
      <dgm:spPr/>
    </dgm:pt>
  </dgm:ptLst>
  <dgm:cxnLst>
    <dgm:cxn modelId="{09A96942-4C6C-4A79-B6B3-B82B357D81E5}" type="presOf" srcId="{22FCFE82-CA7C-47A2-B1A7-E3AFEC4BBD98}" destId="{AC319A89-2037-405A-99F6-3228F03247D9}" srcOrd="0" destOrd="0" presId="urn:microsoft.com/office/officeart/2005/8/layout/vList2"/>
    <dgm:cxn modelId="{F1C16C46-F406-40E1-ADC0-D61D9D6A1101}" type="presOf" srcId="{8B2F34AC-BAF0-4D39-8118-A1E995AC9875}" destId="{2F8F56CD-7334-4585-8468-C3491888BE54}" srcOrd="0" destOrd="0" presId="urn:microsoft.com/office/officeart/2005/8/layout/vList2"/>
    <dgm:cxn modelId="{11D015A9-64E1-4DF0-9A91-ECE7BC706183}" srcId="{22FCFE82-CA7C-47A2-B1A7-E3AFEC4BBD98}" destId="{8B2F34AC-BAF0-4D39-8118-A1E995AC9875}" srcOrd="1" destOrd="0" parTransId="{63C4F16C-9CC2-4BE7-B7E3-E5C05B20571B}" sibTransId="{8AE5250D-3D9F-4270-9809-C6E9EF7B265F}"/>
    <dgm:cxn modelId="{76B1B6B2-DBF5-4605-979E-5920A961D13D}" type="presOf" srcId="{EAD05F58-82F7-4806-B168-60E22C6A7C5D}" destId="{1980DE26-DD15-41E0-ADB7-AA5803B3B1F4}" srcOrd="0" destOrd="0" presId="urn:microsoft.com/office/officeart/2005/8/layout/vList2"/>
    <dgm:cxn modelId="{8E8830B7-5B96-4633-BE35-2AE158BB47D2}" srcId="{22FCFE82-CA7C-47A2-B1A7-E3AFEC4BBD98}" destId="{EAD05F58-82F7-4806-B168-60E22C6A7C5D}" srcOrd="0" destOrd="0" parTransId="{15E332FF-FC88-4DCA-A307-04288C2FCF2A}" sibTransId="{7D18C6D6-7429-4E7D-9CB3-37046C4DD872}"/>
    <dgm:cxn modelId="{3029154F-BBA8-4C34-A8C0-3B5CD8D892FB}" type="presParOf" srcId="{AC319A89-2037-405A-99F6-3228F03247D9}" destId="{1980DE26-DD15-41E0-ADB7-AA5803B3B1F4}" srcOrd="0" destOrd="0" presId="urn:microsoft.com/office/officeart/2005/8/layout/vList2"/>
    <dgm:cxn modelId="{884AF1C6-8E83-4189-B33A-C319A5AFD2CC}" type="presParOf" srcId="{AC319A89-2037-405A-99F6-3228F03247D9}" destId="{3F8F99B5-A84E-4C9F-95CE-266D7FB7B315}" srcOrd="1" destOrd="0" presId="urn:microsoft.com/office/officeart/2005/8/layout/vList2"/>
    <dgm:cxn modelId="{F4DC8561-787C-4F37-82FD-D95AC58819CF}" type="presParOf" srcId="{AC319A89-2037-405A-99F6-3228F03247D9}" destId="{2F8F56CD-7334-4585-8468-C3491888BE5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01D104E-E458-466A-BB4A-BED34148BF11}"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9C841589-86B8-4682-8696-26A8D394D361}">
      <dgm:prSet phldrT="[Text]"/>
      <dgm:spPr/>
      <dgm:t>
        <a:bodyPr/>
        <a:lstStyle/>
        <a:p>
          <a:r>
            <a:rPr lang="en-GB" dirty="0"/>
            <a:t>Plan</a:t>
          </a:r>
        </a:p>
      </dgm:t>
    </dgm:pt>
    <dgm:pt modelId="{C0ABB6C5-CFD3-479C-98CF-7CFEF0289CEE}" type="parTrans" cxnId="{AF3779EF-DAF1-4023-A1D2-275661F605D6}">
      <dgm:prSet/>
      <dgm:spPr/>
      <dgm:t>
        <a:bodyPr/>
        <a:lstStyle/>
        <a:p>
          <a:endParaRPr lang="en-GB"/>
        </a:p>
      </dgm:t>
    </dgm:pt>
    <dgm:pt modelId="{990D980F-DF39-4202-9457-C23EC8857A6E}" type="sibTrans" cxnId="{AF3779EF-DAF1-4023-A1D2-275661F605D6}">
      <dgm:prSet/>
      <dgm:spPr/>
      <dgm:t>
        <a:bodyPr/>
        <a:lstStyle/>
        <a:p>
          <a:endParaRPr lang="en-GB"/>
        </a:p>
      </dgm:t>
    </dgm:pt>
    <dgm:pt modelId="{463E53A8-955B-4C43-A9D5-D226FC589C6B}">
      <dgm:prSet phldrT="[Text]"/>
      <dgm:spPr/>
      <dgm:t>
        <a:bodyPr/>
        <a:lstStyle/>
        <a:p>
          <a:r>
            <a:rPr lang="en-GB" dirty="0"/>
            <a:t>Act</a:t>
          </a:r>
        </a:p>
      </dgm:t>
    </dgm:pt>
    <dgm:pt modelId="{8C01D27B-1F40-4538-BDEA-B41F6CF0129C}" type="parTrans" cxnId="{2F26DD6F-C2AB-4EE4-979F-BFB42CF70F56}">
      <dgm:prSet/>
      <dgm:spPr/>
      <dgm:t>
        <a:bodyPr/>
        <a:lstStyle/>
        <a:p>
          <a:endParaRPr lang="en-GB"/>
        </a:p>
      </dgm:t>
    </dgm:pt>
    <dgm:pt modelId="{DC8FCD8E-0F53-49AC-A3A1-A088C983A0EC}" type="sibTrans" cxnId="{2F26DD6F-C2AB-4EE4-979F-BFB42CF70F56}">
      <dgm:prSet/>
      <dgm:spPr/>
      <dgm:t>
        <a:bodyPr/>
        <a:lstStyle/>
        <a:p>
          <a:endParaRPr lang="en-GB"/>
        </a:p>
      </dgm:t>
    </dgm:pt>
    <dgm:pt modelId="{83270137-2FA4-4A35-87AB-F399A38B20EF}">
      <dgm:prSet phldrT="[Text]"/>
      <dgm:spPr/>
      <dgm:t>
        <a:bodyPr/>
        <a:lstStyle/>
        <a:p>
          <a:r>
            <a:rPr lang="en-GB" dirty="0"/>
            <a:t>Monitor</a:t>
          </a:r>
        </a:p>
      </dgm:t>
    </dgm:pt>
    <dgm:pt modelId="{90AB7607-BC78-4673-936E-BAFD4D7773C4}" type="parTrans" cxnId="{50A74CEC-AC42-4DC5-AFB7-4644972C2143}">
      <dgm:prSet/>
      <dgm:spPr/>
      <dgm:t>
        <a:bodyPr/>
        <a:lstStyle/>
        <a:p>
          <a:endParaRPr lang="en-GB"/>
        </a:p>
      </dgm:t>
    </dgm:pt>
    <dgm:pt modelId="{3FA2B651-F5BF-47AE-95CF-E98816A971C4}" type="sibTrans" cxnId="{50A74CEC-AC42-4DC5-AFB7-4644972C2143}">
      <dgm:prSet/>
      <dgm:spPr/>
      <dgm:t>
        <a:bodyPr/>
        <a:lstStyle/>
        <a:p>
          <a:endParaRPr lang="en-GB"/>
        </a:p>
      </dgm:t>
    </dgm:pt>
    <dgm:pt modelId="{707023CE-CED9-4BB1-B93C-0916D671DD26}">
      <dgm:prSet phldrT="[Text]"/>
      <dgm:spPr/>
      <dgm:t>
        <a:bodyPr/>
        <a:lstStyle/>
        <a:p>
          <a:r>
            <a:rPr lang="en-GB" dirty="0"/>
            <a:t>Review</a:t>
          </a:r>
        </a:p>
      </dgm:t>
    </dgm:pt>
    <dgm:pt modelId="{695F6063-198C-4C5B-B998-FD8D71644B02}" type="parTrans" cxnId="{8D1AF5A5-D72C-4F86-B047-E28EC33F05E1}">
      <dgm:prSet/>
      <dgm:spPr/>
      <dgm:t>
        <a:bodyPr/>
        <a:lstStyle/>
        <a:p>
          <a:endParaRPr lang="en-GB"/>
        </a:p>
      </dgm:t>
    </dgm:pt>
    <dgm:pt modelId="{19A038B6-7EAE-4A95-9D66-31A3789387EA}" type="sibTrans" cxnId="{8D1AF5A5-D72C-4F86-B047-E28EC33F05E1}">
      <dgm:prSet/>
      <dgm:spPr/>
      <dgm:t>
        <a:bodyPr/>
        <a:lstStyle/>
        <a:p>
          <a:endParaRPr lang="en-GB"/>
        </a:p>
      </dgm:t>
    </dgm:pt>
    <dgm:pt modelId="{12136D73-5CB3-4B4C-A128-58F9096B90A1}" type="pres">
      <dgm:prSet presAssocID="{301D104E-E458-466A-BB4A-BED34148BF11}" presName="cycle" presStyleCnt="0">
        <dgm:presLayoutVars>
          <dgm:dir/>
          <dgm:resizeHandles val="exact"/>
        </dgm:presLayoutVars>
      </dgm:prSet>
      <dgm:spPr/>
    </dgm:pt>
    <dgm:pt modelId="{D38433E8-C97F-4166-A1B8-B48F5990D009}" type="pres">
      <dgm:prSet presAssocID="{9C841589-86B8-4682-8696-26A8D394D361}" presName="dummy" presStyleCnt="0"/>
      <dgm:spPr/>
    </dgm:pt>
    <dgm:pt modelId="{D04D864A-D36A-400C-9248-C6BDDA14D65D}" type="pres">
      <dgm:prSet presAssocID="{9C841589-86B8-4682-8696-26A8D394D361}" presName="node" presStyleLbl="revTx" presStyleIdx="0" presStyleCnt="4">
        <dgm:presLayoutVars>
          <dgm:bulletEnabled val="1"/>
        </dgm:presLayoutVars>
      </dgm:prSet>
      <dgm:spPr/>
    </dgm:pt>
    <dgm:pt modelId="{3CFDA405-5F73-47E7-9FCA-11D1DB068898}" type="pres">
      <dgm:prSet presAssocID="{990D980F-DF39-4202-9457-C23EC8857A6E}" presName="sibTrans" presStyleLbl="node1" presStyleIdx="0" presStyleCnt="4"/>
      <dgm:spPr/>
    </dgm:pt>
    <dgm:pt modelId="{1622A58D-BA87-4042-9C89-88AF74572661}" type="pres">
      <dgm:prSet presAssocID="{463E53A8-955B-4C43-A9D5-D226FC589C6B}" presName="dummy" presStyleCnt="0"/>
      <dgm:spPr/>
    </dgm:pt>
    <dgm:pt modelId="{D8FF1C65-00E9-41CB-8158-8977D0C2C8BE}" type="pres">
      <dgm:prSet presAssocID="{463E53A8-955B-4C43-A9D5-D226FC589C6B}" presName="node" presStyleLbl="revTx" presStyleIdx="1" presStyleCnt="4">
        <dgm:presLayoutVars>
          <dgm:bulletEnabled val="1"/>
        </dgm:presLayoutVars>
      </dgm:prSet>
      <dgm:spPr/>
    </dgm:pt>
    <dgm:pt modelId="{B1A9A087-F249-4073-B219-9D54ABFA5E7E}" type="pres">
      <dgm:prSet presAssocID="{DC8FCD8E-0F53-49AC-A3A1-A088C983A0EC}" presName="sibTrans" presStyleLbl="node1" presStyleIdx="1" presStyleCnt="4"/>
      <dgm:spPr/>
    </dgm:pt>
    <dgm:pt modelId="{62365AF8-C3B9-4535-BF9B-580E1FEA72BD}" type="pres">
      <dgm:prSet presAssocID="{83270137-2FA4-4A35-87AB-F399A38B20EF}" presName="dummy" presStyleCnt="0"/>
      <dgm:spPr/>
    </dgm:pt>
    <dgm:pt modelId="{67D64A33-5A46-4063-A52D-84FA29790D70}" type="pres">
      <dgm:prSet presAssocID="{83270137-2FA4-4A35-87AB-F399A38B20EF}" presName="node" presStyleLbl="revTx" presStyleIdx="2" presStyleCnt="4">
        <dgm:presLayoutVars>
          <dgm:bulletEnabled val="1"/>
        </dgm:presLayoutVars>
      </dgm:prSet>
      <dgm:spPr/>
    </dgm:pt>
    <dgm:pt modelId="{74F4A250-7DA2-4488-A7C8-2F657420C161}" type="pres">
      <dgm:prSet presAssocID="{3FA2B651-F5BF-47AE-95CF-E98816A971C4}" presName="sibTrans" presStyleLbl="node1" presStyleIdx="2" presStyleCnt="4"/>
      <dgm:spPr/>
    </dgm:pt>
    <dgm:pt modelId="{18A5C255-E32A-4F87-BF1C-4F577DC07E50}" type="pres">
      <dgm:prSet presAssocID="{707023CE-CED9-4BB1-B93C-0916D671DD26}" presName="dummy" presStyleCnt="0"/>
      <dgm:spPr/>
    </dgm:pt>
    <dgm:pt modelId="{450F0010-EA9D-4B73-82E0-EA58AB2EB8F0}" type="pres">
      <dgm:prSet presAssocID="{707023CE-CED9-4BB1-B93C-0916D671DD26}" presName="node" presStyleLbl="revTx" presStyleIdx="3" presStyleCnt="4">
        <dgm:presLayoutVars>
          <dgm:bulletEnabled val="1"/>
        </dgm:presLayoutVars>
      </dgm:prSet>
      <dgm:spPr/>
    </dgm:pt>
    <dgm:pt modelId="{FB680A90-A794-4B77-94EC-69ABF0484D3B}" type="pres">
      <dgm:prSet presAssocID="{19A038B6-7EAE-4A95-9D66-31A3789387EA}" presName="sibTrans" presStyleLbl="node1" presStyleIdx="3" presStyleCnt="4"/>
      <dgm:spPr/>
    </dgm:pt>
  </dgm:ptLst>
  <dgm:cxnLst>
    <dgm:cxn modelId="{ED8E5F1D-3AA2-453B-A7F0-E8369C6A0DE0}" type="presOf" srcId="{990D980F-DF39-4202-9457-C23EC8857A6E}" destId="{3CFDA405-5F73-47E7-9FCA-11D1DB068898}" srcOrd="0" destOrd="0" presId="urn:microsoft.com/office/officeart/2005/8/layout/cycle1"/>
    <dgm:cxn modelId="{144E9F2E-C609-439B-A479-8EDA6C005954}" type="presOf" srcId="{463E53A8-955B-4C43-A9D5-D226FC589C6B}" destId="{D8FF1C65-00E9-41CB-8158-8977D0C2C8BE}" srcOrd="0" destOrd="0" presId="urn:microsoft.com/office/officeart/2005/8/layout/cycle1"/>
    <dgm:cxn modelId="{2F26DD6F-C2AB-4EE4-979F-BFB42CF70F56}" srcId="{301D104E-E458-466A-BB4A-BED34148BF11}" destId="{463E53A8-955B-4C43-A9D5-D226FC589C6B}" srcOrd="1" destOrd="0" parTransId="{8C01D27B-1F40-4538-BDEA-B41F6CF0129C}" sibTransId="{DC8FCD8E-0F53-49AC-A3A1-A088C983A0EC}"/>
    <dgm:cxn modelId="{0A02AF82-3F88-4A53-85B6-7C58EFFE30B9}" type="presOf" srcId="{9C841589-86B8-4682-8696-26A8D394D361}" destId="{D04D864A-D36A-400C-9248-C6BDDA14D65D}" srcOrd="0" destOrd="0" presId="urn:microsoft.com/office/officeart/2005/8/layout/cycle1"/>
    <dgm:cxn modelId="{1D64DC8A-6DC9-4789-85DB-222D6EB66579}" type="presOf" srcId="{707023CE-CED9-4BB1-B93C-0916D671DD26}" destId="{450F0010-EA9D-4B73-82E0-EA58AB2EB8F0}" srcOrd="0" destOrd="0" presId="urn:microsoft.com/office/officeart/2005/8/layout/cycle1"/>
    <dgm:cxn modelId="{B4F8DB93-2D1A-4CB0-83D8-F35E5B3F52ED}" type="presOf" srcId="{83270137-2FA4-4A35-87AB-F399A38B20EF}" destId="{67D64A33-5A46-4063-A52D-84FA29790D70}" srcOrd="0" destOrd="0" presId="urn:microsoft.com/office/officeart/2005/8/layout/cycle1"/>
    <dgm:cxn modelId="{43D16B96-BB62-4077-828A-9A9232A3608B}" type="presOf" srcId="{301D104E-E458-466A-BB4A-BED34148BF11}" destId="{12136D73-5CB3-4B4C-A128-58F9096B90A1}" srcOrd="0" destOrd="0" presId="urn:microsoft.com/office/officeart/2005/8/layout/cycle1"/>
    <dgm:cxn modelId="{8D1AF5A5-D72C-4F86-B047-E28EC33F05E1}" srcId="{301D104E-E458-466A-BB4A-BED34148BF11}" destId="{707023CE-CED9-4BB1-B93C-0916D671DD26}" srcOrd="3" destOrd="0" parTransId="{695F6063-198C-4C5B-B998-FD8D71644B02}" sibTransId="{19A038B6-7EAE-4A95-9D66-31A3789387EA}"/>
    <dgm:cxn modelId="{4C7D2DB1-A6B4-403F-B081-25FC44904FCD}" type="presOf" srcId="{DC8FCD8E-0F53-49AC-A3A1-A088C983A0EC}" destId="{B1A9A087-F249-4073-B219-9D54ABFA5E7E}" srcOrd="0" destOrd="0" presId="urn:microsoft.com/office/officeart/2005/8/layout/cycle1"/>
    <dgm:cxn modelId="{F3465CCB-8C3D-47CA-8247-F4B27D4936FD}" type="presOf" srcId="{3FA2B651-F5BF-47AE-95CF-E98816A971C4}" destId="{74F4A250-7DA2-4488-A7C8-2F657420C161}" srcOrd="0" destOrd="0" presId="urn:microsoft.com/office/officeart/2005/8/layout/cycle1"/>
    <dgm:cxn modelId="{914257D2-B296-4B79-914A-1493555F7B13}" type="presOf" srcId="{19A038B6-7EAE-4A95-9D66-31A3789387EA}" destId="{FB680A90-A794-4B77-94EC-69ABF0484D3B}" srcOrd="0" destOrd="0" presId="urn:microsoft.com/office/officeart/2005/8/layout/cycle1"/>
    <dgm:cxn modelId="{50A74CEC-AC42-4DC5-AFB7-4644972C2143}" srcId="{301D104E-E458-466A-BB4A-BED34148BF11}" destId="{83270137-2FA4-4A35-87AB-F399A38B20EF}" srcOrd="2" destOrd="0" parTransId="{90AB7607-BC78-4673-936E-BAFD4D7773C4}" sibTransId="{3FA2B651-F5BF-47AE-95CF-E98816A971C4}"/>
    <dgm:cxn modelId="{AF3779EF-DAF1-4023-A1D2-275661F605D6}" srcId="{301D104E-E458-466A-BB4A-BED34148BF11}" destId="{9C841589-86B8-4682-8696-26A8D394D361}" srcOrd="0" destOrd="0" parTransId="{C0ABB6C5-CFD3-479C-98CF-7CFEF0289CEE}" sibTransId="{990D980F-DF39-4202-9457-C23EC8857A6E}"/>
    <dgm:cxn modelId="{B3EB1F5D-FFE0-4918-8D47-3066E2EF1F37}" type="presParOf" srcId="{12136D73-5CB3-4B4C-A128-58F9096B90A1}" destId="{D38433E8-C97F-4166-A1B8-B48F5990D009}" srcOrd="0" destOrd="0" presId="urn:microsoft.com/office/officeart/2005/8/layout/cycle1"/>
    <dgm:cxn modelId="{73955E1E-6441-4219-82A0-663A23FC46AE}" type="presParOf" srcId="{12136D73-5CB3-4B4C-A128-58F9096B90A1}" destId="{D04D864A-D36A-400C-9248-C6BDDA14D65D}" srcOrd="1" destOrd="0" presId="urn:microsoft.com/office/officeart/2005/8/layout/cycle1"/>
    <dgm:cxn modelId="{EED98424-5AD0-49CA-B83C-FC839AAA7E9F}" type="presParOf" srcId="{12136D73-5CB3-4B4C-A128-58F9096B90A1}" destId="{3CFDA405-5F73-47E7-9FCA-11D1DB068898}" srcOrd="2" destOrd="0" presId="urn:microsoft.com/office/officeart/2005/8/layout/cycle1"/>
    <dgm:cxn modelId="{BD2003C8-74F6-40B9-851C-31BEB4D05594}" type="presParOf" srcId="{12136D73-5CB3-4B4C-A128-58F9096B90A1}" destId="{1622A58D-BA87-4042-9C89-88AF74572661}" srcOrd="3" destOrd="0" presId="urn:microsoft.com/office/officeart/2005/8/layout/cycle1"/>
    <dgm:cxn modelId="{5A1DA839-4A67-4762-9E42-049C5193EB60}" type="presParOf" srcId="{12136D73-5CB3-4B4C-A128-58F9096B90A1}" destId="{D8FF1C65-00E9-41CB-8158-8977D0C2C8BE}" srcOrd="4" destOrd="0" presId="urn:microsoft.com/office/officeart/2005/8/layout/cycle1"/>
    <dgm:cxn modelId="{3D811E3C-B942-454E-97C2-9C1415E2E636}" type="presParOf" srcId="{12136D73-5CB3-4B4C-A128-58F9096B90A1}" destId="{B1A9A087-F249-4073-B219-9D54ABFA5E7E}" srcOrd="5" destOrd="0" presId="urn:microsoft.com/office/officeart/2005/8/layout/cycle1"/>
    <dgm:cxn modelId="{77B5F023-D725-4E86-BED7-173D7441B8A9}" type="presParOf" srcId="{12136D73-5CB3-4B4C-A128-58F9096B90A1}" destId="{62365AF8-C3B9-4535-BF9B-580E1FEA72BD}" srcOrd="6" destOrd="0" presId="urn:microsoft.com/office/officeart/2005/8/layout/cycle1"/>
    <dgm:cxn modelId="{CBD9F0C4-3749-469B-B623-A7EF6567AE8A}" type="presParOf" srcId="{12136D73-5CB3-4B4C-A128-58F9096B90A1}" destId="{67D64A33-5A46-4063-A52D-84FA29790D70}" srcOrd="7" destOrd="0" presId="urn:microsoft.com/office/officeart/2005/8/layout/cycle1"/>
    <dgm:cxn modelId="{6BA7CE27-3C11-4F18-8BDC-5DC8D256DA3B}" type="presParOf" srcId="{12136D73-5CB3-4B4C-A128-58F9096B90A1}" destId="{74F4A250-7DA2-4488-A7C8-2F657420C161}" srcOrd="8" destOrd="0" presId="urn:microsoft.com/office/officeart/2005/8/layout/cycle1"/>
    <dgm:cxn modelId="{A7916BA0-FB59-4340-9008-FF3A119F30F4}" type="presParOf" srcId="{12136D73-5CB3-4B4C-A128-58F9096B90A1}" destId="{18A5C255-E32A-4F87-BF1C-4F577DC07E50}" srcOrd="9" destOrd="0" presId="urn:microsoft.com/office/officeart/2005/8/layout/cycle1"/>
    <dgm:cxn modelId="{BA0A686F-44FB-4AF1-AA61-7EEC8B5138E4}" type="presParOf" srcId="{12136D73-5CB3-4B4C-A128-58F9096B90A1}" destId="{450F0010-EA9D-4B73-82E0-EA58AB2EB8F0}" srcOrd="10" destOrd="0" presId="urn:microsoft.com/office/officeart/2005/8/layout/cycle1"/>
    <dgm:cxn modelId="{E64277B6-0040-443E-A290-AE6C4AD19FD6}" type="presParOf" srcId="{12136D73-5CB3-4B4C-A128-58F9096B90A1}" destId="{FB680A90-A794-4B77-94EC-69ABF0484D3B}"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C5A25-8FD9-475F-98ED-53182DF3DCA9}">
      <dsp:nvSpPr>
        <dsp:cNvPr id="0" name=""/>
        <dsp:cNvSpPr/>
      </dsp:nvSpPr>
      <dsp:spPr>
        <a:xfrm>
          <a:off x="0" y="298806"/>
          <a:ext cx="5133314" cy="5133314"/>
        </a:xfrm>
        <a:prstGeom prst="pie">
          <a:avLst>
            <a:gd name="adj1" fmla="val 5400000"/>
            <a:gd name="adj2" fmla="val 162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D1D325-F19E-46DC-A01C-13382F4BCC30}">
      <dsp:nvSpPr>
        <dsp:cNvPr id="0" name=""/>
        <dsp:cNvSpPr/>
      </dsp:nvSpPr>
      <dsp:spPr>
        <a:xfrm>
          <a:off x="2566657" y="298806"/>
          <a:ext cx="5988866" cy="5133314"/>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UK</a:t>
          </a:r>
        </a:p>
      </dsp:txBody>
      <dsp:txXfrm>
        <a:off x="2566657" y="298806"/>
        <a:ext cx="2994433" cy="1539997"/>
      </dsp:txXfrm>
    </dsp:sp>
    <dsp:sp modelId="{3593AC42-54D3-4964-BECE-35A8D41F6020}">
      <dsp:nvSpPr>
        <dsp:cNvPr id="0" name=""/>
        <dsp:cNvSpPr/>
      </dsp:nvSpPr>
      <dsp:spPr>
        <a:xfrm>
          <a:off x="898331" y="1838803"/>
          <a:ext cx="3336651" cy="3336651"/>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056EA-C082-4AD6-82B8-E354B34CC01C}">
      <dsp:nvSpPr>
        <dsp:cNvPr id="0" name=""/>
        <dsp:cNvSpPr/>
      </dsp:nvSpPr>
      <dsp:spPr>
        <a:xfrm>
          <a:off x="2566657" y="1838803"/>
          <a:ext cx="5988866" cy="3336651"/>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Welsh Govt</a:t>
          </a:r>
        </a:p>
      </dsp:txBody>
      <dsp:txXfrm>
        <a:off x="2566657" y="1838803"/>
        <a:ext cx="2994433" cy="1539992"/>
      </dsp:txXfrm>
    </dsp:sp>
    <dsp:sp modelId="{0B0FEA98-C041-423A-8721-EA7E38A7B563}">
      <dsp:nvSpPr>
        <dsp:cNvPr id="0" name=""/>
        <dsp:cNvSpPr/>
      </dsp:nvSpPr>
      <dsp:spPr>
        <a:xfrm>
          <a:off x="1796660" y="3378796"/>
          <a:ext cx="1539992" cy="1539992"/>
        </a:xfrm>
        <a:prstGeom prst="pie">
          <a:avLst>
            <a:gd name="adj1" fmla="val 54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24BD1-F97E-44FE-9DF2-A67D8634EE17}">
      <dsp:nvSpPr>
        <dsp:cNvPr id="0" name=""/>
        <dsp:cNvSpPr/>
      </dsp:nvSpPr>
      <dsp:spPr>
        <a:xfrm>
          <a:off x="2566657" y="3378796"/>
          <a:ext cx="5988866" cy="1539992"/>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22 Councils</a:t>
          </a:r>
        </a:p>
      </dsp:txBody>
      <dsp:txXfrm>
        <a:off x="2566657" y="3378796"/>
        <a:ext cx="2994433" cy="1539992"/>
      </dsp:txXfrm>
    </dsp:sp>
    <dsp:sp modelId="{38AF1639-7F35-4C40-AD46-8A992F552740}">
      <dsp:nvSpPr>
        <dsp:cNvPr id="0" name=""/>
        <dsp:cNvSpPr/>
      </dsp:nvSpPr>
      <dsp:spPr>
        <a:xfrm>
          <a:off x="5561090" y="298806"/>
          <a:ext cx="2994433" cy="153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650 Members of Parliament (MP)</a:t>
          </a:r>
        </a:p>
        <a:p>
          <a:pPr marL="285750" lvl="1" indent="-285750" algn="l" defTabSz="1244600">
            <a:lnSpc>
              <a:spcPct val="90000"/>
            </a:lnSpc>
            <a:spcBef>
              <a:spcPct val="0"/>
            </a:spcBef>
            <a:spcAft>
              <a:spcPct val="15000"/>
            </a:spcAft>
            <a:buChar char="•"/>
          </a:pPr>
          <a:r>
            <a:rPr lang="en-GB" sz="2800" kern="1200" dirty="0"/>
            <a:t>£800 billion</a:t>
          </a:r>
        </a:p>
      </dsp:txBody>
      <dsp:txXfrm>
        <a:off x="5561090" y="298806"/>
        <a:ext cx="2994433" cy="1539997"/>
      </dsp:txXfrm>
    </dsp:sp>
    <dsp:sp modelId="{E06974C8-9955-491C-9B74-1FE4B9025E19}">
      <dsp:nvSpPr>
        <dsp:cNvPr id="0" name=""/>
        <dsp:cNvSpPr/>
      </dsp:nvSpPr>
      <dsp:spPr>
        <a:xfrm>
          <a:off x="5561090" y="1838803"/>
          <a:ext cx="2994433" cy="153999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60 Members of the Senedd (MS)</a:t>
          </a:r>
        </a:p>
        <a:p>
          <a:pPr marL="285750" lvl="1" indent="-285750" algn="l" defTabSz="1244600">
            <a:lnSpc>
              <a:spcPct val="90000"/>
            </a:lnSpc>
            <a:spcBef>
              <a:spcPct val="0"/>
            </a:spcBef>
            <a:spcAft>
              <a:spcPct val="15000"/>
            </a:spcAft>
            <a:buChar char="•"/>
          </a:pPr>
          <a:r>
            <a:rPr lang="en-GB" sz="2800" kern="1200" dirty="0"/>
            <a:t>£18 billion</a:t>
          </a:r>
        </a:p>
      </dsp:txBody>
      <dsp:txXfrm>
        <a:off x="5561090" y="1838803"/>
        <a:ext cx="2994433" cy="1539992"/>
      </dsp:txXfrm>
    </dsp:sp>
    <dsp:sp modelId="{53AC6861-4C2D-4900-837C-054A4807A385}">
      <dsp:nvSpPr>
        <dsp:cNvPr id="0" name=""/>
        <dsp:cNvSpPr/>
      </dsp:nvSpPr>
      <dsp:spPr>
        <a:xfrm>
          <a:off x="5561090" y="3378796"/>
          <a:ext cx="2994433" cy="153999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1250 Councillors</a:t>
          </a:r>
        </a:p>
        <a:p>
          <a:pPr marL="285750" lvl="1" indent="-285750" algn="l" defTabSz="1244600">
            <a:lnSpc>
              <a:spcPct val="90000"/>
            </a:lnSpc>
            <a:spcBef>
              <a:spcPct val="0"/>
            </a:spcBef>
            <a:spcAft>
              <a:spcPct val="15000"/>
            </a:spcAft>
            <a:buChar char="•"/>
          </a:pPr>
          <a:r>
            <a:rPr lang="en-GB" sz="2800" kern="1200" dirty="0"/>
            <a:t>£100s millions</a:t>
          </a:r>
        </a:p>
      </dsp:txBody>
      <dsp:txXfrm>
        <a:off x="5561090" y="3378796"/>
        <a:ext cx="2994433" cy="1539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2820E-F7BA-48A9-9B0E-50090B5BB624}">
      <dsp:nvSpPr>
        <dsp:cNvPr id="0" name=""/>
        <dsp:cNvSpPr/>
      </dsp:nvSpPr>
      <dsp:spPr>
        <a:xfrm>
          <a:off x="0" y="90517"/>
          <a:ext cx="4828172"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Principles and ideology – we join political parties</a:t>
          </a:r>
          <a:endParaRPr lang="en-US" sz="2600" kern="1200"/>
        </a:p>
      </dsp:txBody>
      <dsp:txXfrm>
        <a:off x="50489" y="141006"/>
        <a:ext cx="4727194" cy="933302"/>
      </dsp:txXfrm>
    </dsp:sp>
    <dsp:sp modelId="{EBDA55E2-4BE2-4E1E-9352-8462E7A166B6}">
      <dsp:nvSpPr>
        <dsp:cNvPr id="0" name=""/>
        <dsp:cNvSpPr/>
      </dsp:nvSpPr>
      <dsp:spPr>
        <a:xfrm>
          <a:off x="0" y="1199677"/>
          <a:ext cx="4828172"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Beliefs shape action</a:t>
          </a:r>
          <a:endParaRPr lang="en-US" sz="2600" kern="1200"/>
        </a:p>
      </dsp:txBody>
      <dsp:txXfrm>
        <a:off x="50489" y="1250166"/>
        <a:ext cx="4727194" cy="933302"/>
      </dsp:txXfrm>
    </dsp:sp>
    <dsp:sp modelId="{61413652-F5B3-48EB-8ABE-CCA0B971FDF6}">
      <dsp:nvSpPr>
        <dsp:cNvPr id="0" name=""/>
        <dsp:cNvSpPr/>
      </dsp:nvSpPr>
      <dsp:spPr>
        <a:xfrm>
          <a:off x="0" y="2308837"/>
          <a:ext cx="4828172"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 produce a manifesto – pledges to the people</a:t>
          </a:r>
          <a:endParaRPr lang="en-US" sz="2600" kern="1200"/>
        </a:p>
      </dsp:txBody>
      <dsp:txXfrm>
        <a:off x="50489" y="2359326"/>
        <a:ext cx="4727194" cy="933302"/>
      </dsp:txXfrm>
    </dsp:sp>
    <dsp:sp modelId="{CE27D71F-8FAD-4B7B-8CAD-1309FECF2152}">
      <dsp:nvSpPr>
        <dsp:cNvPr id="0" name=""/>
        <dsp:cNvSpPr/>
      </dsp:nvSpPr>
      <dsp:spPr>
        <a:xfrm>
          <a:off x="0" y="3417997"/>
          <a:ext cx="4828172"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 hold democratic elections at every level – the people decide</a:t>
          </a:r>
          <a:endParaRPr lang="en-US" sz="2600" kern="1200"/>
        </a:p>
      </dsp:txBody>
      <dsp:txXfrm>
        <a:off x="50489" y="3468486"/>
        <a:ext cx="4727194" cy="933302"/>
      </dsp:txXfrm>
    </dsp:sp>
    <dsp:sp modelId="{E5B26C89-209E-4508-B595-26496D16C5BE}">
      <dsp:nvSpPr>
        <dsp:cNvPr id="0" name=""/>
        <dsp:cNvSpPr/>
      </dsp:nvSpPr>
      <dsp:spPr>
        <a:xfrm>
          <a:off x="0" y="4527157"/>
          <a:ext cx="4828172"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Highest votes secures political office (MP, MS, </a:t>
          </a:r>
          <a:r>
            <a:rPr lang="en-US" sz="2600" kern="1200" dirty="0" err="1"/>
            <a:t>Councillor</a:t>
          </a:r>
          <a:r>
            <a:rPr lang="en-US" sz="2600" kern="1200" dirty="0"/>
            <a:t>)</a:t>
          </a:r>
        </a:p>
      </dsp:txBody>
      <dsp:txXfrm>
        <a:off x="50489" y="4577646"/>
        <a:ext cx="4727194" cy="9333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2820E-F7BA-48A9-9B0E-50090B5BB624}">
      <dsp:nvSpPr>
        <dsp:cNvPr id="0" name=""/>
        <dsp:cNvSpPr/>
      </dsp:nvSpPr>
      <dsp:spPr>
        <a:xfrm>
          <a:off x="0" y="90517"/>
          <a:ext cx="4828172"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Winners form the government. They have complete control</a:t>
          </a:r>
        </a:p>
      </dsp:txBody>
      <dsp:txXfrm>
        <a:off x="50489" y="141006"/>
        <a:ext cx="4727194" cy="933302"/>
      </dsp:txXfrm>
    </dsp:sp>
    <dsp:sp modelId="{EBDA55E2-4BE2-4E1E-9352-8462E7A166B6}">
      <dsp:nvSpPr>
        <dsp:cNvPr id="0" name=""/>
        <dsp:cNvSpPr/>
      </dsp:nvSpPr>
      <dsp:spPr>
        <a:xfrm>
          <a:off x="0" y="1199677"/>
          <a:ext cx="4828172"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Winners pick their Leader</a:t>
          </a:r>
        </a:p>
      </dsp:txBody>
      <dsp:txXfrm>
        <a:off x="50489" y="1250166"/>
        <a:ext cx="4727194" cy="933302"/>
      </dsp:txXfrm>
    </dsp:sp>
    <dsp:sp modelId="{61413652-F5B3-48EB-8ABE-CCA0B971FDF6}">
      <dsp:nvSpPr>
        <dsp:cNvPr id="0" name=""/>
        <dsp:cNvSpPr/>
      </dsp:nvSpPr>
      <dsp:spPr>
        <a:xfrm>
          <a:off x="0" y="2308837"/>
          <a:ext cx="4828172"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Leader picks Cabinet Members</a:t>
          </a:r>
        </a:p>
      </dsp:txBody>
      <dsp:txXfrm>
        <a:off x="50489" y="2359326"/>
        <a:ext cx="4727194" cy="933302"/>
      </dsp:txXfrm>
    </dsp:sp>
    <dsp:sp modelId="{CE27D71F-8FAD-4B7B-8CAD-1309FECF2152}">
      <dsp:nvSpPr>
        <dsp:cNvPr id="0" name=""/>
        <dsp:cNvSpPr/>
      </dsp:nvSpPr>
      <dsp:spPr>
        <a:xfrm>
          <a:off x="0" y="3417997"/>
          <a:ext cx="4828172"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They control the budget, set priorities (pledges made real)</a:t>
          </a:r>
        </a:p>
      </dsp:txBody>
      <dsp:txXfrm>
        <a:off x="50489" y="3468486"/>
        <a:ext cx="4727194" cy="933302"/>
      </dsp:txXfrm>
    </dsp:sp>
    <dsp:sp modelId="{E5B26C89-209E-4508-B595-26496D16C5BE}">
      <dsp:nvSpPr>
        <dsp:cNvPr id="0" name=""/>
        <dsp:cNvSpPr/>
      </dsp:nvSpPr>
      <dsp:spPr>
        <a:xfrm>
          <a:off x="0" y="4527157"/>
          <a:ext cx="4828172"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They employ the staff to get things done</a:t>
          </a:r>
        </a:p>
      </dsp:txBody>
      <dsp:txXfrm>
        <a:off x="50489" y="4577646"/>
        <a:ext cx="4727194" cy="9333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CF908-ADBE-4DB9-9AD4-FF0A447593F0}">
      <dsp:nvSpPr>
        <dsp:cNvPr id="0" name=""/>
        <dsp:cNvSpPr/>
      </dsp:nvSpPr>
      <dsp:spPr>
        <a:xfrm>
          <a:off x="1707182" y="0"/>
          <a:ext cx="4750050" cy="4750050"/>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D37D4-51A6-4F50-B8E6-6AC60D4E5B76}">
      <dsp:nvSpPr>
        <dsp:cNvPr id="0" name=""/>
        <dsp:cNvSpPr/>
      </dsp:nvSpPr>
      <dsp:spPr>
        <a:xfrm>
          <a:off x="4082207" y="475468"/>
          <a:ext cx="3087532" cy="84424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UK Govt (MP)</a:t>
          </a:r>
        </a:p>
      </dsp:txBody>
      <dsp:txXfrm>
        <a:off x="4123420" y="516681"/>
        <a:ext cx="3005106" cy="761821"/>
      </dsp:txXfrm>
    </dsp:sp>
    <dsp:sp modelId="{4F83DB92-566D-4D5B-88C4-3C0F1024076D}">
      <dsp:nvSpPr>
        <dsp:cNvPr id="0" name=""/>
        <dsp:cNvSpPr/>
      </dsp:nvSpPr>
      <dsp:spPr>
        <a:xfrm>
          <a:off x="4082207" y="1425246"/>
          <a:ext cx="3087532" cy="84424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Welsh Govt (MS)</a:t>
          </a:r>
        </a:p>
      </dsp:txBody>
      <dsp:txXfrm>
        <a:off x="4123420" y="1466459"/>
        <a:ext cx="3005106" cy="761821"/>
      </dsp:txXfrm>
    </dsp:sp>
    <dsp:sp modelId="{8BBEBFA7-F0F5-4C7D-8898-A54C741509DA}">
      <dsp:nvSpPr>
        <dsp:cNvPr id="0" name=""/>
        <dsp:cNvSpPr/>
      </dsp:nvSpPr>
      <dsp:spPr>
        <a:xfrm>
          <a:off x="4082207" y="2375025"/>
          <a:ext cx="3087532" cy="84424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Councils (Councillors)</a:t>
          </a:r>
        </a:p>
      </dsp:txBody>
      <dsp:txXfrm>
        <a:off x="4123420" y="2416238"/>
        <a:ext cx="3005106" cy="761821"/>
      </dsp:txXfrm>
    </dsp:sp>
    <dsp:sp modelId="{51B27E2F-ED46-446A-970E-F69B8912A89F}">
      <dsp:nvSpPr>
        <dsp:cNvPr id="0" name=""/>
        <dsp:cNvSpPr/>
      </dsp:nvSpPr>
      <dsp:spPr>
        <a:xfrm>
          <a:off x="4082207" y="3324803"/>
          <a:ext cx="3087532" cy="844247"/>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Communities</a:t>
          </a:r>
        </a:p>
      </dsp:txBody>
      <dsp:txXfrm>
        <a:off x="4123420" y="3366016"/>
        <a:ext cx="3005106" cy="7618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E4C4D-B540-4FB1-85B1-0FCB40316901}">
      <dsp:nvSpPr>
        <dsp:cNvPr id="0" name=""/>
        <dsp:cNvSpPr/>
      </dsp:nvSpPr>
      <dsp:spPr>
        <a:xfrm>
          <a:off x="1650681" y="0"/>
          <a:ext cx="4940160" cy="4940160"/>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61593-25E9-426B-8A9A-8E6729D4D483}">
      <dsp:nvSpPr>
        <dsp:cNvPr id="0" name=""/>
        <dsp:cNvSpPr/>
      </dsp:nvSpPr>
      <dsp:spPr>
        <a:xfrm>
          <a:off x="4120761" y="496669"/>
          <a:ext cx="3211104" cy="116942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Leader</a:t>
          </a:r>
        </a:p>
      </dsp:txBody>
      <dsp:txXfrm>
        <a:off x="4177848" y="553756"/>
        <a:ext cx="3096930" cy="1055254"/>
      </dsp:txXfrm>
    </dsp:sp>
    <dsp:sp modelId="{6DAB85CC-479D-443D-AFF3-9C3964D9CE6A}">
      <dsp:nvSpPr>
        <dsp:cNvPr id="0" name=""/>
        <dsp:cNvSpPr/>
      </dsp:nvSpPr>
      <dsp:spPr>
        <a:xfrm>
          <a:off x="4120761" y="1812276"/>
          <a:ext cx="3211104" cy="116942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Cabinet Members</a:t>
          </a:r>
        </a:p>
      </dsp:txBody>
      <dsp:txXfrm>
        <a:off x="4177848" y="1869363"/>
        <a:ext cx="3096930" cy="1055254"/>
      </dsp:txXfrm>
    </dsp:sp>
    <dsp:sp modelId="{5D75DBA1-776C-4A97-9B94-A8465E7384E6}">
      <dsp:nvSpPr>
        <dsp:cNvPr id="0" name=""/>
        <dsp:cNvSpPr/>
      </dsp:nvSpPr>
      <dsp:spPr>
        <a:xfrm>
          <a:off x="4120761" y="3127883"/>
          <a:ext cx="3211104" cy="116942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Councillors</a:t>
          </a:r>
        </a:p>
      </dsp:txBody>
      <dsp:txXfrm>
        <a:off x="4177848" y="3184970"/>
        <a:ext cx="3096930" cy="10552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E4C4D-B540-4FB1-85B1-0FCB40316901}">
      <dsp:nvSpPr>
        <dsp:cNvPr id="0" name=""/>
        <dsp:cNvSpPr/>
      </dsp:nvSpPr>
      <dsp:spPr>
        <a:xfrm>
          <a:off x="1756285" y="0"/>
          <a:ext cx="5000551" cy="5000551"/>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61593-25E9-426B-8A9A-8E6729D4D483}">
      <dsp:nvSpPr>
        <dsp:cNvPr id="0" name=""/>
        <dsp:cNvSpPr/>
      </dsp:nvSpPr>
      <dsp:spPr>
        <a:xfrm>
          <a:off x="4256560" y="500543"/>
          <a:ext cx="3250358" cy="71101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CEO and Directors</a:t>
          </a:r>
        </a:p>
      </dsp:txBody>
      <dsp:txXfrm>
        <a:off x="4291269" y="535252"/>
        <a:ext cx="3180940" cy="641597"/>
      </dsp:txXfrm>
    </dsp:sp>
    <dsp:sp modelId="{6DAB85CC-479D-443D-AFF3-9C3964D9CE6A}">
      <dsp:nvSpPr>
        <dsp:cNvPr id="0" name=""/>
        <dsp:cNvSpPr/>
      </dsp:nvSpPr>
      <dsp:spPr>
        <a:xfrm>
          <a:off x="4256560" y="1300436"/>
          <a:ext cx="3250358" cy="71101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Heads of Service</a:t>
          </a:r>
        </a:p>
      </dsp:txBody>
      <dsp:txXfrm>
        <a:off x="4291269" y="1335145"/>
        <a:ext cx="3180940" cy="641597"/>
      </dsp:txXfrm>
    </dsp:sp>
    <dsp:sp modelId="{5D75DBA1-776C-4A97-9B94-A8465E7384E6}">
      <dsp:nvSpPr>
        <dsp:cNvPr id="0" name=""/>
        <dsp:cNvSpPr/>
      </dsp:nvSpPr>
      <dsp:spPr>
        <a:xfrm>
          <a:off x="4256560" y="2100329"/>
          <a:ext cx="3250358" cy="71101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Managers</a:t>
          </a:r>
        </a:p>
      </dsp:txBody>
      <dsp:txXfrm>
        <a:off x="4291269" y="2135038"/>
        <a:ext cx="3180940" cy="641597"/>
      </dsp:txXfrm>
    </dsp:sp>
    <dsp:sp modelId="{0D4646A8-5F90-4663-AEC9-27BED776D51C}">
      <dsp:nvSpPr>
        <dsp:cNvPr id="0" name=""/>
        <dsp:cNvSpPr/>
      </dsp:nvSpPr>
      <dsp:spPr>
        <a:xfrm>
          <a:off x="4256560" y="2900221"/>
          <a:ext cx="3250358" cy="71101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Supervisors</a:t>
          </a:r>
        </a:p>
      </dsp:txBody>
      <dsp:txXfrm>
        <a:off x="4291269" y="2934930"/>
        <a:ext cx="3180940" cy="641597"/>
      </dsp:txXfrm>
    </dsp:sp>
    <dsp:sp modelId="{E21ED455-18D8-45DE-BEA3-030E0A0FC334}">
      <dsp:nvSpPr>
        <dsp:cNvPr id="0" name=""/>
        <dsp:cNvSpPr/>
      </dsp:nvSpPr>
      <dsp:spPr>
        <a:xfrm>
          <a:off x="4256560" y="3700114"/>
          <a:ext cx="3250358" cy="71101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Officers</a:t>
          </a:r>
        </a:p>
      </dsp:txBody>
      <dsp:txXfrm>
        <a:off x="4291269" y="3734823"/>
        <a:ext cx="3180940" cy="6415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6E2F5-0828-4427-A807-A34173A8AC82}">
      <dsp:nvSpPr>
        <dsp:cNvPr id="0" name=""/>
        <dsp:cNvSpPr/>
      </dsp:nvSpPr>
      <dsp:spPr>
        <a:xfrm>
          <a:off x="0" y="346080"/>
          <a:ext cx="7620000" cy="579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8B63904-8CF0-4F06-8B8C-C41875BBAAC1}">
      <dsp:nvSpPr>
        <dsp:cNvPr id="0" name=""/>
        <dsp:cNvSpPr/>
      </dsp:nvSpPr>
      <dsp:spPr>
        <a:xfrm>
          <a:off x="381000" y="6600"/>
          <a:ext cx="5334000" cy="678960"/>
        </a:xfrm>
        <a:prstGeom prst="roundRect">
          <a:avLst/>
        </a:prstGeom>
        <a:solidFill>
          <a:srgbClr val="FF000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1600200">
            <a:lnSpc>
              <a:spcPct val="90000"/>
            </a:lnSpc>
            <a:spcBef>
              <a:spcPct val="0"/>
            </a:spcBef>
            <a:spcAft>
              <a:spcPct val="35000"/>
            </a:spcAft>
            <a:buNone/>
          </a:pPr>
          <a:r>
            <a:rPr lang="en-GB" sz="3600" kern="1200"/>
            <a:t>Ignorance</a:t>
          </a:r>
          <a:endParaRPr lang="en-GB" sz="3600" kern="1200" dirty="0"/>
        </a:p>
      </dsp:txBody>
      <dsp:txXfrm>
        <a:off x="414144" y="39744"/>
        <a:ext cx="5267712" cy="612672"/>
      </dsp:txXfrm>
    </dsp:sp>
    <dsp:sp modelId="{2F9D646F-910E-4DF2-B684-66F061DB9631}">
      <dsp:nvSpPr>
        <dsp:cNvPr id="0" name=""/>
        <dsp:cNvSpPr/>
      </dsp:nvSpPr>
      <dsp:spPr>
        <a:xfrm>
          <a:off x="0" y="1389360"/>
          <a:ext cx="7620000" cy="579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AF16436-DEAF-4C8E-994F-823ADAEB9B4A}">
      <dsp:nvSpPr>
        <dsp:cNvPr id="0" name=""/>
        <dsp:cNvSpPr/>
      </dsp:nvSpPr>
      <dsp:spPr>
        <a:xfrm>
          <a:off x="381000" y="1049880"/>
          <a:ext cx="5334000" cy="678960"/>
        </a:xfrm>
        <a:prstGeom prst="roundRect">
          <a:avLst/>
        </a:prstGeom>
        <a:solidFill>
          <a:srgbClr val="FFC00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1600200">
            <a:lnSpc>
              <a:spcPct val="90000"/>
            </a:lnSpc>
            <a:spcBef>
              <a:spcPct val="0"/>
            </a:spcBef>
            <a:spcAft>
              <a:spcPct val="35000"/>
            </a:spcAft>
            <a:buNone/>
          </a:pPr>
          <a:r>
            <a:rPr lang="en-GB" sz="3600" kern="1200" dirty="0"/>
            <a:t>Disease</a:t>
          </a:r>
        </a:p>
      </dsp:txBody>
      <dsp:txXfrm>
        <a:off x="414144" y="1083024"/>
        <a:ext cx="5267712" cy="612672"/>
      </dsp:txXfrm>
    </dsp:sp>
    <dsp:sp modelId="{6DB28AFE-20E0-4F7B-8C12-514A0032D8A7}">
      <dsp:nvSpPr>
        <dsp:cNvPr id="0" name=""/>
        <dsp:cNvSpPr/>
      </dsp:nvSpPr>
      <dsp:spPr>
        <a:xfrm>
          <a:off x="0" y="2432640"/>
          <a:ext cx="7620000" cy="579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726ECB4-25AE-43A3-B8E0-DA048C80FD04}">
      <dsp:nvSpPr>
        <dsp:cNvPr id="0" name=""/>
        <dsp:cNvSpPr/>
      </dsp:nvSpPr>
      <dsp:spPr>
        <a:xfrm>
          <a:off x="381000" y="2093160"/>
          <a:ext cx="5334000" cy="678960"/>
        </a:xfrm>
        <a:prstGeom prst="roundRect">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1600200">
            <a:lnSpc>
              <a:spcPct val="90000"/>
            </a:lnSpc>
            <a:spcBef>
              <a:spcPct val="0"/>
            </a:spcBef>
            <a:spcAft>
              <a:spcPct val="35000"/>
            </a:spcAft>
            <a:buNone/>
          </a:pPr>
          <a:r>
            <a:rPr lang="en-GB" sz="3600" kern="1200"/>
            <a:t>Idleness</a:t>
          </a:r>
          <a:endParaRPr lang="en-GB" sz="3600" kern="1200" dirty="0"/>
        </a:p>
      </dsp:txBody>
      <dsp:txXfrm>
        <a:off x="414144" y="2126304"/>
        <a:ext cx="5267712" cy="612672"/>
      </dsp:txXfrm>
    </dsp:sp>
    <dsp:sp modelId="{851F9F25-3794-4637-A2FD-4FC3B3DB822C}">
      <dsp:nvSpPr>
        <dsp:cNvPr id="0" name=""/>
        <dsp:cNvSpPr/>
      </dsp:nvSpPr>
      <dsp:spPr>
        <a:xfrm>
          <a:off x="0" y="3475920"/>
          <a:ext cx="7620000" cy="579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9857377-9233-41D4-9CF6-B29618A49978}">
      <dsp:nvSpPr>
        <dsp:cNvPr id="0" name=""/>
        <dsp:cNvSpPr/>
      </dsp:nvSpPr>
      <dsp:spPr>
        <a:xfrm>
          <a:off x="381000" y="3136440"/>
          <a:ext cx="5334000" cy="678960"/>
        </a:xfrm>
        <a:prstGeom prst="roundRect">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1600200">
            <a:lnSpc>
              <a:spcPct val="90000"/>
            </a:lnSpc>
            <a:spcBef>
              <a:spcPct val="0"/>
            </a:spcBef>
            <a:spcAft>
              <a:spcPct val="35000"/>
            </a:spcAft>
            <a:buNone/>
          </a:pPr>
          <a:r>
            <a:rPr lang="en-GB" sz="3600" kern="1200"/>
            <a:t>Squalor</a:t>
          </a:r>
          <a:endParaRPr lang="en-GB" sz="3600" kern="1200" dirty="0"/>
        </a:p>
      </dsp:txBody>
      <dsp:txXfrm>
        <a:off x="414144" y="3169584"/>
        <a:ext cx="5267712" cy="612672"/>
      </dsp:txXfrm>
    </dsp:sp>
    <dsp:sp modelId="{3099424E-43EC-470D-AB36-F308A7A77BD2}">
      <dsp:nvSpPr>
        <dsp:cNvPr id="0" name=""/>
        <dsp:cNvSpPr/>
      </dsp:nvSpPr>
      <dsp:spPr>
        <a:xfrm>
          <a:off x="0" y="4519200"/>
          <a:ext cx="7620000" cy="5796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EE2A618-AD6D-42C4-B2EB-495E2F755379}">
      <dsp:nvSpPr>
        <dsp:cNvPr id="0" name=""/>
        <dsp:cNvSpPr/>
      </dsp:nvSpPr>
      <dsp:spPr>
        <a:xfrm>
          <a:off x="381000" y="4179720"/>
          <a:ext cx="5334000" cy="678960"/>
        </a:xfrm>
        <a:prstGeom prst="roundRect">
          <a:avLst/>
        </a:prstGeom>
        <a:solidFill>
          <a:srgbClr val="7030A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1600200">
            <a:lnSpc>
              <a:spcPct val="90000"/>
            </a:lnSpc>
            <a:spcBef>
              <a:spcPct val="0"/>
            </a:spcBef>
            <a:spcAft>
              <a:spcPct val="35000"/>
            </a:spcAft>
            <a:buNone/>
          </a:pPr>
          <a:r>
            <a:rPr lang="en-GB" sz="3600" kern="1200"/>
            <a:t>Want</a:t>
          </a:r>
          <a:endParaRPr lang="en-GB" sz="3600" kern="1200" dirty="0"/>
        </a:p>
      </dsp:txBody>
      <dsp:txXfrm>
        <a:off x="414144" y="4212864"/>
        <a:ext cx="5267712" cy="6126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261F1-45A5-484E-A891-9DCBF43F1A17}">
      <dsp:nvSpPr>
        <dsp:cNvPr id="0" name=""/>
        <dsp:cNvSpPr/>
      </dsp:nvSpPr>
      <dsp:spPr>
        <a:xfrm>
          <a:off x="1808680" y="2510"/>
          <a:ext cx="2034766" cy="1097733"/>
        </a:xfrm>
        <a:prstGeom prst="roundRect">
          <a:avLst/>
        </a:prstGeom>
        <a:solidFill>
          <a:srgbClr val="FF0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Free education</a:t>
          </a:r>
        </a:p>
      </dsp:txBody>
      <dsp:txXfrm>
        <a:off x="1862267" y="56097"/>
        <a:ext cx="1927592" cy="990559"/>
      </dsp:txXfrm>
    </dsp:sp>
    <dsp:sp modelId="{5ABA1632-C696-4E49-9005-B3415BE66B45}">
      <dsp:nvSpPr>
        <dsp:cNvPr id="0" name=""/>
        <dsp:cNvSpPr/>
      </dsp:nvSpPr>
      <dsp:spPr>
        <a:xfrm>
          <a:off x="1808680" y="1155130"/>
          <a:ext cx="2034766" cy="1097733"/>
        </a:xfrm>
        <a:prstGeom prst="roundRect">
          <a:avLst/>
        </a:prstGeom>
        <a:solidFill>
          <a:srgbClr val="FFC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NHS</a:t>
          </a:r>
        </a:p>
      </dsp:txBody>
      <dsp:txXfrm>
        <a:off x="1862267" y="1208717"/>
        <a:ext cx="1927592" cy="990559"/>
      </dsp:txXfrm>
    </dsp:sp>
    <dsp:sp modelId="{3125673A-16BD-4165-BB83-668ABD9B744A}">
      <dsp:nvSpPr>
        <dsp:cNvPr id="0" name=""/>
        <dsp:cNvSpPr/>
      </dsp:nvSpPr>
      <dsp:spPr>
        <a:xfrm>
          <a:off x="1808680" y="2307751"/>
          <a:ext cx="2034766" cy="1097733"/>
        </a:xfrm>
        <a:prstGeom prst="roundRect">
          <a:avLst/>
        </a:prstGeom>
        <a:solidFill>
          <a:srgbClr val="00B05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Employment</a:t>
          </a:r>
        </a:p>
      </dsp:txBody>
      <dsp:txXfrm>
        <a:off x="1862267" y="2361338"/>
        <a:ext cx="1927592" cy="990559"/>
      </dsp:txXfrm>
    </dsp:sp>
    <dsp:sp modelId="{4AA218D6-7A61-48FC-8FF5-9BBAE18315B5}">
      <dsp:nvSpPr>
        <dsp:cNvPr id="0" name=""/>
        <dsp:cNvSpPr/>
      </dsp:nvSpPr>
      <dsp:spPr>
        <a:xfrm>
          <a:off x="1808680" y="3460371"/>
          <a:ext cx="2034766" cy="1097733"/>
        </a:xfrm>
        <a:prstGeom prst="roundRect">
          <a:avLst/>
        </a:prstGeom>
        <a:solidFill>
          <a:srgbClr val="0070C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Housing</a:t>
          </a:r>
        </a:p>
      </dsp:txBody>
      <dsp:txXfrm>
        <a:off x="1862267" y="3513958"/>
        <a:ext cx="1927592" cy="990559"/>
      </dsp:txXfrm>
    </dsp:sp>
    <dsp:sp modelId="{1A919B61-70FE-4C9D-9969-4B71034ED807}">
      <dsp:nvSpPr>
        <dsp:cNvPr id="0" name=""/>
        <dsp:cNvSpPr/>
      </dsp:nvSpPr>
      <dsp:spPr>
        <a:xfrm>
          <a:off x="1808680" y="4612991"/>
          <a:ext cx="2034766" cy="1097733"/>
        </a:xfrm>
        <a:prstGeom prst="roundRect">
          <a:avLst/>
        </a:prstGeom>
        <a:solidFill>
          <a:srgbClr val="7030A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National insurance</a:t>
          </a:r>
        </a:p>
      </dsp:txBody>
      <dsp:txXfrm>
        <a:off x="1862267" y="4666578"/>
        <a:ext cx="1927592" cy="9905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261F1-45A5-484E-A891-9DCBF43F1A17}">
      <dsp:nvSpPr>
        <dsp:cNvPr id="0" name=""/>
        <dsp:cNvSpPr/>
      </dsp:nvSpPr>
      <dsp:spPr>
        <a:xfrm>
          <a:off x="1808680" y="2460"/>
          <a:ext cx="2034766" cy="1075903"/>
        </a:xfrm>
        <a:prstGeom prst="roundRect">
          <a:avLst/>
        </a:prstGeom>
        <a:solidFill>
          <a:srgbClr val="FF0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Ignorance</a:t>
          </a:r>
        </a:p>
      </dsp:txBody>
      <dsp:txXfrm>
        <a:off x="1861201" y="54981"/>
        <a:ext cx="1929724" cy="970861"/>
      </dsp:txXfrm>
    </dsp:sp>
    <dsp:sp modelId="{5ABA1632-C696-4E49-9005-B3415BE66B45}">
      <dsp:nvSpPr>
        <dsp:cNvPr id="0" name=""/>
        <dsp:cNvSpPr/>
      </dsp:nvSpPr>
      <dsp:spPr>
        <a:xfrm>
          <a:off x="1808680" y="1132159"/>
          <a:ext cx="2034766" cy="1075903"/>
        </a:xfrm>
        <a:prstGeom prst="roundRect">
          <a:avLst/>
        </a:prstGeom>
        <a:solidFill>
          <a:srgbClr val="FFC00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Disease</a:t>
          </a:r>
        </a:p>
      </dsp:txBody>
      <dsp:txXfrm>
        <a:off x="1861201" y="1184680"/>
        <a:ext cx="1929724" cy="970861"/>
      </dsp:txXfrm>
    </dsp:sp>
    <dsp:sp modelId="{3125673A-16BD-4165-BB83-668ABD9B744A}">
      <dsp:nvSpPr>
        <dsp:cNvPr id="0" name=""/>
        <dsp:cNvSpPr/>
      </dsp:nvSpPr>
      <dsp:spPr>
        <a:xfrm>
          <a:off x="1808680" y="2261859"/>
          <a:ext cx="2034766" cy="1075903"/>
        </a:xfrm>
        <a:prstGeom prst="roundRect">
          <a:avLst/>
        </a:prstGeom>
        <a:solidFill>
          <a:srgbClr val="00B05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Idleness</a:t>
          </a:r>
        </a:p>
      </dsp:txBody>
      <dsp:txXfrm>
        <a:off x="1861201" y="2314380"/>
        <a:ext cx="1929724" cy="970861"/>
      </dsp:txXfrm>
    </dsp:sp>
    <dsp:sp modelId="{4AA218D6-7A61-48FC-8FF5-9BBAE18315B5}">
      <dsp:nvSpPr>
        <dsp:cNvPr id="0" name=""/>
        <dsp:cNvSpPr/>
      </dsp:nvSpPr>
      <dsp:spPr>
        <a:xfrm>
          <a:off x="1808680" y="3391558"/>
          <a:ext cx="2034766" cy="1075903"/>
        </a:xfrm>
        <a:prstGeom prst="roundRect">
          <a:avLst/>
        </a:prstGeom>
        <a:solidFill>
          <a:srgbClr val="0070C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Squalor</a:t>
          </a:r>
        </a:p>
      </dsp:txBody>
      <dsp:txXfrm>
        <a:off x="1861201" y="3444079"/>
        <a:ext cx="1929724" cy="970861"/>
      </dsp:txXfrm>
    </dsp:sp>
    <dsp:sp modelId="{1A919B61-70FE-4C9D-9969-4B71034ED807}">
      <dsp:nvSpPr>
        <dsp:cNvPr id="0" name=""/>
        <dsp:cNvSpPr/>
      </dsp:nvSpPr>
      <dsp:spPr>
        <a:xfrm>
          <a:off x="1808680" y="4521257"/>
          <a:ext cx="2034766" cy="1075903"/>
        </a:xfrm>
        <a:prstGeom prst="roundRect">
          <a:avLst/>
        </a:prstGeom>
        <a:solidFill>
          <a:srgbClr val="7030A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Want</a:t>
          </a:r>
        </a:p>
      </dsp:txBody>
      <dsp:txXfrm>
        <a:off x="1861201" y="4573778"/>
        <a:ext cx="1929724" cy="9708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E94CD-A821-4515-8A1B-94A509DB2D40}">
      <dsp:nvSpPr>
        <dsp:cNvPr id="0" name=""/>
        <dsp:cNvSpPr/>
      </dsp:nvSpPr>
      <dsp:spPr>
        <a:xfrm>
          <a:off x="982676" y="0"/>
          <a:ext cx="1714425" cy="952458"/>
        </a:xfrm>
        <a:prstGeom prst="roundRect">
          <a:avLst>
            <a:gd name="adj" fmla="val 10000"/>
          </a:avLst>
        </a:prstGeom>
        <a:solidFill>
          <a:srgbClr val="00B0F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Right</a:t>
          </a:r>
        </a:p>
      </dsp:txBody>
      <dsp:txXfrm>
        <a:off x="1010573" y="27897"/>
        <a:ext cx="1658631" cy="896664"/>
      </dsp:txXfrm>
    </dsp:sp>
    <dsp:sp modelId="{8624ECFE-08C2-45EE-82EA-4F1C1B49B0F4}">
      <dsp:nvSpPr>
        <dsp:cNvPr id="0" name=""/>
        <dsp:cNvSpPr/>
      </dsp:nvSpPr>
      <dsp:spPr>
        <a:xfrm>
          <a:off x="3459069" y="0"/>
          <a:ext cx="1714425" cy="952458"/>
        </a:xfrm>
        <a:prstGeom prst="roundRect">
          <a:avLst>
            <a:gd name="adj" fmla="val 10000"/>
          </a:avLst>
        </a:prstGeom>
        <a:solidFill>
          <a:srgbClr val="FF000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Left</a:t>
          </a:r>
        </a:p>
      </dsp:txBody>
      <dsp:txXfrm>
        <a:off x="3486966" y="27897"/>
        <a:ext cx="1658631" cy="896664"/>
      </dsp:txXfrm>
    </dsp:sp>
    <dsp:sp modelId="{201D9F5C-8669-42AA-955F-6BB07DF23EC4}">
      <dsp:nvSpPr>
        <dsp:cNvPr id="0" name=""/>
        <dsp:cNvSpPr/>
      </dsp:nvSpPr>
      <dsp:spPr>
        <a:xfrm>
          <a:off x="2720913" y="4047949"/>
          <a:ext cx="714344" cy="714344"/>
        </a:xfrm>
        <a:prstGeom prst="triangle">
          <a:avLst/>
        </a:prstGeom>
        <a:solidFill>
          <a:srgbClr val="00B05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68B49A-561B-4219-9CF7-B46B66372C4B}">
      <dsp:nvSpPr>
        <dsp:cNvPr id="0" name=""/>
        <dsp:cNvSpPr/>
      </dsp:nvSpPr>
      <dsp:spPr>
        <a:xfrm>
          <a:off x="935053" y="3748877"/>
          <a:ext cx="4286064" cy="289547"/>
        </a:xfrm>
        <a:prstGeom prst="rect">
          <a:avLst/>
        </a:prstGeom>
        <a:solidFill>
          <a:srgbClr val="7030A0">
            <a:alpha val="90000"/>
          </a:srgb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27E00A-4B17-4F54-8D80-BC2A74509209}">
      <dsp:nvSpPr>
        <dsp:cNvPr id="0" name=""/>
        <dsp:cNvSpPr/>
      </dsp:nvSpPr>
      <dsp:spPr>
        <a:xfrm>
          <a:off x="3459069" y="2914523"/>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Not for personal profit</a:t>
          </a:r>
        </a:p>
      </dsp:txBody>
      <dsp:txXfrm>
        <a:off x="3498125" y="2953579"/>
        <a:ext cx="1636313" cy="721953"/>
      </dsp:txXfrm>
    </dsp:sp>
    <dsp:sp modelId="{4261C54F-EC86-4E32-8892-71F5FAB65E6D}">
      <dsp:nvSpPr>
        <dsp:cNvPr id="0" name=""/>
        <dsp:cNvSpPr/>
      </dsp:nvSpPr>
      <dsp:spPr>
        <a:xfrm>
          <a:off x="3459069" y="2057311"/>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Collaboration</a:t>
          </a:r>
        </a:p>
      </dsp:txBody>
      <dsp:txXfrm>
        <a:off x="3498125" y="2096367"/>
        <a:ext cx="1636313" cy="721953"/>
      </dsp:txXfrm>
    </dsp:sp>
    <dsp:sp modelId="{D8CEAB15-EC90-4445-926E-81B4E346A7A9}">
      <dsp:nvSpPr>
        <dsp:cNvPr id="0" name=""/>
        <dsp:cNvSpPr/>
      </dsp:nvSpPr>
      <dsp:spPr>
        <a:xfrm>
          <a:off x="3459069" y="1200098"/>
          <a:ext cx="1714425" cy="800065"/>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Public ownership</a:t>
          </a:r>
        </a:p>
      </dsp:txBody>
      <dsp:txXfrm>
        <a:off x="3498125" y="1239154"/>
        <a:ext cx="1636313" cy="721953"/>
      </dsp:txXfrm>
    </dsp:sp>
    <dsp:sp modelId="{64E28146-5DB9-4816-9650-A87633F8AC1F}">
      <dsp:nvSpPr>
        <dsp:cNvPr id="0" name=""/>
        <dsp:cNvSpPr/>
      </dsp:nvSpPr>
      <dsp:spPr>
        <a:xfrm>
          <a:off x="982676" y="2914523"/>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For personal profit</a:t>
          </a:r>
        </a:p>
      </dsp:txBody>
      <dsp:txXfrm>
        <a:off x="1021732" y="2953579"/>
        <a:ext cx="1636313" cy="721953"/>
      </dsp:txXfrm>
    </dsp:sp>
    <dsp:sp modelId="{A724DB6C-34CC-4927-AB87-644E71A7A2BB}">
      <dsp:nvSpPr>
        <dsp:cNvPr id="0" name=""/>
        <dsp:cNvSpPr/>
      </dsp:nvSpPr>
      <dsp:spPr>
        <a:xfrm>
          <a:off x="982676" y="2057311"/>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Competition</a:t>
          </a:r>
        </a:p>
      </dsp:txBody>
      <dsp:txXfrm>
        <a:off x="1021732" y="2096367"/>
        <a:ext cx="1636313" cy="721953"/>
      </dsp:txXfrm>
    </dsp:sp>
    <dsp:sp modelId="{CD118C7A-DA2C-42E7-BD2A-0ECECEA19E4B}">
      <dsp:nvSpPr>
        <dsp:cNvPr id="0" name=""/>
        <dsp:cNvSpPr/>
      </dsp:nvSpPr>
      <dsp:spPr>
        <a:xfrm>
          <a:off x="982676" y="1200098"/>
          <a:ext cx="1714425" cy="800065"/>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Private ownership</a:t>
          </a:r>
        </a:p>
      </dsp:txBody>
      <dsp:txXfrm>
        <a:off x="1021732" y="1239154"/>
        <a:ext cx="1636313" cy="72195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A7144-C2E1-4EAC-82F2-6B8E69C7D9AC}">
      <dsp:nvSpPr>
        <dsp:cNvPr id="0" name=""/>
        <dsp:cNvSpPr/>
      </dsp:nvSpPr>
      <dsp:spPr>
        <a:xfrm>
          <a:off x="0" y="647487"/>
          <a:ext cx="6513603" cy="2237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Is it acceptable to borrow money?</a:t>
          </a:r>
          <a:endParaRPr lang="en-US" sz="4000" kern="1200" dirty="0"/>
        </a:p>
      </dsp:txBody>
      <dsp:txXfrm>
        <a:off x="109232" y="756719"/>
        <a:ext cx="6295139" cy="2019161"/>
      </dsp:txXfrm>
    </dsp:sp>
    <dsp:sp modelId="{393B46C7-7CB5-4288-B43E-03A6ADBEE77A}">
      <dsp:nvSpPr>
        <dsp:cNvPr id="0" name=""/>
        <dsp:cNvSpPr/>
      </dsp:nvSpPr>
      <dsp:spPr>
        <a:xfrm>
          <a:off x="0" y="3000313"/>
          <a:ext cx="6513603" cy="2237625"/>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If so, under what circumstances would you be content to take on a debt?</a:t>
          </a:r>
          <a:endParaRPr lang="en-US" sz="4000" kern="1200"/>
        </a:p>
      </dsp:txBody>
      <dsp:txXfrm>
        <a:off x="109232" y="3109545"/>
        <a:ext cx="6295139" cy="201916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0DE26-DD15-41E0-ADB7-AA5803B3B1F4}">
      <dsp:nvSpPr>
        <dsp:cNvPr id="0" name=""/>
        <dsp:cNvSpPr/>
      </dsp:nvSpPr>
      <dsp:spPr>
        <a:xfrm>
          <a:off x="0" y="8352"/>
          <a:ext cx="6513603" cy="2859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Results the organisation wants to achieve</a:t>
          </a:r>
          <a:endParaRPr lang="en-US" sz="5200" kern="1200"/>
        </a:p>
      </dsp:txBody>
      <dsp:txXfrm>
        <a:off x="139588" y="147940"/>
        <a:ext cx="6234427" cy="2580304"/>
      </dsp:txXfrm>
    </dsp:sp>
    <dsp:sp modelId="{2F8F56CD-7334-4585-8468-C3491888BE54}">
      <dsp:nvSpPr>
        <dsp:cNvPr id="0" name=""/>
        <dsp:cNvSpPr/>
      </dsp:nvSpPr>
      <dsp:spPr>
        <a:xfrm>
          <a:off x="0" y="3017593"/>
          <a:ext cx="6513603" cy="2859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A strategy about how to get there</a:t>
          </a:r>
          <a:endParaRPr lang="en-US" sz="5200" kern="1200" dirty="0"/>
        </a:p>
      </dsp:txBody>
      <dsp:txXfrm>
        <a:off x="139588" y="3157181"/>
        <a:ext cx="6234427" cy="258030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864A-D36A-400C-9248-C6BDDA14D65D}">
      <dsp:nvSpPr>
        <dsp:cNvPr id="0" name=""/>
        <dsp:cNvSpPr/>
      </dsp:nvSpPr>
      <dsp:spPr>
        <a:xfrm>
          <a:off x="6384218"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Plan</a:t>
          </a:r>
        </a:p>
      </dsp:txBody>
      <dsp:txXfrm>
        <a:off x="6384218" y="132591"/>
        <a:ext cx="2099889" cy="2099889"/>
      </dsp:txXfrm>
    </dsp:sp>
    <dsp:sp modelId="{3CFDA405-5F73-47E7-9FCA-11D1DB068898}">
      <dsp:nvSpPr>
        <dsp:cNvPr id="0" name=""/>
        <dsp:cNvSpPr/>
      </dsp:nvSpPr>
      <dsp:spPr>
        <a:xfrm>
          <a:off x="2686141" y="413"/>
          <a:ext cx="5930145" cy="5930145"/>
        </a:xfrm>
        <a:prstGeom prst="circularArrow">
          <a:avLst>
            <a:gd name="adj1" fmla="val 6905"/>
            <a:gd name="adj2" fmla="val 465588"/>
            <a:gd name="adj3" fmla="val 548422"/>
            <a:gd name="adj4" fmla="val 205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F1C65-00E9-41CB-8158-8977D0C2C8BE}">
      <dsp:nvSpPr>
        <dsp:cNvPr id="0" name=""/>
        <dsp:cNvSpPr/>
      </dsp:nvSpPr>
      <dsp:spPr>
        <a:xfrm>
          <a:off x="6384218"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Act</a:t>
          </a:r>
        </a:p>
      </dsp:txBody>
      <dsp:txXfrm>
        <a:off x="6384218" y="3698490"/>
        <a:ext cx="2099889" cy="2099889"/>
      </dsp:txXfrm>
    </dsp:sp>
    <dsp:sp modelId="{B1A9A087-F249-4073-B219-9D54ABFA5E7E}">
      <dsp:nvSpPr>
        <dsp:cNvPr id="0" name=""/>
        <dsp:cNvSpPr/>
      </dsp:nvSpPr>
      <dsp:spPr>
        <a:xfrm>
          <a:off x="2686141" y="413"/>
          <a:ext cx="5930145" cy="5930145"/>
        </a:xfrm>
        <a:prstGeom prst="circularArrow">
          <a:avLst>
            <a:gd name="adj1" fmla="val 6905"/>
            <a:gd name="adj2" fmla="val 465588"/>
            <a:gd name="adj3" fmla="val 5948422"/>
            <a:gd name="adj4" fmla="val 43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64A33-5A46-4063-A52D-84FA29790D70}">
      <dsp:nvSpPr>
        <dsp:cNvPr id="0" name=""/>
        <dsp:cNvSpPr/>
      </dsp:nvSpPr>
      <dsp:spPr>
        <a:xfrm>
          <a:off x="2818320"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Monitor</a:t>
          </a:r>
        </a:p>
      </dsp:txBody>
      <dsp:txXfrm>
        <a:off x="2818320" y="3698490"/>
        <a:ext cx="2099889" cy="2099889"/>
      </dsp:txXfrm>
    </dsp:sp>
    <dsp:sp modelId="{74F4A250-7DA2-4488-A7C8-2F657420C161}">
      <dsp:nvSpPr>
        <dsp:cNvPr id="0" name=""/>
        <dsp:cNvSpPr/>
      </dsp:nvSpPr>
      <dsp:spPr>
        <a:xfrm>
          <a:off x="2686141" y="413"/>
          <a:ext cx="5930145" cy="5930145"/>
        </a:xfrm>
        <a:prstGeom prst="circularArrow">
          <a:avLst>
            <a:gd name="adj1" fmla="val 6905"/>
            <a:gd name="adj2" fmla="val 465588"/>
            <a:gd name="adj3" fmla="val 11348422"/>
            <a:gd name="adj4" fmla="val 97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F0010-EA9D-4B73-82E0-EA58AB2EB8F0}">
      <dsp:nvSpPr>
        <dsp:cNvPr id="0" name=""/>
        <dsp:cNvSpPr/>
      </dsp:nvSpPr>
      <dsp:spPr>
        <a:xfrm>
          <a:off x="2818320"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Review</a:t>
          </a:r>
        </a:p>
      </dsp:txBody>
      <dsp:txXfrm>
        <a:off x="2818320" y="132591"/>
        <a:ext cx="2099889" cy="2099889"/>
      </dsp:txXfrm>
    </dsp:sp>
    <dsp:sp modelId="{FB680A90-A794-4B77-94EC-69ABF0484D3B}">
      <dsp:nvSpPr>
        <dsp:cNvPr id="0" name=""/>
        <dsp:cNvSpPr/>
      </dsp:nvSpPr>
      <dsp:spPr>
        <a:xfrm>
          <a:off x="2686141" y="413"/>
          <a:ext cx="5930145" cy="5930145"/>
        </a:xfrm>
        <a:prstGeom prst="circularArrow">
          <a:avLst>
            <a:gd name="adj1" fmla="val 6905"/>
            <a:gd name="adj2" fmla="val 465588"/>
            <a:gd name="adj3" fmla="val 16748422"/>
            <a:gd name="adj4" fmla="val 151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4F2F90-8CC1-49A4-8E71-640C01C5D380}" type="datetimeFigureOut">
              <a:rPr lang="en-GB" smtClean="0"/>
              <a:t>28/04/2022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A66F3-B2AB-47AD-B847-B432E35DA984}" type="slidenum">
              <a:rPr lang="en-GB" smtClean="0"/>
              <a:t>‹#›</a:t>
            </a:fld>
            <a:endParaRPr lang="en-GB"/>
          </a:p>
        </p:txBody>
      </p:sp>
    </p:spTree>
    <p:extLst>
      <p:ext uri="{BB962C8B-B14F-4D97-AF65-F5344CB8AC3E}">
        <p14:creationId xmlns:p14="http://schemas.microsoft.com/office/powerpoint/2010/main" val="227252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A504633-6E3C-44E6-AD03-63C845AB060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3882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0D96A6-A7C4-4D73-9FC0-4A6EE1B95A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79064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DA36-B847-42F3-9A21-78F70DC559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DF8E85-EE6D-4B5E-A764-713D8ED436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108280-BC8C-4776-864A-24A941A2F57A}"/>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6B5B4179-10B6-4B8E-9241-94B91BADA9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4CECC-C640-4C09-B281-D8E9104DC617}"/>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3194414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26CC-59D1-48A2-B1D6-ECA457F11C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732449-7BD3-4550-BD7F-E5832BD944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FBC2AE-F765-4C8E-8564-FFECEA54E185}"/>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BC0CFA27-FE96-4BE4-A970-07E56BC08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93240-2CC6-48DB-8B21-D894F8C6BC07}"/>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2695462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F107-0439-47A6-B6FF-E90C033A49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F26EAB-BD0C-4882-8D07-47E34529F1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537B55-73B6-406E-AE88-F04F88BF9795}"/>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9EE0602E-8ECA-47C2-8BB7-EC7F5B37D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E61F1-1BE9-45FB-806C-8AC0A5E5B196}"/>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728719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61B66-C2F6-4B2E-8A47-B2502631D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691620-0887-482D-9493-67C0070E6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75CB77-A98B-4774-95F4-0312EF307B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535228-C339-4CE2-9338-47DDBBF0E688}"/>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6" name="Footer Placeholder 5">
            <a:extLst>
              <a:ext uri="{FF2B5EF4-FFF2-40B4-BE49-F238E27FC236}">
                <a16:creationId xmlns:a16="http://schemas.microsoft.com/office/drawing/2014/main" id="{4A18371E-9656-4E7C-9870-48911171E9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62B35-E38C-41CD-A686-76A99B77655D}"/>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2609743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D834-38F4-4DC0-BEE0-E33E407FBB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01BEC9-2F99-4848-968E-7A1DC22BA9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B8F22-3226-42E6-9C3F-F7590B4DDB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A596AC-0F41-4DE4-895F-C6B67B9FDC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6B9906-89CB-4F69-8B66-D25010248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E028A7-33F5-444B-86CC-EF3315E1D318}"/>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8" name="Footer Placeholder 7">
            <a:extLst>
              <a:ext uri="{FF2B5EF4-FFF2-40B4-BE49-F238E27FC236}">
                <a16:creationId xmlns:a16="http://schemas.microsoft.com/office/drawing/2014/main" id="{E332A9A1-5B87-469E-92B8-465FD9F398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78CDA8-AC67-47D9-B277-7307B8FE1DD8}"/>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2127982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A8723-86C7-498D-8A87-03F076E97C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B4EBF1-41D9-4836-8DDD-75D0478BC1E8}"/>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4" name="Footer Placeholder 3">
            <a:extLst>
              <a:ext uri="{FF2B5EF4-FFF2-40B4-BE49-F238E27FC236}">
                <a16:creationId xmlns:a16="http://schemas.microsoft.com/office/drawing/2014/main" id="{BF696801-6031-4B9E-A555-EC24B0F994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50A759-B5A9-47E1-AF8F-1FA4D07E48B2}"/>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453015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A7CB1B-C50B-4E16-83BE-E0C1FDBD34BD}"/>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3" name="Footer Placeholder 2">
            <a:extLst>
              <a:ext uri="{FF2B5EF4-FFF2-40B4-BE49-F238E27FC236}">
                <a16:creationId xmlns:a16="http://schemas.microsoft.com/office/drawing/2014/main" id="{44939B20-74D2-4411-A981-F38F3F55FF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CB32FC-7DF6-41DA-ADB2-08E153BC238F}"/>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3425930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537FB-5993-47A8-9D4F-C330B9161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A15472-AC2A-4B36-BB7C-68309F9D7D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0435A4-1101-40ED-85CE-D9CD571B3F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4E49B-1E37-4E8F-B9DD-161E4CCAE262}"/>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6" name="Footer Placeholder 5">
            <a:extLst>
              <a:ext uri="{FF2B5EF4-FFF2-40B4-BE49-F238E27FC236}">
                <a16:creationId xmlns:a16="http://schemas.microsoft.com/office/drawing/2014/main" id="{3317CBFF-173E-42C1-93CE-568E66E103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78F6D-B060-4CCB-8228-3F8D00821E01}"/>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3625377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A4E3-8550-4CAC-B4E4-9B50244CBD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996441-AD97-41C2-B3E9-A1F4CAAC02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CA3807-777F-4813-89BB-EE8CFEBE8E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B25F56-7864-4363-A7F7-2CEA01338A19}"/>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6" name="Footer Placeholder 5">
            <a:extLst>
              <a:ext uri="{FF2B5EF4-FFF2-40B4-BE49-F238E27FC236}">
                <a16:creationId xmlns:a16="http://schemas.microsoft.com/office/drawing/2014/main" id="{7B7B7997-9FB6-4A9D-8B99-C58DE4BBD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CB8B90-9C2E-4121-9AE2-596519033CEA}"/>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415079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F478-3F3A-4553-8E21-8C4F0F2754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F9536-85A0-41CB-BE01-20F602912B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5450AE-9D3F-4A14-BB6A-A238F7D04052}"/>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C19D4130-2A2F-48A6-BB5D-BE1AB7CE7B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9BE63-02FD-4A4B-9D92-6E0F6F0A8579}"/>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3179719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96ECF0-6F83-4C50-8714-FBB4CCAB95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AF399-8E7A-4749-87FF-6E3448243A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D05645-3CA4-44CD-A83D-856B7FDCE2F6}"/>
              </a:ext>
            </a:extLst>
          </p:cNvPr>
          <p:cNvSpPr>
            <a:spLocks noGrp="1"/>
          </p:cNvSpPr>
          <p:nvPr>
            <p:ph type="dt" sz="half" idx="10"/>
          </p:nvPr>
        </p:nvSpPr>
        <p:spPr/>
        <p:txBody>
          <a:body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1C3FEFCB-FF5D-495E-AB48-220798623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4F2606-7192-430D-807F-87885DE54BA7}"/>
              </a:ext>
            </a:extLst>
          </p:cNvPr>
          <p:cNvSpPr>
            <a:spLocks noGrp="1"/>
          </p:cNvSpPr>
          <p:nvPr>
            <p:ph type="sldNum" sz="quarter" idx="12"/>
          </p:nvPr>
        </p:nvSpPr>
        <p:spPr/>
        <p:txBody>
          <a:bodyPr/>
          <a:lstStyle/>
          <a:p>
            <a:fld id="{B0A590ED-6DE3-47DA-BA55-2D6B404157DF}" type="slidenum">
              <a:rPr lang="en-GB" smtClean="0"/>
              <a:t>‹#›</a:t>
            </a:fld>
            <a:endParaRPr lang="en-GB"/>
          </a:p>
        </p:txBody>
      </p:sp>
    </p:spTree>
    <p:extLst>
      <p:ext uri="{BB962C8B-B14F-4D97-AF65-F5344CB8AC3E}">
        <p14:creationId xmlns:p14="http://schemas.microsoft.com/office/powerpoint/2010/main" val="893305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785264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011946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20490-6169-4875-B75D-36979769D95B}"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4017033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420490-6169-4875-B75D-36979769D95B}"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4270439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420490-6169-4875-B75D-36979769D95B}" type="datetimeFigureOut">
              <a:rPr lang="en-GB" smtClean="0"/>
              <a:t>28/04/2022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1980365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420490-6169-4875-B75D-36979769D95B}" type="datetimeFigureOut">
              <a:rPr lang="en-GB" smtClean="0"/>
              <a:t>28/04/2022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2180152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420490-6169-4875-B75D-36979769D95B}" type="datetimeFigureOut">
              <a:rPr lang="en-GB" smtClean="0"/>
              <a:t>28/04/2022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004636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42841228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420490-6169-4875-B75D-36979769D95B}" type="datetimeFigureOut">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12870300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31107548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420490-6169-4875-B75D-36979769D95B}" type="datetimeFigureOut">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BF788A-6A21-406E-AE50-4607C97363C0}" type="slidenum">
              <a:rPr lang="en-GB" smtClean="0"/>
              <a:t>‹#›</a:t>
            </a:fld>
            <a:endParaRPr lang="en-GB"/>
          </a:p>
        </p:txBody>
      </p:sp>
    </p:spTree>
    <p:extLst>
      <p:ext uri="{BB962C8B-B14F-4D97-AF65-F5344CB8AC3E}">
        <p14:creationId xmlns:p14="http://schemas.microsoft.com/office/powerpoint/2010/main" val="41562210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71B3F96-CBF5-4EF2-8BB6-06DE1A2C2783}" type="datetime1">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7902900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B42B4F7-B7E6-4073-8961-2FBDC0F9FC3E}" type="datetime1">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377231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938EE-F639-4A41-8654-F7A09DF225CE}" type="datetime1">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2891459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B6D912C-A4D7-4170-B5F5-FD3C8E7747B7}" type="datetime1">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7785417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C26DDB-025C-4F97-9FA3-F73D7105077A}" type="datetime1">
              <a:rPr lang="en-GB" smtClean="0"/>
              <a:t>28/04/2022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087595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A71406-59BE-418F-990A-7B31444E8915}" type="datetime1">
              <a:rPr lang="en-GB" smtClean="0"/>
              <a:t>28/04/2022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995348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4091C-9167-430B-B1D7-3D848D51527A}" type="datetime1">
              <a:rPr lang="en-GB" smtClean="0"/>
              <a:t>28/04/2022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82845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AEFED21-AD6D-43FF-BB2A-1A8223A637F4}" type="datetime1">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2214069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42CD72-BED8-40FD-9817-80E7798AB679}" type="datetime1">
              <a:rPr lang="en-GB" smtClean="0"/>
              <a:t>28/04/2022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6661304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EE96EA-743F-4D13-8238-C0320553BAF4}" type="datetime1">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7690150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D934D-C7E4-4919-A000-DF34235BF0AA}" type="datetime1">
              <a:rPr lang="en-GB" smtClean="0"/>
              <a:t>28/04/2022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3333935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5C54FFDA-5157-4722-81D4-FDF02F705B67}" type="datetimeFigureOut">
              <a:rPr lang="en-US"/>
              <a:pPr>
                <a:defRPr/>
              </a:pPr>
              <a:t>4/28/2022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23E19E-232A-42BB-AED7-C8BD022B2BF0}" type="slidenum">
              <a:rPr lang="en-US"/>
              <a:pPr>
                <a:defRPr/>
              </a:pPr>
              <a:t>‹#›</a:t>
            </a:fld>
            <a:endParaRPr lang="en-US"/>
          </a:p>
        </p:txBody>
      </p:sp>
    </p:spTree>
    <p:extLst>
      <p:ext uri="{BB962C8B-B14F-4D97-AF65-F5344CB8AC3E}">
        <p14:creationId xmlns:p14="http://schemas.microsoft.com/office/powerpoint/2010/main" val="35617663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1CE528B-47F0-48AE-96B6-3137263B0317}" type="datetimeFigureOut">
              <a:rPr lang="en-US"/>
              <a:pPr>
                <a:defRPr/>
              </a:pPr>
              <a:t>4/28/2022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98BB48B-FE31-49D4-804B-EBFE41293569}" type="slidenum">
              <a:rPr lang="en-US"/>
              <a:pPr>
                <a:defRPr/>
              </a:pPr>
              <a:t>‹#›</a:t>
            </a:fld>
            <a:endParaRPr lang="en-US"/>
          </a:p>
        </p:txBody>
      </p:sp>
    </p:spTree>
    <p:extLst>
      <p:ext uri="{BB962C8B-B14F-4D97-AF65-F5344CB8AC3E}">
        <p14:creationId xmlns:p14="http://schemas.microsoft.com/office/powerpoint/2010/main" val="24108555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3D57EC93-2141-476A-8072-6D3E948D0228}" type="datetimeFigureOut">
              <a:rPr lang="en-US"/>
              <a:pPr>
                <a:defRPr/>
              </a:pPr>
              <a:t>4/28/2022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B64E8B7-708D-4DD1-A811-92A883A21175}" type="slidenum">
              <a:rPr lang="en-US"/>
              <a:pPr>
                <a:defRPr/>
              </a:pPr>
              <a:t>‹#›</a:t>
            </a:fld>
            <a:endParaRPr lang="en-US"/>
          </a:p>
        </p:txBody>
      </p:sp>
    </p:spTree>
    <p:extLst>
      <p:ext uri="{BB962C8B-B14F-4D97-AF65-F5344CB8AC3E}">
        <p14:creationId xmlns:p14="http://schemas.microsoft.com/office/powerpoint/2010/main" val="40407140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8388B07-7BDD-415C-B5D9-5A5ADDA42E53}" type="datetimeFigureOut">
              <a:rPr lang="en-US"/>
              <a:pPr>
                <a:defRPr/>
              </a:pPr>
              <a:t>4/28/2022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F23D5322-76AC-4A86-9142-2AF8E008AC74}" type="slidenum">
              <a:rPr lang="en-US"/>
              <a:pPr>
                <a:defRPr/>
              </a:pPr>
              <a:t>‹#›</a:t>
            </a:fld>
            <a:endParaRPr lang="en-US"/>
          </a:p>
        </p:txBody>
      </p:sp>
    </p:spTree>
    <p:extLst>
      <p:ext uri="{BB962C8B-B14F-4D97-AF65-F5344CB8AC3E}">
        <p14:creationId xmlns:p14="http://schemas.microsoft.com/office/powerpoint/2010/main" val="37416539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8D9B598F-6D38-482F-BBB0-7660AD2B16CC}" type="datetimeFigureOut">
              <a:rPr lang="en-US"/>
              <a:pPr>
                <a:defRPr/>
              </a:pPr>
              <a:t>4/28/2022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52D1EBBC-EFB9-4793-A31D-B6899C1C2CAD}" type="slidenum">
              <a:rPr lang="en-US"/>
              <a:pPr>
                <a:defRPr/>
              </a:pPr>
              <a:t>‹#›</a:t>
            </a:fld>
            <a:endParaRPr lang="en-US"/>
          </a:p>
        </p:txBody>
      </p:sp>
    </p:spTree>
    <p:extLst>
      <p:ext uri="{BB962C8B-B14F-4D97-AF65-F5344CB8AC3E}">
        <p14:creationId xmlns:p14="http://schemas.microsoft.com/office/powerpoint/2010/main" val="28842253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0FEEC70-A372-42DA-925F-31F64D500B43}" type="datetimeFigureOut">
              <a:rPr lang="en-US"/>
              <a:pPr>
                <a:defRPr/>
              </a:pPr>
              <a:t>4/28/2022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20D80BD5-C5CC-4116-8B3A-2530890325C2}" type="slidenum">
              <a:rPr lang="en-US"/>
              <a:pPr>
                <a:defRPr/>
              </a:pPr>
              <a:t>‹#›</a:t>
            </a:fld>
            <a:endParaRPr lang="en-US"/>
          </a:p>
        </p:txBody>
      </p:sp>
    </p:spTree>
    <p:extLst>
      <p:ext uri="{BB962C8B-B14F-4D97-AF65-F5344CB8AC3E}">
        <p14:creationId xmlns:p14="http://schemas.microsoft.com/office/powerpoint/2010/main" val="14425628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CA899BF-8969-4D30-8868-EACAA6A26ED1}" type="datetimeFigureOut">
              <a:rPr lang="en-US"/>
              <a:pPr>
                <a:defRPr/>
              </a:pPr>
              <a:t>4/28/2022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C86B3E5-8D0C-41B0-A65C-EAFC3EF368BE}" type="slidenum">
              <a:rPr lang="en-US"/>
              <a:pPr>
                <a:defRPr/>
              </a:pPr>
              <a:t>‹#›</a:t>
            </a:fld>
            <a:endParaRPr lang="en-US"/>
          </a:p>
        </p:txBody>
      </p:sp>
    </p:spTree>
    <p:extLst>
      <p:ext uri="{BB962C8B-B14F-4D97-AF65-F5344CB8AC3E}">
        <p14:creationId xmlns:p14="http://schemas.microsoft.com/office/powerpoint/2010/main" val="21728915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E220148-4E24-4173-8266-0D5ED5323059}" type="datetimeFigureOut">
              <a:rPr lang="en-US"/>
              <a:pPr>
                <a:defRPr/>
              </a:pPr>
              <a:t>4/28/2022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CF94BB8-A107-4D71-83A3-67D65E0A846B}" type="slidenum">
              <a:rPr lang="en-US"/>
              <a:pPr>
                <a:defRPr/>
              </a:pPr>
              <a:t>‹#›</a:t>
            </a:fld>
            <a:endParaRPr lang="en-US"/>
          </a:p>
        </p:txBody>
      </p:sp>
    </p:spTree>
    <p:extLst>
      <p:ext uri="{BB962C8B-B14F-4D97-AF65-F5344CB8AC3E}">
        <p14:creationId xmlns:p14="http://schemas.microsoft.com/office/powerpoint/2010/main" val="27749544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C5ED906-F194-4160-B2BF-08FFDA6899F6}" type="datetimeFigureOut">
              <a:rPr lang="en-US"/>
              <a:pPr>
                <a:defRPr/>
              </a:pPr>
              <a:t>4/28/2022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198865A-1549-44B0-B41D-61287212EC58}" type="slidenum">
              <a:rPr lang="en-US"/>
              <a:pPr>
                <a:defRPr/>
              </a:pPr>
              <a:t>‹#›</a:t>
            </a:fld>
            <a:endParaRPr lang="en-US"/>
          </a:p>
        </p:txBody>
      </p:sp>
    </p:spTree>
    <p:extLst>
      <p:ext uri="{BB962C8B-B14F-4D97-AF65-F5344CB8AC3E}">
        <p14:creationId xmlns:p14="http://schemas.microsoft.com/office/powerpoint/2010/main" val="24222751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799F2CE-73F2-4156-8A62-4D51DDCDF527}" type="datetimeFigureOut">
              <a:rPr lang="en-US"/>
              <a:pPr>
                <a:defRPr/>
              </a:pPr>
              <a:t>4/28/2022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E10DD1-3E01-4313-B869-1ADA735C4E4E}" type="slidenum">
              <a:rPr lang="en-US"/>
              <a:pPr>
                <a:defRPr/>
              </a:pPr>
              <a:t>‹#›</a:t>
            </a:fld>
            <a:endParaRPr lang="en-US"/>
          </a:p>
        </p:txBody>
      </p:sp>
    </p:spTree>
    <p:extLst>
      <p:ext uri="{BB962C8B-B14F-4D97-AF65-F5344CB8AC3E}">
        <p14:creationId xmlns:p14="http://schemas.microsoft.com/office/powerpoint/2010/main" val="202584829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7F3A50A-6D3F-49C0-BD46-B126F0E9B6D6}" type="datetimeFigureOut">
              <a:rPr lang="en-US"/>
              <a:pPr>
                <a:defRPr/>
              </a:pPr>
              <a:t>4/28/2022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D81B067-8E9F-4A1D-BBFE-8D219E9A3C86}" type="slidenum">
              <a:rPr lang="en-US"/>
              <a:pPr>
                <a:defRPr/>
              </a:pPr>
              <a:t>‹#›</a:t>
            </a:fld>
            <a:endParaRPr lang="en-US"/>
          </a:p>
        </p:txBody>
      </p:sp>
    </p:spTree>
    <p:extLst>
      <p:ext uri="{BB962C8B-B14F-4D97-AF65-F5344CB8AC3E}">
        <p14:creationId xmlns:p14="http://schemas.microsoft.com/office/powerpoint/2010/main" val="414587951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37020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957199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481422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1688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57997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20741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096723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09892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27588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336880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09370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F58C160-005C-4CF2-8321-9007BFCB40D8}" type="datetime1">
              <a:rPr lang="en-US" smtClean="0"/>
              <a:pPr/>
              <a:t>4/28/2022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extLst>
      <p:ext uri="{BB962C8B-B14F-4D97-AF65-F5344CB8AC3E}">
        <p14:creationId xmlns:p14="http://schemas.microsoft.com/office/powerpoint/2010/main" val="9174080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7CC8B30-A4CA-4663-BFDC-25983D8321E9}" type="datetime1">
              <a:rPr lang="en-US" smtClean="0">
                <a:solidFill>
                  <a:prstClr val="black"/>
                </a:solidFill>
              </a:rPr>
              <a:pPr/>
              <a:t>4/28/2022</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7875677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258AB4B-D31C-4196-9E88-02A7E2C283AC}" type="datetime1">
              <a:rPr lang="en-US" smtClean="0">
                <a:solidFill>
                  <a:prstClr val="white"/>
                </a:solidFill>
              </a:rPr>
              <a:pPr/>
              <a:t>4/28/2022</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1558787972"/>
      </p:ext>
    </p:extLst>
  </p:cSld>
  <p:clrMapOvr>
    <a:overrideClrMapping bg1="dk1" tx1="lt1" bg2="dk2" tx2="lt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DDDF46E-53C0-495C-9D3F-BED59470CA24}" type="datetime1">
              <a:rPr lang="en-US" smtClean="0">
                <a:solidFill>
                  <a:prstClr val="white"/>
                </a:solidFill>
              </a:rPr>
              <a:pPr/>
              <a:t>4/28/2022</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2128796270"/>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F2D6461-3688-441B-A394-0DEFD689F53B}" type="datetime1">
              <a:rPr lang="en-US" smtClean="0">
                <a:solidFill>
                  <a:prstClr val="black"/>
                </a:solidFill>
              </a:rPr>
              <a:pPr/>
              <a:t>4/28/2022</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127490654"/>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04EDC9F-7471-4D68-9EA6-45E4038992AD}" type="datetime1">
              <a:rPr lang="en-US" smtClean="0">
                <a:solidFill>
                  <a:prstClr val="white"/>
                </a:solidFill>
              </a:rPr>
              <a:pPr/>
              <a:t>4/28/2022</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760413990"/>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8223CE-7D67-4E0B-9912-8F7AB2D23F84}" type="datetime1">
              <a:rPr lang="en-US" smtClean="0">
                <a:solidFill>
                  <a:prstClr val="black"/>
                </a:solidFill>
              </a:rPr>
              <a:pPr/>
              <a:t>4/28/2022</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2733678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04FE3BA8-2AD1-4C3F-963D-94E15E9428FD}" type="datetime1">
              <a:rPr lang="en-US" smtClean="0">
                <a:solidFill>
                  <a:prstClr val="black"/>
                </a:solidFill>
              </a:rPr>
              <a:pPr/>
              <a:t>4/28/2022</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38747862"/>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EC94457-88B0-4A59-89FD-C0A974E69F4B}" type="datetime1">
              <a:rPr lang="en-US" smtClean="0">
                <a:solidFill>
                  <a:prstClr val="white"/>
                </a:solidFill>
              </a:rPr>
              <a:pPr/>
              <a:t>4/28/2022</a:t>
            </a:fld>
            <a:endParaRPr lang="en-US">
              <a:solidFill>
                <a:prstClr val="white"/>
              </a:solidFill>
            </a:endParaRPr>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2438795168"/>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3D57F0D-89B6-43B1-9734-3FBEF492FB50}" type="datetime1">
              <a:rPr lang="en-US" smtClean="0">
                <a:solidFill>
                  <a:prstClr val="black"/>
                </a:solidFill>
              </a:rPr>
              <a:pPr/>
              <a:t>4/28/2022</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0657924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0CC735-FE23-48D2-B375-4B0D2162C688}" type="datetime1">
              <a:rPr lang="en-US" smtClean="0">
                <a:solidFill>
                  <a:prstClr val="black"/>
                </a:solidFill>
              </a:rPr>
              <a:pPr/>
              <a:t>4/28/2022</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5001860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075F1-9248-4A3F-9869-39734F52FD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2D97C9-ECE5-438F-9E2C-866D5DE786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137265-CBEB-4923-9E84-B6E63D6DED39}"/>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60A80042-311D-453D-B7FD-F6674E2E4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D5393-5D3E-4E10-A13C-0FB3745ED6CB}"/>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30038539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4213A-38BD-4EB7-BF7A-79E374B7F4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1AD3EB-5F1B-45EE-8BA3-E43CD047C67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799559-1367-4F49-B5AB-7515EDC693AC}"/>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84C736BA-EDAC-4616-9C9F-707244CB8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A13EEC-C59D-49A1-973E-BC7B0F2FC7B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89425592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B4736-6B5D-4748-8D00-5380E096EF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0AA2CB-3F99-4EB2-93FB-9EC31A58B7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9025B50-2D98-490D-8C1D-7039CBEB7D0C}"/>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A092F9F6-37A3-4150-B6ED-CC9C4FA1C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E0C5E-9239-420A-A7E3-E9A500CE5FD3}"/>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2302851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250CD-717E-4F35-BC7B-35F622EAD2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651FBD-6A92-4E5A-B365-5933D0DE960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306105-5E52-4233-A85F-004030C78E3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F75A23-21C6-4B30-A42D-93B39936CA07}"/>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6" name="Footer Placeholder 5">
            <a:extLst>
              <a:ext uri="{FF2B5EF4-FFF2-40B4-BE49-F238E27FC236}">
                <a16:creationId xmlns:a16="http://schemas.microsoft.com/office/drawing/2014/main" id="{6961BAA5-BC7E-452C-994B-CAF608124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500C8-576A-4F0D-B4C8-BF138B79034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83620136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0039-4C78-494E-B425-290A0E0F2D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8C630D-7946-48B3-9FC8-5AF019241E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9DDD0EA-111F-4D9C-A8C4-30C7D8DA5F2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CEE399-DA7E-4223-87D2-FA8221B8F2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AA0FDF-BF47-48D9-B887-66D64FD23CA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16DAB0-10E9-4E0C-AD89-590EA936C7BB}"/>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8" name="Footer Placeholder 7">
            <a:extLst>
              <a:ext uri="{FF2B5EF4-FFF2-40B4-BE49-F238E27FC236}">
                <a16:creationId xmlns:a16="http://schemas.microsoft.com/office/drawing/2014/main" id="{BD6302F1-80F0-4586-B78D-42F8807C7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E69C92-6A86-43A5-A6B9-83CE2610232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6347629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36FC-B690-4E30-8C3A-E58E011323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28368E-7676-49D5-AD7C-F0D852D23F81}"/>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4" name="Footer Placeholder 3">
            <a:extLst>
              <a:ext uri="{FF2B5EF4-FFF2-40B4-BE49-F238E27FC236}">
                <a16:creationId xmlns:a16="http://schemas.microsoft.com/office/drawing/2014/main" id="{D002D940-6FE7-4F5F-A751-F332A18ABD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B03AC1-05EB-4AEE-AE70-AA2B1C24B38C}"/>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323468562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63FBD0-9591-4BD1-B729-90F1C62B757B}"/>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3" name="Footer Placeholder 2">
            <a:extLst>
              <a:ext uri="{FF2B5EF4-FFF2-40B4-BE49-F238E27FC236}">
                <a16:creationId xmlns:a16="http://schemas.microsoft.com/office/drawing/2014/main" id="{6D1F7DF0-3F61-49D0-A429-67D6EDCC92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3A93AD-671D-4F03-8CCB-B5524B2718B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4676539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9CB98-C705-42CB-88C0-0829C73E28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F0780F-B372-4504-B7D5-3DC2ED7194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EBE3F-B414-4F3F-9D69-7ED68291D1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779193E-F5AD-42A9-A102-86546DC9ED71}"/>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6" name="Footer Placeholder 5">
            <a:extLst>
              <a:ext uri="{FF2B5EF4-FFF2-40B4-BE49-F238E27FC236}">
                <a16:creationId xmlns:a16="http://schemas.microsoft.com/office/drawing/2014/main" id="{B26305FF-A0FD-4B26-BD22-B332A783B8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23445-845F-4157-A11A-1F11B63F8951}"/>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138030368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7F761-B546-413A-BFAE-5251C944D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68FBD5-901C-4CE1-B3C4-B1618D3864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C08F39-848F-48AC-AE6F-EFDCED747E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239B324-6622-4511-A919-72DDCEED382F}"/>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6" name="Footer Placeholder 5">
            <a:extLst>
              <a:ext uri="{FF2B5EF4-FFF2-40B4-BE49-F238E27FC236}">
                <a16:creationId xmlns:a16="http://schemas.microsoft.com/office/drawing/2014/main" id="{FFC340B4-787F-4CFE-9938-ED68FF6E7D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252F5-20F7-48FB-B5DE-75181E8799E4}"/>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294951221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5E415-43E7-4298-9206-2642F0318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8FB19B-4368-4463-BDFE-9803BBC8EAA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181A0D-E7CE-4C10-A5CD-D20439217140}"/>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057AFE9C-8C97-4C1C-859D-BDEE39532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00F6B9-A9C8-49EC-AE44-C716C0C20E3C}"/>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341671952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150E60-4900-46C5-A6CC-911DDE44D4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7BC584-D9F8-4884-8E47-030C326BE51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A6F722-EA49-4882-B257-C0232F68ECE5}"/>
              </a:ext>
            </a:extLst>
          </p:cNvPr>
          <p:cNvSpPr>
            <a:spLocks noGrp="1"/>
          </p:cNvSpPr>
          <p:nvPr>
            <p:ph type="dt" sz="half" idx="10"/>
          </p:nvPr>
        </p:nvSpPr>
        <p:spPr/>
        <p:txBody>
          <a:body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070AF9F1-7E92-40F0-9606-6468680592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35A2D0-A7CF-44AC-B355-55FB2E6B503B}"/>
              </a:ext>
            </a:extLst>
          </p:cNvPr>
          <p:cNvSpPr>
            <a:spLocks noGrp="1"/>
          </p:cNvSpPr>
          <p:nvPr>
            <p:ph type="sldNum" sz="quarter" idx="12"/>
          </p:nvPr>
        </p:nvSpPr>
        <p:spPr/>
        <p:txBody>
          <a:bodyPr/>
          <a:lstStyle/>
          <a:p>
            <a:fld id="{6B4928A6-3C7A-48D4-B20C-BDE5DB254DE1}" type="slidenum">
              <a:rPr lang="en-GB" smtClean="0"/>
              <a:t>‹#›</a:t>
            </a:fld>
            <a:endParaRPr lang="en-GB"/>
          </a:p>
        </p:txBody>
      </p:sp>
    </p:spTree>
    <p:extLst>
      <p:ext uri="{BB962C8B-B14F-4D97-AF65-F5344CB8AC3E}">
        <p14:creationId xmlns:p14="http://schemas.microsoft.com/office/powerpoint/2010/main" val="320142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75B3E0-0E3D-4A85-82B1-52A3A04670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127E9-BC5D-4088-85A2-0057D382BC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9DD82A-8396-4D28-9F84-B1CA85E269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880198-5BD3-4FC9-A844-2BD002EB0D18}" type="datetimeFigureOut">
              <a:rPr lang="en-GB" smtClean="0"/>
              <a:t>28/04/2022</a:t>
            </a:fld>
            <a:endParaRPr lang="en-GB"/>
          </a:p>
        </p:txBody>
      </p:sp>
      <p:sp>
        <p:nvSpPr>
          <p:cNvPr id="5" name="Footer Placeholder 4">
            <a:extLst>
              <a:ext uri="{FF2B5EF4-FFF2-40B4-BE49-F238E27FC236}">
                <a16:creationId xmlns:a16="http://schemas.microsoft.com/office/drawing/2014/main" id="{6B46A534-A4FF-4E44-A119-83C40D175B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0245B7-5247-4223-A4EA-BD6206D5B9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590ED-6DE3-47DA-BA55-2D6B404157DF}" type="slidenum">
              <a:rPr lang="en-GB" smtClean="0"/>
              <a:t>‹#›</a:t>
            </a:fld>
            <a:endParaRPr lang="en-GB"/>
          </a:p>
        </p:txBody>
      </p:sp>
    </p:spTree>
    <p:extLst>
      <p:ext uri="{BB962C8B-B14F-4D97-AF65-F5344CB8AC3E}">
        <p14:creationId xmlns:p14="http://schemas.microsoft.com/office/powerpoint/2010/main" val="2590606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420490-6169-4875-B75D-36979769D95B}" type="datetimeFigureOut">
              <a:rPr lang="en-GB" smtClean="0"/>
              <a:t>28/04/2022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BF788A-6A21-406E-AE50-4607C97363C0}" type="slidenum">
              <a:rPr lang="en-GB" smtClean="0"/>
              <a:t>‹#›</a:t>
            </a:fld>
            <a:endParaRPr lang="en-GB"/>
          </a:p>
        </p:txBody>
      </p:sp>
    </p:spTree>
    <p:extLst>
      <p:ext uri="{BB962C8B-B14F-4D97-AF65-F5344CB8AC3E}">
        <p14:creationId xmlns:p14="http://schemas.microsoft.com/office/powerpoint/2010/main" val="13112932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FC168-2857-4492-A7DD-AC2DA1B5AEA0}" type="datetime1">
              <a:rPr lang="en-GB" smtClean="0"/>
              <a:t>28/04/2022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34017038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A612B7C0-FAEE-4363-8FCC-C7455363F164}" type="datetimeFigureOut">
              <a:rPr lang="en-US"/>
              <a:pPr>
                <a:defRPr/>
              </a:pPr>
              <a:t>4/28/2022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F48243F4-1A31-4199-9A2F-54A9BCF725D6}" type="slidenum">
              <a:rPr lang="en-US"/>
              <a:pPr>
                <a:defRPr/>
              </a:pPr>
              <a:t>‹#›</a:t>
            </a:fld>
            <a:endParaRPr lang="en-US"/>
          </a:p>
        </p:txBody>
      </p:sp>
    </p:spTree>
    <p:extLst>
      <p:ext uri="{BB962C8B-B14F-4D97-AF65-F5344CB8AC3E}">
        <p14:creationId xmlns:p14="http://schemas.microsoft.com/office/powerpoint/2010/main" val="41965766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44FD5B-87FA-4685-AB01-8CF7873249A1}" type="datetimeFigureOut">
              <a:rPr lang="en-GB" smtClean="0">
                <a:solidFill>
                  <a:prstClr val="black">
                    <a:tint val="75000"/>
                  </a:prstClr>
                </a:solidFill>
              </a:rPr>
              <a:pPr/>
              <a:t>28/04/2022</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756375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40A3B4A4-2B10-40C4-9271-83BC16F6C657}" type="datetime1">
              <a:rPr lang="en-US" smtClean="0">
                <a:solidFill>
                  <a:prstClr val="black"/>
                </a:solidFill>
              </a:rPr>
              <a:pPr/>
              <a:t>4/28/2022</a:t>
            </a:fld>
            <a:endParaRPr lang="en-US">
              <a:solidFill>
                <a:prstClr val="black"/>
              </a:solidFill>
            </a:endParaRPr>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solidFill>
                <a:prstClr val="black"/>
              </a:solidFill>
            </a:endParaRPr>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764613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C8D02C-4092-4178-AAB0-7F43A0C372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53C127-3B2B-4925-881C-8A91F07A7D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A4BDB5-DB59-43D1-AB45-D7BBE9AACC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F363B4-04A4-4B8D-BD4B-5DDC759F1F3B}" type="datetimeFigureOut">
              <a:rPr lang="en-GB" smtClean="0"/>
              <a:t>28/04/2022</a:t>
            </a:fld>
            <a:endParaRPr lang="en-GB"/>
          </a:p>
        </p:txBody>
      </p:sp>
      <p:sp>
        <p:nvSpPr>
          <p:cNvPr id="5" name="Footer Placeholder 4">
            <a:extLst>
              <a:ext uri="{FF2B5EF4-FFF2-40B4-BE49-F238E27FC236}">
                <a16:creationId xmlns:a16="http://schemas.microsoft.com/office/drawing/2014/main" id="{4706101F-F60F-434F-B406-7E5C048C9F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6C23D5-66F8-44C0-A3B0-3E00D6B6DD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928A6-3C7A-48D4-B20C-BDE5DB254DE1}" type="slidenum">
              <a:rPr lang="en-GB" smtClean="0"/>
              <a:t>‹#›</a:t>
            </a:fld>
            <a:endParaRPr lang="en-GB"/>
          </a:p>
        </p:txBody>
      </p:sp>
    </p:spTree>
    <p:extLst>
      <p:ext uri="{BB962C8B-B14F-4D97-AF65-F5344CB8AC3E}">
        <p14:creationId xmlns:p14="http://schemas.microsoft.com/office/powerpoint/2010/main" val="81087051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microsoft.com/office/2017/06/relationships/model3d" Target="../media/model3d1.glb"/><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3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3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www.politics.co.uk/reference/public-spending" TargetMode="External"/><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3.jpeg"/><Relationship Id="rId2" Type="http://schemas.openxmlformats.org/officeDocument/2006/relationships/diagramData" Target="../diagrams/data10.xml"/><Relationship Id="rId1" Type="http://schemas.openxmlformats.org/officeDocument/2006/relationships/slideLayout" Target="../slideLayouts/slideLayout1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8.png"/><Relationship Id="rId1" Type="http://schemas.openxmlformats.org/officeDocument/2006/relationships/slideLayout" Target="../slideLayouts/slideLayout23.xm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1.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4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A227-5AEB-4CF3-88CE-A72E666668E8}"/>
              </a:ext>
            </a:extLst>
          </p:cNvPr>
          <p:cNvSpPr>
            <a:spLocks noGrp="1"/>
          </p:cNvSpPr>
          <p:nvPr>
            <p:ph type="ctrTitle"/>
          </p:nvPr>
        </p:nvSpPr>
        <p:spPr>
          <a:xfrm>
            <a:off x="7464614" y="1783959"/>
            <a:ext cx="4087306" cy="2889114"/>
          </a:xfrm>
        </p:spPr>
        <p:txBody>
          <a:bodyPr anchor="b">
            <a:normAutofit/>
          </a:bodyPr>
          <a:lstStyle/>
          <a:p>
            <a:pPr algn="l"/>
            <a:r>
              <a:rPr lang="en-GB" sz="5400"/>
              <a:t>Management of Resources Mash-Up</a:t>
            </a:r>
          </a:p>
        </p:txBody>
      </p:sp>
      <p:sp>
        <p:nvSpPr>
          <p:cNvPr id="3" name="Subtitle 2">
            <a:extLst>
              <a:ext uri="{FF2B5EF4-FFF2-40B4-BE49-F238E27FC236}">
                <a16:creationId xmlns:a16="http://schemas.microsoft.com/office/drawing/2014/main" id="{1339A9F6-8A9F-4811-B589-B57FC78E6A7A}"/>
              </a:ext>
            </a:extLst>
          </p:cNvPr>
          <p:cNvSpPr>
            <a:spLocks noGrp="1"/>
          </p:cNvSpPr>
          <p:nvPr>
            <p:ph type="subTitle" idx="1"/>
          </p:nvPr>
        </p:nvSpPr>
        <p:spPr>
          <a:xfrm>
            <a:off x="7464612" y="4750893"/>
            <a:ext cx="4087305" cy="1147863"/>
          </a:xfrm>
        </p:spPr>
        <p:txBody>
          <a:bodyPr anchor="t">
            <a:normAutofit/>
          </a:bodyPr>
          <a:lstStyle/>
          <a:p>
            <a:pPr algn="l"/>
            <a:endParaRPr lang="en-GB" sz="2000"/>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up of a clock&#10;&#10;Description automatically generated with low confidence">
            <a:extLst>
              <a:ext uri="{FF2B5EF4-FFF2-40B4-BE49-F238E27FC236}">
                <a16:creationId xmlns:a16="http://schemas.microsoft.com/office/drawing/2014/main" id="{0C835128-FDD8-47C9-A8D6-41D18B451A61}"/>
              </a:ext>
            </a:extLst>
          </p:cNvPr>
          <p:cNvPicPr>
            <a:picLocks noChangeAspect="1"/>
          </p:cNvPicPr>
          <p:nvPr/>
        </p:nvPicPr>
        <p:blipFill rotWithShape="1">
          <a:blip r:embed="rId2"/>
          <a:srcRect l="7471" r="1745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7550508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A3204BB-1949-4953-B60E-B8C6E2C9953E}"/>
              </a:ext>
            </a:extLst>
          </p:cNvPr>
          <p:cNvSpPr/>
          <p:nvPr/>
        </p:nvSpPr>
        <p:spPr>
          <a:xfrm>
            <a:off x="1444714" y="2724370"/>
            <a:ext cx="2384153" cy="6668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effectLst/>
                <a:ea typeface="Calibri" panose="020F0502020204030204" pitchFamily="34" charset="0"/>
                <a:cs typeface="Times New Roman" panose="02020603050405020304" pitchFamily="18" charset="0"/>
              </a:rPr>
              <a:t>1. Introduction</a:t>
            </a:r>
          </a:p>
        </p:txBody>
      </p:sp>
      <p:sp>
        <p:nvSpPr>
          <p:cNvPr id="5" name="Rectangle: Rounded Corners 4">
            <a:extLst>
              <a:ext uri="{FF2B5EF4-FFF2-40B4-BE49-F238E27FC236}">
                <a16:creationId xmlns:a16="http://schemas.microsoft.com/office/drawing/2014/main" id="{0CAB6650-3B43-4559-BF73-C4B03E0016A3}"/>
              </a:ext>
            </a:extLst>
          </p:cNvPr>
          <p:cNvSpPr/>
          <p:nvPr/>
        </p:nvSpPr>
        <p:spPr>
          <a:xfrm>
            <a:off x="5188222" y="5364982"/>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8. Smith, Marx, Keynes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2047ABC3-C9BF-4DC2-9D65-79126AAD6D1B}"/>
              </a:ext>
            </a:extLst>
          </p:cNvPr>
          <p:cNvSpPr/>
          <p:nvPr/>
        </p:nvSpPr>
        <p:spPr>
          <a:xfrm>
            <a:off x="2636792" y="1855866"/>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2. Power &amp; secrets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7C9C1A04-7974-4E78-9885-DEAA84560ADC}"/>
              </a:ext>
            </a:extLst>
          </p:cNvPr>
          <p:cNvSpPr/>
          <p:nvPr/>
        </p:nvSpPr>
        <p:spPr>
          <a:xfrm>
            <a:off x="5020945" y="1026148"/>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3. Resources, tax &amp; spend (CBs)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2CD52FFA-7118-4CFB-8BA1-97A4B749BC32}"/>
              </a:ext>
            </a:extLst>
          </p:cNvPr>
          <p:cNvSpPr/>
          <p:nvPr/>
        </p:nvSpPr>
        <p:spPr>
          <a:xfrm>
            <a:off x="7405098" y="1866851"/>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4. Austerity (Dangerous!)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25B8D82E-8C49-4337-9EAA-9125DEF44988}"/>
              </a:ext>
            </a:extLst>
          </p:cNvPr>
          <p:cNvSpPr/>
          <p:nvPr/>
        </p:nvSpPr>
        <p:spPr>
          <a:xfrm>
            <a:off x="8055040" y="2690716"/>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5. Budget Cycles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DDD69DA2-A6C6-456F-9926-86D863C59676}"/>
              </a:ext>
            </a:extLst>
          </p:cNvPr>
          <p:cNvSpPr/>
          <p:nvPr/>
        </p:nvSpPr>
        <p:spPr>
          <a:xfrm>
            <a:off x="1468619" y="3648026"/>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6. </a:t>
            </a:r>
            <a:r>
              <a:rPr lang="en-GB" sz="1400" dirty="0">
                <a:solidFill>
                  <a:srgbClr val="FFFFFF"/>
                </a:solidFill>
                <a:latin typeface="Calibri" panose="020F0502020204030204" pitchFamily="34" charset="0"/>
                <a:ea typeface="Calibri" panose="020F0502020204030204" pitchFamily="34" charset="0"/>
                <a:cs typeface="Times New Roman" panose="02020603050405020304" pitchFamily="18" charset="0"/>
              </a:rPr>
              <a:t>Money &amp; MMT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5B2E7BE9-0908-4DCB-9962-4B75A529EF9D}"/>
              </a:ext>
            </a:extLst>
          </p:cNvPr>
          <p:cNvSpPr/>
          <p:nvPr/>
        </p:nvSpPr>
        <p:spPr>
          <a:xfrm>
            <a:off x="2636791" y="4471891"/>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7. Reading week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FE013C10-BA44-4873-A21B-F5ED0FE6DD32}"/>
              </a:ext>
            </a:extLst>
          </p:cNvPr>
          <p:cNvSpPr/>
          <p:nvPr/>
        </p:nvSpPr>
        <p:spPr>
          <a:xfrm>
            <a:off x="7405098" y="4498158"/>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9. </a:t>
            </a:r>
            <a:r>
              <a:rPr lang="en-GB" sz="1400" dirty="0">
                <a:solidFill>
                  <a:srgbClr val="FFFFFF"/>
                </a:solidFill>
                <a:latin typeface="Calibri" panose="020F0502020204030204" pitchFamily="34" charset="0"/>
                <a:ea typeface="Calibri" panose="020F0502020204030204" pitchFamily="34" charset="0"/>
                <a:cs typeface="Times New Roman" panose="02020603050405020304" pitchFamily="18" charset="0"/>
              </a:rPr>
              <a:t>Managing Public Services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Rounded Corners 12">
            <a:extLst>
              <a:ext uri="{FF2B5EF4-FFF2-40B4-BE49-F238E27FC236}">
                <a16:creationId xmlns:a16="http://schemas.microsoft.com/office/drawing/2014/main" id="{CD66EFB0-18E3-4661-909D-B7ECD941142B}"/>
              </a:ext>
            </a:extLst>
          </p:cNvPr>
          <p:cNvSpPr/>
          <p:nvPr/>
        </p:nvSpPr>
        <p:spPr>
          <a:xfrm>
            <a:off x="8065006" y="3596254"/>
            <a:ext cx="2384153" cy="666847"/>
          </a:xfrm>
          <a:prstGeom prst="roundRect">
            <a:avLst/>
          </a:prstGeom>
          <a:solidFill>
            <a:srgbClr val="4472C4"/>
          </a:solid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10. </a:t>
            </a:r>
            <a:r>
              <a:rPr lang="en-GB" sz="1400" dirty="0">
                <a:solidFill>
                  <a:srgbClr val="FFFFFF"/>
                </a:solidFill>
                <a:latin typeface="Calibri" panose="020F0502020204030204" pitchFamily="34" charset="0"/>
                <a:ea typeface="Calibri" panose="020F0502020204030204" pitchFamily="34" charset="0"/>
                <a:cs typeface="Times New Roman" panose="02020603050405020304" pitchFamily="18" charset="0"/>
              </a:rPr>
              <a:t>Performance (Management)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Oval 13">
            <a:extLst>
              <a:ext uri="{FF2B5EF4-FFF2-40B4-BE49-F238E27FC236}">
                <a16:creationId xmlns:a16="http://schemas.microsoft.com/office/drawing/2014/main" id="{409E2DEB-D68A-4B7C-BA30-7A46DAB65473}"/>
              </a:ext>
            </a:extLst>
          </p:cNvPr>
          <p:cNvSpPr/>
          <p:nvPr/>
        </p:nvSpPr>
        <p:spPr>
          <a:xfrm>
            <a:off x="4619625" y="2824161"/>
            <a:ext cx="2952750" cy="139536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a:effectLst/>
                <a:ea typeface="Calibri" panose="020F0502020204030204" pitchFamily="34" charset="0"/>
                <a:cs typeface="Times New Roman" panose="02020603050405020304" pitchFamily="18" charset="0"/>
              </a:rPr>
              <a:t>Management of Resources</a:t>
            </a:r>
            <a:endParaRPr lang="en-GB" sz="1100">
              <a:effectLst/>
              <a:ea typeface="Calibri" panose="020F0502020204030204" pitchFamily="34" charset="0"/>
              <a:cs typeface="Times New Roman" panose="02020603050405020304" pitchFamily="18" charset="0"/>
            </a:endParaRPr>
          </a:p>
        </p:txBody>
      </p:sp>
      <p:sp>
        <p:nvSpPr>
          <p:cNvPr id="15" name="Oval 14">
            <a:extLst>
              <a:ext uri="{FF2B5EF4-FFF2-40B4-BE49-F238E27FC236}">
                <a16:creationId xmlns:a16="http://schemas.microsoft.com/office/drawing/2014/main" id="{EE6BC03E-1E86-4B6C-B485-D9A406544AD7}"/>
              </a:ext>
            </a:extLst>
          </p:cNvPr>
          <p:cNvSpPr/>
          <p:nvPr/>
        </p:nvSpPr>
        <p:spPr>
          <a:xfrm>
            <a:off x="396924" y="928479"/>
            <a:ext cx="1626428" cy="145238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PM – FM - Council</a:t>
            </a:r>
          </a:p>
        </p:txBody>
      </p:sp>
      <p:sp>
        <p:nvSpPr>
          <p:cNvPr id="16" name="Oval 15">
            <a:extLst>
              <a:ext uri="{FF2B5EF4-FFF2-40B4-BE49-F238E27FC236}">
                <a16:creationId xmlns:a16="http://schemas.microsoft.com/office/drawing/2014/main" id="{DA4ED754-63B5-4620-B3D3-B52194ABA5C1}"/>
              </a:ext>
            </a:extLst>
          </p:cNvPr>
          <p:cNvSpPr/>
          <p:nvPr/>
        </p:nvSpPr>
        <p:spPr>
          <a:xfrm>
            <a:off x="710163" y="4660500"/>
            <a:ext cx="1397598" cy="139536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Budgets</a:t>
            </a:r>
          </a:p>
        </p:txBody>
      </p:sp>
      <p:sp>
        <p:nvSpPr>
          <p:cNvPr id="17" name="Oval 16">
            <a:extLst>
              <a:ext uri="{FF2B5EF4-FFF2-40B4-BE49-F238E27FC236}">
                <a16:creationId xmlns:a16="http://schemas.microsoft.com/office/drawing/2014/main" id="{BC562FBF-3450-453E-A744-3365F041AFC0}"/>
              </a:ext>
            </a:extLst>
          </p:cNvPr>
          <p:cNvSpPr/>
          <p:nvPr/>
        </p:nvSpPr>
        <p:spPr>
          <a:xfrm>
            <a:off x="10214320" y="946950"/>
            <a:ext cx="1580756" cy="147804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dirty="0"/>
              <a:t>Public £ </a:t>
            </a:r>
          </a:p>
        </p:txBody>
      </p:sp>
      <p:grpSp>
        <p:nvGrpSpPr>
          <p:cNvPr id="2" name="Group 1">
            <a:extLst>
              <a:ext uri="{FF2B5EF4-FFF2-40B4-BE49-F238E27FC236}">
                <a16:creationId xmlns:a16="http://schemas.microsoft.com/office/drawing/2014/main" id="{47974E39-906A-47F5-B6F7-E797520443A6}"/>
              </a:ext>
            </a:extLst>
          </p:cNvPr>
          <p:cNvGrpSpPr/>
          <p:nvPr/>
        </p:nvGrpSpPr>
        <p:grpSpPr>
          <a:xfrm>
            <a:off x="10318281" y="4030019"/>
            <a:ext cx="1516600" cy="1550590"/>
            <a:chOff x="10638408" y="3699195"/>
            <a:chExt cx="1260629" cy="1231356"/>
          </a:xfrm>
        </p:grpSpPr>
        <p:sp>
          <p:nvSpPr>
            <p:cNvPr id="21" name="Oval 20">
              <a:extLst>
                <a:ext uri="{FF2B5EF4-FFF2-40B4-BE49-F238E27FC236}">
                  <a16:creationId xmlns:a16="http://schemas.microsoft.com/office/drawing/2014/main" id="{4E69A226-7EAA-4986-B0AC-E571D4E9A560}"/>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1026" name="Picture 2">
              <a:extLst>
                <a:ext uri="{FF2B5EF4-FFF2-40B4-BE49-F238E27FC236}">
                  <a16:creationId xmlns:a16="http://schemas.microsoft.com/office/drawing/2014/main" id="{AD64B5EF-60DD-4142-B2CE-A70F0C1C8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 name="Group 22">
            <a:extLst>
              <a:ext uri="{FF2B5EF4-FFF2-40B4-BE49-F238E27FC236}">
                <a16:creationId xmlns:a16="http://schemas.microsoft.com/office/drawing/2014/main" id="{C48CF07F-5E39-456F-905A-30EA5D6D8CD9}"/>
              </a:ext>
            </a:extLst>
          </p:cNvPr>
          <p:cNvGrpSpPr/>
          <p:nvPr/>
        </p:nvGrpSpPr>
        <p:grpSpPr>
          <a:xfrm>
            <a:off x="8342580" y="5334939"/>
            <a:ext cx="1443528" cy="1441849"/>
            <a:chOff x="9426408" y="5364982"/>
            <a:chExt cx="1260629" cy="1231356"/>
          </a:xfrm>
        </p:grpSpPr>
        <p:sp>
          <p:nvSpPr>
            <p:cNvPr id="20" name="Oval 19">
              <a:extLst>
                <a:ext uri="{FF2B5EF4-FFF2-40B4-BE49-F238E27FC236}">
                  <a16:creationId xmlns:a16="http://schemas.microsoft.com/office/drawing/2014/main" id="{9843DBFC-115C-4F45-93E1-0B8BBF879DE2}"/>
                </a:ext>
              </a:extLst>
            </p:cNvPr>
            <p:cNvSpPr/>
            <p:nvPr/>
          </p:nvSpPr>
          <p:spPr>
            <a:xfrm>
              <a:off x="9426408" y="5364982"/>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22" name="Picture 21">
              <a:extLst>
                <a:ext uri="{FF2B5EF4-FFF2-40B4-BE49-F238E27FC236}">
                  <a16:creationId xmlns:a16="http://schemas.microsoft.com/office/drawing/2014/main" id="{8180E61D-550E-49D7-A8CA-0FEE9D068948}"/>
                </a:ext>
              </a:extLst>
            </p:cNvPr>
            <p:cNvPicPr>
              <a:picLocks noChangeAspect="1"/>
            </p:cNvPicPr>
            <p:nvPr/>
          </p:nvPicPr>
          <p:blipFill>
            <a:blip r:embed="rId3"/>
            <a:stretch>
              <a:fillRect/>
            </a:stretch>
          </p:blipFill>
          <p:spPr>
            <a:xfrm>
              <a:off x="9654294" y="5511160"/>
              <a:ext cx="804856" cy="938999"/>
            </a:xfrm>
            <a:prstGeom prst="rect">
              <a:avLst/>
            </a:prstGeom>
          </p:spPr>
        </p:pic>
      </p:grpSp>
      <p:grpSp>
        <p:nvGrpSpPr>
          <p:cNvPr id="27" name="Group 26">
            <a:extLst>
              <a:ext uri="{FF2B5EF4-FFF2-40B4-BE49-F238E27FC236}">
                <a16:creationId xmlns:a16="http://schemas.microsoft.com/office/drawing/2014/main" id="{19EB73FF-4F8D-4FC6-9A85-38F2DC8F1216}"/>
              </a:ext>
            </a:extLst>
          </p:cNvPr>
          <p:cNvGrpSpPr/>
          <p:nvPr/>
        </p:nvGrpSpPr>
        <p:grpSpPr>
          <a:xfrm>
            <a:off x="2974490" y="5440186"/>
            <a:ext cx="1443528" cy="1395364"/>
            <a:chOff x="2974490" y="5440186"/>
            <a:chExt cx="1260629" cy="1231356"/>
          </a:xfrm>
        </p:grpSpPr>
        <p:sp>
          <p:nvSpPr>
            <p:cNvPr id="25" name="Oval 24">
              <a:extLst>
                <a:ext uri="{FF2B5EF4-FFF2-40B4-BE49-F238E27FC236}">
                  <a16:creationId xmlns:a16="http://schemas.microsoft.com/office/drawing/2014/main" id="{AF2327C3-B24B-4004-9B0F-9D6F3B556BDC}"/>
                </a:ext>
              </a:extLst>
            </p:cNvPr>
            <p:cNvSpPr/>
            <p:nvPr/>
          </p:nvSpPr>
          <p:spPr>
            <a:xfrm>
              <a:off x="2974490" y="5440186"/>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242E8031-C9A4-4417-9877-71446696E7E2}"/>
                </a:ext>
              </a:extLst>
            </p:cNvPr>
            <p:cNvPicPr>
              <a:picLocks noChangeAspect="1"/>
            </p:cNvPicPr>
            <p:nvPr/>
          </p:nvPicPr>
          <p:blipFill>
            <a:blip r:embed="rId4"/>
            <a:stretch>
              <a:fillRect/>
            </a:stretch>
          </p:blipFill>
          <p:spPr>
            <a:xfrm>
              <a:off x="3166827" y="5781885"/>
              <a:ext cx="875954" cy="547958"/>
            </a:xfrm>
            <a:prstGeom prst="rect">
              <a:avLst/>
            </a:prstGeom>
          </p:spPr>
        </p:pic>
      </p:grpSp>
      <p:sp>
        <p:nvSpPr>
          <p:cNvPr id="28" name="Oval 27">
            <a:extLst>
              <a:ext uri="{FF2B5EF4-FFF2-40B4-BE49-F238E27FC236}">
                <a16:creationId xmlns:a16="http://schemas.microsoft.com/office/drawing/2014/main" id="{CAD61552-B2E4-46C7-8BE7-878DFA50B4E2}"/>
              </a:ext>
            </a:extLst>
          </p:cNvPr>
          <p:cNvSpPr/>
          <p:nvPr/>
        </p:nvSpPr>
        <p:spPr>
          <a:xfrm>
            <a:off x="2791590" y="188759"/>
            <a:ext cx="1626428" cy="1516383"/>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GDP</a:t>
            </a:r>
          </a:p>
        </p:txBody>
      </p:sp>
      <p:sp>
        <p:nvSpPr>
          <p:cNvPr id="29" name="Oval 28">
            <a:extLst>
              <a:ext uri="{FF2B5EF4-FFF2-40B4-BE49-F238E27FC236}">
                <a16:creationId xmlns:a16="http://schemas.microsoft.com/office/drawing/2014/main" id="{9CD8D1DD-03E9-4734-B8F4-44D6B831C401}"/>
              </a:ext>
            </a:extLst>
          </p:cNvPr>
          <p:cNvSpPr/>
          <p:nvPr/>
        </p:nvSpPr>
        <p:spPr>
          <a:xfrm>
            <a:off x="7813363" y="188760"/>
            <a:ext cx="1626428" cy="15535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Resources</a:t>
            </a:r>
          </a:p>
        </p:txBody>
      </p:sp>
      <p:cxnSp>
        <p:nvCxnSpPr>
          <p:cNvPr id="24" name="Straight Connector 23">
            <a:extLst>
              <a:ext uri="{FF2B5EF4-FFF2-40B4-BE49-F238E27FC236}">
                <a16:creationId xmlns:a16="http://schemas.microsoft.com/office/drawing/2014/main" id="{952A97BA-6C88-4F73-879E-8A44B42845A2}"/>
              </a:ext>
            </a:extLst>
          </p:cNvPr>
          <p:cNvCxnSpPr/>
          <p:nvPr/>
        </p:nvCxnSpPr>
        <p:spPr>
          <a:xfrm flipV="1">
            <a:off x="143069" y="3528298"/>
            <a:ext cx="11905861" cy="32853"/>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818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1000"/>
                                        <p:tgtEl>
                                          <p:spTgt spid="5"/>
                                        </p:tgtEl>
                                      </p:cBhvr>
                                    </p:animEffect>
                                    <p:anim calcmode="lin" valueType="num">
                                      <p:cBhvr>
                                        <p:cTn id="48" dur="1000" fill="hold"/>
                                        <p:tgtEl>
                                          <p:spTgt spid="5"/>
                                        </p:tgtEl>
                                        <p:attrNameLst>
                                          <p:attrName>ppt_x</p:attrName>
                                        </p:attrNameLst>
                                      </p:cBhvr>
                                      <p:tavLst>
                                        <p:tav tm="0">
                                          <p:val>
                                            <p:strVal val="#ppt_x"/>
                                          </p:val>
                                        </p:tav>
                                        <p:tav tm="100000">
                                          <p:val>
                                            <p:strVal val="#ppt_x"/>
                                          </p:val>
                                        </p:tav>
                                      </p:tavLst>
                                    </p:anim>
                                    <p:anim calcmode="lin" valueType="num">
                                      <p:cBhvr>
                                        <p:cTn id="49" dur="1000" fill="hold"/>
                                        <p:tgtEl>
                                          <p:spTgt spid="5"/>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1000"/>
                                        <p:tgtEl>
                                          <p:spTgt spid="11"/>
                                        </p:tgtEl>
                                      </p:cBhvr>
                                    </p:animEffect>
                                    <p:anim calcmode="lin" valueType="num">
                                      <p:cBhvr>
                                        <p:cTn id="53" dur="1000" fill="hold"/>
                                        <p:tgtEl>
                                          <p:spTgt spid="11"/>
                                        </p:tgtEl>
                                        <p:attrNameLst>
                                          <p:attrName>ppt_x</p:attrName>
                                        </p:attrNameLst>
                                      </p:cBhvr>
                                      <p:tavLst>
                                        <p:tav tm="0">
                                          <p:val>
                                            <p:strVal val="#ppt_x"/>
                                          </p:val>
                                        </p:tav>
                                        <p:tav tm="100000">
                                          <p:val>
                                            <p:strVal val="#ppt_x"/>
                                          </p:val>
                                        </p:tav>
                                      </p:tavLst>
                                    </p:anim>
                                    <p:anim calcmode="lin" valueType="num">
                                      <p:cBhvr>
                                        <p:cTn id="5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wheel(1)">
                                      <p:cBhvr>
                                        <p:cTn id="59" dur="2000"/>
                                        <p:tgtEl>
                                          <p:spTgt spid="16"/>
                                        </p:tgtEl>
                                      </p:cBhvr>
                                    </p:animEffect>
                                  </p:childTnLst>
                                </p:cTn>
                              </p:par>
                            </p:childTnLst>
                          </p:cTn>
                        </p:par>
                      </p:childTnLst>
                    </p:cTn>
                  </p:par>
                  <p:par>
                    <p:cTn id="60" fill="hold">
                      <p:stCondLst>
                        <p:cond delay="indefinite"/>
                      </p:stCondLst>
                      <p:childTnLst>
                        <p:par>
                          <p:cTn id="61" fill="hold">
                            <p:stCondLst>
                              <p:cond delay="0"/>
                            </p:stCondLst>
                            <p:childTnLst>
                              <p:par>
                                <p:cTn id="62" presetID="21" presetClass="entr" presetSubtype="1" fill="hold" grpId="0" nodeType="clickEffect">
                                  <p:stCondLst>
                                    <p:cond delay="0"/>
                                  </p:stCondLst>
                                  <p:childTnLst>
                                    <p:set>
                                      <p:cBhvr>
                                        <p:cTn id="63" dur="1" fill="hold">
                                          <p:stCondLst>
                                            <p:cond delay="0"/>
                                          </p:stCondLst>
                                        </p:cTn>
                                        <p:tgtEl>
                                          <p:spTgt spid="15"/>
                                        </p:tgtEl>
                                        <p:attrNameLst>
                                          <p:attrName>style.visibility</p:attrName>
                                        </p:attrNameLst>
                                      </p:cBhvr>
                                      <p:to>
                                        <p:strVal val="visible"/>
                                      </p:to>
                                    </p:set>
                                    <p:animEffect transition="in" filter="wheel(1)">
                                      <p:cBhvr>
                                        <p:cTn id="64" dur="2000"/>
                                        <p:tgtEl>
                                          <p:spTgt spid="15"/>
                                        </p:tgtEl>
                                      </p:cBhvr>
                                    </p:animEffect>
                                  </p:childTnLst>
                                </p:cTn>
                              </p:par>
                            </p:childTnLst>
                          </p:cTn>
                        </p:par>
                      </p:childTnLst>
                    </p:cTn>
                  </p:par>
                  <p:par>
                    <p:cTn id="65" fill="hold">
                      <p:stCondLst>
                        <p:cond delay="indefinite"/>
                      </p:stCondLst>
                      <p:childTnLst>
                        <p:par>
                          <p:cTn id="66" fill="hold">
                            <p:stCondLst>
                              <p:cond delay="0"/>
                            </p:stCondLst>
                            <p:childTnLst>
                              <p:par>
                                <p:cTn id="67" presetID="21" presetClass="entr" presetSubtype="1" fill="hold" grpId="0" nodeType="clickEffect">
                                  <p:stCondLst>
                                    <p:cond delay="0"/>
                                  </p:stCondLst>
                                  <p:childTnLst>
                                    <p:set>
                                      <p:cBhvr>
                                        <p:cTn id="68" dur="1" fill="hold">
                                          <p:stCondLst>
                                            <p:cond delay="0"/>
                                          </p:stCondLst>
                                        </p:cTn>
                                        <p:tgtEl>
                                          <p:spTgt spid="17"/>
                                        </p:tgtEl>
                                        <p:attrNameLst>
                                          <p:attrName>style.visibility</p:attrName>
                                        </p:attrNameLst>
                                      </p:cBhvr>
                                      <p:to>
                                        <p:strVal val="visible"/>
                                      </p:to>
                                    </p:set>
                                    <p:animEffect transition="in" filter="wheel(1)">
                                      <p:cBhvr>
                                        <p:cTn id="69" dur="2000"/>
                                        <p:tgtEl>
                                          <p:spTgt spid="17"/>
                                        </p:tgtEl>
                                      </p:cBhvr>
                                    </p:animEffect>
                                  </p:childTnLst>
                                </p:cTn>
                              </p:par>
                            </p:childTnLst>
                          </p:cTn>
                        </p:par>
                      </p:childTnLst>
                    </p:cTn>
                  </p:par>
                  <p:par>
                    <p:cTn id="70" fill="hold">
                      <p:stCondLst>
                        <p:cond delay="indefinite"/>
                      </p:stCondLst>
                      <p:childTnLst>
                        <p:par>
                          <p:cTn id="71" fill="hold">
                            <p:stCondLst>
                              <p:cond delay="0"/>
                            </p:stCondLst>
                            <p:childTnLst>
                              <p:par>
                                <p:cTn id="72" presetID="21" presetClass="entr" presetSubtype="1" fill="hold" nodeType="clickEffect">
                                  <p:stCondLst>
                                    <p:cond delay="0"/>
                                  </p:stCondLst>
                                  <p:childTnLst>
                                    <p:set>
                                      <p:cBhvr>
                                        <p:cTn id="73" dur="1" fill="hold">
                                          <p:stCondLst>
                                            <p:cond delay="0"/>
                                          </p:stCondLst>
                                        </p:cTn>
                                        <p:tgtEl>
                                          <p:spTgt spid="2"/>
                                        </p:tgtEl>
                                        <p:attrNameLst>
                                          <p:attrName>style.visibility</p:attrName>
                                        </p:attrNameLst>
                                      </p:cBhvr>
                                      <p:to>
                                        <p:strVal val="visible"/>
                                      </p:to>
                                    </p:set>
                                    <p:animEffect transition="in" filter="wheel(1)">
                                      <p:cBhvr>
                                        <p:cTn id="74" dur="2000"/>
                                        <p:tgtEl>
                                          <p:spTgt spid="2"/>
                                        </p:tgtEl>
                                      </p:cBhvr>
                                    </p:animEffect>
                                  </p:childTnLst>
                                </p:cTn>
                              </p:par>
                            </p:childTnLst>
                          </p:cTn>
                        </p:par>
                      </p:childTnLst>
                    </p:cTn>
                  </p:par>
                  <p:par>
                    <p:cTn id="75" fill="hold">
                      <p:stCondLst>
                        <p:cond delay="indefinite"/>
                      </p:stCondLst>
                      <p:childTnLst>
                        <p:par>
                          <p:cTn id="76" fill="hold">
                            <p:stCondLst>
                              <p:cond delay="0"/>
                            </p:stCondLst>
                            <p:childTnLst>
                              <p:par>
                                <p:cTn id="77" presetID="21" presetClass="entr" presetSubtype="1" fill="hold" nodeType="clickEffect">
                                  <p:stCondLst>
                                    <p:cond delay="0"/>
                                  </p:stCondLst>
                                  <p:childTnLst>
                                    <p:set>
                                      <p:cBhvr>
                                        <p:cTn id="78" dur="1" fill="hold">
                                          <p:stCondLst>
                                            <p:cond delay="0"/>
                                          </p:stCondLst>
                                        </p:cTn>
                                        <p:tgtEl>
                                          <p:spTgt spid="23"/>
                                        </p:tgtEl>
                                        <p:attrNameLst>
                                          <p:attrName>style.visibility</p:attrName>
                                        </p:attrNameLst>
                                      </p:cBhvr>
                                      <p:to>
                                        <p:strVal val="visible"/>
                                      </p:to>
                                    </p:set>
                                    <p:animEffect transition="in" filter="wheel(1)">
                                      <p:cBhvr>
                                        <p:cTn id="79" dur="2000"/>
                                        <p:tgtEl>
                                          <p:spTgt spid="23"/>
                                        </p:tgtEl>
                                      </p:cBhvr>
                                    </p:animEffect>
                                  </p:childTnLst>
                                </p:cTn>
                              </p:par>
                            </p:childTnLst>
                          </p:cTn>
                        </p:par>
                      </p:childTnLst>
                    </p:cTn>
                  </p:par>
                  <p:par>
                    <p:cTn id="80" fill="hold">
                      <p:stCondLst>
                        <p:cond delay="indefinite"/>
                      </p:stCondLst>
                      <p:childTnLst>
                        <p:par>
                          <p:cTn id="81" fill="hold">
                            <p:stCondLst>
                              <p:cond delay="0"/>
                            </p:stCondLst>
                            <p:childTnLst>
                              <p:par>
                                <p:cTn id="82" presetID="21" presetClass="entr" presetSubtype="1" fill="hold" nodeType="clickEffect">
                                  <p:stCondLst>
                                    <p:cond delay="0"/>
                                  </p:stCondLst>
                                  <p:childTnLst>
                                    <p:set>
                                      <p:cBhvr>
                                        <p:cTn id="83" dur="1" fill="hold">
                                          <p:stCondLst>
                                            <p:cond delay="0"/>
                                          </p:stCondLst>
                                        </p:cTn>
                                        <p:tgtEl>
                                          <p:spTgt spid="27"/>
                                        </p:tgtEl>
                                        <p:attrNameLst>
                                          <p:attrName>style.visibility</p:attrName>
                                        </p:attrNameLst>
                                      </p:cBhvr>
                                      <p:to>
                                        <p:strVal val="visible"/>
                                      </p:to>
                                    </p:set>
                                    <p:animEffect transition="in" filter="wheel(1)">
                                      <p:cBhvr>
                                        <p:cTn id="84" dur="2000"/>
                                        <p:tgtEl>
                                          <p:spTgt spid="27"/>
                                        </p:tgtEl>
                                      </p:cBhvr>
                                    </p:animEffect>
                                  </p:childTnLst>
                                </p:cTn>
                              </p:par>
                            </p:childTnLst>
                          </p:cTn>
                        </p:par>
                      </p:childTnLst>
                    </p:cTn>
                  </p:par>
                  <p:par>
                    <p:cTn id="85" fill="hold">
                      <p:stCondLst>
                        <p:cond delay="indefinite"/>
                      </p:stCondLst>
                      <p:childTnLst>
                        <p:par>
                          <p:cTn id="86" fill="hold">
                            <p:stCondLst>
                              <p:cond delay="0"/>
                            </p:stCondLst>
                            <p:childTnLst>
                              <p:par>
                                <p:cTn id="87" presetID="21" presetClass="entr" presetSubtype="1" fill="hold" grpId="0" nodeType="clickEffect">
                                  <p:stCondLst>
                                    <p:cond delay="0"/>
                                  </p:stCondLst>
                                  <p:childTnLst>
                                    <p:set>
                                      <p:cBhvr>
                                        <p:cTn id="88" dur="1" fill="hold">
                                          <p:stCondLst>
                                            <p:cond delay="0"/>
                                          </p:stCondLst>
                                        </p:cTn>
                                        <p:tgtEl>
                                          <p:spTgt spid="28"/>
                                        </p:tgtEl>
                                        <p:attrNameLst>
                                          <p:attrName>style.visibility</p:attrName>
                                        </p:attrNameLst>
                                      </p:cBhvr>
                                      <p:to>
                                        <p:strVal val="visible"/>
                                      </p:to>
                                    </p:set>
                                    <p:animEffect transition="in" filter="wheel(1)">
                                      <p:cBhvr>
                                        <p:cTn id="89" dur="2000"/>
                                        <p:tgtEl>
                                          <p:spTgt spid="28"/>
                                        </p:tgtEl>
                                      </p:cBhvr>
                                    </p:animEffect>
                                  </p:childTnLst>
                                </p:cTn>
                              </p:par>
                            </p:childTnLst>
                          </p:cTn>
                        </p:par>
                      </p:childTnLst>
                    </p:cTn>
                  </p:par>
                  <p:par>
                    <p:cTn id="90" fill="hold">
                      <p:stCondLst>
                        <p:cond delay="indefinite"/>
                      </p:stCondLst>
                      <p:childTnLst>
                        <p:par>
                          <p:cTn id="91" fill="hold">
                            <p:stCondLst>
                              <p:cond delay="0"/>
                            </p:stCondLst>
                            <p:childTnLst>
                              <p:par>
                                <p:cTn id="92" presetID="21" presetClass="entr" presetSubtype="1" fill="hold" grpId="0" nodeType="clickEffect">
                                  <p:stCondLst>
                                    <p:cond delay="0"/>
                                  </p:stCondLst>
                                  <p:childTnLst>
                                    <p:set>
                                      <p:cBhvr>
                                        <p:cTn id="93" dur="1" fill="hold">
                                          <p:stCondLst>
                                            <p:cond delay="0"/>
                                          </p:stCondLst>
                                        </p:cTn>
                                        <p:tgtEl>
                                          <p:spTgt spid="29"/>
                                        </p:tgtEl>
                                        <p:attrNameLst>
                                          <p:attrName>style.visibility</p:attrName>
                                        </p:attrNameLst>
                                      </p:cBhvr>
                                      <p:to>
                                        <p:strVal val="visible"/>
                                      </p:to>
                                    </p:set>
                                    <p:animEffect transition="in" filter="wheel(1)">
                                      <p:cBhvr>
                                        <p:cTn id="94" dur="2000"/>
                                        <p:tgtEl>
                                          <p:spTgt spid="29"/>
                                        </p:tgtEl>
                                      </p:cBhvr>
                                    </p:animEffect>
                                  </p:childTnLst>
                                </p:cTn>
                              </p:par>
                            </p:childTnLst>
                          </p:cTn>
                        </p:par>
                      </p:childTnLst>
                    </p:cTn>
                  </p:par>
                  <p:par>
                    <p:cTn id="95" fill="hold">
                      <p:stCondLst>
                        <p:cond delay="indefinite"/>
                      </p:stCondLst>
                      <p:childTnLst>
                        <p:par>
                          <p:cTn id="96" fill="hold">
                            <p:stCondLst>
                              <p:cond delay="0"/>
                            </p:stCondLst>
                            <p:childTnLst>
                              <p:par>
                                <p:cTn id="97" presetID="2" presetClass="entr" presetSubtype="8" fill="hold" nodeType="clickEffect">
                                  <p:stCondLst>
                                    <p:cond delay="0"/>
                                  </p:stCondLst>
                                  <p:childTnLst>
                                    <p:set>
                                      <p:cBhvr>
                                        <p:cTn id="98" dur="1" fill="hold">
                                          <p:stCondLst>
                                            <p:cond delay="0"/>
                                          </p:stCondLst>
                                        </p:cTn>
                                        <p:tgtEl>
                                          <p:spTgt spid="24"/>
                                        </p:tgtEl>
                                        <p:attrNameLst>
                                          <p:attrName>style.visibility</p:attrName>
                                        </p:attrNameLst>
                                      </p:cBhvr>
                                      <p:to>
                                        <p:strVal val="visible"/>
                                      </p:to>
                                    </p:set>
                                    <p:anim calcmode="lin" valueType="num">
                                      <p:cBhvr additive="base">
                                        <p:cTn id="99" dur="500" fill="hold"/>
                                        <p:tgtEl>
                                          <p:spTgt spid="24"/>
                                        </p:tgtEl>
                                        <p:attrNameLst>
                                          <p:attrName>ppt_x</p:attrName>
                                        </p:attrNameLst>
                                      </p:cBhvr>
                                      <p:tavLst>
                                        <p:tav tm="0">
                                          <p:val>
                                            <p:strVal val="0-#ppt_w/2"/>
                                          </p:val>
                                        </p:tav>
                                        <p:tav tm="100000">
                                          <p:val>
                                            <p:strVal val="#ppt_x"/>
                                          </p:val>
                                        </p:tav>
                                      </p:tavLst>
                                    </p:anim>
                                    <p:anim calcmode="lin" valueType="num">
                                      <p:cBhvr additive="base">
                                        <p:cTn id="100" dur="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5" grpId="0" animBg="1"/>
      <p:bldP spid="16" grpId="0" animBg="1"/>
      <p:bldP spid="17" grpId="0" animBg="1"/>
      <p:bldP spid="28" grpId="0" animBg="1"/>
      <p:bldP spid="2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1108D-3260-43C9-BDCD-429EB480E5C9}"/>
              </a:ext>
            </a:extLst>
          </p:cNvPr>
          <p:cNvSpPr>
            <a:spLocks noGrp="1"/>
          </p:cNvSpPr>
          <p:nvPr>
            <p:ph type="title"/>
          </p:nvPr>
        </p:nvSpPr>
        <p:spPr>
          <a:xfrm>
            <a:off x="838199" y="1279524"/>
            <a:ext cx="10787743" cy="4822696"/>
          </a:xfrm>
        </p:spPr>
        <p:txBody>
          <a:bodyPr>
            <a:noAutofit/>
          </a:bodyPr>
          <a:lstStyle/>
          <a:p>
            <a:r>
              <a:rPr lang="en-GB" sz="4800" dirty="0"/>
              <a:t>Politicians make decisions</a:t>
            </a:r>
            <a:br>
              <a:rPr lang="en-GB" sz="4800" dirty="0"/>
            </a:br>
            <a:br>
              <a:rPr lang="en-GB" sz="4800" dirty="0"/>
            </a:br>
            <a:r>
              <a:rPr lang="en-GB" sz="4800" dirty="0"/>
              <a:t>They have power</a:t>
            </a:r>
            <a:br>
              <a:rPr lang="en-GB" sz="4800" dirty="0"/>
            </a:br>
            <a:br>
              <a:rPr lang="en-GB" sz="4800" dirty="0"/>
            </a:br>
            <a:r>
              <a:rPr lang="en-GB" sz="4800" dirty="0"/>
              <a:t>Love them or loathe them, you cannot avoid them</a:t>
            </a:r>
          </a:p>
        </p:txBody>
      </p:sp>
      <p:grpSp>
        <p:nvGrpSpPr>
          <p:cNvPr id="3" name="Group 2">
            <a:extLst>
              <a:ext uri="{FF2B5EF4-FFF2-40B4-BE49-F238E27FC236}">
                <a16:creationId xmlns:a16="http://schemas.microsoft.com/office/drawing/2014/main" id="{BE482BBF-4D70-4C97-B04F-C6A030026841}"/>
              </a:ext>
            </a:extLst>
          </p:cNvPr>
          <p:cNvGrpSpPr/>
          <p:nvPr/>
        </p:nvGrpSpPr>
        <p:grpSpPr>
          <a:xfrm>
            <a:off x="9226599" y="1734688"/>
            <a:ext cx="1516600" cy="1550590"/>
            <a:chOff x="10638408" y="3699195"/>
            <a:chExt cx="1260629" cy="1231356"/>
          </a:xfrm>
        </p:grpSpPr>
        <p:sp>
          <p:nvSpPr>
            <p:cNvPr id="4" name="Oval 3">
              <a:extLst>
                <a:ext uri="{FF2B5EF4-FFF2-40B4-BE49-F238E27FC236}">
                  <a16:creationId xmlns:a16="http://schemas.microsoft.com/office/drawing/2014/main" id="{C6FB5878-7763-4B79-8EE1-B439D15EAFD7}"/>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5" name="Picture 2">
              <a:extLst>
                <a:ext uri="{FF2B5EF4-FFF2-40B4-BE49-F238E27FC236}">
                  <a16:creationId xmlns:a16="http://schemas.microsoft.com/office/drawing/2014/main" id="{955B3AF0-0642-4D03-86C7-C70322CE3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95788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room&#10;&#10;Description automatically generated">
            <a:extLst>
              <a:ext uri="{FF2B5EF4-FFF2-40B4-BE49-F238E27FC236}">
                <a16:creationId xmlns:a16="http://schemas.microsoft.com/office/drawing/2014/main" id="{E3839C10-3074-46AC-85BF-DE889A8CB7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058" y="0"/>
            <a:ext cx="11337471" cy="7528081"/>
          </a:xfrm>
          <a:prstGeom prst="rect">
            <a:avLst/>
          </a:prstGeom>
        </p:spPr>
      </p:pic>
      <p:sp>
        <p:nvSpPr>
          <p:cNvPr id="4" name="Title 3">
            <a:extLst>
              <a:ext uri="{FF2B5EF4-FFF2-40B4-BE49-F238E27FC236}">
                <a16:creationId xmlns:a16="http://schemas.microsoft.com/office/drawing/2014/main" id="{8748FA66-8A20-4608-8028-D55449D3B905}"/>
              </a:ext>
            </a:extLst>
          </p:cNvPr>
          <p:cNvSpPr>
            <a:spLocks noGrp="1"/>
          </p:cNvSpPr>
          <p:nvPr>
            <p:ph type="title"/>
          </p:nvPr>
        </p:nvSpPr>
        <p:spPr>
          <a:xfrm>
            <a:off x="559058" y="380026"/>
            <a:ext cx="6410132" cy="819863"/>
          </a:xfrm>
          <a:solidFill>
            <a:schemeClr val="tx1"/>
          </a:solidFill>
        </p:spPr>
        <p:txBody>
          <a:bodyPr/>
          <a:lstStyle/>
          <a:p>
            <a:r>
              <a:rPr lang="en-GB" dirty="0">
                <a:solidFill>
                  <a:schemeClr val="bg1"/>
                </a:solidFill>
              </a:rPr>
              <a:t>Who is behind the curtain?</a:t>
            </a:r>
          </a:p>
        </p:txBody>
      </p:sp>
      <p:pic>
        <p:nvPicPr>
          <p:cNvPr id="5" name="Picture 4">
            <a:extLst>
              <a:ext uri="{FF2B5EF4-FFF2-40B4-BE49-F238E27FC236}">
                <a16:creationId xmlns:a16="http://schemas.microsoft.com/office/drawing/2014/main" id="{FC2D455D-1904-4D1E-9CB0-7ED76D4885DC}"/>
              </a:ext>
            </a:extLst>
          </p:cNvPr>
          <p:cNvPicPr>
            <a:picLocks noChangeAspect="1"/>
          </p:cNvPicPr>
          <p:nvPr/>
        </p:nvPicPr>
        <p:blipFill>
          <a:blip r:embed="rId3"/>
          <a:stretch>
            <a:fillRect/>
          </a:stretch>
        </p:blipFill>
        <p:spPr>
          <a:xfrm>
            <a:off x="6969190" y="438539"/>
            <a:ext cx="5145024" cy="6858000"/>
          </a:xfrm>
          <a:prstGeom prst="rect">
            <a:avLst/>
          </a:prstGeom>
        </p:spPr>
      </p:pic>
      <p:sp>
        <p:nvSpPr>
          <p:cNvPr id="8" name="Title 3">
            <a:extLst>
              <a:ext uri="{FF2B5EF4-FFF2-40B4-BE49-F238E27FC236}">
                <a16:creationId xmlns:a16="http://schemas.microsoft.com/office/drawing/2014/main" id="{9BB9A2B0-EEC1-41C1-8187-6405F3B16DBF}"/>
              </a:ext>
            </a:extLst>
          </p:cNvPr>
          <p:cNvSpPr txBox="1">
            <a:spLocks/>
          </p:cNvSpPr>
          <p:nvPr/>
        </p:nvSpPr>
        <p:spPr>
          <a:xfrm>
            <a:off x="559058" y="1829090"/>
            <a:ext cx="6410132" cy="819863"/>
          </a:xfrm>
          <a:prstGeom prst="rect">
            <a:avLst/>
          </a:prstGeom>
          <a:solidFill>
            <a:schemeClr val="tx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We live in a democracy</a:t>
            </a:r>
          </a:p>
        </p:txBody>
      </p:sp>
      <p:sp>
        <p:nvSpPr>
          <p:cNvPr id="9" name="Title 3">
            <a:extLst>
              <a:ext uri="{FF2B5EF4-FFF2-40B4-BE49-F238E27FC236}">
                <a16:creationId xmlns:a16="http://schemas.microsoft.com/office/drawing/2014/main" id="{713D16FD-56C9-4369-BB18-31B0684F5004}"/>
              </a:ext>
            </a:extLst>
          </p:cNvPr>
          <p:cNvSpPr txBox="1">
            <a:spLocks/>
          </p:cNvSpPr>
          <p:nvPr/>
        </p:nvSpPr>
        <p:spPr>
          <a:xfrm>
            <a:off x="559058" y="3102583"/>
            <a:ext cx="7415505" cy="819863"/>
          </a:xfrm>
          <a:prstGeom prst="rect">
            <a:avLst/>
          </a:prstGeom>
          <a:solidFill>
            <a:schemeClr val="tx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Freedom of speech, toleration</a:t>
            </a:r>
          </a:p>
        </p:txBody>
      </p:sp>
      <p:sp>
        <p:nvSpPr>
          <p:cNvPr id="10" name="Title 3">
            <a:extLst>
              <a:ext uri="{FF2B5EF4-FFF2-40B4-BE49-F238E27FC236}">
                <a16:creationId xmlns:a16="http://schemas.microsoft.com/office/drawing/2014/main" id="{52D278D7-5F1D-4EEF-8C46-D8F6D8881F39}"/>
              </a:ext>
            </a:extLst>
          </p:cNvPr>
          <p:cNvSpPr txBox="1">
            <a:spLocks/>
          </p:cNvSpPr>
          <p:nvPr/>
        </p:nvSpPr>
        <p:spPr>
          <a:xfrm>
            <a:off x="616597" y="4788774"/>
            <a:ext cx="6502660" cy="1794298"/>
          </a:xfrm>
          <a:prstGeom prst="rect">
            <a:avLst/>
          </a:prstGeom>
          <a:solidFill>
            <a:schemeClr val="tx1"/>
          </a:solidFill>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rPr>
              <a:t>We all have opportunities for democratic engagement, to vote and to become elected</a:t>
            </a:r>
          </a:p>
        </p:txBody>
      </p:sp>
      <p:grpSp>
        <p:nvGrpSpPr>
          <p:cNvPr id="11" name="Group 10">
            <a:extLst>
              <a:ext uri="{FF2B5EF4-FFF2-40B4-BE49-F238E27FC236}">
                <a16:creationId xmlns:a16="http://schemas.microsoft.com/office/drawing/2014/main" id="{2FA2C5F4-63B7-4AF1-9473-AD6ED5BAE395}"/>
              </a:ext>
            </a:extLst>
          </p:cNvPr>
          <p:cNvGrpSpPr/>
          <p:nvPr/>
        </p:nvGrpSpPr>
        <p:grpSpPr>
          <a:xfrm>
            <a:off x="9730472" y="206997"/>
            <a:ext cx="1516600" cy="1550590"/>
            <a:chOff x="10638408" y="3699195"/>
            <a:chExt cx="1260629" cy="1231356"/>
          </a:xfrm>
        </p:grpSpPr>
        <p:sp>
          <p:nvSpPr>
            <p:cNvPr id="12" name="Oval 11">
              <a:extLst>
                <a:ext uri="{FF2B5EF4-FFF2-40B4-BE49-F238E27FC236}">
                  <a16:creationId xmlns:a16="http://schemas.microsoft.com/office/drawing/2014/main" id="{B8386FD0-3408-4F70-903D-D53B5C5752B2}"/>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13" name="Picture 2">
              <a:extLst>
                <a:ext uri="{FF2B5EF4-FFF2-40B4-BE49-F238E27FC236}">
                  <a16:creationId xmlns:a16="http://schemas.microsoft.com/office/drawing/2014/main" id="{D7D19DDF-3744-4F12-AAF1-D2EE4BB697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02863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heel(1)">
                                      <p:cBhvr>
                                        <p:cTn id="3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35545-0B8F-4069-BABC-F6297D0DF25E}"/>
              </a:ext>
            </a:extLst>
          </p:cNvPr>
          <p:cNvSpPr>
            <a:spLocks noGrp="1"/>
          </p:cNvSpPr>
          <p:nvPr>
            <p:ph type="title"/>
          </p:nvPr>
        </p:nvSpPr>
        <p:spPr>
          <a:xfrm>
            <a:off x="313100" y="1710334"/>
            <a:ext cx="2783185" cy="4668602"/>
          </a:xfrm>
        </p:spPr>
        <p:txBody>
          <a:bodyPr>
            <a:normAutofit/>
          </a:bodyPr>
          <a:lstStyle/>
          <a:p>
            <a:r>
              <a:rPr lang="en-GB" dirty="0"/>
              <a:t>Politicians make decisions</a:t>
            </a:r>
            <a:br>
              <a:rPr lang="en-GB" dirty="0"/>
            </a:br>
            <a:br>
              <a:rPr lang="en-GB" dirty="0"/>
            </a:br>
            <a:r>
              <a:rPr lang="en-GB" dirty="0"/>
              <a:t>They are elected for 5 years</a:t>
            </a:r>
          </a:p>
        </p:txBody>
      </p:sp>
      <mc:AlternateContent xmlns:mc="http://schemas.openxmlformats.org/markup-compatibility/2006">
        <mc:Choice xmlns:am3d="http://schemas.microsoft.com/office/drawing/2017/model3d" Requires="am3d">
          <p:graphicFrame>
            <p:nvGraphicFramePr>
              <p:cNvPr id="4" name="3D Model 3" descr="Flying hummingbird">
                <a:extLst>
                  <a:ext uri="{FF2B5EF4-FFF2-40B4-BE49-F238E27FC236}">
                    <a16:creationId xmlns:a16="http://schemas.microsoft.com/office/drawing/2014/main" id="{A9B93618-9EAD-455C-A942-482C86F6C929}"/>
                  </a:ext>
                </a:extLst>
              </p:cNvPr>
              <p:cNvGraphicFramePr>
                <a:graphicFrameLocks/>
              </p:cNvGraphicFramePr>
              <p:nvPr>
                <p:extLst>
                  <p:ext uri="{D42A27DB-BD31-4B8C-83A1-F6EECF244321}">
                    <p14:modId xmlns:p14="http://schemas.microsoft.com/office/powerpoint/2010/main" val="229759800"/>
                  </p:ext>
                </p:extLst>
              </p:nvPr>
            </p:nvGraphicFramePr>
            <p:xfrm>
              <a:off x="9885582" y="-231773"/>
              <a:ext cx="2092153" cy="1750492"/>
            </p:xfrm>
            <a:graphic>
              <a:graphicData uri="http://schemas.microsoft.com/office/drawing/2017/model3d">
                <am3d:model3d r:embed="rId2">
                  <am3d:spPr>
                    <a:xfrm>
                      <a:off x="0" y="0"/>
                      <a:ext cx="2092153" cy="1750492"/>
                    </a:xfrm>
                    <a:prstGeom prst="rect">
                      <a:avLst/>
                    </a:prstGeom>
                  </am3d:spPr>
                  <am3d:camera>
                    <am3d:pos x="116490680" y="14584492" z="73742732"/>
                    <am3d:up dx="0" dy="36000000" dz="0"/>
                    <am3d:lookAt x="116490680" y="14584492" z="0"/>
                    <am3d:perspective fov="1797901"/>
                  </am3d:camera>
                  <am3d:trans>
                    <am3d:meterPerModelUnit n="12487744" d="1000000"/>
                    <am3d:preTrans dx="85808" dy="-26840625" dz="-1561592"/>
                    <am3d:scale>
                      <am3d:sx n="1000000" d="1000000"/>
                      <am3d:sy n="1000000" d="1000000"/>
                      <am3d:sz n="1000000" d="1000000"/>
                    </am3d:scale>
                    <am3d:rot/>
                    <am3d:postTrans dx="0" dy="0" dz="0"/>
                  </am3d:trans>
                  <am3d:raster rName="Office3DRenderer" rVer="16.0.8326">
                    <am3d:blip r:embed="rId3"/>
                  </am3d:raster>
                  <am3d:extLst>
                    <a:ext uri="{9A65AA19-BECB-4387-8358-8AD5134E1D82}">
                      <a3danim:embedAnim xmlns:a3danim="http://schemas.microsoft.com/office/drawing/2018/animation/model3d" animId="0">
                        <a3danim:animPr length="6833" count="indefinite"/>
                      </a3danim:embedAnim>
                    </a:ext>
                    <a:ext uri="{E9DE012E-A134-456F-84FE-255F9AAD75C6}">
                      <a3danim:posterFrame xmlns:a3danim="http://schemas.microsoft.com/office/drawing/2018/animation/model3d" animId="0"/>
                    </a:ext>
                  </am3d:extLst>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Flying hummingbird">
                <a:extLst>
                  <a:ext uri="{FF2B5EF4-FFF2-40B4-BE49-F238E27FC236}">
                    <a16:creationId xmlns:a16="http://schemas.microsoft.com/office/drawing/2014/main" id="{A9B93618-9EAD-455C-A942-482C86F6C929}"/>
                  </a:ext>
                </a:extLst>
              </p:cNvPr>
              <p:cNvPicPr>
                <a:picLocks noGrp="1" noRot="1" noChangeAspect="1" noMove="1" noResize="1" noEditPoints="1" noAdjustHandles="1" noChangeArrowheads="1" noChangeShapeType="1" noCrop="1"/>
              </p:cNvPicPr>
              <p:nvPr/>
            </p:nvPicPr>
            <p:blipFill>
              <a:blip r:embed="rId3"/>
              <a:stretch>
                <a:fillRect/>
              </a:stretch>
            </p:blipFill>
            <p:spPr>
              <a:xfrm>
                <a:off x="9885582" y="-231773"/>
                <a:ext cx="2092153" cy="1750492"/>
              </a:xfrm>
              <a:prstGeom prst="rect">
                <a:avLst/>
              </a:prstGeom>
            </p:spPr>
          </p:pic>
        </mc:Fallback>
      </mc:AlternateContent>
      <p:graphicFrame>
        <p:nvGraphicFramePr>
          <p:cNvPr id="5" name="Diagram 4">
            <a:extLst>
              <a:ext uri="{FF2B5EF4-FFF2-40B4-BE49-F238E27FC236}">
                <a16:creationId xmlns:a16="http://schemas.microsoft.com/office/drawing/2014/main" id="{3AC02918-807F-48FF-8865-81985F0421AD}"/>
              </a:ext>
            </a:extLst>
          </p:cNvPr>
          <p:cNvGraphicFramePr/>
          <p:nvPr>
            <p:extLst>
              <p:ext uri="{D42A27DB-BD31-4B8C-83A1-F6EECF244321}">
                <p14:modId xmlns:p14="http://schemas.microsoft.com/office/powerpoint/2010/main" val="456371409"/>
              </p:ext>
            </p:extLst>
          </p:nvPr>
        </p:nvGraphicFramePr>
        <p:xfrm>
          <a:off x="3259248" y="563536"/>
          <a:ext cx="8555524" cy="5730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Oval 5">
            <a:extLst>
              <a:ext uri="{FF2B5EF4-FFF2-40B4-BE49-F238E27FC236}">
                <a16:creationId xmlns:a16="http://schemas.microsoft.com/office/drawing/2014/main" id="{F3B6B83F-FA80-4013-8228-5FADADA1801C}"/>
              </a:ext>
            </a:extLst>
          </p:cNvPr>
          <p:cNvSpPr/>
          <p:nvPr/>
        </p:nvSpPr>
        <p:spPr>
          <a:xfrm>
            <a:off x="214265" y="108642"/>
            <a:ext cx="1580756" cy="147804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dirty="0"/>
              <a:t>Public £ </a:t>
            </a:r>
          </a:p>
        </p:txBody>
      </p:sp>
    </p:spTree>
    <p:extLst>
      <p:ext uri="{BB962C8B-B14F-4D97-AF65-F5344CB8AC3E}">
        <p14:creationId xmlns:p14="http://schemas.microsoft.com/office/powerpoint/2010/main" val="390152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6833" fill="hold"/>
                                        <p:tgtEl>
                                          <p:spTgt spid="4"/>
                                        </p:tgtEl>
                                        <p:attrNameLst>
                                          <p:attrName>embedded1</p:attrName>
                                        </p:attrNameLst>
                                      </p:cBhvr>
                                      <p:tavLst>
                                        <p:tav tm="0">
                                          <p:val>
                                            <p:fltVal val="0"/>
                                          </p:val>
                                        </p:tav>
                                        <p:tav tm="100000">
                                          <p:val>
                                            <p:fltVal val="1"/>
                                          </p:val>
                                        </p:tav>
                                      </p:tavLst>
                                    </p:anim>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graphicEl>
                                              <a:dgm id="{8D6C5A25-8FD9-475F-98ED-53182DF3DCA9}"/>
                                            </p:graphicEl>
                                          </p:spTgt>
                                        </p:tgtEl>
                                        <p:attrNameLst>
                                          <p:attrName>style.visibility</p:attrName>
                                        </p:attrNameLst>
                                      </p:cBhvr>
                                      <p:to>
                                        <p:strVal val="visible"/>
                                      </p:to>
                                    </p:set>
                                    <p:anim calcmode="lin" valueType="num">
                                      <p:cBhvr additive="base">
                                        <p:cTn id="11" dur="500" fill="hold"/>
                                        <p:tgtEl>
                                          <p:spTgt spid="5">
                                            <p:graphicEl>
                                              <a:dgm id="{8D6C5A25-8FD9-475F-98ED-53182DF3DCA9}"/>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8D6C5A25-8FD9-475F-98ED-53182DF3DCA9}"/>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2CD1D325-F19E-46DC-A01C-13382F4BCC30}"/>
                                            </p:graphicEl>
                                          </p:spTgt>
                                        </p:tgtEl>
                                        <p:attrNameLst>
                                          <p:attrName>style.visibility</p:attrName>
                                        </p:attrNameLst>
                                      </p:cBhvr>
                                      <p:to>
                                        <p:strVal val="visible"/>
                                      </p:to>
                                    </p:set>
                                    <p:anim calcmode="lin" valueType="num">
                                      <p:cBhvr additive="base">
                                        <p:cTn id="15" dur="500" fill="hold"/>
                                        <p:tgtEl>
                                          <p:spTgt spid="5">
                                            <p:graphicEl>
                                              <a:dgm id="{2CD1D325-F19E-46DC-A01C-13382F4BCC30}"/>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2CD1D325-F19E-46DC-A01C-13382F4BCC30}"/>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3593AC42-54D3-4964-BECE-35A8D41F6020}"/>
                                            </p:graphicEl>
                                          </p:spTgt>
                                        </p:tgtEl>
                                        <p:attrNameLst>
                                          <p:attrName>style.visibility</p:attrName>
                                        </p:attrNameLst>
                                      </p:cBhvr>
                                      <p:to>
                                        <p:strVal val="visible"/>
                                      </p:to>
                                    </p:set>
                                    <p:anim calcmode="lin" valueType="num">
                                      <p:cBhvr additive="base">
                                        <p:cTn id="21" dur="500" fill="hold"/>
                                        <p:tgtEl>
                                          <p:spTgt spid="5">
                                            <p:graphicEl>
                                              <a:dgm id="{3593AC42-54D3-4964-BECE-35A8D41F6020}"/>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3593AC42-54D3-4964-BECE-35A8D41F6020}"/>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DF4056EA-C082-4AD6-82B8-E354B34CC01C}"/>
                                            </p:graphicEl>
                                          </p:spTgt>
                                        </p:tgtEl>
                                        <p:attrNameLst>
                                          <p:attrName>style.visibility</p:attrName>
                                        </p:attrNameLst>
                                      </p:cBhvr>
                                      <p:to>
                                        <p:strVal val="visible"/>
                                      </p:to>
                                    </p:set>
                                    <p:anim calcmode="lin" valueType="num">
                                      <p:cBhvr additive="base">
                                        <p:cTn id="25" dur="500" fill="hold"/>
                                        <p:tgtEl>
                                          <p:spTgt spid="5">
                                            <p:graphicEl>
                                              <a:dgm id="{DF4056EA-C082-4AD6-82B8-E354B34CC01C}"/>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DF4056EA-C082-4AD6-82B8-E354B34CC01C}"/>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0B0FEA98-C041-423A-8721-EA7E38A7B563}"/>
                                            </p:graphicEl>
                                          </p:spTgt>
                                        </p:tgtEl>
                                        <p:attrNameLst>
                                          <p:attrName>style.visibility</p:attrName>
                                        </p:attrNameLst>
                                      </p:cBhvr>
                                      <p:to>
                                        <p:strVal val="visible"/>
                                      </p:to>
                                    </p:set>
                                    <p:anim calcmode="lin" valueType="num">
                                      <p:cBhvr additive="base">
                                        <p:cTn id="31" dur="500" fill="hold"/>
                                        <p:tgtEl>
                                          <p:spTgt spid="5">
                                            <p:graphicEl>
                                              <a:dgm id="{0B0FEA98-C041-423A-8721-EA7E38A7B56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0B0FEA98-C041-423A-8721-EA7E38A7B563}"/>
                                            </p:graphic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5">
                                            <p:graphicEl>
                                              <a:dgm id="{CC124BD1-F97E-44FE-9DF2-A67D8634EE17}"/>
                                            </p:graphicEl>
                                          </p:spTgt>
                                        </p:tgtEl>
                                        <p:attrNameLst>
                                          <p:attrName>style.visibility</p:attrName>
                                        </p:attrNameLst>
                                      </p:cBhvr>
                                      <p:to>
                                        <p:strVal val="visible"/>
                                      </p:to>
                                    </p:set>
                                    <p:anim calcmode="lin" valueType="num">
                                      <p:cBhvr additive="base">
                                        <p:cTn id="35" dur="500" fill="hold"/>
                                        <p:tgtEl>
                                          <p:spTgt spid="5">
                                            <p:graphicEl>
                                              <a:dgm id="{CC124BD1-F97E-44FE-9DF2-A67D8634EE17}"/>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CC124BD1-F97E-44FE-9DF2-A67D8634EE17}"/>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5">
                                            <p:graphicEl>
                                              <a:dgm id="{38AF1639-7F35-4C40-AD46-8A992F552740}"/>
                                            </p:graphicEl>
                                          </p:spTgt>
                                        </p:tgtEl>
                                        <p:attrNameLst>
                                          <p:attrName>style.visibility</p:attrName>
                                        </p:attrNameLst>
                                      </p:cBhvr>
                                      <p:to>
                                        <p:strVal val="visible"/>
                                      </p:to>
                                    </p:set>
                                    <p:anim calcmode="lin" valueType="num">
                                      <p:cBhvr additive="base">
                                        <p:cTn id="41" dur="500" fill="hold"/>
                                        <p:tgtEl>
                                          <p:spTgt spid="5">
                                            <p:graphicEl>
                                              <a:dgm id="{38AF1639-7F35-4C40-AD46-8A992F552740}"/>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38AF1639-7F35-4C40-AD46-8A992F552740}"/>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E06974C8-9955-491C-9B74-1FE4B9025E19}"/>
                                            </p:graphicEl>
                                          </p:spTgt>
                                        </p:tgtEl>
                                        <p:attrNameLst>
                                          <p:attrName>style.visibility</p:attrName>
                                        </p:attrNameLst>
                                      </p:cBhvr>
                                      <p:to>
                                        <p:strVal val="visible"/>
                                      </p:to>
                                    </p:set>
                                    <p:anim calcmode="lin" valueType="num">
                                      <p:cBhvr additive="base">
                                        <p:cTn id="47" dur="500" fill="hold"/>
                                        <p:tgtEl>
                                          <p:spTgt spid="5">
                                            <p:graphicEl>
                                              <a:dgm id="{E06974C8-9955-491C-9B74-1FE4B9025E19}"/>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E06974C8-9955-491C-9B74-1FE4B9025E19}"/>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
                                            <p:graphicEl>
                                              <a:dgm id="{53AC6861-4C2D-4900-837C-054A4807A385}"/>
                                            </p:graphicEl>
                                          </p:spTgt>
                                        </p:tgtEl>
                                        <p:attrNameLst>
                                          <p:attrName>style.visibility</p:attrName>
                                        </p:attrNameLst>
                                      </p:cBhvr>
                                      <p:to>
                                        <p:strVal val="visible"/>
                                      </p:to>
                                    </p:set>
                                    <p:anim calcmode="lin" valueType="num">
                                      <p:cBhvr additive="base">
                                        <p:cTn id="53" dur="500" fill="hold"/>
                                        <p:tgtEl>
                                          <p:spTgt spid="5">
                                            <p:graphicEl>
                                              <a:dgm id="{53AC6861-4C2D-4900-837C-054A4807A385}"/>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53AC6861-4C2D-4900-837C-054A4807A385}"/>
                                            </p:graphic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1" presetClass="entr" presetSubtype="1"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animEffect transition="in" filter="wheel(1)">
                                      <p:cBhvr>
                                        <p:cTn id="5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5"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a:extLst>
              <a:ext uri="{FF2B5EF4-FFF2-40B4-BE49-F238E27FC236}">
                <a16:creationId xmlns:a16="http://schemas.microsoft.com/office/drawing/2014/main" id="{0F4F4B7D-C7AC-4F0C-864D-CB3D0E43D490}"/>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The Political Process: </a:t>
            </a:r>
            <a:br>
              <a:rPr lang="en-GB" sz="4800" dirty="0">
                <a:solidFill>
                  <a:schemeClr val="bg1"/>
                </a:solidFill>
              </a:rPr>
            </a:br>
            <a:br>
              <a:rPr lang="en-GB" sz="4800" dirty="0">
                <a:solidFill>
                  <a:schemeClr val="bg1"/>
                </a:solidFill>
              </a:rPr>
            </a:br>
            <a:r>
              <a:rPr lang="en-GB" sz="4800" dirty="0">
                <a:solidFill>
                  <a:schemeClr val="bg1"/>
                </a:solidFill>
              </a:rPr>
              <a:t>Before Elections</a:t>
            </a:r>
          </a:p>
        </p:txBody>
      </p:sp>
      <p:graphicFrame>
        <p:nvGraphicFramePr>
          <p:cNvPr id="6" name="Content Placeholder 3">
            <a:extLst>
              <a:ext uri="{FF2B5EF4-FFF2-40B4-BE49-F238E27FC236}">
                <a16:creationId xmlns:a16="http://schemas.microsoft.com/office/drawing/2014/main" id="{5E99B823-4F2D-2F0E-B1B5-9F68E091BA30}"/>
              </a:ext>
            </a:extLst>
          </p:cNvPr>
          <p:cNvGraphicFramePr>
            <a:graphicFrameLocks noGrp="1"/>
          </p:cNvGraphicFramePr>
          <p:nvPr>
            <p:ph idx="1"/>
            <p:extLst>
              <p:ext uri="{D42A27DB-BD31-4B8C-83A1-F6EECF244321}">
                <p14:modId xmlns:p14="http://schemas.microsoft.com/office/powerpoint/2010/main" val="2251449103"/>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26" name="Group 25">
            <a:extLst>
              <a:ext uri="{FF2B5EF4-FFF2-40B4-BE49-F238E27FC236}">
                <a16:creationId xmlns:a16="http://schemas.microsoft.com/office/drawing/2014/main" id="{C81666FD-C7A9-4867-BC72-AEC6E2D01B66}"/>
              </a:ext>
            </a:extLst>
          </p:cNvPr>
          <p:cNvGrpSpPr/>
          <p:nvPr/>
        </p:nvGrpSpPr>
        <p:grpSpPr>
          <a:xfrm>
            <a:off x="4529062" y="2429456"/>
            <a:ext cx="1516600" cy="1550590"/>
            <a:chOff x="10638408" y="3699195"/>
            <a:chExt cx="1260629" cy="1231356"/>
          </a:xfrm>
        </p:grpSpPr>
        <p:sp>
          <p:nvSpPr>
            <p:cNvPr id="27" name="Oval 26">
              <a:extLst>
                <a:ext uri="{FF2B5EF4-FFF2-40B4-BE49-F238E27FC236}">
                  <a16:creationId xmlns:a16="http://schemas.microsoft.com/office/drawing/2014/main" id="{D4E7352E-5574-4613-AA44-71A9647E5AAE}"/>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28" name="Picture 2">
              <a:extLst>
                <a:ext uri="{FF2B5EF4-FFF2-40B4-BE49-F238E27FC236}">
                  <a16:creationId xmlns:a16="http://schemas.microsoft.com/office/drawing/2014/main" id="{68170869-364D-4D2A-B83F-4821750718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265885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4CC2820E-F7BA-48A9-9B0E-50090B5BB624}"/>
                                            </p:graphicEl>
                                          </p:spTgt>
                                        </p:tgtEl>
                                        <p:attrNameLst>
                                          <p:attrName>style.visibility</p:attrName>
                                        </p:attrNameLst>
                                      </p:cBhvr>
                                      <p:to>
                                        <p:strVal val="visible"/>
                                      </p:to>
                                    </p:set>
                                    <p:anim calcmode="lin" valueType="num">
                                      <p:cBhvr additive="base">
                                        <p:cTn id="7" dur="500" fill="hold"/>
                                        <p:tgtEl>
                                          <p:spTgt spid="6">
                                            <p:graphicEl>
                                              <a:dgm id="{4CC2820E-F7BA-48A9-9B0E-50090B5BB62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4CC2820E-F7BA-48A9-9B0E-50090B5BB62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EBDA55E2-4BE2-4E1E-9352-8462E7A166B6}"/>
                                            </p:graphicEl>
                                          </p:spTgt>
                                        </p:tgtEl>
                                        <p:attrNameLst>
                                          <p:attrName>style.visibility</p:attrName>
                                        </p:attrNameLst>
                                      </p:cBhvr>
                                      <p:to>
                                        <p:strVal val="visible"/>
                                      </p:to>
                                    </p:set>
                                    <p:anim calcmode="lin" valueType="num">
                                      <p:cBhvr additive="base">
                                        <p:cTn id="13" dur="500" fill="hold"/>
                                        <p:tgtEl>
                                          <p:spTgt spid="6">
                                            <p:graphicEl>
                                              <a:dgm id="{EBDA55E2-4BE2-4E1E-9352-8462E7A166B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EBDA55E2-4BE2-4E1E-9352-8462E7A166B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61413652-F5B3-48EB-8ABE-CCA0B971FDF6}"/>
                                            </p:graphicEl>
                                          </p:spTgt>
                                        </p:tgtEl>
                                        <p:attrNameLst>
                                          <p:attrName>style.visibility</p:attrName>
                                        </p:attrNameLst>
                                      </p:cBhvr>
                                      <p:to>
                                        <p:strVal val="visible"/>
                                      </p:to>
                                    </p:set>
                                    <p:anim calcmode="lin" valueType="num">
                                      <p:cBhvr additive="base">
                                        <p:cTn id="19" dur="500" fill="hold"/>
                                        <p:tgtEl>
                                          <p:spTgt spid="6">
                                            <p:graphicEl>
                                              <a:dgm id="{61413652-F5B3-48EB-8ABE-CCA0B971FDF6}"/>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61413652-F5B3-48EB-8ABE-CCA0B971FDF6}"/>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CE27D71F-8FAD-4B7B-8CAD-1309FECF2152}"/>
                                            </p:graphicEl>
                                          </p:spTgt>
                                        </p:tgtEl>
                                        <p:attrNameLst>
                                          <p:attrName>style.visibility</p:attrName>
                                        </p:attrNameLst>
                                      </p:cBhvr>
                                      <p:to>
                                        <p:strVal val="visible"/>
                                      </p:to>
                                    </p:set>
                                    <p:anim calcmode="lin" valueType="num">
                                      <p:cBhvr additive="base">
                                        <p:cTn id="25" dur="500" fill="hold"/>
                                        <p:tgtEl>
                                          <p:spTgt spid="6">
                                            <p:graphicEl>
                                              <a:dgm id="{CE27D71F-8FAD-4B7B-8CAD-1309FECF215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CE27D71F-8FAD-4B7B-8CAD-1309FECF2152}"/>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E5B26C89-209E-4508-B595-26496D16C5BE}"/>
                                            </p:graphicEl>
                                          </p:spTgt>
                                        </p:tgtEl>
                                        <p:attrNameLst>
                                          <p:attrName>style.visibility</p:attrName>
                                        </p:attrNameLst>
                                      </p:cBhvr>
                                      <p:to>
                                        <p:strVal val="visible"/>
                                      </p:to>
                                    </p:set>
                                    <p:anim calcmode="lin" valueType="num">
                                      <p:cBhvr additive="base">
                                        <p:cTn id="31" dur="500" fill="hold"/>
                                        <p:tgtEl>
                                          <p:spTgt spid="6">
                                            <p:graphicEl>
                                              <a:dgm id="{E5B26C89-209E-4508-B595-26496D16C5B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E5B26C89-209E-4508-B595-26496D16C5B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wheel(1)">
                                      <p:cBhvr>
                                        <p:cTn id="37" dur="2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5"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a:extLst>
              <a:ext uri="{FF2B5EF4-FFF2-40B4-BE49-F238E27FC236}">
                <a16:creationId xmlns:a16="http://schemas.microsoft.com/office/drawing/2014/main" id="{0F4F4B7D-C7AC-4F0C-864D-CB3D0E43D490}"/>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The Political Process: </a:t>
            </a:r>
            <a:br>
              <a:rPr lang="en-GB" sz="4800" dirty="0">
                <a:solidFill>
                  <a:schemeClr val="bg1"/>
                </a:solidFill>
              </a:rPr>
            </a:br>
            <a:br>
              <a:rPr lang="en-GB" sz="4800" dirty="0">
                <a:solidFill>
                  <a:schemeClr val="bg1"/>
                </a:solidFill>
              </a:rPr>
            </a:br>
            <a:r>
              <a:rPr lang="en-GB" sz="4800" dirty="0">
                <a:solidFill>
                  <a:schemeClr val="bg1"/>
                </a:solidFill>
              </a:rPr>
              <a:t>After Elections</a:t>
            </a:r>
          </a:p>
        </p:txBody>
      </p:sp>
      <p:graphicFrame>
        <p:nvGraphicFramePr>
          <p:cNvPr id="6" name="Content Placeholder 3">
            <a:extLst>
              <a:ext uri="{FF2B5EF4-FFF2-40B4-BE49-F238E27FC236}">
                <a16:creationId xmlns:a16="http://schemas.microsoft.com/office/drawing/2014/main" id="{5E99B823-4F2D-2F0E-B1B5-9F68E091BA30}"/>
              </a:ext>
            </a:extLst>
          </p:cNvPr>
          <p:cNvGraphicFramePr>
            <a:graphicFrameLocks noGrp="1"/>
          </p:cNvGraphicFramePr>
          <p:nvPr>
            <p:ph idx="1"/>
            <p:extLst>
              <p:ext uri="{D42A27DB-BD31-4B8C-83A1-F6EECF244321}">
                <p14:modId xmlns:p14="http://schemas.microsoft.com/office/powerpoint/2010/main" val="76133441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Oval 16">
            <a:extLst>
              <a:ext uri="{FF2B5EF4-FFF2-40B4-BE49-F238E27FC236}">
                <a16:creationId xmlns:a16="http://schemas.microsoft.com/office/drawing/2014/main" id="{A64891E4-58DC-43B5-9BE3-F0590E871A0B}"/>
              </a:ext>
            </a:extLst>
          </p:cNvPr>
          <p:cNvSpPr/>
          <p:nvPr/>
        </p:nvSpPr>
        <p:spPr>
          <a:xfrm>
            <a:off x="4564979" y="988613"/>
            <a:ext cx="1580756" cy="147804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dirty="0"/>
              <a:t>Public £ </a:t>
            </a:r>
          </a:p>
        </p:txBody>
      </p:sp>
      <p:sp>
        <p:nvSpPr>
          <p:cNvPr id="26" name="Oval 25">
            <a:extLst>
              <a:ext uri="{FF2B5EF4-FFF2-40B4-BE49-F238E27FC236}">
                <a16:creationId xmlns:a16="http://schemas.microsoft.com/office/drawing/2014/main" id="{376EE465-EF30-4658-9E6C-EB164F772FEA}"/>
              </a:ext>
            </a:extLst>
          </p:cNvPr>
          <p:cNvSpPr/>
          <p:nvPr/>
        </p:nvSpPr>
        <p:spPr>
          <a:xfrm>
            <a:off x="4564979" y="4859218"/>
            <a:ext cx="1626428" cy="15535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Resources</a:t>
            </a:r>
          </a:p>
        </p:txBody>
      </p:sp>
      <p:grpSp>
        <p:nvGrpSpPr>
          <p:cNvPr id="27" name="Group 26">
            <a:extLst>
              <a:ext uri="{FF2B5EF4-FFF2-40B4-BE49-F238E27FC236}">
                <a16:creationId xmlns:a16="http://schemas.microsoft.com/office/drawing/2014/main" id="{856F5627-E416-47E5-9C07-C4D68CA5A684}"/>
              </a:ext>
            </a:extLst>
          </p:cNvPr>
          <p:cNvGrpSpPr/>
          <p:nvPr/>
        </p:nvGrpSpPr>
        <p:grpSpPr>
          <a:xfrm>
            <a:off x="4519307" y="2860436"/>
            <a:ext cx="1626428" cy="1553560"/>
            <a:chOff x="9426408" y="5364982"/>
            <a:chExt cx="1260629" cy="1231356"/>
          </a:xfrm>
        </p:grpSpPr>
        <p:sp>
          <p:nvSpPr>
            <p:cNvPr id="28" name="Oval 27">
              <a:extLst>
                <a:ext uri="{FF2B5EF4-FFF2-40B4-BE49-F238E27FC236}">
                  <a16:creationId xmlns:a16="http://schemas.microsoft.com/office/drawing/2014/main" id="{39732FCF-9A7F-45B4-B5D6-BF5DFB9B9163}"/>
                </a:ext>
              </a:extLst>
            </p:cNvPr>
            <p:cNvSpPr/>
            <p:nvPr/>
          </p:nvSpPr>
          <p:spPr>
            <a:xfrm>
              <a:off x="9426408" y="5364982"/>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29" name="Picture 28">
              <a:extLst>
                <a:ext uri="{FF2B5EF4-FFF2-40B4-BE49-F238E27FC236}">
                  <a16:creationId xmlns:a16="http://schemas.microsoft.com/office/drawing/2014/main" id="{2F2B769B-2521-4A8E-99F3-7D096800D71A}"/>
                </a:ext>
              </a:extLst>
            </p:cNvPr>
            <p:cNvPicPr>
              <a:picLocks noChangeAspect="1"/>
            </p:cNvPicPr>
            <p:nvPr/>
          </p:nvPicPr>
          <p:blipFill>
            <a:blip r:embed="rId7"/>
            <a:stretch>
              <a:fillRect/>
            </a:stretch>
          </p:blipFill>
          <p:spPr>
            <a:xfrm>
              <a:off x="9654294" y="5511160"/>
              <a:ext cx="804856" cy="938999"/>
            </a:xfrm>
            <a:prstGeom prst="rect">
              <a:avLst/>
            </a:prstGeom>
          </p:spPr>
        </p:pic>
      </p:grpSp>
    </p:spTree>
    <p:extLst>
      <p:ext uri="{BB962C8B-B14F-4D97-AF65-F5344CB8AC3E}">
        <p14:creationId xmlns:p14="http://schemas.microsoft.com/office/powerpoint/2010/main" val="40700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4CC2820E-F7BA-48A9-9B0E-50090B5BB624}"/>
                                            </p:graphicEl>
                                          </p:spTgt>
                                        </p:tgtEl>
                                        <p:attrNameLst>
                                          <p:attrName>style.visibility</p:attrName>
                                        </p:attrNameLst>
                                      </p:cBhvr>
                                      <p:to>
                                        <p:strVal val="visible"/>
                                      </p:to>
                                    </p:set>
                                    <p:anim calcmode="lin" valueType="num">
                                      <p:cBhvr additive="base">
                                        <p:cTn id="7" dur="500" fill="hold"/>
                                        <p:tgtEl>
                                          <p:spTgt spid="6">
                                            <p:graphicEl>
                                              <a:dgm id="{4CC2820E-F7BA-48A9-9B0E-50090B5BB62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4CC2820E-F7BA-48A9-9B0E-50090B5BB62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EBDA55E2-4BE2-4E1E-9352-8462E7A166B6}"/>
                                            </p:graphicEl>
                                          </p:spTgt>
                                        </p:tgtEl>
                                        <p:attrNameLst>
                                          <p:attrName>style.visibility</p:attrName>
                                        </p:attrNameLst>
                                      </p:cBhvr>
                                      <p:to>
                                        <p:strVal val="visible"/>
                                      </p:to>
                                    </p:set>
                                    <p:anim calcmode="lin" valueType="num">
                                      <p:cBhvr additive="base">
                                        <p:cTn id="13" dur="500" fill="hold"/>
                                        <p:tgtEl>
                                          <p:spTgt spid="6">
                                            <p:graphicEl>
                                              <a:dgm id="{EBDA55E2-4BE2-4E1E-9352-8462E7A166B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EBDA55E2-4BE2-4E1E-9352-8462E7A166B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61413652-F5B3-48EB-8ABE-CCA0B971FDF6}"/>
                                            </p:graphicEl>
                                          </p:spTgt>
                                        </p:tgtEl>
                                        <p:attrNameLst>
                                          <p:attrName>style.visibility</p:attrName>
                                        </p:attrNameLst>
                                      </p:cBhvr>
                                      <p:to>
                                        <p:strVal val="visible"/>
                                      </p:to>
                                    </p:set>
                                    <p:anim calcmode="lin" valueType="num">
                                      <p:cBhvr additive="base">
                                        <p:cTn id="19" dur="500" fill="hold"/>
                                        <p:tgtEl>
                                          <p:spTgt spid="6">
                                            <p:graphicEl>
                                              <a:dgm id="{61413652-F5B3-48EB-8ABE-CCA0B971FDF6}"/>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61413652-F5B3-48EB-8ABE-CCA0B971FDF6}"/>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CE27D71F-8FAD-4B7B-8CAD-1309FECF2152}"/>
                                            </p:graphicEl>
                                          </p:spTgt>
                                        </p:tgtEl>
                                        <p:attrNameLst>
                                          <p:attrName>style.visibility</p:attrName>
                                        </p:attrNameLst>
                                      </p:cBhvr>
                                      <p:to>
                                        <p:strVal val="visible"/>
                                      </p:to>
                                    </p:set>
                                    <p:anim calcmode="lin" valueType="num">
                                      <p:cBhvr additive="base">
                                        <p:cTn id="25" dur="500" fill="hold"/>
                                        <p:tgtEl>
                                          <p:spTgt spid="6">
                                            <p:graphicEl>
                                              <a:dgm id="{CE27D71F-8FAD-4B7B-8CAD-1309FECF215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CE27D71F-8FAD-4B7B-8CAD-1309FECF2152}"/>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E5B26C89-209E-4508-B595-26496D16C5BE}"/>
                                            </p:graphicEl>
                                          </p:spTgt>
                                        </p:tgtEl>
                                        <p:attrNameLst>
                                          <p:attrName>style.visibility</p:attrName>
                                        </p:attrNameLst>
                                      </p:cBhvr>
                                      <p:to>
                                        <p:strVal val="visible"/>
                                      </p:to>
                                    </p:set>
                                    <p:anim calcmode="lin" valueType="num">
                                      <p:cBhvr additive="base">
                                        <p:cTn id="31" dur="500" fill="hold"/>
                                        <p:tgtEl>
                                          <p:spTgt spid="6">
                                            <p:graphicEl>
                                              <a:dgm id="{E5B26C89-209E-4508-B595-26496D16C5B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E5B26C89-209E-4508-B595-26496D16C5B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heel(1)">
                                      <p:cBhvr>
                                        <p:cTn id="37" dur="20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heel(1)">
                                      <p:cBhvr>
                                        <p:cTn id="42" dur="20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nodeType="clickEffect">
                                  <p:stCondLst>
                                    <p:cond delay="0"/>
                                  </p:stCondLst>
                                  <p:childTnLst>
                                    <p:set>
                                      <p:cBhvr>
                                        <p:cTn id="46" dur="1" fill="hold">
                                          <p:stCondLst>
                                            <p:cond delay="0"/>
                                          </p:stCondLst>
                                        </p:cTn>
                                        <p:tgtEl>
                                          <p:spTgt spid="27"/>
                                        </p:tgtEl>
                                        <p:attrNameLst>
                                          <p:attrName>style.visibility</p:attrName>
                                        </p:attrNameLst>
                                      </p:cBhvr>
                                      <p:to>
                                        <p:strVal val="visible"/>
                                      </p:to>
                                    </p:set>
                                    <p:animEffect transition="in" filter="wheel(1)">
                                      <p:cBhvr>
                                        <p:cTn id="47"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P spid="17" grpId="0" animBg="1"/>
      <p:bldP spid="2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3AD2A-D200-4BD2-9AA2-876510576377}"/>
              </a:ext>
            </a:extLst>
          </p:cNvPr>
          <p:cNvSpPr>
            <a:spLocks noGrp="1"/>
          </p:cNvSpPr>
          <p:nvPr>
            <p:ph type="title"/>
          </p:nvPr>
        </p:nvSpPr>
        <p:spPr>
          <a:xfrm>
            <a:off x="434566" y="248549"/>
            <a:ext cx="10243996" cy="1272381"/>
          </a:xfrm>
        </p:spPr>
        <p:txBody>
          <a:bodyPr/>
          <a:lstStyle/>
          <a:p>
            <a:pPr algn="l"/>
            <a:r>
              <a:rPr lang="en-GB" dirty="0"/>
              <a:t>High-Level Strategy to Dynamic Local Action</a:t>
            </a:r>
          </a:p>
        </p:txBody>
      </p:sp>
      <p:graphicFrame>
        <p:nvGraphicFramePr>
          <p:cNvPr id="4" name="Content Placeholder 3">
            <a:extLst>
              <a:ext uri="{FF2B5EF4-FFF2-40B4-BE49-F238E27FC236}">
                <a16:creationId xmlns:a16="http://schemas.microsoft.com/office/drawing/2014/main" id="{7E21E4DF-8F25-4EC4-80FA-A5BF842DE4FD}"/>
              </a:ext>
            </a:extLst>
          </p:cNvPr>
          <p:cNvGraphicFramePr>
            <a:graphicFrameLocks noGrp="1"/>
          </p:cNvGraphicFramePr>
          <p:nvPr>
            <p:ph idx="1"/>
            <p:extLst>
              <p:ext uri="{D42A27DB-BD31-4B8C-83A1-F6EECF244321}">
                <p14:modId xmlns:p14="http://schemas.microsoft.com/office/powerpoint/2010/main" val="3686569904"/>
              </p:ext>
            </p:extLst>
          </p:nvPr>
        </p:nvGraphicFramePr>
        <p:xfrm>
          <a:off x="1801639" y="1486637"/>
          <a:ext cx="8876923" cy="4750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16B45BA-C8A9-4BF3-B865-66F0F46F5261}"/>
              </a:ext>
            </a:extLst>
          </p:cNvPr>
          <p:cNvSpPr txBox="1"/>
          <p:nvPr/>
        </p:nvSpPr>
        <p:spPr>
          <a:xfrm>
            <a:off x="3403298" y="2236893"/>
            <a:ext cx="2311702" cy="461665"/>
          </a:xfrm>
          <a:prstGeom prst="rect">
            <a:avLst/>
          </a:prstGeom>
          <a:noFill/>
        </p:spPr>
        <p:txBody>
          <a:bodyPr wrap="square" rtlCol="0">
            <a:spAutoFit/>
          </a:bodyPr>
          <a:lstStyle/>
          <a:p>
            <a:pPr fontAlgn="base">
              <a:spcBef>
                <a:spcPct val="0"/>
              </a:spcBef>
              <a:spcAft>
                <a:spcPct val="0"/>
              </a:spcAft>
            </a:pPr>
            <a:r>
              <a:rPr lang="en-GB" sz="2400" dirty="0">
                <a:solidFill>
                  <a:prstClr val="black"/>
                </a:solidFill>
                <a:latin typeface="Arial" charset="0"/>
              </a:rPr>
              <a:t>£800 billion</a:t>
            </a:r>
          </a:p>
        </p:txBody>
      </p:sp>
      <p:sp>
        <p:nvSpPr>
          <p:cNvPr id="6" name="TextBox 5">
            <a:extLst>
              <a:ext uri="{FF2B5EF4-FFF2-40B4-BE49-F238E27FC236}">
                <a16:creationId xmlns:a16="http://schemas.microsoft.com/office/drawing/2014/main" id="{60F54993-9C19-4100-BFDE-30DB86122B5F}"/>
              </a:ext>
            </a:extLst>
          </p:cNvPr>
          <p:cNvSpPr txBox="1"/>
          <p:nvPr/>
        </p:nvSpPr>
        <p:spPr>
          <a:xfrm>
            <a:off x="3302994" y="3102764"/>
            <a:ext cx="1946696" cy="461665"/>
          </a:xfrm>
          <a:prstGeom prst="rect">
            <a:avLst/>
          </a:prstGeom>
          <a:noFill/>
        </p:spPr>
        <p:txBody>
          <a:bodyPr wrap="square" rtlCol="0">
            <a:spAutoFit/>
          </a:bodyPr>
          <a:lstStyle/>
          <a:p>
            <a:pPr fontAlgn="base">
              <a:spcBef>
                <a:spcPct val="0"/>
              </a:spcBef>
              <a:spcAft>
                <a:spcPct val="0"/>
              </a:spcAft>
            </a:pPr>
            <a:r>
              <a:rPr lang="en-GB" sz="2400" dirty="0">
                <a:solidFill>
                  <a:prstClr val="black"/>
                </a:solidFill>
                <a:latin typeface="Arial" charset="0"/>
              </a:rPr>
              <a:t>£18billion</a:t>
            </a:r>
          </a:p>
        </p:txBody>
      </p:sp>
      <p:sp>
        <p:nvSpPr>
          <p:cNvPr id="7" name="TextBox 6">
            <a:extLst>
              <a:ext uri="{FF2B5EF4-FFF2-40B4-BE49-F238E27FC236}">
                <a16:creationId xmlns:a16="http://schemas.microsoft.com/office/drawing/2014/main" id="{D105E4ED-2D54-42ED-A4D2-EDEF757F86F6}"/>
              </a:ext>
            </a:extLst>
          </p:cNvPr>
          <p:cNvSpPr txBox="1"/>
          <p:nvPr/>
        </p:nvSpPr>
        <p:spPr>
          <a:xfrm>
            <a:off x="2815062" y="4000323"/>
            <a:ext cx="1825028" cy="461665"/>
          </a:xfrm>
          <a:prstGeom prst="rect">
            <a:avLst/>
          </a:prstGeom>
          <a:noFill/>
        </p:spPr>
        <p:txBody>
          <a:bodyPr wrap="square" rtlCol="0">
            <a:spAutoFit/>
          </a:bodyPr>
          <a:lstStyle/>
          <a:p>
            <a:pPr fontAlgn="base">
              <a:spcBef>
                <a:spcPct val="0"/>
              </a:spcBef>
              <a:spcAft>
                <a:spcPct val="0"/>
              </a:spcAft>
            </a:pPr>
            <a:r>
              <a:rPr lang="en-GB" sz="2400" dirty="0">
                <a:solidFill>
                  <a:prstClr val="black"/>
                </a:solidFill>
                <a:latin typeface="Arial" charset="0"/>
              </a:rPr>
              <a:t>£900m</a:t>
            </a:r>
          </a:p>
        </p:txBody>
      </p:sp>
      <p:sp>
        <p:nvSpPr>
          <p:cNvPr id="8" name="TextBox 7">
            <a:extLst>
              <a:ext uri="{FF2B5EF4-FFF2-40B4-BE49-F238E27FC236}">
                <a16:creationId xmlns:a16="http://schemas.microsoft.com/office/drawing/2014/main" id="{C4DB4B45-0107-4F68-9CB7-1D299902AC74}"/>
              </a:ext>
            </a:extLst>
          </p:cNvPr>
          <p:cNvSpPr txBox="1"/>
          <p:nvPr/>
        </p:nvSpPr>
        <p:spPr>
          <a:xfrm>
            <a:off x="769545" y="4687670"/>
            <a:ext cx="3650055" cy="830997"/>
          </a:xfrm>
          <a:prstGeom prst="rect">
            <a:avLst/>
          </a:prstGeom>
          <a:noFill/>
        </p:spPr>
        <p:txBody>
          <a:bodyPr wrap="square" rtlCol="0">
            <a:spAutoFit/>
          </a:bodyPr>
          <a:lstStyle/>
          <a:p>
            <a:pPr fontAlgn="base">
              <a:spcBef>
                <a:spcPct val="0"/>
              </a:spcBef>
              <a:spcAft>
                <a:spcPct val="0"/>
              </a:spcAft>
            </a:pPr>
            <a:r>
              <a:rPr lang="en-GB" sz="2400" dirty="0">
                <a:solidFill>
                  <a:prstClr val="black"/>
                </a:solidFill>
                <a:latin typeface="Arial" charset="0"/>
              </a:rPr>
              <a:t>Service Impact and voting power</a:t>
            </a:r>
          </a:p>
        </p:txBody>
      </p:sp>
    </p:spTree>
    <p:extLst>
      <p:ext uri="{BB962C8B-B14F-4D97-AF65-F5344CB8AC3E}">
        <p14:creationId xmlns:p14="http://schemas.microsoft.com/office/powerpoint/2010/main" val="385909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66ECF908-ADBE-4DB9-9AD4-FF0A447593F0}"/>
                                            </p:graphicEl>
                                          </p:spTgt>
                                        </p:tgtEl>
                                        <p:attrNameLst>
                                          <p:attrName>style.visibility</p:attrName>
                                        </p:attrNameLst>
                                      </p:cBhvr>
                                      <p:to>
                                        <p:strVal val="visible"/>
                                      </p:to>
                                    </p:set>
                                    <p:anim calcmode="lin" valueType="num">
                                      <p:cBhvr additive="base">
                                        <p:cTn id="7" dur="500" fill="hold"/>
                                        <p:tgtEl>
                                          <p:spTgt spid="4">
                                            <p:graphicEl>
                                              <a:dgm id="{66ECF908-ADBE-4DB9-9AD4-FF0A447593F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66ECF908-ADBE-4DB9-9AD4-FF0A447593F0}"/>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E99D37D4-51A6-4F50-B8E6-6AC60D4E5B76}"/>
                                            </p:graphicEl>
                                          </p:spTgt>
                                        </p:tgtEl>
                                        <p:attrNameLst>
                                          <p:attrName>style.visibility</p:attrName>
                                        </p:attrNameLst>
                                      </p:cBhvr>
                                      <p:to>
                                        <p:strVal val="visible"/>
                                      </p:to>
                                    </p:set>
                                    <p:anim calcmode="lin" valueType="num">
                                      <p:cBhvr additive="base">
                                        <p:cTn id="13" dur="500" fill="hold"/>
                                        <p:tgtEl>
                                          <p:spTgt spid="4">
                                            <p:graphicEl>
                                              <a:dgm id="{E99D37D4-51A6-4F50-B8E6-6AC60D4E5B7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E99D37D4-51A6-4F50-B8E6-6AC60D4E5B7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4F83DB92-566D-4D5B-88C4-3C0F1024076D}"/>
                                            </p:graphicEl>
                                          </p:spTgt>
                                        </p:tgtEl>
                                        <p:attrNameLst>
                                          <p:attrName>style.visibility</p:attrName>
                                        </p:attrNameLst>
                                      </p:cBhvr>
                                      <p:to>
                                        <p:strVal val="visible"/>
                                      </p:to>
                                    </p:set>
                                    <p:anim calcmode="lin" valueType="num">
                                      <p:cBhvr additive="base">
                                        <p:cTn id="19" dur="500" fill="hold"/>
                                        <p:tgtEl>
                                          <p:spTgt spid="4">
                                            <p:graphicEl>
                                              <a:dgm id="{4F83DB92-566D-4D5B-88C4-3C0F1024076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4F83DB92-566D-4D5B-88C4-3C0F1024076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BBEBFA7-F0F5-4C7D-8898-A54C741509DA}"/>
                                            </p:graphicEl>
                                          </p:spTgt>
                                        </p:tgtEl>
                                        <p:attrNameLst>
                                          <p:attrName>style.visibility</p:attrName>
                                        </p:attrNameLst>
                                      </p:cBhvr>
                                      <p:to>
                                        <p:strVal val="visible"/>
                                      </p:to>
                                    </p:set>
                                    <p:anim calcmode="lin" valueType="num">
                                      <p:cBhvr additive="base">
                                        <p:cTn id="25" dur="500" fill="hold"/>
                                        <p:tgtEl>
                                          <p:spTgt spid="4">
                                            <p:graphicEl>
                                              <a:dgm id="{8BBEBFA7-F0F5-4C7D-8898-A54C741509D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BBEBFA7-F0F5-4C7D-8898-A54C741509D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51B27E2F-ED46-446A-970E-F69B8912A89F}"/>
                                            </p:graphicEl>
                                          </p:spTgt>
                                        </p:tgtEl>
                                        <p:attrNameLst>
                                          <p:attrName>style.visibility</p:attrName>
                                        </p:attrNameLst>
                                      </p:cBhvr>
                                      <p:to>
                                        <p:strVal val="visible"/>
                                      </p:to>
                                    </p:set>
                                    <p:anim calcmode="lin" valueType="num">
                                      <p:cBhvr additive="base">
                                        <p:cTn id="31" dur="500" fill="hold"/>
                                        <p:tgtEl>
                                          <p:spTgt spid="4">
                                            <p:graphicEl>
                                              <a:dgm id="{51B27E2F-ED46-446A-970E-F69B8912A89F}"/>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51B27E2F-ED46-446A-970E-F69B8912A89F}"/>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0" end="0"/>
                                            </p:txEl>
                                          </p:spTgt>
                                        </p:tgtEl>
                                        <p:attrNameLst>
                                          <p:attrName>style.visibility</p:attrName>
                                        </p:attrNameLst>
                                      </p:cBhvr>
                                      <p:to>
                                        <p:strVal val="visible"/>
                                      </p:to>
                                    </p:set>
                                    <p:anim calcmode="lin" valueType="num">
                                      <p:cBhvr additive="base">
                                        <p:cTn id="5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l" eaLnBrk="1" hangingPunct="1"/>
            <a:r>
              <a:rPr lang="en-GB" dirty="0"/>
              <a:t>Typical Council Structure - Elected Members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0579725"/>
              </p:ext>
            </p:extLst>
          </p:nvPr>
        </p:nvGraphicFramePr>
        <p:xfrm>
          <a:off x="2079280" y="1312753"/>
          <a:ext cx="8982547" cy="4940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a:spLocks noChangeArrowheads="1"/>
          </p:cNvSpPr>
          <p:nvPr/>
        </p:nvSpPr>
        <p:spPr bwMode="auto">
          <a:xfrm>
            <a:off x="691458" y="1816468"/>
            <a:ext cx="3373547" cy="4093428"/>
          </a:xfrm>
          <a:prstGeom prst="rect">
            <a:avLst/>
          </a:prstGeom>
          <a:noFill/>
          <a:ln w="9525">
            <a:noFill/>
            <a:miter lim="800000"/>
            <a:headEnd/>
            <a:tailEnd/>
          </a:ln>
        </p:spPr>
        <p:txBody>
          <a:bodyPr wrap="square">
            <a:spAutoFit/>
          </a:bodyPr>
          <a:lstStyle/>
          <a:p>
            <a:pPr fontAlgn="base">
              <a:spcBef>
                <a:spcPct val="0"/>
              </a:spcBef>
              <a:spcAft>
                <a:spcPct val="0"/>
              </a:spcAft>
            </a:pPr>
            <a:r>
              <a:rPr lang="en-GB" sz="2000" dirty="0">
                <a:solidFill>
                  <a:prstClr val="black"/>
                </a:solidFill>
                <a:latin typeface="Arial" charset="0"/>
              </a:rPr>
              <a:t>In Swansea approx.</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250,000 people</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1 x Leader</a:t>
            </a:r>
          </a:p>
          <a:p>
            <a:pPr fontAlgn="base">
              <a:spcBef>
                <a:spcPct val="0"/>
              </a:spcBef>
              <a:spcAft>
                <a:spcPct val="0"/>
              </a:spcAft>
            </a:pPr>
            <a:r>
              <a:rPr lang="en-GB" sz="2000" dirty="0">
                <a:solidFill>
                  <a:prstClr val="black"/>
                </a:solidFill>
                <a:latin typeface="Arial" charset="0"/>
              </a:rPr>
              <a:t>11 x Cabinet Members</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72 Councillors with ultimate responsibility for the C&amp;C Swansea</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Authority is delegated to CEO and staff</a:t>
            </a:r>
          </a:p>
        </p:txBody>
      </p:sp>
      <p:pic>
        <p:nvPicPr>
          <p:cNvPr id="10245" name="Picture 2" descr="C:\Documents and Settings\Mike Durke\Local Settings\Temporary Internet Files\Content.IE5\GM8WJ1TK\MC900280925[1].wmf"/>
          <p:cNvPicPr>
            <a:picLocks noChangeAspect="1" noChangeArrowheads="1"/>
          </p:cNvPicPr>
          <p:nvPr/>
        </p:nvPicPr>
        <p:blipFill>
          <a:blip r:embed="rId8"/>
          <a:srcRect/>
          <a:stretch>
            <a:fillRect/>
          </a:stretch>
        </p:blipFill>
        <p:spPr bwMode="auto">
          <a:xfrm>
            <a:off x="10112720" y="2421731"/>
            <a:ext cx="1943100" cy="201453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eaLnBrk="1" hangingPunct="1"/>
            <a:r>
              <a:rPr lang="en-GB" dirty="0"/>
              <a:t>	Typical Council Structure – Officers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62553713"/>
              </p:ext>
            </p:extLst>
          </p:nvPr>
        </p:nvGraphicFramePr>
        <p:xfrm>
          <a:off x="2605889" y="1150049"/>
          <a:ext cx="9263204" cy="5000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a:spLocks noChangeArrowheads="1"/>
          </p:cNvSpPr>
          <p:nvPr/>
        </p:nvSpPr>
        <p:spPr bwMode="auto">
          <a:xfrm>
            <a:off x="1107540" y="1849914"/>
            <a:ext cx="3772277" cy="3785652"/>
          </a:xfrm>
          <a:prstGeom prst="rect">
            <a:avLst/>
          </a:prstGeom>
          <a:noFill/>
          <a:ln w="9525">
            <a:noFill/>
            <a:miter lim="800000"/>
            <a:headEnd/>
            <a:tailEnd/>
          </a:ln>
        </p:spPr>
        <p:txBody>
          <a:bodyPr wrap="square">
            <a:spAutoFit/>
          </a:bodyPr>
          <a:lstStyle/>
          <a:p>
            <a:pPr fontAlgn="base">
              <a:spcBef>
                <a:spcPct val="0"/>
              </a:spcBef>
              <a:spcAft>
                <a:spcPct val="0"/>
              </a:spcAft>
            </a:pPr>
            <a:r>
              <a:rPr lang="en-GB" sz="2000" dirty="0">
                <a:solidFill>
                  <a:prstClr val="black"/>
                </a:solidFill>
                <a:latin typeface="Arial" charset="0"/>
              </a:rPr>
              <a:t>In Swansea approx.</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250,000 people</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1 x CEO</a:t>
            </a:r>
          </a:p>
          <a:p>
            <a:pPr fontAlgn="base">
              <a:spcBef>
                <a:spcPct val="0"/>
              </a:spcBef>
              <a:spcAft>
                <a:spcPct val="0"/>
              </a:spcAft>
            </a:pPr>
            <a:r>
              <a:rPr lang="en-GB" sz="2000" dirty="0">
                <a:solidFill>
                  <a:prstClr val="black"/>
                </a:solidFill>
                <a:latin typeface="Arial" charset="0"/>
              </a:rPr>
              <a:t>Directors</a:t>
            </a:r>
          </a:p>
          <a:p>
            <a:pPr fontAlgn="base">
              <a:spcBef>
                <a:spcPct val="0"/>
              </a:spcBef>
              <a:spcAft>
                <a:spcPct val="0"/>
              </a:spcAft>
            </a:pPr>
            <a:r>
              <a:rPr lang="en-GB" sz="2000" dirty="0">
                <a:solidFill>
                  <a:prstClr val="black"/>
                </a:solidFill>
                <a:latin typeface="Arial" charset="0"/>
              </a:rPr>
              <a:t>Head of Service</a:t>
            </a:r>
          </a:p>
          <a:p>
            <a:pPr fontAlgn="base">
              <a:spcBef>
                <a:spcPct val="0"/>
              </a:spcBef>
              <a:spcAft>
                <a:spcPct val="0"/>
              </a:spcAft>
            </a:pPr>
            <a:r>
              <a:rPr lang="en-GB" sz="2000" dirty="0">
                <a:solidFill>
                  <a:prstClr val="black"/>
                </a:solidFill>
                <a:latin typeface="Arial" charset="0"/>
              </a:rPr>
              <a:t>100s Managers</a:t>
            </a:r>
          </a:p>
          <a:p>
            <a:pPr fontAlgn="base">
              <a:spcBef>
                <a:spcPct val="0"/>
              </a:spcBef>
              <a:spcAft>
                <a:spcPct val="0"/>
              </a:spcAft>
            </a:pPr>
            <a:r>
              <a:rPr lang="en-GB" sz="2000" dirty="0">
                <a:solidFill>
                  <a:prstClr val="black"/>
                </a:solidFill>
                <a:latin typeface="Arial" charset="0"/>
              </a:rPr>
              <a:t>1000s officers</a:t>
            </a:r>
          </a:p>
          <a:p>
            <a:pPr fontAlgn="base">
              <a:spcBef>
                <a:spcPct val="0"/>
              </a:spcBef>
              <a:spcAft>
                <a:spcPct val="0"/>
              </a:spcAft>
            </a:pPr>
            <a:endParaRPr lang="en-GB" sz="2000" dirty="0">
              <a:solidFill>
                <a:prstClr val="black"/>
              </a:solidFill>
              <a:latin typeface="Arial" charset="0"/>
            </a:endParaRPr>
          </a:p>
          <a:p>
            <a:pPr fontAlgn="base">
              <a:spcBef>
                <a:spcPct val="0"/>
              </a:spcBef>
              <a:spcAft>
                <a:spcPct val="0"/>
              </a:spcAft>
            </a:pPr>
            <a:r>
              <a:rPr lang="en-GB" sz="2000" dirty="0">
                <a:solidFill>
                  <a:prstClr val="black"/>
                </a:solidFill>
                <a:latin typeface="Arial" charset="0"/>
              </a:rPr>
              <a:t>A staff team of 11,000 people </a:t>
            </a:r>
          </a:p>
          <a:p>
            <a:pPr fontAlgn="base">
              <a:spcBef>
                <a:spcPct val="0"/>
              </a:spcBef>
              <a:spcAft>
                <a:spcPct val="0"/>
              </a:spcAft>
            </a:pPr>
            <a:endParaRPr lang="en-GB" sz="2000" dirty="0">
              <a:solidFill>
                <a:prstClr val="black"/>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8A50-F7BC-4C45-BFB0-DE96A3A14E9E}"/>
              </a:ext>
            </a:extLst>
          </p:cNvPr>
          <p:cNvSpPr>
            <a:spLocks noGrp="1"/>
          </p:cNvSpPr>
          <p:nvPr>
            <p:ph type="title"/>
          </p:nvPr>
        </p:nvSpPr>
        <p:spPr>
          <a:xfrm>
            <a:off x="609600" y="2012903"/>
            <a:ext cx="10643857" cy="1861980"/>
          </a:xfrm>
        </p:spPr>
        <p:txBody>
          <a:bodyPr/>
          <a:lstStyle/>
          <a:p>
            <a:pPr algn="l"/>
            <a:r>
              <a:rPr lang="en-GB" sz="5400" dirty="0">
                <a:latin typeface="Arial" panose="020B0604020202020204" pitchFamily="34" charset="0"/>
                <a:cs typeface="Arial" panose="020B0604020202020204" pitchFamily="34" charset="0"/>
              </a:rPr>
              <a:t>What is the object of government?</a:t>
            </a:r>
          </a:p>
        </p:txBody>
      </p:sp>
    </p:spTree>
    <p:extLst>
      <p:ext uri="{BB962C8B-B14F-4D97-AF65-F5344CB8AC3E}">
        <p14:creationId xmlns:p14="http://schemas.microsoft.com/office/powerpoint/2010/main" val="4280961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36D1DF1-3D3F-405D-9A8A-EF0C24875CC2}"/>
              </a:ext>
            </a:extLst>
          </p:cNvPr>
          <p:cNvSpPr txBox="1"/>
          <p:nvPr/>
        </p:nvSpPr>
        <p:spPr>
          <a:xfrm>
            <a:off x="572493" y="238539"/>
            <a:ext cx="11047013" cy="1434415"/>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0" i="0" u="none" strike="noStrike" kern="1200" cap="none" spc="0" normalizeH="0" baseline="0" noProof="0">
                <a:ln>
                  <a:noFill/>
                </a:ln>
                <a:solidFill>
                  <a:prstClr val="black"/>
                </a:solidFill>
                <a:effectLst/>
                <a:uLnTx/>
                <a:uFillTx/>
                <a:latin typeface="Calibri Light" panose="020F0302020204030204"/>
                <a:ea typeface="+mn-ea"/>
                <a:cs typeface="+mn-cs"/>
              </a:rPr>
              <a:t>Sir William Beveridge (1879-1963)</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b="1601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2" name="Content Placeholder 1"/>
          <p:cNvSpPr>
            <a:spLocks noGrp="1"/>
          </p:cNvSpPr>
          <p:nvPr>
            <p:ph idx="1"/>
          </p:nvPr>
        </p:nvSpPr>
        <p:spPr>
          <a:xfrm>
            <a:off x="4905955" y="2071316"/>
            <a:ext cx="6713552" cy="4114800"/>
          </a:xfrm>
        </p:spPr>
        <p:txBody>
          <a:bodyPr vert="horz" lIns="91440" tIns="45720" rIns="91440" bIns="45720" rtlCol="0" anchor="t">
            <a:normAutofit/>
          </a:bodyPr>
          <a:lstStyle/>
          <a:p>
            <a:r>
              <a:rPr lang="en-US" sz="2200" dirty="0"/>
              <a:t>Beveridge was a British economist and social reformer, closely associated with the development of the welfare state</a:t>
            </a:r>
          </a:p>
          <a:p>
            <a:r>
              <a:rPr lang="en-US" sz="2200" dirty="0"/>
              <a:t>Trained as a lawyer but came to prominence during the Liberal government of 1906 - 1914 when he was asked to advise David Lloyd George on old age pensions and national insurance</a:t>
            </a:r>
          </a:p>
          <a:p>
            <a:r>
              <a:rPr lang="en-US" sz="2200" dirty="0"/>
              <a:t>When, in 1941, the government commissioned a report into the ways that Britain should be rebuilt after World War Two, Beveridge was an obvious choice to take charge</a:t>
            </a:r>
          </a:p>
          <a:p>
            <a:r>
              <a:rPr lang="en-US" sz="2200" dirty="0"/>
              <a:t>JM Keynes was instrumental on the international stage</a:t>
            </a:r>
          </a:p>
        </p:txBody>
      </p:sp>
      <p:sp>
        <p:nvSpPr>
          <p:cNvPr id="3" name="Slide Number Placeholder 2"/>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404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GB" sz="5400"/>
              <a:t>Two Key Drivers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38200" y="2293464"/>
            <a:ext cx="4974771" cy="3887880"/>
          </a:xfrm>
        </p:spPr>
        <p:txBody>
          <a:bodyPr>
            <a:normAutofit/>
          </a:bodyPr>
          <a:lstStyle/>
          <a:p>
            <a:r>
              <a:rPr lang="en-GB" dirty="0"/>
              <a:t>Beveridge argued that it was in everyone’s interest to remove these evils from British society</a:t>
            </a:r>
          </a:p>
          <a:p>
            <a:r>
              <a:rPr lang="en-GB" dirty="0"/>
              <a:t>It was the duty of the state, as the representative body of all citizens, to do this</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Oval 4">
            <a:extLst>
              <a:ext uri="{FF2B5EF4-FFF2-40B4-BE49-F238E27FC236}">
                <a16:creationId xmlns:a16="http://schemas.microsoft.com/office/drawing/2014/main" id="{11CEEEC8-5BAA-411D-A935-5D2B04903460}"/>
              </a:ext>
            </a:extLst>
          </p:cNvPr>
          <p:cNvSpPr/>
          <p:nvPr/>
        </p:nvSpPr>
        <p:spPr>
          <a:xfrm>
            <a:off x="6096000" y="476672"/>
            <a:ext cx="6048672" cy="5904656"/>
          </a:xfrm>
          <a:prstGeom prst="ellipse">
            <a:avLst/>
          </a:prstGeom>
          <a:solidFill>
            <a:srgbClr val="E48312"/>
          </a:solidFill>
          <a:ln w="15875" cap="flat" cmpd="sng" algn="ctr">
            <a:solidFill>
              <a:srgbClr val="E48312">
                <a:shade val="50000"/>
              </a:srgbClr>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3200" b="0" i="0" u="none" strike="noStrike" kern="0" cap="none" spc="0" normalizeH="0" baseline="0" noProof="0" dirty="0">
                <a:ln>
                  <a:noFill/>
                </a:ln>
                <a:solidFill>
                  <a:prstClr val="white"/>
                </a:solidFill>
                <a:effectLst/>
                <a:uLnTx/>
                <a:uFillTx/>
                <a:latin typeface="Calibri" panose="020F0502020204030204"/>
                <a:ea typeface="+mn-ea"/>
                <a:cs typeface="+mn-cs"/>
              </a:rPr>
              <a:t>‘The object of government in peace and in war is not the glory of rulers or races, but the happiness of the common man.’</a:t>
            </a:r>
            <a:endParaRPr kumimoji="0" lang="en-GB" sz="3200" b="0" i="0" u="none" strike="noStrike" kern="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3200" b="0" i="0" u="none" strike="noStrike" kern="0" cap="none" spc="0" normalizeH="0" baseline="0" noProof="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GB" sz="2800" b="0" i="0" u="none" strike="noStrike" kern="0" cap="none" spc="0" normalizeH="0" baseline="0" noProof="0" dirty="0">
                <a:ln>
                  <a:noFill/>
                </a:ln>
                <a:solidFill>
                  <a:prstClr val="white"/>
                </a:solidFill>
                <a:effectLst/>
                <a:uLnTx/>
                <a:uFillTx/>
                <a:latin typeface="Calibri" panose="020F0502020204030204"/>
                <a:ea typeface="+mn-ea"/>
                <a:cs typeface="+mn-cs"/>
              </a:rPr>
              <a:t>- William Beveridge</a:t>
            </a:r>
            <a:endParaRPr kumimoji="0" lang="en-GB" sz="2800" b="0" i="0" u="none" strike="noStrike" kern="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25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92162"/>
          </a:xfrm>
        </p:spPr>
        <p:txBody>
          <a:bodyPr>
            <a:normAutofit/>
          </a:bodyPr>
          <a:lstStyle/>
          <a:p>
            <a:r>
              <a:rPr lang="en-GB" dirty="0" err="1"/>
              <a:t>Beveridge’s</a:t>
            </a:r>
            <a:r>
              <a:rPr lang="en-GB" dirty="0"/>
              <a:t> </a:t>
            </a:r>
            <a:r>
              <a:rPr lang="en-GB" b="1" dirty="0"/>
              <a:t>Five Giant Social Evils</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p:cNvGraphicFramePr/>
          <p:nvPr/>
        </p:nvGraphicFramePr>
        <p:xfrm>
          <a:off x="2514600" y="1295400"/>
          <a:ext cx="7620000"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16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graphicEl>
                                              <a:dgm id="{F8B63904-8CF0-4F06-8B8C-C41875BBAAC1}"/>
                                            </p:graphicEl>
                                          </p:spTgt>
                                        </p:tgtEl>
                                        <p:attrNameLst>
                                          <p:attrName>style.visibility</p:attrName>
                                        </p:attrNameLst>
                                      </p:cBhvr>
                                      <p:to>
                                        <p:strVal val="visible"/>
                                      </p:to>
                                    </p:set>
                                    <p:animEffect transition="in" filter="wipe(down)">
                                      <p:cBhvr>
                                        <p:cTn id="7" dur="500"/>
                                        <p:tgtEl>
                                          <p:spTgt spid="4">
                                            <p:graphicEl>
                                              <a:dgm id="{F8B63904-8CF0-4F06-8B8C-C41875BBAA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graphicEl>
                                              <a:dgm id="{6AF16436-DEAF-4C8E-994F-823ADAEB9B4A}"/>
                                            </p:graphicEl>
                                          </p:spTgt>
                                        </p:tgtEl>
                                        <p:attrNameLst>
                                          <p:attrName>style.visibility</p:attrName>
                                        </p:attrNameLst>
                                      </p:cBhvr>
                                      <p:to>
                                        <p:strVal val="visible"/>
                                      </p:to>
                                    </p:set>
                                    <p:animEffect transition="in" filter="wipe(down)">
                                      <p:cBhvr>
                                        <p:cTn id="12" dur="500"/>
                                        <p:tgtEl>
                                          <p:spTgt spid="4">
                                            <p:graphicEl>
                                              <a:dgm id="{6AF16436-DEAF-4C8E-994F-823ADAEB9B4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graphicEl>
                                              <a:dgm id="{4726ECB4-25AE-43A3-B8E0-DA048C80FD04}"/>
                                            </p:graphicEl>
                                          </p:spTgt>
                                        </p:tgtEl>
                                        <p:attrNameLst>
                                          <p:attrName>style.visibility</p:attrName>
                                        </p:attrNameLst>
                                      </p:cBhvr>
                                      <p:to>
                                        <p:strVal val="visible"/>
                                      </p:to>
                                    </p:set>
                                    <p:animEffect transition="in" filter="wipe(down)">
                                      <p:cBhvr>
                                        <p:cTn id="17" dur="500"/>
                                        <p:tgtEl>
                                          <p:spTgt spid="4">
                                            <p:graphicEl>
                                              <a:dgm id="{4726ECB4-25AE-43A3-B8E0-DA048C80FD0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graphicEl>
                                              <a:dgm id="{69857377-9233-41D4-9CF6-B29618A49978}"/>
                                            </p:graphicEl>
                                          </p:spTgt>
                                        </p:tgtEl>
                                        <p:attrNameLst>
                                          <p:attrName>style.visibility</p:attrName>
                                        </p:attrNameLst>
                                      </p:cBhvr>
                                      <p:to>
                                        <p:strVal val="visible"/>
                                      </p:to>
                                    </p:set>
                                    <p:animEffect transition="in" filter="wipe(down)">
                                      <p:cBhvr>
                                        <p:cTn id="22" dur="500"/>
                                        <p:tgtEl>
                                          <p:spTgt spid="4">
                                            <p:graphicEl>
                                              <a:dgm id="{69857377-9233-41D4-9CF6-B29618A4997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graphicEl>
                                              <a:dgm id="{6EE2A618-AD6D-42C4-B2EB-495E2F755379}"/>
                                            </p:graphicEl>
                                          </p:spTgt>
                                        </p:tgtEl>
                                        <p:attrNameLst>
                                          <p:attrName>style.visibility</p:attrName>
                                        </p:attrNameLst>
                                      </p:cBhvr>
                                      <p:to>
                                        <p:strVal val="visible"/>
                                      </p:to>
                                    </p:set>
                                    <p:animEffect transition="in" filter="wipe(down)">
                                      <p:cBhvr>
                                        <p:cTn id="27" dur="500"/>
                                        <p:tgtEl>
                                          <p:spTgt spid="4">
                                            <p:graphicEl>
                                              <a:dgm id="{6EE2A618-AD6D-42C4-B2EB-495E2F75537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graphicEl>
                                              <a:dgm id="{FC56E2F5-0828-4427-A807-A34173A8AC82}"/>
                                            </p:graphicEl>
                                          </p:spTgt>
                                        </p:tgtEl>
                                        <p:attrNameLst>
                                          <p:attrName>style.visibility</p:attrName>
                                        </p:attrNameLst>
                                      </p:cBhvr>
                                      <p:to>
                                        <p:strVal val="visible"/>
                                      </p:to>
                                    </p:set>
                                    <p:animEffect transition="in" filter="wipe(down)">
                                      <p:cBhvr>
                                        <p:cTn id="32" dur="500"/>
                                        <p:tgtEl>
                                          <p:spTgt spid="4">
                                            <p:graphicEl>
                                              <a:dgm id="{FC56E2F5-0828-4427-A807-A34173A8AC8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
                                            <p:graphicEl>
                                              <a:dgm id="{2F9D646F-910E-4DF2-B684-66F061DB9631}"/>
                                            </p:graphicEl>
                                          </p:spTgt>
                                        </p:tgtEl>
                                        <p:attrNameLst>
                                          <p:attrName>style.visibility</p:attrName>
                                        </p:attrNameLst>
                                      </p:cBhvr>
                                      <p:to>
                                        <p:strVal val="visible"/>
                                      </p:to>
                                    </p:set>
                                    <p:animEffect transition="in" filter="wipe(down)">
                                      <p:cBhvr>
                                        <p:cTn id="37" dur="500"/>
                                        <p:tgtEl>
                                          <p:spTgt spid="4">
                                            <p:graphicEl>
                                              <a:dgm id="{2F9D646F-910E-4DF2-B684-66F061DB9631}"/>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graphicEl>
                                              <a:dgm id="{6DB28AFE-20E0-4F7B-8C12-514A0032D8A7}"/>
                                            </p:graphicEl>
                                          </p:spTgt>
                                        </p:tgtEl>
                                        <p:attrNameLst>
                                          <p:attrName>style.visibility</p:attrName>
                                        </p:attrNameLst>
                                      </p:cBhvr>
                                      <p:to>
                                        <p:strVal val="visible"/>
                                      </p:to>
                                    </p:set>
                                    <p:animEffect transition="in" filter="wipe(down)">
                                      <p:cBhvr>
                                        <p:cTn id="42" dur="500"/>
                                        <p:tgtEl>
                                          <p:spTgt spid="4">
                                            <p:graphicEl>
                                              <a:dgm id="{6DB28AFE-20E0-4F7B-8C12-514A0032D8A7}"/>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graphicEl>
                                              <a:dgm id="{851F9F25-3794-4637-A2FD-4FC3B3DB822C}"/>
                                            </p:graphicEl>
                                          </p:spTgt>
                                        </p:tgtEl>
                                        <p:attrNameLst>
                                          <p:attrName>style.visibility</p:attrName>
                                        </p:attrNameLst>
                                      </p:cBhvr>
                                      <p:to>
                                        <p:strVal val="visible"/>
                                      </p:to>
                                    </p:set>
                                    <p:animEffect transition="in" filter="wipe(down)">
                                      <p:cBhvr>
                                        <p:cTn id="47" dur="500"/>
                                        <p:tgtEl>
                                          <p:spTgt spid="4">
                                            <p:graphicEl>
                                              <a:dgm id="{851F9F25-3794-4637-A2FD-4FC3B3DB82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graphicEl>
                                              <a:dgm id="{3099424E-43EC-470D-AB36-F308A7A77BD2}"/>
                                            </p:graphicEl>
                                          </p:spTgt>
                                        </p:tgtEl>
                                        <p:attrNameLst>
                                          <p:attrName>style.visibility</p:attrName>
                                        </p:attrNameLst>
                                      </p:cBhvr>
                                      <p:to>
                                        <p:strVal val="visible"/>
                                      </p:to>
                                    </p:set>
                                    <p:animEffect transition="in" filter="wipe(down)">
                                      <p:cBhvr>
                                        <p:cTn id="52" dur="500"/>
                                        <p:tgtEl>
                                          <p:spTgt spid="4">
                                            <p:graphicEl>
                                              <a:dgm id="{3099424E-43EC-470D-AB36-F308A7A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8371" y="-55179"/>
            <a:ext cx="6817778" cy="1468502"/>
          </a:xfrm>
        </p:spPr>
        <p:txBody>
          <a:bodyPr>
            <a:noAutofit/>
          </a:bodyPr>
          <a:lstStyle/>
          <a:p>
            <a:r>
              <a:rPr lang="en-GB" dirty="0"/>
              <a:t>Dynamic G</a:t>
            </a:r>
            <a:r>
              <a:rPr lang="en-GB" sz="4400" dirty="0"/>
              <a:t>overnment </a:t>
            </a:r>
            <a:r>
              <a:rPr lang="en-GB" dirty="0"/>
              <a:t>A</a:t>
            </a:r>
            <a:r>
              <a:rPr lang="en-GB" sz="4400" dirty="0"/>
              <a:t>ction</a:t>
            </a:r>
          </a:p>
        </p:txBody>
      </p:sp>
      <p:sp>
        <p:nvSpPr>
          <p:cNvPr id="14" name="Content Placeholder 13"/>
          <p:cNvSpPr>
            <a:spLocks noGrp="1"/>
          </p:cNvSpPr>
          <p:nvPr>
            <p:ph sz="half" idx="1"/>
          </p:nvPr>
        </p:nvSpPr>
        <p:spPr>
          <a:xfrm>
            <a:off x="6238041" y="1447238"/>
            <a:ext cx="5338439" cy="4875197"/>
          </a:xfrm>
        </p:spPr>
        <p:txBody>
          <a:bodyPr>
            <a:normAutofit/>
          </a:bodyPr>
          <a:lstStyle/>
          <a:p>
            <a:pPr marL="514350" indent="-514350">
              <a:buFont typeface="+mj-lt"/>
              <a:buAutoNum type="arabicPeriod"/>
            </a:pPr>
            <a:r>
              <a:rPr lang="en-GB" sz="2800" dirty="0"/>
              <a:t>Free education up to age 15 (16 later) </a:t>
            </a:r>
          </a:p>
          <a:p>
            <a:pPr marL="514350" indent="-514350">
              <a:buFont typeface="+mj-lt"/>
              <a:buAutoNum type="arabicPeriod"/>
            </a:pPr>
            <a:r>
              <a:rPr lang="en-GB" sz="2800" dirty="0"/>
              <a:t>A National Health Service (NHS) free at the point of use </a:t>
            </a:r>
            <a:endParaRPr lang="en-GB" sz="2800" b="1" u="sng" dirty="0"/>
          </a:p>
          <a:p>
            <a:pPr marL="514350" indent="-514350">
              <a:buFont typeface="+mj-lt"/>
              <a:buAutoNum type="arabicPeriod"/>
            </a:pPr>
            <a:r>
              <a:rPr lang="en-GB" sz="2800" dirty="0"/>
              <a:t>State commitment to securing full employment</a:t>
            </a:r>
            <a:endParaRPr lang="en-GB" sz="2800" b="1" u="sng" dirty="0"/>
          </a:p>
          <a:p>
            <a:pPr marL="514350" indent="-514350">
              <a:buFont typeface="+mj-lt"/>
              <a:buAutoNum type="arabicPeriod"/>
            </a:pPr>
            <a:r>
              <a:rPr lang="en-GB" sz="2800" dirty="0"/>
              <a:t>Public housing for all </a:t>
            </a:r>
            <a:endParaRPr lang="en-GB" sz="2800" b="1" u="sng" dirty="0"/>
          </a:p>
          <a:p>
            <a:pPr marL="514350" indent="-514350">
              <a:buFont typeface="+mj-lt"/>
              <a:buAutoNum type="arabicPeriod"/>
            </a:pPr>
            <a:r>
              <a:rPr lang="en-GB" sz="2800" dirty="0"/>
              <a:t>National insurance benefits for all in need </a:t>
            </a:r>
            <a:endParaRPr lang="en-GB" sz="2800" b="1" u="sng" dirty="0"/>
          </a:p>
          <a:p>
            <a:endParaRPr lang="en-GB" dirty="0"/>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50" b="0" i="0" u="none" strike="noStrike" kern="1200" cap="none" spc="0" normalizeH="0" baseline="0" noProof="0" smtClean="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05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p:cNvGraphicFramePr/>
          <p:nvPr/>
        </p:nvGraphicFramePr>
        <p:xfrm>
          <a:off x="1533687" y="718480"/>
          <a:ext cx="5652128" cy="5713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 Same Side Corner Rectangle 4"/>
          <p:cNvSpPr/>
          <p:nvPr/>
        </p:nvSpPr>
        <p:spPr>
          <a:xfrm>
            <a:off x="5257801" y="936139"/>
            <a:ext cx="3879703" cy="40181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1910" tIns="20955" rIns="41910" bIns="20955" numCol="1" spcCol="1270" anchor="ctr" anchorCtr="0">
            <a:noAutofit/>
          </a:bodyPr>
          <a:lstStyle/>
          <a:p>
            <a:pPr marL="57150" marR="0" lvl="1" indent="-57150" algn="l" defTabSz="488950" rtl="0" eaLnBrk="1" fontAlgn="auto" latinLnBrk="0" hangingPunct="1">
              <a:lnSpc>
                <a:spcPct val="90000"/>
              </a:lnSpc>
              <a:spcBef>
                <a:spcPct val="0"/>
              </a:spcBef>
              <a:spcAft>
                <a:spcPct val="15000"/>
              </a:spcAft>
              <a:buClrTx/>
              <a:buSzTx/>
              <a:buFontTx/>
              <a:buChar char="••"/>
              <a:tabLst/>
              <a:defRPr/>
            </a:pPr>
            <a:endParaRPr kumimoji="0" lang="en-GB" sz="1100" b="0" i="0" u="none" strike="noStrike" kern="1200" cap="none" spc="0" normalizeH="0" baseline="0" noProof="0">
              <a:ln>
                <a:noFill/>
              </a:ln>
              <a:solidFill>
                <a:srgbClr val="000000">
                  <a:hueOff val="0"/>
                  <a:satOff val="0"/>
                  <a:lumOff val="0"/>
                  <a:alphaOff val="0"/>
                </a:srgbClr>
              </a:solidFill>
              <a:effectLst/>
              <a:uLnTx/>
              <a:uFillTx/>
              <a:latin typeface="Calibri" panose="020F0502020204030204"/>
              <a:ea typeface="+mn-ea"/>
              <a:cs typeface="+mn-cs"/>
            </a:endParaRPr>
          </a:p>
          <a:p>
            <a:pPr marL="57150" marR="0" lvl="1" indent="-57150" algn="l" defTabSz="488950" rtl="0" eaLnBrk="1" fontAlgn="auto" latinLnBrk="0" hangingPunct="1">
              <a:lnSpc>
                <a:spcPct val="90000"/>
              </a:lnSpc>
              <a:spcBef>
                <a:spcPct val="0"/>
              </a:spcBef>
              <a:spcAft>
                <a:spcPct val="15000"/>
              </a:spcAft>
              <a:buClrTx/>
              <a:buSzTx/>
              <a:buFontTx/>
              <a:buChar char="••"/>
              <a:tabLst/>
              <a:defRPr/>
            </a:pPr>
            <a:endParaRPr kumimoji="0" lang="en-GB" sz="1100" b="0" i="0" u="none" strike="noStrike" kern="1200" cap="none" spc="0" normalizeH="0" baseline="0" noProof="0">
              <a:ln>
                <a:noFill/>
              </a:ln>
              <a:solidFill>
                <a:srgbClr val="000000">
                  <a:hueOff val="0"/>
                  <a:satOff val="0"/>
                  <a:lumOff val="0"/>
                  <a:alphaOff val="0"/>
                </a:srgbClr>
              </a:solidFill>
              <a:effectLst/>
              <a:uLnTx/>
              <a:uFillTx/>
              <a:latin typeface="Calibri" panose="020F0502020204030204"/>
              <a:ea typeface="+mn-ea"/>
              <a:cs typeface="+mn-cs"/>
            </a:endParaRPr>
          </a:p>
        </p:txBody>
      </p:sp>
      <p:graphicFrame>
        <p:nvGraphicFramePr>
          <p:cNvPr id="8" name="Diagram 7"/>
          <p:cNvGraphicFramePr/>
          <p:nvPr/>
        </p:nvGraphicFramePr>
        <p:xfrm>
          <a:off x="-1262410" y="752912"/>
          <a:ext cx="5652128" cy="55996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7695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graphicEl>
                                              <a:dgm id="{B36261F1-45A5-484E-A891-9DCBF43F1A17}"/>
                                            </p:graphicEl>
                                          </p:spTgt>
                                        </p:tgtEl>
                                        <p:attrNameLst>
                                          <p:attrName>style.visibility</p:attrName>
                                        </p:attrNameLst>
                                      </p:cBhvr>
                                      <p:to>
                                        <p:strVal val="visible"/>
                                      </p:to>
                                    </p:set>
                                    <p:animEffect transition="in" filter="wipe(down)">
                                      <p:cBhvr>
                                        <p:cTn id="7" dur="500"/>
                                        <p:tgtEl>
                                          <p:spTgt spid="4">
                                            <p:graphicEl>
                                              <a:dgm id="{B36261F1-45A5-484E-A891-9DCBF43F1A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graphicEl>
                                              <a:dgm id="{5ABA1632-C696-4E49-9005-B3415BE66B45}"/>
                                            </p:graphicEl>
                                          </p:spTgt>
                                        </p:tgtEl>
                                        <p:attrNameLst>
                                          <p:attrName>style.visibility</p:attrName>
                                        </p:attrNameLst>
                                      </p:cBhvr>
                                      <p:to>
                                        <p:strVal val="visible"/>
                                      </p:to>
                                    </p:set>
                                    <p:animEffect transition="in" filter="wipe(down)">
                                      <p:cBhvr>
                                        <p:cTn id="12" dur="500"/>
                                        <p:tgtEl>
                                          <p:spTgt spid="4">
                                            <p:graphicEl>
                                              <a:dgm id="{5ABA1632-C696-4E49-9005-B3415BE66B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graphicEl>
                                              <a:dgm id="{3125673A-16BD-4165-BB83-668ABD9B744A}"/>
                                            </p:graphicEl>
                                          </p:spTgt>
                                        </p:tgtEl>
                                        <p:attrNameLst>
                                          <p:attrName>style.visibility</p:attrName>
                                        </p:attrNameLst>
                                      </p:cBhvr>
                                      <p:to>
                                        <p:strVal val="visible"/>
                                      </p:to>
                                    </p:set>
                                    <p:animEffect transition="in" filter="wipe(down)">
                                      <p:cBhvr>
                                        <p:cTn id="17" dur="500"/>
                                        <p:tgtEl>
                                          <p:spTgt spid="4">
                                            <p:graphicEl>
                                              <a:dgm id="{3125673A-16BD-4165-BB83-668ABD9B74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graphicEl>
                                              <a:dgm id="{4AA218D6-7A61-48FC-8FF5-9BBAE18315B5}"/>
                                            </p:graphicEl>
                                          </p:spTgt>
                                        </p:tgtEl>
                                        <p:attrNameLst>
                                          <p:attrName>style.visibility</p:attrName>
                                        </p:attrNameLst>
                                      </p:cBhvr>
                                      <p:to>
                                        <p:strVal val="visible"/>
                                      </p:to>
                                    </p:set>
                                    <p:animEffect transition="in" filter="wipe(down)">
                                      <p:cBhvr>
                                        <p:cTn id="22" dur="500"/>
                                        <p:tgtEl>
                                          <p:spTgt spid="4">
                                            <p:graphicEl>
                                              <a:dgm id="{4AA218D6-7A61-48FC-8FF5-9BBAE18315B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graphicEl>
                                              <a:dgm id="{1A919B61-70FE-4C9D-9969-4B71034ED807}"/>
                                            </p:graphicEl>
                                          </p:spTgt>
                                        </p:tgtEl>
                                        <p:attrNameLst>
                                          <p:attrName>style.visibility</p:attrName>
                                        </p:attrNameLst>
                                      </p:cBhvr>
                                      <p:to>
                                        <p:strVal val="visible"/>
                                      </p:to>
                                    </p:set>
                                    <p:animEffect transition="in" filter="wipe(down)">
                                      <p:cBhvr>
                                        <p:cTn id="27" dur="500"/>
                                        <p:tgtEl>
                                          <p:spTgt spid="4">
                                            <p:graphicEl>
                                              <a:dgm id="{1A919B61-70FE-4C9D-9969-4B71034ED80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 calcmode="lin" valueType="num">
                                      <p:cBhvr additive="base">
                                        <p:cTn id="32"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4">
                                            <p:txEl>
                                              <p:pRg st="1" end="1"/>
                                            </p:txEl>
                                          </p:spTgt>
                                        </p:tgtEl>
                                        <p:attrNameLst>
                                          <p:attrName>style.visibility</p:attrName>
                                        </p:attrNameLst>
                                      </p:cBhvr>
                                      <p:to>
                                        <p:strVal val="visible"/>
                                      </p:to>
                                    </p:set>
                                    <p:anim calcmode="lin" valueType="num">
                                      <p:cBhvr additive="base">
                                        <p:cTn id="38"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14">
                                            <p:txEl>
                                              <p:pRg st="2" end="2"/>
                                            </p:txEl>
                                          </p:spTgt>
                                        </p:tgtEl>
                                        <p:attrNameLst>
                                          <p:attrName>style.visibility</p:attrName>
                                        </p:attrNameLst>
                                      </p:cBhvr>
                                      <p:to>
                                        <p:strVal val="visible"/>
                                      </p:to>
                                    </p:set>
                                    <p:anim calcmode="lin" valueType="num">
                                      <p:cBhvr additive="base">
                                        <p:cTn id="44"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14">
                                            <p:txEl>
                                              <p:pRg st="3" end="3"/>
                                            </p:txEl>
                                          </p:spTgt>
                                        </p:tgtEl>
                                        <p:attrNameLst>
                                          <p:attrName>style.visibility</p:attrName>
                                        </p:attrNameLst>
                                      </p:cBhvr>
                                      <p:to>
                                        <p:strVal val="visible"/>
                                      </p:to>
                                    </p:set>
                                    <p:anim calcmode="lin" valueType="num">
                                      <p:cBhvr additive="base">
                                        <p:cTn id="5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4">
                                            <p:txEl>
                                              <p:pRg st="4" end="4"/>
                                            </p:txEl>
                                          </p:spTgt>
                                        </p:tgtEl>
                                        <p:attrNameLst>
                                          <p:attrName>style.visibility</p:attrName>
                                        </p:attrNameLst>
                                      </p:cBhvr>
                                      <p:to>
                                        <p:strVal val="visible"/>
                                      </p:to>
                                    </p:set>
                                    <p:anim calcmode="lin" valueType="num">
                                      <p:cBhvr additive="base">
                                        <p:cTn id="56"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Graphic spid="4"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B2D2B6BA-FA73-408D-93A5-6CCEFA5A3D92}"/>
              </a:ext>
            </a:extLst>
          </p:cNvPr>
          <p:cNvSpPr>
            <a:spLocks noGrp="1"/>
          </p:cNvSpPr>
          <p:nvPr>
            <p:ph type="title"/>
          </p:nvPr>
        </p:nvSpPr>
        <p:spPr>
          <a:xfrm>
            <a:off x="3106137" y="1164173"/>
            <a:ext cx="6429750" cy="4529654"/>
          </a:xfrm>
        </p:spPr>
        <p:txBody>
          <a:bodyPr>
            <a:normAutofit fontScale="90000"/>
          </a:bodyPr>
          <a:lstStyle/>
          <a:p>
            <a:pPr algn="ctr"/>
            <a:r>
              <a:rPr lang="en-GB" sz="3400" dirty="0">
                <a:solidFill>
                  <a:schemeClr val="bg1">
                    <a:lumMod val="95000"/>
                    <a:lumOff val="5000"/>
                  </a:schemeClr>
                </a:solidFill>
              </a:rPr>
              <a:t>What do we mean resources?</a:t>
            </a:r>
            <a:br>
              <a:rPr lang="en-GB" sz="3400"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What do we mean by ‘public spending’?</a:t>
            </a:r>
            <a:br>
              <a:rPr lang="en-GB" sz="3400"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What are budgets?</a:t>
            </a:r>
            <a:br>
              <a:rPr lang="en-GB" sz="3400"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Should governments borrow?</a:t>
            </a:r>
            <a:br>
              <a:rPr lang="en-GB" sz="3400"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Government budgets are not like household budgets!</a:t>
            </a:r>
          </a:p>
        </p:txBody>
      </p:sp>
      <p:sp>
        <p:nvSpPr>
          <p:cNvPr id="8" name="Oval 7">
            <a:extLst>
              <a:ext uri="{FF2B5EF4-FFF2-40B4-BE49-F238E27FC236}">
                <a16:creationId xmlns:a16="http://schemas.microsoft.com/office/drawing/2014/main" id="{BC86715F-B8FC-41AE-96CB-BD7D58EAC07F}"/>
              </a:ext>
            </a:extLst>
          </p:cNvPr>
          <p:cNvSpPr/>
          <p:nvPr/>
        </p:nvSpPr>
        <p:spPr>
          <a:xfrm>
            <a:off x="278165" y="4333346"/>
            <a:ext cx="1516599" cy="147804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Budgets</a:t>
            </a:r>
          </a:p>
        </p:txBody>
      </p:sp>
      <p:sp>
        <p:nvSpPr>
          <p:cNvPr id="9" name="Oval 8">
            <a:extLst>
              <a:ext uri="{FF2B5EF4-FFF2-40B4-BE49-F238E27FC236}">
                <a16:creationId xmlns:a16="http://schemas.microsoft.com/office/drawing/2014/main" id="{B6BF94C4-69CF-4435-AC49-3554F705A58E}"/>
              </a:ext>
            </a:extLst>
          </p:cNvPr>
          <p:cNvSpPr/>
          <p:nvPr/>
        </p:nvSpPr>
        <p:spPr>
          <a:xfrm>
            <a:off x="241115" y="630291"/>
            <a:ext cx="1580756" cy="147804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dirty="0"/>
              <a:t>Public £ </a:t>
            </a:r>
          </a:p>
        </p:txBody>
      </p:sp>
      <p:grpSp>
        <p:nvGrpSpPr>
          <p:cNvPr id="11" name="Group 10">
            <a:extLst>
              <a:ext uri="{FF2B5EF4-FFF2-40B4-BE49-F238E27FC236}">
                <a16:creationId xmlns:a16="http://schemas.microsoft.com/office/drawing/2014/main" id="{C59B1BAA-A99F-4783-8D01-FBF0B3FA6CF9}"/>
              </a:ext>
            </a:extLst>
          </p:cNvPr>
          <p:cNvGrpSpPr/>
          <p:nvPr/>
        </p:nvGrpSpPr>
        <p:grpSpPr>
          <a:xfrm>
            <a:off x="272576" y="2445546"/>
            <a:ext cx="1516600" cy="1550590"/>
            <a:chOff x="10638408" y="3699195"/>
            <a:chExt cx="1260629" cy="1231356"/>
          </a:xfrm>
        </p:grpSpPr>
        <p:sp>
          <p:nvSpPr>
            <p:cNvPr id="13" name="Oval 12">
              <a:extLst>
                <a:ext uri="{FF2B5EF4-FFF2-40B4-BE49-F238E27FC236}">
                  <a16:creationId xmlns:a16="http://schemas.microsoft.com/office/drawing/2014/main" id="{32F84EAE-0765-4E3F-B3BE-A2ED1AEDA6AF}"/>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14" name="Picture 2">
              <a:extLst>
                <a:ext uri="{FF2B5EF4-FFF2-40B4-BE49-F238E27FC236}">
                  <a16:creationId xmlns:a16="http://schemas.microsoft.com/office/drawing/2014/main" id="{4639CDA6-E80E-4A1C-932D-BCA8857ECE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638975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heel(1)">
                                      <p:cBhvr>
                                        <p:cTn id="17" dur="20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heel(1)">
                                      <p:cBhvr>
                                        <p:cTn id="2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105B569-066A-44CF-B504-D1D876E01595}"/>
              </a:ext>
            </a:extLst>
          </p:cNvPr>
          <p:cNvPicPr>
            <a:picLocks noChangeAspect="1"/>
          </p:cNvPicPr>
          <p:nvPr/>
        </p:nvPicPr>
        <p:blipFill rotWithShape="1">
          <a:blip r:embed="rId2"/>
          <a:srcRect t="23103" r="9091"/>
          <a:stretch/>
        </p:blipFill>
        <p:spPr>
          <a:xfrm>
            <a:off x="20" y="10"/>
            <a:ext cx="12191980" cy="6857990"/>
          </a:xfrm>
          <a:prstGeom prst="rect">
            <a:avLst/>
          </a:prstGeom>
        </p:spPr>
      </p:pic>
      <p:sp>
        <p:nvSpPr>
          <p:cNvPr id="15" name="Rectangle 1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ubtitle 4">
            <a:extLst>
              <a:ext uri="{FF2B5EF4-FFF2-40B4-BE49-F238E27FC236}">
                <a16:creationId xmlns:a16="http://schemas.microsoft.com/office/drawing/2014/main" id="{7F915AAF-2DA0-492D-9F8A-58CAA1699D0C}"/>
              </a:ext>
            </a:extLst>
          </p:cNvPr>
          <p:cNvSpPr>
            <a:spLocks noGrp="1"/>
          </p:cNvSpPr>
          <p:nvPr>
            <p:ph type="title"/>
          </p:nvPr>
        </p:nvSpPr>
        <p:spPr>
          <a:xfrm>
            <a:off x="594805" y="321177"/>
            <a:ext cx="3759240" cy="996984"/>
          </a:xfrm>
        </p:spPr>
        <p:txBody>
          <a:bodyPr>
            <a:normAutofit/>
          </a:bodyPr>
          <a:lstStyle/>
          <a:p>
            <a:r>
              <a:rPr lang="en-GB" sz="6000" dirty="0"/>
              <a:t>Resources?</a:t>
            </a:r>
          </a:p>
        </p:txBody>
      </p:sp>
      <p:sp>
        <p:nvSpPr>
          <p:cNvPr id="3" name="Content Placeholder 2">
            <a:extLst>
              <a:ext uri="{FF2B5EF4-FFF2-40B4-BE49-F238E27FC236}">
                <a16:creationId xmlns:a16="http://schemas.microsoft.com/office/drawing/2014/main" id="{7363D3C7-FBFC-452C-910C-ECCE2807BE8E}"/>
              </a:ext>
            </a:extLst>
          </p:cNvPr>
          <p:cNvSpPr>
            <a:spLocks noGrp="1"/>
          </p:cNvSpPr>
          <p:nvPr>
            <p:ph idx="1"/>
          </p:nvPr>
        </p:nvSpPr>
        <p:spPr>
          <a:xfrm>
            <a:off x="594109" y="1603168"/>
            <a:ext cx="3918513" cy="4524499"/>
          </a:xfrm>
        </p:spPr>
        <p:txBody>
          <a:bodyPr>
            <a:normAutofit/>
          </a:bodyPr>
          <a:lstStyle/>
          <a:p>
            <a:r>
              <a:rPr lang="en-GB" dirty="0"/>
              <a:t>Money</a:t>
            </a:r>
          </a:p>
          <a:p>
            <a:r>
              <a:rPr lang="en-GB" dirty="0"/>
              <a:t>People</a:t>
            </a:r>
          </a:p>
          <a:p>
            <a:r>
              <a:rPr lang="en-GB" dirty="0"/>
              <a:t>Skills</a:t>
            </a:r>
          </a:p>
          <a:p>
            <a:r>
              <a:rPr lang="en-GB" dirty="0"/>
              <a:t>Knowledge</a:t>
            </a:r>
          </a:p>
          <a:p>
            <a:r>
              <a:rPr lang="en-GB" dirty="0"/>
              <a:t>The buildings we need as a base for staff and the services we provide</a:t>
            </a:r>
          </a:p>
          <a:p>
            <a:r>
              <a:rPr lang="en-GB" dirty="0"/>
              <a:t>The equipment they need to do their job</a:t>
            </a:r>
          </a:p>
          <a:p>
            <a:endParaRPr lang="en-GB" sz="1800" dirty="0"/>
          </a:p>
        </p:txBody>
      </p:sp>
      <p:sp>
        <p:nvSpPr>
          <p:cNvPr id="8" name="Oval 7">
            <a:extLst>
              <a:ext uri="{FF2B5EF4-FFF2-40B4-BE49-F238E27FC236}">
                <a16:creationId xmlns:a16="http://schemas.microsoft.com/office/drawing/2014/main" id="{A51E6A07-08F9-4E04-ADA3-AD8FB1321FDE}"/>
              </a:ext>
            </a:extLst>
          </p:cNvPr>
          <p:cNvSpPr/>
          <p:nvPr/>
        </p:nvSpPr>
        <p:spPr>
          <a:xfrm>
            <a:off x="9970767" y="49608"/>
            <a:ext cx="1626428" cy="1553560"/>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rPr>
              <a:t>Resources</a:t>
            </a:r>
          </a:p>
        </p:txBody>
      </p:sp>
    </p:spTree>
    <p:extLst>
      <p:ext uri="{BB962C8B-B14F-4D97-AF65-F5344CB8AC3E}">
        <p14:creationId xmlns:p14="http://schemas.microsoft.com/office/powerpoint/2010/main" val="273759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wheel(1)">
                                      <p:cBhvr>
                                        <p:cTn id="4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2204D2-1F2C-474C-B9E2-D25D7E16F93A}"/>
              </a:ext>
            </a:extLst>
          </p:cNvPr>
          <p:cNvPicPr>
            <a:picLocks noChangeAspect="1"/>
          </p:cNvPicPr>
          <p:nvPr/>
        </p:nvPicPr>
        <p:blipFill>
          <a:blip r:embed="rId2"/>
          <a:stretch>
            <a:fillRect/>
          </a:stretch>
        </p:blipFill>
        <p:spPr>
          <a:xfrm>
            <a:off x="3698128" y="499730"/>
            <a:ext cx="8318879" cy="6227275"/>
          </a:xfrm>
          <a:prstGeom prst="rect">
            <a:avLst/>
          </a:prstGeom>
        </p:spPr>
      </p:pic>
      <p:sp>
        <p:nvSpPr>
          <p:cNvPr id="2" name="Title 1"/>
          <p:cNvSpPr>
            <a:spLocks noGrp="1"/>
          </p:cNvSpPr>
          <p:nvPr>
            <p:ph type="title"/>
          </p:nvPr>
        </p:nvSpPr>
        <p:spPr>
          <a:xfrm>
            <a:off x="73926" y="-40124"/>
            <a:ext cx="10494837" cy="1325563"/>
          </a:xfrm>
        </p:spPr>
        <p:txBody>
          <a:bodyPr>
            <a:normAutofit/>
          </a:bodyPr>
          <a:lstStyle/>
          <a:p>
            <a:r>
              <a:rPr lang="en-GB" sz="6000" dirty="0"/>
              <a:t>What is ‘public spending’?</a:t>
            </a:r>
          </a:p>
        </p:txBody>
      </p:sp>
      <p:sp>
        <p:nvSpPr>
          <p:cNvPr id="3" name="Content Placeholder 2"/>
          <p:cNvSpPr>
            <a:spLocks noGrp="1"/>
          </p:cNvSpPr>
          <p:nvPr>
            <p:ph idx="1"/>
          </p:nvPr>
        </p:nvSpPr>
        <p:spPr>
          <a:xfrm>
            <a:off x="313690" y="1690688"/>
            <a:ext cx="3343910" cy="4212272"/>
          </a:xfrm>
          <a:solidFill>
            <a:srgbClr val="FFFF00"/>
          </a:solidFill>
          <a:ln w="25400">
            <a:solidFill>
              <a:schemeClr val="tx1"/>
            </a:solidFill>
          </a:ln>
        </p:spPr>
        <p:txBody>
          <a:bodyPr>
            <a:normAutofit/>
          </a:bodyPr>
          <a:lstStyle/>
          <a:p>
            <a:pPr marL="0" indent="0">
              <a:buNone/>
            </a:pPr>
            <a:r>
              <a:rPr lang="en-GB" sz="4000" dirty="0"/>
              <a:t>Public spending is expenditure incurred by the "public sector" in the course of its activities</a:t>
            </a:r>
          </a:p>
          <a:p>
            <a:pPr marL="0" indent="0">
              <a:buNone/>
            </a:pPr>
            <a:endParaRPr lang="en-GB" sz="4000" dirty="0"/>
          </a:p>
          <a:p>
            <a:pPr marL="0" indent="0">
              <a:buNone/>
            </a:pPr>
            <a:endParaRPr lang="en-GB" sz="1900" dirty="0"/>
          </a:p>
        </p:txBody>
      </p:sp>
      <p:sp>
        <p:nvSpPr>
          <p:cNvPr id="4" name="Rectangle 3">
            <a:extLst>
              <a:ext uri="{FF2B5EF4-FFF2-40B4-BE49-F238E27FC236}">
                <a16:creationId xmlns:a16="http://schemas.microsoft.com/office/drawing/2014/main" id="{F7DF9948-4C16-4061-AB92-402317CB70A2}"/>
              </a:ext>
            </a:extLst>
          </p:cNvPr>
          <p:cNvSpPr/>
          <p:nvPr/>
        </p:nvSpPr>
        <p:spPr>
          <a:xfrm>
            <a:off x="174993" y="6308209"/>
            <a:ext cx="5156733"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http://www.politics.co.uk/reference/public-spending</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p:cNvSpPr/>
          <p:nvPr/>
        </p:nvSpPr>
        <p:spPr>
          <a:xfrm>
            <a:off x="10433304" y="1033272"/>
            <a:ext cx="1517904" cy="438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5E234CFE-D570-4310-8FA2-E983C6C0E75A}"/>
              </a:ext>
            </a:extLst>
          </p:cNvPr>
          <p:cNvSpPr/>
          <p:nvPr/>
        </p:nvSpPr>
        <p:spPr>
          <a:xfrm>
            <a:off x="7180735" y="3209025"/>
            <a:ext cx="1626428" cy="1553560"/>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prstClr val="white"/>
                </a:solidFill>
                <a:effectLst/>
                <a:uLnTx/>
                <a:uFillTx/>
                <a:latin typeface="Calibri" panose="020F0502020204030204"/>
                <a:ea typeface="+mn-ea"/>
                <a:cs typeface="+mn-cs"/>
              </a:rPr>
              <a:t>Public £ </a:t>
            </a:r>
          </a:p>
        </p:txBody>
      </p:sp>
    </p:spTree>
    <p:extLst>
      <p:ext uri="{BB962C8B-B14F-4D97-AF65-F5344CB8AC3E}">
        <p14:creationId xmlns:p14="http://schemas.microsoft.com/office/powerpoint/2010/main" val="23172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heel(1)">
                                      <p:cBhvr>
                                        <p:cTn id="1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584B-58CF-4B3F-A37C-95719A7A5BC4}"/>
              </a:ext>
            </a:extLst>
          </p:cNvPr>
          <p:cNvSpPr>
            <a:spLocks noGrp="1"/>
          </p:cNvSpPr>
          <p:nvPr>
            <p:ph type="title"/>
          </p:nvPr>
        </p:nvSpPr>
        <p:spPr>
          <a:xfrm>
            <a:off x="838200" y="751109"/>
            <a:ext cx="10515600" cy="1325563"/>
          </a:xfrm>
        </p:spPr>
        <p:txBody>
          <a:bodyPr>
            <a:normAutofit/>
          </a:bodyPr>
          <a:lstStyle/>
          <a:p>
            <a:r>
              <a:rPr lang="en-GB" sz="6000" dirty="0"/>
              <a:t>Budgets</a:t>
            </a:r>
          </a:p>
        </p:txBody>
      </p:sp>
      <p:sp>
        <p:nvSpPr>
          <p:cNvPr id="3" name="Content Placeholder 2">
            <a:extLst>
              <a:ext uri="{FF2B5EF4-FFF2-40B4-BE49-F238E27FC236}">
                <a16:creationId xmlns:a16="http://schemas.microsoft.com/office/drawing/2014/main" id="{203C59BC-0F8E-42FE-90CC-5CD22AC17E18}"/>
              </a:ext>
            </a:extLst>
          </p:cNvPr>
          <p:cNvSpPr>
            <a:spLocks noGrp="1"/>
          </p:cNvSpPr>
          <p:nvPr>
            <p:ph idx="1"/>
          </p:nvPr>
        </p:nvSpPr>
        <p:spPr>
          <a:xfrm>
            <a:off x="838200" y="2353901"/>
            <a:ext cx="4565904" cy="3823062"/>
          </a:xfrm>
        </p:spPr>
        <p:txBody>
          <a:bodyPr/>
          <a:lstStyle/>
          <a:p>
            <a:r>
              <a:rPr lang="en-GB" dirty="0"/>
              <a:t>Departmental budgets are set for each financial year </a:t>
            </a:r>
          </a:p>
          <a:p>
            <a:r>
              <a:rPr lang="en-GB" dirty="0"/>
              <a:t>Clear accounting procedures to allocate money to meet operational needs</a:t>
            </a:r>
          </a:p>
          <a:p>
            <a:r>
              <a:rPr lang="en-GB" dirty="0"/>
              <a:t>Operational needs reflect strategic priorities</a:t>
            </a:r>
          </a:p>
        </p:txBody>
      </p:sp>
      <p:pic>
        <p:nvPicPr>
          <p:cNvPr id="5" name="Picture 4">
            <a:extLst>
              <a:ext uri="{FF2B5EF4-FFF2-40B4-BE49-F238E27FC236}">
                <a16:creationId xmlns:a16="http://schemas.microsoft.com/office/drawing/2014/main" id="{A6871BE4-30F8-42DE-BFA9-4322C8C3010F}"/>
              </a:ext>
            </a:extLst>
          </p:cNvPr>
          <p:cNvPicPr>
            <a:picLocks noChangeAspect="1"/>
          </p:cNvPicPr>
          <p:nvPr/>
        </p:nvPicPr>
        <p:blipFill>
          <a:blip r:embed="rId2"/>
          <a:stretch>
            <a:fillRect/>
          </a:stretch>
        </p:blipFill>
        <p:spPr>
          <a:xfrm>
            <a:off x="5851184" y="1757986"/>
            <a:ext cx="4820331" cy="2203580"/>
          </a:xfrm>
          <a:prstGeom prst="rect">
            <a:avLst/>
          </a:prstGeom>
        </p:spPr>
      </p:pic>
      <p:pic>
        <p:nvPicPr>
          <p:cNvPr id="6" name="Picture 5">
            <a:extLst>
              <a:ext uri="{FF2B5EF4-FFF2-40B4-BE49-F238E27FC236}">
                <a16:creationId xmlns:a16="http://schemas.microsoft.com/office/drawing/2014/main" id="{E72E25D1-DF97-420E-8AC9-CD7C8128AD63}"/>
              </a:ext>
            </a:extLst>
          </p:cNvPr>
          <p:cNvPicPr>
            <a:picLocks noChangeAspect="1"/>
          </p:cNvPicPr>
          <p:nvPr/>
        </p:nvPicPr>
        <p:blipFill>
          <a:blip r:embed="rId3"/>
          <a:stretch>
            <a:fillRect/>
          </a:stretch>
        </p:blipFill>
        <p:spPr>
          <a:xfrm>
            <a:off x="8521278" y="208756"/>
            <a:ext cx="3267075" cy="1638300"/>
          </a:xfrm>
          <a:prstGeom prst="rect">
            <a:avLst/>
          </a:prstGeom>
        </p:spPr>
      </p:pic>
      <p:pic>
        <p:nvPicPr>
          <p:cNvPr id="7" name="Picture 6">
            <a:extLst>
              <a:ext uri="{FF2B5EF4-FFF2-40B4-BE49-F238E27FC236}">
                <a16:creationId xmlns:a16="http://schemas.microsoft.com/office/drawing/2014/main" id="{6201DDCC-A2BE-4CB5-8A82-B3B77B471955}"/>
              </a:ext>
            </a:extLst>
          </p:cNvPr>
          <p:cNvPicPr>
            <a:picLocks noChangeAspect="1"/>
          </p:cNvPicPr>
          <p:nvPr/>
        </p:nvPicPr>
        <p:blipFill>
          <a:blip r:embed="rId4"/>
          <a:stretch>
            <a:fillRect/>
          </a:stretch>
        </p:blipFill>
        <p:spPr>
          <a:xfrm>
            <a:off x="5404104" y="239875"/>
            <a:ext cx="2628900" cy="1752600"/>
          </a:xfrm>
          <a:prstGeom prst="rect">
            <a:avLst/>
          </a:prstGeom>
        </p:spPr>
      </p:pic>
      <p:pic>
        <p:nvPicPr>
          <p:cNvPr id="8" name="Picture 7">
            <a:extLst>
              <a:ext uri="{FF2B5EF4-FFF2-40B4-BE49-F238E27FC236}">
                <a16:creationId xmlns:a16="http://schemas.microsoft.com/office/drawing/2014/main" id="{F1E403E8-1CE6-48CE-959C-BC6829310C85}"/>
              </a:ext>
            </a:extLst>
          </p:cNvPr>
          <p:cNvPicPr>
            <a:picLocks noChangeAspect="1"/>
          </p:cNvPicPr>
          <p:nvPr/>
        </p:nvPicPr>
        <p:blipFill>
          <a:blip r:embed="rId5"/>
          <a:stretch>
            <a:fillRect/>
          </a:stretch>
        </p:blipFill>
        <p:spPr>
          <a:xfrm>
            <a:off x="6197094" y="3872496"/>
            <a:ext cx="4128513" cy="2745629"/>
          </a:xfrm>
          <a:prstGeom prst="rect">
            <a:avLst/>
          </a:prstGeom>
        </p:spPr>
      </p:pic>
      <p:sp>
        <p:nvSpPr>
          <p:cNvPr id="9" name="Oval 8">
            <a:extLst>
              <a:ext uri="{FF2B5EF4-FFF2-40B4-BE49-F238E27FC236}">
                <a16:creationId xmlns:a16="http://schemas.microsoft.com/office/drawing/2014/main" id="{C38BC708-0625-4DCE-A836-4DBD8F09C362}"/>
              </a:ext>
            </a:extLst>
          </p:cNvPr>
          <p:cNvSpPr/>
          <p:nvPr/>
        </p:nvSpPr>
        <p:spPr>
          <a:xfrm>
            <a:off x="3762369" y="597111"/>
            <a:ext cx="1397598" cy="1395364"/>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rPr>
              <a:t>Budgets</a:t>
            </a:r>
          </a:p>
        </p:txBody>
      </p:sp>
    </p:spTree>
    <p:extLst>
      <p:ext uri="{BB962C8B-B14F-4D97-AF65-F5344CB8AC3E}">
        <p14:creationId xmlns:p14="http://schemas.microsoft.com/office/powerpoint/2010/main" val="31871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heel(1)">
                                      <p:cBhvr>
                                        <p:cTn id="25"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1" y="415636"/>
            <a:ext cx="5414817" cy="6049819"/>
          </a:xfrm>
        </p:spPr>
        <p:txBody>
          <a:bodyPr>
            <a:normAutofit/>
          </a:bodyPr>
          <a:lstStyle/>
          <a:p>
            <a:r>
              <a:rPr lang="en-GB" dirty="0"/>
              <a:t>Public spending is a controversial issue, not only in the basic matter of how much there should be, but also in terms of the details of its distribution and funding, and of how it is defined. </a:t>
            </a:r>
          </a:p>
          <a:p>
            <a:r>
              <a:rPr lang="en-GB" dirty="0"/>
              <a:t>Some economic theories have suggested that increasing public spending exercises a negative "crowding out" effect on private sector economic activity, and have opposed it accordingly.</a:t>
            </a:r>
          </a:p>
          <a:p>
            <a:r>
              <a:rPr lang="en-GB" dirty="0"/>
              <a:t>Waste and excessive bureaucracy is a persistent political theme</a:t>
            </a:r>
          </a:p>
          <a:p>
            <a:endParaRPr lang="en-GB" dirty="0"/>
          </a:p>
        </p:txBody>
      </p:sp>
      <p:graphicFrame>
        <p:nvGraphicFramePr>
          <p:cNvPr id="4" name="Diagram 3">
            <a:extLst>
              <a:ext uri="{FF2B5EF4-FFF2-40B4-BE49-F238E27FC236}">
                <a16:creationId xmlns:a16="http://schemas.microsoft.com/office/drawing/2014/main" id="{51A44945-6D5E-4414-A75A-F9D7D4190359}"/>
              </a:ext>
            </a:extLst>
          </p:cNvPr>
          <p:cNvGraphicFramePr/>
          <p:nvPr>
            <p:extLst>
              <p:ext uri="{D42A27DB-BD31-4B8C-83A1-F6EECF244321}">
                <p14:modId xmlns:p14="http://schemas.microsoft.com/office/powerpoint/2010/main" val="220787366"/>
              </p:ext>
            </p:extLst>
          </p:nvPr>
        </p:nvGraphicFramePr>
        <p:xfrm>
          <a:off x="5916042" y="1703161"/>
          <a:ext cx="6156171" cy="4762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58C940CB-425F-40BA-86BB-FA33D805EB35}"/>
              </a:ext>
            </a:extLst>
          </p:cNvPr>
          <p:cNvGrpSpPr/>
          <p:nvPr/>
        </p:nvGrpSpPr>
        <p:grpSpPr>
          <a:xfrm>
            <a:off x="8235827" y="152571"/>
            <a:ext cx="1516600" cy="1550590"/>
            <a:chOff x="10638408" y="3699195"/>
            <a:chExt cx="1260629" cy="1231356"/>
          </a:xfrm>
        </p:grpSpPr>
        <p:sp>
          <p:nvSpPr>
            <p:cNvPr id="6" name="Oval 5">
              <a:extLst>
                <a:ext uri="{FF2B5EF4-FFF2-40B4-BE49-F238E27FC236}">
                  <a16:creationId xmlns:a16="http://schemas.microsoft.com/office/drawing/2014/main" id="{EF6E2647-863D-4537-AF40-4B76EE729FD6}"/>
                </a:ext>
              </a:extLst>
            </p:cNvPr>
            <p:cNvSpPr/>
            <p:nvPr/>
          </p:nvSpPr>
          <p:spPr>
            <a:xfrm>
              <a:off x="10638408" y="3699195"/>
              <a:ext cx="1260629" cy="1231356"/>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2">
              <a:extLst>
                <a:ext uri="{FF2B5EF4-FFF2-40B4-BE49-F238E27FC236}">
                  <a16:creationId xmlns:a16="http://schemas.microsoft.com/office/drawing/2014/main" id="{5E48CE01-72BE-47CF-BF7B-3EE24F6699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92552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201D9F5C-8669-42AA-955F-6BB07DF23EC4}"/>
                                            </p:graphicEl>
                                          </p:spTgt>
                                        </p:tgtEl>
                                        <p:attrNameLst>
                                          <p:attrName>style.visibility</p:attrName>
                                        </p:attrNameLst>
                                      </p:cBhvr>
                                      <p:to>
                                        <p:strVal val="visible"/>
                                      </p:to>
                                    </p:set>
                                    <p:anim calcmode="lin" valueType="num">
                                      <p:cBhvr additive="base">
                                        <p:cTn id="25" dur="500" fill="hold"/>
                                        <p:tgtEl>
                                          <p:spTgt spid="4">
                                            <p:graphicEl>
                                              <a:dgm id="{201D9F5C-8669-42AA-955F-6BB07DF23EC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201D9F5C-8669-42AA-955F-6BB07DF23EC4}"/>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graphicEl>
                                              <a:dgm id="{DF68B49A-561B-4219-9CF7-B46B66372C4B}"/>
                                            </p:graphicEl>
                                          </p:spTgt>
                                        </p:tgtEl>
                                        <p:attrNameLst>
                                          <p:attrName>style.visibility</p:attrName>
                                        </p:attrNameLst>
                                      </p:cBhvr>
                                      <p:to>
                                        <p:strVal val="visible"/>
                                      </p:to>
                                    </p:set>
                                    <p:anim calcmode="lin" valueType="num">
                                      <p:cBhvr additive="base">
                                        <p:cTn id="29" dur="500" fill="hold"/>
                                        <p:tgtEl>
                                          <p:spTgt spid="4">
                                            <p:graphicEl>
                                              <a:dgm id="{DF68B49A-561B-4219-9CF7-B46B66372C4B}"/>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DF68B49A-561B-4219-9CF7-B46B66372C4B}"/>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graphicEl>
                                              <a:dgm id="{92EE94CD-A821-4515-8A1B-94A509DB2D40}"/>
                                            </p:graphicEl>
                                          </p:spTgt>
                                        </p:tgtEl>
                                        <p:attrNameLst>
                                          <p:attrName>style.visibility</p:attrName>
                                        </p:attrNameLst>
                                      </p:cBhvr>
                                      <p:to>
                                        <p:strVal val="visible"/>
                                      </p:to>
                                    </p:set>
                                    <p:anim calcmode="lin" valueType="num">
                                      <p:cBhvr additive="base">
                                        <p:cTn id="35" dur="500" fill="hold"/>
                                        <p:tgtEl>
                                          <p:spTgt spid="4">
                                            <p:graphicEl>
                                              <a:dgm id="{92EE94CD-A821-4515-8A1B-94A509DB2D4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graphicEl>
                                              <a:dgm id="{92EE94CD-A821-4515-8A1B-94A509DB2D40}"/>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graphicEl>
                                              <a:dgm id="{64E28146-5DB9-4816-9650-A87633F8AC1F}"/>
                                            </p:graphicEl>
                                          </p:spTgt>
                                        </p:tgtEl>
                                        <p:attrNameLst>
                                          <p:attrName>style.visibility</p:attrName>
                                        </p:attrNameLst>
                                      </p:cBhvr>
                                      <p:to>
                                        <p:strVal val="visible"/>
                                      </p:to>
                                    </p:set>
                                    <p:anim calcmode="lin" valueType="num">
                                      <p:cBhvr additive="base">
                                        <p:cTn id="41" dur="500" fill="hold"/>
                                        <p:tgtEl>
                                          <p:spTgt spid="4">
                                            <p:graphicEl>
                                              <a:dgm id="{64E28146-5DB9-4816-9650-A87633F8AC1F}"/>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64E28146-5DB9-4816-9650-A87633F8AC1F}"/>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graphicEl>
                                              <a:dgm id="{A724DB6C-34CC-4927-AB87-644E71A7A2BB}"/>
                                            </p:graphicEl>
                                          </p:spTgt>
                                        </p:tgtEl>
                                        <p:attrNameLst>
                                          <p:attrName>style.visibility</p:attrName>
                                        </p:attrNameLst>
                                      </p:cBhvr>
                                      <p:to>
                                        <p:strVal val="visible"/>
                                      </p:to>
                                    </p:set>
                                    <p:anim calcmode="lin" valueType="num">
                                      <p:cBhvr additive="base">
                                        <p:cTn id="47" dur="500" fill="hold"/>
                                        <p:tgtEl>
                                          <p:spTgt spid="4">
                                            <p:graphicEl>
                                              <a:dgm id="{A724DB6C-34CC-4927-AB87-644E71A7A2BB}"/>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A724DB6C-34CC-4927-AB87-644E71A7A2BB}"/>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CD118C7A-DA2C-42E7-BD2A-0ECECEA19E4B}"/>
                                            </p:graphicEl>
                                          </p:spTgt>
                                        </p:tgtEl>
                                        <p:attrNameLst>
                                          <p:attrName>style.visibility</p:attrName>
                                        </p:attrNameLst>
                                      </p:cBhvr>
                                      <p:to>
                                        <p:strVal val="visible"/>
                                      </p:to>
                                    </p:set>
                                    <p:anim calcmode="lin" valueType="num">
                                      <p:cBhvr additive="base">
                                        <p:cTn id="53" dur="500" fill="hold"/>
                                        <p:tgtEl>
                                          <p:spTgt spid="4">
                                            <p:graphicEl>
                                              <a:dgm id="{CD118C7A-DA2C-42E7-BD2A-0ECECEA19E4B}"/>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CD118C7A-DA2C-42E7-BD2A-0ECECEA19E4B}"/>
                                            </p:graphic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4">
                                            <p:graphicEl>
                                              <a:dgm id="{8624ECFE-08C2-45EE-82EA-4F1C1B49B0F4}"/>
                                            </p:graphicEl>
                                          </p:spTgt>
                                        </p:tgtEl>
                                        <p:attrNameLst>
                                          <p:attrName>style.visibility</p:attrName>
                                        </p:attrNameLst>
                                      </p:cBhvr>
                                      <p:to>
                                        <p:strVal val="visible"/>
                                      </p:to>
                                    </p:set>
                                    <p:anim calcmode="lin" valueType="num">
                                      <p:cBhvr additive="base">
                                        <p:cTn id="59" dur="500" fill="hold"/>
                                        <p:tgtEl>
                                          <p:spTgt spid="4">
                                            <p:graphicEl>
                                              <a:dgm id="{8624ECFE-08C2-45EE-82EA-4F1C1B49B0F4}"/>
                                            </p:graphic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graphicEl>
                                              <a:dgm id="{8624ECFE-08C2-45EE-82EA-4F1C1B49B0F4}"/>
                                            </p:graphic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4">
                                            <p:graphicEl>
                                              <a:dgm id="{3E27E00A-4B17-4F54-8D80-BC2A74509209}"/>
                                            </p:graphicEl>
                                          </p:spTgt>
                                        </p:tgtEl>
                                        <p:attrNameLst>
                                          <p:attrName>style.visibility</p:attrName>
                                        </p:attrNameLst>
                                      </p:cBhvr>
                                      <p:to>
                                        <p:strVal val="visible"/>
                                      </p:to>
                                    </p:set>
                                    <p:anim calcmode="lin" valueType="num">
                                      <p:cBhvr additive="base">
                                        <p:cTn id="65" dur="500" fill="hold"/>
                                        <p:tgtEl>
                                          <p:spTgt spid="4">
                                            <p:graphicEl>
                                              <a:dgm id="{3E27E00A-4B17-4F54-8D80-BC2A74509209}"/>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3E27E00A-4B17-4F54-8D80-BC2A74509209}"/>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4261C54F-EC86-4E32-8892-71F5FAB65E6D}"/>
                                            </p:graphicEl>
                                          </p:spTgt>
                                        </p:tgtEl>
                                        <p:attrNameLst>
                                          <p:attrName>style.visibility</p:attrName>
                                        </p:attrNameLst>
                                      </p:cBhvr>
                                      <p:to>
                                        <p:strVal val="visible"/>
                                      </p:to>
                                    </p:set>
                                    <p:anim calcmode="lin" valueType="num">
                                      <p:cBhvr additive="base">
                                        <p:cTn id="71" dur="500" fill="hold"/>
                                        <p:tgtEl>
                                          <p:spTgt spid="4">
                                            <p:graphicEl>
                                              <a:dgm id="{4261C54F-EC86-4E32-8892-71F5FAB65E6D}"/>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4261C54F-EC86-4E32-8892-71F5FAB65E6D}"/>
                                            </p:graphic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4">
                                            <p:graphicEl>
                                              <a:dgm id="{D8CEAB15-EC90-4445-926E-81B4E346A7A9}"/>
                                            </p:graphicEl>
                                          </p:spTgt>
                                        </p:tgtEl>
                                        <p:attrNameLst>
                                          <p:attrName>style.visibility</p:attrName>
                                        </p:attrNameLst>
                                      </p:cBhvr>
                                      <p:to>
                                        <p:strVal val="visible"/>
                                      </p:to>
                                    </p:set>
                                    <p:anim calcmode="lin" valueType="num">
                                      <p:cBhvr additive="base">
                                        <p:cTn id="77" dur="500" fill="hold"/>
                                        <p:tgtEl>
                                          <p:spTgt spid="4">
                                            <p:graphicEl>
                                              <a:dgm id="{D8CEAB15-EC90-4445-926E-81B4E346A7A9}"/>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graphicEl>
                                              <a:dgm id="{D8CEAB15-EC90-4445-926E-81B4E346A7A9}"/>
                                            </p:graphic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1" presetClass="entr" presetSubtype="1" fill="hold" nodeType="clickEffect">
                                  <p:stCondLst>
                                    <p:cond delay="0"/>
                                  </p:stCondLst>
                                  <p:childTnLst>
                                    <p:set>
                                      <p:cBhvr>
                                        <p:cTn id="82" dur="1" fill="hold">
                                          <p:stCondLst>
                                            <p:cond delay="0"/>
                                          </p:stCondLst>
                                        </p:cTn>
                                        <p:tgtEl>
                                          <p:spTgt spid="5"/>
                                        </p:tgtEl>
                                        <p:attrNameLst>
                                          <p:attrName>style.visibility</p:attrName>
                                        </p:attrNameLst>
                                      </p:cBhvr>
                                      <p:to>
                                        <p:strVal val="visible"/>
                                      </p:to>
                                    </p:set>
                                    <p:animEffect transition="in" filter="wheel(1)">
                                      <p:cBhvr>
                                        <p:cTn id="8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8788AD-06F0-470F-A8F9-1B71ED568BE3}"/>
              </a:ext>
            </a:extLst>
          </p:cNvPr>
          <p:cNvPicPr>
            <a:picLocks noChangeAspect="1"/>
          </p:cNvPicPr>
          <p:nvPr/>
        </p:nvPicPr>
        <p:blipFill>
          <a:blip r:embed="rId2"/>
          <a:stretch>
            <a:fillRect/>
          </a:stretch>
        </p:blipFill>
        <p:spPr>
          <a:xfrm>
            <a:off x="1544320" y="48412"/>
            <a:ext cx="9052559" cy="6723447"/>
          </a:xfrm>
          <a:prstGeom prst="rect">
            <a:avLst/>
          </a:prstGeom>
        </p:spPr>
      </p:pic>
      <p:sp>
        <p:nvSpPr>
          <p:cNvPr id="3" name="Rectangle 2">
            <a:extLst>
              <a:ext uri="{FF2B5EF4-FFF2-40B4-BE49-F238E27FC236}">
                <a16:creationId xmlns:a16="http://schemas.microsoft.com/office/drawing/2014/main" id="{19E68049-8B3B-4B8C-86D5-0455661C7D69}"/>
              </a:ext>
            </a:extLst>
          </p:cNvPr>
          <p:cNvSpPr/>
          <p:nvPr/>
        </p:nvSpPr>
        <p:spPr>
          <a:xfrm>
            <a:off x="5974081" y="1463040"/>
            <a:ext cx="274320" cy="4937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0E4F107-CABB-452E-9469-FF7ED623C19F}"/>
              </a:ext>
            </a:extLst>
          </p:cNvPr>
          <p:cNvSpPr/>
          <p:nvPr/>
        </p:nvSpPr>
        <p:spPr>
          <a:xfrm>
            <a:off x="6248400" y="1463040"/>
            <a:ext cx="3210559" cy="49377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2B7ABA1-A496-4C48-9464-BA6BA45DC1E7}"/>
              </a:ext>
            </a:extLst>
          </p:cNvPr>
          <p:cNvSpPr txBox="1"/>
          <p:nvPr/>
        </p:nvSpPr>
        <p:spPr>
          <a:xfrm>
            <a:off x="7764902" y="494116"/>
            <a:ext cx="683581" cy="261610"/>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2020</a:t>
            </a:r>
          </a:p>
        </p:txBody>
      </p:sp>
    </p:spTree>
    <p:extLst>
      <p:ext uri="{BB962C8B-B14F-4D97-AF65-F5344CB8AC3E}">
        <p14:creationId xmlns:p14="http://schemas.microsoft.com/office/powerpoint/2010/main" val="2800787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1079"/>
            <a:ext cx="12192000" cy="6855841"/>
          </a:xfrm>
          <a:prstGeom prst="rect">
            <a:avLst/>
          </a:prstGeom>
        </p:spPr>
      </p:pic>
      <p:sp>
        <p:nvSpPr>
          <p:cNvPr id="2" name="Title 1"/>
          <p:cNvSpPr>
            <a:spLocks noGrp="1"/>
          </p:cNvSpPr>
          <p:nvPr>
            <p:ph type="ctrTitle"/>
          </p:nvPr>
        </p:nvSpPr>
        <p:spPr>
          <a:xfrm>
            <a:off x="5223753" y="5683686"/>
            <a:ext cx="6836924" cy="1097280"/>
          </a:xfrm>
        </p:spPr>
        <p:txBody>
          <a:bodyPr>
            <a:noAutofit/>
          </a:bodyPr>
          <a:lstStyle/>
          <a:p>
            <a:r>
              <a:rPr lang="en-GB" sz="9600" b="1" dirty="0"/>
              <a:t>Austerity</a:t>
            </a:r>
          </a:p>
        </p:txBody>
      </p:sp>
      <p:sp>
        <p:nvSpPr>
          <p:cNvPr id="3" name="Slide Number Placeholder 2">
            <a:extLst>
              <a:ext uri="{FF2B5EF4-FFF2-40B4-BE49-F238E27FC236}">
                <a16:creationId xmlns:a16="http://schemas.microsoft.com/office/drawing/2014/main" id="{F7989574-4C9F-4211-B2C5-FB07324036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E83A97-E95D-4BBF-AE8A-053E553FE214}"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Oval 4">
            <a:extLst>
              <a:ext uri="{FF2B5EF4-FFF2-40B4-BE49-F238E27FC236}">
                <a16:creationId xmlns:a16="http://schemas.microsoft.com/office/drawing/2014/main" id="{654A24D0-42EE-4491-9E3E-4E207C1C3C2A}"/>
              </a:ext>
            </a:extLst>
          </p:cNvPr>
          <p:cNvSpPr/>
          <p:nvPr/>
        </p:nvSpPr>
        <p:spPr>
          <a:xfrm>
            <a:off x="10479921" y="399559"/>
            <a:ext cx="1580756" cy="1478045"/>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prstClr val="white"/>
                </a:solidFill>
                <a:effectLst/>
                <a:uLnTx/>
                <a:uFillTx/>
                <a:latin typeface="Calibri" panose="020F0502020204030204"/>
                <a:ea typeface="+mn-ea"/>
                <a:cs typeface="+mn-cs"/>
              </a:rPr>
              <a:t>Public £ </a:t>
            </a:r>
          </a:p>
        </p:txBody>
      </p:sp>
      <p:grpSp>
        <p:nvGrpSpPr>
          <p:cNvPr id="6" name="Group 5">
            <a:extLst>
              <a:ext uri="{FF2B5EF4-FFF2-40B4-BE49-F238E27FC236}">
                <a16:creationId xmlns:a16="http://schemas.microsoft.com/office/drawing/2014/main" id="{FC447AB0-EA10-4E48-A2DA-349D25809D0B}"/>
              </a:ext>
            </a:extLst>
          </p:cNvPr>
          <p:cNvGrpSpPr/>
          <p:nvPr/>
        </p:nvGrpSpPr>
        <p:grpSpPr>
          <a:xfrm>
            <a:off x="10544077" y="2326675"/>
            <a:ext cx="1516600" cy="1550590"/>
            <a:chOff x="10638408" y="3699195"/>
            <a:chExt cx="1260629" cy="1231356"/>
          </a:xfrm>
        </p:grpSpPr>
        <p:sp>
          <p:nvSpPr>
            <p:cNvPr id="7" name="Oval 6">
              <a:extLst>
                <a:ext uri="{FF2B5EF4-FFF2-40B4-BE49-F238E27FC236}">
                  <a16:creationId xmlns:a16="http://schemas.microsoft.com/office/drawing/2014/main" id="{94A8A30E-C7AE-4AC1-9313-9357A1BEC82F}"/>
                </a:ext>
              </a:extLst>
            </p:cNvPr>
            <p:cNvSpPr/>
            <p:nvPr/>
          </p:nvSpPr>
          <p:spPr>
            <a:xfrm>
              <a:off x="10638408" y="3699195"/>
              <a:ext cx="1260629" cy="1231356"/>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2">
              <a:extLst>
                <a:ext uri="{FF2B5EF4-FFF2-40B4-BE49-F238E27FC236}">
                  <a16:creationId xmlns:a16="http://schemas.microsoft.com/office/drawing/2014/main" id="{9E7B2289-7376-4C79-BC33-85C74EC818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 name="Group 9">
            <a:extLst>
              <a:ext uri="{FF2B5EF4-FFF2-40B4-BE49-F238E27FC236}">
                <a16:creationId xmlns:a16="http://schemas.microsoft.com/office/drawing/2014/main" id="{F5CC4E7C-598C-4B10-9DE8-C385186AAA0D}"/>
              </a:ext>
            </a:extLst>
          </p:cNvPr>
          <p:cNvGrpSpPr/>
          <p:nvPr/>
        </p:nvGrpSpPr>
        <p:grpSpPr>
          <a:xfrm>
            <a:off x="10682811" y="4531325"/>
            <a:ext cx="1443528" cy="1395364"/>
            <a:chOff x="2974490" y="5440186"/>
            <a:chExt cx="1260629" cy="1231356"/>
          </a:xfrm>
        </p:grpSpPr>
        <p:sp>
          <p:nvSpPr>
            <p:cNvPr id="11" name="Oval 10">
              <a:extLst>
                <a:ext uri="{FF2B5EF4-FFF2-40B4-BE49-F238E27FC236}">
                  <a16:creationId xmlns:a16="http://schemas.microsoft.com/office/drawing/2014/main" id="{F62CDC2F-2AD5-4282-BFBF-CD199181D3DB}"/>
                </a:ext>
              </a:extLst>
            </p:cNvPr>
            <p:cNvSpPr/>
            <p:nvPr/>
          </p:nvSpPr>
          <p:spPr>
            <a:xfrm>
              <a:off x="2974490" y="5440186"/>
              <a:ext cx="1260629" cy="1231356"/>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6AE65E25-EEC1-45EE-BF10-C43D2114B742}"/>
                </a:ext>
              </a:extLst>
            </p:cNvPr>
            <p:cNvPicPr>
              <a:picLocks noChangeAspect="1"/>
            </p:cNvPicPr>
            <p:nvPr/>
          </p:nvPicPr>
          <p:blipFill>
            <a:blip r:embed="rId4"/>
            <a:stretch>
              <a:fillRect/>
            </a:stretch>
          </p:blipFill>
          <p:spPr>
            <a:xfrm>
              <a:off x="3166827" y="5781885"/>
              <a:ext cx="875954" cy="547958"/>
            </a:xfrm>
            <a:prstGeom prst="rect">
              <a:avLst/>
            </a:prstGeom>
          </p:spPr>
        </p:pic>
      </p:grpSp>
    </p:spTree>
    <p:extLst>
      <p:ext uri="{BB962C8B-B14F-4D97-AF65-F5344CB8AC3E}">
        <p14:creationId xmlns:p14="http://schemas.microsoft.com/office/powerpoint/2010/main" val="237663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1)">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heel(1)">
                                      <p:cBhvr>
                                        <p:cTn id="1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A986E8-F180-46D5-B285-463C976F8EC5}"/>
              </a:ext>
            </a:extLst>
          </p:cNvPr>
          <p:cNvPicPr>
            <a:picLocks noChangeAspect="1"/>
          </p:cNvPicPr>
          <p:nvPr/>
        </p:nvPicPr>
        <p:blipFill rotWithShape="1">
          <a:blip r:embed="rId2"/>
          <a:srcRect r="1" b="2640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Title 5">
            <a:extLst>
              <a:ext uri="{FF2B5EF4-FFF2-40B4-BE49-F238E27FC236}">
                <a16:creationId xmlns:a16="http://schemas.microsoft.com/office/drawing/2014/main" id="{EF99F51C-42B7-472A-BFB8-8DF99A41C3E9}"/>
              </a:ext>
            </a:extLst>
          </p:cNvPr>
          <p:cNvSpPr>
            <a:spLocks noGrp="1"/>
          </p:cNvSpPr>
          <p:nvPr>
            <p:ph type="title"/>
          </p:nvPr>
        </p:nvSpPr>
        <p:spPr>
          <a:xfrm>
            <a:off x="655320" y="365125"/>
            <a:ext cx="5120114" cy="1692794"/>
          </a:xfrm>
        </p:spPr>
        <p:txBody>
          <a:bodyPr>
            <a:noAutofit/>
          </a:bodyPr>
          <a:lstStyle/>
          <a:p>
            <a:r>
              <a:rPr lang="en-GB" sz="6000" dirty="0"/>
              <a:t>Austerity: a dangerous idea</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4A7B31-91C2-455D-A883-1BE83163B94A}"/>
              </a:ext>
            </a:extLst>
          </p:cNvPr>
          <p:cNvSpPr>
            <a:spLocks noGrp="1"/>
          </p:cNvSpPr>
          <p:nvPr>
            <p:ph idx="1"/>
          </p:nvPr>
        </p:nvSpPr>
        <p:spPr>
          <a:xfrm>
            <a:off x="655320" y="2469525"/>
            <a:ext cx="7601440" cy="4028949"/>
          </a:xfrm>
        </p:spPr>
        <p:txBody>
          <a:bodyPr>
            <a:noAutofit/>
          </a:bodyPr>
          <a:lstStyle/>
          <a:p>
            <a:r>
              <a:rPr lang="en-US" dirty="0"/>
              <a:t>There is a high level of political points-scoring at play</a:t>
            </a:r>
          </a:p>
          <a:p>
            <a:r>
              <a:rPr lang="en-US" dirty="0"/>
              <a:t>Austerity is a dangerous idea</a:t>
            </a:r>
          </a:p>
          <a:p>
            <a:r>
              <a:rPr lang="en-US" dirty="0"/>
              <a:t>Austerity is a tool for manipulating the system to keep the rich, rich and make them wealthier</a:t>
            </a:r>
          </a:p>
          <a:p>
            <a:r>
              <a:rPr lang="en-US" dirty="0"/>
              <a:t>Austerity is a cynical ploy by the powerful to maintain their dominance over the weak</a:t>
            </a:r>
          </a:p>
          <a:p>
            <a:r>
              <a:rPr lang="en-US" dirty="0"/>
              <a:t>Vulnerable people suffer without government support</a:t>
            </a:r>
          </a:p>
          <a:p>
            <a:endParaRPr lang="en-GB" dirty="0"/>
          </a:p>
        </p:txBody>
      </p:sp>
      <p:sp>
        <p:nvSpPr>
          <p:cNvPr id="2" name="Slide Number Placeholder 1">
            <a:extLst>
              <a:ext uri="{FF2B5EF4-FFF2-40B4-BE49-F238E27FC236}">
                <a16:creationId xmlns:a16="http://schemas.microsoft.com/office/drawing/2014/main" id="{D75F3159-82F5-401D-B11E-8356EC2A74E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E83A97-E95D-4BBF-AE8A-053E553FE214}"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D45381FD-27B3-47F8-A554-3EFEC368048F}"/>
              </a:ext>
            </a:extLst>
          </p:cNvPr>
          <p:cNvSpPr txBox="1"/>
          <p:nvPr/>
        </p:nvSpPr>
        <p:spPr>
          <a:xfrm>
            <a:off x="6178989" y="359526"/>
            <a:ext cx="1923861" cy="461665"/>
          </a:xfrm>
          <a:prstGeom prst="rect">
            <a:avLst/>
          </a:prstGeom>
          <a:noFill/>
        </p:spPr>
        <p:txBody>
          <a:bodyPr wrap="square">
            <a:spAutoFit/>
          </a:bodyPr>
          <a:lstStyle/>
          <a:p>
            <a:r>
              <a:rPr lang="en-GB" sz="2400" dirty="0"/>
              <a:t>Mark Blyth</a:t>
            </a:r>
          </a:p>
        </p:txBody>
      </p:sp>
      <p:pic>
        <p:nvPicPr>
          <p:cNvPr id="7" name="Picture 6">
            <a:extLst>
              <a:ext uri="{FF2B5EF4-FFF2-40B4-BE49-F238E27FC236}">
                <a16:creationId xmlns:a16="http://schemas.microsoft.com/office/drawing/2014/main" id="{3C6957E6-1741-4F41-A66A-FAE89B45416A}"/>
              </a:ext>
            </a:extLst>
          </p:cNvPr>
          <p:cNvPicPr>
            <a:picLocks noChangeAspect="1"/>
          </p:cNvPicPr>
          <p:nvPr/>
        </p:nvPicPr>
        <p:blipFill>
          <a:blip r:embed="rId3"/>
          <a:stretch>
            <a:fillRect/>
          </a:stretch>
        </p:blipFill>
        <p:spPr>
          <a:xfrm>
            <a:off x="10625265" y="3713896"/>
            <a:ext cx="1457070" cy="1408298"/>
          </a:xfrm>
          <a:prstGeom prst="rect">
            <a:avLst/>
          </a:prstGeom>
        </p:spPr>
      </p:pic>
    </p:spTree>
    <p:extLst>
      <p:ext uri="{BB962C8B-B14F-4D97-AF65-F5344CB8AC3E}">
        <p14:creationId xmlns:p14="http://schemas.microsoft.com/office/powerpoint/2010/main" val="3726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493BF-66C4-43F5-95EC-F98EFE9B163A}"/>
              </a:ext>
            </a:extLst>
          </p:cNvPr>
          <p:cNvSpPr>
            <a:spLocks noGrp="1"/>
          </p:cNvSpPr>
          <p:nvPr>
            <p:ph type="title"/>
          </p:nvPr>
        </p:nvSpPr>
        <p:spPr/>
        <p:txBody>
          <a:bodyPr>
            <a:normAutofit/>
          </a:bodyPr>
          <a:lstStyle/>
          <a:p>
            <a:r>
              <a:rPr lang="en-GB" sz="6000" dirty="0"/>
              <a:t>Police funding</a:t>
            </a:r>
          </a:p>
        </p:txBody>
      </p:sp>
      <p:sp>
        <p:nvSpPr>
          <p:cNvPr id="3" name="Content Placeholder 2">
            <a:extLst>
              <a:ext uri="{FF2B5EF4-FFF2-40B4-BE49-F238E27FC236}">
                <a16:creationId xmlns:a16="http://schemas.microsoft.com/office/drawing/2014/main" id="{529D0A49-4532-4DCA-AFD5-FB2959823091}"/>
              </a:ext>
            </a:extLst>
          </p:cNvPr>
          <p:cNvSpPr>
            <a:spLocks noGrp="1"/>
          </p:cNvSpPr>
          <p:nvPr>
            <p:ph idx="1"/>
          </p:nvPr>
        </p:nvSpPr>
        <p:spPr>
          <a:xfrm>
            <a:off x="838200" y="1825625"/>
            <a:ext cx="5385318" cy="4351338"/>
          </a:xfrm>
        </p:spPr>
        <p:txBody>
          <a:bodyPr/>
          <a:lstStyle/>
          <a:p>
            <a:pPr lvl="0"/>
            <a:r>
              <a:rPr lang="en-US" b="1" dirty="0">
                <a:solidFill>
                  <a:prstClr val="black"/>
                </a:solidFill>
              </a:rPr>
              <a:t>Direct government funding </a:t>
            </a:r>
            <a:r>
              <a:rPr lang="en-US" dirty="0">
                <a:solidFill>
                  <a:prstClr val="black"/>
                </a:solidFill>
              </a:rPr>
              <a:t>has fallen by 30% 2010-2018</a:t>
            </a:r>
          </a:p>
          <a:p>
            <a:pPr lvl="0"/>
            <a:r>
              <a:rPr lang="en-US" dirty="0">
                <a:solidFill>
                  <a:prstClr val="black"/>
                </a:solidFill>
              </a:rPr>
              <a:t>Note: while most of the police budget comes from central government, forces also raise money locally via council taxes</a:t>
            </a:r>
          </a:p>
          <a:p>
            <a:pPr lvl="0"/>
            <a:r>
              <a:rPr lang="en-US" dirty="0">
                <a:solidFill>
                  <a:prstClr val="black"/>
                </a:solidFill>
              </a:rPr>
              <a:t>That’s why, overall, it’s a 19% loss of funding</a:t>
            </a:r>
          </a:p>
          <a:p>
            <a:pPr lvl="0"/>
            <a:r>
              <a:rPr lang="en-US" dirty="0">
                <a:solidFill>
                  <a:prstClr val="black"/>
                </a:solidFill>
              </a:rPr>
              <a:t>In 2018, 68% from national government, 32% raised locally</a:t>
            </a:r>
          </a:p>
        </p:txBody>
      </p:sp>
      <p:pic>
        <p:nvPicPr>
          <p:cNvPr id="4" name="Picture 3">
            <a:extLst>
              <a:ext uri="{FF2B5EF4-FFF2-40B4-BE49-F238E27FC236}">
                <a16:creationId xmlns:a16="http://schemas.microsoft.com/office/drawing/2014/main" id="{22F56C95-5EFE-44CD-88DF-1286939C3046}"/>
              </a:ext>
            </a:extLst>
          </p:cNvPr>
          <p:cNvPicPr>
            <a:picLocks noChangeAspect="1"/>
          </p:cNvPicPr>
          <p:nvPr/>
        </p:nvPicPr>
        <p:blipFill>
          <a:blip r:embed="rId2"/>
          <a:stretch>
            <a:fillRect/>
          </a:stretch>
        </p:blipFill>
        <p:spPr>
          <a:xfrm>
            <a:off x="6829017" y="1825625"/>
            <a:ext cx="4869238" cy="3733994"/>
          </a:xfrm>
          <a:prstGeom prst="rect">
            <a:avLst/>
          </a:prstGeom>
        </p:spPr>
      </p:pic>
      <p:sp>
        <p:nvSpPr>
          <p:cNvPr id="5" name="TextBox 4">
            <a:extLst>
              <a:ext uri="{FF2B5EF4-FFF2-40B4-BE49-F238E27FC236}">
                <a16:creationId xmlns:a16="http://schemas.microsoft.com/office/drawing/2014/main" id="{F9C524DD-7661-4032-8ED7-3778A5E2DE05}"/>
              </a:ext>
            </a:extLst>
          </p:cNvPr>
          <p:cNvSpPr txBox="1"/>
          <p:nvPr/>
        </p:nvSpPr>
        <p:spPr>
          <a:xfrm>
            <a:off x="7455160" y="1179294"/>
            <a:ext cx="97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30%</a:t>
            </a:r>
          </a:p>
        </p:txBody>
      </p:sp>
    </p:spTree>
    <p:extLst>
      <p:ext uri="{BB962C8B-B14F-4D97-AF65-F5344CB8AC3E}">
        <p14:creationId xmlns:p14="http://schemas.microsoft.com/office/powerpoint/2010/main" val="51994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3D11085-FC2D-453C-94F9-A3D4861D8809}"/>
              </a:ext>
            </a:extLst>
          </p:cNvPr>
          <p:cNvPicPr>
            <a:picLocks noChangeAspect="1"/>
          </p:cNvPicPr>
          <p:nvPr/>
        </p:nvPicPr>
        <p:blipFill rotWithShape="1">
          <a:blip r:embed="rId2"/>
          <a:srcRect r="9090" b="12032"/>
          <a:stretch/>
        </p:blipFill>
        <p:spPr>
          <a:xfrm>
            <a:off x="3522468" y="10"/>
            <a:ext cx="8669532" cy="6857990"/>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70351C-4764-44DF-B0E4-2D30704C4C06}"/>
              </a:ext>
            </a:extLst>
          </p:cNvPr>
          <p:cNvSpPr>
            <a:spLocks noGrp="1"/>
          </p:cNvSpPr>
          <p:nvPr>
            <p:ph type="title"/>
          </p:nvPr>
        </p:nvSpPr>
        <p:spPr>
          <a:xfrm>
            <a:off x="371093" y="778779"/>
            <a:ext cx="7704597" cy="1507221"/>
          </a:xfrm>
        </p:spPr>
        <p:txBody>
          <a:bodyPr anchor="b">
            <a:normAutofit/>
          </a:bodyPr>
          <a:lstStyle/>
          <a:p>
            <a:r>
              <a:rPr lang="en-GB" sz="4800" dirty="0"/>
              <a:t>Modern Monetary Theory (MMT)</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5DB2B23-3E3D-48D2-B528-FF539ADB32AF}"/>
              </a:ext>
            </a:extLst>
          </p:cNvPr>
          <p:cNvSpPr>
            <a:spLocks noGrp="1"/>
          </p:cNvSpPr>
          <p:nvPr>
            <p:ph idx="1"/>
          </p:nvPr>
        </p:nvSpPr>
        <p:spPr>
          <a:xfrm>
            <a:off x="371094" y="2718053"/>
            <a:ext cx="6087458" cy="3490241"/>
          </a:xfrm>
        </p:spPr>
        <p:txBody>
          <a:bodyPr anchor="t">
            <a:noAutofit/>
          </a:bodyPr>
          <a:lstStyle/>
          <a:p>
            <a:r>
              <a:rPr lang="en-GB" sz="2400" dirty="0"/>
              <a:t>Functional finance from central government</a:t>
            </a:r>
          </a:p>
          <a:p>
            <a:r>
              <a:rPr lang="en-GB" sz="2400" dirty="0"/>
              <a:t>Taxes and borrowing to support the people</a:t>
            </a:r>
          </a:p>
          <a:p>
            <a:r>
              <a:rPr lang="en-GB" sz="2400" dirty="0"/>
              <a:t>Deficits did not stop the funding of wars, FD Roosevelt’s New Deal programme, JFK’s space programme and going to the moon!</a:t>
            </a:r>
          </a:p>
          <a:p>
            <a:r>
              <a:rPr lang="en-GB" sz="2400" dirty="0"/>
              <a:t>These are political decisions</a:t>
            </a:r>
          </a:p>
          <a:p>
            <a:r>
              <a:rPr lang="en-GB" sz="2400" dirty="0"/>
              <a:t>Politicians have the power</a:t>
            </a:r>
          </a:p>
        </p:txBody>
      </p:sp>
      <p:sp>
        <p:nvSpPr>
          <p:cNvPr id="4" name="TextBox 3">
            <a:extLst>
              <a:ext uri="{FF2B5EF4-FFF2-40B4-BE49-F238E27FC236}">
                <a16:creationId xmlns:a16="http://schemas.microsoft.com/office/drawing/2014/main" id="{ED942A41-2D56-46EA-9EA6-B5672B96085D}"/>
              </a:ext>
            </a:extLst>
          </p:cNvPr>
          <p:cNvSpPr txBox="1"/>
          <p:nvPr/>
        </p:nvSpPr>
        <p:spPr>
          <a:xfrm>
            <a:off x="10148935" y="271604"/>
            <a:ext cx="1810693" cy="369332"/>
          </a:xfrm>
          <a:prstGeom prst="rect">
            <a:avLst/>
          </a:prstGeom>
          <a:noFill/>
        </p:spPr>
        <p:txBody>
          <a:bodyPr wrap="square" rtlCol="0">
            <a:spAutoFit/>
          </a:bodyPr>
          <a:lstStyle/>
          <a:p>
            <a:r>
              <a:rPr lang="en-GB" dirty="0"/>
              <a:t>Stephanie Kelton</a:t>
            </a:r>
          </a:p>
        </p:txBody>
      </p:sp>
      <p:pic>
        <p:nvPicPr>
          <p:cNvPr id="6" name="Picture 5">
            <a:extLst>
              <a:ext uri="{FF2B5EF4-FFF2-40B4-BE49-F238E27FC236}">
                <a16:creationId xmlns:a16="http://schemas.microsoft.com/office/drawing/2014/main" id="{035B593F-F689-43CB-B387-42FE6F80A1BE}"/>
              </a:ext>
            </a:extLst>
          </p:cNvPr>
          <p:cNvPicPr>
            <a:picLocks noChangeAspect="1"/>
          </p:cNvPicPr>
          <p:nvPr/>
        </p:nvPicPr>
        <p:blipFill>
          <a:blip r:embed="rId3"/>
          <a:stretch>
            <a:fillRect/>
          </a:stretch>
        </p:blipFill>
        <p:spPr>
          <a:xfrm>
            <a:off x="5490645" y="5232049"/>
            <a:ext cx="1457070" cy="1408298"/>
          </a:xfrm>
          <a:prstGeom prst="rect">
            <a:avLst/>
          </a:prstGeom>
        </p:spPr>
      </p:pic>
    </p:spTree>
    <p:extLst>
      <p:ext uri="{BB962C8B-B14F-4D97-AF65-F5344CB8AC3E}">
        <p14:creationId xmlns:p14="http://schemas.microsoft.com/office/powerpoint/2010/main" val="32955996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3C5339-DE46-4E53-A265-8BA23FF27976}"/>
              </a:ext>
            </a:extLst>
          </p:cNvPr>
          <p:cNvSpPr>
            <a:spLocks noGrp="1"/>
          </p:cNvSpPr>
          <p:nvPr>
            <p:ph type="title"/>
          </p:nvPr>
        </p:nvSpPr>
        <p:spPr>
          <a:xfrm>
            <a:off x="838200" y="365125"/>
            <a:ext cx="10515600" cy="1325563"/>
          </a:xfrm>
        </p:spPr>
        <p:txBody>
          <a:bodyPr>
            <a:normAutofit/>
          </a:bodyPr>
          <a:lstStyle/>
          <a:p>
            <a:r>
              <a:rPr lang="en-GB" sz="5400"/>
              <a:t>MMT Myths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FADF8A-6536-4A6E-B968-4D298F8838E9}"/>
              </a:ext>
            </a:extLst>
          </p:cNvPr>
          <p:cNvSpPr>
            <a:spLocks noGrp="1"/>
          </p:cNvSpPr>
          <p:nvPr>
            <p:ph idx="1"/>
          </p:nvPr>
        </p:nvSpPr>
        <p:spPr>
          <a:xfrm>
            <a:off x="838200" y="1929383"/>
            <a:ext cx="10515600" cy="4423915"/>
          </a:xfrm>
        </p:spPr>
        <p:txBody>
          <a:bodyPr>
            <a:normAutofit/>
          </a:bodyPr>
          <a:lstStyle/>
          <a:p>
            <a:pPr marL="514350" indent="-514350">
              <a:buFont typeface="+mj-lt"/>
              <a:buAutoNum type="arabicPeriod"/>
            </a:pPr>
            <a:r>
              <a:rPr lang="en-GB" dirty="0"/>
              <a:t>Government budgets are not like household budgets</a:t>
            </a:r>
          </a:p>
          <a:p>
            <a:pPr marL="514350" indent="-514350">
              <a:buFont typeface="+mj-lt"/>
              <a:buAutoNum type="arabicPeriod"/>
            </a:pPr>
            <a:r>
              <a:rPr lang="en-GB" dirty="0"/>
              <a:t>Deficits do not prove over-spending: spend $100 and collect $90 in taxes. The difference is matched by borrowing</a:t>
            </a:r>
          </a:p>
          <a:p>
            <a:pPr marL="514350" indent="-514350">
              <a:buFont typeface="+mj-lt"/>
              <a:buAutoNum type="arabicPeriod"/>
            </a:pPr>
            <a:r>
              <a:rPr lang="en-GB" dirty="0"/>
              <a:t>Deficits do not burden the next generation. We saw great debt after WW2 and a period of great prosperity</a:t>
            </a:r>
          </a:p>
          <a:p>
            <a:pPr marL="514350" indent="-514350">
              <a:buFont typeface="+mj-lt"/>
              <a:buAutoNum type="arabicPeriod"/>
            </a:pPr>
            <a:r>
              <a:rPr lang="en-GB" dirty="0"/>
              <a:t>Deficits are not harmful. They do not crowd out private investment. They stimulate business</a:t>
            </a:r>
          </a:p>
          <a:p>
            <a:pPr marL="514350" indent="-514350">
              <a:buFont typeface="+mj-lt"/>
              <a:buAutoNum type="arabicPeriod"/>
            </a:pPr>
            <a:r>
              <a:rPr lang="en-GB" dirty="0"/>
              <a:t>Deficits do not make us dependent on foreign economies</a:t>
            </a:r>
          </a:p>
        </p:txBody>
      </p:sp>
    </p:spTree>
    <p:extLst>
      <p:ext uri="{BB962C8B-B14F-4D97-AF65-F5344CB8AC3E}">
        <p14:creationId xmlns:p14="http://schemas.microsoft.com/office/powerpoint/2010/main" val="311932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1220EC-9500-4A09-966A-D2D8C8452053}"/>
              </a:ext>
            </a:extLst>
          </p:cNvPr>
          <p:cNvSpPr>
            <a:spLocks noGrp="1"/>
          </p:cNvSpPr>
          <p:nvPr>
            <p:ph type="title"/>
          </p:nvPr>
        </p:nvSpPr>
        <p:spPr>
          <a:xfrm>
            <a:off x="863029" y="1012004"/>
            <a:ext cx="3416158" cy="4795408"/>
          </a:xfrm>
        </p:spPr>
        <p:txBody>
          <a:bodyPr>
            <a:normAutofit/>
          </a:bodyPr>
          <a:lstStyle/>
          <a:p>
            <a:r>
              <a:rPr lang="en-GB" sz="6000" dirty="0">
                <a:solidFill>
                  <a:srgbClr val="FFFFFF"/>
                </a:solidFill>
              </a:rPr>
              <a:t>Borrowing</a:t>
            </a:r>
          </a:p>
        </p:txBody>
      </p:sp>
      <p:graphicFrame>
        <p:nvGraphicFramePr>
          <p:cNvPr id="5" name="Content Placeholder 2">
            <a:extLst>
              <a:ext uri="{FF2B5EF4-FFF2-40B4-BE49-F238E27FC236}">
                <a16:creationId xmlns:a16="http://schemas.microsoft.com/office/drawing/2014/main" id="{ED659A9A-13A6-4504-BBF0-E24DE5D55D8A}"/>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FE1B01E-7442-4E46-87BD-DF5262C8DBC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E83A97-E95D-4BBF-AE8A-053E553FE214}"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00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04A7144-C2E1-4EAC-82F2-6B8E69C7D9AC}"/>
                                            </p:graphicEl>
                                          </p:spTgt>
                                        </p:tgtEl>
                                        <p:attrNameLst>
                                          <p:attrName>style.visibility</p:attrName>
                                        </p:attrNameLst>
                                      </p:cBhvr>
                                      <p:to>
                                        <p:strVal val="visible"/>
                                      </p:to>
                                    </p:set>
                                    <p:anim calcmode="lin" valueType="num">
                                      <p:cBhvr additive="base">
                                        <p:cTn id="7" dur="500" fill="hold"/>
                                        <p:tgtEl>
                                          <p:spTgt spid="5">
                                            <p:graphicEl>
                                              <a:dgm id="{704A7144-C2E1-4EAC-82F2-6B8E69C7D9A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04A7144-C2E1-4EAC-82F2-6B8E69C7D9A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393B46C7-7CB5-4288-B43E-03A6ADBEE77A}"/>
                                            </p:graphicEl>
                                          </p:spTgt>
                                        </p:tgtEl>
                                        <p:attrNameLst>
                                          <p:attrName>style.visibility</p:attrName>
                                        </p:attrNameLst>
                                      </p:cBhvr>
                                      <p:to>
                                        <p:strVal val="visible"/>
                                      </p:to>
                                    </p:set>
                                    <p:anim calcmode="lin" valueType="num">
                                      <p:cBhvr additive="base">
                                        <p:cTn id="13" dur="500" fill="hold"/>
                                        <p:tgtEl>
                                          <p:spTgt spid="5">
                                            <p:graphicEl>
                                              <a:dgm id="{393B46C7-7CB5-4288-B43E-03A6ADBEE77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393B46C7-7CB5-4288-B43E-03A6ADBEE77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4756FF9B-C78E-4D3C-A59A-5E59346D40B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Public sector debt as a proportion of GDP</a:t>
            </a:r>
          </a:p>
        </p:txBody>
      </p:sp>
      <p:pic>
        <p:nvPicPr>
          <p:cNvPr id="3" name="Picture 2">
            <a:extLst>
              <a:ext uri="{FF2B5EF4-FFF2-40B4-BE49-F238E27FC236}">
                <a16:creationId xmlns:a16="http://schemas.microsoft.com/office/drawing/2014/main" id="{260150A0-966F-416F-995B-9078F90E6207}"/>
              </a:ext>
            </a:extLst>
          </p:cNvPr>
          <p:cNvPicPr>
            <a:picLocks noChangeAspect="1"/>
          </p:cNvPicPr>
          <p:nvPr/>
        </p:nvPicPr>
        <p:blipFill>
          <a:blip r:embed="rId2"/>
          <a:stretch>
            <a:fillRect/>
          </a:stretch>
        </p:blipFill>
        <p:spPr>
          <a:xfrm>
            <a:off x="4502428" y="1288372"/>
            <a:ext cx="7225748" cy="4281255"/>
          </a:xfrm>
          <a:prstGeom prst="rect">
            <a:avLst/>
          </a:prstGeom>
        </p:spPr>
      </p:pic>
    </p:spTree>
    <p:extLst>
      <p:ext uri="{BB962C8B-B14F-4D97-AF65-F5344CB8AC3E}">
        <p14:creationId xmlns:p14="http://schemas.microsoft.com/office/powerpoint/2010/main" val="393987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E37C11E3-80A4-4D09-AD86-8D4403CDA696}"/>
              </a:ext>
            </a:extLst>
          </p:cNvPr>
          <p:cNvSpPr>
            <a:spLocks noGrp="1"/>
          </p:cNvSpPr>
          <p:nvPr>
            <p:ph type="title"/>
          </p:nvPr>
        </p:nvSpPr>
        <p:spPr>
          <a:xfrm>
            <a:off x="443883" y="2121763"/>
            <a:ext cx="4447713" cy="2112886"/>
          </a:xfrm>
          <a:solidFill>
            <a:srgbClr val="FFFFFF"/>
          </a:solidFill>
          <a:ln w="25400" cap="sq">
            <a:solidFill>
              <a:srgbClr val="404040"/>
            </a:solidFill>
            <a:miter lim="800000"/>
          </a:ln>
        </p:spPr>
        <p:txBody>
          <a:bodyPr>
            <a:normAutofit fontScale="90000"/>
          </a:bodyPr>
          <a:lstStyle/>
          <a:p>
            <a:pPr algn="ctr"/>
            <a:r>
              <a:rPr lang="en-GB" sz="4000" dirty="0">
                <a:solidFill>
                  <a:srgbClr val="262626"/>
                </a:solidFill>
              </a:rPr>
              <a:t>Changes in annual spend as a proportion of annual GDP</a:t>
            </a:r>
          </a:p>
        </p:txBody>
      </p:sp>
      <p:sp>
        <p:nvSpPr>
          <p:cNvPr id="3" name="Content Placeholder 2">
            <a:extLst>
              <a:ext uri="{FF2B5EF4-FFF2-40B4-BE49-F238E27FC236}">
                <a16:creationId xmlns:a16="http://schemas.microsoft.com/office/drawing/2014/main" id="{07C53732-8781-48AD-963E-2C59478AB2EB}"/>
              </a:ext>
            </a:extLst>
          </p:cNvPr>
          <p:cNvSpPr>
            <a:spLocks noGrp="1"/>
          </p:cNvSpPr>
          <p:nvPr>
            <p:ph idx="1"/>
          </p:nvPr>
        </p:nvSpPr>
        <p:spPr>
          <a:xfrm>
            <a:off x="5784980" y="429208"/>
            <a:ext cx="6186196" cy="6158204"/>
          </a:xfrm>
        </p:spPr>
        <p:txBody>
          <a:bodyPr anchor="ctr">
            <a:normAutofit/>
          </a:bodyPr>
          <a:lstStyle/>
          <a:p>
            <a:r>
              <a:rPr lang="en-GB" dirty="0"/>
              <a:t>1900: 30%</a:t>
            </a:r>
          </a:p>
          <a:p>
            <a:r>
              <a:rPr lang="en-GB" dirty="0"/>
              <a:t>1920: 140%</a:t>
            </a:r>
          </a:p>
          <a:p>
            <a:r>
              <a:rPr lang="en-GB" dirty="0"/>
              <a:t>1920s: 180%</a:t>
            </a:r>
          </a:p>
          <a:p>
            <a:r>
              <a:rPr lang="en-GB" dirty="0"/>
              <a:t>1930s: 160 – 180%</a:t>
            </a:r>
          </a:p>
          <a:p>
            <a:r>
              <a:rPr lang="en-GB" dirty="0"/>
              <a:t>1930 – 120%</a:t>
            </a:r>
          </a:p>
          <a:p>
            <a:r>
              <a:rPr lang="en-GB" dirty="0"/>
              <a:t>1945 – 240%</a:t>
            </a:r>
          </a:p>
          <a:p>
            <a:r>
              <a:rPr lang="en-US" dirty="0"/>
              <a:t>1950s: steady decline</a:t>
            </a:r>
          </a:p>
          <a:p>
            <a:r>
              <a:rPr lang="en-US" dirty="0"/>
              <a:t>1962: 100%</a:t>
            </a:r>
          </a:p>
          <a:p>
            <a:r>
              <a:rPr lang="en-US" dirty="0"/>
              <a:t>1970s: 50%</a:t>
            </a:r>
          </a:p>
          <a:p>
            <a:r>
              <a:rPr lang="en-US" dirty="0"/>
              <a:t>1985: 30%</a:t>
            </a:r>
          </a:p>
          <a:p>
            <a:r>
              <a:rPr lang="en-US" dirty="0"/>
              <a:t>1990s: 40%</a:t>
            </a:r>
          </a:p>
          <a:p>
            <a:r>
              <a:rPr lang="en-US" dirty="0"/>
              <a:t>2008: increase to 80%</a:t>
            </a:r>
          </a:p>
          <a:p>
            <a:endParaRPr lang="en-GB" sz="2200" dirty="0"/>
          </a:p>
        </p:txBody>
      </p:sp>
      <p:sp>
        <p:nvSpPr>
          <p:cNvPr id="5" name="Oval 4">
            <a:extLst>
              <a:ext uri="{FF2B5EF4-FFF2-40B4-BE49-F238E27FC236}">
                <a16:creationId xmlns:a16="http://schemas.microsoft.com/office/drawing/2014/main" id="{20303808-B65B-46D6-8DF4-CCDC0C9D36D6}"/>
              </a:ext>
            </a:extLst>
          </p:cNvPr>
          <p:cNvSpPr/>
          <p:nvPr/>
        </p:nvSpPr>
        <p:spPr>
          <a:xfrm>
            <a:off x="1578425" y="188759"/>
            <a:ext cx="1626428" cy="1516383"/>
          </a:xfrm>
          <a:prstGeom prst="ellipse">
            <a:avLst/>
          </a:prstGeom>
          <a:solidFill>
            <a:srgbClr val="ED7D31"/>
          </a:solidFill>
          <a:ln w="12700" cap="flat" cmpd="sng" algn="ctr">
            <a:solidFill>
              <a:srgbClr val="ED7D31">
                <a:shade val="50000"/>
              </a:srgb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rPr>
              <a:t>GDP</a:t>
            </a:r>
          </a:p>
        </p:txBody>
      </p:sp>
    </p:spTree>
    <p:extLst>
      <p:ext uri="{BB962C8B-B14F-4D97-AF65-F5344CB8AC3E}">
        <p14:creationId xmlns:p14="http://schemas.microsoft.com/office/powerpoint/2010/main" val="40454937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1" presetClass="entr" presetSubtype="1" fill="hold" grpId="0" nodeType="clickEffect">
                                  <p:stCondLst>
                                    <p:cond delay="0"/>
                                  </p:stCondLst>
                                  <p:childTnLst>
                                    <p:set>
                                      <p:cBhvr>
                                        <p:cTn id="78" dur="1" fill="hold">
                                          <p:stCondLst>
                                            <p:cond delay="0"/>
                                          </p:stCondLst>
                                        </p:cTn>
                                        <p:tgtEl>
                                          <p:spTgt spid="5"/>
                                        </p:tgtEl>
                                        <p:attrNameLst>
                                          <p:attrName>style.visibility</p:attrName>
                                        </p:attrNameLst>
                                      </p:cBhvr>
                                      <p:to>
                                        <p:strVal val="visible"/>
                                      </p:to>
                                    </p:set>
                                    <p:animEffect transition="in" filter="wheel(1)">
                                      <p:cBhvr>
                                        <p:cTn id="7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indoor, steel, lined, pew&#10;&#10;Description automatically generated">
            <a:extLst>
              <a:ext uri="{FF2B5EF4-FFF2-40B4-BE49-F238E27FC236}">
                <a16:creationId xmlns:a16="http://schemas.microsoft.com/office/drawing/2014/main" id="{331F3363-6893-4C26-B885-15A738E312EC}"/>
              </a:ext>
            </a:extLst>
          </p:cNvPr>
          <p:cNvPicPr>
            <a:picLocks noChangeAspect="1"/>
          </p:cNvPicPr>
          <p:nvPr/>
        </p:nvPicPr>
        <p:blipFill rotWithShape="1">
          <a:blip r:embed="rId2">
            <a:extLst>
              <a:ext uri="{28A0092B-C50C-407E-A947-70E740481C1C}">
                <a14:useLocalDpi xmlns:a14="http://schemas.microsoft.com/office/drawing/2010/main" val="0"/>
              </a:ext>
            </a:extLst>
          </a:blip>
          <a:srcRect t="22688" b="7041"/>
          <a:stretch/>
        </p:blipFill>
        <p:spPr>
          <a:xfrm>
            <a:off x="457200" y="457200"/>
            <a:ext cx="11277600" cy="5943600"/>
          </a:xfrm>
          <a:prstGeom prst="rect">
            <a:avLst/>
          </a:prstGeom>
        </p:spPr>
      </p:pic>
    </p:spTree>
    <p:extLst>
      <p:ext uri="{BB962C8B-B14F-4D97-AF65-F5344CB8AC3E}">
        <p14:creationId xmlns:p14="http://schemas.microsoft.com/office/powerpoint/2010/main" val="18704334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151B9-3EFA-47AA-8C21-C90A0A9847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E83D7A-8A82-4721-8267-576914D76471}"/>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A9DDC45-E9FC-466B-85C4-78FA8B9B27C1}"/>
              </a:ext>
            </a:extLst>
          </p:cNvPr>
          <p:cNvSpPr>
            <a:spLocks noGrp="1"/>
          </p:cNvSpPr>
          <p:nvPr>
            <p:ph type="sldNum" sz="quarter" idx="12"/>
          </p:nvPr>
        </p:nvSpPr>
        <p:spPr/>
        <p:txBody>
          <a:bodyPr/>
          <a:lstStyle/>
          <a:p>
            <a:fld id="{F3E83A97-E95D-4BBF-AE8A-053E553FE214}" type="slidenum">
              <a:rPr lang="en-GB" smtClean="0"/>
              <a:t>31</a:t>
            </a:fld>
            <a:endParaRPr lang="en-GB"/>
          </a:p>
        </p:txBody>
      </p:sp>
      <p:pic>
        <p:nvPicPr>
          <p:cNvPr id="5" name="Picture 4">
            <a:extLst>
              <a:ext uri="{FF2B5EF4-FFF2-40B4-BE49-F238E27FC236}">
                <a16:creationId xmlns:a16="http://schemas.microsoft.com/office/drawing/2014/main" id="{651719C1-AC28-4A46-AC65-E2C3EA7D224F}"/>
              </a:ext>
            </a:extLst>
          </p:cNvPr>
          <p:cNvPicPr>
            <a:picLocks noChangeAspect="1"/>
          </p:cNvPicPr>
          <p:nvPr/>
        </p:nvPicPr>
        <p:blipFill>
          <a:blip r:embed="rId2"/>
          <a:stretch>
            <a:fillRect/>
          </a:stretch>
        </p:blipFill>
        <p:spPr>
          <a:xfrm>
            <a:off x="3526536" y="0"/>
            <a:ext cx="5138928" cy="6858000"/>
          </a:xfrm>
          <a:prstGeom prst="rect">
            <a:avLst/>
          </a:prstGeom>
        </p:spPr>
      </p:pic>
    </p:spTree>
    <p:extLst>
      <p:ext uri="{BB962C8B-B14F-4D97-AF65-F5344CB8AC3E}">
        <p14:creationId xmlns:p14="http://schemas.microsoft.com/office/powerpoint/2010/main" val="2253471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07B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Decision-making</a:t>
            </a:r>
          </a:p>
        </p:txBody>
      </p:sp>
      <p:pic>
        <p:nvPicPr>
          <p:cNvPr id="4" name="Picture 3">
            <a:extLst>
              <a:ext uri="{FF2B5EF4-FFF2-40B4-BE49-F238E27FC236}">
                <a16:creationId xmlns:a16="http://schemas.microsoft.com/office/drawing/2014/main" id="{3C6C8B21-0DED-4CF4-BA8E-97F5273AE6B8}"/>
              </a:ext>
            </a:extLst>
          </p:cNvPr>
          <p:cNvPicPr>
            <a:picLocks noChangeAspect="1"/>
          </p:cNvPicPr>
          <p:nvPr/>
        </p:nvPicPr>
        <p:blipFill rotWithShape="1">
          <a:blip r:embed="rId2"/>
          <a:srcRect t="3638" r="1" b="9183"/>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464490" y="821094"/>
            <a:ext cx="4335613" cy="4948993"/>
          </a:xfrm>
        </p:spPr>
        <p:txBody>
          <a:bodyPr anchor="ctr">
            <a:noAutofit/>
          </a:bodyPr>
          <a:lstStyle/>
          <a:p>
            <a:r>
              <a:rPr lang="en-GB" dirty="0">
                <a:solidFill>
                  <a:srgbClr val="FFFFFF"/>
                </a:solidFill>
              </a:rPr>
              <a:t>Decisions are made on a daily basis</a:t>
            </a:r>
          </a:p>
          <a:p>
            <a:r>
              <a:rPr lang="en-GB" dirty="0">
                <a:solidFill>
                  <a:srgbClr val="FFFFFF"/>
                </a:solidFill>
              </a:rPr>
              <a:t>Decisions entail a choice between different approaches to solving problems</a:t>
            </a:r>
          </a:p>
          <a:p>
            <a:r>
              <a:rPr lang="en-GB" dirty="0">
                <a:solidFill>
                  <a:srgbClr val="FFFFFF"/>
                </a:solidFill>
              </a:rPr>
              <a:t>Consequences: can be trivial or have serious repercussions</a:t>
            </a:r>
          </a:p>
          <a:p>
            <a:r>
              <a:rPr lang="en-GB" dirty="0">
                <a:solidFill>
                  <a:srgbClr val="FFFFFF"/>
                </a:solidFill>
              </a:rPr>
              <a:t>Often there is a lack of time, information and analytical abilities</a:t>
            </a:r>
          </a:p>
        </p:txBody>
      </p:sp>
      <p:sp>
        <p:nvSpPr>
          <p:cNvPr id="5" name="TextBox 4">
            <a:extLst>
              <a:ext uri="{FF2B5EF4-FFF2-40B4-BE49-F238E27FC236}">
                <a16:creationId xmlns:a16="http://schemas.microsoft.com/office/drawing/2014/main" id="{39930EE5-188D-45C4-9580-308CC041C693}"/>
              </a:ext>
            </a:extLst>
          </p:cNvPr>
          <p:cNvSpPr txBox="1"/>
          <p:nvPr/>
        </p:nvSpPr>
        <p:spPr>
          <a:xfrm>
            <a:off x="9308212" y="6493505"/>
            <a:ext cx="206424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Aepli</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et al 2011: 1 </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1105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Decisions have to be made because problems have to be solved</a:t>
            </a:r>
          </a:p>
        </p:txBody>
      </p:sp>
      <p:pic>
        <p:nvPicPr>
          <p:cNvPr id="4" name="Picture 3"/>
          <p:cNvPicPr>
            <a:picLocks noChangeAspect="1"/>
          </p:cNvPicPr>
          <p:nvPr/>
        </p:nvPicPr>
        <p:blipFill>
          <a:blip r:embed="rId2"/>
          <a:stretch>
            <a:fillRect/>
          </a:stretch>
        </p:blipFill>
        <p:spPr>
          <a:xfrm>
            <a:off x="448155" y="2020226"/>
            <a:ext cx="11295690" cy="3644303"/>
          </a:xfrm>
          <a:prstGeom prst="rect">
            <a:avLst/>
          </a:prstGeom>
        </p:spPr>
      </p:pic>
      <p:sp>
        <p:nvSpPr>
          <p:cNvPr id="3" name="Rectangle 2">
            <a:extLst>
              <a:ext uri="{FF2B5EF4-FFF2-40B4-BE49-F238E27FC236}">
                <a16:creationId xmlns:a16="http://schemas.microsoft.com/office/drawing/2014/main" id="{1CDD17FA-C7F3-4C67-9B43-EF5E5049105A}"/>
              </a:ext>
            </a:extLst>
          </p:cNvPr>
          <p:cNvSpPr/>
          <p:nvPr/>
        </p:nvSpPr>
        <p:spPr>
          <a:xfrm>
            <a:off x="696689" y="2188395"/>
            <a:ext cx="2128704" cy="285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6EF221D-8B9E-4650-A393-603B0ACC23BD}"/>
              </a:ext>
            </a:extLst>
          </p:cNvPr>
          <p:cNvSpPr/>
          <p:nvPr/>
        </p:nvSpPr>
        <p:spPr>
          <a:xfrm>
            <a:off x="3484652" y="2188395"/>
            <a:ext cx="2128704" cy="285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24DE166B-FD64-4FB1-80DE-10D9ACADC98F}"/>
              </a:ext>
            </a:extLst>
          </p:cNvPr>
          <p:cNvSpPr/>
          <p:nvPr/>
        </p:nvSpPr>
        <p:spPr>
          <a:xfrm>
            <a:off x="6426244" y="2188395"/>
            <a:ext cx="2128704" cy="285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3587F32C-7130-4F89-91E8-AFD402651FB0}"/>
              </a:ext>
            </a:extLst>
          </p:cNvPr>
          <p:cNvSpPr/>
          <p:nvPr/>
        </p:nvSpPr>
        <p:spPr>
          <a:xfrm>
            <a:off x="9214207" y="2188395"/>
            <a:ext cx="2128704" cy="285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481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broad categories of of decisions</a:t>
            </a:r>
          </a:p>
        </p:txBody>
      </p:sp>
      <p:graphicFrame>
        <p:nvGraphicFramePr>
          <p:cNvPr id="7" name="Table 7">
            <a:extLst>
              <a:ext uri="{FF2B5EF4-FFF2-40B4-BE49-F238E27FC236}">
                <a16:creationId xmlns:a16="http://schemas.microsoft.com/office/drawing/2014/main" id="{4B14AF92-66A6-45C2-8E0C-05942E9BF12D}"/>
              </a:ext>
            </a:extLst>
          </p:cNvPr>
          <p:cNvGraphicFramePr>
            <a:graphicFrameLocks noGrp="1"/>
          </p:cNvGraphicFramePr>
          <p:nvPr>
            <p:ph idx="1"/>
          </p:nvPr>
        </p:nvGraphicFramePr>
        <p:xfrm>
          <a:off x="838200" y="1516870"/>
          <a:ext cx="10515600" cy="47548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350527172"/>
                    </a:ext>
                  </a:extLst>
                </a:gridCol>
                <a:gridCol w="5257800">
                  <a:extLst>
                    <a:ext uri="{9D8B030D-6E8A-4147-A177-3AD203B41FA5}">
                      <a16:colId xmlns:a16="http://schemas.microsoft.com/office/drawing/2014/main" val="2100446588"/>
                    </a:ext>
                  </a:extLst>
                </a:gridCol>
              </a:tblGrid>
              <a:tr h="370840">
                <a:tc>
                  <a:txBody>
                    <a:bodyPr/>
                    <a:lstStyle/>
                    <a:p>
                      <a:r>
                        <a:rPr lang="en-GB" sz="2400" dirty="0"/>
                        <a:t>Category</a:t>
                      </a:r>
                    </a:p>
                  </a:txBody>
                  <a:tcPr/>
                </a:tc>
                <a:tc>
                  <a:txBody>
                    <a:bodyPr/>
                    <a:lstStyle/>
                    <a:p>
                      <a:r>
                        <a:rPr lang="en-GB" sz="2400" dirty="0"/>
                        <a:t>Description</a:t>
                      </a:r>
                    </a:p>
                  </a:txBody>
                  <a:tcPr/>
                </a:tc>
                <a:extLst>
                  <a:ext uri="{0D108BD9-81ED-4DB2-BD59-A6C34878D82A}">
                    <a16:rowId xmlns:a16="http://schemas.microsoft.com/office/drawing/2014/main" val="2207427512"/>
                  </a:ext>
                </a:extLst>
              </a:tr>
              <a:tr h="370840">
                <a:tc>
                  <a:txBody>
                    <a:bodyPr/>
                    <a:lstStyle/>
                    <a:p>
                      <a:r>
                        <a:rPr lang="en-GB" sz="4000" dirty="0"/>
                        <a:t>Political decisions</a:t>
                      </a:r>
                    </a:p>
                  </a:txBody>
                  <a:tcPr/>
                </a:tc>
                <a:tc>
                  <a:txBody>
                    <a:bodyPr/>
                    <a:lstStyle/>
                    <a:p>
                      <a:r>
                        <a:rPr lang="en-GB" sz="2400" dirty="0"/>
                        <a:t>Decisions establish political aims and allocate resources, therefore determining the autonomy of operational leaders</a:t>
                      </a:r>
                    </a:p>
                  </a:txBody>
                  <a:tcPr/>
                </a:tc>
                <a:extLst>
                  <a:ext uri="{0D108BD9-81ED-4DB2-BD59-A6C34878D82A}">
                    <a16:rowId xmlns:a16="http://schemas.microsoft.com/office/drawing/2014/main" val="2750517844"/>
                  </a:ext>
                </a:extLst>
              </a:tr>
              <a:tr h="370840">
                <a:tc>
                  <a:txBody>
                    <a:bodyPr/>
                    <a:lstStyle/>
                    <a:p>
                      <a:r>
                        <a:rPr lang="en-GB" sz="4000" dirty="0"/>
                        <a:t>Managerial decisions</a:t>
                      </a:r>
                    </a:p>
                  </a:txBody>
                  <a:tcPr/>
                </a:tc>
                <a:tc>
                  <a:txBody>
                    <a:bodyPr/>
                    <a:lstStyle/>
                    <a:p>
                      <a:r>
                        <a:rPr lang="en-GB" sz="2400" dirty="0"/>
                        <a:t>Decisions that deal with organisational questions, project management, financial issues and matters of human resources</a:t>
                      </a:r>
                    </a:p>
                  </a:txBody>
                  <a:tcPr/>
                </a:tc>
                <a:extLst>
                  <a:ext uri="{0D108BD9-81ED-4DB2-BD59-A6C34878D82A}">
                    <a16:rowId xmlns:a16="http://schemas.microsoft.com/office/drawing/2014/main" val="3145611020"/>
                  </a:ext>
                </a:extLst>
              </a:tr>
              <a:tr h="370840">
                <a:tc>
                  <a:txBody>
                    <a:bodyPr/>
                    <a:lstStyle/>
                    <a:p>
                      <a:r>
                        <a:rPr lang="en-GB" sz="4000" dirty="0"/>
                        <a:t>Operational decisions</a:t>
                      </a:r>
                    </a:p>
                  </a:txBody>
                  <a:tcPr/>
                </a:tc>
                <a:tc>
                  <a:txBody>
                    <a:bodyPr/>
                    <a:lstStyle/>
                    <a:p>
                      <a:r>
                        <a:rPr lang="en-GB" sz="2400" dirty="0"/>
                        <a:t>Decisions that come under the umbrella of the deployment of resources (human, material, financial)</a:t>
                      </a:r>
                    </a:p>
                  </a:txBody>
                  <a:tcPr/>
                </a:tc>
                <a:extLst>
                  <a:ext uri="{0D108BD9-81ED-4DB2-BD59-A6C34878D82A}">
                    <a16:rowId xmlns:a16="http://schemas.microsoft.com/office/drawing/2014/main" val="1110110842"/>
                  </a:ext>
                </a:extLst>
              </a:tr>
            </a:tbl>
          </a:graphicData>
        </a:graphic>
      </p:graphicFrame>
      <p:sp>
        <p:nvSpPr>
          <p:cNvPr id="6" name="TextBox 5">
            <a:extLst>
              <a:ext uri="{FF2B5EF4-FFF2-40B4-BE49-F238E27FC236}">
                <a16:creationId xmlns:a16="http://schemas.microsoft.com/office/drawing/2014/main" id="{84A4854A-E320-4F0D-8AC7-C253AB12C6C7}"/>
              </a:ext>
            </a:extLst>
          </p:cNvPr>
          <p:cNvSpPr txBox="1"/>
          <p:nvPr/>
        </p:nvSpPr>
        <p:spPr>
          <a:xfrm>
            <a:off x="173201" y="6271750"/>
            <a:ext cx="22860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Aepli</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2011: 12)</a:t>
            </a:r>
          </a:p>
        </p:txBody>
      </p:sp>
      <p:sp>
        <p:nvSpPr>
          <p:cNvPr id="3" name="Rectangle 2">
            <a:extLst>
              <a:ext uri="{FF2B5EF4-FFF2-40B4-BE49-F238E27FC236}">
                <a16:creationId xmlns:a16="http://schemas.microsoft.com/office/drawing/2014/main" id="{75851714-0371-4E79-9986-923CC81C3263}"/>
              </a:ext>
            </a:extLst>
          </p:cNvPr>
          <p:cNvSpPr/>
          <p:nvPr/>
        </p:nvSpPr>
        <p:spPr>
          <a:xfrm>
            <a:off x="6096000" y="1997476"/>
            <a:ext cx="5257800" cy="15180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CA6517F1-23EF-425C-94C6-0E0F655D0F39}"/>
              </a:ext>
            </a:extLst>
          </p:cNvPr>
          <p:cNvSpPr/>
          <p:nvPr/>
        </p:nvSpPr>
        <p:spPr>
          <a:xfrm>
            <a:off x="6096000" y="3560238"/>
            <a:ext cx="5257800" cy="15180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AE51F26-3E13-4F24-A531-E47382DB70D8}"/>
              </a:ext>
            </a:extLst>
          </p:cNvPr>
          <p:cNvSpPr/>
          <p:nvPr/>
        </p:nvSpPr>
        <p:spPr>
          <a:xfrm>
            <a:off x="6096000" y="5100660"/>
            <a:ext cx="5257800" cy="11487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130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3"/>
                                        </p:tgtEl>
                                      </p:cBhvr>
                                    </p:animEffect>
                                    <p:anim calcmode="lin" valueType="num">
                                      <p:cBhvr>
                                        <p:cTn id="7"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3"/>
                                        </p:tgtEl>
                                        <p:attrNameLst>
                                          <p:attrName>ppt_h</p:attrName>
                                        </p:attrNameLst>
                                      </p:cBhvr>
                                      <p:tavLst>
                                        <p:tav tm="0">
                                          <p:val>
                                            <p:strVal val="ppt_h"/>
                                          </p:val>
                                        </p:tav>
                                        <p:tav tm="100000">
                                          <p:val>
                                            <p:strVal val="ppt_h"/>
                                          </p:val>
                                        </p:tav>
                                      </p:tavLst>
                                    </p:anim>
                                    <p:set>
                                      <p:cBhvr>
                                        <p:cTn id="9" dur="1" fill="hold">
                                          <p:stCondLst>
                                            <p:cond delay="1999"/>
                                          </p:stCondLst>
                                        </p:cTn>
                                        <p:tgtEl>
                                          <p:spTgt spid="3"/>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8"/>
                                        </p:tgtEl>
                                      </p:cBhvr>
                                    </p:animEffect>
                                    <p:anim calcmode="lin" valueType="num">
                                      <p:cBhvr>
                                        <p:cTn id="14"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8"/>
                                        </p:tgtEl>
                                        <p:attrNameLst>
                                          <p:attrName>ppt_h</p:attrName>
                                        </p:attrNameLst>
                                      </p:cBhvr>
                                      <p:tavLst>
                                        <p:tav tm="0">
                                          <p:val>
                                            <p:strVal val="ppt_h"/>
                                          </p:val>
                                        </p:tav>
                                        <p:tav tm="100000">
                                          <p:val>
                                            <p:strVal val="ppt_h"/>
                                          </p:val>
                                        </p:tav>
                                      </p:tavLst>
                                    </p:anim>
                                    <p:set>
                                      <p:cBhvr>
                                        <p:cTn id="16" dur="1" fill="hold">
                                          <p:stCondLst>
                                            <p:cond delay="1999"/>
                                          </p:stCondLst>
                                        </p:cTn>
                                        <p:tgtEl>
                                          <p:spTgt spid="8"/>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9"/>
                                        </p:tgtEl>
                                      </p:cBhvr>
                                    </p:animEffect>
                                    <p:anim calcmode="lin" valueType="num">
                                      <p:cBhvr>
                                        <p:cTn id="21"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9"/>
                                        </p:tgtEl>
                                        <p:attrNameLst>
                                          <p:attrName>ppt_h</p:attrName>
                                        </p:attrNameLst>
                                      </p:cBhvr>
                                      <p:tavLst>
                                        <p:tav tm="0">
                                          <p:val>
                                            <p:strVal val="ppt_h"/>
                                          </p:val>
                                        </p:tav>
                                        <p:tav tm="100000">
                                          <p:val>
                                            <p:strVal val="ppt_h"/>
                                          </p:val>
                                        </p:tav>
                                      </p:tavLst>
                                    </p:anim>
                                    <p:set>
                                      <p:cBhvr>
                                        <p:cTn id="23"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38939-9B36-4119-8D00-A6A5AFFDB6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62B0AD-742F-4A5E-96A8-4DD75CA89B0A}"/>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2BBC3CA-1843-4B29-BFF8-BC649EC24DEB}"/>
              </a:ext>
            </a:extLst>
          </p:cNvPr>
          <p:cNvSpPr>
            <a:spLocks noGrp="1"/>
          </p:cNvSpPr>
          <p:nvPr>
            <p:ph type="sldNum" sz="quarter" idx="12"/>
          </p:nvPr>
        </p:nvSpPr>
        <p:spPr/>
        <p:txBody>
          <a:bodyPr/>
          <a:lstStyle/>
          <a:p>
            <a:fld id="{F3E83A97-E95D-4BBF-AE8A-053E553FE214}" type="slidenum">
              <a:rPr lang="en-GB" smtClean="0"/>
              <a:t>35</a:t>
            </a:fld>
            <a:endParaRPr lang="en-GB"/>
          </a:p>
        </p:txBody>
      </p:sp>
    </p:spTree>
    <p:extLst>
      <p:ext uri="{BB962C8B-B14F-4D97-AF65-F5344CB8AC3E}">
        <p14:creationId xmlns:p14="http://schemas.microsoft.com/office/powerpoint/2010/main" val="1864554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5F7B2-CEDA-4F31-99F1-F4484CF69C31}"/>
              </a:ext>
            </a:extLst>
          </p:cNvPr>
          <p:cNvSpPr>
            <a:spLocks noGrp="1"/>
          </p:cNvSpPr>
          <p:nvPr>
            <p:ph type="ctrTitle"/>
          </p:nvPr>
        </p:nvSpPr>
        <p:spPr/>
        <p:txBody>
          <a:bodyPr/>
          <a:lstStyle/>
          <a:p>
            <a:r>
              <a:rPr lang="en-GB" dirty="0"/>
              <a:t>Managing Performance</a:t>
            </a:r>
          </a:p>
        </p:txBody>
      </p:sp>
      <p:sp>
        <p:nvSpPr>
          <p:cNvPr id="3" name="Subtitle 2">
            <a:extLst>
              <a:ext uri="{FF2B5EF4-FFF2-40B4-BE49-F238E27FC236}">
                <a16:creationId xmlns:a16="http://schemas.microsoft.com/office/drawing/2014/main" id="{B630DFB5-033D-41F4-9B5A-A14E412C9426}"/>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C8E5C20C-528D-4328-8BCA-F916A8EAF457}"/>
              </a:ext>
            </a:extLst>
          </p:cNvPr>
          <p:cNvPicPr>
            <a:picLocks noChangeAspect="1"/>
          </p:cNvPicPr>
          <p:nvPr/>
        </p:nvPicPr>
        <p:blipFill>
          <a:blip r:embed="rId2"/>
          <a:stretch>
            <a:fillRect/>
          </a:stretch>
        </p:blipFill>
        <p:spPr>
          <a:xfrm>
            <a:off x="1322830" y="144517"/>
            <a:ext cx="9345169" cy="6713483"/>
          </a:xfrm>
          <a:prstGeom prst="rect">
            <a:avLst/>
          </a:prstGeom>
        </p:spPr>
      </p:pic>
    </p:spTree>
    <p:extLst>
      <p:ext uri="{BB962C8B-B14F-4D97-AF65-F5344CB8AC3E}">
        <p14:creationId xmlns:p14="http://schemas.microsoft.com/office/powerpoint/2010/main" val="33683664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03663-71E8-4ECD-A3DE-31542D6DF2A0}"/>
              </a:ext>
            </a:extLst>
          </p:cNvPr>
          <p:cNvSpPr>
            <a:spLocks noGrp="1"/>
          </p:cNvSpPr>
          <p:nvPr>
            <p:ph type="title"/>
          </p:nvPr>
        </p:nvSpPr>
        <p:spPr>
          <a:xfrm>
            <a:off x="863029" y="1012004"/>
            <a:ext cx="3416158" cy="4795408"/>
          </a:xfrm>
        </p:spPr>
        <p:txBody>
          <a:bodyPr>
            <a:normAutofit/>
          </a:bodyPr>
          <a:lstStyle/>
          <a:p>
            <a:r>
              <a:rPr lang="en-GB" sz="5400" dirty="0">
                <a:solidFill>
                  <a:srgbClr val="FFFFFF"/>
                </a:solidFill>
              </a:rPr>
              <a:t>Objectives</a:t>
            </a:r>
          </a:p>
        </p:txBody>
      </p:sp>
      <p:graphicFrame>
        <p:nvGraphicFramePr>
          <p:cNvPr id="6" name="Content Placeholder 2">
            <a:extLst>
              <a:ext uri="{FF2B5EF4-FFF2-40B4-BE49-F238E27FC236}">
                <a16:creationId xmlns:a16="http://schemas.microsoft.com/office/drawing/2014/main" id="{B7EA3F56-DD2B-42E1-BEF4-01EA24B1D4C3}"/>
              </a:ext>
            </a:extLst>
          </p:cNvPr>
          <p:cNvGraphicFramePr>
            <a:graphicFrameLocks noGrp="1"/>
          </p:cNvGraphicFramePr>
          <p:nvPr>
            <p:ph idx="1"/>
          </p:nvPr>
        </p:nvGraphicFramePr>
        <p:xfrm>
          <a:off x="4937446" y="486287"/>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801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1980DE26-DD15-41E0-ADB7-AA5803B3B1F4}"/>
                                            </p:graphicEl>
                                          </p:spTgt>
                                        </p:tgtEl>
                                        <p:attrNameLst>
                                          <p:attrName>style.visibility</p:attrName>
                                        </p:attrNameLst>
                                      </p:cBhvr>
                                      <p:to>
                                        <p:strVal val="visible"/>
                                      </p:to>
                                    </p:set>
                                    <p:anim calcmode="lin" valueType="num">
                                      <p:cBhvr additive="base">
                                        <p:cTn id="7" dur="500" fill="hold"/>
                                        <p:tgtEl>
                                          <p:spTgt spid="6">
                                            <p:graphicEl>
                                              <a:dgm id="{1980DE26-DD15-41E0-ADB7-AA5803B3B1F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1980DE26-DD15-41E0-ADB7-AA5803B3B1F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2F8F56CD-7334-4585-8468-C3491888BE54}"/>
                                            </p:graphicEl>
                                          </p:spTgt>
                                        </p:tgtEl>
                                        <p:attrNameLst>
                                          <p:attrName>style.visibility</p:attrName>
                                        </p:attrNameLst>
                                      </p:cBhvr>
                                      <p:to>
                                        <p:strVal val="visible"/>
                                      </p:to>
                                    </p:set>
                                    <p:anim calcmode="lin" valueType="num">
                                      <p:cBhvr additive="base">
                                        <p:cTn id="13" dur="500" fill="hold"/>
                                        <p:tgtEl>
                                          <p:spTgt spid="6">
                                            <p:graphicEl>
                                              <a:dgm id="{2F8F56CD-7334-4585-8468-C3491888BE5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2F8F56CD-7334-4585-8468-C3491888BE5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screenshot of a social media post&#10;&#10;Description automatically generated">
            <a:extLst>
              <a:ext uri="{FF2B5EF4-FFF2-40B4-BE49-F238E27FC236}">
                <a16:creationId xmlns:a16="http://schemas.microsoft.com/office/drawing/2014/main" id="{B3B9BB0C-FFFC-451C-9F86-90710EAA9CDD}"/>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10195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838200" y="365125"/>
            <a:ext cx="3312560" cy="5727450"/>
          </a:xfrm>
        </p:spPr>
        <p:txBody>
          <a:bodyPr>
            <a:normAutofit/>
          </a:bodyPr>
          <a:lstStyle/>
          <a:p>
            <a:r>
              <a:rPr lang="en-GB" dirty="0"/>
              <a:t>The Performance Management Cycle</a:t>
            </a:r>
          </a:p>
        </p:txBody>
      </p:sp>
      <p:graphicFrame>
        <p:nvGraphicFramePr>
          <p:cNvPr id="4" name="Content Placeholder 3">
            <a:extLst>
              <a:ext uri="{FF2B5EF4-FFF2-40B4-BE49-F238E27FC236}">
                <a16:creationId xmlns:a16="http://schemas.microsoft.com/office/drawing/2014/main" id="{6F963601-AC9A-4C07-B2B9-DDED6B15D784}"/>
              </a:ext>
            </a:extLst>
          </p:cNvPr>
          <p:cNvGraphicFramePr>
            <a:graphicFrameLocks noGrp="1"/>
          </p:cNvGraphicFramePr>
          <p:nvPr>
            <p:ph idx="1"/>
          </p:nvPr>
        </p:nvGraphicFramePr>
        <p:xfrm>
          <a:off x="2390027" y="561903"/>
          <a:ext cx="11302429" cy="5930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EB734EB-F70B-4780-BD11-C85E9DBE094C}"/>
              </a:ext>
            </a:extLst>
          </p:cNvPr>
          <p:cNvSpPr txBox="1"/>
          <p:nvPr/>
        </p:nvSpPr>
        <p:spPr>
          <a:xfrm>
            <a:off x="760288" y="5866544"/>
            <a:ext cx="305142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After Deming 1986: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Plan-Do-Check-Act model</a:t>
            </a:r>
          </a:p>
        </p:txBody>
      </p:sp>
    </p:spTree>
    <p:extLst>
      <p:ext uri="{BB962C8B-B14F-4D97-AF65-F5344CB8AC3E}">
        <p14:creationId xmlns:p14="http://schemas.microsoft.com/office/powerpoint/2010/main" val="41277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D04D864A-D36A-400C-9248-C6BDDA14D65D}"/>
                                            </p:graphicEl>
                                          </p:spTgt>
                                        </p:tgtEl>
                                        <p:attrNameLst>
                                          <p:attrName>style.visibility</p:attrName>
                                        </p:attrNameLst>
                                      </p:cBhvr>
                                      <p:to>
                                        <p:strVal val="visible"/>
                                      </p:to>
                                    </p:set>
                                    <p:anim calcmode="lin" valueType="num">
                                      <p:cBhvr additive="base">
                                        <p:cTn id="7" dur="500" fill="hold"/>
                                        <p:tgtEl>
                                          <p:spTgt spid="4">
                                            <p:graphicEl>
                                              <a:dgm id="{D04D864A-D36A-400C-9248-C6BDDA14D65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D04D864A-D36A-400C-9248-C6BDDA14D65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3CFDA405-5F73-47E7-9FCA-11D1DB068898}"/>
                                            </p:graphicEl>
                                          </p:spTgt>
                                        </p:tgtEl>
                                        <p:attrNameLst>
                                          <p:attrName>style.visibility</p:attrName>
                                        </p:attrNameLst>
                                      </p:cBhvr>
                                      <p:to>
                                        <p:strVal val="visible"/>
                                      </p:to>
                                    </p:set>
                                    <p:anim calcmode="lin" valueType="num">
                                      <p:cBhvr additive="base">
                                        <p:cTn id="13" dur="500" fill="hold"/>
                                        <p:tgtEl>
                                          <p:spTgt spid="4">
                                            <p:graphicEl>
                                              <a:dgm id="{3CFDA405-5F73-47E7-9FCA-11D1DB06889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3CFDA405-5F73-47E7-9FCA-11D1DB068898}"/>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D8FF1C65-00E9-41CB-8158-8977D0C2C8BE}"/>
                                            </p:graphicEl>
                                          </p:spTgt>
                                        </p:tgtEl>
                                        <p:attrNameLst>
                                          <p:attrName>style.visibility</p:attrName>
                                        </p:attrNameLst>
                                      </p:cBhvr>
                                      <p:to>
                                        <p:strVal val="visible"/>
                                      </p:to>
                                    </p:set>
                                    <p:anim calcmode="lin" valueType="num">
                                      <p:cBhvr additive="base">
                                        <p:cTn id="17" dur="500" fill="hold"/>
                                        <p:tgtEl>
                                          <p:spTgt spid="4">
                                            <p:graphicEl>
                                              <a:dgm id="{D8FF1C65-00E9-41CB-8158-8977D0C2C8B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D8FF1C65-00E9-41CB-8158-8977D0C2C8BE}"/>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B1A9A087-F249-4073-B219-9D54ABFA5E7E}"/>
                                            </p:graphicEl>
                                          </p:spTgt>
                                        </p:tgtEl>
                                        <p:attrNameLst>
                                          <p:attrName>style.visibility</p:attrName>
                                        </p:attrNameLst>
                                      </p:cBhvr>
                                      <p:to>
                                        <p:strVal val="visible"/>
                                      </p:to>
                                    </p:set>
                                    <p:anim calcmode="lin" valueType="num">
                                      <p:cBhvr additive="base">
                                        <p:cTn id="23" dur="500" fill="hold"/>
                                        <p:tgtEl>
                                          <p:spTgt spid="4">
                                            <p:graphicEl>
                                              <a:dgm id="{B1A9A087-F249-4073-B219-9D54ABFA5E7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B1A9A087-F249-4073-B219-9D54ABFA5E7E}"/>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67D64A33-5A46-4063-A52D-84FA29790D70}"/>
                                            </p:graphicEl>
                                          </p:spTgt>
                                        </p:tgtEl>
                                        <p:attrNameLst>
                                          <p:attrName>style.visibility</p:attrName>
                                        </p:attrNameLst>
                                      </p:cBhvr>
                                      <p:to>
                                        <p:strVal val="visible"/>
                                      </p:to>
                                    </p:set>
                                    <p:anim calcmode="lin" valueType="num">
                                      <p:cBhvr additive="base">
                                        <p:cTn id="27" dur="500" fill="hold"/>
                                        <p:tgtEl>
                                          <p:spTgt spid="4">
                                            <p:graphicEl>
                                              <a:dgm id="{67D64A33-5A46-4063-A52D-84FA29790D7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7D64A33-5A46-4063-A52D-84FA29790D70}"/>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74F4A250-7DA2-4488-A7C8-2F657420C161}"/>
                                            </p:graphicEl>
                                          </p:spTgt>
                                        </p:tgtEl>
                                        <p:attrNameLst>
                                          <p:attrName>style.visibility</p:attrName>
                                        </p:attrNameLst>
                                      </p:cBhvr>
                                      <p:to>
                                        <p:strVal val="visible"/>
                                      </p:to>
                                    </p:set>
                                    <p:anim calcmode="lin" valueType="num">
                                      <p:cBhvr additive="base">
                                        <p:cTn id="33" dur="500" fill="hold"/>
                                        <p:tgtEl>
                                          <p:spTgt spid="4">
                                            <p:graphicEl>
                                              <a:dgm id="{74F4A250-7DA2-4488-A7C8-2F657420C161}"/>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74F4A250-7DA2-4488-A7C8-2F657420C161}"/>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450F0010-EA9D-4B73-82E0-EA58AB2EB8F0}"/>
                                            </p:graphicEl>
                                          </p:spTgt>
                                        </p:tgtEl>
                                        <p:attrNameLst>
                                          <p:attrName>style.visibility</p:attrName>
                                        </p:attrNameLst>
                                      </p:cBhvr>
                                      <p:to>
                                        <p:strVal val="visible"/>
                                      </p:to>
                                    </p:set>
                                    <p:anim calcmode="lin" valueType="num">
                                      <p:cBhvr additive="base">
                                        <p:cTn id="37" dur="500" fill="hold"/>
                                        <p:tgtEl>
                                          <p:spTgt spid="4">
                                            <p:graphicEl>
                                              <a:dgm id="{450F0010-EA9D-4B73-82E0-EA58AB2EB8F0}"/>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50F0010-EA9D-4B73-82E0-EA58AB2EB8F0}"/>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FB680A90-A794-4B77-94EC-69ABF0484D3B}"/>
                                            </p:graphicEl>
                                          </p:spTgt>
                                        </p:tgtEl>
                                        <p:attrNameLst>
                                          <p:attrName>style.visibility</p:attrName>
                                        </p:attrNameLst>
                                      </p:cBhvr>
                                      <p:to>
                                        <p:strVal val="visible"/>
                                      </p:to>
                                    </p:set>
                                    <p:anim calcmode="lin" valueType="num">
                                      <p:cBhvr additive="base">
                                        <p:cTn id="41" dur="500" fill="hold"/>
                                        <p:tgtEl>
                                          <p:spTgt spid="4">
                                            <p:graphicEl>
                                              <a:dgm id="{FB680A90-A794-4B77-94EC-69ABF0484D3B}"/>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FB680A90-A794-4B77-94EC-69ABF0484D3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F977-6552-46C9-AD6D-6D26EE5A87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25B60B-9EAF-47CB-AA04-0B66719053C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342511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526DC-D722-4FAA-9581-0720825E1118}"/>
              </a:ext>
            </a:extLst>
          </p:cNvPr>
          <p:cNvSpPr>
            <a:spLocks noGrp="1"/>
          </p:cNvSpPr>
          <p:nvPr>
            <p:ph type="title"/>
          </p:nvPr>
        </p:nvSpPr>
        <p:spPr>
          <a:xfrm>
            <a:off x="838200" y="1641663"/>
            <a:ext cx="10976572" cy="3057086"/>
          </a:xfrm>
        </p:spPr>
        <p:txBody>
          <a:bodyPr>
            <a:normAutofit/>
          </a:bodyPr>
          <a:lstStyle/>
          <a:p>
            <a:r>
              <a:rPr lang="en-GB" dirty="0"/>
              <a:t>Practice of management</a:t>
            </a:r>
            <a:br>
              <a:rPr lang="en-GB" dirty="0"/>
            </a:br>
            <a:br>
              <a:rPr lang="en-GB" dirty="0"/>
            </a:br>
            <a:r>
              <a:rPr lang="en-GB" dirty="0"/>
              <a:t>What if you were in a position of power and responsibility?</a:t>
            </a:r>
          </a:p>
        </p:txBody>
      </p:sp>
      <p:grpSp>
        <p:nvGrpSpPr>
          <p:cNvPr id="4" name="Group 3">
            <a:extLst>
              <a:ext uri="{FF2B5EF4-FFF2-40B4-BE49-F238E27FC236}">
                <a16:creationId xmlns:a16="http://schemas.microsoft.com/office/drawing/2014/main" id="{509B2E5B-8470-4F20-B83B-3AD66D5AD855}"/>
              </a:ext>
            </a:extLst>
          </p:cNvPr>
          <p:cNvGrpSpPr/>
          <p:nvPr/>
        </p:nvGrpSpPr>
        <p:grpSpPr>
          <a:xfrm>
            <a:off x="8078933" y="4172646"/>
            <a:ext cx="1579454" cy="1488757"/>
            <a:chOff x="9426408" y="5364982"/>
            <a:chExt cx="1260629" cy="1231356"/>
          </a:xfrm>
        </p:grpSpPr>
        <p:sp>
          <p:nvSpPr>
            <p:cNvPr id="5" name="Oval 4">
              <a:extLst>
                <a:ext uri="{FF2B5EF4-FFF2-40B4-BE49-F238E27FC236}">
                  <a16:creationId xmlns:a16="http://schemas.microsoft.com/office/drawing/2014/main" id="{799F2E5A-37AD-4624-BB4F-266FC26E8A03}"/>
                </a:ext>
              </a:extLst>
            </p:cNvPr>
            <p:cNvSpPr/>
            <p:nvPr/>
          </p:nvSpPr>
          <p:spPr>
            <a:xfrm>
              <a:off x="9426408" y="5364982"/>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2D7AE4B4-99B1-4A77-B786-63AAAAE28EAD}"/>
                </a:ext>
              </a:extLst>
            </p:cNvPr>
            <p:cNvPicPr>
              <a:picLocks noChangeAspect="1"/>
            </p:cNvPicPr>
            <p:nvPr/>
          </p:nvPicPr>
          <p:blipFill>
            <a:blip r:embed="rId2"/>
            <a:stretch>
              <a:fillRect/>
            </a:stretch>
          </p:blipFill>
          <p:spPr>
            <a:xfrm>
              <a:off x="9654294" y="5511160"/>
              <a:ext cx="804856" cy="938999"/>
            </a:xfrm>
            <a:prstGeom prst="rect">
              <a:avLst/>
            </a:prstGeom>
          </p:spPr>
        </p:pic>
      </p:grpSp>
      <p:grpSp>
        <p:nvGrpSpPr>
          <p:cNvPr id="7" name="Group 6">
            <a:extLst>
              <a:ext uri="{FF2B5EF4-FFF2-40B4-BE49-F238E27FC236}">
                <a16:creationId xmlns:a16="http://schemas.microsoft.com/office/drawing/2014/main" id="{D9A831DA-F6E5-4718-A030-556D59D30E21}"/>
              </a:ext>
            </a:extLst>
          </p:cNvPr>
          <p:cNvGrpSpPr/>
          <p:nvPr/>
        </p:nvGrpSpPr>
        <p:grpSpPr>
          <a:xfrm>
            <a:off x="8141787" y="1198232"/>
            <a:ext cx="1516600" cy="1550590"/>
            <a:chOff x="10638408" y="3699195"/>
            <a:chExt cx="1260629" cy="1231356"/>
          </a:xfrm>
        </p:grpSpPr>
        <p:sp>
          <p:nvSpPr>
            <p:cNvPr id="8" name="Oval 7">
              <a:extLst>
                <a:ext uri="{FF2B5EF4-FFF2-40B4-BE49-F238E27FC236}">
                  <a16:creationId xmlns:a16="http://schemas.microsoft.com/office/drawing/2014/main" id="{8D5D8AC3-D951-4FDD-B37C-96E6063C8D59}"/>
                </a:ext>
              </a:extLst>
            </p:cNvPr>
            <p:cNvSpPr/>
            <p:nvPr/>
          </p:nvSpPr>
          <p:spPr>
            <a:xfrm>
              <a:off x="10638408" y="3699195"/>
              <a:ext cx="1260629" cy="1231356"/>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pic>
          <p:nvPicPr>
            <p:cNvPr id="9" name="Picture 2">
              <a:extLst>
                <a:ext uri="{FF2B5EF4-FFF2-40B4-BE49-F238E27FC236}">
                  <a16:creationId xmlns:a16="http://schemas.microsoft.com/office/drawing/2014/main" id="{B98AF228-6C3C-4436-ACED-121ACC152F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1763" y="4024591"/>
              <a:ext cx="893173" cy="580563"/>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9004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p:cNvSpPr/>
          <p:nvPr/>
        </p:nvSpPr>
        <p:spPr>
          <a:xfrm>
            <a:off x="8321040" y="1798320"/>
            <a:ext cx="3703320" cy="33406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1 CEO</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Directors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10,000 staff</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Isosceles Triangle 4"/>
          <p:cNvSpPr/>
          <p:nvPr/>
        </p:nvSpPr>
        <p:spPr>
          <a:xfrm>
            <a:off x="5316474" y="2524506"/>
            <a:ext cx="1929384" cy="188823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Leader &amp; Cabinet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Isosceles Triangle 5"/>
          <p:cNvSpPr/>
          <p:nvPr/>
        </p:nvSpPr>
        <p:spPr>
          <a:xfrm>
            <a:off x="960120" y="1798320"/>
            <a:ext cx="3511296" cy="33406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72 Councillors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extBox 6"/>
          <p:cNvSpPr txBox="1"/>
          <p:nvPr/>
        </p:nvSpPr>
        <p:spPr>
          <a:xfrm>
            <a:off x="1304544" y="525107"/>
            <a:ext cx="2834640"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Democratically elected members – the Council</a:t>
            </a:r>
          </a:p>
        </p:txBody>
      </p:sp>
      <p:sp>
        <p:nvSpPr>
          <p:cNvPr id="8" name="Left Arrow 7"/>
          <p:cNvSpPr/>
          <p:nvPr/>
        </p:nvSpPr>
        <p:spPr>
          <a:xfrm rot="10800000">
            <a:off x="6975348" y="2450592"/>
            <a:ext cx="2351532"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Left Arrow 9"/>
          <p:cNvSpPr/>
          <p:nvPr/>
        </p:nvSpPr>
        <p:spPr>
          <a:xfrm rot="10800000">
            <a:off x="3381756" y="2450592"/>
            <a:ext cx="2433828" cy="4572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p:cNvSpPr txBox="1"/>
          <p:nvPr/>
        </p:nvSpPr>
        <p:spPr>
          <a:xfrm>
            <a:off x="8653272" y="525107"/>
            <a:ext cx="2834640"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Paid service – officers of the C&amp;C Swansea</a:t>
            </a:r>
          </a:p>
        </p:txBody>
      </p:sp>
      <p:sp>
        <p:nvSpPr>
          <p:cNvPr id="13" name="TextBox 12"/>
          <p:cNvSpPr txBox="1"/>
          <p:nvPr/>
        </p:nvSpPr>
        <p:spPr>
          <a:xfrm>
            <a:off x="4869942" y="987945"/>
            <a:ext cx="2834640"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Authority is delegated to the staff led by CEO</a:t>
            </a:r>
          </a:p>
        </p:txBody>
      </p:sp>
      <p:pic>
        <p:nvPicPr>
          <p:cNvPr id="15" name="Picture 14"/>
          <p:cNvPicPr>
            <a:picLocks noChangeAspect="1"/>
          </p:cNvPicPr>
          <p:nvPr/>
        </p:nvPicPr>
        <p:blipFill>
          <a:blip r:embed="rId2"/>
          <a:stretch>
            <a:fillRect/>
          </a:stretch>
        </p:blipFill>
        <p:spPr>
          <a:xfrm>
            <a:off x="4863846" y="4748974"/>
            <a:ext cx="2857500" cy="1895475"/>
          </a:xfrm>
          <a:prstGeom prst="rect">
            <a:avLst/>
          </a:prstGeom>
        </p:spPr>
      </p:pic>
    </p:spTree>
    <p:extLst>
      <p:ext uri="{BB962C8B-B14F-4D97-AF65-F5344CB8AC3E}">
        <p14:creationId xmlns:p14="http://schemas.microsoft.com/office/powerpoint/2010/main" val="75072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1000"/>
                                        <p:tgtEl>
                                          <p:spTgt spid="15"/>
                                        </p:tgtEl>
                                      </p:cBhvr>
                                    </p:animEffect>
                                    <p:anim calcmode="lin" valueType="num">
                                      <p:cBhvr>
                                        <p:cTn id="43" dur="1000" fill="hold"/>
                                        <p:tgtEl>
                                          <p:spTgt spid="15"/>
                                        </p:tgtEl>
                                        <p:attrNameLst>
                                          <p:attrName>ppt_x</p:attrName>
                                        </p:attrNameLst>
                                      </p:cBhvr>
                                      <p:tavLst>
                                        <p:tav tm="0">
                                          <p:val>
                                            <p:strVal val="#ppt_x"/>
                                          </p:val>
                                        </p:tav>
                                        <p:tav tm="100000">
                                          <p:val>
                                            <p:strVal val="#ppt_x"/>
                                          </p:val>
                                        </p:tav>
                                      </p:tavLst>
                                    </p:anim>
                                    <p:anim calcmode="lin" valueType="num">
                                      <p:cBhvr>
                                        <p:cTn id="4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fade">
                                      <p:cBhvr>
                                        <p:cTn id="49" dur="1000"/>
                                        <p:tgtEl>
                                          <p:spTgt spid="8"/>
                                        </p:tgtEl>
                                      </p:cBhvr>
                                    </p:animEffect>
                                    <p:anim calcmode="lin" valueType="num">
                                      <p:cBhvr>
                                        <p:cTn id="50" dur="1000" fill="hold"/>
                                        <p:tgtEl>
                                          <p:spTgt spid="8"/>
                                        </p:tgtEl>
                                        <p:attrNameLst>
                                          <p:attrName>ppt_x</p:attrName>
                                        </p:attrNameLst>
                                      </p:cBhvr>
                                      <p:tavLst>
                                        <p:tav tm="0">
                                          <p:val>
                                            <p:strVal val="#ppt_x"/>
                                          </p:val>
                                        </p:tav>
                                        <p:tav tm="100000">
                                          <p:val>
                                            <p:strVal val="#ppt_x"/>
                                          </p:val>
                                        </p:tav>
                                      </p:tavLst>
                                    </p:anim>
                                    <p:anim calcmode="lin" valueType="num">
                                      <p:cBhvr>
                                        <p:cTn id="5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1000"/>
                                        <p:tgtEl>
                                          <p:spTgt spid="11"/>
                                        </p:tgtEl>
                                      </p:cBhvr>
                                    </p:animEffect>
                                    <p:anim calcmode="lin" valueType="num">
                                      <p:cBhvr>
                                        <p:cTn id="57" dur="1000" fill="hold"/>
                                        <p:tgtEl>
                                          <p:spTgt spid="11"/>
                                        </p:tgtEl>
                                        <p:attrNameLst>
                                          <p:attrName>ppt_x</p:attrName>
                                        </p:attrNameLst>
                                      </p:cBhvr>
                                      <p:tavLst>
                                        <p:tav tm="0">
                                          <p:val>
                                            <p:strVal val="#ppt_x"/>
                                          </p:val>
                                        </p:tav>
                                        <p:tav tm="100000">
                                          <p:val>
                                            <p:strVal val="#ppt_x"/>
                                          </p:val>
                                        </p:tav>
                                      </p:tavLst>
                                    </p:anim>
                                    <p:anim calcmode="lin" valueType="num">
                                      <p:cBhvr>
                                        <p:cTn id="5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P spid="8" grpId="0" animBg="1"/>
      <p:bldP spid="10" grpId="0" animBg="1"/>
      <p:bldP spid="11" grpId="0"/>
      <p:bldP spid="1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C85143-2851-4567-B3D4-6F473961DA34}"/>
              </a:ext>
            </a:extLst>
          </p:cNvPr>
          <p:cNvPicPr>
            <a:picLocks noChangeAspect="1"/>
          </p:cNvPicPr>
          <p:nvPr/>
        </p:nvPicPr>
        <p:blipFill>
          <a:blip r:embed="rId2"/>
          <a:stretch>
            <a:fillRect/>
          </a:stretch>
        </p:blipFill>
        <p:spPr>
          <a:xfrm>
            <a:off x="571500" y="216671"/>
            <a:ext cx="11049000" cy="6229350"/>
          </a:xfrm>
          <a:prstGeom prst="rect">
            <a:avLst/>
          </a:prstGeom>
        </p:spPr>
      </p:pic>
      <p:sp>
        <p:nvSpPr>
          <p:cNvPr id="4" name="Oval 3">
            <a:extLst>
              <a:ext uri="{FF2B5EF4-FFF2-40B4-BE49-F238E27FC236}">
                <a16:creationId xmlns:a16="http://schemas.microsoft.com/office/drawing/2014/main" id="{F6871675-2EC1-4781-98C7-69698F14C830}"/>
              </a:ext>
            </a:extLst>
          </p:cNvPr>
          <p:cNvSpPr/>
          <p:nvPr/>
        </p:nvSpPr>
        <p:spPr>
          <a:xfrm>
            <a:off x="9610531" y="1825625"/>
            <a:ext cx="891752" cy="961963"/>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1019B3BA-99BA-4382-8AC3-D26B8F1B6655}"/>
              </a:ext>
            </a:extLst>
          </p:cNvPr>
          <p:cNvSpPr/>
          <p:nvPr/>
        </p:nvSpPr>
        <p:spPr>
          <a:xfrm>
            <a:off x="3262998" y="2844445"/>
            <a:ext cx="891752" cy="961963"/>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8AF5EA44-27F7-4D51-9330-DB7BC7A97422}"/>
              </a:ext>
            </a:extLst>
          </p:cNvPr>
          <p:cNvSpPr/>
          <p:nvPr/>
        </p:nvSpPr>
        <p:spPr>
          <a:xfrm>
            <a:off x="3789292" y="1882482"/>
            <a:ext cx="891752" cy="961963"/>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EA67CEF0-701C-4C2E-AF35-FA53A3C8A815}"/>
              </a:ext>
            </a:extLst>
          </p:cNvPr>
          <p:cNvSpPr/>
          <p:nvPr/>
        </p:nvSpPr>
        <p:spPr>
          <a:xfrm>
            <a:off x="3166823" y="600141"/>
            <a:ext cx="987927" cy="102447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3031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2" grpId="0" animBg="1"/>
      <p:bldP spid="1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Thompson&amp; Strickland (2001; p7)</a:t>
            </a:r>
            <a:br>
              <a:rPr lang="en-GB" dirty="0"/>
            </a:br>
            <a:r>
              <a:rPr lang="en-GB" dirty="0"/>
              <a:t>5 Tasks of Strategic Management</a:t>
            </a:r>
          </a:p>
        </p:txBody>
      </p:sp>
      <p:sp>
        <p:nvSpPr>
          <p:cNvPr id="5" name="Right Arrow 4"/>
          <p:cNvSpPr/>
          <p:nvPr/>
        </p:nvSpPr>
        <p:spPr>
          <a:xfrm>
            <a:off x="2598419" y="1600201"/>
            <a:ext cx="6995160" cy="4525963"/>
          </a:xfrm>
          <a:prstGeom prst="rightArrow">
            <a:avLst/>
          </a:prstGeom>
        </p:spPr>
        <p:style>
          <a:lnRef idx="2">
            <a:schemeClr val="accent6">
              <a:shade val="50000"/>
            </a:schemeClr>
          </a:lnRef>
          <a:fillRef idx="1">
            <a:schemeClr val="accent6"/>
          </a:fillRef>
          <a:effectRef idx="0">
            <a:schemeClr val="accent6"/>
          </a:effectRef>
          <a:fontRef idx="minor">
            <a:schemeClr val="lt1"/>
          </a:fontRef>
        </p:style>
      </p:sp>
      <p:sp>
        <p:nvSpPr>
          <p:cNvPr id="6" name="Freeform 5"/>
          <p:cNvSpPr/>
          <p:nvPr/>
        </p:nvSpPr>
        <p:spPr>
          <a:xfrm>
            <a:off x="1807807" y="2957988"/>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dk1"/>
          </a:lnRef>
          <a:fillRef idx="3">
            <a:schemeClr val="dk1"/>
          </a:fillRef>
          <a:effectRef idx="3">
            <a:schemeClr val="dk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Develop strategic vision</a:t>
            </a:r>
          </a:p>
        </p:txBody>
      </p:sp>
      <p:sp>
        <p:nvSpPr>
          <p:cNvPr id="7" name="Freeform 6"/>
          <p:cNvSpPr/>
          <p:nvPr/>
        </p:nvSpPr>
        <p:spPr>
          <a:xfrm>
            <a:off x="3505200" y="2957986"/>
            <a:ext cx="17526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1"/>
          </a:lnRef>
          <a:fillRef idx="3">
            <a:schemeClr val="accent1"/>
          </a:fillRef>
          <a:effectRef idx="3">
            <a:schemeClr val="accent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Set Objectives</a:t>
            </a:r>
          </a:p>
        </p:txBody>
      </p:sp>
      <p:sp>
        <p:nvSpPr>
          <p:cNvPr id="8" name="Freeform 7"/>
          <p:cNvSpPr/>
          <p:nvPr/>
        </p:nvSpPr>
        <p:spPr>
          <a:xfrm>
            <a:off x="5305386" y="2957989"/>
            <a:ext cx="178121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Create a Strategy to Achieve Objectives</a:t>
            </a:r>
          </a:p>
        </p:txBody>
      </p:sp>
      <p:sp>
        <p:nvSpPr>
          <p:cNvPr id="9" name="Freeform 8"/>
          <p:cNvSpPr/>
          <p:nvPr/>
        </p:nvSpPr>
        <p:spPr>
          <a:xfrm>
            <a:off x="7162800" y="2957987"/>
            <a:ext cx="16764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3"/>
          </a:lnRef>
          <a:fillRef idx="3">
            <a:schemeClr val="accent3"/>
          </a:fillRef>
          <a:effectRef idx="3">
            <a:schemeClr val="accent3"/>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Implement and Execute</a:t>
            </a:r>
          </a:p>
        </p:txBody>
      </p:sp>
      <p:sp>
        <p:nvSpPr>
          <p:cNvPr id="10" name="Freeform 9"/>
          <p:cNvSpPr/>
          <p:nvPr/>
        </p:nvSpPr>
        <p:spPr>
          <a:xfrm>
            <a:off x="8915400" y="2957989"/>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4"/>
          </a:lnRef>
          <a:fillRef idx="3">
            <a:schemeClr val="accent4"/>
          </a:fillRef>
          <a:effectRef idx="3">
            <a:schemeClr val="accent4"/>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Evaluate. Monitor and Amend</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00" b="0" i="0" u="none" strike="noStrike" kern="1200" cap="none" spc="0" normalizeH="0" baseline="0" noProof="0" smtClean="0">
                <a:ln>
                  <a:noFill/>
                </a:ln>
                <a:solidFill>
                  <a:prstClr val="black"/>
                </a:solidFill>
                <a:effectLst/>
                <a:uLnTx/>
                <a:uFillTx/>
                <a:latin typeface="Lucida Sans Unicod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000" b="0" i="0" u="none" strike="noStrike" kern="1200" cap="none" spc="0" normalizeH="0" baseline="0" noProof="0">
              <a:ln>
                <a:noFill/>
              </a:ln>
              <a:solidFill>
                <a:prstClr val="black"/>
              </a:solidFill>
              <a:effectLst/>
              <a:uLnTx/>
              <a:uFillTx/>
              <a:latin typeface="Lucida Sans Unicode"/>
              <a:ea typeface="+mn-ea"/>
              <a:cs typeface="+mn-cs"/>
            </a:endParaRPr>
          </a:p>
        </p:txBody>
      </p:sp>
    </p:spTree>
    <p:extLst>
      <p:ext uri="{BB962C8B-B14F-4D97-AF65-F5344CB8AC3E}">
        <p14:creationId xmlns:p14="http://schemas.microsoft.com/office/powerpoint/2010/main" val="215150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82658" y="446397"/>
            <a:ext cx="7470620" cy="596520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714259843"/>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TotalTime>
  <Words>1438</Words>
  <Application>Microsoft Office PowerPoint</Application>
  <PresentationFormat>Widescreen</PresentationFormat>
  <Paragraphs>259</Paragraphs>
  <Slides>45</Slides>
  <Notes>2</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45</vt:i4>
      </vt:variant>
    </vt:vector>
  </HeadingPairs>
  <TitlesOfParts>
    <vt:vector size="59" baseType="lpstr">
      <vt:lpstr>Arial</vt:lpstr>
      <vt:lpstr>Calibri</vt:lpstr>
      <vt:lpstr>Calibri Light</vt:lpstr>
      <vt:lpstr>Lucida Sans Unicode</vt:lpstr>
      <vt:lpstr>Verdana</vt:lpstr>
      <vt:lpstr>Wingdings 2</vt:lpstr>
      <vt:lpstr>Wingdings 3</vt:lpstr>
      <vt:lpstr>Office Theme</vt:lpstr>
      <vt:lpstr>1_Office Theme</vt:lpstr>
      <vt:lpstr>2_Office Theme</vt:lpstr>
      <vt:lpstr>3_Office Theme</vt:lpstr>
      <vt:lpstr>4_Office Theme</vt:lpstr>
      <vt:lpstr>1_Concourse</vt:lpstr>
      <vt:lpstr>5_Office Theme</vt:lpstr>
      <vt:lpstr>Management of Resources Mash-Up</vt:lpstr>
      <vt:lpstr>PowerPoint Presentation</vt:lpstr>
      <vt:lpstr>Politicians make decisions  They have power  Love them or loathe them, you cannot avoid them</vt:lpstr>
      <vt:lpstr>Who is behind the curtain?</vt:lpstr>
      <vt:lpstr>Politicians make decisions  They are elected for 5 years</vt:lpstr>
      <vt:lpstr>The Political Process:   Before Elections</vt:lpstr>
      <vt:lpstr>The Political Process:   After Elections</vt:lpstr>
      <vt:lpstr>High-Level Strategy to Dynamic Local Action</vt:lpstr>
      <vt:lpstr>Typical Council Structure - Elected Members</vt:lpstr>
      <vt:lpstr> Typical Council Structure – Officers </vt:lpstr>
      <vt:lpstr>What is the object of government?</vt:lpstr>
      <vt:lpstr>PowerPoint Presentation</vt:lpstr>
      <vt:lpstr>Two Key Drivers</vt:lpstr>
      <vt:lpstr>Beveridge’s Five Giant Social Evils</vt:lpstr>
      <vt:lpstr>Dynamic Government Action</vt:lpstr>
      <vt:lpstr>What do we mean resources?  What do we mean by ‘public spending’?  What are budgets?  Should governments borrow?  Government budgets are not like household budgets!</vt:lpstr>
      <vt:lpstr>Resources?</vt:lpstr>
      <vt:lpstr>What is ‘public spending’?</vt:lpstr>
      <vt:lpstr>Budgets</vt:lpstr>
      <vt:lpstr>PowerPoint Presentation</vt:lpstr>
      <vt:lpstr>PowerPoint Presentation</vt:lpstr>
      <vt:lpstr>Austerity</vt:lpstr>
      <vt:lpstr>Austerity: a dangerous idea</vt:lpstr>
      <vt:lpstr>Police funding</vt:lpstr>
      <vt:lpstr>Modern Monetary Theory (MMT)</vt:lpstr>
      <vt:lpstr>MMT Myths</vt:lpstr>
      <vt:lpstr>Borrowing</vt:lpstr>
      <vt:lpstr>Public sector debt as a proportion of GDP</vt:lpstr>
      <vt:lpstr>Changes in annual spend as a proportion of annual GDP</vt:lpstr>
      <vt:lpstr>PowerPoint Presentation</vt:lpstr>
      <vt:lpstr>PowerPoint Presentation</vt:lpstr>
      <vt:lpstr>Decision-making</vt:lpstr>
      <vt:lpstr>Decisions have to be made because problems have to be solved</vt:lpstr>
      <vt:lpstr>Three broad categories of of decisions</vt:lpstr>
      <vt:lpstr>PowerPoint Presentation</vt:lpstr>
      <vt:lpstr>Managing Performance</vt:lpstr>
      <vt:lpstr>Objectives</vt:lpstr>
      <vt:lpstr>PowerPoint Presentation</vt:lpstr>
      <vt:lpstr>The Performance Management Cycle</vt:lpstr>
      <vt:lpstr>PowerPoint Presentation</vt:lpstr>
      <vt:lpstr>Practice of management  What if you were in a position of power and responsibility?</vt:lpstr>
      <vt:lpstr>PowerPoint Presentation</vt:lpstr>
      <vt:lpstr>PowerPoint Presentation</vt:lpstr>
      <vt:lpstr>Thompson&amp; Strickland (2001; p7) 5 Tasks of Strategic Management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of Resources Mash-Up</dc:title>
  <dc:creator>Mike Durke</dc:creator>
  <cp:lastModifiedBy>Mike Durke</cp:lastModifiedBy>
  <cp:revision>7</cp:revision>
  <dcterms:created xsi:type="dcterms:W3CDTF">2021-03-18T15:03:18Z</dcterms:created>
  <dcterms:modified xsi:type="dcterms:W3CDTF">2022-04-28T18:51:09Z</dcterms:modified>
</cp:coreProperties>
</file>