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handoutMasterIdLst>
    <p:handoutMasterId r:id="rId28"/>
  </p:handoutMasterIdLst>
  <p:sldIdLst>
    <p:sldId id="256" r:id="rId5"/>
    <p:sldId id="264" r:id="rId6"/>
    <p:sldId id="279" r:id="rId7"/>
    <p:sldId id="280" r:id="rId8"/>
    <p:sldId id="281" r:id="rId9"/>
    <p:sldId id="259" r:id="rId10"/>
    <p:sldId id="265" r:id="rId11"/>
    <p:sldId id="266" r:id="rId12"/>
    <p:sldId id="257" r:id="rId13"/>
    <p:sldId id="267" r:id="rId14"/>
    <p:sldId id="258" r:id="rId15"/>
    <p:sldId id="271" r:id="rId16"/>
    <p:sldId id="270" r:id="rId17"/>
    <p:sldId id="263" r:id="rId18"/>
    <p:sldId id="268" r:id="rId19"/>
    <p:sldId id="269" r:id="rId20"/>
    <p:sldId id="272" r:id="rId21"/>
    <p:sldId id="273" r:id="rId22"/>
    <p:sldId id="274" r:id="rId23"/>
    <p:sldId id="282" r:id="rId24"/>
    <p:sldId id="275" r:id="rId25"/>
    <p:sldId id="276" r:id="rId26"/>
    <p:sldId id="278" r:id="rId27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9"/>
      <p:bold r:id="rId30"/>
      <p:italic r:id="rId31"/>
      <p:boldItalic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1588" y="6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1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4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font" Target="fonts/font2.fntdata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cat.org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hyperlink" Target="https://www.cat.org.uk/info-resources/zero-carbon-britain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raleighinternational.org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UcP9ZGY7JY&amp;feature=emb_logo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eadventures.com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c/WeeAdventuresLtd/video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yf.com/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tyf.com" TargetMode="External"/><Relationship Id="rId2" Type="http://schemas.openxmlformats.org/officeDocument/2006/relationships/hyperlink" Target="https://www.youtube.com/watch?v=pbPBZw9hOAY&amp;feature=emb_logo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eenschool.org/bali/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s://www.greenschool.org/bali/about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fusI4T2GYko" TargetMode="External"/><Relationship Id="rId4" Type="http://schemas.openxmlformats.org/officeDocument/2006/relationships/hyperlink" Target="https://www.youtube.com/watch?v=biVwnTAxZXY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erienceoutdoors.org.uk/outdoor-learning-scotland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channel/UCGsW0ko8anISndfoSMcxJ_A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://www.nwoes.co.uk/our-centres/nant-bh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https://www.nols.edu/en/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s://www.youtube.com/channel/UCpcb6CL8x7ia5UgReaV4Npw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340768"/>
            <a:ext cx="7992888" cy="1470025"/>
          </a:xfrm>
        </p:spPr>
        <p:txBody>
          <a:bodyPr>
            <a:normAutofit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>Virtual Visits</a:t>
            </a: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sz="2400" i="1" dirty="0" smtClean="0">
                <a:solidFill>
                  <a:schemeClr val="bg1"/>
                </a:solidFill>
              </a:rPr>
              <a:t>Environmental Education Focused Review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330434" y="4941168"/>
            <a:ext cx="26340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Jon Haylock 2020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114791" y="1066463"/>
            <a:ext cx="93106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Today we are going to </a:t>
            </a:r>
            <a:r>
              <a:rPr lang="en-GB" sz="2400" dirty="0" smtClean="0">
                <a:solidFill>
                  <a:schemeClr val="bg1"/>
                </a:solidFill>
              </a:rPr>
              <a:t>introduce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a variety of </a:t>
            </a:r>
            <a:r>
              <a:rPr lang="en-GB" sz="2400" dirty="0" smtClean="0">
                <a:solidFill>
                  <a:schemeClr val="bg1"/>
                </a:solidFill>
              </a:rPr>
              <a:t>organisations </a:t>
            </a:r>
            <a:endParaRPr lang="en-GB" sz="2400" dirty="0" smtClean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w</a:t>
            </a:r>
            <a:r>
              <a:rPr lang="en-GB" sz="2400" dirty="0" smtClean="0">
                <a:solidFill>
                  <a:schemeClr val="bg1"/>
                </a:solidFill>
              </a:rPr>
              <a:t>ith a view to starting to grasp their environmental education approaches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67944" y="35730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2972851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Think of these as virtual field trips to visit </a:t>
            </a:r>
            <a:r>
              <a:rPr lang="en-GB" sz="2400" dirty="0" smtClean="0">
                <a:solidFill>
                  <a:schemeClr val="bg1"/>
                </a:solidFill>
              </a:rPr>
              <a:t>organisations some sit in a typical outdoor education setting, some a little more alternative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7504" y="4615804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This weeks task will be to research the different providers identifying their different approaches to environmental education.</a:t>
            </a:r>
          </a:p>
        </p:txBody>
      </p:sp>
    </p:spTree>
    <p:extLst>
      <p:ext uri="{BB962C8B-B14F-4D97-AF65-F5344CB8AC3E}">
        <p14:creationId xmlns:p14="http://schemas.microsoft.com/office/powerpoint/2010/main" val="130935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6" descr="Architecture: Advanced Environmental and Energy Studies | Centre for Alternative  Technology | Masters Compa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769" y="332656"/>
            <a:ext cx="4803998" cy="2651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entre for Alternative Technolog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464" y="3429000"/>
            <a:ext cx="9164464" cy="2684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0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ome - Centre for Alternative Technolog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142330"/>
            <a:ext cx="4155331" cy="2184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entre for Alternative Technology Machynllet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37112"/>
            <a:ext cx="3816424" cy="2027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Architecture: Advanced Environmental and Energy Studies | Centre for Alternative  Technology | Masters Compar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92" y="207327"/>
            <a:ext cx="3096344" cy="170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Graduate School - Centre for Alternative Technolog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052736"/>
            <a:ext cx="4968552" cy="279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entre for Alternative Technology CA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55" y="2063442"/>
            <a:ext cx="3120281" cy="207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871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16691" y="5574760"/>
            <a:ext cx="3798860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hlinkClick r:id="rId2"/>
              </a:rPr>
              <a:t>https://www.cat.org.uk/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3" name="Picture 6" descr="Architecture: Advanced Environmental and Energy Studies | Centre for Alternative  Technology | Masters Compa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-99392"/>
            <a:ext cx="4803998" cy="2651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83568" y="6237312"/>
            <a:ext cx="7992888" cy="46166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hlinkClick r:id="rId4"/>
              </a:rPr>
              <a:t>https://www.cat.org.uk/info-resources/zero-carbon-britain/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11266" name="Picture 2" descr="New report – Zero Carbon Britain: Rising to the Climate Emergency - Centre  for Alternative Technolog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5427" y="2244664"/>
            <a:ext cx="5949169" cy="2974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355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843808" y="5733256"/>
            <a:ext cx="3341028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074" name="Picture 2" descr="Raleigh International | Ecoj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28800"/>
            <a:ext cx="5410200" cy="319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896756" y="5733256"/>
            <a:ext cx="32880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https://raleighinternational.org/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182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023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619672" y="908720"/>
            <a:ext cx="7920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  <a:hlinkClick r:id="rId3"/>
              </a:rPr>
              <a:t>Video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55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Raleigh International | Ecoj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2520280" cy="1486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275856" y="908720"/>
            <a:ext cx="5455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Three Phase approach to participant engagement…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7544" y="2204864"/>
            <a:ext cx="518282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Phase 1: Environmental project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Phase 2: Community project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Phase 3: Expedition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5157192"/>
            <a:ext cx="7452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Aimed at gap year aged young people, encouraging them to volunteer to participate in an international expedition.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745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 descr="TYF Adventure - Home | Faceboo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TYF Adventure - Home | Facebook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2" name="Picture 8" descr="Blog Archives - Wee Adventur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72816"/>
            <a:ext cx="6064449" cy="278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123728" y="5085184"/>
            <a:ext cx="4896544" cy="115212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843808" y="5661248"/>
            <a:ext cx="35574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https://www.weeadventures.com/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074360" y="5206790"/>
            <a:ext cx="3096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4"/>
              </a:rPr>
              <a:t>Wee Adventures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494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Pict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3744416" cy="3491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2" descr="Pict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3734884" cy="348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004048" y="1196752"/>
            <a:ext cx="34468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Micro family business founder and owner run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09124" y="4797152"/>
            <a:ext cx="34468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Focused on tailor made experiences for young children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6" name="Picture 8" descr="Blog Archives - Wee Adventur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157" y="126632"/>
            <a:ext cx="2149096" cy="98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950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4883c28b-10f5-4084-bbf9-0aaa7767284f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60848"/>
            <a:ext cx="2868662" cy="2046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029933" y="4869160"/>
            <a:ext cx="928459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en-GB" dirty="0" smtClean="0">
                <a:hlinkClick r:id="rId3"/>
              </a:rPr>
              <a:t>tyf.com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86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TYF Adventure - Things to do in Pembrokeshire | Coastal Cottages of  Pembrokeshire U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95802"/>
            <a:ext cx="331793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23928" y="660259"/>
            <a:ext cx="3960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An adventure company based in the Pembrokeshire Coastal National Park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2296" name="Picture 8" descr="Coasteering and Adventure Day | Red Letter Day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20888"/>
            <a:ext cx="4143375" cy="233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115616" y="3443685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In 1986 TYF pioneered the sport of Coasteering 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2298" name="Picture 10" descr="Tyf Adventure Shop in St David's © Jaggery :: Geograph Britain and Irelan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09120"/>
            <a:ext cx="2688233" cy="2142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419872" y="5442157"/>
            <a:ext cx="4392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Adventure, retail and education are fundamental in its green business model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32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5949280"/>
            <a:ext cx="7416824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 err="1" smtClean="0">
                <a:hlinkClick r:id="rId2"/>
              </a:rPr>
              <a:t>tyf</a:t>
            </a:r>
            <a:r>
              <a:rPr lang="en-GB" dirty="0" smtClean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youtube</a:t>
            </a:r>
            <a:r>
              <a:rPr lang="en-GB" dirty="0" smtClean="0"/>
              <a:t>                                                                     </a:t>
            </a:r>
            <a:r>
              <a:rPr lang="en-GB" dirty="0" smtClean="0">
                <a:hlinkClick r:id="rId3" action="ppaction://hlinkfile"/>
              </a:rPr>
              <a:t>tyf.com</a:t>
            </a:r>
            <a:endParaRPr lang="en-GB" dirty="0"/>
          </a:p>
        </p:txBody>
      </p:sp>
      <p:pic>
        <p:nvPicPr>
          <p:cNvPr id="11268" name="Picture 4" descr="Coasteering in Pembrokeshire – TY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808"/>
            <a:ext cx="9144000" cy="360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4883c28b-10f5-4084-bbf9-0aaa7767284f@GBRP26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8640"/>
            <a:ext cx="1872208" cy="1335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947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252680" y="5373216"/>
            <a:ext cx="4464496" cy="10081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6148" name="Picture 4" descr="Memasuki Usia ke 10, Berikut Makna Logo Green School Bali - Siedo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268760"/>
            <a:ext cx="5732984" cy="348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699791" y="5692606"/>
            <a:ext cx="35702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https://www.greenschool.org/bali/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87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Green School, Bali - IBUK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063" y="3789040"/>
            <a:ext cx="3840361" cy="255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Green School celebrates 10 years - Green by John and Cynth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4200401" cy="2380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eart of School at Green School - IBUKU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6672"/>
            <a:ext cx="3672408" cy="2445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620688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The learning environments are designed to suit the climate of each school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43508" y="5013176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The teaching spaces are created to enhance group learning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23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331640" y="5685361"/>
            <a:ext cx="6696744" cy="49107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475656" y="5746234"/>
            <a:ext cx="12833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2"/>
              </a:rPr>
              <a:t>intro Video</a:t>
            </a:r>
            <a:endParaRPr lang="en-GB" dirty="0"/>
          </a:p>
        </p:txBody>
      </p:sp>
      <p:pic>
        <p:nvPicPr>
          <p:cNvPr id="10242" name="Picture 2" descr="Green School: Bali jungle-based school teaching pupils to be green leaders  – Life &amp; Soul Magazi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36712"/>
            <a:ext cx="6984776" cy="463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3203848" y="5733754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4"/>
              </a:rPr>
              <a:t>Longer Video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065643" y="5733754"/>
            <a:ext cx="3024336" cy="381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5"/>
              </a:rPr>
              <a:t>Visiting green school video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19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Benmore Centre for Outdoor Education ▷ Benmore, Benmore Cent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268760"/>
            <a:ext cx="4832307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3457" y="5373216"/>
            <a:ext cx="7632848" cy="40011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hlinkClick r:id="rId3"/>
              </a:rPr>
              <a:t>https://www.experienceoutdoors.org.uk/outdoor-learning-scotland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17610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enmore Outdoor Centre | Benmore House Catered Accommodation and activities  for schools and large groups | Book No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64704"/>
            <a:ext cx="6908775" cy="459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87624" y="5733256"/>
            <a:ext cx="6876764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://www.youtube.com/channel/UCGsW0ko8anISndfoSMcxJ_A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4223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Benmore 5 – Dean Park Primary Scho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3992362" cy="265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enmore Camp Day 2 – Dean Park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08920"/>
            <a:ext cx="2851026" cy="379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Our Trip to Benmore Outdoor Centre! | Business Networking Events For Local  Business Professionals : Nexus BNI (Giffnock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17032"/>
            <a:ext cx="3600400" cy="27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Benmore – Roseburn Primary Schoo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9122" y="332656"/>
            <a:ext cx="304800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274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87624" y="5589240"/>
            <a:ext cx="7200800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>
            <a:spAutoFit/>
          </a:bodyPr>
          <a:lstStyle/>
          <a:p>
            <a:r>
              <a:rPr lang="en-GB" sz="2800" dirty="0">
                <a:hlinkClick r:id="rId2"/>
              </a:rPr>
              <a:t>http://www.nwoes.co.uk/our-centres/nant-bh</a:t>
            </a:r>
            <a:endParaRPr lang="en-GB" sz="2800" dirty="0"/>
          </a:p>
        </p:txBody>
      </p:sp>
      <p:pic>
        <p:nvPicPr>
          <p:cNvPr id="12290" name="Picture 2" descr="Nant BH homep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7596" y="1953432"/>
            <a:ext cx="5380856" cy="293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Nant BH and Pentre homep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2324"/>
            <a:ext cx="323850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746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9832" y="6237312"/>
            <a:ext cx="2685415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https://www.nols.edu/en/</a:t>
            </a:r>
            <a:endParaRPr lang="en-GB" dirty="0"/>
          </a:p>
        </p:txBody>
      </p:sp>
      <p:pic>
        <p:nvPicPr>
          <p:cNvPr id="4098" name="Picture 2" descr="NOLS Blog | NOL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584" y="342849"/>
            <a:ext cx="4612893" cy="4968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331640" y="5425326"/>
            <a:ext cx="66527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National Outdoor leadership School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004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7504" y="260648"/>
            <a:ext cx="66527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National Outdoor leadership School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71600" y="6093296"/>
            <a:ext cx="6955815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https://www.youtube.com/channel/UCpcb6CL8x7ia5UgReaV4Npw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662653" y="1829144"/>
            <a:ext cx="40911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Wilderness education experiences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28577" y="4221088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Strong focus on expedition for personal development &amp; developing leadership skills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6148" name="Picture 4" descr="NOLS Wilderness Education Programs | Wild By Nat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3699722" cy="231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Wilderness Medicin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028" y="3212976"/>
            <a:ext cx="3166436" cy="2374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65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Gap Year Program: NOLS Himalaya Backpacking on TeenLif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371241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NOLS Semester in Alaska | Go Oversea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08720"/>
            <a:ext cx="3719015" cy="2091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NOLS | Patagonia - YouTub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527" y="3829191"/>
            <a:ext cx="3717496" cy="209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NOLS | Mexico - YouTub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96" y="3829191"/>
            <a:ext cx="3727060" cy="209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5075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2008</TotalTime>
  <Words>253</Words>
  <Application>Microsoft Office PowerPoint</Application>
  <PresentationFormat>On-screen Show (4:3)</PresentationFormat>
  <Paragraphs>41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Myriad Pro</vt:lpstr>
      <vt:lpstr>Calibri</vt:lpstr>
      <vt:lpstr>20140311PresentationUWTSDTemplate</vt:lpstr>
      <vt:lpstr>Virtual Visits Environmental Education Focused Review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Jonathan Haylock</cp:lastModifiedBy>
  <cp:revision>54</cp:revision>
  <dcterms:created xsi:type="dcterms:W3CDTF">2015-04-14T15:21:28Z</dcterms:created>
  <dcterms:modified xsi:type="dcterms:W3CDTF">2020-10-29T21:46:21Z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