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7" r:id="rId1"/>
  </p:sldMasterIdLst>
  <p:sldIdLst>
    <p:sldId id="256" r:id="rId2"/>
    <p:sldId id="272" r:id="rId3"/>
    <p:sldId id="270" r:id="rId4"/>
    <p:sldId id="269" r:id="rId5"/>
    <p:sldId id="271" r:id="rId6"/>
    <p:sldId id="267" r:id="rId7"/>
    <p:sldId id="260" r:id="rId8"/>
    <p:sldId id="26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6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16EE0D-ADB1-43B6-B7BA-394984B1B2DE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F2D145-3B80-4836-BA14-06F275894F14}">
      <dgm:prSet/>
      <dgm:spPr/>
      <dgm:t>
        <a:bodyPr/>
        <a:lstStyle/>
        <a:p>
          <a:r>
            <a:rPr lang="en-US" dirty="0"/>
            <a:t>Dr Zakir Naik teaches that according to Islam </a:t>
          </a:r>
          <a:r>
            <a:rPr lang="en-GB" dirty="0"/>
            <a:t>and Christianity Jesus </a:t>
          </a:r>
          <a:r>
            <a:rPr lang="en-US" dirty="0"/>
            <a:t>never claimed divinity.</a:t>
          </a:r>
          <a:r>
            <a:rPr lang="en-GB" dirty="0"/>
            <a:t>1</a:t>
          </a:r>
          <a:endParaRPr lang="en-US" dirty="0"/>
        </a:p>
      </dgm:t>
    </dgm:pt>
    <dgm:pt modelId="{4A840426-43AD-4AFD-AE7F-22CBF2FADF24}" type="parTrans" cxnId="{A32EABA4-3761-416C-A7F4-C4BCB6A145CE}">
      <dgm:prSet/>
      <dgm:spPr/>
      <dgm:t>
        <a:bodyPr/>
        <a:lstStyle/>
        <a:p>
          <a:endParaRPr lang="en-US"/>
        </a:p>
      </dgm:t>
    </dgm:pt>
    <dgm:pt modelId="{982F3FE9-0A26-482D-8A99-2C4444AE8057}" type="sibTrans" cxnId="{A32EABA4-3761-416C-A7F4-C4BCB6A145CE}">
      <dgm:prSet/>
      <dgm:spPr/>
      <dgm:t>
        <a:bodyPr/>
        <a:lstStyle/>
        <a:p>
          <a:endParaRPr lang="en-US"/>
        </a:p>
      </dgm:t>
    </dgm:pt>
    <dgm:pt modelId="{B5E32084-2954-440D-A451-C7FB834E0056}">
      <dgm:prSet/>
      <dgm:spPr/>
      <dgm:t>
        <a:bodyPr/>
        <a:lstStyle/>
        <a:p>
          <a:r>
            <a:rPr lang="en-US" dirty="0"/>
            <a:t>Jesus in the Bible never said that he is God.</a:t>
          </a:r>
        </a:p>
      </dgm:t>
    </dgm:pt>
    <dgm:pt modelId="{133A0733-C242-4F6C-895B-FAF6371D5452}" type="parTrans" cxnId="{0CBC6E29-2319-4F7D-B8DD-2CE56E2B52B0}">
      <dgm:prSet/>
      <dgm:spPr/>
      <dgm:t>
        <a:bodyPr/>
        <a:lstStyle/>
        <a:p>
          <a:endParaRPr lang="en-US"/>
        </a:p>
      </dgm:t>
    </dgm:pt>
    <dgm:pt modelId="{5119051C-515F-44A6-B2E1-92012F724EFC}" type="sibTrans" cxnId="{0CBC6E29-2319-4F7D-B8DD-2CE56E2B52B0}">
      <dgm:prSet/>
      <dgm:spPr/>
      <dgm:t>
        <a:bodyPr/>
        <a:lstStyle/>
        <a:p>
          <a:endParaRPr lang="en-US"/>
        </a:p>
      </dgm:t>
    </dgm:pt>
    <dgm:pt modelId="{29EA1A20-C05C-4E95-AF8D-0104A574D556}">
      <dgm:prSet/>
      <dgm:spPr/>
      <dgm:t>
        <a:bodyPr/>
        <a:lstStyle/>
        <a:p>
          <a:r>
            <a:rPr lang="en-US" dirty="0"/>
            <a:t>Jesus (Isa) is the messiah according to Qur`an and the Bible and he will return to judge the living and the</a:t>
          </a:r>
          <a:r>
            <a:rPr lang="en-GB" dirty="0"/>
            <a:t> dead</a:t>
          </a:r>
          <a:r>
            <a:rPr lang="en-US" dirty="0"/>
            <a:t>.</a:t>
          </a:r>
        </a:p>
      </dgm:t>
    </dgm:pt>
    <dgm:pt modelId="{1D1904CD-739D-4332-8B5E-21A3441F19B2}" type="parTrans" cxnId="{2076A406-CB66-40CC-B925-2BCF3E68A7F3}">
      <dgm:prSet/>
      <dgm:spPr/>
      <dgm:t>
        <a:bodyPr/>
        <a:lstStyle/>
        <a:p>
          <a:endParaRPr lang="en-US"/>
        </a:p>
      </dgm:t>
    </dgm:pt>
    <dgm:pt modelId="{BFA2A63A-5972-42FA-89C0-7DFE71ED32D9}" type="sibTrans" cxnId="{2076A406-CB66-40CC-B925-2BCF3E68A7F3}">
      <dgm:prSet/>
      <dgm:spPr/>
      <dgm:t>
        <a:bodyPr/>
        <a:lstStyle/>
        <a:p>
          <a:endParaRPr lang="en-US"/>
        </a:p>
      </dgm:t>
    </dgm:pt>
    <dgm:pt modelId="{593C1618-5E24-4DFF-9808-E359B9BFFB0B}">
      <dgm:prSet/>
      <dgm:spPr/>
      <dgm:t>
        <a:bodyPr/>
        <a:lstStyle/>
        <a:p>
          <a:r>
            <a:rPr lang="en-US" dirty="0"/>
            <a:t>Jesus in the Bible "By myself I can do nothing; I judge only as I hear, and my judgment is just, for I seek not to please myself but him who sent me." John 5:30.</a:t>
          </a:r>
        </a:p>
      </dgm:t>
    </dgm:pt>
    <dgm:pt modelId="{5AAF642F-0B7D-44BA-A1B0-2067A20E2CA4}" type="parTrans" cxnId="{AD935AA4-B486-4F2F-8DF3-07213E61684F}">
      <dgm:prSet/>
      <dgm:spPr/>
      <dgm:t>
        <a:bodyPr/>
        <a:lstStyle/>
        <a:p>
          <a:endParaRPr lang="en-US"/>
        </a:p>
      </dgm:t>
    </dgm:pt>
    <dgm:pt modelId="{89346C30-38DE-432C-BB02-5D1D9ED93EBE}" type="sibTrans" cxnId="{AD935AA4-B486-4F2F-8DF3-07213E61684F}">
      <dgm:prSet/>
      <dgm:spPr/>
      <dgm:t>
        <a:bodyPr/>
        <a:lstStyle/>
        <a:p>
          <a:endParaRPr lang="en-US"/>
        </a:p>
      </dgm:t>
    </dgm:pt>
    <dgm:pt modelId="{449C9E51-D699-4827-AD7D-72F9EC56A702}" type="pres">
      <dgm:prSet presAssocID="{B616EE0D-ADB1-43B6-B7BA-394984B1B2DE}" presName="linear" presStyleCnt="0">
        <dgm:presLayoutVars>
          <dgm:animLvl val="lvl"/>
          <dgm:resizeHandles val="exact"/>
        </dgm:presLayoutVars>
      </dgm:prSet>
      <dgm:spPr/>
    </dgm:pt>
    <dgm:pt modelId="{EDA0FEE7-EC6D-44B4-B5FF-31CA5808CF28}" type="pres">
      <dgm:prSet presAssocID="{67F2D145-3B80-4836-BA14-06F275894F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AC7EE47-0173-46C5-AB86-93A4F911AA37}" type="pres">
      <dgm:prSet presAssocID="{982F3FE9-0A26-482D-8A99-2C4444AE8057}" presName="spacer" presStyleCnt="0"/>
      <dgm:spPr/>
    </dgm:pt>
    <dgm:pt modelId="{46638552-CF0D-402E-8D14-E61026AE25F1}" type="pres">
      <dgm:prSet presAssocID="{B5E32084-2954-440D-A451-C7FB834E005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673729-4C10-40F3-96E0-3ADE3192320D}" type="pres">
      <dgm:prSet presAssocID="{5119051C-515F-44A6-B2E1-92012F724EFC}" presName="spacer" presStyleCnt="0"/>
      <dgm:spPr/>
    </dgm:pt>
    <dgm:pt modelId="{9A70BDD3-7042-4DF6-9AC7-B89127CD96B6}" type="pres">
      <dgm:prSet presAssocID="{29EA1A20-C05C-4E95-AF8D-0104A574D55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31A4585-3FD0-4557-9C02-4AA8655AE2F7}" type="pres">
      <dgm:prSet presAssocID="{BFA2A63A-5972-42FA-89C0-7DFE71ED32D9}" presName="spacer" presStyleCnt="0"/>
      <dgm:spPr/>
    </dgm:pt>
    <dgm:pt modelId="{A20D26F6-7259-40BC-A0A1-8A321816A62F}" type="pres">
      <dgm:prSet presAssocID="{593C1618-5E24-4DFF-9808-E359B9BFFB0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076A406-CB66-40CC-B925-2BCF3E68A7F3}" srcId="{B616EE0D-ADB1-43B6-B7BA-394984B1B2DE}" destId="{29EA1A20-C05C-4E95-AF8D-0104A574D556}" srcOrd="2" destOrd="0" parTransId="{1D1904CD-739D-4332-8B5E-21A3441F19B2}" sibTransId="{BFA2A63A-5972-42FA-89C0-7DFE71ED32D9}"/>
    <dgm:cxn modelId="{0CBC6E29-2319-4F7D-B8DD-2CE56E2B52B0}" srcId="{B616EE0D-ADB1-43B6-B7BA-394984B1B2DE}" destId="{B5E32084-2954-440D-A451-C7FB834E0056}" srcOrd="1" destOrd="0" parTransId="{133A0733-C242-4F6C-895B-FAF6371D5452}" sibTransId="{5119051C-515F-44A6-B2E1-92012F724EFC}"/>
    <dgm:cxn modelId="{99C20F53-E2F4-432D-8CAA-8972B22C1631}" type="presOf" srcId="{593C1618-5E24-4DFF-9808-E359B9BFFB0B}" destId="{A20D26F6-7259-40BC-A0A1-8A321816A62F}" srcOrd="0" destOrd="0" presId="urn:microsoft.com/office/officeart/2005/8/layout/vList2"/>
    <dgm:cxn modelId="{700A03A1-3D1D-46EB-864F-E60B27B334F9}" type="presOf" srcId="{29EA1A20-C05C-4E95-AF8D-0104A574D556}" destId="{9A70BDD3-7042-4DF6-9AC7-B89127CD96B6}" srcOrd="0" destOrd="0" presId="urn:microsoft.com/office/officeart/2005/8/layout/vList2"/>
    <dgm:cxn modelId="{AD935AA4-B486-4F2F-8DF3-07213E61684F}" srcId="{B616EE0D-ADB1-43B6-B7BA-394984B1B2DE}" destId="{593C1618-5E24-4DFF-9808-E359B9BFFB0B}" srcOrd="3" destOrd="0" parTransId="{5AAF642F-0B7D-44BA-A1B0-2067A20E2CA4}" sibTransId="{89346C30-38DE-432C-BB02-5D1D9ED93EBE}"/>
    <dgm:cxn modelId="{A32EABA4-3761-416C-A7F4-C4BCB6A145CE}" srcId="{B616EE0D-ADB1-43B6-B7BA-394984B1B2DE}" destId="{67F2D145-3B80-4836-BA14-06F275894F14}" srcOrd="0" destOrd="0" parTransId="{4A840426-43AD-4AFD-AE7F-22CBF2FADF24}" sibTransId="{982F3FE9-0A26-482D-8A99-2C4444AE8057}"/>
    <dgm:cxn modelId="{C10E3CC1-209B-4485-BAD1-A37445217A7B}" type="presOf" srcId="{B5E32084-2954-440D-A451-C7FB834E0056}" destId="{46638552-CF0D-402E-8D14-E61026AE25F1}" srcOrd="0" destOrd="0" presId="urn:microsoft.com/office/officeart/2005/8/layout/vList2"/>
    <dgm:cxn modelId="{474BE5F0-AE10-40A3-8FFF-85495EC33757}" type="presOf" srcId="{67F2D145-3B80-4836-BA14-06F275894F14}" destId="{EDA0FEE7-EC6D-44B4-B5FF-31CA5808CF28}" srcOrd="0" destOrd="0" presId="urn:microsoft.com/office/officeart/2005/8/layout/vList2"/>
    <dgm:cxn modelId="{B7AD3FFE-5CC4-4761-8935-5A0DBC3D9861}" type="presOf" srcId="{B616EE0D-ADB1-43B6-B7BA-394984B1B2DE}" destId="{449C9E51-D699-4827-AD7D-72F9EC56A702}" srcOrd="0" destOrd="0" presId="urn:microsoft.com/office/officeart/2005/8/layout/vList2"/>
    <dgm:cxn modelId="{1E457F64-9BC3-442A-9FE7-CC7F6F162208}" type="presParOf" srcId="{449C9E51-D699-4827-AD7D-72F9EC56A702}" destId="{EDA0FEE7-EC6D-44B4-B5FF-31CA5808CF28}" srcOrd="0" destOrd="0" presId="urn:microsoft.com/office/officeart/2005/8/layout/vList2"/>
    <dgm:cxn modelId="{BEEED971-84E1-4E23-9D32-E02264948ED6}" type="presParOf" srcId="{449C9E51-D699-4827-AD7D-72F9EC56A702}" destId="{2AC7EE47-0173-46C5-AB86-93A4F911AA37}" srcOrd="1" destOrd="0" presId="urn:microsoft.com/office/officeart/2005/8/layout/vList2"/>
    <dgm:cxn modelId="{E0E04960-E0F9-49A1-B3FB-06F5FE34AE0A}" type="presParOf" srcId="{449C9E51-D699-4827-AD7D-72F9EC56A702}" destId="{46638552-CF0D-402E-8D14-E61026AE25F1}" srcOrd="2" destOrd="0" presId="urn:microsoft.com/office/officeart/2005/8/layout/vList2"/>
    <dgm:cxn modelId="{4B0C60E5-9604-4D9B-AC02-A2CF326B08D1}" type="presParOf" srcId="{449C9E51-D699-4827-AD7D-72F9EC56A702}" destId="{62673729-4C10-40F3-96E0-3ADE3192320D}" srcOrd="3" destOrd="0" presId="urn:microsoft.com/office/officeart/2005/8/layout/vList2"/>
    <dgm:cxn modelId="{2C4EB82B-94EE-4880-87E5-3D6C4D3F3B74}" type="presParOf" srcId="{449C9E51-D699-4827-AD7D-72F9EC56A702}" destId="{9A70BDD3-7042-4DF6-9AC7-B89127CD96B6}" srcOrd="4" destOrd="0" presId="urn:microsoft.com/office/officeart/2005/8/layout/vList2"/>
    <dgm:cxn modelId="{7F7F72DF-D790-4D5C-B53C-9732AFEA1908}" type="presParOf" srcId="{449C9E51-D699-4827-AD7D-72F9EC56A702}" destId="{431A4585-3FD0-4557-9C02-4AA8655AE2F7}" srcOrd="5" destOrd="0" presId="urn:microsoft.com/office/officeart/2005/8/layout/vList2"/>
    <dgm:cxn modelId="{5351A5DD-6AB1-4A28-8845-6FF09454A432}" type="presParOf" srcId="{449C9E51-D699-4827-AD7D-72F9EC56A702}" destId="{A20D26F6-7259-40BC-A0A1-8A321816A62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0FEE7-EC6D-44B4-B5FF-31CA5808CF28}">
      <dsp:nvSpPr>
        <dsp:cNvPr id="0" name=""/>
        <dsp:cNvSpPr/>
      </dsp:nvSpPr>
      <dsp:spPr>
        <a:xfrm>
          <a:off x="0" y="689784"/>
          <a:ext cx="6261100" cy="10086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Dr Zakir Naik teaches that according to Islam </a:t>
          </a:r>
          <a:r>
            <a:rPr lang="en-GB" sz="1900" kern="1200" dirty="0"/>
            <a:t>and Christianity Jesus </a:t>
          </a:r>
          <a:r>
            <a:rPr lang="en-US" sz="1900" kern="1200" dirty="0"/>
            <a:t>never claimed divinity.</a:t>
          </a:r>
          <a:r>
            <a:rPr lang="en-GB" sz="1900" kern="1200" dirty="0"/>
            <a:t>1</a:t>
          </a:r>
          <a:endParaRPr lang="en-US" sz="1900" kern="1200" dirty="0"/>
        </a:p>
      </dsp:txBody>
      <dsp:txXfrm>
        <a:off x="49240" y="739024"/>
        <a:ext cx="6162620" cy="910206"/>
      </dsp:txXfrm>
    </dsp:sp>
    <dsp:sp modelId="{46638552-CF0D-402E-8D14-E61026AE25F1}">
      <dsp:nvSpPr>
        <dsp:cNvPr id="0" name=""/>
        <dsp:cNvSpPr/>
      </dsp:nvSpPr>
      <dsp:spPr>
        <a:xfrm>
          <a:off x="0" y="1753191"/>
          <a:ext cx="6261100" cy="1008686"/>
        </a:xfrm>
        <a:prstGeom prst="roundRect">
          <a:avLst/>
        </a:prstGeom>
        <a:gradFill rotWithShape="0">
          <a:gsLst>
            <a:gs pos="0">
              <a:schemeClr val="accent2">
                <a:hueOff val="1847440"/>
                <a:satOff val="-318"/>
                <a:lumOff val="-326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1847440"/>
                <a:satOff val="-318"/>
                <a:lumOff val="-326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1847440"/>
                <a:satOff val="-318"/>
                <a:lumOff val="-326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Jesus in the Bible never said that he is God.</a:t>
          </a:r>
        </a:p>
      </dsp:txBody>
      <dsp:txXfrm>
        <a:off x="49240" y="1802431"/>
        <a:ext cx="6162620" cy="910206"/>
      </dsp:txXfrm>
    </dsp:sp>
    <dsp:sp modelId="{9A70BDD3-7042-4DF6-9AC7-B89127CD96B6}">
      <dsp:nvSpPr>
        <dsp:cNvPr id="0" name=""/>
        <dsp:cNvSpPr/>
      </dsp:nvSpPr>
      <dsp:spPr>
        <a:xfrm>
          <a:off x="0" y="2816597"/>
          <a:ext cx="6261100" cy="1008686"/>
        </a:xfrm>
        <a:prstGeom prst="roundRect">
          <a:avLst/>
        </a:prstGeom>
        <a:gradFill rotWithShape="0">
          <a:gsLst>
            <a:gs pos="0">
              <a:schemeClr val="accent2">
                <a:hueOff val="3694879"/>
                <a:satOff val="-635"/>
                <a:lumOff val="-653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3694879"/>
                <a:satOff val="-635"/>
                <a:lumOff val="-653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3694879"/>
                <a:satOff val="-635"/>
                <a:lumOff val="-653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Jesus (Isa) is the messiah according to Qur`an and the Bible and he will return to judge the living and the</a:t>
          </a:r>
          <a:r>
            <a:rPr lang="en-GB" sz="1900" kern="1200" dirty="0"/>
            <a:t> dead</a:t>
          </a:r>
          <a:r>
            <a:rPr lang="en-US" sz="1900" kern="1200" dirty="0"/>
            <a:t>.</a:t>
          </a:r>
        </a:p>
      </dsp:txBody>
      <dsp:txXfrm>
        <a:off x="49240" y="2865837"/>
        <a:ext cx="6162620" cy="910206"/>
      </dsp:txXfrm>
    </dsp:sp>
    <dsp:sp modelId="{A20D26F6-7259-40BC-A0A1-8A321816A62F}">
      <dsp:nvSpPr>
        <dsp:cNvPr id="0" name=""/>
        <dsp:cNvSpPr/>
      </dsp:nvSpPr>
      <dsp:spPr>
        <a:xfrm>
          <a:off x="0" y="3880003"/>
          <a:ext cx="6261100" cy="1008686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Jesus in the Bible "By myself I can do nothing; I judge only as I hear, and my judgment is just, for I seek not to please myself but him who sent me." John 5:30.</a:t>
          </a:r>
        </a:p>
      </dsp:txBody>
      <dsp:txXfrm>
        <a:off x="49240" y="3929243"/>
        <a:ext cx="6162620" cy="910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465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584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519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205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810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717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784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838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9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332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452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1769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1404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026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5224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469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79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4/4/2019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06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quran.com/3/4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quran.com/3/49?translations=18,20,84,95,17,19,21,22,85,101" TargetMode="External"/><Relationship Id="rId5" Type="http://schemas.openxmlformats.org/officeDocument/2006/relationships/hyperlink" Target="https://www.youtube.com/watch?v=u3Z-XFq8F_w" TargetMode="Externa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ouquet of flowers">
            <a:extLst>
              <a:ext uri="{FF2B5EF4-FFF2-40B4-BE49-F238E27FC236}">
                <a16:creationId xmlns:a16="http://schemas.microsoft.com/office/drawing/2014/main" id="{718EB7F9-40D1-422D-8A3D-8DE631B08A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13" b="7813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10" name="Rectangle 109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F08EB-495B-4F59-9AE0-81E72B1F1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379" y="4402667"/>
            <a:ext cx="8550421" cy="925863"/>
          </a:xfrm>
        </p:spPr>
        <p:txBody>
          <a:bodyPr>
            <a:normAutofit/>
          </a:bodyPr>
          <a:lstStyle/>
          <a:p>
            <a:r>
              <a:rPr lang="en-US" sz="4800" dirty="0"/>
              <a:t>Jesus (Isa) according to Islam</a:t>
            </a:r>
            <a:endParaRPr lang="ru-RU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3B736C-9A72-4014-8CFF-9DFDB6F30F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342302"/>
            <a:ext cx="8133478" cy="4065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 Student N: 1605683, Simona </a:t>
            </a:r>
            <a:r>
              <a:rPr lang="en-US" sz="1800" dirty="0" err="1"/>
              <a:t>Yaneva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943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EBF5-3073-44E8-85CD-07E7C6FCC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is Jesus in Islam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91280-A24C-4ADF-9F89-7765B3C53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480647"/>
            <a:ext cx="6551485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Jesus ( Isa ) is a prophet of God.</a:t>
            </a:r>
          </a:p>
          <a:p>
            <a:r>
              <a:rPr lang="en-US" dirty="0"/>
              <a:t>He hasn`t been crucified and he was taken to heaven alive.</a:t>
            </a:r>
          </a:p>
          <a:p>
            <a:r>
              <a:rPr lang="en-US" dirty="0"/>
              <a:t>He hasn`t </a:t>
            </a:r>
            <a:r>
              <a:rPr lang="en-US" dirty="0" err="1"/>
              <a:t>resurected</a:t>
            </a:r>
            <a:r>
              <a:rPr lang="en-US" dirty="0"/>
              <a:t>.</a:t>
            </a:r>
          </a:p>
          <a:p>
            <a:r>
              <a:rPr lang="en-US" dirty="0"/>
              <a:t>He performed many miracles.</a:t>
            </a:r>
          </a:p>
          <a:p>
            <a:r>
              <a:rPr lang="en-US" dirty="0"/>
              <a:t>He promised a helper after him – prophet Muhammad in the Qur`an (The holy spirit in the Bible).</a:t>
            </a:r>
          </a:p>
        </p:txBody>
      </p:sp>
      <p:pic>
        <p:nvPicPr>
          <p:cNvPr id="4" name="Picture 4" descr="A close up of ware&#10;&#10;Description generated with high confidence">
            <a:extLst>
              <a:ext uri="{FF2B5EF4-FFF2-40B4-BE49-F238E27FC236}">
                <a16:creationId xmlns:a16="http://schemas.microsoft.com/office/drawing/2014/main" id="{A28D1E7B-939B-462D-905F-DB9C2AF39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2901" y="2323383"/>
            <a:ext cx="3720499" cy="359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166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60E03-8E3D-4936-93BD-8752B7913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5041628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Angel Gabriel visited virgin Mary and told her that she will get pregnant by the Holy spirit and give birth to Isa (Jesus).</a:t>
            </a:r>
          </a:p>
          <a:p>
            <a:r>
              <a:rPr lang="en-US" sz="2000"/>
              <a:t>Allah sends her water to drink after the vision.</a:t>
            </a:r>
          </a:p>
          <a:p>
            <a:r>
              <a:rPr lang="en-US" sz="2000"/>
              <a:t>Allah sends her figs to eat from a fig tree.</a:t>
            </a:r>
          </a:p>
          <a:p>
            <a:r>
              <a:rPr lang="en-US" sz="2000"/>
              <a:t>Jesus performs his first miracle while still a baby.</a:t>
            </a:r>
          </a:p>
          <a:p>
            <a:endParaRPr lang="en-US" sz="2000"/>
          </a:p>
          <a:p>
            <a:endParaRPr lang="en-US" sz="2000"/>
          </a:p>
        </p:txBody>
      </p:sp>
      <p:pic>
        <p:nvPicPr>
          <p:cNvPr id="4" name="Picture 4" descr="A picture containing indoor, tree, clothing, wall&#10;&#10;Description generated with high confidence">
            <a:extLst>
              <a:ext uri="{FF2B5EF4-FFF2-40B4-BE49-F238E27FC236}">
                <a16:creationId xmlns:a16="http://schemas.microsoft.com/office/drawing/2014/main" id="{501B50A9-E887-43DC-9F84-E30416588C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960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84DC3-3B96-404D-870A-88FF527DA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US"/>
              <a:t>The birth of Jesus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816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629E8A-E956-417D-A63C-430B5122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/>
              <a:t>Jesus is a prophet of God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3D4BAB-BE48-48BC-A848-1E11C3FA24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2504748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14734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1" name="Picture 190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5" name="Picture 194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97" name="Rectangle 196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629E8A-E956-417D-A63C-430B5122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The miracles of Jesus in the Qur`an</a:t>
            </a:r>
          </a:p>
        </p:txBody>
      </p:sp>
      <p:sp>
        <p:nvSpPr>
          <p:cNvPr id="185" name="Content Placeholder 184">
            <a:extLst>
              <a:ext uri="{FF2B5EF4-FFF2-40B4-BE49-F238E27FC236}">
                <a16:creationId xmlns:a16="http://schemas.microsoft.com/office/drawing/2014/main" id="{D52E6A15-C108-47DF-8117-33DA7902F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rgbClr val="FFFFFF"/>
                </a:solidFill>
              </a:rPr>
              <a:t>Jesus performed his first miracle while he was a baby. 2</a:t>
            </a:r>
            <a:endParaRPr lang="en-US" sz="2000">
              <a:solidFill>
                <a:srgbClr val="FFFFFF"/>
              </a:solidFill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rgbClr val="FFFFFF"/>
                </a:solidFill>
              </a:rPr>
              <a:t>"And will make him ['Iesa (Jesus)] a Messenger to the Children of Israel (saying): "I have come to you with a sign from your Lord, that I design for you out of clay, as it were, the figure of a bird, and breathe into it, and it becomes a bird by Allah's Leave; and I heal him who was born blind, and the leper, and I bring the dead to life by Allah's Leave. And I inform you of what you eat, and what you store in your houses. Surely, therein is a sign for you, if you believe." 3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rgbClr val="FFFFFF"/>
                </a:solidFill>
              </a:rPr>
              <a:t>Jesus never turned water to wine. John 2:1-11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>
                <a:solidFill>
                  <a:srgbClr val="FFFFFF"/>
                </a:solidFill>
              </a:rPr>
              <a:t>Jesus never walked on water. Matthew 14:22-23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961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0FFBA-DDAE-4248-B30B-2821CE5E9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946" y="753228"/>
            <a:ext cx="7087552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Return of Jesus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0237D49B-C562-4A3F-9708-A0B777384D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9701679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Christ Jesus</a:t>
            </a:r>
            <a:r>
              <a:rPr lang="en-US" dirty="0"/>
              <a:t> the son of Mary, the Messenger of Allah is still alive.</a:t>
            </a:r>
          </a:p>
          <a:p>
            <a:r>
              <a:rPr lang="en-US" dirty="0"/>
              <a:t>He will return to judge the living and the dead.</a:t>
            </a:r>
          </a:p>
          <a:p>
            <a:r>
              <a:rPr lang="en-US"/>
              <a:t>In the last days the Anti-christ – Dajjal will arrive to rule the world before the second arrival if Isa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6890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6" name="Rectangle 25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B0847-8314-49E9-A34A-F9CFC543C5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r>
              <a:rPr lang="en-US" sz="4800" dirty="0"/>
              <a:t>Thank You!</a:t>
            </a:r>
            <a:endParaRPr lang="ru-RU" sz="4800" dirty="0"/>
          </a:p>
        </p:txBody>
      </p:sp>
      <p:pic>
        <p:nvPicPr>
          <p:cNvPr id="5" name="Picture 4" descr="open window with vine of flowers just outside">
            <a:extLst>
              <a:ext uri="{FF2B5EF4-FFF2-40B4-BE49-F238E27FC236}">
                <a16:creationId xmlns:a16="http://schemas.microsoft.com/office/drawing/2014/main" id="{08C3D6AC-AE28-4838-90FB-862C5165315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1"/>
          <a:stretch/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013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 cstate="email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0FFBA-DDAE-4248-B30B-2821CE5E9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946" y="753228"/>
            <a:ext cx="7087552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Bibliography: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2C4E6184-99C0-44DD-9FD9-18EB19E0A2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10535565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/>
              <a:t>1 </a:t>
            </a:r>
            <a:r>
              <a:rPr lang="en-US" sz="1600" i="1" dirty="0"/>
              <a:t>"Jesus Christ (</a:t>
            </a:r>
            <a:r>
              <a:rPr lang="en-US" sz="1600" i="1" dirty="0" err="1"/>
              <a:t>pbuh</a:t>
            </a:r>
            <a:r>
              <a:rPr lang="en-US" sz="1600" i="1" dirty="0"/>
              <a:t>) never claimed that he is God" - Dr Zakir Naik,</a:t>
            </a:r>
            <a:r>
              <a:rPr lang="en-US" sz="1600" dirty="0"/>
              <a:t> </a:t>
            </a:r>
            <a:r>
              <a:rPr lang="en-US" sz="1600" dirty="0">
                <a:hlinkClick r:id="rId5"/>
              </a:rPr>
              <a:t>https://www.youtube.com/watch?v=u3Z-XFq8F_w</a:t>
            </a:r>
            <a:r>
              <a:rPr lang="en-US" sz="1600" dirty="0"/>
              <a:t>, author Dr Zakir Naik, Published on 12 Nov 2014, [Accessed on 04 April 2019]</a:t>
            </a:r>
            <a:endParaRPr lang="en-US" dirty="0"/>
          </a:p>
          <a:p>
            <a:r>
              <a:rPr lang="en-US" sz="1600" dirty="0"/>
              <a:t>2 </a:t>
            </a:r>
            <a:r>
              <a:rPr lang="en-US" sz="1600" i="1" dirty="0"/>
              <a:t>The Miracles of Prophet </a:t>
            </a:r>
            <a:r>
              <a:rPr lang="en-US" sz="1600" i="1" dirty="0" err="1"/>
              <a:t>Jesus</a:t>
            </a:r>
            <a:r>
              <a:rPr lang="en-US" sz="1600" dirty="0" err="1"/>
              <a:t>,https</a:t>
            </a:r>
            <a:r>
              <a:rPr lang="en-US" sz="1600" dirty="0"/>
              <a:t>://www.al-islam.org/ancient-prophets-modern-world-true-story-jesus-shaykh-mansour-leghaei/miracles-prophet-jesus, unknown author, [Accessed on 04 April 2019]</a:t>
            </a:r>
          </a:p>
          <a:p>
            <a:r>
              <a:rPr lang="en-US" sz="1600" dirty="0"/>
              <a:t>3 </a:t>
            </a:r>
            <a:r>
              <a:rPr lang="en-GB" sz="1600" dirty="0">
                <a:solidFill>
                  <a:srgbClr val="010000"/>
                </a:solidFill>
                <a:hlinkClick r:id="rId6"/>
              </a:rPr>
              <a:t>Surah Ali 'Imran [3:49] - Al-Qur'an </a:t>
            </a:r>
            <a:r>
              <a:rPr lang="it-IT" sz="1600" dirty="0">
                <a:solidFill>
                  <a:srgbClr val="010000"/>
                </a:solidFill>
                <a:hlinkClick r:id="rId6"/>
              </a:rPr>
              <a:t>al-Kareem</a:t>
            </a:r>
            <a:r>
              <a:rPr lang="en-US" sz="1600" dirty="0">
                <a:solidFill>
                  <a:srgbClr val="FFFFFF"/>
                </a:solidFill>
              </a:rPr>
              <a:t>, </a:t>
            </a:r>
            <a:r>
              <a:rPr lang="en-US" sz="1600" dirty="0">
                <a:hlinkClick r:id="rId7"/>
              </a:rPr>
              <a:t>https://quran.com/3/49</a:t>
            </a:r>
            <a:r>
              <a:rPr lang="en-US" sz="1600" dirty="0"/>
              <a:t>, unknown author, [Accessed on 04 April 2019]</a:t>
            </a:r>
          </a:p>
          <a:p>
            <a:r>
              <a:rPr lang="en-US" sz="1600" dirty="0"/>
              <a:t>4 `</a:t>
            </a:r>
            <a:r>
              <a:rPr lang="en-US" sz="1600" i="1" dirty="0"/>
              <a:t>The Qur`an A new translation by M. A. S. Abdel Haleem`</a:t>
            </a:r>
            <a:r>
              <a:rPr lang="en-US" sz="1600" dirty="0"/>
              <a:t>, (Oxford University Press: Oxford, 2004)</a:t>
            </a:r>
          </a:p>
          <a:p>
            <a:r>
              <a:rPr lang="en-US" sz="1600" dirty="0"/>
              <a:t>5 A. </a:t>
            </a:r>
            <a:r>
              <a:rPr lang="en-US" sz="1600" dirty="0" err="1"/>
              <a:t>Rippin</a:t>
            </a:r>
            <a:r>
              <a:rPr lang="en-US" sz="1600" dirty="0"/>
              <a:t>,`</a:t>
            </a:r>
            <a:r>
              <a:rPr lang="en-US" sz="1600" i="1" dirty="0"/>
              <a:t>Muslims Their religious beliefs and practices Volume 2: the contemporary period`, </a:t>
            </a:r>
            <a:r>
              <a:rPr lang="en-US" sz="1600" dirty="0"/>
              <a:t>(Routledge: New York, 1993)</a:t>
            </a:r>
          </a:p>
          <a:p>
            <a:r>
              <a:rPr lang="en-US" sz="1600" dirty="0"/>
              <a:t>6 B. Lewis, `</a:t>
            </a:r>
            <a:r>
              <a:rPr lang="en-US" sz="1600" i="1" dirty="0"/>
              <a:t>The Islam, religion and the people`, </a:t>
            </a:r>
            <a:r>
              <a:rPr lang="en-US" sz="1600" dirty="0"/>
              <a:t>(Pearson education, 2009)</a:t>
            </a:r>
          </a:p>
        </p:txBody>
      </p:sp>
    </p:spTree>
    <p:extLst>
      <p:ext uri="{BB962C8B-B14F-4D97-AF65-F5344CB8AC3E}">
        <p14:creationId xmlns:p14="http://schemas.microsoft.com/office/powerpoint/2010/main" val="240920174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</Words>
  <Application>Microsoft Office PowerPoint</Application>
  <PresentationFormat>Widescreen</PresentationFormat>
  <Paragraphs>12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Berlin</vt:lpstr>
      <vt:lpstr>Jesus (Isa) according to Islam</vt:lpstr>
      <vt:lpstr>Who is Jesus in Islam</vt:lpstr>
      <vt:lpstr>The birth of Jesus</vt:lpstr>
      <vt:lpstr>Jesus is a prophet of God</vt:lpstr>
      <vt:lpstr>The miracles of Jesus in the Qur`an</vt:lpstr>
      <vt:lpstr>The Return of Jesus</vt:lpstr>
      <vt:lpstr>Thank You!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City Berlin Design</dc:title>
  <dc:creator/>
  <cp:lastModifiedBy/>
  <cp:revision>623</cp:revision>
  <dcterms:created xsi:type="dcterms:W3CDTF">2019-04-01T22:48:39Z</dcterms:created>
  <dcterms:modified xsi:type="dcterms:W3CDTF">2019-04-04T22:53:25Z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2019-04-01T22:48:43.3443448Z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ActionId">
    <vt:lpwstr>3c3dac93-115a-48d6-926c-0f85d6cd1832</vt:lpwstr>
  </property>
  <property fmtid="{D5CDD505-2E9C-101B-9397-08002B2CF9AE}" pid="9" name="MSIP_Label_f42aa342-8706-4288-bd11-ebb85995028c_Extended_MSFT_Method">
    <vt:lpwstr>Automatic</vt:lpwstr>
  </property>
  <property fmtid="{D5CDD505-2E9C-101B-9397-08002B2CF9AE}" pid="10" name="Sensitivity">
    <vt:lpwstr>General</vt:lpwstr>
  </property>
</Properties>
</file>