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2"/>
  </p:notesMasterIdLst>
  <p:sldIdLst>
    <p:sldId id="256" r:id="rId2"/>
    <p:sldId id="258" r:id="rId3"/>
    <p:sldId id="259" r:id="rId4"/>
    <p:sldId id="268" r:id="rId5"/>
    <p:sldId id="263" r:id="rId6"/>
    <p:sldId id="262" r:id="rId7"/>
    <p:sldId id="261" r:id="rId8"/>
    <p:sldId id="264" r:id="rId9"/>
    <p:sldId id="265"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82B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458E41-22C0-C64E-99D5-9F00F4668BBF}" v="1934" dt="2024-03-14T11:04:55.8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0785"/>
  </p:normalViewPr>
  <p:slideViewPr>
    <p:cSldViewPr snapToGrid="0" snapToObjects="1">
      <p:cViewPr>
        <p:scale>
          <a:sx n="90" d="100"/>
          <a:sy n="90" d="100"/>
        </p:scale>
        <p:origin x="144"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59E397-7112-AF4E-9AE7-9519F1501662}" type="doc">
      <dgm:prSet loTypeId="urn:microsoft.com/office/officeart/2005/8/layout/radial1" loCatId="" qsTypeId="urn:microsoft.com/office/officeart/2005/8/quickstyle/simple4" qsCatId="simple" csTypeId="urn:microsoft.com/office/officeart/2005/8/colors/colorful2" csCatId="colorful" phldr="1"/>
      <dgm:spPr/>
      <dgm:t>
        <a:bodyPr/>
        <a:lstStyle/>
        <a:p>
          <a:endParaRPr lang="en-GB"/>
        </a:p>
      </dgm:t>
    </dgm:pt>
    <dgm:pt modelId="{74A7171C-266D-F74C-9EE8-5066BDEDFE5D}">
      <dgm:prSet phldrT="[Text]"/>
      <dgm:spPr/>
      <dgm:t>
        <a:bodyPr/>
        <a:lstStyle/>
        <a:p>
          <a:r>
            <a:rPr lang="en-GB" dirty="0"/>
            <a:t>Coaching block </a:t>
          </a:r>
        </a:p>
      </dgm:t>
    </dgm:pt>
    <dgm:pt modelId="{78D15558-5DE5-7D45-82F2-40217E4FC6A8}" type="parTrans" cxnId="{3BE87027-45F4-544E-82D4-04A7A6DD9658}">
      <dgm:prSet/>
      <dgm:spPr/>
      <dgm:t>
        <a:bodyPr/>
        <a:lstStyle/>
        <a:p>
          <a:endParaRPr lang="en-GB"/>
        </a:p>
      </dgm:t>
    </dgm:pt>
    <dgm:pt modelId="{0DFD8AE1-79B5-D846-AEFF-7D047ADE4C9B}" type="sibTrans" cxnId="{3BE87027-45F4-544E-82D4-04A7A6DD9658}">
      <dgm:prSet/>
      <dgm:spPr/>
      <dgm:t>
        <a:bodyPr/>
        <a:lstStyle/>
        <a:p>
          <a:endParaRPr lang="en-GB"/>
        </a:p>
      </dgm:t>
    </dgm:pt>
    <dgm:pt modelId="{45A1C2D9-C025-E548-8245-3BC4CE05066B}">
      <dgm:prSet phldrT="[Text]"/>
      <dgm:spPr/>
      <dgm:t>
        <a:bodyPr/>
        <a:lstStyle/>
        <a:p>
          <a:r>
            <a:rPr lang="en-GB" dirty="0"/>
            <a:t>3.Skills development </a:t>
          </a:r>
        </a:p>
      </dgm:t>
    </dgm:pt>
    <dgm:pt modelId="{25CBAC7E-E8B5-9440-845D-BAFF01AFEE38}" type="parTrans" cxnId="{DC3A79A5-B215-294E-AB20-2B7F97D9029B}">
      <dgm:prSet/>
      <dgm:spPr/>
      <dgm:t>
        <a:bodyPr/>
        <a:lstStyle/>
        <a:p>
          <a:endParaRPr lang="en-GB"/>
        </a:p>
      </dgm:t>
    </dgm:pt>
    <dgm:pt modelId="{4184FEBD-7569-E843-A685-21A933856F5B}" type="sibTrans" cxnId="{DC3A79A5-B215-294E-AB20-2B7F97D9029B}">
      <dgm:prSet/>
      <dgm:spPr/>
      <dgm:t>
        <a:bodyPr/>
        <a:lstStyle/>
        <a:p>
          <a:endParaRPr lang="en-GB"/>
        </a:p>
      </dgm:t>
    </dgm:pt>
    <dgm:pt modelId="{DEEAC80E-4F72-4947-933E-8C64BDE0E113}">
      <dgm:prSet phldrT="[Text]"/>
      <dgm:spPr/>
      <dgm:t>
        <a:bodyPr/>
        <a:lstStyle/>
        <a:p>
          <a:r>
            <a:rPr lang="en-GB" dirty="0"/>
            <a:t>4.Game simulation </a:t>
          </a:r>
        </a:p>
      </dgm:t>
    </dgm:pt>
    <dgm:pt modelId="{90C371D0-6BE9-EE45-A5A3-BF1C8B16A1E4}" type="parTrans" cxnId="{68476808-3A7E-0148-B435-1552662AC69F}">
      <dgm:prSet/>
      <dgm:spPr/>
      <dgm:t>
        <a:bodyPr/>
        <a:lstStyle/>
        <a:p>
          <a:endParaRPr lang="en-GB"/>
        </a:p>
      </dgm:t>
    </dgm:pt>
    <dgm:pt modelId="{3A624F36-1A47-6146-AA73-2A9F8C896643}" type="sibTrans" cxnId="{68476808-3A7E-0148-B435-1552662AC69F}">
      <dgm:prSet/>
      <dgm:spPr/>
      <dgm:t>
        <a:bodyPr/>
        <a:lstStyle/>
        <a:p>
          <a:endParaRPr lang="en-GB"/>
        </a:p>
      </dgm:t>
    </dgm:pt>
    <dgm:pt modelId="{A8EBD534-5337-D340-81D6-E4F7AE8030B6}">
      <dgm:prSet phldrT="[Text]"/>
      <dgm:spPr/>
      <dgm:t>
        <a:bodyPr/>
        <a:lstStyle/>
        <a:p>
          <a:r>
            <a:rPr lang="en-GB" dirty="0"/>
            <a:t>2.Tactical skills </a:t>
          </a:r>
        </a:p>
      </dgm:t>
    </dgm:pt>
    <dgm:pt modelId="{A3ABFCBF-0178-4C48-AC35-7D772CEEEB48}" type="sibTrans" cxnId="{15EC03CD-646A-6B44-A43E-481E3FE16E8E}">
      <dgm:prSet/>
      <dgm:spPr/>
      <dgm:t>
        <a:bodyPr/>
        <a:lstStyle/>
        <a:p>
          <a:endParaRPr lang="en-GB"/>
        </a:p>
      </dgm:t>
    </dgm:pt>
    <dgm:pt modelId="{5D5A5298-90AA-7F41-AF65-BD49D4820F09}" type="parTrans" cxnId="{15EC03CD-646A-6B44-A43E-481E3FE16E8E}">
      <dgm:prSet/>
      <dgm:spPr/>
      <dgm:t>
        <a:bodyPr/>
        <a:lstStyle/>
        <a:p>
          <a:endParaRPr lang="en-GB"/>
        </a:p>
      </dgm:t>
    </dgm:pt>
    <dgm:pt modelId="{EC74CB3B-95BC-C048-8A39-3352C0D5EAFD}">
      <dgm:prSet phldrT="[Text]"/>
      <dgm:spPr/>
      <dgm:t>
        <a:bodyPr/>
        <a:lstStyle/>
        <a:p>
          <a:r>
            <a:rPr lang="en-GB" dirty="0"/>
            <a:t>1.Strength and conditioning </a:t>
          </a:r>
        </a:p>
      </dgm:t>
    </dgm:pt>
    <dgm:pt modelId="{DF798175-BFF7-7648-9882-66CFB74DDC1B}" type="sibTrans" cxnId="{AD389719-891E-E74D-AD10-ACF03CF29603}">
      <dgm:prSet/>
      <dgm:spPr/>
      <dgm:t>
        <a:bodyPr/>
        <a:lstStyle/>
        <a:p>
          <a:endParaRPr lang="en-GB"/>
        </a:p>
      </dgm:t>
    </dgm:pt>
    <dgm:pt modelId="{269EC44E-EAA1-8049-A6E3-FC3C740A2EC2}" type="parTrans" cxnId="{AD389719-891E-E74D-AD10-ACF03CF29603}">
      <dgm:prSet/>
      <dgm:spPr/>
      <dgm:t>
        <a:bodyPr/>
        <a:lstStyle/>
        <a:p>
          <a:endParaRPr lang="en-GB"/>
        </a:p>
      </dgm:t>
    </dgm:pt>
    <dgm:pt modelId="{CC8BE462-FECE-6C4F-8D0A-7C7E093B0022}" type="pres">
      <dgm:prSet presAssocID="{DB59E397-7112-AF4E-9AE7-9519F1501662}" presName="cycle" presStyleCnt="0">
        <dgm:presLayoutVars>
          <dgm:chMax val="1"/>
          <dgm:dir/>
          <dgm:animLvl val="ctr"/>
          <dgm:resizeHandles val="exact"/>
        </dgm:presLayoutVars>
      </dgm:prSet>
      <dgm:spPr/>
    </dgm:pt>
    <dgm:pt modelId="{E47456A6-D58C-6A41-AD63-3D70A497F53D}" type="pres">
      <dgm:prSet presAssocID="{74A7171C-266D-F74C-9EE8-5066BDEDFE5D}" presName="centerShape" presStyleLbl="node0" presStyleIdx="0" presStyleCnt="1"/>
      <dgm:spPr/>
    </dgm:pt>
    <dgm:pt modelId="{5E29E604-1B75-B14B-9B64-C6D5B86019FD}" type="pres">
      <dgm:prSet presAssocID="{269EC44E-EAA1-8049-A6E3-FC3C740A2EC2}" presName="Name9" presStyleLbl="parChTrans1D2" presStyleIdx="0" presStyleCnt="4"/>
      <dgm:spPr/>
    </dgm:pt>
    <dgm:pt modelId="{88415310-6994-B64E-9809-EF5B96189CEC}" type="pres">
      <dgm:prSet presAssocID="{269EC44E-EAA1-8049-A6E3-FC3C740A2EC2}" presName="connTx" presStyleLbl="parChTrans1D2" presStyleIdx="0" presStyleCnt="4"/>
      <dgm:spPr/>
    </dgm:pt>
    <dgm:pt modelId="{ABB426C1-EE10-6042-9A5D-0C3EE1EC4AA6}" type="pres">
      <dgm:prSet presAssocID="{EC74CB3B-95BC-C048-8A39-3352C0D5EAFD}" presName="node" presStyleLbl="node1" presStyleIdx="0" presStyleCnt="4">
        <dgm:presLayoutVars>
          <dgm:bulletEnabled val="1"/>
        </dgm:presLayoutVars>
      </dgm:prSet>
      <dgm:spPr/>
    </dgm:pt>
    <dgm:pt modelId="{7536F0AA-49E5-414C-A5B5-9754A94377B3}" type="pres">
      <dgm:prSet presAssocID="{5D5A5298-90AA-7F41-AF65-BD49D4820F09}" presName="Name9" presStyleLbl="parChTrans1D2" presStyleIdx="1" presStyleCnt="4"/>
      <dgm:spPr/>
    </dgm:pt>
    <dgm:pt modelId="{CBFF024D-B114-BB49-AEAD-630488FFE37B}" type="pres">
      <dgm:prSet presAssocID="{5D5A5298-90AA-7F41-AF65-BD49D4820F09}" presName="connTx" presStyleLbl="parChTrans1D2" presStyleIdx="1" presStyleCnt="4"/>
      <dgm:spPr/>
    </dgm:pt>
    <dgm:pt modelId="{D7811DF8-08A1-F341-8A24-8E58EE9FBFC0}" type="pres">
      <dgm:prSet presAssocID="{A8EBD534-5337-D340-81D6-E4F7AE8030B6}" presName="node" presStyleLbl="node1" presStyleIdx="1" presStyleCnt="4">
        <dgm:presLayoutVars>
          <dgm:bulletEnabled val="1"/>
        </dgm:presLayoutVars>
      </dgm:prSet>
      <dgm:spPr/>
    </dgm:pt>
    <dgm:pt modelId="{3549F92A-A388-9145-ACF8-4142F84C2A2B}" type="pres">
      <dgm:prSet presAssocID="{25CBAC7E-E8B5-9440-845D-BAFF01AFEE38}" presName="Name9" presStyleLbl="parChTrans1D2" presStyleIdx="2" presStyleCnt="4"/>
      <dgm:spPr/>
    </dgm:pt>
    <dgm:pt modelId="{92CBDCB1-9639-D343-B110-591A47725E0B}" type="pres">
      <dgm:prSet presAssocID="{25CBAC7E-E8B5-9440-845D-BAFF01AFEE38}" presName="connTx" presStyleLbl="parChTrans1D2" presStyleIdx="2" presStyleCnt="4"/>
      <dgm:spPr/>
    </dgm:pt>
    <dgm:pt modelId="{E8F389C8-4D6E-ED42-A7C6-A2DF1BCCBD47}" type="pres">
      <dgm:prSet presAssocID="{45A1C2D9-C025-E548-8245-3BC4CE05066B}" presName="node" presStyleLbl="node1" presStyleIdx="2" presStyleCnt="4">
        <dgm:presLayoutVars>
          <dgm:bulletEnabled val="1"/>
        </dgm:presLayoutVars>
      </dgm:prSet>
      <dgm:spPr/>
    </dgm:pt>
    <dgm:pt modelId="{77DF07E8-EF75-8441-B47C-F95AD05087A4}" type="pres">
      <dgm:prSet presAssocID="{90C371D0-6BE9-EE45-A5A3-BF1C8B16A1E4}" presName="Name9" presStyleLbl="parChTrans1D2" presStyleIdx="3" presStyleCnt="4"/>
      <dgm:spPr/>
    </dgm:pt>
    <dgm:pt modelId="{AB4DA580-F592-3648-BC5A-8881BB6181BD}" type="pres">
      <dgm:prSet presAssocID="{90C371D0-6BE9-EE45-A5A3-BF1C8B16A1E4}" presName="connTx" presStyleLbl="parChTrans1D2" presStyleIdx="3" presStyleCnt="4"/>
      <dgm:spPr/>
    </dgm:pt>
    <dgm:pt modelId="{3CD57BAE-3146-5E4A-A521-D05AABF3C5A9}" type="pres">
      <dgm:prSet presAssocID="{DEEAC80E-4F72-4947-933E-8C64BDE0E113}" presName="node" presStyleLbl="node1" presStyleIdx="3" presStyleCnt="4">
        <dgm:presLayoutVars>
          <dgm:bulletEnabled val="1"/>
        </dgm:presLayoutVars>
      </dgm:prSet>
      <dgm:spPr/>
    </dgm:pt>
  </dgm:ptLst>
  <dgm:cxnLst>
    <dgm:cxn modelId="{6C720206-F32E-2D4D-9144-D529171335EA}" type="presOf" srcId="{5D5A5298-90AA-7F41-AF65-BD49D4820F09}" destId="{7536F0AA-49E5-414C-A5B5-9754A94377B3}" srcOrd="0" destOrd="0" presId="urn:microsoft.com/office/officeart/2005/8/layout/radial1"/>
    <dgm:cxn modelId="{68476808-3A7E-0148-B435-1552662AC69F}" srcId="{74A7171C-266D-F74C-9EE8-5066BDEDFE5D}" destId="{DEEAC80E-4F72-4947-933E-8C64BDE0E113}" srcOrd="3" destOrd="0" parTransId="{90C371D0-6BE9-EE45-A5A3-BF1C8B16A1E4}" sibTransId="{3A624F36-1A47-6146-AA73-2A9F8C896643}"/>
    <dgm:cxn modelId="{AD389719-891E-E74D-AD10-ACF03CF29603}" srcId="{74A7171C-266D-F74C-9EE8-5066BDEDFE5D}" destId="{EC74CB3B-95BC-C048-8A39-3352C0D5EAFD}" srcOrd="0" destOrd="0" parTransId="{269EC44E-EAA1-8049-A6E3-FC3C740A2EC2}" sibTransId="{DF798175-BFF7-7648-9882-66CFB74DDC1B}"/>
    <dgm:cxn modelId="{A978511B-168A-C746-875D-5814F4B80ED7}" type="presOf" srcId="{25CBAC7E-E8B5-9440-845D-BAFF01AFEE38}" destId="{92CBDCB1-9639-D343-B110-591A47725E0B}" srcOrd="1" destOrd="0" presId="urn:microsoft.com/office/officeart/2005/8/layout/radial1"/>
    <dgm:cxn modelId="{3BE87027-45F4-544E-82D4-04A7A6DD9658}" srcId="{DB59E397-7112-AF4E-9AE7-9519F1501662}" destId="{74A7171C-266D-F74C-9EE8-5066BDEDFE5D}" srcOrd="0" destOrd="0" parTransId="{78D15558-5DE5-7D45-82F2-40217E4FC6A8}" sibTransId="{0DFD8AE1-79B5-D846-AEFF-7D047ADE4C9B}"/>
    <dgm:cxn modelId="{81346F29-32D0-A145-AF5C-FB81B36C5462}" type="presOf" srcId="{5D5A5298-90AA-7F41-AF65-BD49D4820F09}" destId="{CBFF024D-B114-BB49-AEAD-630488FFE37B}" srcOrd="1" destOrd="0" presId="urn:microsoft.com/office/officeart/2005/8/layout/radial1"/>
    <dgm:cxn modelId="{0438BF2B-C1AB-D341-B7D6-FFD00A9598E9}" type="presOf" srcId="{DEEAC80E-4F72-4947-933E-8C64BDE0E113}" destId="{3CD57BAE-3146-5E4A-A521-D05AABF3C5A9}" srcOrd="0" destOrd="0" presId="urn:microsoft.com/office/officeart/2005/8/layout/radial1"/>
    <dgm:cxn modelId="{02B83A4A-4B48-8F4F-9AF2-D1ECD4949A32}" type="presOf" srcId="{74A7171C-266D-F74C-9EE8-5066BDEDFE5D}" destId="{E47456A6-D58C-6A41-AD63-3D70A497F53D}" srcOrd="0" destOrd="0" presId="urn:microsoft.com/office/officeart/2005/8/layout/radial1"/>
    <dgm:cxn modelId="{C585E84C-019C-9145-8018-D988CA77865D}" type="presOf" srcId="{EC74CB3B-95BC-C048-8A39-3352C0D5EAFD}" destId="{ABB426C1-EE10-6042-9A5D-0C3EE1EC4AA6}" srcOrd="0" destOrd="0" presId="urn:microsoft.com/office/officeart/2005/8/layout/radial1"/>
    <dgm:cxn modelId="{36CB8D5A-294C-374D-9E5A-5B542F2E11EA}" type="presOf" srcId="{269EC44E-EAA1-8049-A6E3-FC3C740A2EC2}" destId="{5E29E604-1B75-B14B-9B64-C6D5B86019FD}" srcOrd="0" destOrd="0" presId="urn:microsoft.com/office/officeart/2005/8/layout/radial1"/>
    <dgm:cxn modelId="{CA015F5C-B1D2-D54B-B113-9195FDE3C3E2}" type="presOf" srcId="{25CBAC7E-E8B5-9440-845D-BAFF01AFEE38}" destId="{3549F92A-A388-9145-ACF8-4142F84C2A2B}" srcOrd="0" destOrd="0" presId="urn:microsoft.com/office/officeart/2005/8/layout/radial1"/>
    <dgm:cxn modelId="{7BB9917C-08BB-B840-AF37-685FA2DFCCE6}" type="presOf" srcId="{A8EBD534-5337-D340-81D6-E4F7AE8030B6}" destId="{D7811DF8-08A1-F341-8A24-8E58EE9FBFC0}" srcOrd="0" destOrd="0" presId="urn:microsoft.com/office/officeart/2005/8/layout/radial1"/>
    <dgm:cxn modelId="{DC3A79A5-B215-294E-AB20-2B7F97D9029B}" srcId="{74A7171C-266D-F74C-9EE8-5066BDEDFE5D}" destId="{45A1C2D9-C025-E548-8245-3BC4CE05066B}" srcOrd="2" destOrd="0" parTransId="{25CBAC7E-E8B5-9440-845D-BAFF01AFEE38}" sibTransId="{4184FEBD-7569-E843-A685-21A933856F5B}"/>
    <dgm:cxn modelId="{150F39AD-F746-2445-8CD1-361B05F8D2DA}" type="presOf" srcId="{45A1C2D9-C025-E548-8245-3BC4CE05066B}" destId="{E8F389C8-4D6E-ED42-A7C6-A2DF1BCCBD47}" srcOrd="0" destOrd="0" presId="urn:microsoft.com/office/officeart/2005/8/layout/radial1"/>
    <dgm:cxn modelId="{3CB7F2BA-0FED-ED4A-9746-99D3DA8BAD93}" type="presOf" srcId="{90C371D0-6BE9-EE45-A5A3-BF1C8B16A1E4}" destId="{77DF07E8-EF75-8441-B47C-F95AD05087A4}" srcOrd="0" destOrd="0" presId="urn:microsoft.com/office/officeart/2005/8/layout/radial1"/>
    <dgm:cxn modelId="{C7C4A2BB-941B-F448-9B68-B5351220B61A}" type="presOf" srcId="{269EC44E-EAA1-8049-A6E3-FC3C740A2EC2}" destId="{88415310-6994-B64E-9809-EF5B96189CEC}" srcOrd="1" destOrd="0" presId="urn:microsoft.com/office/officeart/2005/8/layout/radial1"/>
    <dgm:cxn modelId="{15EC03CD-646A-6B44-A43E-481E3FE16E8E}" srcId="{74A7171C-266D-F74C-9EE8-5066BDEDFE5D}" destId="{A8EBD534-5337-D340-81D6-E4F7AE8030B6}" srcOrd="1" destOrd="0" parTransId="{5D5A5298-90AA-7F41-AF65-BD49D4820F09}" sibTransId="{A3ABFCBF-0178-4C48-AC35-7D772CEEEB48}"/>
    <dgm:cxn modelId="{0170ADD7-6256-CB45-8ACB-B16AAB580C1E}" type="presOf" srcId="{DB59E397-7112-AF4E-9AE7-9519F1501662}" destId="{CC8BE462-FECE-6C4F-8D0A-7C7E093B0022}" srcOrd="0" destOrd="0" presId="urn:microsoft.com/office/officeart/2005/8/layout/radial1"/>
    <dgm:cxn modelId="{E43CFFD9-F801-864C-90DB-F7F1F99403A4}" type="presOf" srcId="{90C371D0-6BE9-EE45-A5A3-BF1C8B16A1E4}" destId="{AB4DA580-F592-3648-BC5A-8881BB6181BD}" srcOrd="1" destOrd="0" presId="urn:microsoft.com/office/officeart/2005/8/layout/radial1"/>
    <dgm:cxn modelId="{6BA1D84D-435F-244F-82FC-8D0B1E8EE743}" type="presParOf" srcId="{CC8BE462-FECE-6C4F-8D0A-7C7E093B0022}" destId="{E47456A6-D58C-6A41-AD63-3D70A497F53D}" srcOrd="0" destOrd="0" presId="urn:microsoft.com/office/officeart/2005/8/layout/radial1"/>
    <dgm:cxn modelId="{FA217A4A-2BB8-9649-831B-8F1A62311293}" type="presParOf" srcId="{CC8BE462-FECE-6C4F-8D0A-7C7E093B0022}" destId="{5E29E604-1B75-B14B-9B64-C6D5B86019FD}" srcOrd="1" destOrd="0" presId="urn:microsoft.com/office/officeart/2005/8/layout/radial1"/>
    <dgm:cxn modelId="{896631E7-12E5-C041-BC96-84E74A51DE1A}" type="presParOf" srcId="{5E29E604-1B75-B14B-9B64-C6D5B86019FD}" destId="{88415310-6994-B64E-9809-EF5B96189CEC}" srcOrd="0" destOrd="0" presId="urn:microsoft.com/office/officeart/2005/8/layout/radial1"/>
    <dgm:cxn modelId="{17EA2BAA-F54C-CD45-9871-7801435EC3D2}" type="presParOf" srcId="{CC8BE462-FECE-6C4F-8D0A-7C7E093B0022}" destId="{ABB426C1-EE10-6042-9A5D-0C3EE1EC4AA6}" srcOrd="2" destOrd="0" presId="urn:microsoft.com/office/officeart/2005/8/layout/radial1"/>
    <dgm:cxn modelId="{C586AB79-405E-7744-9CA7-0523EA4C5990}" type="presParOf" srcId="{CC8BE462-FECE-6C4F-8D0A-7C7E093B0022}" destId="{7536F0AA-49E5-414C-A5B5-9754A94377B3}" srcOrd="3" destOrd="0" presId="urn:microsoft.com/office/officeart/2005/8/layout/radial1"/>
    <dgm:cxn modelId="{53EA4BF4-2C83-7044-B8F4-17780A31898B}" type="presParOf" srcId="{7536F0AA-49E5-414C-A5B5-9754A94377B3}" destId="{CBFF024D-B114-BB49-AEAD-630488FFE37B}" srcOrd="0" destOrd="0" presId="urn:microsoft.com/office/officeart/2005/8/layout/radial1"/>
    <dgm:cxn modelId="{B5C647A6-E73F-C14E-8A02-A7D687E44807}" type="presParOf" srcId="{CC8BE462-FECE-6C4F-8D0A-7C7E093B0022}" destId="{D7811DF8-08A1-F341-8A24-8E58EE9FBFC0}" srcOrd="4" destOrd="0" presId="urn:microsoft.com/office/officeart/2005/8/layout/radial1"/>
    <dgm:cxn modelId="{AF41C59C-ACC4-404D-B70F-35B5C7AEF8E6}" type="presParOf" srcId="{CC8BE462-FECE-6C4F-8D0A-7C7E093B0022}" destId="{3549F92A-A388-9145-ACF8-4142F84C2A2B}" srcOrd="5" destOrd="0" presId="urn:microsoft.com/office/officeart/2005/8/layout/radial1"/>
    <dgm:cxn modelId="{F6E7BA7A-FA96-624F-8D97-50002D544FAF}" type="presParOf" srcId="{3549F92A-A388-9145-ACF8-4142F84C2A2B}" destId="{92CBDCB1-9639-D343-B110-591A47725E0B}" srcOrd="0" destOrd="0" presId="urn:microsoft.com/office/officeart/2005/8/layout/radial1"/>
    <dgm:cxn modelId="{FA0E4BDD-686C-2D4A-896C-D504BCF05C9A}" type="presParOf" srcId="{CC8BE462-FECE-6C4F-8D0A-7C7E093B0022}" destId="{E8F389C8-4D6E-ED42-A7C6-A2DF1BCCBD47}" srcOrd="6" destOrd="0" presId="urn:microsoft.com/office/officeart/2005/8/layout/radial1"/>
    <dgm:cxn modelId="{A1DD7576-5259-0446-B81C-C58E8B8AD804}" type="presParOf" srcId="{CC8BE462-FECE-6C4F-8D0A-7C7E093B0022}" destId="{77DF07E8-EF75-8441-B47C-F95AD05087A4}" srcOrd="7" destOrd="0" presId="urn:microsoft.com/office/officeart/2005/8/layout/radial1"/>
    <dgm:cxn modelId="{17CF9B1D-11D0-5845-82E0-8F9A29B70843}" type="presParOf" srcId="{77DF07E8-EF75-8441-B47C-F95AD05087A4}" destId="{AB4DA580-F592-3648-BC5A-8881BB6181BD}" srcOrd="0" destOrd="0" presId="urn:microsoft.com/office/officeart/2005/8/layout/radial1"/>
    <dgm:cxn modelId="{8EA3E100-29E1-6D41-8EE2-F4F0229C0538}" type="presParOf" srcId="{CC8BE462-FECE-6C4F-8D0A-7C7E093B0022}" destId="{3CD57BAE-3146-5E4A-A521-D05AABF3C5A9}"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6E9057-79CB-0D40-B318-18AD49DDE4E2}" type="doc">
      <dgm:prSet loTypeId="urn:microsoft.com/office/officeart/2005/8/layout/radial6" loCatId="" qsTypeId="urn:microsoft.com/office/officeart/2005/8/quickstyle/simple4" qsCatId="simple" csTypeId="urn:microsoft.com/office/officeart/2005/8/colors/accent2_2" csCatId="accent2" phldr="1"/>
      <dgm:spPr/>
      <dgm:t>
        <a:bodyPr/>
        <a:lstStyle/>
        <a:p>
          <a:endParaRPr lang="en-GB"/>
        </a:p>
      </dgm:t>
    </dgm:pt>
    <dgm:pt modelId="{E68F323D-E773-984B-A9E6-C83ED51CD08F}">
      <dgm:prSet phldrT="[Text]"/>
      <dgm:spPr/>
      <dgm:t>
        <a:bodyPr/>
        <a:lstStyle/>
        <a:p>
          <a:r>
            <a:rPr lang="en-GB" dirty="0">
              <a:latin typeface="Arial Rounded MT Bold" panose="020F0704030504030204" pitchFamily="34" charset="77"/>
              <a:cs typeface="Aptos Display" panose="020F0502020204030204" pitchFamily="34" charset="0"/>
            </a:rPr>
            <a:t>Goal setting principles </a:t>
          </a:r>
        </a:p>
      </dgm:t>
    </dgm:pt>
    <dgm:pt modelId="{8DF69285-EBF6-784E-9A2E-339294342107}" type="parTrans" cxnId="{67EA1F73-8162-BB47-9DC1-3B80A82745AF}">
      <dgm:prSet/>
      <dgm:spPr/>
      <dgm:t>
        <a:bodyPr/>
        <a:lstStyle/>
        <a:p>
          <a:endParaRPr lang="en-GB"/>
        </a:p>
      </dgm:t>
    </dgm:pt>
    <dgm:pt modelId="{DCBA59B6-330E-8F43-B82E-28FDDE86EBD3}" type="sibTrans" cxnId="{67EA1F73-8162-BB47-9DC1-3B80A82745AF}">
      <dgm:prSet/>
      <dgm:spPr/>
      <dgm:t>
        <a:bodyPr/>
        <a:lstStyle/>
        <a:p>
          <a:endParaRPr lang="en-GB"/>
        </a:p>
      </dgm:t>
    </dgm:pt>
    <dgm:pt modelId="{109B613F-654A-3D40-8BB9-8E3488FAD4F7}">
      <dgm:prSet phldrT="[Text]"/>
      <dgm:spPr/>
      <dgm:t>
        <a:bodyPr/>
        <a:lstStyle/>
        <a:p>
          <a:r>
            <a:rPr lang="en-GB" dirty="0"/>
            <a:t>Specific </a:t>
          </a:r>
        </a:p>
      </dgm:t>
    </dgm:pt>
    <dgm:pt modelId="{575151BF-5C26-4E4D-8E01-2E363342F901}" type="parTrans" cxnId="{A0426F72-DE35-2143-AF4C-8BF2C15878B5}">
      <dgm:prSet/>
      <dgm:spPr/>
      <dgm:t>
        <a:bodyPr/>
        <a:lstStyle/>
        <a:p>
          <a:endParaRPr lang="en-GB"/>
        </a:p>
      </dgm:t>
    </dgm:pt>
    <dgm:pt modelId="{56405034-DB7B-B149-8661-CE35F713CDEC}" type="sibTrans" cxnId="{A0426F72-DE35-2143-AF4C-8BF2C15878B5}">
      <dgm:prSet/>
      <dgm:spPr/>
      <dgm:t>
        <a:bodyPr/>
        <a:lstStyle/>
        <a:p>
          <a:endParaRPr lang="en-GB"/>
        </a:p>
      </dgm:t>
    </dgm:pt>
    <dgm:pt modelId="{7BC1DDDC-4BD7-2842-AB5E-71E7F16EE852}">
      <dgm:prSet phldrT="[Text]"/>
      <dgm:spPr/>
      <dgm:t>
        <a:bodyPr/>
        <a:lstStyle/>
        <a:p>
          <a:r>
            <a:rPr lang="en-GB" dirty="0"/>
            <a:t>Measurable </a:t>
          </a:r>
        </a:p>
      </dgm:t>
    </dgm:pt>
    <dgm:pt modelId="{1C00662D-859C-374E-B84C-4B38FAE1BBCF}" type="parTrans" cxnId="{10E9A73C-25C6-9B40-AC35-A2B01DFA1894}">
      <dgm:prSet/>
      <dgm:spPr/>
      <dgm:t>
        <a:bodyPr/>
        <a:lstStyle/>
        <a:p>
          <a:endParaRPr lang="en-GB"/>
        </a:p>
      </dgm:t>
    </dgm:pt>
    <dgm:pt modelId="{0D6488FC-7F6F-5E40-8BD8-82B8FD003D30}" type="sibTrans" cxnId="{10E9A73C-25C6-9B40-AC35-A2B01DFA1894}">
      <dgm:prSet/>
      <dgm:spPr/>
      <dgm:t>
        <a:bodyPr/>
        <a:lstStyle/>
        <a:p>
          <a:endParaRPr lang="en-GB"/>
        </a:p>
      </dgm:t>
    </dgm:pt>
    <dgm:pt modelId="{4D6A14DC-03B2-9446-BE78-5C4C504F58F9}">
      <dgm:prSet phldrT="[Text]"/>
      <dgm:spPr/>
      <dgm:t>
        <a:bodyPr/>
        <a:lstStyle/>
        <a:p>
          <a:r>
            <a:rPr lang="en-GB" dirty="0"/>
            <a:t>Adjustable </a:t>
          </a:r>
        </a:p>
      </dgm:t>
    </dgm:pt>
    <dgm:pt modelId="{BF30336B-9E82-384B-993E-20DA6D1DC549}" type="parTrans" cxnId="{D32FFAAB-07EB-784E-8496-D294D2E312E4}">
      <dgm:prSet/>
      <dgm:spPr/>
      <dgm:t>
        <a:bodyPr/>
        <a:lstStyle/>
        <a:p>
          <a:endParaRPr lang="en-GB"/>
        </a:p>
      </dgm:t>
    </dgm:pt>
    <dgm:pt modelId="{E9937255-CA6D-3E40-B507-FC06B9E6853F}" type="sibTrans" cxnId="{D32FFAAB-07EB-784E-8496-D294D2E312E4}">
      <dgm:prSet/>
      <dgm:spPr/>
      <dgm:t>
        <a:bodyPr/>
        <a:lstStyle/>
        <a:p>
          <a:endParaRPr lang="en-GB"/>
        </a:p>
      </dgm:t>
    </dgm:pt>
    <dgm:pt modelId="{52DDCD1F-E0E0-C241-ACA6-9A0051EA0473}">
      <dgm:prSet phldrT="[Text]"/>
      <dgm:spPr/>
      <dgm:t>
        <a:bodyPr/>
        <a:lstStyle/>
        <a:p>
          <a:r>
            <a:rPr lang="en-GB" dirty="0"/>
            <a:t>Realistic </a:t>
          </a:r>
        </a:p>
      </dgm:t>
    </dgm:pt>
    <dgm:pt modelId="{8D9A6C1A-2F51-024B-8D1E-F8C2A087FBFD}" type="parTrans" cxnId="{E81354E4-16F7-0748-B641-A0B15B5985F6}">
      <dgm:prSet/>
      <dgm:spPr/>
      <dgm:t>
        <a:bodyPr/>
        <a:lstStyle/>
        <a:p>
          <a:endParaRPr lang="en-GB"/>
        </a:p>
      </dgm:t>
    </dgm:pt>
    <dgm:pt modelId="{50E28F88-9312-2F4A-94D9-C9D7A8062AD4}" type="sibTrans" cxnId="{E81354E4-16F7-0748-B641-A0B15B5985F6}">
      <dgm:prSet/>
      <dgm:spPr/>
      <dgm:t>
        <a:bodyPr/>
        <a:lstStyle/>
        <a:p>
          <a:endParaRPr lang="en-GB"/>
        </a:p>
      </dgm:t>
    </dgm:pt>
    <dgm:pt modelId="{CDBA6078-1D79-634E-8587-4A6D8FC17C08}">
      <dgm:prSet phldrT="[Text]"/>
      <dgm:spPr/>
      <dgm:t>
        <a:bodyPr/>
        <a:lstStyle/>
        <a:p>
          <a:r>
            <a:rPr lang="en-GB" dirty="0"/>
            <a:t> Time based </a:t>
          </a:r>
        </a:p>
      </dgm:t>
    </dgm:pt>
    <dgm:pt modelId="{406DDB65-B7C4-6F4E-B7CE-39A495EF1A34}" type="parTrans" cxnId="{EA65FAA6-4353-7F48-8808-23E09BDBB738}">
      <dgm:prSet/>
      <dgm:spPr/>
      <dgm:t>
        <a:bodyPr/>
        <a:lstStyle/>
        <a:p>
          <a:endParaRPr lang="en-GB"/>
        </a:p>
      </dgm:t>
    </dgm:pt>
    <dgm:pt modelId="{48C0C3DD-7EB6-9B46-A95F-A8CE34F8199F}" type="sibTrans" cxnId="{EA65FAA6-4353-7F48-8808-23E09BDBB738}">
      <dgm:prSet/>
      <dgm:spPr/>
      <dgm:t>
        <a:bodyPr/>
        <a:lstStyle/>
        <a:p>
          <a:endParaRPr lang="en-GB"/>
        </a:p>
      </dgm:t>
    </dgm:pt>
    <dgm:pt modelId="{751DA40E-C2CD-EC4E-9866-5B773412B071}" type="pres">
      <dgm:prSet presAssocID="{256E9057-79CB-0D40-B318-18AD49DDE4E2}" presName="Name0" presStyleCnt="0">
        <dgm:presLayoutVars>
          <dgm:chMax val="1"/>
          <dgm:dir/>
          <dgm:animLvl val="ctr"/>
          <dgm:resizeHandles val="exact"/>
        </dgm:presLayoutVars>
      </dgm:prSet>
      <dgm:spPr/>
    </dgm:pt>
    <dgm:pt modelId="{16E7D309-AC01-7448-9F2A-C1A45B26451E}" type="pres">
      <dgm:prSet presAssocID="{E68F323D-E773-984B-A9E6-C83ED51CD08F}" presName="centerShape" presStyleLbl="node0" presStyleIdx="0" presStyleCnt="1"/>
      <dgm:spPr/>
    </dgm:pt>
    <dgm:pt modelId="{98098AE1-5646-2E44-AE62-2B0D00B8F8D4}" type="pres">
      <dgm:prSet presAssocID="{109B613F-654A-3D40-8BB9-8E3488FAD4F7}" presName="node" presStyleLbl="node1" presStyleIdx="0" presStyleCnt="5">
        <dgm:presLayoutVars>
          <dgm:bulletEnabled val="1"/>
        </dgm:presLayoutVars>
      </dgm:prSet>
      <dgm:spPr/>
    </dgm:pt>
    <dgm:pt modelId="{3A488FC7-1754-C34C-96A5-C8D527E6C116}" type="pres">
      <dgm:prSet presAssocID="{109B613F-654A-3D40-8BB9-8E3488FAD4F7}" presName="dummy" presStyleCnt="0"/>
      <dgm:spPr/>
    </dgm:pt>
    <dgm:pt modelId="{B7C35CCB-FC65-1342-BB4C-9F2603B59404}" type="pres">
      <dgm:prSet presAssocID="{56405034-DB7B-B149-8661-CE35F713CDEC}" presName="sibTrans" presStyleLbl="sibTrans2D1" presStyleIdx="0" presStyleCnt="5"/>
      <dgm:spPr/>
    </dgm:pt>
    <dgm:pt modelId="{B630F157-0491-1F42-8F58-B31AD4D1FFB4}" type="pres">
      <dgm:prSet presAssocID="{7BC1DDDC-4BD7-2842-AB5E-71E7F16EE852}" presName="node" presStyleLbl="node1" presStyleIdx="1" presStyleCnt="5">
        <dgm:presLayoutVars>
          <dgm:bulletEnabled val="1"/>
        </dgm:presLayoutVars>
      </dgm:prSet>
      <dgm:spPr/>
    </dgm:pt>
    <dgm:pt modelId="{2CF491B6-BC49-C840-BFB5-E9F65155C97C}" type="pres">
      <dgm:prSet presAssocID="{7BC1DDDC-4BD7-2842-AB5E-71E7F16EE852}" presName="dummy" presStyleCnt="0"/>
      <dgm:spPr/>
    </dgm:pt>
    <dgm:pt modelId="{2ECDA1AA-FFD3-984F-B186-3405B7E679D3}" type="pres">
      <dgm:prSet presAssocID="{0D6488FC-7F6F-5E40-8BD8-82B8FD003D30}" presName="sibTrans" presStyleLbl="sibTrans2D1" presStyleIdx="1" presStyleCnt="5"/>
      <dgm:spPr/>
    </dgm:pt>
    <dgm:pt modelId="{21B289CC-A86D-4048-8FAF-2DF522CDBB2F}" type="pres">
      <dgm:prSet presAssocID="{4D6A14DC-03B2-9446-BE78-5C4C504F58F9}" presName="node" presStyleLbl="node1" presStyleIdx="2" presStyleCnt="5">
        <dgm:presLayoutVars>
          <dgm:bulletEnabled val="1"/>
        </dgm:presLayoutVars>
      </dgm:prSet>
      <dgm:spPr/>
    </dgm:pt>
    <dgm:pt modelId="{3427A132-00AA-CB40-B81E-5117849A1F97}" type="pres">
      <dgm:prSet presAssocID="{4D6A14DC-03B2-9446-BE78-5C4C504F58F9}" presName="dummy" presStyleCnt="0"/>
      <dgm:spPr/>
    </dgm:pt>
    <dgm:pt modelId="{1C16956D-EDBE-7A41-AEE7-09ECE6715AC0}" type="pres">
      <dgm:prSet presAssocID="{E9937255-CA6D-3E40-B507-FC06B9E6853F}" presName="sibTrans" presStyleLbl="sibTrans2D1" presStyleIdx="2" presStyleCnt="5"/>
      <dgm:spPr/>
    </dgm:pt>
    <dgm:pt modelId="{21A168CC-3FFB-F844-9545-CCA731D47CA5}" type="pres">
      <dgm:prSet presAssocID="{52DDCD1F-E0E0-C241-ACA6-9A0051EA0473}" presName="node" presStyleLbl="node1" presStyleIdx="3" presStyleCnt="5">
        <dgm:presLayoutVars>
          <dgm:bulletEnabled val="1"/>
        </dgm:presLayoutVars>
      </dgm:prSet>
      <dgm:spPr/>
    </dgm:pt>
    <dgm:pt modelId="{2698E6EE-A562-4A4F-8D04-90714C0E779E}" type="pres">
      <dgm:prSet presAssocID="{52DDCD1F-E0E0-C241-ACA6-9A0051EA0473}" presName="dummy" presStyleCnt="0"/>
      <dgm:spPr/>
    </dgm:pt>
    <dgm:pt modelId="{BE742392-07A9-6A4C-B597-96D2C393211C}" type="pres">
      <dgm:prSet presAssocID="{50E28F88-9312-2F4A-94D9-C9D7A8062AD4}" presName="sibTrans" presStyleLbl="sibTrans2D1" presStyleIdx="3" presStyleCnt="5"/>
      <dgm:spPr/>
    </dgm:pt>
    <dgm:pt modelId="{0DE276F0-B73B-8A4B-9D37-58E5490CDF83}" type="pres">
      <dgm:prSet presAssocID="{CDBA6078-1D79-634E-8587-4A6D8FC17C08}" presName="node" presStyleLbl="node1" presStyleIdx="4" presStyleCnt="5">
        <dgm:presLayoutVars>
          <dgm:bulletEnabled val="1"/>
        </dgm:presLayoutVars>
      </dgm:prSet>
      <dgm:spPr/>
    </dgm:pt>
    <dgm:pt modelId="{971BEA4C-8CED-BA4D-8B08-13B3196D8B8F}" type="pres">
      <dgm:prSet presAssocID="{CDBA6078-1D79-634E-8587-4A6D8FC17C08}" presName="dummy" presStyleCnt="0"/>
      <dgm:spPr/>
    </dgm:pt>
    <dgm:pt modelId="{0AAA348E-AF40-2A4D-BF61-36F08C929981}" type="pres">
      <dgm:prSet presAssocID="{48C0C3DD-7EB6-9B46-A95F-A8CE34F8199F}" presName="sibTrans" presStyleLbl="sibTrans2D1" presStyleIdx="4" presStyleCnt="5"/>
      <dgm:spPr/>
    </dgm:pt>
  </dgm:ptLst>
  <dgm:cxnLst>
    <dgm:cxn modelId="{1BDA510E-B535-8C41-9F9C-D6B7D890139A}" type="presOf" srcId="{E9937255-CA6D-3E40-B507-FC06B9E6853F}" destId="{1C16956D-EDBE-7A41-AEE7-09ECE6715AC0}" srcOrd="0" destOrd="0" presId="urn:microsoft.com/office/officeart/2005/8/layout/radial6"/>
    <dgm:cxn modelId="{546CFE0E-BDD6-924A-813F-59E4ED38CA2E}" type="presOf" srcId="{56405034-DB7B-B149-8661-CE35F713CDEC}" destId="{B7C35CCB-FC65-1342-BB4C-9F2603B59404}" srcOrd="0" destOrd="0" presId="urn:microsoft.com/office/officeart/2005/8/layout/radial6"/>
    <dgm:cxn modelId="{EDA44F22-85C8-9743-A0EF-854EF461A2DB}" type="presOf" srcId="{E68F323D-E773-984B-A9E6-C83ED51CD08F}" destId="{16E7D309-AC01-7448-9F2A-C1A45B26451E}" srcOrd="0" destOrd="0" presId="urn:microsoft.com/office/officeart/2005/8/layout/radial6"/>
    <dgm:cxn modelId="{10E9A73C-25C6-9B40-AC35-A2B01DFA1894}" srcId="{E68F323D-E773-984B-A9E6-C83ED51CD08F}" destId="{7BC1DDDC-4BD7-2842-AB5E-71E7F16EE852}" srcOrd="1" destOrd="0" parTransId="{1C00662D-859C-374E-B84C-4B38FAE1BBCF}" sibTransId="{0D6488FC-7F6F-5E40-8BD8-82B8FD003D30}"/>
    <dgm:cxn modelId="{BD9AF73D-1BF3-314E-AC56-DA559B0B5B2F}" type="presOf" srcId="{52DDCD1F-E0E0-C241-ACA6-9A0051EA0473}" destId="{21A168CC-3FFB-F844-9545-CCA731D47CA5}" srcOrd="0" destOrd="0" presId="urn:microsoft.com/office/officeart/2005/8/layout/radial6"/>
    <dgm:cxn modelId="{6D4F5B46-B3F4-6A42-A850-883B36A60010}" type="presOf" srcId="{0D6488FC-7F6F-5E40-8BD8-82B8FD003D30}" destId="{2ECDA1AA-FFD3-984F-B186-3405B7E679D3}" srcOrd="0" destOrd="0" presId="urn:microsoft.com/office/officeart/2005/8/layout/radial6"/>
    <dgm:cxn modelId="{29F1D04F-BE75-AB4A-9970-6DFB8EAF1117}" type="presOf" srcId="{48C0C3DD-7EB6-9B46-A95F-A8CE34F8199F}" destId="{0AAA348E-AF40-2A4D-BF61-36F08C929981}" srcOrd="0" destOrd="0" presId="urn:microsoft.com/office/officeart/2005/8/layout/radial6"/>
    <dgm:cxn modelId="{9DFC3466-12AD-F54A-A8D2-FC00985BE05A}" type="presOf" srcId="{4D6A14DC-03B2-9446-BE78-5C4C504F58F9}" destId="{21B289CC-A86D-4048-8FAF-2DF522CDBB2F}" srcOrd="0" destOrd="0" presId="urn:microsoft.com/office/officeart/2005/8/layout/radial6"/>
    <dgm:cxn modelId="{A0426F72-DE35-2143-AF4C-8BF2C15878B5}" srcId="{E68F323D-E773-984B-A9E6-C83ED51CD08F}" destId="{109B613F-654A-3D40-8BB9-8E3488FAD4F7}" srcOrd="0" destOrd="0" parTransId="{575151BF-5C26-4E4D-8E01-2E363342F901}" sibTransId="{56405034-DB7B-B149-8661-CE35F713CDEC}"/>
    <dgm:cxn modelId="{67EA1F73-8162-BB47-9DC1-3B80A82745AF}" srcId="{256E9057-79CB-0D40-B318-18AD49DDE4E2}" destId="{E68F323D-E773-984B-A9E6-C83ED51CD08F}" srcOrd="0" destOrd="0" parTransId="{8DF69285-EBF6-784E-9A2E-339294342107}" sibTransId="{DCBA59B6-330E-8F43-B82E-28FDDE86EBD3}"/>
    <dgm:cxn modelId="{682FA374-CFE6-B741-9BF8-899F1F6265E2}" type="presOf" srcId="{109B613F-654A-3D40-8BB9-8E3488FAD4F7}" destId="{98098AE1-5646-2E44-AE62-2B0D00B8F8D4}" srcOrd="0" destOrd="0" presId="urn:microsoft.com/office/officeart/2005/8/layout/radial6"/>
    <dgm:cxn modelId="{34111878-4077-F64D-8912-666F5E05F816}" type="presOf" srcId="{7BC1DDDC-4BD7-2842-AB5E-71E7F16EE852}" destId="{B630F157-0491-1F42-8F58-B31AD4D1FFB4}" srcOrd="0" destOrd="0" presId="urn:microsoft.com/office/officeart/2005/8/layout/radial6"/>
    <dgm:cxn modelId="{78F1739F-8697-304E-B2F3-B549F6069457}" type="presOf" srcId="{CDBA6078-1D79-634E-8587-4A6D8FC17C08}" destId="{0DE276F0-B73B-8A4B-9D37-58E5490CDF83}" srcOrd="0" destOrd="0" presId="urn:microsoft.com/office/officeart/2005/8/layout/radial6"/>
    <dgm:cxn modelId="{EA65FAA6-4353-7F48-8808-23E09BDBB738}" srcId="{E68F323D-E773-984B-A9E6-C83ED51CD08F}" destId="{CDBA6078-1D79-634E-8587-4A6D8FC17C08}" srcOrd="4" destOrd="0" parTransId="{406DDB65-B7C4-6F4E-B7CE-39A495EF1A34}" sibTransId="{48C0C3DD-7EB6-9B46-A95F-A8CE34F8199F}"/>
    <dgm:cxn modelId="{D32FFAAB-07EB-784E-8496-D294D2E312E4}" srcId="{E68F323D-E773-984B-A9E6-C83ED51CD08F}" destId="{4D6A14DC-03B2-9446-BE78-5C4C504F58F9}" srcOrd="2" destOrd="0" parTransId="{BF30336B-9E82-384B-993E-20DA6D1DC549}" sibTransId="{E9937255-CA6D-3E40-B507-FC06B9E6853F}"/>
    <dgm:cxn modelId="{DC7343B0-4F31-E44C-8284-FEB992EF2348}" type="presOf" srcId="{256E9057-79CB-0D40-B318-18AD49DDE4E2}" destId="{751DA40E-C2CD-EC4E-9866-5B773412B071}" srcOrd="0" destOrd="0" presId="urn:microsoft.com/office/officeart/2005/8/layout/radial6"/>
    <dgm:cxn modelId="{E81354E4-16F7-0748-B641-A0B15B5985F6}" srcId="{E68F323D-E773-984B-A9E6-C83ED51CD08F}" destId="{52DDCD1F-E0E0-C241-ACA6-9A0051EA0473}" srcOrd="3" destOrd="0" parTransId="{8D9A6C1A-2F51-024B-8D1E-F8C2A087FBFD}" sibTransId="{50E28F88-9312-2F4A-94D9-C9D7A8062AD4}"/>
    <dgm:cxn modelId="{BABDC6F7-58F7-F044-8E03-6428D35FAA69}" type="presOf" srcId="{50E28F88-9312-2F4A-94D9-C9D7A8062AD4}" destId="{BE742392-07A9-6A4C-B597-96D2C393211C}" srcOrd="0" destOrd="0" presId="urn:microsoft.com/office/officeart/2005/8/layout/radial6"/>
    <dgm:cxn modelId="{24DAC974-A332-214D-BB58-C2AC6B4B46F8}" type="presParOf" srcId="{751DA40E-C2CD-EC4E-9866-5B773412B071}" destId="{16E7D309-AC01-7448-9F2A-C1A45B26451E}" srcOrd="0" destOrd="0" presId="urn:microsoft.com/office/officeart/2005/8/layout/radial6"/>
    <dgm:cxn modelId="{D82FF8CB-4D4B-FB43-84B7-772141AD2BDE}" type="presParOf" srcId="{751DA40E-C2CD-EC4E-9866-5B773412B071}" destId="{98098AE1-5646-2E44-AE62-2B0D00B8F8D4}" srcOrd="1" destOrd="0" presId="urn:microsoft.com/office/officeart/2005/8/layout/radial6"/>
    <dgm:cxn modelId="{7F3E2ADF-0C42-9543-B462-7F9610B62AC2}" type="presParOf" srcId="{751DA40E-C2CD-EC4E-9866-5B773412B071}" destId="{3A488FC7-1754-C34C-96A5-C8D527E6C116}" srcOrd="2" destOrd="0" presId="urn:microsoft.com/office/officeart/2005/8/layout/radial6"/>
    <dgm:cxn modelId="{C2DB6705-4AC1-AE45-BC98-06C125274F71}" type="presParOf" srcId="{751DA40E-C2CD-EC4E-9866-5B773412B071}" destId="{B7C35CCB-FC65-1342-BB4C-9F2603B59404}" srcOrd="3" destOrd="0" presId="urn:microsoft.com/office/officeart/2005/8/layout/radial6"/>
    <dgm:cxn modelId="{F11B4808-18C2-A842-BB64-8EDC64D3929F}" type="presParOf" srcId="{751DA40E-C2CD-EC4E-9866-5B773412B071}" destId="{B630F157-0491-1F42-8F58-B31AD4D1FFB4}" srcOrd="4" destOrd="0" presId="urn:microsoft.com/office/officeart/2005/8/layout/radial6"/>
    <dgm:cxn modelId="{A48DA421-2C46-DD4A-83A9-8023ABE3DBDC}" type="presParOf" srcId="{751DA40E-C2CD-EC4E-9866-5B773412B071}" destId="{2CF491B6-BC49-C840-BFB5-E9F65155C97C}" srcOrd="5" destOrd="0" presId="urn:microsoft.com/office/officeart/2005/8/layout/radial6"/>
    <dgm:cxn modelId="{F9C2E0A1-0A5A-E043-B7D9-3D0D8B4AC124}" type="presParOf" srcId="{751DA40E-C2CD-EC4E-9866-5B773412B071}" destId="{2ECDA1AA-FFD3-984F-B186-3405B7E679D3}" srcOrd="6" destOrd="0" presId="urn:microsoft.com/office/officeart/2005/8/layout/radial6"/>
    <dgm:cxn modelId="{69ACE4EC-8A48-CE49-9573-A42C4DDF613B}" type="presParOf" srcId="{751DA40E-C2CD-EC4E-9866-5B773412B071}" destId="{21B289CC-A86D-4048-8FAF-2DF522CDBB2F}" srcOrd="7" destOrd="0" presId="urn:microsoft.com/office/officeart/2005/8/layout/radial6"/>
    <dgm:cxn modelId="{51C2E0FB-2BE2-2149-B546-9F2EEF8B8616}" type="presParOf" srcId="{751DA40E-C2CD-EC4E-9866-5B773412B071}" destId="{3427A132-00AA-CB40-B81E-5117849A1F97}" srcOrd="8" destOrd="0" presId="urn:microsoft.com/office/officeart/2005/8/layout/radial6"/>
    <dgm:cxn modelId="{3EFD4F72-C7EA-C248-B539-C510B56A5F20}" type="presParOf" srcId="{751DA40E-C2CD-EC4E-9866-5B773412B071}" destId="{1C16956D-EDBE-7A41-AEE7-09ECE6715AC0}" srcOrd="9" destOrd="0" presId="urn:microsoft.com/office/officeart/2005/8/layout/radial6"/>
    <dgm:cxn modelId="{8C5720BE-8800-9F4A-BC59-B3658434CAB1}" type="presParOf" srcId="{751DA40E-C2CD-EC4E-9866-5B773412B071}" destId="{21A168CC-3FFB-F844-9545-CCA731D47CA5}" srcOrd="10" destOrd="0" presId="urn:microsoft.com/office/officeart/2005/8/layout/radial6"/>
    <dgm:cxn modelId="{2552C06D-84CE-BB44-8EA7-196CC309D1F1}" type="presParOf" srcId="{751DA40E-C2CD-EC4E-9866-5B773412B071}" destId="{2698E6EE-A562-4A4F-8D04-90714C0E779E}" srcOrd="11" destOrd="0" presId="urn:microsoft.com/office/officeart/2005/8/layout/radial6"/>
    <dgm:cxn modelId="{D381144C-F734-2542-829B-DF1DAC31598C}" type="presParOf" srcId="{751DA40E-C2CD-EC4E-9866-5B773412B071}" destId="{BE742392-07A9-6A4C-B597-96D2C393211C}" srcOrd="12" destOrd="0" presId="urn:microsoft.com/office/officeart/2005/8/layout/radial6"/>
    <dgm:cxn modelId="{D4B32CBD-A79E-7D48-8758-F6894B74ED33}" type="presParOf" srcId="{751DA40E-C2CD-EC4E-9866-5B773412B071}" destId="{0DE276F0-B73B-8A4B-9D37-58E5490CDF83}" srcOrd="13" destOrd="0" presId="urn:microsoft.com/office/officeart/2005/8/layout/radial6"/>
    <dgm:cxn modelId="{1E419726-F560-C949-A233-F0A88991E599}" type="presParOf" srcId="{751DA40E-C2CD-EC4E-9866-5B773412B071}" destId="{971BEA4C-8CED-BA4D-8B08-13B3196D8B8F}" srcOrd="14" destOrd="0" presId="urn:microsoft.com/office/officeart/2005/8/layout/radial6"/>
    <dgm:cxn modelId="{C0DA257D-FF29-BA46-91F2-52BF0F1BCFE4}" type="presParOf" srcId="{751DA40E-C2CD-EC4E-9866-5B773412B071}" destId="{0AAA348E-AF40-2A4D-BF61-36F08C929981}"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ADD98E-9B7B-9C4B-9FEA-255AC87645C2}" type="doc">
      <dgm:prSet loTypeId="urn:microsoft.com/office/officeart/2005/8/layout/cycle2" loCatId="" qsTypeId="urn:microsoft.com/office/officeart/2005/8/quickstyle/simple5" qsCatId="simple" csTypeId="urn:microsoft.com/office/officeart/2005/8/colors/accent2_2" csCatId="accent2" phldr="1"/>
      <dgm:spPr/>
      <dgm:t>
        <a:bodyPr/>
        <a:lstStyle/>
        <a:p>
          <a:endParaRPr lang="en-GB"/>
        </a:p>
      </dgm:t>
    </dgm:pt>
    <dgm:pt modelId="{1CD2AF46-3A89-BA45-977C-B8A6423EDADC}">
      <dgm:prSet phldrT="[Text]"/>
      <dgm:spPr/>
      <dgm:t>
        <a:bodyPr/>
        <a:lstStyle/>
        <a:p>
          <a:r>
            <a:rPr lang="en-US" dirty="0">
              <a:latin typeface="Arial Rounded MT Bold" panose="020F0704030504030204" pitchFamily="34" charset="77"/>
            </a:rPr>
            <a:t>Effectiveness</a:t>
          </a:r>
          <a:r>
            <a:rPr lang="en-US" dirty="0"/>
            <a:t> </a:t>
          </a:r>
          <a:endParaRPr lang="en-GB" dirty="0"/>
        </a:p>
      </dgm:t>
    </dgm:pt>
    <dgm:pt modelId="{DCC251C7-EBB1-6D4E-91F9-633A34293033}" type="parTrans" cxnId="{76DAC03C-1C6A-1B41-A9A0-8626930E3E5C}">
      <dgm:prSet/>
      <dgm:spPr/>
      <dgm:t>
        <a:bodyPr/>
        <a:lstStyle/>
        <a:p>
          <a:endParaRPr lang="en-GB"/>
        </a:p>
      </dgm:t>
    </dgm:pt>
    <dgm:pt modelId="{103E363C-4E1B-8641-822D-E51414AEB54B}" type="sibTrans" cxnId="{76DAC03C-1C6A-1B41-A9A0-8626930E3E5C}">
      <dgm:prSet/>
      <dgm:spPr/>
      <dgm:t>
        <a:bodyPr/>
        <a:lstStyle/>
        <a:p>
          <a:endParaRPr lang="en-GB"/>
        </a:p>
      </dgm:t>
    </dgm:pt>
    <dgm:pt modelId="{D09125AB-E246-D24D-BE14-E53EAC5C26E5}">
      <dgm:prSet phldrT="[Text]"/>
      <dgm:spPr/>
      <dgm:t>
        <a:bodyPr/>
        <a:lstStyle/>
        <a:p>
          <a:r>
            <a:rPr lang="en-US" dirty="0">
              <a:latin typeface="Arial Rounded MT Bold" panose="020F0704030504030204" pitchFamily="34" charset="77"/>
            </a:rPr>
            <a:t>Player development </a:t>
          </a:r>
          <a:endParaRPr lang="en-GB" dirty="0">
            <a:latin typeface="Arial Rounded MT Bold" panose="020F0704030504030204" pitchFamily="34" charset="77"/>
          </a:endParaRPr>
        </a:p>
      </dgm:t>
    </dgm:pt>
    <dgm:pt modelId="{60EB2435-CA42-3046-AA5C-5EDDA50D1DA6}" type="parTrans" cxnId="{F4484686-5030-FC4D-B61E-4D8A1E7970D0}">
      <dgm:prSet/>
      <dgm:spPr/>
      <dgm:t>
        <a:bodyPr/>
        <a:lstStyle/>
        <a:p>
          <a:endParaRPr lang="en-GB"/>
        </a:p>
      </dgm:t>
    </dgm:pt>
    <dgm:pt modelId="{DA7D455A-842E-7848-8725-E704F3FB2B61}" type="sibTrans" cxnId="{F4484686-5030-FC4D-B61E-4D8A1E7970D0}">
      <dgm:prSet/>
      <dgm:spPr/>
      <dgm:t>
        <a:bodyPr/>
        <a:lstStyle/>
        <a:p>
          <a:endParaRPr lang="en-GB"/>
        </a:p>
      </dgm:t>
    </dgm:pt>
    <dgm:pt modelId="{1BE4D3AF-FBF7-4247-8222-2EB0CD13F71C}">
      <dgm:prSet phldrT="[Text]"/>
      <dgm:spPr/>
      <dgm:t>
        <a:bodyPr/>
        <a:lstStyle/>
        <a:p>
          <a:r>
            <a:rPr lang="en-US" dirty="0">
              <a:latin typeface="Arial Rounded MT Bold" panose="020F0704030504030204" pitchFamily="34" charset="77"/>
            </a:rPr>
            <a:t>Maximizing potential </a:t>
          </a:r>
          <a:endParaRPr lang="en-GB" dirty="0">
            <a:latin typeface="Arial Rounded MT Bold" panose="020F0704030504030204" pitchFamily="34" charset="77"/>
          </a:endParaRPr>
        </a:p>
      </dgm:t>
    </dgm:pt>
    <dgm:pt modelId="{0AD69F79-1844-0243-9C1B-52450F478118}" type="parTrans" cxnId="{E914901C-3829-8C4F-98CA-F0B2FFDC15AE}">
      <dgm:prSet/>
      <dgm:spPr/>
      <dgm:t>
        <a:bodyPr/>
        <a:lstStyle/>
        <a:p>
          <a:endParaRPr lang="en-GB"/>
        </a:p>
      </dgm:t>
    </dgm:pt>
    <dgm:pt modelId="{9CF21E25-E415-FA45-A554-CAA48FECC793}" type="sibTrans" cxnId="{E914901C-3829-8C4F-98CA-F0B2FFDC15AE}">
      <dgm:prSet/>
      <dgm:spPr/>
      <dgm:t>
        <a:bodyPr/>
        <a:lstStyle/>
        <a:p>
          <a:endParaRPr lang="en-GB"/>
        </a:p>
      </dgm:t>
    </dgm:pt>
    <dgm:pt modelId="{33BD192F-37E8-924D-AB0F-F16764E7430E}">
      <dgm:prSet phldrT="[Text]"/>
      <dgm:spPr/>
      <dgm:t>
        <a:bodyPr/>
        <a:lstStyle/>
        <a:p>
          <a:r>
            <a:rPr lang="en-US" dirty="0">
              <a:latin typeface="Arial Rounded MT Bold" panose="020F0704030504030204" pitchFamily="34" charset="77"/>
            </a:rPr>
            <a:t>Accountability</a:t>
          </a:r>
          <a:r>
            <a:rPr lang="en-US" dirty="0"/>
            <a:t> </a:t>
          </a:r>
          <a:endParaRPr lang="en-GB" dirty="0"/>
        </a:p>
      </dgm:t>
    </dgm:pt>
    <dgm:pt modelId="{C53D2378-764C-8B49-A60E-5C3CC106B3BF}" type="parTrans" cxnId="{8698A63C-B9DA-5746-B248-B98E89C9DD67}">
      <dgm:prSet/>
      <dgm:spPr/>
      <dgm:t>
        <a:bodyPr/>
        <a:lstStyle/>
        <a:p>
          <a:endParaRPr lang="en-GB"/>
        </a:p>
      </dgm:t>
    </dgm:pt>
    <dgm:pt modelId="{277B6453-5325-744F-93A9-30E596144C10}" type="sibTrans" cxnId="{8698A63C-B9DA-5746-B248-B98E89C9DD67}">
      <dgm:prSet/>
      <dgm:spPr/>
      <dgm:t>
        <a:bodyPr/>
        <a:lstStyle/>
        <a:p>
          <a:endParaRPr lang="en-GB"/>
        </a:p>
      </dgm:t>
    </dgm:pt>
    <dgm:pt modelId="{DB3B000B-718E-694C-BC45-D353D2AD9069}">
      <dgm:prSet phldrT="[Text]"/>
      <dgm:spPr/>
      <dgm:t>
        <a:bodyPr/>
        <a:lstStyle/>
        <a:p>
          <a:r>
            <a:rPr lang="en-US" dirty="0">
              <a:latin typeface="Arial Rounded MT Bold" panose="020F0704030504030204" pitchFamily="34" charset="77"/>
            </a:rPr>
            <a:t>Innovation </a:t>
          </a:r>
          <a:endParaRPr lang="en-GB" dirty="0">
            <a:latin typeface="Arial Rounded MT Bold" panose="020F0704030504030204" pitchFamily="34" charset="77"/>
          </a:endParaRPr>
        </a:p>
      </dgm:t>
    </dgm:pt>
    <dgm:pt modelId="{A3432D74-8184-6C40-9CBB-9B19A38CCBC3}" type="parTrans" cxnId="{29A0A7FD-A9D7-AA4B-96E8-C66E810A3DEA}">
      <dgm:prSet/>
      <dgm:spPr/>
      <dgm:t>
        <a:bodyPr/>
        <a:lstStyle/>
        <a:p>
          <a:endParaRPr lang="en-GB"/>
        </a:p>
      </dgm:t>
    </dgm:pt>
    <dgm:pt modelId="{0182FAA4-1A05-F54C-89AD-5528A5156886}" type="sibTrans" cxnId="{29A0A7FD-A9D7-AA4B-96E8-C66E810A3DEA}">
      <dgm:prSet/>
      <dgm:spPr/>
      <dgm:t>
        <a:bodyPr/>
        <a:lstStyle/>
        <a:p>
          <a:endParaRPr lang="en-GB"/>
        </a:p>
      </dgm:t>
    </dgm:pt>
    <dgm:pt modelId="{2275AD35-F244-324C-9C52-FE8EA5A01B9E}" type="pres">
      <dgm:prSet presAssocID="{6EADD98E-9B7B-9C4B-9FEA-255AC87645C2}" presName="cycle" presStyleCnt="0">
        <dgm:presLayoutVars>
          <dgm:dir/>
          <dgm:resizeHandles val="exact"/>
        </dgm:presLayoutVars>
      </dgm:prSet>
      <dgm:spPr/>
    </dgm:pt>
    <dgm:pt modelId="{C6900164-FA76-8842-BD5C-3226043071A6}" type="pres">
      <dgm:prSet presAssocID="{1CD2AF46-3A89-BA45-977C-B8A6423EDADC}" presName="node" presStyleLbl="node1" presStyleIdx="0" presStyleCnt="5">
        <dgm:presLayoutVars>
          <dgm:bulletEnabled val="1"/>
        </dgm:presLayoutVars>
      </dgm:prSet>
      <dgm:spPr/>
    </dgm:pt>
    <dgm:pt modelId="{08CC78D6-9163-8A4F-A853-25227722BEB1}" type="pres">
      <dgm:prSet presAssocID="{103E363C-4E1B-8641-822D-E51414AEB54B}" presName="sibTrans" presStyleLbl="sibTrans2D1" presStyleIdx="0" presStyleCnt="5"/>
      <dgm:spPr/>
    </dgm:pt>
    <dgm:pt modelId="{325AB8DA-15BE-4543-9F3E-B817133C8BEA}" type="pres">
      <dgm:prSet presAssocID="{103E363C-4E1B-8641-822D-E51414AEB54B}" presName="connectorText" presStyleLbl="sibTrans2D1" presStyleIdx="0" presStyleCnt="5"/>
      <dgm:spPr/>
    </dgm:pt>
    <dgm:pt modelId="{E960FF24-48D4-CF43-945B-3D453FBAC3D0}" type="pres">
      <dgm:prSet presAssocID="{D09125AB-E246-D24D-BE14-E53EAC5C26E5}" presName="node" presStyleLbl="node1" presStyleIdx="1" presStyleCnt="5">
        <dgm:presLayoutVars>
          <dgm:bulletEnabled val="1"/>
        </dgm:presLayoutVars>
      </dgm:prSet>
      <dgm:spPr/>
    </dgm:pt>
    <dgm:pt modelId="{B43DD24A-CCE4-7E4C-875F-01D4760EAF99}" type="pres">
      <dgm:prSet presAssocID="{DA7D455A-842E-7848-8725-E704F3FB2B61}" presName="sibTrans" presStyleLbl="sibTrans2D1" presStyleIdx="1" presStyleCnt="5"/>
      <dgm:spPr/>
    </dgm:pt>
    <dgm:pt modelId="{63767AF1-6E2B-C845-9D91-35D329750A07}" type="pres">
      <dgm:prSet presAssocID="{DA7D455A-842E-7848-8725-E704F3FB2B61}" presName="connectorText" presStyleLbl="sibTrans2D1" presStyleIdx="1" presStyleCnt="5"/>
      <dgm:spPr/>
    </dgm:pt>
    <dgm:pt modelId="{842CAB3E-A4A7-374D-AEC1-5876768BF7CE}" type="pres">
      <dgm:prSet presAssocID="{1BE4D3AF-FBF7-4247-8222-2EB0CD13F71C}" presName="node" presStyleLbl="node1" presStyleIdx="2" presStyleCnt="5">
        <dgm:presLayoutVars>
          <dgm:bulletEnabled val="1"/>
        </dgm:presLayoutVars>
      </dgm:prSet>
      <dgm:spPr/>
    </dgm:pt>
    <dgm:pt modelId="{D93F8107-9B3C-E94B-AC75-563E5F03510F}" type="pres">
      <dgm:prSet presAssocID="{9CF21E25-E415-FA45-A554-CAA48FECC793}" presName="sibTrans" presStyleLbl="sibTrans2D1" presStyleIdx="2" presStyleCnt="5"/>
      <dgm:spPr/>
    </dgm:pt>
    <dgm:pt modelId="{48660669-1476-004F-9B79-5B185FE5C384}" type="pres">
      <dgm:prSet presAssocID="{9CF21E25-E415-FA45-A554-CAA48FECC793}" presName="connectorText" presStyleLbl="sibTrans2D1" presStyleIdx="2" presStyleCnt="5"/>
      <dgm:spPr/>
    </dgm:pt>
    <dgm:pt modelId="{870EB1A8-F542-C44C-84B4-83A3FF667100}" type="pres">
      <dgm:prSet presAssocID="{33BD192F-37E8-924D-AB0F-F16764E7430E}" presName="node" presStyleLbl="node1" presStyleIdx="3" presStyleCnt="5">
        <dgm:presLayoutVars>
          <dgm:bulletEnabled val="1"/>
        </dgm:presLayoutVars>
      </dgm:prSet>
      <dgm:spPr/>
    </dgm:pt>
    <dgm:pt modelId="{6667C88F-F8AA-A74B-AF1E-1DBF6B4AC44A}" type="pres">
      <dgm:prSet presAssocID="{277B6453-5325-744F-93A9-30E596144C10}" presName="sibTrans" presStyleLbl="sibTrans2D1" presStyleIdx="3" presStyleCnt="5"/>
      <dgm:spPr/>
    </dgm:pt>
    <dgm:pt modelId="{626494AF-331B-E24B-84A2-86161EC1785B}" type="pres">
      <dgm:prSet presAssocID="{277B6453-5325-744F-93A9-30E596144C10}" presName="connectorText" presStyleLbl="sibTrans2D1" presStyleIdx="3" presStyleCnt="5"/>
      <dgm:spPr/>
    </dgm:pt>
    <dgm:pt modelId="{1E43D614-2708-6449-B8CB-DA3DA6C1C5B0}" type="pres">
      <dgm:prSet presAssocID="{DB3B000B-718E-694C-BC45-D353D2AD9069}" presName="node" presStyleLbl="node1" presStyleIdx="4" presStyleCnt="5">
        <dgm:presLayoutVars>
          <dgm:bulletEnabled val="1"/>
        </dgm:presLayoutVars>
      </dgm:prSet>
      <dgm:spPr/>
    </dgm:pt>
    <dgm:pt modelId="{D6E4A997-15BD-0E48-B783-7FF79F08FACC}" type="pres">
      <dgm:prSet presAssocID="{0182FAA4-1A05-F54C-89AD-5528A5156886}" presName="sibTrans" presStyleLbl="sibTrans2D1" presStyleIdx="4" presStyleCnt="5"/>
      <dgm:spPr/>
    </dgm:pt>
    <dgm:pt modelId="{EAEB6B21-3259-F14A-B3FA-DD7010E84BC9}" type="pres">
      <dgm:prSet presAssocID="{0182FAA4-1A05-F54C-89AD-5528A5156886}" presName="connectorText" presStyleLbl="sibTrans2D1" presStyleIdx="4" presStyleCnt="5"/>
      <dgm:spPr/>
    </dgm:pt>
  </dgm:ptLst>
  <dgm:cxnLst>
    <dgm:cxn modelId="{C8450607-8017-6349-AE48-8E1F417332ED}" type="presOf" srcId="{D09125AB-E246-D24D-BE14-E53EAC5C26E5}" destId="{E960FF24-48D4-CF43-945B-3D453FBAC3D0}" srcOrd="0" destOrd="0" presId="urn:microsoft.com/office/officeart/2005/8/layout/cycle2"/>
    <dgm:cxn modelId="{ED08B30F-423F-F04A-8F59-892ABF409B3B}" type="presOf" srcId="{277B6453-5325-744F-93A9-30E596144C10}" destId="{626494AF-331B-E24B-84A2-86161EC1785B}" srcOrd="1" destOrd="0" presId="urn:microsoft.com/office/officeart/2005/8/layout/cycle2"/>
    <dgm:cxn modelId="{E914901C-3829-8C4F-98CA-F0B2FFDC15AE}" srcId="{6EADD98E-9B7B-9C4B-9FEA-255AC87645C2}" destId="{1BE4D3AF-FBF7-4247-8222-2EB0CD13F71C}" srcOrd="2" destOrd="0" parTransId="{0AD69F79-1844-0243-9C1B-52450F478118}" sibTransId="{9CF21E25-E415-FA45-A554-CAA48FECC793}"/>
    <dgm:cxn modelId="{046D2721-49EF-AE48-B9EF-6DBB339F29BB}" type="presOf" srcId="{277B6453-5325-744F-93A9-30E596144C10}" destId="{6667C88F-F8AA-A74B-AF1E-1DBF6B4AC44A}" srcOrd="0" destOrd="0" presId="urn:microsoft.com/office/officeart/2005/8/layout/cycle2"/>
    <dgm:cxn modelId="{3EA46130-DBDE-EB46-AB9F-D639DC1C4495}" type="presOf" srcId="{6EADD98E-9B7B-9C4B-9FEA-255AC87645C2}" destId="{2275AD35-F244-324C-9C52-FE8EA5A01B9E}" srcOrd="0" destOrd="0" presId="urn:microsoft.com/office/officeart/2005/8/layout/cycle2"/>
    <dgm:cxn modelId="{71E89930-532A-EB4D-9048-D03D1F5A5B4F}" type="presOf" srcId="{103E363C-4E1B-8641-822D-E51414AEB54B}" destId="{08CC78D6-9163-8A4F-A853-25227722BEB1}" srcOrd="0" destOrd="0" presId="urn:microsoft.com/office/officeart/2005/8/layout/cycle2"/>
    <dgm:cxn modelId="{87F7C936-8106-A04A-8D79-B75762C2BCFB}" type="presOf" srcId="{9CF21E25-E415-FA45-A554-CAA48FECC793}" destId="{48660669-1476-004F-9B79-5B185FE5C384}" srcOrd="1" destOrd="0" presId="urn:microsoft.com/office/officeart/2005/8/layout/cycle2"/>
    <dgm:cxn modelId="{8698A63C-B9DA-5746-B248-B98E89C9DD67}" srcId="{6EADD98E-9B7B-9C4B-9FEA-255AC87645C2}" destId="{33BD192F-37E8-924D-AB0F-F16764E7430E}" srcOrd="3" destOrd="0" parTransId="{C53D2378-764C-8B49-A60E-5C3CC106B3BF}" sibTransId="{277B6453-5325-744F-93A9-30E596144C10}"/>
    <dgm:cxn modelId="{76DAC03C-1C6A-1B41-A9A0-8626930E3E5C}" srcId="{6EADD98E-9B7B-9C4B-9FEA-255AC87645C2}" destId="{1CD2AF46-3A89-BA45-977C-B8A6423EDADC}" srcOrd="0" destOrd="0" parTransId="{DCC251C7-EBB1-6D4E-91F9-633A34293033}" sibTransId="{103E363C-4E1B-8641-822D-E51414AEB54B}"/>
    <dgm:cxn modelId="{24721065-E981-8147-A196-9BEBE9BAD81A}" type="presOf" srcId="{33BD192F-37E8-924D-AB0F-F16764E7430E}" destId="{870EB1A8-F542-C44C-84B4-83A3FF667100}" srcOrd="0" destOrd="0" presId="urn:microsoft.com/office/officeart/2005/8/layout/cycle2"/>
    <dgm:cxn modelId="{747D2274-A6C8-A847-872C-D99865741E8E}" type="presOf" srcId="{0182FAA4-1A05-F54C-89AD-5528A5156886}" destId="{D6E4A997-15BD-0E48-B783-7FF79F08FACC}" srcOrd="0" destOrd="0" presId="urn:microsoft.com/office/officeart/2005/8/layout/cycle2"/>
    <dgm:cxn modelId="{6DC01885-71FF-4146-8BC9-0F43C2EE80AC}" type="presOf" srcId="{1CD2AF46-3A89-BA45-977C-B8A6423EDADC}" destId="{C6900164-FA76-8842-BD5C-3226043071A6}" srcOrd="0" destOrd="0" presId="urn:microsoft.com/office/officeart/2005/8/layout/cycle2"/>
    <dgm:cxn modelId="{F4484686-5030-FC4D-B61E-4D8A1E7970D0}" srcId="{6EADD98E-9B7B-9C4B-9FEA-255AC87645C2}" destId="{D09125AB-E246-D24D-BE14-E53EAC5C26E5}" srcOrd="1" destOrd="0" parTransId="{60EB2435-CA42-3046-AA5C-5EDDA50D1DA6}" sibTransId="{DA7D455A-842E-7848-8725-E704F3FB2B61}"/>
    <dgm:cxn modelId="{FA9EF486-0831-0B40-81DB-DA727983DD5E}" type="presOf" srcId="{DA7D455A-842E-7848-8725-E704F3FB2B61}" destId="{B43DD24A-CCE4-7E4C-875F-01D4760EAF99}" srcOrd="0" destOrd="0" presId="urn:microsoft.com/office/officeart/2005/8/layout/cycle2"/>
    <dgm:cxn modelId="{A8494C88-D9A8-AD4C-A517-74218EFE86F9}" type="presOf" srcId="{103E363C-4E1B-8641-822D-E51414AEB54B}" destId="{325AB8DA-15BE-4543-9F3E-B817133C8BEA}" srcOrd="1" destOrd="0" presId="urn:microsoft.com/office/officeart/2005/8/layout/cycle2"/>
    <dgm:cxn modelId="{9192848F-2EC0-0C4D-956D-01AEC814675C}" type="presOf" srcId="{DB3B000B-718E-694C-BC45-D353D2AD9069}" destId="{1E43D614-2708-6449-B8CB-DA3DA6C1C5B0}" srcOrd="0" destOrd="0" presId="urn:microsoft.com/office/officeart/2005/8/layout/cycle2"/>
    <dgm:cxn modelId="{68527CA3-D6D2-114D-AA39-FB835E6710B8}" type="presOf" srcId="{0182FAA4-1A05-F54C-89AD-5528A5156886}" destId="{EAEB6B21-3259-F14A-B3FA-DD7010E84BC9}" srcOrd="1" destOrd="0" presId="urn:microsoft.com/office/officeart/2005/8/layout/cycle2"/>
    <dgm:cxn modelId="{EDB075AA-91A6-CA4C-9B18-AB486D1E11B8}" type="presOf" srcId="{1BE4D3AF-FBF7-4247-8222-2EB0CD13F71C}" destId="{842CAB3E-A4A7-374D-AEC1-5876768BF7CE}" srcOrd="0" destOrd="0" presId="urn:microsoft.com/office/officeart/2005/8/layout/cycle2"/>
    <dgm:cxn modelId="{48C42AB8-899A-C34A-92C7-BEEC36D5DA29}" type="presOf" srcId="{9CF21E25-E415-FA45-A554-CAA48FECC793}" destId="{D93F8107-9B3C-E94B-AC75-563E5F03510F}" srcOrd="0" destOrd="0" presId="urn:microsoft.com/office/officeart/2005/8/layout/cycle2"/>
    <dgm:cxn modelId="{6E9731D3-7FF6-274C-A8AC-593C65004D0F}" type="presOf" srcId="{DA7D455A-842E-7848-8725-E704F3FB2B61}" destId="{63767AF1-6E2B-C845-9D91-35D329750A07}" srcOrd="1" destOrd="0" presId="urn:microsoft.com/office/officeart/2005/8/layout/cycle2"/>
    <dgm:cxn modelId="{29A0A7FD-A9D7-AA4B-96E8-C66E810A3DEA}" srcId="{6EADD98E-9B7B-9C4B-9FEA-255AC87645C2}" destId="{DB3B000B-718E-694C-BC45-D353D2AD9069}" srcOrd="4" destOrd="0" parTransId="{A3432D74-8184-6C40-9CBB-9B19A38CCBC3}" sibTransId="{0182FAA4-1A05-F54C-89AD-5528A5156886}"/>
    <dgm:cxn modelId="{D8D69F72-9865-C54A-97CE-F4CC1374C1B5}" type="presParOf" srcId="{2275AD35-F244-324C-9C52-FE8EA5A01B9E}" destId="{C6900164-FA76-8842-BD5C-3226043071A6}" srcOrd="0" destOrd="0" presId="urn:microsoft.com/office/officeart/2005/8/layout/cycle2"/>
    <dgm:cxn modelId="{194DB27C-05EE-EA47-8425-0BFDC2BDB4C9}" type="presParOf" srcId="{2275AD35-F244-324C-9C52-FE8EA5A01B9E}" destId="{08CC78D6-9163-8A4F-A853-25227722BEB1}" srcOrd="1" destOrd="0" presId="urn:microsoft.com/office/officeart/2005/8/layout/cycle2"/>
    <dgm:cxn modelId="{C2DCE64F-02A9-E547-AEA7-0079863693C1}" type="presParOf" srcId="{08CC78D6-9163-8A4F-A853-25227722BEB1}" destId="{325AB8DA-15BE-4543-9F3E-B817133C8BEA}" srcOrd="0" destOrd="0" presId="urn:microsoft.com/office/officeart/2005/8/layout/cycle2"/>
    <dgm:cxn modelId="{53E075EC-9295-3C4C-BA02-542BD0AB8D1C}" type="presParOf" srcId="{2275AD35-F244-324C-9C52-FE8EA5A01B9E}" destId="{E960FF24-48D4-CF43-945B-3D453FBAC3D0}" srcOrd="2" destOrd="0" presId="urn:microsoft.com/office/officeart/2005/8/layout/cycle2"/>
    <dgm:cxn modelId="{F82A52E7-95D3-0243-BD48-C78721CE898E}" type="presParOf" srcId="{2275AD35-F244-324C-9C52-FE8EA5A01B9E}" destId="{B43DD24A-CCE4-7E4C-875F-01D4760EAF99}" srcOrd="3" destOrd="0" presId="urn:microsoft.com/office/officeart/2005/8/layout/cycle2"/>
    <dgm:cxn modelId="{71109C68-6007-FB45-A75C-FE404EFD1D89}" type="presParOf" srcId="{B43DD24A-CCE4-7E4C-875F-01D4760EAF99}" destId="{63767AF1-6E2B-C845-9D91-35D329750A07}" srcOrd="0" destOrd="0" presId="urn:microsoft.com/office/officeart/2005/8/layout/cycle2"/>
    <dgm:cxn modelId="{891ABCA4-4CA0-404E-9DF6-CCC6D0DDD2E9}" type="presParOf" srcId="{2275AD35-F244-324C-9C52-FE8EA5A01B9E}" destId="{842CAB3E-A4A7-374D-AEC1-5876768BF7CE}" srcOrd="4" destOrd="0" presId="urn:microsoft.com/office/officeart/2005/8/layout/cycle2"/>
    <dgm:cxn modelId="{90A3240E-DEE6-9841-AD24-8F704E61EE51}" type="presParOf" srcId="{2275AD35-F244-324C-9C52-FE8EA5A01B9E}" destId="{D93F8107-9B3C-E94B-AC75-563E5F03510F}" srcOrd="5" destOrd="0" presId="urn:microsoft.com/office/officeart/2005/8/layout/cycle2"/>
    <dgm:cxn modelId="{E4385005-DC35-2E4E-8554-39660CF19FCC}" type="presParOf" srcId="{D93F8107-9B3C-E94B-AC75-563E5F03510F}" destId="{48660669-1476-004F-9B79-5B185FE5C384}" srcOrd="0" destOrd="0" presId="urn:microsoft.com/office/officeart/2005/8/layout/cycle2"/>
    <dgm:cxn modelId="{E167E86A-E2DA-6340-8648-31C8969CD735}" type="presParOf" srcId="{2275AD35-F244-324C-9C52-FE8EA5A01B9E}" destId="{870EB1A8-F542-C44C-84B4-83A3FF667100}" srcOrd="6" destOrd="0" presId="urn:microsoft.com/office/officeart/2005/8/layout/cycle2"/>
    <dgm:cxn modelId="{EAD5CDD9-EF3D-8D46-B4B3-09155F207876}" type="presParOf" srcId="{2275AD35-F244-324C-9C52-FE8EA5A01B9E}" destId="{6667C88F-F8AA-A74B-AF1E-1DBF6B4AC44A}" srcOrd="7" destOrd="0" presId="urn:microsoft.com/office/officeart/2005/8/layout/cycle2"/>
    <dgm:cxn modelId="{A6454AFE-CEE9-0244-B226-B830AE66B6F8}" type="presParOf" srcId="{6667C88F-F8AA-A74B-AF1E-1DBF6B4AC44A}" destId="{626494AF-331B-E24B-84A2-86161EC1785B}" srcOrd="0" destOrd="0" presId="urn:microsoft.com/office/officeart/2005/8/layout/cycle2"/>
    <dgm:cxn modelId="{ED9DCCE7-78DF-044D-B9AC-8BA2E2FBA926}" type="presParOf" srcId="{2275AD35-F244-324C-9C52-FE8EA5A01B9E}" destId="{1E43D614-2708-6449-B8CB-DA3DA6C1C5B0}" srcOrd="8" destOrd="0" presId="urn:microsoft.com/office/officeart/2005/8/layout/cycle2"/>
    <dgm:cxn modelId="{DA738F21-E5BD-134F-8627-CD7D47F2074A}" type="presParOf" srcId="{2275AD35-F244-324C-9C52-FE8EA5A01B9E}" destId="{D6E4A997-15BD-0E48-B783-7FF79F08FACC}" srcOrd="9" destOrd="0" presId="urn:microsoft.com/office/officeart/2005/8/layout/cycle2"/>
    <dgm:cxn modelId="{744CF5C8-6F3A-224D-B8CB-7013652BA96E}" type="presParOf" srcId="{D6E4A997-15BD-0E48-B783-7FF79F08FACC}" destId="{EAEB6B21-3259-F14A-B3FA-DD7010E84BC9}"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75388B-7B08-B149-BE28-2F760512857B}" type="doc">
      <dgm:prSet loTypeId="urn:microsoft.com/office/officeart/2005/8/layout/hierarchy2" loCatId="" qsTypeId="urn:microsoft.com/office/officeart/2005/8/quickstyle/simple1" qsCatId="simple" csTypeId="urn:microsoft.com/office/officeart/2005/8/colors/accent1_2" csCatId="accent1" phldr="1"/>
      <dgm:spPr/>
      <dgm:t>
        <a:bodyPr/>
        <a:lstStyle/>
        <a:p>
          <a:endParaRPr lang="en-GB"/>
        </a:p>
      </dgm:t>
    </dgm:pt>
    <dgm:pt modelId="{2B98D04C-425E-8849-A3A2-8646E2422ABC}">
      <dgm:prSet phldrT="[Text]" custT="1"/>
      <dgm:spPr>
        <a:solidFill>
          <a:schemeClr val="bg2">
            <a:lumMod val="25000"/>
          </a:schemeClr>
        </a:solidFill>
      </dgm:spPr>
      <dgm:t>
        <a:bodyPr/>
        <a:lstStyle/>
        <a:p>
          <a:r>
            <a:rPr lang="en-GB" sz="1000">
              <a:solidFill>
                <a:schemeClr val="bg1"/>
              </a:solidFill>
              <a:latin typeface="Arial Rounded MT Bold" panose="020F0704030504030204" pitchFamily="34" charset="77"/>
            </a:rPr>
            <a:t>RAMP Warm-up protocols </a:t>
          </a:r>
        </a:p>
        <a:p>
          <a:r>
            <a:rPr lang="en-GB" sz="1000" u="sng">
              <a:solidFill>
                <a:schemeClr val="bg1"/>
              </a:solidFill>
              <a:latin typeface="Arial Rounded MT Bold" panose="020F0704030504030204" pitchFamily="34" charset="77"/>
            </a:rPr>
            <a:t>Session specific</a:t>
          </a:r>
        </a:p>
        <a:p>
          <a:endParaRPr lang="en-GB" sz="1000" u="sng" dirty="0">
            <a:solidFill>
              <a:schemeClr val="bg1"/>
            </a:solidFill>
            <a:latin typeface="Arial Rounded MT Bold" panose="020F0704030504030204" pitchFamily="34" charset="77"/>
          </a:endParaRPr>
        </a:p>
      </dgm:t>
    </dgm:pt>
    <dgm:pt modelId="{A4CEC19B-8DFE-6545-A572-AB873994A115}" type="parTrans" cxnId="{F05883F6-84EC-2441-81E9-9948FFA7BFE7}">
      <dgm:prSet/>
      <dgm:spPr/>
      <dgm:t>
        <a:bodyPr/>
        <a:lstStyle/>
        <a:p>
          <a:endParaRPr lang="en-GB" sz="1000"/>
        </a:p>
      </dgm:t>
    </dgm:pt>
    <dgm:pt modelId="{D3829075-2789-7149-AC82-54BAE2A26700}" type="sibTrans" cxnId="{F05883F6-84EC-2441-81E9-9948FFA7BFE7}">
      <dgm:prSet/>
      <dgm:spPr/>
      <dgm:t>
        <a:bodyPr/>
        <a:lstStyle/>
        <a:p>
          <a:endParaRPr lang="en-GB" sz="1000"/>
        </a:p>
      </dgm:t>
    </dgm:pt>
    <dgm:pt modelId="{42124E5D-361C-F040-B3B2-AE8811ABBE82}">
      <dgm:prSet phldrT="[Text]" custT="1"/>
      <dgm:spPr>
        <a:solidFill>
          <a:srgbClr val="7030A0"/>
        </a:solidFill>
      </dgm:spPr>
      <dgm:t>
        <a:bodyPr/>
        <a:lstStyle/>
        <a:p>
          <a:pPr>
            <a:buFont typeface="+mj-lt"/>
            <a:buAutoNum type="arabicPeriod"/>
          </a:pPr>
          <a:r>
            <a:rPr lang="en-GB" sz="1000" dirty="0">
              <a:solidFill>
                <a:schemeClr val="bg1"/>
              </a:solidFill>
              <a:latin typeface="Arial Rounded MT Bold" panose="020F0704030504030204" pitchFamily="34" charset="77"/>
            </a:rPr>
            <a:t>1. Endurance and Conditioning Get warmed up:</a:t>
          </a:r>
        </a:p>
        <a:p>
          <a:r>
            <a:rPr lang="en-GB" sz="1000" dirty="0">
              <a:solidFill>
                <a:schemeClr val="bg1"/>
              </a:solidFill>
              <a:latin typeface="Arial Rounded MT Bold" panose="020F0704030504030204" pitchFamily="34" charset="77"/>
            </a:rPr>
            <a:t>R: jogging </a:t>
          </a:r>
        </a:p>
        <a:p>
          <a:r>
            <a:rPr lang="en-GB" sz="1000" dirty="0">
              <a:solidFill>
                <a:schemeClr val="bg1"/>
              </a:solidFill>
              <a:latin typeface="Arial Rounded MT Bold" panose="020F0704030504030204" pitchFamily="34" charset="77"/>
            </a:rPr>
            <a:t>A:  bodyweight squats, lunges, and push-ups to engage your primary muscular groups.</a:t>
          </a:r>
        </a:p>
        <a:p>
          <a:r>
            <a:rPr lang="en-GB" sz="1000" dirty="0">
              <a:solidFill>
                <a:schemeClr val="bg1"/>
              </a:solidFill>
              <a:latin typeface="Arial Rounded MT Bold" panose="020F0704030504030204" pitchFamily="34" charset="77"/>
            </a:rPr>
            <a:t>M: arm circles, hip rotations, and leg swings to mobilise joints.</a:t>
          </a:r>
        </a:p>
        <a:p>
          <a:r>
            <a:rPr lang="en-GB" sz="1000" dirty="0">
              <a:solidFill>
                <a:schemeClr val="bg1"/>
              </a:solidFill>
              <a:latin typeface="Arial Rounded MT Bold" panose="020F0704030504030204" pitchFamily="34" charset="77"/>
            </a:rPr>
            <a:t>P: medicine ball throws and jump squats.</a:t>
          </a:r>
        </a:p>
      </dgm:t>
    </dgm:pt>
    <dgm:pt modelId="{C03F4A2F-B51D-854D-AD2C-AE74105F00EF}" type="parTrans" cxnId="{DF334FC2-3322-404A-BE4F-7871CC328AC6}">
      <dgm:prSet custT="1"/>
      <dgm:spPr/>
      <dgm:t>
        <a:bodyPr/>
        <a:lstStyle/>
        <a:p>
          <a:endParaRPr lang="en-GB" sz="1000"/>
        </a:p>
      </dgm:t>
    </dgm:pt>
    <dgm:pt modelId="{F3DCFA08-8E2D-884F-8E4A-129350D2AEE8}" type="sibTrans" cxnId="{DF334FC2-3322-404A-BE4F-7871CC328AC6}">
      <dgm:prSet/>
      <dgm:spPr/>
      <dgm:t>
        <a:bodyPr/>
        <a:lstStyle/>
        <a:p>
          <a:endParaRPr lang="en-GB" sz="1000"/>
        </a:p>
      </dgm:t>
    </dgm:pt>
    <dgm:pt modelId="{5EA03503-B14C-0146-89A4-938DA18BF193}">
      <dgm:prSet phldrT="[Text]" custT="1"/>
      <dgm:spPr>
        <a:solidFill>
          <a:srgbClr val="0070C0"/>
        </a:solidFill>
      </dgm:spPr>
      <dgm:t>
        <a:bodyPr/>
        <a:lstStyle/>
        <a:p>
          <a:pPr>
            <a:buFont typeface="+mj-lt"/>
            <a:buAutoNum type="arabicPeriod"/>
          </a:pPr>
          <a:r>
            <a:rPr lang="en-GB" sz="1000" dirty="0">
              <a:solidFill>
                <a:schemeClr val="bg1"/>
              </a:solidFill>
              <a:latin typeface="Arial Rounded MT Bold" panose="020F0704030504030204" pitchFamily="34" charset="77"/>
            </a:rPr>
            <a:t>3. Development of Skills Warm-up:</a:t>
          </a:r>
        </a:p>
        <a:p>
          <a:pPr>
            <a:buFont typeface="+mj-lt"/>
            <a:buAutoNum type="arabicPeriod"/>
          </a:pPr>
          <a:r>
            <a:rPr lang="en-GB" sz="1000" dirty="0">
              <a:solidFill>
                <a:schemeClr val="bg1"/>
              </a:solidFill>
              <a:latin typeface="Arial Rounded MT Bold" panose="020F0704030504030204" pitchFamily="34" charset="77"/>
            </a:rPr>
            <a:t>R: jogging </a:t>
          </a:r>
        </a:p>
        <a:p>
          <a:pPr>
            <a:buFont typeface="+mj-lt"/>
            <a:buAutoNum type="arabicPeriod"/>
          </a:pPr>
          <a:r>
            <a:rPr lang="en-GB" sz="1000" dirty="0">
              <a:solidFill>
                <a:schemeClr val="bg1"/>
              </a:solidFill>
              <a:latin typeface="Arial Rounded MT Bold" panose="020F0704030504030204" pitchFamily="34" charset="77"/>
            </a:rPr>
            <a:t>A: Use dynamic stretches  to activate the major muscles involved in skill development.</a:t>
          </a:r>
        </a:p>
        <a:p>
          <a:pPr>
            <a:buFont typeface="+mj-lt"/>
            <a:buAutoNum type="arabicPeriod"/>
          </a:pPr>
          <a:r>
            <a:rPr lang="en-GB" sz="1000" dirty="0">
              <a:solidFill>
                <a:schemeClr val="bg1"/>
              </a:solidFill>
              <a:latin typeface="Arial Rounded MT Bold" panose="020F0704030504030204" pitchFamily="34" charset="77"/>
            </a:rPr>
            <a:t>M:  dynamic movements the joints utilised in kicking, catching, and passing.</a:t>
          </a:r>
        </a:p>
        <a:p>
          <a:pPr>
            <a:buFont typeface="+mj-lt"/>
            <a:buAutoNum type="arabicPeriod"/>
          </a:pPr>
          <a:r>
            <a:rPr lang="en-GB" sz="1000" dirty="0">
              <a:solidFill>
                <a:schemeClr val="bg1"/>
              </a:solidFill>
              <a:latin typeface="Arial Rounded MT Bold" panose="020F0704030504030204" pitchFamily="34" charset="77"/>
            </a:rPr>
            <a:t>P: technique-focused skill-specific drill</a:t>
          </a:r>
        </a:p>
        <a:p>
          <a:pPr>
            <a:buFont typeface="+mj-lt"/>
            <a:buAutoNum type="arabicPeriod"/>
          </a:pPr>
          <a:endParaRPr lang="en-GB" sz="1000" dirty="0">
            <a:solidFill>
              <a:schemeClr val="bg1"/>
            </a:solidFill>
            <a:latin typeface="Arial Rounded MT Bold" panose="020F0704030504030204" pitchFamily="34" charset="77"/>
          </a:endParaRPr>
        </a:p>
      </dgm:t>
    </dgm:pt>
    <dgm:pt modelId="{E95A1595-1C41-684B-A248-AA7DE6229F5B}" type="parTrans" cxnId="{A618CFF0-F430-0C48-BB63-FD97198F00E9}">
      <dgm:prSet custT="1"/>
      <dgm:spPr/>
      <dgm:t>
        <a:bodyPr/>
        <a:lstStyle/>
        <a:p>
          <a:endParaRPr lang="en-GB" sz="1000"/>
        </a:p>
      </dgm:t>
    </dgm:pt>
    <dgm:pt modelId="{27537F47-D718-CC41-B3E2-8248265D87E2}" type="sibTrans" cxnId="{A618CFF0-F430-0C48-BB63-FD97198F00E9}">
      <dgm:prSet/>
      <dgm:spPr/>
      <dgm:t>
        <a:bodyPr/>
        <a:lstStyle/>
        <a:p>
          <a:endParaRPr lang="en-GB" sz="1000"/>
        </a:p>
      </dgm:t>
    </dgm:pt>
    <dgm:pt modelId="{AFC3BF9A-21F4-414F-8302-F8F112455A01}">
      <dgm:prSet phldrT="[Text]" custT="1"/>
      <dgm:spPr>
        <a:solidFill>
          <a:srgbClr val="FF0000"/>
        </a:solidFill>
      </dgm:spPr>
      <dgm:t>
        <a:bodyPr/>
        <a:lstStyle/>
        <a:p>
          <a:pPr>
            <a:buFont typeface="+mj-lt"/>
            <a:buAutoNum type="arabicPeriod"/>
          </a:pPr>
          <a:r>
            <a:rPr lang="en-GB" sz="1000" b="1" i="0" u="none" strike="noStrike" dirty="0">
              <a:solidFill>
                <a:schemeClr val="bg1"/>
              </a:solidFill>
              <a:effectLst/>
              <a:latin typeface="Arial Rounded MT Bold" panose="020F0704030504030204" pitchFamily="34" charset="77"/>
            </a:rPr>
            <a:t>5.Game Simulation Warm-up:</a:t>
          </a:r>
          <a:endParaRPr lang="en-GB" sz="1000" b="0" i="0" u="none" strike="noStrike" dirty="0">
            <a:solidFill>
              <a:schemeClr val="bg1"/>
            </a:solidFill>
            <a:effectLst/>
            <a:latin typeface="Arial Rounded MT Bold" panose="020F0704030504030204" pitchFamily="34" charset="77"/>
          </a:endParaRPr>
        </a:p>
        <a:p>
          <a:pPr>
            <a:buFont typeface="+mj-lt"/>
            <a:buAutoNum type="arabicPeriod"/>
          </a:pPr>
          <a:r>
            <a:rPr lang="en-GB" sz="1000" b="0" i="0" u="none" strike="noStrike" dirty="0">
              <a:solidFill>
                <a:schemeClr val="bg1"/>
              </a:solidFill>
              <a:effectLst/>
              <a:latin typeface="Arial Rounded MT Bold" panose="020F0704030504030204" pitchFamily="34" charset="77"/>
            </a:rPr>
            <a:t>R: Begin with dynamic movements such as high knees and butt kicks to elevate heart rate.</a:t>
          </a:r>
        </a:p>
        <a:p>
          <a:pPr>
            <a:buFont typeface="+mj-lt"/>
            <a:buAutoNum type="arabicPeriod"/>
          </a:pPr>
          <a:r>
            <a:rPr lang="en-GB" sz="1000" b="0" i="0" u="none" strike="noStrike" dirty="0">
              <a:solidFill>
                <a:schemeClr val="bg1"/>
              </a:solidFill>
              <a:effectLst/>
              <a:latin typeface="Arial Rounded MT Bold" panose="020F0704030504030204" pitchFamily="34" charset="77"/>
            </a:rPr>
            <a:t>A: dynamic stretches and resistance band exercises.</a:t>
          </a:r>
        </a:p>
        <a:p>
          <a:pPr>
            <a:buFont typeface="+mj-lt"/>
            <a:buAutoNum type="arabicPeriod"/>
          </a:pPr>
          <a:r>
            <a:rPr lang="en-GB" sz="1000" b="0" i="0" u="none" strike="noStrike" dirty="0">
              <a:solidFill>
                <a:schemeClr val="bg1"/>
              </a:solidFill>
              <a:effectLst/>
              <a:latin typeface="Arial Rounded MT Bold" panose="020F0704030504030204" pitchFamily="34" charset="77"/>
            </a:rPr>
            <a:t>M: sprinting, cutting, and tackling with dynamic drills.</a:t>
          </a:r>
        </a:p>
        <a:p>
          <a:pPr>
            <a:buFont typeface="+mj-lt"/>
            <a:buAutoNum type="arabicPeriod"/>
          </a:pPr>
          <a:r>
            <a:rPr lang="en-GB" sz="1000" b="0" i="0" u="none" strike="noStrike" dirty="0">
              <a:solidFill>
                <a:schemeClr val="bg1"/>
              </a:solidFill>
              <a:effectLst/>
              <a:latin typeface="Arial Rounded MT Bold" panose="020F0704030504030204" pitchFamily="34" charset="77"/>
            </a:rPr>
            <a:t>P:  small-sided games, scrimmage drills, and decision-making exercises.</a:t>
          </a:r>
          <a:endParaRPr lang="en-GB" sz="1000" dirty="0">
            <a:solidFill>
              <a:schemeClr val="bg1"/>
            </a:solidFill>
            <a:latin typeface="Arial Rounded MT Bold" panose="020F0704030504030204" pitchFamily="34" charset="77"/>
          </a:endParaRPr>
        </a:p>
      </dgm:t>
    </dgm:pt>
    <dgm:pt modelId="{29477CFD-3DA3-BF4A-A524-B2B8DF6088FA}" type="parTrans" cxnId="{66A1D0E0-781E-9E41-BC34-E995037B311D}">
      <dgm:prSet custT="1"/>
      <dgm:spPr/>
      <dgm:t>
        <a:bodyPr/>
        <a:lstStyle/>
        <a:p>
          <a:endParaRPr lang="en-GB" sz="1000"/>
        </a:p>
      </dgm:t>
    </dgm:pt>
    <dgm:pt modelId="{44488CD9-E2E7-A14D-B027-4FF37DD1D226}" type="sibTrans" cxnId="{66A1D0E0-781E-9E41-BC34-E995037B311D}">
      <dgm:prSet/>
      <dgm:spPr/>
      <dgm:t>
        <a:bodyPr/>
        <a:lstStyle/>
        <a:p>
          <a:endParaRPr lang="en-GB" sz="1000"/>
        </a:p>
      </dgm:t>
    </dgm:pt>
    <dgm:pt modelId="{29A8E261-5448-F848-BE32-8755ACE54DEF}">
      <dgm:prSet phldrT="[Text]" custT="1"/>
      <dgm:spPr>
        <a:solidFill>
          <a:srgbClr val="00B050"/>
        </a:solidFill>
      </dgm:spPr>
      <dgm:t>
        <a:bodyPr/>
        <a:lstStyle/>
        <a:p>
          <a:pPr>
            <a:buFont typeface="+mj-lt"/>
            <a:buAutoNum type="arabicPeriod"/>
          </a:pPr>
          <a:r>
            <a:rPr lang="en-GB" sz="1000" b="1" i="0" u="none" strike="noStrike" dirty="0">
              <a:solidFill>
                <a:schemeClr val="bg1"/>
              </a:solidFill>
              <a:effectLst/>
              <a:latin typeface="Arial Rounded MT Bold" panose="020F0704030504030204" pitchFamily="34" charset="77"/>
            </a:rPr>
            <a:t>2. Tactical Proficiencies Warm-up:</a:t>
          </a:r>
        </a:p>
        <a:p>
          <a:pPr>
            <a:buFont typeface="+mj-lt"/>
            <a:buAutoNum type="arabicPeriod"/>
          </a:pPr>
          <a:r>
            <a:rPr lang="en-GB" sz="1000" b="1" i="0" u="none" strike="noStrike" dirty="0">
              <a:solidFill>
                <a:schemeClr val="bg1"/>
              </a:solidFill>
              <a:effectLst/>
              <a:latin typeface="Arial Rounded MT Bold" panose="020F0704030504030204" pitchFamily="34" charset="77"/>
            </a:rPr>
            <a:t>R: Start with dynamic exercises like lateral shuffles and high knees.</a:t>
          </a:r>
        </a:p>
        <a:p>
          <a:pPr>
            <a:buFont typeface="+mj-lt"/>
            <a:buAutoNum type="arabicPeriod"/>
          </a:pPr>
          <a:r>
            <a:rPr lang="en-GB" sz="1000" b="1" i="0" u="none" strike="noStrike" dirty="0">
              <a:solidFill>
                <a:schemeClr val="bg1"/>
              </a:solidFill>
              <a:effectLst/>
              <a:latin typeface="Arial Rounded MT Bold" panose="020F0704030504030204" pitchFamily="34" charset="77"/>
            </a:rPr>
            <a:t>A: Dynamic stretches and band exercises can help activate particular muscle areas involved in tactical abilities.</a:t>
          </a:r>
        </a:p>
        <a:p>
          <a:pPr>
            <a:buFont typeface="+mj-lt"/>
            <a:buAutoNum type="arabicPeriod"/>
          </a:pPr>
          <a:r>
            <a:rPr lang="en-GB" sz="1000" b="1" i="0" u="none" strike="noStrike" dirty="0">
              <a:solidFill>
                <a:schemeClr val="bg1"/>
              </a:solidFill>
              <a:effectLst/>
              <a:latin typeface="Arial Rounded MT Bold" panose="020F0704030504030204" pitchFamily="34" charset="77"/>
            </a:rPr>
            <a:t>M: Use dynamic drills to mobilise the joints used in tackling, passing, and agility movements.</a:t>
          </a:r>
        </a:p>
        <a:p>
          <a:pPr>
            <a:buFont typeface="+mj-lt"/>
            <a:buAutoNum type="arabicPeriod"/>
          </a:pPr>
          <a:r>
            <a:rPr lang="en-GB" sz="1000" b="1" i="0" u="none" strike="noStrike" dirty="0">
              <a:solidFill>
                <a:schemeClr val="bg1"/>
              </a:solidFill>
              <a:effectLst/>
              <a:latin typeface="Arial Rounded MT Bold" panose="020F0704030504030204" pitchFamily="34" charset="77"/>
            </a:rPr>
            <a:t>P:  passing drills and footwork patterns</a:t>
          </a:r>
          <a:endParaRPr lang="en-GB" sz="1000" dirty="0">
            <a:solidFill>
              <a:schemeClr val="bg1"/>
            </a:solidFill>
            <a:latin typeface="Arial Rounded MT Bold" panose="020F0704030504030204" pitchFamily="34" charset="77"/>
          </a:endParaRPr>
        </a:p>
      </dgm:t>
    </dgm:pt>
    <dgm:pt modelId="{A7C595FB-61B9-F445-9E6A-A299A2D6902D}" type="parTrans" cxnId="{C7F3ED03-BE44-E349-9182-79B6DF25841C}">
      <dgm:prSet custT="1"/>
      <dgm:spPr/>
      <dgm:t>
        <a:bodyPr/>
        <a:lstStyle/>
        <a:p>
          <a:endParaRPr lang="en-GB" sz="1000"/>
        </a:p>
      </dgm:t>
    </dgm:pt>
    <dgm:pt modelId="{25AD37C4-945D-3C47-AC78-95CB0C022F88}" type="sibTrans" cxnId="{C7F3ED03-BE44-E349-9182-79B6DF25841C}">
      <dgm:prSet/>
      <dgm:spPr/>
      <dgm:t>
        <a:bodyPr/>
        <a:lstStyle/>
        <a:p>
          <a:endParaRPr lang="en-GB" sz="1000"/>
        </a:p>
      </dgm:t>
    </dgm:pt>
    <dgm:pt modelId="{41429351-C34B-AB4A-AD82-E1B296129434}">
      <dgm:prSet custT="1"/>
      <dgm:spPr>
        <a:solidFill>
          <a:srgbClr val="FFC000"/>
        </a:solidFill>
      </dgm:spPr>
      <dgm:t>
        <a:bodyPr/>
        <a:lstStyle/>
        <a:p>
          <a:r>
            <a:rPr lang="en-GB" sz="1000" u="sng">
              <a:solidFill>
                <a:schemeClr val="bg1"/>
              </a:solidFill>
              <a:latin typeface="Arial Rounded MT Bold" panose="020F0704030504030204" pitchFamily="34" charset="77"/>
            </a:rPr>
            <a:t>Raise, Activate, Mobilise, Potentiate</a:t>
          </a:r>
          <a:endParaRPr lang="en-GB" sz="1000" u="sng" dirty="0">
            <a:solidFill>
              <a:schemeClr val="bg1"/>
            </a:solidFill>
            <a:latin typeface="Arial Rounded MT Bold" panose="020F0704030504030204" pitchFamily="34" charset="77"/>
          </a:endParaRPr>
        </a:p>
      </dgm:t>
    </dgm:pt>
    <dgm:pt modelId="{E09B9D43-BBFE-764F-A407-D2BBC45D083E}" type="parTrans" cxnId="{97364CF7-F9E0-144F-B2AF-FF601BE56C88}">
      <dgm:prSet/>
      <dgm:spPr/>
      <dgm:t>
        <a:bodyPr/>
        <a:lstStyle/>
        <a:p>
          <a:endParaRPr lang="en-GB" sz="1000"/>
        </a:p>
      </dgm:t>
    </dgm:pt>
    <dgm:pt modelId="{09AB5119-FA25-1940-8B9E-D35780CBF77B}" type="sibTrans" cxnId="{97364CF7-F9E0-144F-B2AF-FF601BE56C88}">
      <dgm:prSet/>
      <dgm:spPr/>
      <dgm:t>
        <a:bodyPr/>
        <a:lstStyle/>
        <a:p>
          <a:endParaRPr lang="en-GB" sz="1000"/>
        </a:p>
      </dgm:t>
    </dgm:pt>
    <dgm:pt modelId="{6081FD9A-06D0-CF4D-B988-815B83E2DC36}" type="pres">
      <dgm:prSet presAssocID="{BA75388B-7B08-B149-BE28-2F760512857B}" presName="diagram" presStyleCnt="0">
        <dgm:presLayoutVars>
          <dgm:chPref val="1"/>
          <dgm:dir/>
          <dgm:animOne val="branch"/>
          <dgm:animLvl val="lvl"/>
          <dgm:resizeHandles val="exact"/>
        </dgm:presLayoutVars>
      </dgm:prSet>
      <dgm:spPr/>
    </dgm:pt>
    <dgm:pt modelId="{E38046D3-06D1-634C-B1E3-6E08F5331883}" type="pres">
      <dgm:prSet presAssocID="{2B98D04C-425E-8849-A3A2-8646E2422ABC}" presName="root1" presStyleCnt="0"/>
      <dgm:spPr/>
    </dgm:pt>
    <dgm:pt modelId="{B1D7587F-CAE0-B14E-8A68-F0F8747AD493}" type="pres">
      <dgm:prSet presAssocID="{2B98D04C-425E-8849-A3A2-8646E2422ABC}" presName="LevelOneTextNode" presStyleLbl="node0" presStyleIdx="0" presStyleCnt="2" custScaleY="123594" custLinFactNeighborX="-2256" custLinFactNeighborY="-16261">
        <dgm:presLayoutVars>
          <dgm:chPref val="3"/>
        </dgm:presLayoutVars>
      </dgm:prSet>
      <dgm:spPr/>
    </dgm:pt>
    <dgm:pt modelId="{17F93E0C-325E-2643-BAFA-DA7A4AC21EFD}" type="pres">
      <dgm:prSet presAssocID="{2B98D04C-425E-8849-A3A2-8646E2422ABC}" presName="level2hierChild" presStyleCnt="0"/>
      <dgm:spPr/>
    </dgm:pt>
    <dgm:pt modelId="{D2192CA7-51E3-FC4F-83C9-D12632E08D66}" type="pres">
      <dgm:prSet presAssocID="{C03F4A2F-B51D-854D-AD2C-AE74105F00EF}" presName="conn2-1" presStyleLbl="parChTrans1D2" presStyleIdx="0" presStyleCnt="2"/>
      <dgm:spPr/>
    </dgm:pt>
    <dgm:pt modelId="{2E81A727-97BB-484F-8C2C-43C8B1542EF6}" type="pres">
      <dgm:prSet presAssocID="{C03F4A2F-B51D-854D-AD2C-AE74105F00EF}" presName="connTx" presStyleLbl="parChTrans1D2" presStyleIdx="0" presStyleCnt="2"/>
      <dgm:spPr/>
    </dgm:pt>
    <dgm:pt modelId="{8C619945-0735-7B4A-A6EC-FD79EC5C83FB}" type="pres">
      <dgm:prSet presAssocID="{42124E5D-361C-F040-B3B2-AE8811ABBE82}" presName="root2" presStyleCnt="0"/>
      <dgm:spPr/>
    </dgm:pt>
    <dgm:pt modelId="{80D3BDCA-11F7-1E4D-9F8E-421CFE40853C}" type="pres">
      <dgm:prSet presAssocID="{42124E5D-361C-F040-B3B2-AE8811ABBE82}" presName="LevelTwoTextNode" presStyleLbl="node2" presStyleIdx="0" presStyleCnt="2" custScaleX="163276" custScaleY="276178" custLinFactNeighborX="-4581" custLinFactNeighborY="-66915">
        <dgm:presLayoutVars>
          <dgm:chPref val="3"/>
        </dgm:presLayoutVars>
      </dgm:prSet>
      <dgm:spPr/>
    </dgm:pt>
    <dgm:pt modelId="{73AA5A96-ED36-5D48-9DE3-E70BC75AEDDB}" type="pres">
      <dgm:prSet presAssocID="{42124E5D-361C-F040-B3B2-AE8811ABBE82}" presName="level3hierChild" presStyleCnt="0"/>
      <dgm:spPr/>
    </dgm:pt>
    <dgm:pt modelId="{DEB1A366-2EEC-6045-8279-1EED2229C765}" type="pres">
      <dgm:prSet presAssocID="{E95A1595-1C41-684B-A248-AA7DE6229F5B}" presName="conn2-1" presStyleLbl="parChTrans1D3" presStyleIdx="0" presStyleCnt="2"/>
      <dgm:spPr/>
    </dgm:pt>
    <dgm:pt modelId="{9ECCE80B-B3EA-3B48-9601-4081DD8A2185}" type="pres">
      <dgm:prSet presAssocID="{E95A1595-1C41-684B-A248-AA7DE6229F5B}" presName="connTx" presStyleLbl="parChTrans1D3" presStyleIdx="0" presStyleCnt="2"/>
      <dgm:spPr/>
    </dgm:pt>
    <dgm:pt modelId="{B49E4B23-9C78-BE4B-82E8-6D2C5FCC79D0}" type="pres">
      <dgm:prSet presAssocID="{5EA03503-B14C-0146-89A4-938DA18BF193}" presName="root2" presStyleCnt="0"/>
      <dgm:spPr/>
    </dgm:pt>
    <dgm:pt modelId="{0422BB0D-F7C8-DC45-9261-9111043D8F4F}" type="pres">
      <dgm:prSet presAssocID="{5EA03503-B14C-0146-89A4-938DA18BF193}" presName="LevelTwoTextNode" presStyleLbl="node3" presStyleIdx="0" presStyleCnt="2" custScaleX="165175" custScaleY="292092" custLinFactNeighborX="652" custLinFactNeighborY="46050">
        <dgm:presLayoutVars>
          <dgm:chPref val="3"/>
        </dgm:presLayoutVars>
      </dgm:prSet>
      <dgm:spPr/>
    </dgm:pt>
    <dgm:pt modelId="{0F793A2D-9D91-9641-ADE4-52DDDE18ACD1}" type="pres">
      <dgm:prSet presAssocID="{5EA03503-B14C-0146-89A4-938DA18BF193}" presName="level3hierChild" presStyleCnt="0"/>
      <dgm:spPr/>
    </dgm:pt>
    <dgm:pt modelId="{0500BDDB-D2CD-994B-9792-0D76E2C66870}" type="pres">
      <dgm:prSet presAssocID="{29477CFD-3DA3-BF4A-A524-B2B8DF6088FA}" presName="conn2-1" presStyleLbl="parChTrans1D3" presStyleIdx="1" presStyleCnt="2"/>
      <dgm:spPr/>
    </dgm:pt>
    <dgm:pt modelId="{C68D0D5A-2D68-1645-A1BD-0253BAC8B4AA}" type="pres">
      <dgm:prSet presAssocID="{29477CFD-3DA3-BF4A-A524-B2B8DF6088FA}" presName="connTx" presStyleLbl="parChTrans1D3" presStyleIdx="1" presStyleCnt="2"/>
      <dgm:spPr/>
    </dgm:pt>
    <dgm:pt modelId="{01FBC0AA-AA5D-764A-A092-9C8E02FB944B}" type="pres">
      <dgm:prSet presAssocID="{AFC3BF9A-21F4-414F-8302-F8F112455A01}" presName="root2" presStyleCnt="0"/>
      <dgm:spPr/>
    </dgm:pt>
    <dgm:pt modelId="{2600F31C-99B6-5241-A48A-F1CA7728CDD4}" type="pres">
      <dgm:prSet presAssocID="{AFC3BF9A-21F4-414F-8302-F8F112455A01}" presName="LevelTwoTextNode" presStyleLbl="node3" presStyleIdx="1" presStyleCnt="2" custScaleX="172546" custScaleY="292471" custLinFactNeighborX="-627" custLinFactNeighborY="70240">
        <dgm:presLayoutVars>
          <dgm:chPref val="3"/>
        </dgm:presLayoutVars>
      </dgm:prSet>
      <dgm:spPr/>
    </dgm:pt>
    <dgm:pt modelId="{38C01766-4870-F241-AD3C-3209FADC88B6}" type="pres">
      <dgm:prSet presAssocID="{AFC3BF9A-21F4-414F-8302-F8F112455A01}" presName="level3hierChild" presStyleCnt="0"/>
      <dgm:spPr/>
    </dgm:pt>
    <dgm:pt modelId="{CCE7992F-FEA9-C047-BEE2-F617B686F9B9}" type="pres">
      <dgm:prSet presAssocID="{A7C595FB-61B9-F445-9E6A-A299A2D6902D}" presName="conn2-1" presStyleLbl="parChTrans1D2" presStyleIdx="1" presStyleCnt="2"/>
      <dgm:spPr/>
    </dgm:pt>
    <dgm:pt modelId="{E3EBE204-7CD9-004D-9A27-FF17D2EB2492}" type="pres">
      <dgm:prSet presAssocID="{A7C595FB-61B9-F445-9E6A-A299A2D6902D}" presName="connTx" presStyleLbl="parChTrans1D2" presStyleIdx="1" presStyleCnt="2"/>
      <dgm:spPr/>
    </dgm:pt>
    <dgm:pt modelId="{58E361EA-54E8-7E42-AC7D-954B03422E3F}" type="pres">
      <dgm:prSet presAssocID="{29A8E261-5448-F848-BE32-8755ACE54DEF}" presName="root2" presStyleCnt="0"/>
      <dgm:spPr/>
    </dgm:pt>
    <dgm:pt modelId="{57A3A300-C227-584D-B8DB-5C2C8F8FB339}" type="pres">
      <dgm:prSet presAssocID="{29A8E261-5448-F848-BE32-8755ACE54DEF}" presName="LevelTwoTextNode" presStyleLbl="node2" presStyleIdx="1" presStyleCnt="2" custScaleX="167478" custScaleY="290267" custLinFactNeighborX="0" custLinFactNeighborY="-47843">
        <dgm:presLayoutVars>
          <dgm:chPref val="3"/>
        </dgm:presLayoutVars>
      </dgm:prSet>
      <dgm:spPr/>
    </dgm:pt>
    <dgm:pt modelId="{75541FBF-952D-CF48-9539-6CDAAFFA6398}" type="pres">
      <dgm:prSet presAssocID="{29A8E261-5448-F848-BE32-8755ACE54DEF}" presName="level3hierChild" presStyleCnt="0"/>
      <dgm:spPr/>
    </dgm:pt>
    <dgm:pt modelId="{40AFD064-0E05-7148-BA34-7204B67EC5F3}" type="pres">
      <dgm:prSet presAssocID="{41429351-C34B-AB4A-AD82-E1B296129434}" presName="root1" presStyleCnt="0"/>
      <dgm:spPr/>
    </dgm:pt>
    <dgm:pt modelId="{295B67D3-E3F1-5041-9DDA-C1EA858920A9}" type="pres">
      <dgm:prSet presAssocID="{41429351-C34B-AB4A-AD82-E1B296129434}" presName="LevelOneTextNode" presStyleLbl="node0" presStyleIdx="1" presStyleCnt="2" custScaleY="119632" custLinFactY="-100762" custLinFactNeighborX="-1503" custLinFactNeighborY="-200000">
        <dgm:presLayoutVars>
          <dgm:chPref val="3"/>
        </dgm:presLayoutVars>
      </dgm:prSet>
      <dgm:spPr/>
    </dgm:pt>
    <dgm:pt modelId="{6476249E-2CBC-304A-833C-83102B7041F6}" type="pres">
      <dgm:prSet presAssocID="{41429351-C34B-AB4A-AD82-E1B296129434}" presName="level2hierChild" presStyleCnt="0"/>
      <dgm:spPr/>
    </dgm:pt>
  </dgm:ptLst>
  <dgm:cxnLst>
    <dgm:cxn modelId="{C7F3ED03-BE44-E349-9182-79B6DF25841C}" srcId="{2B98D04C-425E-8849-A3A2-8646E2422ABC}" destId="{29A8E261-5448-F848-BE32-8755ACE54DEF}" srcOrd="1" destOrd="0" parTransId="{A7C595FB-61B9-F445-9E6A-A299A2D6902D}" sibTransId="{25AD37C4-945D-3C47-AC78-95CB0C022F88}"/>
    <dgm:cxn modelId="{3A70B117-FAA4-A745-BB74-6C100F3CD953}" type="presOf" srcId="{2B98D04C-425E-8849-A3A2-8646E2422ABC}" destId="{B1D7587F-CAE0-B14E-8A68-F0F8747AD493}" srcOrd="0" destOrd="0" presId="urn:microsoft.com/office/officeart/2005/8/layout/hierarchy2"/>
    <dgm:cxn modelId="{451B5A18-1665-B14B-9247-A68D95DCA808}" type="presOf" srcId="{29477CFD-3DA3-BF4A-A524-B2B8DF6088FA}" destId="{C68D0D5A-2D68-1645-A1BD-0253BAC8B4AA}" srcOrd="1" destOrd="0" presId="urn:microsoft.com/office/officeart/2005/8/layout/hierarchy2"/>
    <dgm:cxn modelId="{071D2821-CB32-EC40-B5E9-C382F875617A}" type="presOf" srcId="{29A8E261-5448-F848-BE32-8755ACE54DEF}" destId="{57A3A300-C227-584D-B8DB-5C2C8F8FB339}" srcOrd="0" destOrd="0" presId="urn:microsoft.com/office/officeart/2005/8/layout/hierarchy2"/>
    <dgm:cxn modelId="{A43A074C-1553-8641-847F-950BF02DCB70}" type="presOf" srcId="{E95A1595-1C41-684B-A248-AA7DE6229F5B}" destId="{DEB1A366-2EEC-6045-8279-1EED2229C765}" srcOrd="0" destOrd="0" presId="urn:microsoft.com/office/officeart/2005/8/layout/hierarchy2"/>
    <dgm:cxn modelId="{C97B6D53-4EAC-3248-B01C-91EDE88D6089}" type="presOf" srcId="{42124E5D-361C-F040-B3B2-AE8811ABBE82}" destId="{80D3BDCA-11F7-1E4D-9F8E-421CFE40853C}" srcOrd="0" destOrd="0" presId="urn:microsoft.com/office/officeart/2005/8/layout/hierarchy2"/>
    <dgm:cxn modelId="{3429EB5C-7126-AD44-832D-E450D99AA42D}" type="presOf" srcId="{AFC3BF9A-21F4-414F-8302-F8F112455A01}" destId="{2600F31C-99B6-5241-A48A-F1CA7728CDD4}" srcOrd="0" destOrd="0" presId="urn:microsoft.com/office/officeart/2005/8/layout/hierarchy2"/>
    <dgm:cxn modelId="{A629B262-3EC4-B440-A00E-C01FFCCF20F6}" type="presOf" srcId="{C03F4A2F-B51D-854D-AD2C-AE74105F00EF}" destId="{2E81A727-97BB-484F-8C2C-43C8B1542EF6}" srcOrd="1" destOrd="0" presId="urn:microsoft.com/office/officeart/2005/8/layout/hierarchy2"/>
    <dgm:cxn modelId="{57B4B690-001C-834E-99C0-D01DBBC7D61B}" type="presOf" srcId="{E95A1595-1C41-684B-A248-AA7DE6229F5B}" destId="{9ECCE80B-B3EA-3B48-9601-4081DD8A2185}" srcOrd="1" destOrd="0" presId="urn:microsoft.com/office/officeart/2005/8/layout/hierarchy2"/>
    <dgm:cxn modelId="{B0AB6E9A-51F9-C14D-B2A5-C0181D06A867}" type="presOf" srcId="{A7C595FB-61B9-F445-9E6A-A299A2D6902D}" destId="{E3EBE204-7CD9-004D-9A27-FF17D2EB2492}" srcOrd="1" destOrd="0" presId="urn:microsoft.com/office/officeart/2005/8/layout/hierarchy2"/>
    <dgm:cxn modelId="{134731BB-53F2-104B-AE4B-621119E9366C}" type="presOf" srcId="{C03F4A2F-B51D-854D-AD2C-AE74105F00EF}" destId="{D2192CA7-51E3-FC4F-83C9-D12632E08D66}" srcOrd="0" destOrd="0" presId="urn:microsoft.com/office/officeart/2005/8/layout/hierarchy2"/>
    <dgm:cxn modelId="{DF334FC2-3322-404A-BE4F-7871CC328AC6}" srcId="{2B98D04C-425E-8849-A3A2-8646E2422ABC}" destId="{42124E5D-361C-F040-B3B2-AE8811ABBE82}" srcOrd="0" destOrd="0" parTransId="{C03F4A2F-B51D-854D-AD2C-AE74105F00EF}" sibTransId="{F3DCFA08-8E2D-884F-8E4A-129350D2AEE8}"/>
    <dgm:cxn modelId="{991EA2C7-3E64-9645-A7F9-B6D9643B93D4}" type="presOf" srcId="{29477CFD-3DA3-BF4A-A524-B2B8DF6088FA}" destId="{0500BDDB-D2CD-994B-9792-0D76E2C66870}" srcOrd="0" destOrd="0" presId="urn:microsoft.com/office/officeart/2005/8/layout/hierarchy2"/>
    <dgm:cxn modelId="{66A1D0E0-781E-9E41-BC34-E995037B311D}" srcId="{42124E5D-361C-F040-B3B2-AE8811ABBE82}" destId="{AFC3BF9A-21F4-414F-8302-F8F112455A01}" srcOrd="1" destOrd="0" parTransId="{29477CFD-3DA3-BF4A-A524-B2B8DF6088FA}" sibTransId="{44488CD9-E2E7-A14D-B027-4FF37DD1D226}"/>
    <dgm:cxn modelId="{B49F3BE3-7FDA-F04C-8430-D2876C826896}" type="presOf" srcId="{BA75388B-7B08-B149-BE28-2F760512857B}" destId="{6081FD9A-06D0-CF4D-B988-815B83E2DC36}" srcOrd="0" destOrd="0" presId="urn:microsoft.com/office/officeart/2005/8/layout/hierarchy2"/>
    <dgm:cxn modelId="{C86969E8-A75A-1142-A12C-337F0D91D34B}" type="presOf" srcId="{A7C595FB-61B9-F445-9E6A-A299A2D6902D}" destId="{CCE7992F-FEA9-C047-BEE2-F617B686F9B9}" srcOrd="0" destOrd="0" presId="urn:microsoft.com/office/officeart/2005/8/layout/hierarchy2"/>
    <dgm:cxn modelId="{259338EA-545A-BD43-98D5-D8EA5454F9DB}" type="presOf" srcId="{41429351-C34B-AB4A-AD82-E1B296129434}" destId="{295B67D3-E3F1-5041-9DDA-C1EA858920A9}" srcOrd="0" destOrd="0" presId="urn:microsoft.com/office/officeart/2005/8/layout/hierarchy2"/>
    <dgm:cxn modelId="{7796D6EC-4D84-8647-A030-C7FC623DC2A2}" type="presOf" srcId="{5EA03503-B14C-0146-89A4-938DA18BF193}" destId="{0422BB0D-F7C8-DC45-9261-9111043D8F4F}" srcOrd="0" destOrd="0" presId="urn:microsoft.com/office/officeart/2005/8/layout/hierarchy2"/>
    <dgm:cxn modelId="{A618CFF0-F430-0C48-BB63-FD97198F00E9}" srcId="{42124E5D-361C-F040-B3B2-AE8811ABBE82}" destId="{5EA03503-B14C-0146-89A4-938DA18BF193}" srcOrd="0" destOrd="0" parTransId="{E95A1595-1C41-684B-A248-AA7DE6229F5B}" sibTransId="{27537F47-D718-CC41-B3E2-8248265D87E2}"/>
    <dgm:cxn modelId="{F05883F6-84EC-2441-81E9-9948FFA7BFE7}" srcId="{BA75388B-7B08-B149-BE28-2F760512857B}" destId="{2B98D04C-425E-8849-A3A2-8646E2422ABC}" srcOrd="0" destOrd="0" parTransId="{A4CEC19B-8DFE-6545-A572-AB873994A115}" sibTransId="{D3829075-2789-7149-AC82-54BAE2A26700}"/>
    <dgm:cxn modelId="{97364CF7-F9E0-144F-B2AF-FF601BE56C88}" srcId="{BA75388B-7B08-B149-BE28-2F760512857B}" destId="{41429351-C34B-AB4A-AD82-E1B296129434}" srcOrd="1" destOrd="0" parTransId="{E09B9D43-BBFE-764F-A407-D2BBC45D083E}" sibTransId="{09AB5119-FA25-1940-8B9E-D35780CBF77B}"/>
    <dgm:cxn modelId="{2E4C7B7D-C1DB-EA4B-B1F7-5B5AD9CC15A4}" type="presParOf" srcId="{6081FD9A-06D0-CF4D-B988-815B83E2DC36}" destId="{E38046D3-06D1-634C-B1E3-6E08F5331883}" srcOrd="0" destOrd="0" presId="urn:microsoft.com/office/officeart/2005/8/layout/hierarchy2"/>
    <dgm:cxn modelId="{99FBE77C-CC78-FC43-B3BA-3804AD51053E}" type="presParOf" srcId="{E38046D3-06D1-634C-B1E3-6E08F5331883}" destId="{B1D7587F-CAE0-B14E-8A68-F0F8747AD493}" srcOrd="0" destOrd="0" presId="urn:microsoft.com/office/officeart/2005/8/layout/hierarchy2"/>
    <dgm:cxn modelId="{8ACA708A-8594-4E45-B3AE-FB3DD39A0361}" type="presParOf" srcId="{E38046D3-06D1-634C-B1E3-6E08F5331883}" destId="{17F93E0C-325E-2643-BAFA-DA7A4AC21EFD}" srcOrd="1" destOrd="0" presId="urn:microsoft.com/office/officeart/2005/8/layout/hierarchy2"/>
    <dgm:cxn modelId="{B59C4F6B-67A6-144B-8329-4A9EEFA6835D}" type="presParOf" srcId="{17F93E0C-325E-2643-BAFA-DA7A4AC21EFD}" destId="{D2192CA7-51E3-FC4F-83C9-D12632E08D66}" srcOrd="0" destOrd="0" presId="urn:microsoft.com/office/officeart/2005/8/layout/hierarchy2"/>
    <dgm:cxn modelId="{93602BE4-4B3C-524A-A8F0-7D3015866867}" type="presParOf" srcId="{D2192CA7-51E3-FC4F-83C9-D12632E08D66}" destId="{2E81A727-97BB-484F-8C2C-43C8B1542EF6}" srcOrd="0" destOrd="0" presId="urn:microsoft.com/office/officeart/2005/8/layout/hierarchy2"/>
    <dgm:cxn modelId="{854EA5AD-EB70-3A4D-A054-1DBAF33D8276}" type="presParOf" srcId="{17F93E0C-325E-2643-BAFA-DA7A4AC21EFD}" destId="{8C619945-0735-7B4A-A6EC-FD79EC5C83FB}" srcOrd="1" destOrd="0" presId="urn:microsoft.com/office/officeart/2005/8/layout/hierarchy2"/>
    <dgm:cxn modelId="{51B39C1B-3E18-8A40-974F-49329B89C9C5}" type="presParOf" srcId="{8C619945-0735-7B4A-A6EC-FD79EC5C83FB}" destId="{80D3BDCA-11F7-1E4D-9F8E-421CFE40853C}" srcOrd="0" destOrd="0" presId="urn:microsoft.com/office/officeart/2005/8/layout/hierarchy2"/>
    <dgm:cxn modelId="{239F57F5-63A1-BD4F-AB52-1660AC82D775}" type="presParOf" srcId="{8C619945-0735-7B4A-A6EC-FD79EC5C83FB}" destId="{73AA5A96-ED36-5D48-9DE3-E70BC75AEDDB}" srcOrd="1" destOrd="0" presId="urn:microsoft.com/office/officeart/2005/8/layout/hierarchy2"/>
    <dgm:cxn modelId="{F8643CD8-3348-074E-8990-B84FFB3F80B8}" type="presParOf" srcId="{73AA5A96-ED36-5D48-9DE3-E70BC75AEDDB}" destId="{DEB1A366-2EEC-6045-8279-1EED2229C765}" srcOrd="0" destOrd="0" presId="urn:microsoft.com/office/officeart/2005/8/layout/hierarchy2"/>
    <dgm:cxn modelId="{E000CFBA-E659-7E49-95C8-21B666CBD201}" type="presParOf" srcId="{DEB1A366-2EEC-6045-8279-1EED2229C765}" destId="{9ECCE80B-B3EA-3B48-9601-4081DD8A2185}" srcOrd="0" destOrd="0" presId="urn:microsoft.com/office/officeart/2005/8/layout/hierarchy2"/>
    <dgm:cxn modelId="{7F966FA4-3B22-214C-A917-2BA85AD03C9E}" type="presParOf" srcId="{73AA5A96-ED36-5D48-9DE3-E70BC75AEDDB}" destId="{B49E4B23-9C78-BE4B-82E8-6D2C5FCC79D0}" srcOrd="1" destOrd="0" presId="urn:microsoft.com/office/officeart/2005/8/layout/hierarchy2"/>
    <dgm:cxn modelId="{D51C407B-995A-EC4D-805C-ED8B2909DD1B}" type="presParOf" srcId="{B49E4B23-9C78-BE4B-82E8-6D2C5FCC79D0}" destId="{0422BB0D-F7C8-DC45-9261-9111043D8F4F}" srcOrd="0" destOrd="0" presId="urn:microsoft.com/office/officeart/2005/8/layout/hierarchy2"/>
    <dgm:cxn modelId="{64ABE6CA-A38F-4A40-A256-387F4011B16E}" type="presParOf" srcId="{B49E4B23-9C78-BE4B-82E8-6D2C5FCC79D0}" destId="{0F793A2D-9D91-9641-ADE4-52DDDE18ACD1}" srcOrd="1" destOrd="0" presId="urn:microsoft.com/office/officeart/2005/8/layout/hierarchy2"/>
    <dgm:cxn modelId="{7F3B562D-983B-8340-A89E-E0F7C2155E5E}" type="presParOf" srcId="{73AA5A96-ED36-5D48-9DE3-E70BC75AEDDB}" destId="{0500BDDB-D2CD-994B-9792-0D76E2C66870}" srcOrd="2" destOrd="0" presId="urn:microsoft.com/office/officeart/2005/8/layout/hierarchy2"/>
    <dgm:cxn modelId="{F7AA3C5F-F7B9-534D-86A0-AC2F8D53742C}" type="presParOf" srcId="{0500BDDB-D2CD-994B-9792-0D76E2C66870}" destId="{C68D0D5A-2D68-1645-A1BD-0253BAC8B4AA}" srcOrd="0" destOrd="0" presId="urn:microsoft.com/office/officeart/2005/8/layout/hierarchy2"/>
    <dgm:cxn modelId="{54A3BD10-F3DC-B549-AB94-A031ED445DAD}" type="presParOf" srcId="{73AA5A96-ED36-5D48-9DE3-E70BC75AEDDB}" destId="{01FBC0AA-AA5D-764A-A092-9C8E02FB944B}" srcOrd="3" destOrd="0" presId="urn:microsoft.com/office/officeart/2005/8/layout/hierarchy2"/>
    <dgm:cxn modelId="{DA4BBEA1-0D51-854B-9EAA-1F966AA4AB5A}" type="presParOf" srcId="{01FBC0AA-AA5D-764A-A092-9C8E02FB944B}" destId="{2600F31C-99B6-5241-A48A-F1CA7728CDD4}" srcOrd="0" destOrd="0" presId="urn:microsoft.com/office/officeart/2005/8/layout/hierarchy2"/>
    <dgm:cxn modelId="{0C80C9D1-337A-424C-A790-CE0713B98BB4}" type="presParOf" srcId="{01FBC0AA-AA5D-764A-A092-9C8E02FB944B}" destId="{38C01766-4870-F241-AD3C-3209FADC88B6}" srcOrd="1" destOrd="0" presId="urn:microsoft.com/office/officeart/2005/8/layout/hierarchy2"/>
    <dgm:cxn modelId="{E61B80E6-5625-C946-B4DA-9871044A43C8}" type="presParOf" srcId="{17F93E0C-325E-2643-BAFA-DA7A4AC21EFD}" destId="{CCE7992F-FEA9-C047-BEE2-F617B686F9B9}" srcOrd="2" destOrd="0" presId="urn:microsoft.com/office/officeart/2005/8/layout/hierarchy2"/>
    <dgm:cxn modelId="{8B7FB1DB-5D1B-7247-A8C9-D23F67D18F03}" type="presParOf" srcId="{CCE7992F-FEA9-C047-BEE2-F617B686F9B9}" destId="{E3EBE204-7CD9-004D-9A27-FF17D2EB2492}" srcOrd="0" destOrd="0" presId="urn:microsoft.com/office/officeart/2005/8/layout/hierarchy2"/>
    <dgm:cxn modelId="{4D5A87FE-C3E1-834B-9867-8CE27C3E739D}" type="presParOf" srcId="{17F93E0C-325E-2643-BAFA-DA7A4AC21EFD}" destId="{58E361EA-54E8-7E42-AC7D-954B03422E3F}" srcOrd="3" destOrd="0" presId="urn:microsoft.com/office/officeart/2005/8/layout/hierarchy2"/>
    <dgm:cxn modelId="{78873C3C-1E46-B944-A44B-E34979E2A4E7}" type="presParOf" srcId="{58E361EA-54E8-7E42-AC7D-954B03422E3F}" destId="{57A3A300-C227-584D-B8DB-5C2C8F8FB339}" srcOrd="0" destOrd="0" presId="urn:microsoft.com/office/officeart/2005/8/layout/hierarchy2"/>
    <dgm:cxn modelId="{361B66B1-9552-1F4B-9768-4C908A2870DE}" type="presParOf" srcId="{58E361EA-54E8-7E42-AC7D-954B03422E3F}" destId="{75541FBF-952D-CF48-9539-6CDAAFFA6398}" srcOrd="1" destOrd="0" presId="urn:microsoft.com/office/officeart/2005/8/layout/hierarchy2"/>
    <dgm:cxn modelId="{F7EAB260-C736-2F45-B693-78A3A5A7330C}" type="presParOf" srcId="{6081FD9A-06D0-CF4D-B988-815B83E2DC36}" destId="{40AFD064-0E05-7148-BA34-7204B67EC5F3}" srcOrd="1" destOrd="0" presId="urn:microsoft.com/office/officeart/2005/8/layout/hierarchy2"/>
    <dgm:cxn modelId="{76E2343C-C4AA-0942-B23A-9909315BBC2D}" type="presParOf" srcId="{40AFD064-0E05-7148-BA34-7204B67EC5F3}" destId="{295B67D3-E3F1-5041-9DDA-C1EA858920A9}" srcOrd="0" destOrd="0" presId="urn:microsoft.com/office/officeart/2005/8/layout/hierarchy2"/>
    <dgm:cxn modelId="{40C51F34-6051-484C-BA84-BC1BD65BD80D}" type="presParOf" srcId="{40AFD064-0E05-7148-BA34-7204B67EC5F3}" destId="{6476249E-2CBC-304A-833C-83102B7041F6}"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173B0BA-A3DA-C449-B5FB-03E487EF2A05}" type="doc">
      <dgm:prSet loTypeId="urn:microsoft.com/office/officeart/2005/8/layout/pyramid1" loCatId="" qsTypeId="urn:microsoft.com/office/officeart/2005/8/quickstyle/simple3" qsCatId="simple" csTypeId="urn:microsoft.com/office/officeart/2005/8/colors/accent1_2" csCatId="accent1" phldr="1"/>
      <dgm:spPr/>
    </dgm:pt>
    <dgm:pt modelId="{8F957DE9-8220-9441-8A8E-8CAE279E2E8B}">
      <dgm:prSet/>
      <dgm:spPr>
        <a:solidFill>
          <a:srgbClr val="7030A0"/>
        </a:solidFill>
      </dgm:spPr>
      <dgm:t>
        <a:bodyPr/>
        <a:lstStyle/>
        <a:p>
          <a:r>
            <a:rPr lang="en-GB" b="1" u="sng"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Strength and Conditioning</a:t>
          </a:r>
          <a:endParaRPr lang="en-GB"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0C1D7EC7-0241-4644-8BCA-8F8DF94A66AB}" type="parTrans" cxnId="{14C27267-0E2F-9141-AB32-FFE8DE7F8D3A}">
      <dgm:prSet/>
      <dgm:spPr/>
      <dgm:t>
        <a:bodyPr/>
        <a:lstStyle/>
        <a:p>
          <a:endParaRPr lang="en-GB"/>
        </a:p>
      </dgm:t>
    </dgm:pt>
    <dgm:pt modelId="{658E0051-178B-F44F-97F1-25F8333223EC}" type="sibTrans" cxnId="{14C27267-0E2F-9141-AB32-FFE8DE7F8D3A}">
      <dgm:prSet/>
      <dgm:spPr/>
      <dgm:t>
        <a:bodyPr/>
        <a:lstStyle/>
        <a:p>
          <a:endParaRPr lang="en-GB"/>
        </a:p>
      </dgm:t>
    </dgm:pt>
    <dgm:pt modelId="{28F70EC7-723F-E842-BADE-B4394F361EE3}">
      <dgm:prSet custT="1"/>
      <dgm:spPr>
        <a:solidFill>
          <a:srgbClr val="7030A0"/>
        </a:solidFill>
      </dgm:spPr>
      <dgm:t>
        <a:bodyPr/>
        <a:lstStyle/>
        <a:p>
          <a:r>
            <a:rPr lang="en-GB" sz="11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1.</a:t>
          </a:r>
          <a:r>
            <a:rPr lang="en-GB" sz="1100" dirty="0">
              <a:solidFill>
                <a:schemeClr val="bg1"/>
              </a:solidFill>
              <a:effectLst/>
              <a:latin typeface="Arial Rounded MT Bold" panose="020F0704030504030204" pitchFamily="34" charset="77"/>
              <a:cs typeface="Times New Roman" panose="02020603050405020304" pitchFamily="18" charset="0"/>
            </a:rPr>
            <a:t> Dynamic Warm-Up: Perform agility drills, dynamic stretches, and mobility exercises for (10 minutes).
</a:t>
          </a:r>
          <a:endParaRPr lang="en-GB" sz="11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5FDDD390-6212-0A45-895C-21D84152764B}" type="parTrans" cxnId="{B632EB9C-89BA-8345-9C16-54C6ACC615E5}">
      <dgm:prSet/>
      <dgm:spPr/>
      <dgm:t>
        <a:bodyPr/>
        <a:lstStyle/>
        <a:p>
          <a:endParaRPr lang="en-GB"/>
        </a:p>
      </dgm:t>
    </dgm:pt>
    <dgm:pt modelId="{41381044-B0B4-6248-89AB-8F3095C68F8A}" type="sibTrans" cxnId="{B632EB9C-89BA-8345-9C16-54C6ACC615E5}">
      <dgm:prSet/>
      <dgm:spPr/>
      <dgm:t>
        <a:bodyPr/>
        <a:lstStyle/>
        <a:p>
          <a:endParaRPr lang="en-GB"/>
        </a:p>
      </dgm:t>
    </dgm:pt>
    <dgm:pt modelId="{9D862B80-65E8-3644-9590-618E6A7359C7}">
      <dgm:prSet custT="1"/>
      <dgm:spPr>
        <a:solidFill>
          <a:srgbClr val="7030A0"/>
        </a:solidFill>
      </dgm:spPr>
      <dgm:t>
        <a:bodyPr/>
        <a:lstStyle/>
        <a:p>
          <a:r>
            <a:rPr lang="en-GB" sz="11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2.</a:t>
          </a:r>
          <a:r>
            <a:rPr lang="en-GB" sz="1100" dirty="0">
              <a:solidFill>
                <a:schemeClr val="bg1"/>
              </a:solidFill>
              <a:effectLst/>
              <a:latin typeface="Arial Rounded MT Bold" panose="020F0704030504030204" pitchFamily="34" charset="77"/>
              <a:cs typeface="Times New Roman" panose="02020603050405020304" pitchFamily="18" charset="0"/>
            </a:rPr>
            <a:t> Circuit Training for Strength (20 minutes): Include movements like as lunges, rows, bench press, deadlifts, and squats. Complete 3 sets of 8–12 repetitions for each exercise.</a:t>
          </a:r>
        </a:p>
        <a:p>
          <a:r>
            <a:rPr lang="en-GB" sz="900" dirty="0">
              <a:solidFill>
                <a:srgbClr val="181818"/>
              </a:solidFill>
              <a:effectLst/>
              <a:latin typeface="Arial Rounded MT Bold" panose="020F0704030504030204" pitchFamily="34" charset="77"/>
              <a:ea typeface="Times New Roman" panose="02020603050405020304" pitchFamily="18" charset="0"/>
              <a:cs typeface="Times New Roman" panose="02020603050405020304" pitchFamily="18" charset="0"/>
            </a:rPr>
            <a:t>.</a:t>
          </a:r>
          <a:endParaRPr lang="en-GB" sz="900" dirty="0">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3229993E-A434-8D46-8972-D912DF325D37}" type="parTrans" cxnId="{A759544E-F02D-EB46-99BC-BD136FC0ABD2}">
      <dgm:prSet/>
      <dgm:spPr/>
      <dgm:t>
        <a:bodyPr/>
        <a:lstStyle/>
        <a:p>
          <a:endParaRPr lang="en-GB"/>
        </a:p>
      </dgm:t>
    </dgm:pt>
    <dgm:pt modelId="{0F89F23B-97D6-4546-8820-5B5D5F2B7623}" type="sibTrans" cxnId="{A759544E-F02D-EB46-99BC-BD136FC0ABD2}">
      <dgm:prSet/>
      <dgm:spPr/>
      <dgm:t>
        <a:bodyPr/>
        <a:lstStyle/>
        <a:p>
          <a:endParaRPr lang="en-GB"/>
        </a:p>
      </dgm:t>
    </dgm:pt>
    <dgm:pt modelId="{C97F9D25-01DB-0246-953F-958DAB79480B}">
      <dgm:prSet custT="1"/>
      <dgm:spPr>
        <a:solidFill>
          <a:srgbClr val="7030A0"/>
        </a:solidFill>
      </dgm:spPr>
      <dgm:t>
        <a:bodyPr/>
        <a:lstStyle/>
        <a:p>
          <a:r>
            <a:rPr lang="en-GB" sz="11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3.</a:t>
          </a:r>
          <a:r>
            <a:rPr lang="en-GB" sz="1100" dirty="0">
              <a:solidFill>
                <a:schemeClr val="bg1"/>
              </a:solidFill>
              <a:effectLst/>
              <a:latin typeface="Arial Rounded MT Bold" panose="020F0704030504030204" pitchFamily="34" charset="77"/>
              <a:cs typeface="Times New Roman" panose="02020603050405020304" pitchFamily="18" charset="0"/>
            </a:rPr>
            <a:t> (15 minutes)  power and plyometrics, perform explosive leaps, medicine ball throws, and box jumps.</a:t>
          </a:r>
        </a:p>
        <a:p>
          <a:r>
            <a:rPr lang="en-GB" sz="11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a:t>
          </a:r>
          <a:endParaRPr lang="en-GB" sz="11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D7396B5F-3239-2246-8103-7BECFA1602E6}" type="parTrans" cxnId="{30DDFB05-8656-C342-AC34-23310EA22C28}">
      <dgm:prSet/>
      <dgm:spPr/>
      <dgm:t>
        <a:bodyPr/>
        <a:lstStyle/>
        <a:p>
          <a:endParaRPr lang="en-GB"/>
        </a:p>
      </dgm:t>
    </dgm:pt>
    <dgm:pt modelId="{506B7EA5-CCBF-1E4A-9E13-7086F88AC0B6}" type="sibTrans" cxnId="{30DDFB05-8656-C342-AC34-23310EA22C28}">
      <dgm:prSet/>
      <dgm:spPr/>
      <dgm:t>
        <a:bodyPr/>
        <a:lstStyle/>
        <a:p>
          <a:endParaRPr lang="en-GB"/>
        </a:p>
      </dgm:t>
    </dgm:pt>
    <dgm:pt modelId="{179A4DD6-220D-5B40-83C2-91A960AA64C3}">
      <dgm:prSet custT="1"/>
      <dgm:spPr>
        <a:solidFill>
          <a:srgbClr val="7030A0"/>
        </a:solidFill>
      </dgm:spPr>
      <dgm:t>
        <a:bodyPr/>
        <a:lstStyle/>
        <a:p>
          <a:r>
            <a:rPr lang="en-GB" sz="11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4.</a:t>
          </a:r>
          <a:r>
            <a:rPr lang="en-GB" sz="1100" dirty="0">
              <a:solidFill>
                <a:schemeClr val="bg1"/>
              </a:solidFill>
              <a:effectLst/>
              <a:latin typeface="Arial Rounded MT Bold" panose="020F0704030504030204" pitchFamily="34" charset="77"/>
              <a:cs typeface="Times New Roman" panose="02020603050405020304" pitchFamily="18" charset="0"/>
            </a:rPr>
            <a:t> Conditioning Drills (15 minutes): To increase endurance, incorporate sprints, shuttle runs, and interval training.</a:t>
          </a:r>
        </a:p>
        <a:p>
          <a:endParaRPr lang="en-GB" sz="11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086BA4A2-096D-CE4F-95BB-32B063C7A5DE}" type="parTrans" cxnId="{0E068F51-FC57-D347-8822-00ACD3EBCC85}">
      <dgm:prSet/>
      <dgm:spPr/>
      <dgm:t>
        <a:bodyPr/>
        <a:lstStyle/>
        <a:p>
          <a:endParaRPr lang="en-GB"/>
        </a:p>
      </dgm:t>
    </dgm:pt>
    <dgm:pt modelId="{14282D6F-C610-FA41-BCDD-DAE8DC0BAD11}" type="sibTrans" cxnId="{0E068F51-FC57-D347-8822-00ACD3EBCC85}">
      <dgm:prSet/>
      <dgm:spPr/>
      <dgm:t>
        <a:bodyPr/>
        <a:lstStyle/>
        <a:p>
          <a:endParaRPr lang="en-GB"/>
        </a:p>
      </dgm:t>
    </dgm:pt>
    <dgm:pt modelId="{371BF3DF-7DA5-594B-82E4-AD320FE7D66C}">
      <dgm:prSet custT="1"/>
      <dgm:spPr>
        <a:solidFill>
          <a:srgbClr val="7030A0"/>
        </a:solidFill>
      </dgm:spPr>
      <dgm:t>
        <a:bodyPr/>
        <a:lstStyle/>
        <a:p>
          <a:r>
            <a:rPr lang="en-GB" sz="11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5.</a:t>
          </a:r>
          <a:r>
            <a:rPr lang="en-GB" sz="1100" dirty="0">
              <a:solidFill>
                <a:schemeClr val="bg1"/>
              </a:solidFill>
              <a:effectLst/>
              <a:latin typeface="Arial Rounded MT Bold" panose="020F0704030504030204" pitchFamily="34" charset="77"/>
              <a:cs typeface="Times New Roman" panose="02020603050405020304" pitchFamily="18" charset="0"/>
            </a:rPr>
            <a:t> Stretching and cooling down (10 minutes): Concentrate on static stretches that target the main muscle groups.</a:t>
          </a:r>
          <a:endParaRPr lang="en-GB" sz="1100" dirty="0">
            <a:solidFill>
              <a:schemeClr val="bg1"/>
            </a:solidFill>
            <a:latin typeface="Arial Rounded MT Bold" panose="020F0704030504030204" pitchFamily="34" charset="77"/>
          </a:endParaRPr>
        </a:p>
      </dgm:t>
    </dgm:pt>
    <dgm:pt modelId="{96CECBB8-70F1-E444-BF11-FC5701B04AEE}" type="parTrans" cxnId="{30119D07-CB33-2D41-8EE1-03A2E00DAA24}">
      <dgm:prSet/>
      <dgm:spPr/>
      <dgm:t>
        <a:bodyPr/>
        <a:lstStyle/>
        <a:p>
          <a:endParaRPr lang="en-GB"/>
        </a:p>
      </dgm:t>
    </dgm:pt>
    <dgm:pt modelId="{642B97B4-38D3-D344-9D55-7BA756919F4E}" type="sibTrans" cxnId="{30119D07-CB33-2D41-8EE1-03A2E00DAA24}">
      <dgm:prSet/>
      <dgm:spPr/>
      <dgm:t>
        <a:bodyPr/>
        <a:lstStyle/>
        <a:p>
          <a:endParaRPr lang="en-GB"/>
        </a:p>
      </dgm:t>
    </dgm:pt>
    <dgm:pt modelId="{177421F8-2330-A342-8EEF-AC399DC42E61}">
      <dgm:prSet phldrT="[Text]"/>
      <dgm:spPr>
        <a:solidFill>
          <a:srgbClr val="7030A0"/>
        </a:solidFill>
      </dgm:spPr>
      <dgm:t>
        <a:bodyPr/>
        <a:lstStyle/>
        <a:p>
          <a:r>
            <a:rPr lang="en-GB" dirty="0"/>
            <a:t>.</a:t>
          </a:r>
        </a:p>
      </dgm:t>
    </dgm:pt>
    <dgm:pt modelId="{C4218DE0-0ED1-1140-B6A2-4B9D7A096342}" type="sibTrans" cxnId="{C82F6F13-1731-9544-8DA4-46EE9D825A9F}">
      <dgm:prSet/>
      <dgm:spPr/>
      <dgm:t>
        <a:bodyPr/>
        <a:lstStyle/>
        <a:p>
          <a:endParaRPr lang="en-GB"/>
        </a:p>
      </dgm:t>
    </dgm:pt>
    <dgm:pt modelId="{593CAD7B-F380-E342-B68B-F4C552E3737F}" type="parTrans" cxnId="{C82F6F13-1731-9544-8DA4-46EE9D825A9F}">
      <dgm:prSet/>
      <dgm:spPr/>
      <dgm:t>
        <a:bodyPr/>
        <a:lstStyle/>
        <a:p>
          <a:endParaRPr lang="en-GB"/>
        </a:p>
      </dgm:t>
    </dgm:pt>
    <dgm:pt modelId="{618D13CE-D345-5544-B116-451C280A4C64}" type="pres">
      <dgm:prSet presAssocID="{6173B0BA-A3DA-C449-B5FB-03E487EF2A05}" presName="Name0" presStyleCnt="0">
        <dgm:presLayoutVars>
          <dgm:dir/>
          <dgm:animLvl val="lvl"/>
          <dgm:resizeHandles val="exact"/>
        </dgm:presLayoutVars>
      </dgm:prSet>
      <dgm:spPr/>
    </dgm:pt>
    <dgm:pt modelId="{213BC070-2EC0-3F44-AF07-EC80AD586A92}" type="pres">
      <dgm:prSet presAssocID="{177421F8-2330-A342-8EEF-AC399DC42E61}" presName="Name8" presStyleCnt="0"/>
      <dgm:spPr/>
    </dgm:pt>
    <dgm:pt modelId="{DD7321F5-F41F-0B40-87FF-54FE430F52B4}" type="pres">
      <dgm:prSet presAssocID="{177421F8-2330-A342-8EEF-AC399DC42E61}" presName="level" presStyleLbl="node1" presStyleIdx="0" presStyleCnt="7">
        <dgm:presLayoutVars>
          <dgm:chMax val="1"/>
          <dgm:bulletEnabled val="1"/>
        </dgm:presLayoutVars>
      </dgm:prSet>
      <dgm:spPr/>
    </dgm:pt>
    <dgm:pt modelId="{C7C7B0AC-F94B-1549-A2B5-5BD1A65B3D74}" type="pres">
      <dgm:prSet presAssocID="{177421F8-2330-A342-8EEF-AC399DC42E61}" presName="levelTx" presStyleLbl="revTx" presStyleIdx="0" presStyleCnt="0">
        <dgm:presLayoutVars>
          <dgm:chMax val="1"/>
          <dgm:bulletEnabled val="1"/>
        </dgm:presLayoutVars>
      </dgm:prSet>
      <dgm:spPr/>
    </dgm:pt>
    <dgm:pt modelId="{6667C4B0-3DF4-4C4D-9AF0-7184AE2052FA}" type="pres">
      <dgm:prSet presAssocID="{8F957DE9-8220-9441-8A8E-8CAE279E2E8B}" presName="Name8" presStyleCnt="0"/>
      <dgm:spPr/>
    </dgm:pt>
    <dgm:pt modelId="{CDCB25A7-8045-E445-B667-595C3BC2B526}" type="pres">
      <dgm:prSet presAssocID="{8F957DE9-8220-9441-8A8E-8CAE279E2E8B}" presName="level" presStyleLbl="node1" presStyleIdx="1" presStyleCnt="7">
        <dgm:presLayoutVars>
          <dgm:chMax val="1"/>
          <dgm:bulletEnabled val="1"/>
        </dgm:presLayoutVars>
      </dgm:prSet>
      <dgm:spPr/>
    </dgm:pt>
    <dgm:pt modelId="{644972B1-4CC8-CD40-AA9A-B82BC84490CD}" type="pres">
      <dgm:prSet presAssocID="{8F957DE9-8220-9441-8A8E-8CAE279E2E8B}" presName="levelTx" presStyleLbl="revTx" presStyleIdx="0" presStyleCnt="0">
        <dgm:presLayoutVars>
          <dgm:chMax val="1"/>
          <dgm:bulletEnabled val="1"/>
        </dgm:presLayoutVars>
      </dgm:prSet>
      <dgm:spPr/>
    </dgm:pt>
    <dgm:pt modelId="{C412D93C-43FC-DC4C-8FAF-11B6DEF25428}" type="pres">
      <dgm:prSet presAssocID="{28F70EC7-723F-E842-BADE-B4394F361EE3}" presName="Name8" presStyleCnt="0"/>
      <dgm:spPr/>
    </dgm:pt>
    <dgm:pt modelId="{D921CE6A-B681-774E-888A-6BC85C769912}" type="pres">
      <dgm:prSet presAssocID="{28F70EC7-723F-E842-BADE-B4394F361EE3}" presName="level" presStyleLbl="node1" presStyleIdx="2" presStyleCnt="7" custScaleY="170644">
        <dgm:presLayoutVars>
          <dgm:chMax val="1"/>
          <dgm:bulletEnabled val="1"/>
        </dgm:presLayoutVars>
      </dgm:prSet>
      <dgm:spPr/>
    </dgm:pt>
    <dgm:pt modelId="{DB44389F-1935-9342-9C3C-438342757ADB}" type="pres">
      <dgm:prSet presAssocID="{28F70EC7-723F-E842-BADE-B4394F361EE3}" presName="levelTx" presStyleLbl="revTx" presStyleIdx="0" presStyleCnt="0">
        <dgm:presLayoutVars>
          <dgm:chMax val="1"/>
          <dgm:bulletEnabled val="1"/>
        </dgm:presLayoutVars>
      </dgm:prSet>
      <dgm:spPr/>
    </dgm:pt>
    <dgm:pt modelId="{308D8EC4-59C4-CF42-957C-EC8A88F8CCFB}" type="pres">
      <dgm:prSet presAssocID="{9D862B80-65E8-3644-9590-618E6A7359C7}" presName="Name8" presStyleCnt="0"/>
      <dgm:spPr/>
    </dgm:pt>
    <dgm:pt modelId="{3D93FCF5-FE8B-8647-857B-D21DFD1F3EC4}" type="pres">
      <dgm:prSet presAssocID="{9D862B80-65E8-3644-9590-618E6A7359C7}" presName="level" presStyleLbl="node1" presStyleIdx="3" presStyleCnt="7" custScaleY="175128" custLinFactNeighborY="0">
        <dgm:presLayoutVars>
          <dgm:chMax val="1"/>
          <dgm:bulletEnabled val="1"/>
        </dgm:presLayoutVars>
      </dgm:prSet>
      <dgm:spPr/>
    </dgm:pt>
    <dgm:pt modelId="{8E437818-A574-AC41-A4E7-83385F4893B9}" type="pres">
      <dgm:prSet presAssocID="{9D862B80-65E8-3644-9590-618E6A7359C7}" presName="levelTx" presStyleLbl="revTx" presStyleIdx="0" presStyleCnt="0">
        <dgm:presLayoutVars>
          <dgm:chMax val="1"/>
          <dgm:bulletEnabled val="1"/>
        </dgm:presLayoutVars>
      </dgm:prSet>
      <dgm:spPr/>
    </dgm:pt>
    <dgm:pt modelId="{FA49ACA7-190D-D247-ACED-AA0353DFBD34}" type="pres">
      <dgm:prSet presAssocID="{C97F9D25-01DB-0246-953F-958DAB79480B}" presName="Name8" presStyleCnt="0"/>
      <dgm:spPr/>
    </dgm:pt>
    <dgm:pt modelId="{B208A1C9-FCD5-BD4C-80D1-A624C96206C5}" type="pres">
      <dgm:prSet presAssocID="{C97F9D25-01DB-0246-953F-958DAB79480B}" presName="level" presStyleLbl="node1" presStyleIdx="4" presStyleCnt="7">
        <dgm:presLayoutVars>
          <dgm:chMax val="1"/>
          <dgm:bulletEnabled val="1"/>
        </dgm:presLayoutVars>
      </dgm:prSet>
      <dgm:spPr/>
    </dgm:pt>
    <dgm:pt modelId="{0752C157-61CC-D44F-B00A-4593559E22DD}" type="pres">
      <dgm:prSet presAssocID="{C97F9D25-01DB-0246-953F-958DAB79480B}" presName="levelTx" presStyleLbl="revTx" presStyleIdx="0" presStyleCnt="0">
        <dgm:presLayoutVars>
          <dgm:chMax val="1"/>
          <dgm:bulletEnabled val="1"/>
        </dgm:presLayoutVars>
      </dgm:prSet>
      <dgm:spPr/>
    </dgm:pt>
    <dgm:pt modelId="{6489200F-B2EA-9145-A4A1-4EA8B2C0321B}" type="pres">
      <dgm:prSet presAssocID="{179A4DD6-220D-5B40-83C2-91A960AA64C3}" presName="Name8" presStyleCnt="0"/>
      <dgm:spPr/>
    </dgm:pt>
    <dgm:pt modelId="{1CE45938-58F3-E347-9544-3E65FCFC8830}" type="pres">
      <dgm:prSet presAssocID="{179A4DD6-220D-5B40-83C2-91A960AA64C3}" presName="level" presStyleLbl="node1" presStyleIdx="5" presStyleCnt="7">
        <dgm:presLayoutVars>
          <dgm:chMax val="1"/>
          <dgm:bulletEnabled val="1"/>
        </dgm:presLayoutVars>
      </dgm:prSet>
      <dgm:spPr/>
    </dgm:pt>
    <dgm:pt modelId="{7754BCD3-21C9-394A-AB35-22AAD2352646}" type="pres">
      <dgm:prSet presAssocID="{179A4DD6-220D-5B40-83C2-91A960AA64C3}" presName="levelTx" presStyleLbl="revTx" presStyleIdx="0" presStyleCnt="0">
        <dgm:presLayoutVars>
          <dgm:chMax val="1"/>
          <dgm:bulletEnabled val="1"/>
        </dgm:presLayoutVars>
      </dgm:prSet>
      <dgm:spPr/>
    </dgm:pt>
    <dgm:pt modelId="{1BF44100-AD4B-CD48-9A26-CB69ADFCA64C}" type="pres">
      <dgm:prSet presAssocID="{371BF3DF-7DA5-594B-82E4-AD320FE7D66C}" presName="Name8" presStyleCnt="0"/>
      <dgm:spPr/>
    </dgm:pt>
    <dgm:pt modelId="{349E9AA4-2639-A74D-9E9C-AF021FD696E8}" type="pres">
      <dgm:prSet presAssocID="{371BF3DF-7DA5-594B-82E4-AD320FE7D66C}" presName="level" presStyleLbl="node1" presStyleIdx="6" presStyleCnt="7">
        <dgm:presLayoutVars>
          <dgm:chMax val="1"/>
          <dgm:bulletEnabled val="1"/>
        </dgm:presLayoutVars>
      </dgm:prSet>
      <dgm:spPr/>
    </dgm:pt>
    <dgm:pt modelId="{4DD8F14E-2AEA-E545-89AF-6BD1EB6840F0}" type="pres">
      <dgm:prSet presAssocID="{371BF3DF-7DA5-594B-82E4-AD320FE7D66C}" presName="levelTx" presStyleLbl="revTx" presStyleIdx="0" presStyleCnt="0">
        <dgm:presLayoutVars>
          <dgm:chMax val="1"/>
          <dgm:bulletEnabled val="1"/>
        </dgm:presLayoutVars>
      </dgm:prSet>
      <dgm:spPr/>
    </dgm:pt>
  </dgm:ptLst>
  <dgm:cxnLst>
    <dgm:cxn modelId="{30DDFB05-8656-C342-AC34-23310EA22C28}" srcId="{6173B0BA-A3DA-C449-B5FB-03E487EF2A05}" destId="{C97F9D25-01DB-0246-953F-958DAB79480B}" srcOrd="4" destOrd="0" parTransId="{D7396B5F-3239-2246-8103-7BECFA1602E6}" sibTransId="{506B7EA5-CCBF-1E4A-9E13-7086F88AC0B6}"/>
    <dgm:cxn modelId="{30119D07-CB33-2D41-8EE1-03A2E00DAA24}" srcId="{6173B0BA-A3DA-C449-B5FB-03E487EF2A05}" destId="{371BF3DF-7DA5-594B-82E4-AD320FE7D66C}" srcOrd="6" destOrd="0" parTransId="{96CECBB8-70F1-E444-BF11-FC5701B04AEE}" sibTransId="{642B97B4-38D3-D344-9D55-7BA756919F4E}"/>
    <dgm:cxn modelId="{24AF4E08-C26E-4148-87CC-6C7D28823BC8}" type="presOf" srcId="{6173B0BA-A3DA-C449-B5FB-03E487EF2A05}" destId="{618D13CE-D345-5544-B116-451C280A4C64}" srcOrd="0" destOrd="0" presId="urn:microsoft.com/office/officeart/2005/8/layout/pyramid1"/>
    <dgm:cxn modelId="{9875930F-BF9F-9644-B607-6B85B8CB7A64}" type="presOf" srcId="{28F70EC7-723F-E842-BADE-B4394F361EE3}" destId="{DB44389F-1935-9342-9C3C-438342757ADB}" srcOrd="1" destOrd="0" presId="urn:microsoft.com/office/officeart/2005/8/layout/pyramid1"/>
    <dgm:cxn modelId="{470F5A10-98C5-5A4E-B5AF-DC51BB3D8662}" type="presOf" srcId="{177421F8-2330-A342-8EEF-AC399DC42E61}" destId="{DD7321F5-F41F-0B40-87FF-54FE430F52B4}" srcOrd="0" destOrd="0" presId="urn:microsoft.com/office/officeart/2005/8/layout/pyramid1"/>
    <dgm:cxn modelId="{C82F6F13-1731-9544-8DA4-46EE9D825A9F}" srcId="{6173B0BA-A3DA-C449-B5FB-03E487EF2A05}" destId="{177421F8-2330-A342-8EEF-AC399DC42E61}" srcOrd="0" destOrd="0" parTransId="{593CAD7B-F380-E342-B68B-F4C552E3737F}" sibTransId="{C4218DE0-0ED1-1140-B6A2-4B9D7A096342}"/>
    <dgm:cxn modelId="{73F9223D-9519-094A-A612-698C8A5ACAF6}" type="presOf" srcId="{8F957DE9-8220-9441-8A8E-8CAE279E2E8B}" destId="{CDCB25A7-8045-E445-B667-595C3BC2B526}" srcOrd="0" destOrd="0" presId="urn:microsoft.com/office/officeart/2005/8/layout/pyramid1"/>
    <dgm:cxn modelId="{A759544E-F02D-EB46-99BC-BD136FC0ABD2}" srcId="{6173B0BA-A3DA-C449-B5FB-03E487EF2A05}" destId="{9D862B80-65E8-3644-9590-618E6A7359C7}" srcOrd="3" destOrd="0" parTransId="{3229993E-A434-8D46-8972-D912DF325D37}" sibTransId="{0F89F23B-97D6-4546-8820-5B5D5F2B7623}"/>
    <dgm:cxn modelId="{0E068F51-FC57-D347-8822-00ACD3EBCC85}" srcId="{6173B0BA-A3DA-C449-B5FB-03E487EF2A05}" destId="{179A4DD6-220D-5B40-83C2-91A960AA64C3}" srcOrd="5" destOrd="0" parTransId="{086BA4A2-096D-CE4F-95BB-32B063C7A5DE}" sibTransId="{14282D6F-C610-FA41-BCDD-DAE8DC0BAD11}"/>
    <dgm:cxn modelId="{14C27267-0E2F-9141-AB32-FFE8DE7F8D3A}" srcId="{6173B0BA-A3DA-C449-B5FB-03E487EF2A05}" destId="{8F957DE9-8220-9441-8A8E-8CAE279E2E8B}" srcOrd="1" destOrd="0" parTransId="{0C1D7EC7-0241-4644-8BCA-8F8DF94A66AB}" sibTransId="{658E0051-178B-F44F-97F1-25F8333223EC}"/>
    <dgm:cxn modelId="{F9D8456B-1B9B-594C-B1EC-DE0786E1C9BB}" type="presOf" srcId="{8F957DE9-8220-9441-8A8E-8CAE279E2E8B}" destId="{644972B1-4CC8-CD40-AA9A-B82BC84490CD}" srcOrd="1" destOrd="0" presId="urn:microsoft.com/office/officeart/2005/8/layout/pyramid1"/>
    <dgm:cxn modelId="{6BA76784-DC22-654A-B638-692EFC6483DE}" type="presOf" srcId="{177421F8-2330-A342-8EEF-AC399DC42E61}" destId="{C7C7B0AC-F94B-1549-A2B5-5BD1A65B3D74}" srcOrd="1" destOrd="0" presId="urn:microsoft.com/office/officeart/2005/8/layout/pyramid1"/>
    <dgm:cxn modelId="{4E86B788-72EC-AA43-A9BF-5B16159D54A5}" type="presOf" srcId="{C97F9D25-01DB-0246-953F-958DAB79480B}" destId="{0752C157-61CC-D44F-B00A-4593559E22DD}" srcOrd="1" destOrd="0" presId="urn:microsoft.com/office/officeart/2005/8/layout/pyramid1"/>
    <dgm:cxn modelId="{7B0AB789-5213-3845-807E-D2283744AEF5}" type="presOf" srcId="{28F70EC7-723F-E842-BADE-B4394F361EE3}" destId="{D921CE6A-B681-774E-888A-6BC85C769912}" srcOrd="0" destOrd="0" presId="urn:microsoft.com/office/officeart/2005/8/layout/pyramid1"/>
    <dgm:cxn modelId="{57358F92-91EE-284A-A97C-EF9F73DBA2CA}" type="presOf" srcId="{371BF3DF-7DA5-594B-82E4-AD320FE7D66C}" destId="{349E9AA4-2639-A74D-9E9C-AF021FD696E8}" srcOrd="0" destOrd="0" presId="urn:microsoft.com/office/officeart/2005/8/layout/pyramid1"/>
    <dgm:cxn modelId="{B632EB9C-89BA-8345-9C16-54C6ACC615E5}" srcId="{6173B0BA-A3DA-C449-B5FB-03E487EF2A05}" destId="{28F70EC7-723F-E842-BADE-B4394F361EE3}" srcOrd="2" destOrd="0" parTransId="{5FDDD390-6212-0A45-895C-21D84152764B}" sibTransId="{41381044-B0B4-6248-89AB-8F3095C68F8A}"/>
    <dgm:cxn modelId="{14B9C8A4-ED43-F544-8FF9-6FCE34017CD9}" type="presOf" srcId="{9D862B80-65E8-3644-9590-618E6A7359C7}" destId="{3D93FCF5-FE8B-8647-857B-D21DFD1F3EC4}" srcOrd="0" destOrd="0" presId="urn:microsoft.com/office/officeart/2005/8/layout/pyramid1"/>
    <dgm:cxn modelId="{838A21D1-26DE-4047-B8B2-FFE42FFF1D65}" type="presOf" srcId="{179A4DD6-220D-5B40-83C2-91A960AA64C3}" destId="{7754BCD3-21C9-394A-AB35-22AAD2352646}" srcOrd="1" destOrd="0" presId="urn:microsoft.com/office/officeart/2005/8/layout/pyramid1"/>
    <dgm:cxn modelId="{93601CE2-FE0F-194C-9C08-F65DC1B2E43B}" type="presOf" srcId="{371BF3DF-7DA5-594B-82E4-AD320FE7D66C}" destId="{4DD8F14E-2AEA-E545-89AF-6BD1EB6840F0}" srcOrd="1" destOrd="0" presId="urn:microsoft.com/office/officeart/2005/8/layout/pyramid1"/>
    <dgm:cxn modelId="{E64EC7EE-65D4-7840-8BEA-4FAEF2316839}" type="presOf" srcId="{C97F9D25-01DB-0246-953F-958DAB79480B}" destId="{B208A1C9-FCD5-BD4C-80D1-A624C96206C5}" srcOrd="0" destOrd="0" presId="urn:microsoft.com/office/officeart/2005/8/layout/pyramid1"/>
    <dgm:cxn modelId="{8B49B8F0-F162-7747-B8C2-7DDA0E796D16}" type="presOf" srcId="{179A4DD6-220D-5B40-83C2-91A960AA64C3}" destId="{1CE45938-58F3-E347-9544-3E65FCFC8830}" srcOrd="0" destOrd="0" presId="urn:microsoft.com/office/officeart/2005/8/layout/pyramid1"/>
    <dgm:cxn modelId="{B20F69F5-0B42-D840-BBB5-606FDAF8EEE7}" type="presOf" srcId="{9D862B80-65E8-3644-9590-618E6A7359C7}" destId="{8E437818-A574-AC41-A4E7-83385F4893B9}" srcOrd="1" destOrd="0" presId="urn:microsoft.com/office/officeart/2005/8/layout/pyramid1"/>
    <dgm:cxn modelId="{643BFCA0-0182-F54B-84ED-11C344D52A3B}" type="presParOf" srcId="{618D13CE-D345-5544-B116-451C280A4C64}" destId="{213BC070-2EC0-3F44-AF07-EC80AD586A92}" srcOrd="0" destOrd="0" presId="urn:microsoft.com/office/officeart/2005/8/layout/pyramid1"/>
    <dgm:cxn modelId="{69CADB97-1BFC-6F40-9CF6-AC681EB9AC43}" type="presParOf" srcId="{213BC070-2EC0-3F44-AF07-EC80AD586A92}" destId="{DD7321F5-F41F-0B40-87FF-54FE430F52B4}" srcOrd="0" destOrd="0" presId="urn:microsoft.com/office/officeart/2005/8/layout/pyramid1"/>
    <dgm:cxn modelId="{0F6ADB78-BEA5-984D-B14C-C387097E23B7}" type="presParOf" srcId="{213BC070-2EC0-3F44-AF07-EC80AD586A92}" destId="{C7C7B0AC-F94B-1549-A2B5-5BD1A65B3D74}" srcOrd="1" destOrd="0" presId="urn:microsoft.com/office/officeart/2005/8/layout/pyramid1"/>
    <dgm:cxn modelId="{C16D83BF-6BDE-184E-906A-A3DAFD4528CF}" type="presParOf" srcId="{618D13CE-D345-5544-B116-451C280A4C64}" destId="{6667C4B0-3DF4-4C4D-9AF0-7184AE2052FA}" srcOrd="1" destOrd="0" presId="urn:microsoft.com/office/officeart/2005/8/layout/pyramid1"/>
    <dgm:cxn modelId="{7D0A6436-B47D-DB41-B6BF-D571649CF34C}" type="presParOf" srcId="{6667C4B0-3DF4-4C4D-9AF0-7184AE2052FA}" destId="{CDCB25A7-8045-E445-B667-595C3BC2B526}" srcOrd="0" destOrd="0" presId="urn:microsoft.com/office/officeart/2005/8/layout/pyramid1"/>
    <dgm:cxn modelId="{9223F155-99CC-394C-B9DC-5F590BBC91E3}" type="presParOf" srcId="{6667C4B0-3DF4-4C4D-9AF0-7184AE2052FA}" destId="{644972B1-4CC8-CD40-AA9A-B82BC84490CD}" srcOrd="1" destOrd="0" presId="urn:microsoft.com/office/officeart/2005/8/layout/pyramid1"/>
    <dgm:cxn modelId="{9948BE04-C848-6440-861C-6B29B3475059}" type="presParOf" srcId="{618D13CE-D345-5544-B116-451C280A4C64}" destId="{C412D93C-43FC-DC4C-8FAF-11B6DEF25428}" srcOrd="2" destOrd="0" presId="urn:microsoft.com/office/officeart/2005/8/layout/pyramid1"/>
    <dgm:cxn modelId="{F54AC654-2767-8D42-AA2C-05403087D8DD}" type="presParOf" srcId="{C412D93C-43FC-DC4C-8FAF-11B6DEF25428}" destId="{D921CE6A-B681-774E-888A-6BC85C769912}" srcOrd="0" destOrd="0" presId="urn:microsoft.com/office/officeart/2005/8/layout/pyramid1"/>
    <dgm:cxn modelId="{799532DC-4DB9-9740-B2EB-01BA91437207}" type="presParOf" srcId="{C412D93C-43FC-DC4C-8FAF-11B6DEF25428}" destId="{DB44389F-1935-9342-9C3C-438342757ADB}" srcOrd="1" destOrd="0" presId="urn:microsoft.com/office/officeart/2005/8/layout/pyramid1"/>
    <dgm:cxn modelId="{7FC749F8-C7FB-484A-AF5D-86B74B6DE48F}" type="presParOf" srcId="{618D13CE-D345-5544-B116-451C280A4C64}" destId="{308D8EC4-59C4-CF42-957C-EC8A88F8CCFB}" srcOrd="3" destOrd="0" presId="urn:microsoft.com/office/officeart/2005/8/layout/pyramid1"/>
    <dgm:cxn modelId="{8DDCF3CC-AC6A-A441-B4FB-1B54F7FAED2B}" type="presParOf" srcId="{308D8EC4-59C4-CF42-957C-EC8A88F8CCFB}" destId="{3D93FCF5-FE8B-8647-857B-D21DFD1F3EC4}" srcOrd="0" destOrd="0" presId="urn:microsoft.com/office/officeart/2005/8/layout/pyramid1"/>
    <dgm:cxn modelId="{92D4EC02-5C1C-004F-8EE0-B36D65283128}" type="presParOf" srcId="{308D8EC4-59C4-CF42-957C-EC8A88F8CCFB}" destId="{8E437818-A574-AC41-A4E7-83385F4893B9}" srcOrd="1" destOrd="0" presId="urn:microsoft.com/office/officeart/2005/8/layout/pyramid1"/>
    <dgm:cxn modelId="{033F1599-354C-A64C-B2DB-A33EF40B6E28}" type="presParOf" srcId="{618D13CE-D345-5544-B116-451C280A4C64}" destId="{FA49ACA7-190D-D247-ACED-AA0353DFBD34}" srcOrd="4" destOrd="0" presId="urn:microsoft.com/office/officeart/2005/8/layout/pyramid1"/>
    <dgm:cxn modelId="{A183B384-D985-2A4C-A6AD-51DD6407042F}" type="presParOf" srcId="{FA49ACA7-190D-D247-ACED-AA0353DFBD34}" destId="{B208A1C9-FCD5-BD4C-80D1-A624C96206C5}" srcOrd="0" destOrd="0" presId="urn:microsoft.com/office/officeart/2005/8/layout/pyramid1"/>
    <dgm:cxn modelId="{8638D418-4399-4E49-81AF-D7B2FAB471F8}" type="presParOf" srcId="{FA49ACA7-190D-D247-ACED-AA0353DFBD34}" destId="{0752C157-61CC-D44F-B00A-4593559E22DD}" srcOrd="1" destOrd="0" presId="urn:microsoft.com/office/officeart/2005/8/layout/pyramid1"/>
    <dgm:cxn modelId="{65CF6E61-6FB0-5E48-925D-69461F3B3D70}" type="presParOf" srcId="{618D13CE-D345-5544-B116-451C280A4C64}" destId="{6489200F-B2EA-9145-A4A1-4EA8B2C0321B}" srcOrd="5" destOrd="0" presId="urn:microsoft.com/office/officeart/2005/8/layout/pyramid1"/>
    <dgm:cxn modelId="{C0DC1154-5334-974E-AAF2-E32FA5839F7E}" type="presParOf" srcId="{6489200F-B2EA-9145-A4A1-4EA8B2C0321B}" destId="{1CE45938-58F3-E347-9544-3E65FCFC8830}" srcOrd="0" destOrd="0" presId="urn:microsoft.com/office/officeart/2005/8/layout/pyramid1"/>
    <dgm:cxn modelId="{A5BDF40B-D4FA-DE43-8AE3-5AC6ED234BF2}" type="presParOf" srcId="{6489200F-B2EA-9145-A4A1-4EA8B2C0321B}" destId="{7754BCD3-21C9-394A-AB35-22AAD2352646}" srcOrd="1" destOrd="0" presId="urn:microsoft.com/office/officeart/2005/8/layout/pyramid1"/>
    <dgm:cxn modelId="{777C3346-8414-F349-9A34-0E933B88A224}" type="presParOf" srcId="{618D13CE-D345-5544-B116-451C280A4C64}" destId="{1BF44100-AD4B-CD48-9A26-CB69ADFCA64C}" srcOrd="6" destOrd="0" presId="urn:microsoft.com/office/officeart/2005/8/layout/pyramid1"/>
    <dgm:cxn modelId="{851641E3-6B0E-CC47-AF90-C44D8A0B4102}" type="presParOf" srcId="{1BF44100-AD4B-CD48-9A26-CB69ADFCA64C}" destId="{349E9AA4-2639-A74D-9E9C-AF021FD696E8}" srcOrd="0" destOrd="0" presId="urn:microsoft.com/office/officeart/2005/8/layout/pyramid1"/>
    <dgm:cxn modelId="{38A86CDC-4B60-F64C-8632-963413259362}" type="presParOf" srcId="{1BF44100-AD4B-CD48-9A26-CB69ADFCA64C}" destId="{4DD8F14E-2AEA-E545-89AF-6BD1EB6840F0}"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1CF41B-8F04-E247-B86A-E91B724D7F72}" type="doc">
      <dgm:prSet loTypeId="urn:microsoft.com/office/officeart/2005/8/layout/pyramid1" loCatId="" qsTypeId="urn:microsoft.com/office/officeart/2005/8/quickstyle/simple1" qsCatId="simple" csTypeId="urn:microsoft.com/office/officeart/2005/8/colors/accent1_2" csCatId="accent1" phldr="1"/>
      <dgm:spPr/>
    </dgm:pt>
    <dgm:pt modelId="{530A8746-4F30-4F45-8A75-00D4256E19FB}">
      <dgm:prSet custT="1"/>
      <dgm:spPr>
        <a:solidFill>
          <a:srgbClr val="00B050"/>
        </a:solidFill>
      </dgm:spPr>
      <dgm:t>
        <a:bodyPr/>
        <a:lstStyle/>
        <a:p>
          <a:r>
            <a:rPr lang="en-GB" sz="1400" b="1" i="0" u="sng" dirty="0">
              <a:solidFill>
                <a:schemeClr val="bg1"/>
              </a:solidFill>
            </a:rPr>
            <a:t> </a:t>
          </a:r>
          <a:r>
            <a:rPr lang="en-GB" sz="1100" b="1" i="0" u="sng" dirty="0">
              <a:solidFill>
                <a:schemeClr val="bg1"/>
              </a:solidFill>
              <a:latin typeface="Arial Rounded MT Bold" panose="020F0704030504030204" pitchFamily="34" charset="77"/>
            </a:rPr>
            <a:t>Tactical Skills and Decision Making</a:t>
          </a:r>
          <a:endParaRPr lang="en-GB" sz="1400" b="0" i="0" u="none" dirty="0">
            <a:solidFill>
              <a:schemeClr val="bg1"/>
            </a:solidFill>
            <a:latin typeface="Arial Rounded MT Bold" panose="020F0704030504030204" pitchFamily="34" charset="77"/>
          </a:endParaRPr>
        </a:p>
      </dgm:t>
    </dgm:pt>
    <dgm:pt modelId="{B98F2CED-4182-554F-B6BA-C459941DBEDF}" type="parTrans" cxnId="{CDE69DE8-8A04-4243-9292-BAD811568234}">
      <dgm:prSet/>
      <dgm:spPr/>
      <dgm:t>
        <a:bodyPr/>
        <a:lstStyle/>
        <a:p>
          <a:endParaRPr lang="en-GB"/>
        </a:p>
      </dgm:t>
    </dgm:pt>
    <dgm:pt modelId="{AD0DC766-D597-0143-B3E6-1C451D5268FB}" type="sibTrans" cxnId="{CDE69DE8-8A04-4243-9292-BAD811568234}">
      <dgm:prSet/>
      <dgm:spPr/>
      <dgm:t>
        <a:bodyPr/>
        <a:lstStyle/>
        <a:p>
          <a:endParaRPr lang="en-GB"/>
        </a:p>
      </dgm:t>
    </dgm:pt>
    <dgm:pt modelId="{DA8DF691-BE1E-204B-91BE-71FC0705CB7A}">
      <dgm:prSet custT="1"/>
      <dgm:spPr>
        <a:solidFill>
          <a:srgbClr val="00B050"/>
        </a:solidFill>
      </dgm:spPr>
      <dgm:t>
        <a:bodyPr/>
        <a:lstStyle/>
        <a:p>
          <a:r>
            <a:rPr lang="en-GB" sz="1100" b="0" i="0" u="none" dirty="0">
              <a:solidFill>
                <a:schemeClr val="bg1"/>
              </a:solidFill>
              <a:latin typeface="Arial Rounded MT Bold" panose="020F0704030504030204" pitchFamily="34" charset="77"/>
            </a:rPr>
            <a:t>1. Ten minutes of team warm-up should include passing exercises and dynamic motions.</a:t>
          </a:r>
          <a:endParaRPr lang="en-GB" sz="1500" b="0" i="0" u="none" dirty="0">
            <a:solidFill>
              <a:schemeClr val="bg1"/>
            </a:solidFill>
          </a:endParaRPr>
        </a:p>
      </dgm:t>
    </dgm:pt>
    <dgm:pt modelId="{F8067299-C5D3-4149-A5D0-A846029604B4}" type="parTrans" cxnId="{DF204814-AD8D-3B46-9BC4-7D94A6AE5967}">
      <dgm:prSet/>
      <dgm:spPr/>
      <dgm:t>
        <a:bodyPr/>
        <a:lstStyle/>
        <a:p>
          <a:endParaRPr lang="en-GB"/>
        </a:p>
      </dgm:t>
    </dgm:pt>
    <dgm:pt modelId="{54390841-1CFE-CD40-B10D-3C67A1D4B67C}" type="sibTrans" cxnId="{DF204814-AD8D-3B46-9BC4-7D94A6AE5967}">
      <dgm:prSet/>
      <dgm:spPr/>
      <dgm:t>
        <a:bodyPr/>
        <a:lstStyle/>
        <a:p>
          <a:endParaRPr lang="en-GB"/>
        </a:p>
      </dgm:t>
    </dgm:pt>
    <dgm:pt modelId="{44B09B0E-3191-5642-B936-C4F89099D641}">
      <dgm:prSet custT="1"/>
      <dgm:spPr>
        <a:solidFill>
          <a:srgbClr val="00B050"/>
        </a:solidFill>
      </dgm:spPr>
      <dgm:t>
        <a:bodyPr/>
        <a:lstStyle/>
        <a:p>
          <a:r>
            <a:rPr lang="en-GB" sz="1100" b="0" i="0" u="none" dirty="0">
              <a:solidFill>
                <a:schemeClr val="bg1"/>
              </a:solidFill>
              <a:latin typeface="Arial Rounded MT Bold" panose="020F0704030504030204" pitchFamily="34" charset="77"/>
            </a:rPr>
            <a:t>2. Practise set plays, defensive patterns, and offensive plans throughout the 25-minute tactical drills.
</a:t>
          </a:r>
        </a:p>
      </dgm:t>
    </dgm:pt>
    <dgm:pt modelId="{9D840C07-5D02-B04D-83A7-08FC8AC2BBBC}" type="parTrans" cxnId="{05DB3D75-ED26-F846-8BBB-790842065C8F}">
      <dgm:prSet/>
      <dgm:spPr/>
      <dgm:t>
        <a:bodyPr/>
        <a:lstStyle/>
        <a:p>
          <a:endParaRPr lang="en-GB"/>
        </a:p>
      </dgm:t>
    </dgm:pt>
    <dgm:pt modelId="{776688FB-0C62-824E-8865-21F799F1353E}" type="sibTrans" cxnId="{05DB3D75-ED26-F846-8BBB-790842065C8F}">
      <dgm:prSet/>
      <dgm:spPr/>
      <dgm:t>
        <a:bodyPr/>
        <a:lstStyle/>
        <a:p>
          <a:endParaRPr lang="en-GB"/>
        </a:p>
      </dgm:t>
    </dgm:pt>
    <dgm:pt modelId="{38F96DC6-7EA5-1D48-8D9A-0D91AA15F882}">
      <dgm:prSet custT="1"/>
      <dgm:spPr>
        <a:solidFill>
          <a:srgbClr val="00B050"/>
        </a:solidFill>
      </dgm:spPr>
      <dgm:t>
        <a:bodyPr/>
        <a:lstStyle/>
        <a:p>
          <a:r>
            <a:rPr lang="en-GB" sz="1100" b="0" i="0" u="none" dirty="0">
              <a:solidFill>
                <a:schemeClr val="bg1"/>
              </a:solidFill>
              <a:latin typeface="Arial Rounded MT Bold" panose="020F0704030504030204" pitchFamily="34" charset="77"/>
            </a:rPr>
            <a:t>3. Exercises in Decision-Making (20 minutes): Create situations in which participants must act quickly under pressure. </a:t>
          </a:r>
        </a:p>
        <a:p>
          <a:endParaRPr lang="en-GB" sz="1100" b="0" i="0" u="none" dirty="0">
            <a:solidFill>
              <a:schemeClr val="bg1"/>
            </a:solidFill>
            <a:latin typeface="Arial Rounded MT Bold" panose="020F0704030504030204" pitchFamily="34" charset="77"/>
          </a:endParaRPr>
        </a:p>
      </dgm:t>
    </dgm:pt>
    <dgm:pt modelId="{D493854C-710A-A649-8451-B6B2784F0901}" type="parTrans" cxnId="{43FEE267-81EE-E04D-81D8-3CCA8F09FB66}">
      <dgm:prSet/>
      <dgm:spPr/>
      <dgm:t>
        <a:bodyPr/>
        <a:lstStyle/>
        <a:p>
          <a:endParaRPr lang="en-GB"/>
        </a:p>
      </dgm:t>
    </dgm:pt>
    <dgm:pt modelId="{A6F45A06-9D4C-9E40-93EE-F4CB08493AD9}" type="sibTrans" cxnId="{43FEE267-81EE-E04D-81D8-3CCA8F09FB66}">
      <dgm:prSet/>
      <dgm:spPr/>
      <dgm:t>
        <a:bodyPr/>
        <a:lstStyle/>
        <a:p>
          <a:endParaRPr lang="en-GB"/>
        </a:p>
      </dgm:t>
    </dgm:pt>
    <dgm:pt modelId="{F5E0A6B4-99B1-034E-BF14-18DBF939B9CD}">
      <dgm:prSet custT="1"/>
      <dgm:spPr>
        <a:solidFill>
          <a:srgbClr val="00B050"/>
        </a:solidFill>
      </dgm:spPr>
      <dgm:t>
        <a:bodyPr/>
        <a:lstStyle/>
        <a:p>
          <a:r>
            <a:rPr lang="en-GB" sz="1100" b="0" i="0" u="none" dirty="0">
              <a:solidFill>
                <a:schemeClr val="bg1"/>
              </a:solidFill>
              <a:latin typeface="Arial Rounded MT Bold" panose="020F0704030504030204" pitchFamily="34" charset="77"/>
            </a:rPr>
            <a:t>4. 20-minute controlled scrimmage: Conduct an organised scrimmage with an emphasis on applying tactics and techniques.</a:t>
          </a:r>
        </a:p>
        <a:p>
          <a:endParaRPr lang="en-GB" sz="1100" b="0" i="0" u="none" dirty="0">
            <a:solidFill>
              <a:schemeClr val="bg1"/>
            </a:solidFill>
            <a:latin typeface="Arial Rounded MT Bold" panose="020F0704030504030204" pitchFamily="34" charset="77"/>
          </a:endParaRPr>
        </a:p>
      </dgm:t>
    </dgm:pt>
    <dgm:pt modelId="{E513BF38-7945-F145-AB6A-60AEF18AE174}" type="parTrans" cxnId="{C5BB3589-AF90-C148-B7F9-15474AC42DC0}">
      <dgm:prSet/>
      <dgm:spPr/>
      <dgm:t>
        <a:bodyPr/>
        <a:lstStyle/>
        <a:p>
          <a:endParaRPr lang="en-GB"/>
        </a:p>
      </dgm:t>
    </dgm:pt>
    <dgm:pt modelId="{A14C4FA1-0037-BB42-B4DD-27AD7D6B9A82}" type="sibTrans" cxnId="{C5BB3589-AF90-C148-B7F9-15474AC42DC0}">
      <dgm:prSet/>
      <dgm:spPr/>
      <dgm:t>
        <a:bodyPr/>
        <a:lstStyle/>
        <a:p>
          <a:endParaRPr lang="en-GB"/>
        </a:p>
      </dgm:t>
    </dgm:pt>
    <dgm:pt modelId="{164ABBDD-D2E5-F645-B876-5714CED8D16C}">
      <dgm:prSet custT="1"/>
      <dgm:spPr>
        <a:solidFill>
          <a:srgbClr val="00B050"/>
        </a:solidFill>
      </dgm:spPr>
      <dgm:t>
        <a:bodyPr/>
        <a:lstStyle/>
        <a:p>
          <a:r>
            <a:rPr lang="en-GB" sz="1100" b="0" i="0" u="none" dirty="0">
              <a:solidFill>
                <a:schemeClr val="bg1"/>
              </a:solidFill>
              <a:latin typeface="Arial Rounded MT Bold" panose="020F0704030504030204" pitchFamily="34" charset="77"/>
            </a:rPr>
            <a:t>5. A  10minute period of reflection, discussion of areas for improvement, and stretching to promote healing comprise the "cool down and debrief."</a:t>
          </a:r>
        </a:p>
      </dgm:t>
    </dgm:pt>
    <dgm:pt modelId="{BA3A82CE-4A83-0C42-8C3B-E099C81F97B6}" type="parTrans" cxnId="{9903CA26-6E86-1545-8B06-C9BF4E16C632}">
      <dgm:prSet/>
      <dgm:spPr/>
      <dgm:t>
        <a:bodyPr/>
        <a:lstStyle/>
        <a:p>
          <a:endParaRPr lang="en-GB"/>
        </a:p>
      </dgm:t>
    </dgm:pt>
    <dgm:pt modelId="{51348FE7-06CF-B847-8E6B-943B66DF97E8}" type="sibTrans" cxnId="{9903CA26-6E86-1545-8B06-C9BF4E16C632}">
      <dgm:prSet/>
      <dgm:spPr/>
      <dgm:t>
        <a:bodyPr/>
        <a:lstStyle/>
        <a:p>
          <a:endParaRPr lang="en-GB"/>
        </a:p>
      </dgm:t>
    </dgm:pt>
    <dgm:pt modelId="{9E00EB2B-D6B1-664E-B9A9-18CC23393E39}">
      <dgm:prSet phldrT="[Text]" phldr="1"/>
      <dgm:spPr>
        <a:solidFill>
          <a:srgbClr val="00B050"/>
        </a:solidFill>
      </dgm:spPr>
      <dgm:t>
        <a:bodyPr/>
        <a:lstStyle/>
        <a:p>
          <a:endParaRPr lang="en-GB" dirty="0"/>
        </a:p>
      </dgm:t>
    </dgm:pt>
    <dgm:pt modelId="{79C82C94-2F9B-A34D-869C-AB1D450B821F}" type="sibTrans" cxnId="{13398D1B-5127-5B4C-A4CD-D768A0CF2F57}">
      <dgm:prSet/>
      <dgm:spPr/>
      <dgm:t>
        <a:bodyPr/>
        <a:lstStyle/>
        <a:p>
          <a:endParaRPr lang="en-GB"/>
        </a:p>
      </dgm:t>
    </dgm:pt>
    <dgm:pt modelId="{0E9EF777-1928-1C47-B90F-F688E2D233BE}" type="parTrans" cxnId="{13398D1B-5127-5B4C-A4CD-D768A0CF2F57}">
      <dgm:prSet/>
      <dgm:spPr/>
      <dgm:t>
        <a:bodyPr/>
        <a:lstStyle/>
        <a:p>
          <a:endParaRPr lang="en-GB"/>
        </a:p>
      </dgm:t>
    </dgm:pt>
    <dgm:pt modelId="{376732C7-A692-9D43-A370-8DB7BCF33455}" type="pres">
      <dgm:prSet presAssocID="{841CF41B-8F04-E247-B86A-E91B724D7F72}" presName="Name0" presStyleCnt="0">
        <dgm:presLayoutVars>
          <dgm:dir/>
          <dgm:animLvl val="lvl"/>
          <dgm:resizeHandles val="exact"/>
        </dgm:presLayoutVars>
      </dgm:prSet>
      <dgm:spPr/>
    </dgm:pt>
    <dgm:pt modelId="{EC00B364-3B26-3F48-BE44-2D0085B49E4A}" type="pres">
      <dgm:prSet presAssocID="{9E00EB2B-D6B1-664E-B9A9-18CC23393E39}" presName="Name8" presStyleCnt="0"/>
      <dgm:spPr/>
    </dgm:pt>
    <dgm:pt modelId="{5916A48A-4368-A342-9123-18D1C736CF7E}" type="pres">
      <dgm:prSet presAssocID="{9E00EB2B-D6B1-664E-B9A9-18CC23393E39}" presName="level" presStyleLbl="node1" presStyleIdx="0" presStyleCnt="7">
        <dgm:presLayoutVars>
          <dgm:chMax val="1"/>
          <dgm:bulletEnabled val="1"/>
        </dgm:presLayoutVars>
      </dgm:prSet>
      <dgm:spPr/>
    </dgm:pt>
    <dgm:pt modelId="{3BC60451-4BDE-FC4D-BAFA-8B90D4ABFF9B}" type="pres">
      <dgm:prSet presAssocID="{9E00EB2B-D6B1-664E-B9A9-18CC23393E39}" presName="levelTx" presStyleLbl="revTx" presStyleIdx="0" presStyleCnt="0">
        <dgm:presLayoutVars>
          <dgm:chMax val="1"/>
          <dgm:bulletEnabled val="1"/>
        </dgm:presLayoutVars>
      </dgm:prSet>
      <dgm:spPr/>
    </dgm:pt>
    <dgm:pt modelId="{7A26E52A-D0BA-BA44-8040-FA77CB0D7AE9}" type="pres">
      <dgm:prSet presAssocID="{530A8746-4F30-4F45-8A75-00D4256E19FB}" presName="Name8" presStyleCnt="0"/>
      <dgm:spPr/>
    </dgm:pt>
    <dgm:pt modelId="{9B372749-D3A0-2442-BA21-86DCDF9135F6}" type="pres">
      <dgm:prSet presAssocID="{530A8746-4F30-4F45-8A75-00D4256E19FB}" presName="level" presStyleLbl="node1" presStyleIdx="1" presStyleCnt="7">
        <dgm:presLayoutVars>
          <dgm:chMax val="1"/>
          <dgm:bulletEnabled val="1"/>
        </dgm:presLayoutVars>
      </dgm:prSet>
      <dgm:spPr/>
    </dgm:pt>
    <dgm:pt modelId="{66520B87-15EC-4141-98B2-6C3D26834CE3}" type="pres">
      <dgm:prSet presAssocID="{530A8746-4F30-4F45-8A75-00D4256E19FB}" presName="levelTx" presStyleLbl="revTx" presStyleIdx="0" presStyleCnt="0">
        <dgm:presLayoutVars>
          <dgm:chMax val="1"/>
          <dgm:bulletEnabled val="1"/>
        </dgm:presLayoutVars>
      </dgm:prSet>
      <dgm:spPr/>
    </dgm:pt>
    <dgm:pt modelId="{190C6475-9833-F943-95DC-897080AABFCA}" type="pres">
      <dgm:prSet presAssocID="{DA8DF691-BE1E-204B-91BE-71FC0705CB7A}" presName="Name8" presStyleCnt="0"/>
      <dgm:spPr/>
    </dgm:pt>
    <dgm:pt modelId="{057AD91C-3542-394E-A184-CB6B41D8CDDE}" type="pres">
      <dgm:prSet presAssocID="{DA8DF691-BE1E-204B-91BE-71FC0705CB7A}" presName="level" presStyleLbl="node1" presStyleIdx="2" presStyleCnt="7">
        <dgm:presLayoutVars>
          <dgm:chMax val="1"/>
          <dgm:bulletEnabled val="1"/>
        </dgm:presLayoutVars>
      </dgm:prSet>
      <dgm:spPr/>
    </dgm:pt>
    <dgm:pt modelId="{6AF8007F-B391-EE46-87C7-9E5279D6007F}" type="pres">
      <dgm:prSet presAssocID="{DA8DF691-BE1E-204B-91BE-71FC0705CB7A}" presName="levelTx" presStyleLbl="revTx" presStyleIdx="0" presStyleCnt="0">
        <dgm:presLayoutVars>
          <dgm:chMax val="1"/>
          <dgm:bulletEnabled val="1"/>
        </dgm:presLayoutVars>
      </dgm:prSet>
      <dgm:spPr/>
    </dgm:pt>
    <dgm:pt modelId="{559D0E67-1C12-7C46-AD22-55E00EF1994A}" type="pres">
      <dgm:prSet presAssocID="{44B09B0E-3191-5642-B936-C4F89099D641}" presName="Name8" presStyleCnt="0"/>
      <dgm:spPr/>
    </dgm:pt>
    <dgm:pt modelId="{699FB89D-E08A-5340-8A3E-60C0CD85D7F4}" type="pres">
      <dgm:prSet presAssocID="{44B09B0E-3191-5642-B936-C4F89099D641}" presName="level" presStyleLbl="node1" presStyleIdx="3" presStyleCnt="7" custScaleY="154793">
        <dgm:presLayoutVars>
          <dgm:chMax val="1"/>
          <dgm:bulletEnabled val="1"/>
        </dgm:presLayoutVars>
      </dgm:prSet>
      <dgm:spPr/>
    </dgm:pt>
    <dgm:pt modelId="{7B59C9E1-C260-4342-B375-CCCFC5C0C269}" type="pres">
      <dgm:prSet presAssocID="{44B09B0E-3191-5642-B936-C4F89099D641}" presName="levelTx" presStyleLbl="revTx" presStyleIdx="0" presStyleCnt="0">
        <dgm:presLayoutVars>
          <dgm:chMax val="1"/>
          <dgm:bulletEnabled val="1"/>
        </dgm:presLayoutVars>
      </dgm:prSet>
      <dgm:spPr/>
    </dgm:pt>
    <dgm:pt modelId="{69D77377-3953-9B45-B5BD-8184355ED98E}" type="pres">
      <dgm:prSet presAssocID="{38F96DC6-7EA5-1D48-8D9A-0D91AA15F882}" presName="Name8" presStyleCnt="0"/>
      <dgm:spPr/>
    </dgm:pt>
    <dgm:pt modelId="{73CD9612-5558-2E4E-AA9F-965D4B3B8FD4}" type="pres">
      <dgm:prSet presAssocID="{38F96DC6-7EA5-1D48-8D9A-0D91AA15F882}" presName="level" presStyleLbl="node1" presStyleIdx="4" presStyleCnt="7">
        <dgm:presLayoutVars>
          <dgm:chMax val="1"/>
          <dgm:bulletEnabled val="1"/>
        </dgm:presLayoutVars>
      </dgm:prSet>
      <dgm:spPr/>
    </dgm:pt>
    <dgm:pt modelId="{B5AC264F-B071-AA44-A72A-56568D576A0A}" type="pres">
      <dgm:prSet presAssocID="{38F96DC6-7EA5-1D48-8D9A-0D91AA15F882}" presName="levelTx" presStyleLbl="revTx" presStyleIdx="0" presStyleCnt="0">
        <dgm:presLayoutVars>
          <dgm:chMax val="1"/>
          <dgm:bulletEnabled val="1"/>
        </dgm:presLayoutVars>
      </dgm:prSet>
      <dgm:spPr/>
    </dgm:pt>
    <dgm:pt modelId="{77AD9510-58BE-1243-B48D-7345ACB35636}" type="pres">
      <dgm:prSet presAssocID="{F5E0A6B4-99B1-034E-BF14-18DBF939B9CD}" presName="Name8" presStyleCnt="0"/>
      <dgm:spPr/>
    </dgm:pt>
    <dgm:pt modelId="{0DAAE650-03AC-9143-9493-891F828191CB}" type="pres">
      <dgm:prSet presAssocID="{F5E0A6B4-99B1-034E-BF14-18DBF939B9CD}" presName="level" presStyleLbl="node1" presStyleIdx="5" presStyleCnt="7">
        <dgm:presLayoutVars>
          <dgm:chMax val="1"/>
          <dgm:bulletEnabled val="1"/>
        </dgm:presLayoutVars>
      </dgm:prSet>
      <dgm:spPr/>
    </dgm:pt>
    <dgm:pt modelId="{2E648656-E6C2-BB44-9434-83FC55FA4818}" type="pres">
      <dgm:prSet presAssocID="{F5E0A6B4-99B1-034E-BF14-18DBF939B9CD}" presName="levelTx" presStyleLbl="revTx" presStyleIdx="0" presStyleCnt="0">
        <dgm:presLayoutVars>
          <dgm:chMax val="1"/>
          <dgm:bulletEnabled val="1"/>
        </dgm:presLayoutVars>
      </dgm:prSet>
      <dgm:spPr/>
    </dgm:pt>
    <dgm:pt modelId="{B2B8BCC2-B171-804B-8DCB-5FC315DC4A8D}" type="pres">
      <dgm:prSet presAssocID="{164ABBDD-D2E5-F645-B876-5714CED8D16C}" presName="Name8" presStyleCnt="0"/>
      <dgm:spPr/>
    </dgm:pt>
    <dgm:pt modelId="{67DE5E3A-EB0F-F745-A894-356D4355DBF1}" type="pres">
      <dgm:prSet presAssocID="{164ABBDD-D2E5-F645-B876-5714CED8D16C}" presName="level" presStyleLbl="node1" presStyleIdx="6" presStyleCnt="7">
        <dgm:presLayoutVars>
          <dgm:chMax val="1"/>
          <dgm:bulletEnabled val="1"/>
        </dgm:presLayoutVars>
      </dgm:prSet>
      <dgm:spPr/>
    </dgm:pt>
    <dgm:pt modelId="{50DD8891-7F27-4E4D-89F9-CC6DD5A4977B}" type="pres">
      <dgm:prSet presAssocID="{164ABBDD-D2E5-F645-B876-5714CED8D16C}" presName="levelTx" presStyleLbl="revTx" presStyleIdx="0" presStyleCnt="0">
        <dgm:presLayoutVars>
          <dgm:chMax val="1"/>
          <dgm:bulletEnabled val="1"/>
        </dgm:presLayoutVars>
      </dgm:prSet>
      <dgm:spPr/>
    </dgm:pt>
  </dgm:ptLst>
  <dgm:cxnLst>
    <dgm:cxn modelId="{2B240A12-96B1-F540-ADCD-E0C296768F76}" type="presOf" srcId="{38F96DC6-7EA5-1D48-8D9A-0D91AA15F882}" destId="{73CD9612-5558-2E4E-AA9F-965D4B3B8FD4}" srcOrd="0" destOrd="0" presId="urn:microsoft.com/office/officeart/2005/8/layout/pyramid1"/>
    <dgm:cxn modelId="{DF204814-AD8D-3B46-9BC4-7D94A6AE5967}" srcId="{841CF41B-8F04-E247-B86A-E91B724D7F72}" destId="{DA8DF691-BE1E-204B-91BE-71FC0705CB7A}" srcOrd="2" destOrd="0" parTransId="{F8067299-C5D3-4149-A5D0-A846029604B4}" sibTransId="{54390841-1CFE-CD40-B10D-3C67A1D4B67C}"/>
    <dgm:cxn modelId="{13398D1B-5127-5B4C-A4CD-D768A0CF2F57}" srcId="{841CF41B-8F04-E247-B86A-E91B724D7F72}" destId="{9E00EB2B-D6B1-664E-B9A9-18CC23393E39}" srcOrd="0" destOrd="0" parTransId="{0E9EF777-1928-1C47-B90F-F688E2D233BE}" sibTransId="{79C82C94-2F9B-A34D-869C-AB1D450B821F}"/>
    <dgm:cxn modelId="{9903CA26-6E86-1545-8B06-C9BF4E16C632}" srcId="{841CF41B-8F04-E247-B86A-E91B724D7F72}" destId="{164ABBDD-D2E5-F645-B876-5714CED8D16C}" srcOrd="6" destOrd="0" parTransId="{BA3A82CE-4A83-0C42-8C3B-E099C81F97B6}" sibTransId="{51348FE7-06CF-B847-8E6B-943B66DF97E8}"/>
    <dgm:cxn modelId="{E36FCE35-0C3A-CA40-A1B2-DF867DD36B90}" type="presOf" srcId="{F5E0A6B4-99B1-034E-BF14-18DBF939B9CD}" destId="{2E648656-E6C2-BB44-9434-83FC55FA4818}" srcOrd="1" destOrd="0" presId="urn:microsoft.com/office/officeart/2005/8/layout/pyramid1"/>
    <dgm:cxn modelId="{9618CC3D-D866-B544-A0B1-C7182CF077DE}" type="presOf" srcId="{530A8746-4F30-4F45-8A75-00D4256E19FB}" destId="{66520B87-15EC-4141-98B2-6C3D26834CE3}" srcOrd="1" destOrd="0" presId="urn:microsoft.com/office/officeart/2005/8/layout/pyramid1"/>
    <dgm:cxn modelId="{80D4F551-2EC9-B54E-B109-D9F71D3AE08E}" type="presOf" srcId="{164ABBDD-D2E5-F645-B876-5714CED8D16C}" destId="{67DE5E3A-EB0F-F745-A894-356D4355DBF1}" srcOrd="0" destOrd="0" presId="urn:microsoft.com/office/officeart/2005/8/layout/pyramid1"/>
    <dgm:cxn modelId="{35152F61-4E68-034E-9B2D-F392F151CC36}" type="presOf" srcId="{44B09B0E-3191-5642-B936-C4F89099D641}" destId="{7B59C9E1-C260-4342-B375-CCCFC5C0C269}" srcOrd="1" destOrd="0" presId="urn:microsoft.com/office/officeart/2005/8/layout/pyramid1"/>
    <dgm:cxn modelId="{43FEE267-81EE-E04D-81D8-3CCA8F09FB66}" srcId="{841CF41B-8F04-E247-B86A-E91B724D7F72}" destId="{38F96DC6-7EA5-1D48-8D9A-0D91AA15F882}" srcOrd="4" destOrd="0" parTransId="{D493854C-710A-A649-8451-B6B2784F0901}" sibTransId="{A6F45A06-9D4C-9E40-93EE-F4CB08493AD9}"/>
    <dgm:cxn modelId="{14171972-AC8C-2C4D-B664-BE823F382A17}" type="presOf" srcId="{530A8746-4F30-4F45-8A75-00D4256E19FB}" destId="{9B372749-D3A0-2442-BA21-86DCDF9135F6}" srcOrd="0" destOrd="0" presId="urn:microsoft.com/office/officeart/2005/8/layout/pyramid1"/>
    <dgm:cxn modelId="{A1996272-8364-534D-81FF-5D95F9ABDD32}" type="presOf" srcId="{38F96DC6-7EA5-1D48-8D9A-0D91AA15F882}" destId="{B5AC264F-B071-AA44-A72A-56568D576A0A}" srcOrd="1" destOrd="0" presId="urn:microsoft.com/office/officeart/2005/8/layout/pyramid1"/>
    <dgm:cxn modelId="{05DB3D75-ED26-F846-8BBB-790842065C8F}" srcId="{841CF41B-8F04-E247-B86A-E91B724D7F72}" destId="{44B09B0E-3191-5642-B936-C4F89099D641}" srcOrd="3" destOrd="0" parTransId="{9D840C07-5D02-B04D-83A7-08FC8AC2BBBC}" sibTransId="{776688FB-0C62-824E-8865-21F799F1353E}"/>
    <dgm:cxn modelId="{A9026876-D374-434A-8A66-410E6081E0D9}" type="presOf" srcId="{F5E0A6B4-99B1-034E-BF14-18DBF939B9CD}" destId="{0DAAE650-03AC-9143-9493-891F828191CB}" srcOrd="0" destOrd="0" presId="urn:microsoft.com/office/officeart/2005/8/layout/pyramid1"/>
    <dgm:cxn modelId="{27F78877-5051-5A4B-B768-10BF7CE4B54D}" type="presOf" srcId="{9E00EB2B-D6B1-664E-B9A9-18CC23393E39}" destId="{3BC60451-4BDE-FC4D-BAFA-8B90D4ABFF9B}" srcOrd="1" destOrd="0" presId="urn:microsoft.com/office/officeart/2005/8/layout/pyramid1"/>
    <dgm:cxn modelId="{7279347D-94E1-2F41-979E-8EFEF469CECA}" type="presOf" srcId="{DA8DF691-BE1E-204B-91BE-71FC0705CB7A}" destId="{057AD91C-3542-394E-A184-CB6B41D8CDDE}" srcOrd="0" destOrd="0" presId="urn:microsoft.com/office/officeart/2005/8/layout/pyramid1"/>
    <dgm:cxn modelId="{C5BB3589-AF90-C148-B7F9-15474AC42DC0}" srcId="{841CF41B-8F04-E247-B86A-E91B724D7F72}" destId="{F5E0A6B4-99B1-034E-BF14-18DBF939B9CD}" srcOrd="5" destOrd="0" parTransId="{E513BF38-7945-F145-AB6A-60AEF18AE174}" sibTransId="{A14C4FA1-0037-BB42-B4DD-27AD7D6B9A82}"/>
    <dgm:cxn modelId="{D992DBAF-12C9-EA47-BD77-D2ECBA7C8CA0}" type="presOf" srcId="{841CF41B-8F04-E247-B86A-E91B724D7F72}" destId="{376732C7-A692-9D43-A370-8DB7BCF33455}" srcOrd="0" destOrd="0" presId="urn:microsoft.com/office/officeart/2005/8/layout/pyramid1"/>
    <dgm:cxn modelId="{07450DCF-0270-F04D-8FD2-7CC4A1ADA35B}" type="presOf" srcId="{164ABBDD-D2E5-F645-B876-5714CED8D16C}" destId="{50DD8891-7F27-4E4D-89F9-CC6DD5A4977B}" srcOrd="1" destOrd="0" presId="urn:microsoft.com/office/officeart/2005/8/layout/pyramid1"/>
    <dgm:cxn modelId="{DCD657DC-B3EE-4E42-A863-20EAAEF54A7E}" type="presOf" srcId="{DA8DF691-BE1E-204B-91BE-71FC0705CB7A}" destId="{6AF8007F-B391-EE46-87C7-9E5279D6007F}" srcOrd="1" destOrd="0" presId="urn:microsoft.com/office/officeart/2005/8/layout/pyramid1"/>
    <dgm:cxn modelId="{CA33C0DE-4D56-F443-B327-E05ABAD9AA27}" type="presOf" srcId="{44B09B0E-3191-5642-B936-C4F89099D641}" destId="{699FB89D-E08A-5340-8A3E-60C0CD85D7F4}" srcOrd="0" destOrd="0" presId="urn:microsoft.com/office/officeart/2005/8/layout/pyramid1"/>
    <dgm:cxn modelId="{67C8AEE6-9CA3-F345-9099-FAEA38D43BC1}" type="presOf" srcId="{9E00EB2B-D6B1-664E-B9A9-18CC23393E39}" destId="{5916A48A-4368-A342-9123-18D1C736CF7E}" srcOrd="0" destOrd="0" presId="urn:microsoft.com/office/officeart/2005/8/layout/pyramid1"/>
    <dgm:cxn modelId="{CDE69DE8-8A04-4243-9292-BAD811568234}" srcId="{841CF41B-8F04-E247-B86A-E91B724D7F72}" destId="{530A8746-4F30-4F45-8A75-00D4256E19FB}" srcOrd="1" destOrd="0" parTransId="{B98F2CED-4182-554F-B6BA-C459941DBEDF}" sibTransId="{AD0DC766-D597-0143-B3E6-1C451D5268FB}"/>
    <dgm:cxn modelId="{D33E7355-602E-0D4A-9A06-2B66F6B6D66B}" type="presParOf" srcId="{376732C7-A692-9D43-A370-8DB7BCF33455}" destId="{EC00B364-3B26-3F48-BE44-2D0085B49E4A}" srcOrd="0" destOrd="0" presId="urn:microsoft.com/office/officeart/2005/8/layout/pyramid1"/>
    <dgm:cxn modelId="{01458B80-DA06-ED4A-B03E-65E5A6EC133B}" type="presParOf" srcId="{EC00B364-3B26-3F48-BE44-2D0085B49E4A}" destId="{5916A48A-4368-A342-9123-18D1C736CF7E}" srcOrd="0" destOrd="0" presId="urn:microsoft.com/office/officeart/2005/8/layout/pyramid1"/>
    <dgm:cxn modelId="{E340A0E6-4CA0-554E-B648-8172CC64BD49}" type="presParOf" srcId="{EC00B364-3B26-3F48-BE44-2D0085B49E4A}" destId="{3BC60451-4BDE-FC4D-BAFA-8B90D4ABFF9B}" srcOrd="1" destOrd="0" presId="urn:microsoft.com/office/officeart/2005/8/layout/pyramid1"/>
    <dgm:cxn modelId="{86A3BAB3-014E-044D-B529-EF988CA6DCD0}" type="presParOf" srcId="{376732C7-A692-9D43-A370-8DB7BCF33455}" destId="{7A26E52A-D0BA-BA44-8040-FA77CB0D7AE9}" srcOrd="1" destOrd="0" presId="urn:microsoft.com/office/officeart/2005/8/layout/pyramid1"/>
    <dgm:cxn modelId="{A91E471C-D5D3-F548-8E37-B3FA59417CE1}" type="presParOf" srcId="{7A26E52A-D0BA-BA44-8040-FA77CB0D7AE9}" destId="{9B372749-D3A0-2442-BA21-86DCDF9135F6}" srcOrd="0" destOrd="0" presId="urn:microsoft.com/office/officeart/2005/8/layout/pyramid1"/>
    <dgm:cxn modelId="{70F51AF3-EA42-3941-A9CB-AC02787542C1}" type="presParOf" srcId="{7A26E52A-D0BA-BA44-8040-FA77CB0D7AE9}" destId="{66520B87-15EC-4141-98B2-6C3D26834CE3}" srcOrd="1" destOrd="0" presId="urn:microsoft.com/office/officeart/2005/8/layout/pyramid1"/>
    <dgm:cxn modelId="{F2B4E969-F3CB-704B-98F6-BE58552632A4}" type="presParOf" srcId="{376732C7-A692-9D43-A370-8DB7BCF33455}" destId="{190C6475-9833-F943-95DC-897080AABFCA}" srcOrd="2" destOrd="0" presId="urn:microsoft.com/office/officeart/2005/8/layout/pyramid1"/>
    <dgm:cxn modelId="{22B354E8-4172-CF4D-9B64-C1DFA518F6DA}" type="presParOf" srcId="{190C6475-9833-F943-95DC-897080AABFCA}" destId="{057AD91C-3542-394E-A184-CB6B41D8CDDE}" srcOrd="0" destOrd="0" presId="urn:microsoft.com/office/officeart/2005/8/layout/pyramid1"/>
    <dgm:cxn modelId="{CA91E94D-2C11-F948-B121-49934577EFBA}" type="presParOf" srcId="{190C6475-9833-F943-95DC-897080AABFCA}" destId="{6AF8007F-B391-EE46-87C7-9E5279D6007F}" srcOrd="1" destOrd="0" presId="urn:microsoft.com/office/officeart/2005/8/layout/pyramid1"/>
    <dgm:cxn modelId="{5139FA27-450F-3043-B8AC-8B8AFC1EB8B4}" type="presParOf" srcId="{376732C7-A692-9D43-A370-8DB7BCF33455}" destId="{559D0E67-1C12-7C46-AD22-55E00EF1994A}" srcOrd="3" destOrd="0" presId="urn:microsoft.com/office/officeart/2005/8/layout/pyramid1"/>
    <dgm:cxn modelId="{A554C201-F260-6D49-90F0-D3B0476F2B50}" type="presParOf" srcId="{559D0E67-1C12-7C46-AD22-55E00EF1994A}" destId="{699FB89D-E08A-5340-8A3E-60C0CD85D7F4}" srcOrd="0" destOrd="0" presId="urn:microsoft.com/office/officeart/2005/8/layout/pyramid1"/>
    <dgm:cxn modelId="{BBEFA767-DB0B-1F4F-9FF8-AE00B9628C3B}" type="presParOf" srcId="{559D0E67-1C12-7C46-AD22-55E00EF1994A}" destId="{7B59C9E1-C260-4342-B375-CCCFC5C0C269}" srcOrd="1" destOrd="0" presId="urn:microsoft.com/office/officeart/2005/8/layout/pyramid1"/>
    <dgm:cxn modelId="{F7AA4273-935D-CA49-8610-65D0A64A9587}" type="presParOf" srcId="{376732C7-A692-9D43-A370-8DB7BCF33455}" destId="{69D77377-3953-9B45-B5BD-8184355ED98E}" srcOrd="4" destOrd="0" presId="urn:microsoft.com/office/officeart/2005/8/layout/pyramid1"/>
    <dgm:cxn modelId="{FAE40909-4D52-3044-86C6-77D00A1D7616}" type="presParOf" srcId="{69D77377-3953-9B45-B5BD-8184355ED98E}" destId="{73CD9612-5558-2E4E-AA9F-965D4B3B8FD4}" srcOrd="0" destOrd="0" presId="urn:microsoft.com/office/officeart/2005/8/layout/pyramid1"/>
    <dgm:cxn modelId="{A5493D08-CC07-6A48-BBF6-CCE668D21093}" type="presParOf" srcId="{69D77377-3953-9B45-B5BD-8184355ED98E}" destId="{B5AC264F-B071-AA44-A72A-56568D576A0A}" srcOrd="1" destOrd="0" presId="urn:microsoft.com/office/officeart/2005/8/layout/pyramid1"/>
    <dgm:cxn modelId="{B8F7840B-308A-2742-AFCA-1F52D86B89CF}" type="presParOf" srcId="{376732C7-A692-9D43-A370-8DB7BCF33455}" destId="{77AD9510-58BE-1243-B48D-7345ACB35636}" srcOrd="5" destOrd="0" presId="urn:microsoft.com/office/officeart/2005/8/layout/pyramid1"/>
    <dgm:cxn modelId="{591F29C1-E908-CD4F-93B9-5C69ED917C91}" type="presParOf" srcId="{77AD9510-58BE-1243-B48D-7345ACB35636}" destId="{0DAAE650-03AC-9143-9493-891F828191CB}" srcOrd="0" destOrd="0" presId="urn:microsoft.com/office/officeart/2005/8/layout/pyramid1"/>
    <dgm:cxn modelId="{C56E4F56-48AD-AF48-A708-26EB8B9B187D}" type="presParOf" srcId="{77AD9510-58BE-1243-B48D-7345ACB35636}" destId="{2E648656-E6C2-BB44-9434-83FC55FA4818}" srcOrd="1" destOrd="0" presId="urn:microsoft.com/office/officeart/2005/8/layout/pyramid1"/>
    <dgm:cxn modelId="{48875618-DDA2-0047-92B4-A4B0A5FA65E4}" type="presParOf" srcId="{376732C7-A692-9D43-A370-8DB7BCF33455}" destId="{B2B8BCC2-B171-804B-8DCB-5FC315DC4A8D}" srcOrd="6" destOrd="0" presId="urn:microsoft.com/office/officeart/2005/8/layout/pyramid1"/>
    <dgm:cxn modelId="{C2B51449-939B-DA43-9727-1EADF976A85D}" type="presParOf" srcId="{B2B8BCC2-B171-804B-8DCB-5FC315DC4A8D}" destId="{67DE5E3A-EB0F-F745-A894-356D4355DBF1}" srcOrd="0" destOrd="0" presId="urn:microsoft.com/office/officeart/2005/8/layout/pyramid1"/>
    <dgm:cxn modelId="{1839DB8D-4C66-E447-AD0A-9F9A1ABA88C8}" type="presParOf" srcId="{B2B8BCC2-B171-804B-8DCB-5FC315DC4A8D}" destId="{50DD8891-7F27-4E4D-89F9-CC6DD5A4977B}"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CEDDF5-0E3A-FA4C-8C6C-89C3DB665485}" type="doc">
      <dgm:prSet loTypeId="urn:microsoft.com/office/officeart/2005/8/layout/pyramid1" loCatId="" qsTypeId="urn:microsoft.com/office/officeart/2005/8/quickstyle/simple1" qsCatId="simple" csTypeId="urn:microsoft.com/office/officeart/2005/8/colors/accent1_2" csCatId="accent1" phldr="1"/>
      <dgm:spPr/>
      <dgm:t>
        <a:bodyPr/>
        <a:lstStyle/>
        <a:p>
          <a:endParaRPr lang="en-GB"/>
        </a:p>
      </dgm:t>
    </dgm:pt>
    <dgm:pt modelId="{00ACB8AB-592D-1D47-A6DE-62EA637A928F}">
      <dgm:prSet custT="1"/>
      <dgm:spPr>
        <a:solidFill>
          <a:srgbClr val="0070C0"/>
        </a:solidFill>
      </dgm:spPr>
      <dgm:t>
        <a:bodyPr/>
        <a:lstStyle/>
        <a:p>
          <a:r>
            <a:rPr lang="en-GB" sz="1200" b="1" u="sng"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Session 1 Skills Development</a:t>
          </a:r>
          <a:endPar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56CF4060-7EAE-BE4D-86A9-F2EE544977BE}" type="parTrans" cxnId="{E317DDCA-B3F4-BD4B-BD30-DA6D47D89104}">
      <dgm:prSet/>
      <dgm:spPr/>
      <dgm:t>
        <a:bodyPr/>
        <a:lstStyle/>
        <a:p>
          <a:endParaRPr lang="en-GB"/>
        </a:p>
      </dgm:t>
    </dgm:pt>
    <dgm:pt modelId="{CBA4793C-593C-6643-AFD4-AA199E4E13B7}" type="sibTrans" cxnId="{E317DDCA-B3F4-BD4B-BD30-DA6D47D89104}">
      <dgm:prSet/>
      <dgm:spPr/>
      <dgm:t>
        <a:bodyPr/>
        <a:lstStyle/>
        <a:p>
          <a:endParaRPr lang="en-GB"/>
        </a:p>
      </dgm:t>
    </dgm:pt>
    <dgm:pt modelId="{9485689A-8770-F64A-9F97-6442654AFA05}">
      <dgm:prSet custT="1"/>
      <dgm:spPr>
        <a:solidFill>
          <a:srgbClr val="0070C0"/>
        </a:solidFill>
      </dgm:spPr>
      <dgm:t>
        <a:bodyPr/>
        <a:lstStyle/>
        <a:p>
          <a:r>
            <a:rPr lang="en-GB" sz="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1.</a:t>
          </a:r>
          <a:r>
            <a:rPr lang="en-GB" sz="1200" dirty="0">
              <a:solidFill>
                <a:schemeClr val="bg1"/>
              </a:solidFill>
              <a:effectLst/>
              <a:latin typeface="Arial Rounded MT Bold" panose="020F0704030504030204" pitchFamily="34" charset="77"/>
              <a:cs typeface="Times New Roman" panose="02020603050405020304" pitchFamily="18" charset="0"/>
            </a:rPr>
            <a:t> Ten-minute individual warm-up: concentrate on passing, catching, and ball handling activities.</a:t>
          </a:r>
        </a:p>
        <a:p>
          <a:endPar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E9637CA1-054A-5A46-A4F3-AF6D29A9165F}" type="parTrans" cxnId="{F2428963-D228-F749-8D13-606347D26390}">
      <dgm:prSet/>
      <dgm:spPr/>
      <dgm:t>
        <a:bodyPr/>
        <a:lstStyle/>
        <a:p>
          <a:endParaRPr lang="en-GB"/>
        </a:p>
      </dgm:t>
    </dgm:pt>
    <dgm:pt modelId="{4B4AAC56-3BEC-384C-921C-DC8B1F4BEA13}" type="sibTrans" cxnId="{F2428963-D228-F749-8D13-606347D26390}">
      <dgm:prSet/>
      <dgm:spPr/>
      <dgm:t>
        <a:bodyPr/>
        <a:lstStyle/>
        <a:p>
          <a:endParaRPr lang="en-GB"/>
        </a:p>
      </dgm:t>
    </dgm:pt>
    <dgm:pt modelId="{95663F6B-B8D6-114E-9607-3D9DAE76144B}">
      <dgm:prSet custT="1"/>
      <dgm:spPr>
        <a:solidFill>
          <a:srgbClr val="0070C0"/>
        </a:solidFill>
      </dgm:spPr>
      <dgm:t>
        <a:bodyPr/>
        <a:lstStyle/>
        <a:p>
          <a:r>
            <a:rPr lang="en-GB" sz="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2.</a:t>
          </a:r>
          <a:r>
            <a:rPr lang="en-GB" sz="1200" dirty="0">
              <a:solidFill>
                <a:schemeClr val="bg1"/>
              </a:solidFill>
              <a:effectLst/>
              <a:latin typeface="Arial Rounded MT Bold" panose="020F0704030504030204" pitchFamily="34" charset="77"/>
              <a:cs typeface="Times New Roman" panose="02020603050405020304" pitchFamily="18" charset="0"/>
            </a:rPr>
            <a:t> Technical Skills Stations: Set up stations for lineout/scrums, kicking, tackling, and passing (30 minutes).</a:t>
          </a:r>
        </a:p>
        <a:p>
          <a:endPar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9C99EBBD-FE9A-854D-9707-780F3C0CDE8C}" type="parTrans" cxnId="{3DDAFEAD-AAF4-B846-9F71-9DF49466F563}">
      <dgm:prSet/>
      <dgm:spPr/>
      <dgm:t>
        <a:bodyPr/>
        <a:lstStyle/>
        <a:p>
          <a:endParaRPr lang="en-GB"/>
        </a:p>
      </dgm:t>
    </dgm:pt>
    <dgm:pt modelId="{6AA552C6-20A0-6D4C-96F6-CCAE0D8480DB}" type="sibTrans" cxnId="{3DDAFEAD-AAF4-B846-9F71-9DF49466F563}">
      <dgm:prSet/>
      <dgm:spPr/>
      <dgm:t>
        <a:bodyPr/>
        <a:lstStyle/>
        <a:p>
          <a:endParaRPr lang="en-GB"/>
        </a:p>
      </dgm:t>
    </dgm:pt>
    <dgm:pt modelId="{459DEA6C-59A5-D445-9B83-C4DBBCAA5FEC}">
      <dgm:prSet custT="1"/>
      <dgm:spPr>
        <a:solidFill>
          <a:srgbClr val="0070C0"/>
        </a:solidFill>
      </dgm:spPr>
      <dgm:t>
        <a:bodyPr/>
        <a:lstStyle/>
        <a:p>
          <a:r>
            <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3.</a:t>
          </a:r>
          <a:r>
            <a:rPr lang="en-GB" sz="1200" dirty="0">
              <a:solidFill>
                <a:schemeClr val="bg1"/>
              </a:solidFill>
              <a:effectLst/>
              <a:latin typeface="Arial Rounded MT Bold" panose="020F0704030504030204" pitchFamily="34" charset="77"/>
              <a:cs typeface="Times New Roman" panose="02020603050405020304" pitchFamily="18" charset="0"/>
            </a:rPr>
            <a:t> Position-Specific Drills (20 minutes): Customise drills based on the position of each player, emphasising certain abilities and methods</a:t>
          </a:r>
        </a:p>
        <a:p>
          <a:r>
            <a:rPr lang="en-GB" sz="15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dgm:t>
    </dgm:pt>
    <dgm:pt modelId="{DE9A0D58-A098-0742-B093-A4F534FDD2E8}" type="parTrans" cxnId="{1411CB90-DADF-6243-8DCB-F761DC03208F}">
      <dgm:prSet/>
      <dgm:spPr/>
      <dgm:t>
        <a:bodyPr/>
        <a:lstStyle/>
        <a:p>
          <a:endParaRPr lang="en-GB"/>
        </a:p>
      </dgm:t>
    </dgm:pt>
    <dgm:pt modelId="{E92FB25E-3F3B-2748-8707-FF6F80F341AB}" type="sibTrans" cxnId="{1411CB90-DADF-6243-8DCB-F761DC03208F}">
      <dgm:prSet/>
      <dgm:spPr/>
      <dgm:t>
        <a:bodyPr/>
        <a:lstStyle/>
        <a:p>
          <a:endParaRPr lang="en-GB"/>
        </a:p>
      </dgm:t>
    </dgm:pt>
    <dgm:pt modelId="{3AE3A9B4-9570-1C4A-AD9E-42FF297FC82A}">
      <dgm:prSet custT="1"/>
      <dgm:spPr>
        <a:solidFill>
          <a:srgbClr val="0070C0"/>
        </a:solidFill>
      </dgm:spPr>
      <dgm:t>
        <a:bodyPr/>
        <a:lstStyle/>
        <a:p>
          <a:r>
            <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4.</a:t>
          </a:r>
          <a:r>
            <a:rPr lang="en-GB" sz="1200" dirty="0">
              <a:solidFill>
                <a:schemeClr val="bg1"/>
              </a:solidFill>
              <a:effectLst/>
              <a:latin typeface="Arial Rounded MT Bold" panose="020F0704030504030204" pitchFamily="34" charset="77"/>
              <a:cs typeface="Times New Roman" panose="02020603050405020304" pitchFamily="18" charset="0"/>
            </a:rPr>
            <a:t> Small-Sided Games (20 minutes): Assemble into groups and engage in customised games to hone abilities in a setting similar to a game.</a:t>
          </a:r>
          <a:endPar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2A2CFC5C-F0BE-C841-B183-4E9481527A0E}" type="parTrans" cxnId="{83AB37F9-CB5C-0040-B14A-2ED74C04173C}">
      <dgm:prSet/>
      <dgm:spPr/>
      <dgm:t>
        <a:bodyPr/>
        <a:lstStyle/>
        <a:p>
          <a:endParaRPr lang="en-GB"/>
        </a:p>
      </dgm:t>
    </dgm:pt>
    <dgm:pt modelId="{19ACE34E-9A90-0846-A63B-BC0400F8E9AC}" type="sibTrans" cxnId="{83AB37F9-CB5C-0040-B14A-2ED74C04173C}">
      <dgm:prSet/>
      <dgm:spPr/>
      <dgm:t>
        <a:bodyPr/>
        <a:lstStyle/>
        <a:p>
          <a:endParaRPr lang="en-GB"/>
        </a:p>
      </dgm:t>
    </dgm:pt>
    <dgm:pt modelId="{B86CB098-02C8-A34B-B24A-A28332955013}">
      <dgm:prSet custT="1"/>
      <dgm:spPr>
        <a:solidFill>
          <a:srgbClr val="0070C0"/>
        </a:solidFill>
      </dgm:spPr>
      <dgm:t>
        <a:bodyPr/>
        <a:lstStyle/>
        <a:p>
          <a:r>
            <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5.</a:t>
          </a:r>
          <a:r>
            <a:rPr lang="en-GB" sz="1200" dirty="0">
              <a:solidFill>
                <a:schemeClr val="bg1"/>
              </a:solidFill>
              <a:effectLst/>
              <a:latin typeface="Arial Rounded MT Bold" panose="020F0704030504030204" pitchFamily="34" charset="77"/>
              <a:cs typeface="Times New Roman" panose="02020603050405020304" pitchFamily="18" charset="0"/>
            </a:rPr>
            <a:t> Ten minutes of "cool down" and "review" include stretching, going over the main points of the lesson, and giving participants feedback.</a:t>
          </a:r>
          <a:endParaRPr lang="en-GB" sz="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gm:t>
    </dgm:pt>
    <dgm:pt modelId="{9DF978B2-E056-F24D-A716-B42074744590}" type="parTrans" cxnId="{500F5E71-3308-DB49-9D04-0D516C1B8669}">
      <dgm:prSet/>
      <dgm:spPr/>
      <dgm:t>
        <a:bodyPr/>
        <a:lstStyle/>
        <a:p>
          <a:endParaRPr lang="en-GB"/>
        </a:p>
      </dgm:t>
    </dgm:pt>
    <dgm:pt modelId="{10BBD41A-A991-724F-A264-8BE2F70E9BB8}" type="sibTrans" cxnId="{500F5E71-3308-DB49-9D04-0D516C1B8669}">
      <dgm:prSet/>
      <dgm:spPr/>
      <dgm:t>
        <a:bodyPr/>
        <a:lstStyle/>
        <a:p>
          <a:endParaRPr lang="en-GB"/>
        </a:p>
      </dgm:t>
    </dgm:pt>
    <dgm:pt modelId="{5E7A2FE4-13DB-074D-A762-723D0D3110AC}">
      <dgm:prSet phldrT="[Text]" phldr="1"/>
      <dgm:spPr>
        <a:solidFill>
          <a:srgbClr val="0070C0"/>
        </a:solidFill>
      </dgm:spPr>
      <dgm:t>
        <a:bodyPr/>
        <a:lstStyle/>
        <a:p>
          <a:endParaRPr lang="en-GB" dirty="0"/>
        </a:p>
      </dgm:t>
    </dgm:pt>
    <dgm:pt modelId="{A586C18C-753C-4B42-8DED-A0EE8AA429C7}" type="sibTrans" cxnId="{67F4515C-461B-4147-9AEF-460F69B08C2C}">
      <dgm:prSet/>
      <dgm:spPr/>
      <dgm:t>
        <a:bodyPr/>
        <a:lstStyle/>
        <a:p>
          <a:endParaRPr lang="en-GB"/>
        </a:p>
      </dgm:t>
    </dgm:pt>
    <dgm:pt modelId="{ECAE8772-0335-3F4A-B660-80DA08E5D795}" type="parTrans" cxnId="{67F4515C-461B-4147-9AEF-460F69B08C2C}">
      <dgm:prSet/>
      <dgm:spPr/>
      <dgm:t>
        <a:bodyPr/>
        <a:lstStyle/>
        <a:p>
          <a:endParaRPr lang="en-GB"/>
        </a:p>
      </dgm:t>
    </dgm:pt>
    <dgm:pt modelId="{F2FDAABE-2239-4C4D-BF14-261CD5603C91}" type="pres">
      <dgm:prSet presAssocID="{EBCEDDF5-0E3A-FA4C-8C6C-89C3DB665485}" presName="Name0" presStyleCnt="0">
        <dgm:presLayoutVars>
          <dgm:dir/>
          <dgm:animLvl val="lvl"/>
          <dgm:resizeHandles val="exact"/>
        </dgm:presLayoutVars>
      </dgm:prSet>
      <dgm:spPr/>
    </dgm:pt>
    <dgm:pt modelId="{62BD422D-848E-4642-981A-AFFB48A272E9}" type="pres">
      <dgm:prSet presAssocID="{5E7A2FE4-13DB-074D-A762-723D0D3110AC}" presName="Name8" presStyleCnt="0"/>
      <dgm:spPr/>
    </dgm:pt>
    <dgm:pt modelId="{4D583112-FA19-0744-9513-4F63685B0AAF}" type="pres">
      <dgm:prSet presAssocID="{5E7A2FE4-13DB-074D-A762-723D0D3110AC}" presName="level" presStyleLbl="node1" presStyleIdx="0" presStyleCnt="7">
        <dgm:presLayoutVars>
          <dgm:chMax val="1"/>
          <dgm:bulletEnabled val="1"/>
        </dgm:presLayoutVars>
      </dgm:prSet>
      <dgm:spPr/>
    </dgm:pt>
    <dgm:pt modelId="{732CD234-3E35-EB44-ABF1-84A5BC0248C2}" type="pres">
      <dgm:prSet presAssocID="{5E7A2FE4-13DB-074D-A762-723D0D3110AC}" presName="levelTx" presStyleLbl="revTx" presStyleIdx="0" presStyleCnt="0">
        <dgm:presLayoutVars>
          <dgm:chMax val="1"/>
          <dgm:bulletEnabled val="1"/>
        </dgm:presLayoutVars>
      </dgm:prSet>
      <dgm:spPr/>
    </dgm:pt>
    <dgm:pt modelId="{3BC2703E-8D6B-AB40-BFE5-C24DEB5DB70A}" type="pres">
      <dgm:prSet presAssocID="{00ACB8AB-592D-1D47-A6DE-62EA637A928F}" presName="Name8" presStyleCnt="0"/>
      <dgm:spPr/>
    </dgm:pt>
    <dgm:pt modelId="{E0E51A68-0B01-4348-A6EA-188FB1777651}" type="pres">
      <dgm:prSet presAssocID="{00ACB8AB-592D-1D47-A6DE-62EA637A928F}" presName="level" presStyleLbl="node1" presStyleIdx="1" presStyleCnt="7" custScaleY="153085">
        <dgm:presLayoutVars>
          <dgm:chMax val="1"/>
          <dgm:bulletEnabled val="1"/>
        </dgm:presLayoutVars>
      </dgm:prSet>
      <dgm:spPr/>
    </dgm:pt>
    <dgm:pt modelId="{6A234979-CAEB-FE4B-A32D-D3B905FE7BC6}" type="pres">
      <dgm:prSet presAssocID="{00ACB8AB-592D-1D47-A6DE-62EA637A928F}" presName="levelTx" presStyleLbl="revTx" presStyleIdx="0" presStyleCnt="0">
        <dgm:presLayoutVars>
          <dgm:chMax val="1"/>
          <dgm:bulletEnabled val="1"/>
        </dgm:presLayoutVars>
      </dgm:prSet>
      <dgm:spPr/>
    </dgm:pt>
    <dgm:pt modelId="{257543C9-8C81-EC4E-A0ED-B63D1D78F5EF}" type="pres">
      <dgm:prSet presAssocID="{9485689A-8770-F64A-9F97-6442654AFA05}" presName="Name8" presStyleCnt="0"/>
      <dgm:spPr/>
    </dgm:pt>
    <dgm:pt modelId="{67D15A00-C33A-9B4C-8727-2A96DF5EC382}" type="pres">
      <dgm:prSet presAssocID="{9485689A-8770-F64A-9F97-6442654AFA05}" presName="level" presStyleLbl="node1" presStyleIdx="2" presStyleCnt="7" custScaleY="179790">
        <dgm:presLayoutVars>
          <dgm:chMax val="1"/>
          <dgm:bulletEnabled val="1"/>
        </dgm:presLayoutVars>
      </dgm:prSet>
      <dgm:spPr/>
    </dgm:pt>
    <dgm:pt modelId="{DD04A511-B5BC-EE45-9BBC-F3C29D659902}" type="pres">
      <dgm:prSet presAssocID="{9485689A-8770-F64A-9F97-6442654AFA05}" presName="levelTx" presStyleLbl="revTx" presStyleIdx="0" presStyleCnt="0">
        <dgm:presLayoutVars>
          <dgm:chMax val="1"/>
          <dgm:bulletEnabled val="1"/>
        </dgm:presLayoutVars>
      </dgm:prSet>
      <dgm:spPr/>
    </dgm:pt>
    <dgm:pt modelId="{ABA115D3-BCB7-604E-9F9B-51A64E047078}" type="pres">
      <dgm:prSet presAssocID="{95663F6B-B8D6-114E-9607-3D9DAE76144B}" presName="Name8" presStyleCnt="0"/>
      <dgm:spPr/>
    </dgm:pt>
    <dgm:pt modelId="{CA779667-9E40-6543-93D9-D73C17750808}" type="pres">
      <dgm:prSet presAssocID="{95663F6B-B8D6-114E-9607-3D9DAE76144B}" presName="level" presStyleLbl="node1" presStyleIdx="3" presStyleCnt="7" custScaleY="201071">
        <dgm:presLayoutVars>
          <dgm:chMax val="1"/>
          <dgm:bulletEnabled val="1"/>
        </dgm:presLayoutVars>
      </dgm:prSet>
      <dgm:spPr/>
    </dgm:pt>
    <dgm:pt modelId="{9310A0E5-DED7-AF4B-A0CA-853FAE66ED49}" type="pres">
      <dgm:prSet presAssocID="{95663F6B-B8D6-114E-9607-3D9DAE76144B}" presName="levelTx" presStyleLbl="revTx" presStyleIdx="0" presStyleCnt="0">
        <dgm:presLayoutVars>
          <dgm:chMax val="1"/>
          <dgm:bulletEnabled val="1"/>
        </dgm:presLayoutVars>
      </dgm:prSet>
      <dgm:spPr/>
    </dgm:pt>
    <dgm:pt modelId="{FB3B1C88-6E06-FA44-A897-F933D9FDCB06}" type="pres">
      <dgm:prSet presAssocID="{459DEA6C-59A5-D445-9B83-C4DBBCAA5FEC}" presName="Name8" presStyleCnt="0"/>
      <dgm:spPr/>
    </dgm:pt>
    <dgm:pt modelId="{454C8AEB-95B6-A14A-9F67-CC3D3E4FCA96}" type="pres">
      <dgm:prSet presAssocID="{459DEA6C-59A5-D445-9B83-C4DBBCAA5FEC}" presName="level" presStyleLbl="node1" presStyleIdx="4" presStyleCnt="7" custScaleY="160787">
        <dgm:presLayoutVars>
          <dgm:chMax val="1"/>
          <dgm:bulletEnabled val="1"/>
        </dgm:presLayoutVars>
      </dgm:prSet>
      <dgm:spPr/>
    </dgm:pt>
    <dgm:pt modelId="{3A582C48-D25A-E14A-A980-2B019EBED560}" type="pres">
      <dgm:prSet presAssocID="{459DEA6C-59A5-D445-9B83-C4DBBCAA5FEC}" presName="levelTx" presStyleLbl="revTx" presStyleIdx="0" presStyleCnt="0">
        <dgm:presLayoutVars>
          <dgm:chMax val="1"/>
          <dgm:bulletEnabled val="1"/>
        </dgm:presLayoutVars>
      </dgm:prSet>
      <dgm:spPr/>
    </dgm:pt>
    <dgm:pt modelId="{C786E149-5EA8-3540-92C7-AB60B084512A}" type="pres">
      <dgm:prSet presAssocID="{3AE3A9B4-9570-1C4A-AD9E-42FF297FC82A}" presName="Name8" presStyleCnt="0"/>
      <dgm:spPr/>
    </dgm:pt>
    <dgm:pt modelId="{E14AFC17-D545-174E-B021-6611B9342179}" type="pres">
      <dgm:prSet presAssocID="{3AE3A9B4-9570-1C4A-AD9E-42FF297FC82A}" presName="level" presStyleLbl="node1" presStyleIdx="5" presStyleCnt="7">
        <dgm:presLayoutVars>
          <dgm:chMax val="1"/>
          <dgm:bulletEnabled val="1"/>
        </dgm:presLayoutVars>
      </dgm:prSet>
      <dgm:spPr/>
    </dgm:pt>
    <dgm:pt modelId="{FD900CAF-695F-2042-9BEE-F6F855105DE2}" type="pres">
      <dgm:prSet presAssocID="{3AE3A9B4-9570-1C4A-AD9E-42FF297FC82A}" presName="levelTx" presStyleLbl="revTx" presStyleIdx="0" presStyleCnt="0">
        <dgm:presLayoutVars>
          <dgm:chMax val="1"/>
          <dgm:bulletEnabled val="1"/>
        </dgm:presLayoutVars>
      </dgm:prSet>
      <dgm:spPr/>
    </dgm:pt>
    <dgm:pt modelId="{FFC4FF26-8969-CF49-AFC5-957DD921A502}" type="pres">
      <dgm:prSet presAssocID="{B86CB098-02C8-A34B-B24A-A28332955013}" presName="Name8" presStyleCnt="0"/>
      <dgm:spPr/>
    </dgm:pt>
    <dgm:pt modelId="{615AB7D9-58F1-0648-BABF-78D05EA4B372}" type="pres">
      <dgm:prSet presAssocID="{B86CB098-02C8-A34B-B24A-A28332955013}" presName="level" presStyleLbl="node1" presStyleIdx="6" presStyleCnt="7">
        <dgm:presLayoutVars>
          <dgm:chMax val="1"/>
          <dgm:bulletEnabled val="1"/>
        </dgm:presLayoutVars>
      </dgm:prSet>
      <dgm:spPr/>
    </dgm:pt>
    <dgm:pt modelId="{F5132EB8-D429-C548-A5C8-8263A9DE809D}" type="pres">
      <dgm:prSet presAssocID="{B86CB098-02C8-A34B-B24A-A28332955013}" presName="levelTx" presStyleLbl="revTx" presStyleIdx="0" presStyleCnt="0">
        <dgm:presLayoutVars>
          <dgm:chMax val="1"/>
          <dgm:bulletEnabled val="1"/>
        </dgm:presLayoutVars>
      </dgm:prSet>
      <dgm:spPr/>
    </dgm:pt>
  </dgm:ptLst>
  <dgm:cxnLst>
    <dgm:cxn modelId="{D8A1CA28-84B9-3E4B-931F-4B223B339053}" type="presOf" srcId="{9485689A-8770-F64A-9F97-6442654AFA05}" destId="{67D15A00-C33A-9B4C-8727-2A96DF5EC382}" srcOrd="0" destOrd="0" presId="urn:microsoft.com/office/officeart/2005/8/layout/pyramid1"/>
    <dgm:cxn modelId="{E0FD752C-BF31-1340-B83D-4B42F0E1E4B0}" type="presOf" srcId="{B86CB098-02C8-A34B-B24A-A28332955013}" destId="{615AB7D9-58F1-0648-BABF-78D05EA4B372}" srcOrd="0" destOrd="0" presId="urn:microsoft.com/office/officeart/2005/8/layout/pyramid1"/>
    <dgm:cxn modelId="{13346454-871F-1445-90EF-733490640048}" type="presOf" srcId="{B86CB098-02C8-A34B-B24A-A28332955013}" destId="{F5132EB8-D429-C548-A5C8-8263A9DE809D}" srcOrd="1" destOrd="0" presId="urn:microsoft.com/office/officeart/2005/8/layout/pyramid1"/>
    <dgm:cxn modelId="{67F4515C-461B-4147-9AEF-460F69B08C2C}" srcId="{EBCEDDF5-0E3A-FA4C-8C6C-89C3DB665485}" destId="{5E7A2FE4-13DB-074D-A762-723D0D3110AC}" srcOrd="0" destOrd="0" parTransId="{ECAE8772-0335-3F4A-B660-80DA08E5D795}" sibTransId="{A586C18C-753C-4B42-8DED-A0EE8AA429C7}"/>
    <dgm:cxn modelId="{215ECD60-DB89-3A4D-807D-09A5E29AA514}" type="presOf" srcId="{EBCEDDF5-0E3A-FA4C-8C6C-89C3DB665485}" destId="{F2FDAABE-2239-4C4D-BF14-261CD5603C91}" srcOrd="0" destOrd="0" presId="urn:microsoft.com/office/officeart/2005/8/layout/pyramid1"/>
    <dgm:cxn modelId="{F2428963-D228-F749-8D13-606347D26390}" srcId="{EBCEDDF5-0E3A-FA4C-8C6C-89C3DB665485}" destId="{9485689A-8770-F64A-9F97-6442654AFA05}" srcOrd="2" destOrd="0" parTransId="{E9637CA1-054A-5A46-A4F3-AF6D29A9165F}" sibTransId="{4B4AAC56-3BEC-384C-921C-DC8B1F4BEA13}"/>
    <dgm:cxn modelId="{274DDF6B-B242-E44F-8143-F5253164DF0B}" type="presOf" srcId="{9485689A-8770-F64A-9F97-6442654AFA05}" destId="{DD04A511-B5BC-EE45-9BBC-F3C29D659902}" srcOrd="1" destOrd="0" presId="urn:microsoft.com/office/officeart/2005/8/layout/pyramid1"/>
    <dgm:cxn modelId="{500F5E71-3308-DB49-9D04-0D516C1B8669}" srcId="{EBCEDDF5-0E3A-FA4C-8C6C-89C3DB665485}" destId="{B86CB098-02C8-A34B-B24A-A28332955013}" srcOrd="6" destOrd="0" parTransId="{9DF978B2-E056-F24D-A716-B42074744590}" sibTransId="{10BBD41A-A991-724F-A264-8BE2F70E9BB8}"/>
    <dgm:cxn modelId="{53A16375-DA91-6A46-8CF0-84471CD8E1C4}" type="presOf" srcId="{459DEA6C-59A5-D445-9B83-C4DBBCAA5FEC}" destId="{3A582C48-D25A-E14A-A980-2B019EBED560}" srcOrd="1" destOrd="0" presId="urn:microsoft.com/office/officeart/2005/8/layout/pyramid1"/>
    <dgm:cxn modelId="{3D5E188F-FD5F-7A4F-9E88-E46DC5B2B59A}" type="presOf" srcId="{00ACB8AB-592D-1D47-A6DE-62EA637A928F}" destId="{6A234979-CAEB-FE4B-A32D-D3B905FE7BC6}" srcOrd="1" destOrd="0" presId="urn:microsoft.com/office/officeart/2005/8/layout/pyramid1"/>
    <dgm:cxn modelId="{1411CB90-DADF-6243-8DCB-F761DC03208F}" srcId="{EBCEDDF5-0E3A-FA4C-8C6C-89C3DB665485}" destId="{459DEA6C-59A5-D445-9B83-C4DBBCAA5FEC}" srcOrd="4" destOrd="0" parTransId="{DE9A0D58-A098-0742-B093-A4F534FDD2E8}" sibTransId="{E92FB25E-3F3B-2748-8707-FF6F80F341AB}"/>
    <dgm:cxn modelId="{DFE52296-B3B8-F14B-ACBA-A09ECE8B3D99}" type="presOf" srcId="{5E7A2FE4-13DB-074D-A762-723D0D3110AC}" destId="{4D583112-FA19-0744-9513-4F63685B0AAF}" srcOrd="0" destOrd="0" presId="urn:microsoft.com/office/officeart/2005/8/layout/pyramid1"/>
    <dgm:cxn modelId="{0EC9EB9F-3CD5-FF44-85D9-1BDCD9827BD9}" type="presOf" srcId="{5E7A2FE4-13DB-074D-A762-723D0D3110AC}" destId="{732CD234-3E35-EB44-ABF1-84A5BC0248C2}" srcOrd="1" destOrd="0" presId="urn:microsoft.com/office/officeart/2005/8/layout/pyramid1"/>
    <dgm:cxn modelId="{335130A9-9B58-264B-B6FD-4BE9C47A59DA}" type="presOf" srcId="{3AE3A9B4-9570-1C4A-AD9E-42FF297FC82A}" destId="{FD900CAF-695F-2042-9BEE-F6F855105DE2}" srcOrd="1" destOrd="0" presId="urn:microsoft.com/office/officeart/2005/8/layout/pyramid1"/>
    <dgm:cxn modelId="{3DDAFEAD-AAF4-B846-9F71-9DF49466F563}" srcId="{EBCEDDF5-0E3A-FA4C-8C6C-89C3DB665485}" destId="{95663F6B-B8D6-114E-9607-3D9DAE76144B}" srcOrd="3" destOrd="0" parTransId="{9C99EBBD-FE9A-854D-9707-780F3C0CDE8C}" sibTransId="{6AA552C6-20A0-6D4C-96F6-CCAE0D8480DB}"/>
    <dgm:cxn modelId="{2D4E8CBE-6852-AE4D-B358-6B10F1B68C02}" type="presOf" srcId="{459DEA6C-59A5-D445-9B83-C4DBBCAA5FEC}" destId="{454C8AEB-95B6-A14A-9F67-CC3D3E4FCA96}" srcOrd="0" destOrd="0" presId="urn:microsoft.com/office/officeart/2005/8/layout/pyramid1"/>
    <dgm:cxn modelId="{E317DDCA-B3F4-BD4B-BD30-DA6D47D89104}" srcId="{EBCEDDF5-0E3A-FA4C-8C6C-89C3DB665485}" destId="{00ACB8AB-592D-1D47-A6DE-62EA637A928F}" srcOrd="1" destOrd="0" parTransId="{56CF4060-7EAE-BE4D-86A9-F2EE544977BE}" sibTransId="{CBA4793C-593C-6643-AFD4-AA199E4E13B7}"/>
    <dgm:cxn modelId="{D39039E1-4D27-5942-AFE4-77D8AA705110}" type="presOf" srcId="{95663F6B-B8D6-114E-9607-3D9DAE76144B}" destId="{CA779667-9E40-6543-93D9-D73C17750808}" srcOrd="0" destOrd="0" presId="urn:microsoft.com/office/officeart/2005/8/layout/pyramid1"/>
    <dgm:cxn modelId="{11BA72EA-6C03-1147-9DCC-5FD326B31AB8}" type="presOf" srcId="{00ACB8AB-592D-1D47-A6DE-62EA637A928F}" destId="{E0E51A68-0B01-4348-A6EA-188FB1777651}" srcOrd="0" destOrd="0" presId="urn:microsoft.com/office/officeart/2005/8/layout/pyramid1"/>
    <dgm:cxn modelId="{263682F1-811E-CC46-8D8F-00667CD9A421}" type="presOf" srcId="{3AE3A9B4-9570-1C4A-AD9E-42FF297FC82A}" destId="{E14AFC17-D545-174E-B021-6611B9342179}" srcOrd="0" destOrd="0" presId="urn:microsoft.com/office/officeart/2005/8/layout/pyramid1"/>
    <dgm:cxn modelId="{41D9FAF3-B3A9-5E46-BA89-4BE3402A7D6D}" type="presOf" srcId="{95663F6B-B8D6-114E-9607-3D9DAE76144B}" destId="{9310A0E5-DED7-AF4B-A0CA-853FAE66ED49}" srcOrd="1" destOrd="0" presId="urn:microsoft.com/office/officeart/2005/8/layout/pyramid1"/>
    <dgm:cxn modelId="{83AB37F9-CB5C-0040-B14A-2ED74C04173C}" srcId="{EBCEDDF5-0E3A-FA4C-8C6C-89C3DB665485}" destId="{3AE3A9B4-9570-1C4A-AD9E-42FF297FC82A}" srcOrd="5" destOrd="0" parTransId="{2A2CFC5C-F0BE-C841-B183-4E9481527A0E}" sibTransId="{19ACE34E-9A90-0846-A63B-BC0400F8E9AC}"/>
    <dgm:cxn modelId="{6F154DED-F44B-734C-9EBF-EC3E6A813640}" type="presParOf" srcId="{F2FDAABE-2239-4C4D-BF14-261CD5603C91}" destId="{62BD422D-848E-4642-981A-AFFB48A272E9}" srcOrd="0" destOrd="0" presId="urn:microsoft.com/office/officeart/2005/8/layout/pyramid1"/>
    <dgm:cxn modelId="{6BEAE0B6-E933-514A-857C-E0FE329C4336}" type="presParOf" srcId="{62BD422D-848E-4642-981A-AFFB48A272E9}" destId="{4D583112-FA19-0744-9513-4F63685B0AAF}" srcOrd="0" destOrd="0" presId="urn:microsoft.com/office/officeart/2005/8/layout/pyramid1"/>
    <dgm:cxn modelId="{7B848026-E9A5-8C44-A99F-F17E96E64BBE}" type="presParOf" srcId="{62BD422D-848E-4642-981A-AFFB48A272E9}" destId="{732CD234-3E35-EB44-ABF1-84A5BC0248C2}" srcOrd="1" destOrd="0" presId="urn:microsoft.com/office/officeart/2005/8/layout/pyramid1"/>
    <dgm:cxn modelId="{1FD2F626-BB1F-8546-9945-87648674CCE4}" type="presParOf" srcId="{F2FDAABE-2239-4C4D-BF14-261CD5603C91}" destId="{3BC2703E-8D6B-AB40-BFE5-C24DEB5DB70A}" srcOrd="1" destOrd="0" presId="urn:microsoft.com/office/officeart/2005/8/layout/pyramid1"/>
    <dgm:cxn modelId="{E1D26D5D-B3FC-3542-9836-322207D28F9F}" type="presParOf" srcId="{3BC2703E-8D6B-AB40-BFE5-C24DEB5DB70A}" destId="{E0E51A68-0B01-4348-A6EA-188FB1777651}" srcOrd="0" destOrd="0" presId="urn:microsoft.com/office/officeart/2005/8/layout/pyramid1"/>
    <dgm:cxn modelId="{E914BAC8-2FF8-0649-8ACE-C15C433EDA9E}" type="presParOf" srcId="{3BC2703E-8D6B-AB40-BFE5-C24DEB5DB70A}" destId="{6A234979-CAEB-FE4B-A32D-D3B905FE7BC6}" srcOrd="1" destOrd="0" presId="urn:microsoft.com/office/officeart/2005/8/layout/pyramid1"/>
    <dgm:cxn modelId="{A4450CFF-DDBB-5E4A-A32A-376F2AAD59CB}" type="presParOf" srcId="{F2FDAABE-2239-4C4D-BF14-261CD5603C91}" destId="{257543C9-8C81-EC4E-A0ED-B63D1D78F5EF}" srcOrd="2" destOrd="0" presId="urn:microsoft.com/office/officeart/2005/8/layout/pyramid1"/>
    <dgm:cxn modelId="{3B93EA1F-245A-5A4A-BC51-98B7D29068AD}" type="presParOf" srcId="{257543C9-8C81-EC4E-A0ED-B63D1D78F5EF}" destId="{67D15A00-C33A-9B4C-8727-2A96DF5EC382}" srcOrd="0" destOrd="0" presId="urn:microsoft.com/office/officeart/2005/8/layout/pyramid1"/>
    <dgm:cxn modelId="{6AC4BA0B-E438-074C-B211-D3466274CD1A}" type="presParOf" srcId="{257543C9-8C81-EC4E-A0ED-B63D1D78F5EF}" destId="{DD04A511-B5BC-EE45-9BBC-F3C29D659902}" srcOrd="1" destOrd="0" presId="urn:microsoft.com/office/officeart/2005/8/layout/pyramid1"/>
    <dgm:cxn modelId="{11E575D6-F507-B449-9A72-C77B7706FAB7}" type="presParOf" srcId="{F2FDAABE-2239-4C4D-BF14-261CD5603C91}" destId="{ABA115D3-BCB7-604E-9F9B-51A64E047078}" srcOrd="3" destOrd="0" presId="urn:microsoft.com/office/officeart/2005/8/layout/pyramid1"/>
    <dgm:cxn modelId="{194BEBEA-2F2D-8146-9CBC-E8361E2BA36E}" type="presParOf" srcId="{ABA115D3-BCB7-604E-9F9B-51A64E047078}" destId="{CA779667-9E40-6543-93D9-D73C17750808}" srcOrd="0" destOrd="0" presId="urn:microsoft.com/office/officeart/2005/8/layout/pyramid1"/>
    <dgm:cxn modelId="{7261E495-181E-764B-BF63-6F3DC1134FD1}" type="presParOf" srcId="{ABA115D3-BCB7-604E-9F9B-51A64E047078}" destId="{9310A0E5-DED7-AF4B-A0CA-853FAE66ED49}" srcOrd="1" destOrd="0" presId="urn:microsoft.com/office/officeart/2005/8/layout/pyramid1"/>
    <dgm:cxn modelId="{F9AA6A52-73B0-6846-8EFA-8BA3F2EF5A0C}" type="presParOf" srcId="{F2FDAABE-2239-4C4D-BF14-261CD5603C91}" destId="{FB3B1C88-6E06-FA44-A897-F933D9FDCB06}" srcOrd="4" destOrd="0" presId="urn:microsoft.com/office/officeart/2005/8/layout/pyramid1"/>
    <dgm:cxn modelId="{BA47C81C-3F6A-0E40-BBC0-51FA58137140}" type="presParOf" srcId="{FB3B1C88-6E06-FA44-A897-F933D9FDCB06}" destId="{454C8AEB-95B6-A14A-9F67-CC3D3E4FCA96}" srcOrd="0" destOrd="0" presId="urn:microsoft.com/office/officeart/2005/8/layout/pyramid1"/>
    <dgm:cxn modelId="{BF2F6FD0-86FA-D142-8065-25B4512B1D37}" type="presParOf" srcId="{FB3B1C88-6E06-FA44-A897-F933D9FDCB06}" destId="{3A582C48-D25A-E14A-A980-2B019EBED560}" srcOrd="1" destOrd="0" presId="urn:microsoft.com/office/officeart/2005/8/layout/pyramid1"/>
    <dgm:cxn modelId="{D937DC36-952D-1942-8900-AA8AABCEE6B7}" type="presParOf" srcId="{F2FDAABE-2239-4C4D-BF14-261CD5603C91}" destId="{C786E149-5EA8-3540-92C7-AB60B084512A}" srcOrd="5" destOrd="0" presId="urn:microsoft.com/office/officeart/2005/8/layout/pyramid1"/>
    <dgm:cxn modelId="{957A6620-4F4D-BF42-85EC-2897F42CAE77}" type="presParOf" srcId="{C786E149-5EA8-3540-92C7-AB60B084512A}" destId="{E14AFC17-D545-174E-B021-6611B9342179}" srcOrd="0" destOrd="0" presId="urn:microsoft.com/office/officeart/2005/8/layout/pyramid1"/>
    <dgm:cxn modelId="{645EE310-3DB8-824C-9482-F991B2254B54}" type="presParOf" srcId="{C786E149-5EA8-3540-92C7-AB60B084512A}" destId="{FD900CAF-695F-2042-9BEE-F6F855105DE2}" srcOrd="1" destOrd="0" presId="urn:microsoft.com/office/officeart/2005/8/layout/pyramid1"/>
    <dgm:cxn modelId="{A6D42553-AD7D-7842-AD1D-1ED09EE30926}" type="presParOf" srcId="{F2FDAABE-2239-4C4D-BF14-261CD5603C91}" destId="{FFC4FF26-8969-CF49-AFC5-957DD921A502}" srcOrd="6" destOrd="0" presId="urn:microsoft.com/office/officeart/2005/8/layout/pyramid1"/>
    <dgm:cxn modelId="{60604BFD-FCAB-7844-8E82-633C485982A9}" type="presParOf" srcId="{FFC4FF26-8969-CF49-AFC5-957DD921A502}" destId="{615AB7D9-58F1-0648-BABF-78D05EA4B372}" srcOrd="0" destOrd="0" presId="urn:microsoft.com/office/officeart/2005/8/layout/pyramid1"/>
    <dgm:cxn modelId="{4F8A90C8-8123-A641-B22E-3E71F3DA784C}" type="presParOf" srcId="{FFC4FF26-8969-CF49-AFC5-957DD921A502}" destId="{F5132EB8-D429-C548-A5C8-8263A9DE809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0E3A2E-C2B6-B344-AB52-0F8F8A502EAC}" type="doc">
      <dgm:prSet loTypeId="urn:microsoft.com/office/officeart/2005/8/layout/pyramid1" loCatId="" qsTypeId="urn:microsoft.com/office/officeart/2005/8/quickstyle/simple1" qsCatId="simple" csTypeId="urn:microsoft.com/office/officeart/2005/8/colors/accent1_2" csCatId="accent1" phldr="1"/>
      <dgm:spPr/>
      <dgm:t>
        <a:bodyPr/>
        <a:lstStyle/>
        <a:p>
          <a:endParaRPr lang="en-GB"/>
        </a:p>
      </dgm:t>
    </dgm:pt>
    <dgm:pt modelId="{22606B41-C04F-5749-9740-BE0E3CB0752B}">
      <dgm:prSet phldrT="[Text]" phldr="1"/>
      <dgm:spPr>
        <a:solidFill>
          <a:srgbClr val="FF0000"/>
        </a:solidFill>
      </dgm:spPr>
      <dgm:t>
        <a:bodyPr/>
        <a:lstStyle/>
        <a:p>
          <a:endParaRPr lang="en-GB" dirty="0"/>
        </a:p>
      </dgm:t>
    </dgm:pt>
    <dgm:pt modelId="{F86E6E6D-B482-244B-A7FA-93868BC7064B}" type="parTrans" cxnId="{52008BD2-C0BC-2242-A356-EB510DFBFB8D}">
      <dgm:prSet/>
      <dgm:spPr/>
      <dgm:t>
        <a:bodyPr/>
        <a:lstStyle/>
        <a:p>
          <a:endParaRPr lang="en-GB"/>
        </a:p>
      </dgm:t>
    </dgm:pt>
    <dgm:pt modelId="{EBEEB800-BCB4-1D40-AD49-BC0CC7898181}" type="sibTrans" cxnId="{52008BD2-C0BC-2242-A356-EB510DFBFB8D}">
      <dgm:prSet/>
      <dgm:spPr/>
      <dgm:t>
        <a:bodyPr/>
        <a:lstStyle/>
        <a:p>
          <a:endParaRPr lang="en-GB"/>
        </a:p>
      </dgm:t>
    </dgm:pt>
    <dgm:pt modelId="{D2DFACE3-E071-3840-89B2-A42C3320DD22}">
      <dgm:prSet custT="1"/>
      <dgm:spPr>
        <a:solidFill>
          <a:srgbClr val="FF0000"/>
        </a:solidFill>
      </dgm:spPr>
      <dgm:t>
        <a:bodyPr/>
        <a:lstStyle/>
        <a:p>
          <a:r>
            <a:rPr lang="en-GB" sz="1100" b="1" i="0" u="sng" dirty="0">
              <a:solidFill>
                <a:schemeClr val="bg1"/>
              </a:solidFill>
              <a:latin typeface="Arial Rounded MT Bold" panose="020F0704030504030204" pitchFamily="34" charset="77"/>
            </a:rPr>
            <a:t>Session 4 : Game Simulation </a:t>
          </a:r>
          <a:endParaRPr lang="en-GB" sz="1100" b="0" i="0" u="none" dirty="0">
            <a:solidFill>
              <a:schemeClr val="bg1"/>
            </a:solidFill>
            <a:latin typeface="Arial Rounded MT Bold" panose="020F0704030504030204" pitchFamily="34" charset="77"/>
          </a:endParaRPr>
        </a:p>
      </dgm:t>
    </dgm:pt>
    <dgm:pt modelId="{AFCC3404-17FA-1240-842F-BD82D30A6763}" type="parTrans" cxnId="{B5E7667A-24BF-5D4B-B30A-DCDBE0003BBD}">
      <dgm:prSet/>
      <dgm:spPr/>
      <dgm:t>
        <a:bodyPr/>
        <a:lstStyle/>
        <a:p>
          <a:endParaRPr lang="en-GB"/>
        </a:p>
      </dgm:t>
    </dgm:pt>
    <dgm:pt modelId="{B5ACF9D9-75BD-7341-97B1-F5AC75BE639E}" type="sibTrans" cxnId="{B5E7667A-24BF-5D4B-B30A-DCDBE0003BBD}">
      <dgm:prSet/>
      <dgm:spPr/>
      <dgm:t>
        <a:bodyPr/>
        <a:lstStyle/>
        <a:p>
          <a:endParaRPr lang="en-GB"/>
        </a:p>
      </dgm:t>
    </dgm:pt>
    <dgm:pt modelId="{CEF5A200-69C6-E840-AE23-DA24991F89EE}">
      <dgm:prSet custT="1"/>
      <dgm:spPr>
        <a:solidFill>
          <a:srgbClr val="FF0000"/>
        </a:solidFill>
      </dgm:spPr>
      <dgm:t>
        <a:bodyPr/>
        <a:lstStyle/>
        <a:p>
          <a:r>
            <a:rPr lang="en-GB" sz="1200" b="0" i="0" u="none" dirty="0">
              <a:solidFill>
                <a:schemeClr val="bg1"/>
              </a:solidFill>
              <a:latin typeface="Arial Rounded MT Bold" panose="020F0704030504030204" pitchFamily="34" charset="77"/>
            </a:rPr>
            <a:t>1. Ten minutes of team warm-up should include passing and dynamic motions. </a:t>
          </a:r>
        </a:p>
        <a:p>
          <a:endParaRPr lang="en-GB" sz="1200" b="0" i="0" u="none" dirty="0">
            <a:solidFill>
              <a:schemeClr val="bg1"/>
            </a:solidFill>
            <a:latin typeface="Arial Rounded MT Bold" panose="020F0704030504030204" pitchFamily="34" charset="77"/>
          </a:endParaRPr>
        </a:p>
      </dgm:t>
    </dgm:pt>
    <dgm:pt modelId="{46B2C85B-A41F-8B48-9483-07E934092843}" type="parTrans" cxnId="{A2D6F059-C458-D548-A849-6E3A4675A903}">
      <dgm:prSet/>
      <dgm:spPr/>
      <dgm:t>
        <a:bodyPr/>
        <a:lstStyle/>
        <a:p>
          <a:endParaRPr lang="en-GB"/>
        </a:p>
      </dgm:t>
    </dgm:pt>
    <dgm:pt modelId="{8BA5C469-016E-CD45-945A-B18FA8482F7A}" type="sibTrans" cxnId="{A2D6F059-C458-D548-A849-6E3A4675A903}">
      <dgm:prSet/>
      <dgm:spPr/>
      <dgm:t>
        <a:bodyPr/>
        <a:lstStyle/>
        <a:p>
          <a:endParaRPr lang="en-GB"/>
        </a:p>
      </dgm:t>
    </dgm:pt>
    <dgm:pt modelId="{6B2D8140-05F2-134E-96E5-98BF5F13F8AE}">
      <dgm:prSet custT="1"/>
      <dgm:spPr>
        <a:solidFill>
          <a:srgbClr val="FF0000"/>
        </a:solidFill>
      </dgm:spPr>
      <dgm:t>
        <a:bodyPr/>
        <a:lstStyle/>
        <a:p>
          <a:r>
            <a:rPr lang="en-GB" sz="1200" b="0" i="0" u="none" dirty="0">
              <a:solidFill>
                <a:schemeClr val="bg1"/>
              </a:solidFill>
              <a:latin typeface="Arial Rounded MT Bold" panose="020F0704030504030204" pitchFamily="34" charset="77"/>
            </a:rPr>
            <a:t>2. 30 -minute game simulation drills: Create scenarios that imitate game conditions, such as counterattacks, defensive line speed, and attack from set pieces.</a:t>
          </a:r>
        </a:p>
      </dgm:t>
    </dgm:pt>
    <dgm:pt modelId="{5B74DE80-4CE8-894E-B57D-40825633987D}" type="parTrans" cxnId="{281F2EBC-4439-3149-9E59-9237AD8F2C3D}">
      <dgm:prSet/>
      <dgm:spPr/>
      <dgm:t>
        <a:bodyPr/>
        <a:lstStyle/>
        <a:p>
          <a:endParaRPr lang="en-GB"/>
        </a:p>
      </dgm:t>
    </dgm:pt>
    <dgm:pt modelId="{05AB9CA7-2C9A-A940-B751-934AB7E525DF}" type="sibTrans" cxnId="{281F2EBC-4439-3149-9E59-9237AD8F2C3D}">
      <dgm:prSet/>
      <dgm:spPr/>
      <dgm:t>
        <a:bodyPr/>
        <a:lstStyle/>
        <a:p>
          <a:endParaRPr lang="en-GB"/>
        </a:p>
      </dgm:t>
    </dgm:pt>
    <dgm:pt modelId="{178BACDC-CD5F-F346-AD61-F7BF561A8C75}">
      <dgm:prSet custT="1"/>
      <dgm:spPr>
        <a:solidFill>
          <a:srgbClr val="FF0000"/>
        </a:solidFill>
      </dgm:spPr>
      <dgm:t>
        <a:bodyPr/>
        <a:lstStyle/>
        <a:p>
          <a:r>
            <a:rPr lang="en-GB" sz="1200" b="0" i="0" u="none" dirty="0">
              <a:solidFill>
                <a:schemeClr val="bg1"/>
              </a:solidFill>
              <a:latin typeface="Arial Rounded MT Bold" panose="020F0704030504030204" pitchFamily="34" charset="77"/>
            </a:rPr>
            <a:t>3. Scrimmage (30 minutes): Split up into teams and replicate game circumstances by taking part in a scrimmage. 
</a:t>
          </a:r>
        </a:p>
      </dgm:t>
    </dgm:pt>
    <dgm:pt modelId="{D6BC041B-5E36-B14A-81A7-F6367EE1A776}" type="parTrans" cxnId="{2881A297-5112-E04A-94A9-ADD04ABFFDAD}">
      <dgm:prSet/>
      <dgm:spPr/>
      <dgm:t>
        <a:bodyPr/>
        <a:lstStyle/>
        <a:p>
          <a:endParaRPr lang="en-GB"/>
        </a:p>
      </dgm:t>
    </dgm:pt>
    <dgm:pt modelId="{F18897F3-F619-C74C-8269-1DC8AD58A6DD}" type="sibTrans" cxnId="{2881A297-5112-E04A-94A9-ADD04ABFFDAD}">
      <dgm:prSet/>
      <dgm:spPr/>
      <dgm:t>
        <a:bodyPr/>
        <a:lstStyle/>
        <a:p>
          <a:endParaRPr lang="en-GB"/>
        </a:p>
      </dgm:t>
    </dgm:pt>
    <dgm:pt modelId="{FB391BFF-0596-C04E-8999-D79B4DABF5AA}">
      <dgm:prSet custT="1"/>
      <dgm:spPr>
        <a:solidFill>
          <a:srgbClr val="FF0000"/>
        </a:solidFill>
      </dgm:spPr>
      <dgm:t>
        <a:bodyPr/>
        <a:lstStyle/>
        <a:p>
          <a:r>
            <a:rPr lang="en-GB" sz="1200" b="0" i="0" u="none" dirty="0">
              <a:solidFill>
                <a:schemeClr val="bg1"/>
              </a:solidFill>
              <a:latin typeface="Arial Rounded MT Bold" panose="020F0704030504030204" pitchFamily="34" charset="77"/>
            </a:rPr>
            <a:t>4. 15 minutes for tactical adjustments: Pause the scrimmage to talk about strategies, to make any adjustments, and give coaching input.</a:t>
          </a:r>
        </a:p>
        <a:p>
          <a:endParaRPr lang="en-GB" sz="1200" b="0" i="0" u="none" dirty="0">
            <a:solidFill>
              <a:schemeClr val="bg1"/>
            </a:solidFill>
            <a:latin typeface="Arial Rounded MT Bold" panose="020F0704030504030204" pitchFamily="34" charset="77"/>
          </a:endParaRPr>
        </a:p>
      </dgm:t>
    </dgm:pt>
    <dgm:pt modelId="{61789826-EB70-664D-A87E-AE34D58B561C}" type="parTrans" cxnId="{AE7073A5-DC16-D54A-9164-6B9D46C1DCAA}">
      <dgm:prSet/>
      <dgm:spPr/>
      <dgm:t>
        <a:bodyPr/>
        <a:lstStyle/>
        <a:p>
          <a:endParaRPr lang="en-GB"/>
        </a:p>
      </dgm:t>
    </dgm:pt>
    <dgm:pt modelId="{779A62D8-3EE6-B24C-B505-B640884231F0}" type="sibTrans" cxnId="{AE7073A5-DC16-D54A-9164-6B9D46C1DCAA}">
      <dgm:prSet/>
      <dgm:spPr/>
      <dgm:t>
        <a:bodyPr/>
        <a:lstStyle/>
        <a:p>
          <a:endParaRPr lang="en-GB"/>
        </a:p>
      </dgm:t>
    </dgm:pt>
    <dgm:pt modelId="{80F48FB8-8F9B-D647-B2E8-366BC8F42D15}">
      <dgm:prSet custT="1"/>
      <dgm:spPr>
        <a:solidFill>
          <a:srgbClr val="FF0000"/>
        </a:solidFill>
      </dgm:spPr>
      <dgm:t>
        <a:bodyPr/>
        <a:lstStyle/>
        <a:p>
          <a:r>
            <a:rPr lang="en-GB" sz="1200" b="0" i="0" u="none" dirty="0">
              <a:solidFill>
                <a:schemeClr val="bg1"/>
              </a:solidFill>
              <a:latin typeface="Arial Rounded MT Bold" panose="020F0704030504030204" pitchFamily="34" charset="77"/>
            </a:rPr>
            <a:t>5. 15 minutes for the team debrief and cool-down: As a team, stretch, evaluate the scrimmage, and talk about areas that need work.</a:t>
          </a:r>
        </a:p>
        <a:p>
          <a:endParaRPr lang="en-GB" sz="1200" b="0" i="0" u="none" dirty="0">
            <a:solidFill>
              <a:schemeClr val="bg1"/>
            </a:solidFill>
            <a:latin typeface="Arial Rounded MT Bold" panose="020F0704030504030204" pitchFamily="34" charset="77"/>
          </a:endParaRPr>
        </a:p>
      </dgm:t>
    </dgm:pt>
    <dgm:pt modelId="{F52673D4-C499-8C4B-B881-B3CB94B17B21}" type="parTrans" cxnId="{493247D7-7BB5-944E-BB85-2E73E3FF1A14}">
      <dgm:prSet/>
      <dgm:spPr/>
      <dgm:t>
        <a:bodyPr/>
        <a:lstStyle/>
        <a:p>
          <a:endParaRPr lang="en-GB"/>
        </a:p>
      </dgm:t>
    </dgm:pt>
    <dgm:pt modelId="{51F9E2BF-4E1F-2143-907E-D8F5FEA6ED5A}" type="sibTrans" cxnId="{493247D7-7BB5-944E-BB85-2E73E3FF1A14}">
      <dgm:prSet/>
      <dgm:spPr/>
      <dgm:t>
        <a:bodyPr/>
        <a:lstStyle/>
        <a:p>
          <a:endParaRPr lang="en-GB"/>
        </a:p>
      </dgm:t>
    </dgm:pt>
    <dgm:pt modelId="{BE022287-0782-1D49-AEFF-8BE5342281CB}" type="pres">
      <dgm:prSet presAssocID="{900E3A2E-C2B6-B344-AB52-0F8F8A502EAC}" presName="Name0" presStyleCnt="0">
        <dgm:presLayoutVars>
          <dgm:dir/>
          <dgm:animLvl val="lvl"/>
          <dgm:resizeHandles val="exact"/>
        </dgm:presLayoutVars>
      </dgm:prSet>
      <dgm:spPr/>
    </dgm:pt>
    <dgm:pt modelId="{65D71958-2C9D-974F-8AEF-6A38A9647A2C}" type="pres">
      <dgm:prSet presAssocID="{22606B41-C04F-5749-9740-BE0E3CB0752B}" presName="Name8" presStyleCnt="0"/>
      <dgm:spPr/>
    </dgm:pt>
    <dgm:pt modelId="{21D5E26E-181E-0A40-8E12-DB436E1D082B}" type="pres">
      <dgm:prSet presAssocID="{22606B41-C04F-5749-9740-BE0E3CB0752B}" presName="level" presStyleLbl="node1" presStyleIdx="0" presStyleCnt="7">
        <dgm:presLayoutVars>
          <dgm:chMax val="1"/>
          <dgm:bulletEnabled val="1"/>
        </dgm:presLayoutVars>
      </dgm:prSet>
      <dgm:spPr/>
    </dgm:pt>
    <dgm:pt modelId="{685CC6DD-63AC-3B40-A557-528A51413134}" type="pres">
      <dgm:prSet presAssocID="{22606B41-C04F-5749-9740-BE0E3CB0752B}" presName="levelTx" presStyleLbl="revTx" presStyleIdx="0" presStyleCnt="0">
        <dgm:presLayoutVars>
          <dgm:chMax val="1"/>
          <dgm:bulletEnabled val="1"/>
        </dgm:presLayoutVars>
      </dgm:prSet>
      <dgm:spPr/>
    </dgm:pt>
    <dgm:pt modelId="{8E4BDF78-A621-3246-8C17-A4DA8DE0743F}" type="pres">
      <dgm:prSet presAssocID="{D2DFACE3-E071-3840-89B2-A42C3320DD22}" presName="Name8" presStyleCnt="0"/>
      <dgm:spPr/>
    </dgm:pt>
    <dgm:pt modelId="{FAC678A7-574D-6041-83E5-5E84897981B2}" type="pres">
      <dgm:prSet presAssocID="{D2DFACE3-E071-3840-89B2-A42C3320DD22}" presName="level" presStyleLbl="node1" presStyleIdx="1" presStyleCnt="7" custScaleY="165521">
        <dgm:presLayoutVars>
          <dgm:chMax val="1"/>
          <dgm:bulletEnabled val="1"/>
        </dgm:presLayoutVars>
      </dgm:prSet>
      <dgm:spPr/>
    </dgm:pt>
    <dgm:pt modelId="{F4D6B39B-7AA3-5847-B013-08748401715A}" type="pres">
      <dgm:prSet presAssocID="{D2DFACE3-E071-3840-89B2-A42C3320DD22}" presName="levelTx" presStyleLbl="revTx" presStyleIdx="0" presStyleCnt="0">
        <dgm:presLayoutVars>
          <dgm:chMax val="1"/>
          <dgm:bulletEnabled val="1"/>
        </dgm:presLayoutVars>
      </dgm:prSet>
      <dgm:spPr/>
    </dgm:pt>
    <dgm:pt modelId="{72C8A390-786A-664D-983B-1ADFB97F711C}" type="pres">
      <dgm:prSet presAssocID="{CEF5A200-69C6-E840-AE23-DA24991F89EE}" presName="Name8" presStyleCnt="0"/>
      <dgm:spPr/>
    </dgm:pt>
    <dgm:pt modelId="{556A13A2-FB04-6F42-9047-29BEF2662EF3}" type="pres">
      <dgm:prSet presAssocID="{CEF5A200-69C6-E840-AE23-DA24991F89EE}" presName="level" presStyleLbl="node1" presStyleIdx="2" presStyleCnt="7" custScaleY="149976">
        <dgm:presLayoutVars>
          <dgm:chMax val="1"/>
          <dgm:bulletEnabled val="1"/>
        </dgm:presLayoutVars>
      </dgm:prSet>
      <dgm:spPr/>
    </dgm:pt>
    <dgm:pt modelId="{D1B45AB0-72FA-A04D-AB02-4164053154DF}" type="pres">
      <dgm:prSet presAssocID="{CEF5A200-69C6-E840-AE23-DA24991F89EE}" presName="levelTx" presStyleLbl="revTx" presStyleIdx="0" presStyleCnt="0">
        <dgm:presLayoutVars>
          <dgm:chMax val="1"/>
          <dgm:bulletEnabled val="1"/>
        </dgm:presLayoutVars>
      </dgm:prSet>
      <dgm:spPr/>
    </dgm:pt>
    <dgm:pt modelId="{2EDE9824-9A17-3044-876D-22DD62BF9FCD}" type="pres">
      <dgm:prSet presAssocID="{6B2D8140-05F2-134E-96E5-98BF5F13F8AE}" presName="Name8" presStyleCnt="0"/>
      <dgm:spPr/>
    </dgm:pt>
    <dgm:pt modelId="{BF5CD8E9-B20A-3448-9E68-33AE5FC52CCD}" type="pres">
      <dgm:prSet presAssocID="{6B2D8140-05F2-134E-96E5-98BF5F13F8AE}" presName="level" presStyleLbl="node1" presStyleIdx="3" presStyleCnt="7" custScaleY="174807">
        <dgm:presLayoutVars>
          <dgm:chMax val="1"/>
          <dgm:bulletEnabled val="1"/>
        </dgm:presLayoutVars>
      </dgm:prSet>
      <dgm:spPr/>
    </dgm:pt>
    <dgm:pt modelId="{0C5828CB-B051-5C42-8F3D-0A03F9FF087B}" type="pres">
      <dgm:prSet presAssocID="{6B2D8140-05F2-134E-96E5-98BF5F13F8AE}" presName="levelTx" presStyleLbl="revTx" presStyleIdx="0" presStyleCnt="0">
        <dgm:presLayoutVars>
          <dgm:chMax val="1"/>
          <dgm:bulletEnabled val="1"/>
        </dgm:presLayoutVars>
      </dgm:prSet>
      <dgm:spPr/>
    </dgm:pt>
    <dgm:pt modelId="{AD8FED4F-556A-F44D-AC7E-BC0915B3BAB8}" type="pres">
      <dgm:prSet presAssocID="{178BACDC-CD5F-F346-AD61-F7BF561A8C75}" presName="Name8" presStyleCnt="0"/>
      <dgm:spPr/>
    </dgm:pt>
    <dgm:pt modelId="{FAE38A75-6345-DB40-B9C3-14196F5E8473}" type="pres">
      <dgm:prSet presAssocID="{178BACDC-CD5F-F346-AD61-F7BF561A8C75}" presName="level" presStyleLbl="node1" presStyleIdx="4" presStyleCnt="7" custScaleY="146163">
        <dgm:presLayoutVars>
          <dgm:chMax val="1"/>
          <dgm:bulletEnabled val="1"/>
        </dgm:presLayoutVars>
      </dgm:prSet>
      <dgm:spPr/>
    </dgm:pt>
    <dgm:pt modelId="{706E5621-8B70-0241-AF5D-B6192E23A252}" type="pres">
      <dgm:prSet presAssocID="{178BACDC-CD5F-F346-AD61-F7BF561A8C75}" presName="levelTx" presStyleLbl="revTx" presStyleIdx="0" presStyleCnt="0">
        <dgm:presLayoutVars>
          <dgm:chMax val="1"/>
          <dgm:bulletEnabled val="1"/>
        </dgm:presLayoutVars>
      </dgm:prSet>
      <dgm:spPr/>
    </dgm:pt>
    <dgm:pt modelId="{B424376E-6514-934D-933B-7DA87BE26733}" type="pres">
      <dgm:prSet presAssocID="{FB391BFF-0596-C04E-8999-D79B4DABF5AA}" presName="Name8" presStyleCnt="0"/>
      <dgm:spPr/>
    </dgm:pt>
    <dgm:pt modelId="{F6456675-2183-FF4C-918D-73A54ECBCB6D}" type="pres">
      <dgm:prSet presAssocID="{FB391BFF-0596-C04E-8999-D79B4DABF5AA}" presName="level" presStyleLbl="node1" presStyleIdx="5" presStyleCnt="7" custScaleY="191603">
        <dgm:presLayoutVars>
          <dgm:chMax val="1"/>
          <dgm:bulletEnabled val="1"/>
        </dgm:presLayoutVars>
      </dgm:prSet>
      <dgm:spPr/>
    </dgm:pt>
    <dgm:pt modelId="{CF713178-087E-C547-B6B5-0355D1B9DBA6}" type="pres">
      <dgm:prSet presAssocID="{FB391BFF-0596-C04E-8999-D79B4DABF5AA}" presName="levelTx" presStyleLbl="revTx" presStyleIdx="0" presStyleCnt="0">
        <dgm:presLayoutVars>
          <dgm:chMax val="1"/>
          <dgm:bulletEnabled val="1"/>
        </dgm:presLayoutVars>
      </dgm:prSet>
      <dgm:spPr/>
    </dgm:pt>
    <dgm:pt modelId="{4186481C-2F60-1748-838B-FD604470CF24}" type="pres">
      <dgm:prSet presAssocID="{80F48FB8-8F9B-D647-B2E8-366BC8F42D15}" presName="Name8" presStyleCnt="0"/>
      <dgm:spPr/>
    </dgm:pt>
    <dgm:pt modelId="{E236E77F-D835-7F4F-94D5-0D987C4CA74D}" type="pres">
      <dgm:prSet presAssocID="{80F48FB8-8F9B-D647-B2E8-366BC8F42D15}" presName="level" presStyleLbl="node1" presStyleIdx="6" presStyleCnt="7" custScaleY="152540">
        <dgm:presLayoutVars>
          <dgm:chMax val="1"/>
          <dgm:bulletEnabled val="1"/>
        </dgm:presLayoutVars>
      </dgm:prSet>
      <dgm:spPr/>
    </dgm:pt>
    <dgm:pt modelId="{830348D8-14F3-DE4A-A2E7-BEA2B8548021}" type="pres">
      <dgm:prSet presAssocID="{80F48FB8-8F9B-D647-B2E8-366BC8F42D15}" presName="levelTx" presStyleLbl="revTx" presStyleIdx="0" presStyleCnt="0">
        <dgm:presLayoutVars>
          <dgm:chMax val="1"/>
          <dgm:bulletEnabled val="1"/>
        </dgm:presLayoutVars>
      </dgm:prSet>
      <dgm:spPr/>
    </dgm:pt>
  </dgm:ptLst>
  <dgm:cxnLst>
    <dgm:cxn modelId="{2DFAB109-810A-E84E-A763-5BB82CECFBC0}" type="presOf" srcId="{178BACDC-CD5F-F346-AD61-F7BF561A8C75}" destId="{706E5621-8B70-0241-AF5D-B6192E23A252}" srcOrd="1" destOrd="0" presId="urn:microsoft.com/office/officeart/2005/8/layout/pyramid1"/>
    <dgm:cxn modelId="{43737D20-19AB-CF40-9658-AF9002BD1A7D}" type="presOf" srcId="{6B2D8140-05F2-134E-96E5-98BF5F13F8AE}" destId="{BF5CD8E9-B20A-3448-9E68-33AE5FC52CCD}" srcOrd="0" destOrd="0" presId="urn:microsoft.com/office/officeart/2005/8/layout/pyramid1"/>
    <dgm:cxn modelId="{CD6ABA3E-FD12-044D-A368-396F01269AA1}" type="presOf" srcId="{22606B41-C04F-5749-9740-BE0E3CB0752B}" destId="{685CC6DD-63AC-3B40-A557-528A51413134}" srcOrd="1" destOrd="0" presId="urn:microsoft.com/office/officeart/2005/8/layout/pyramid1"/>
    <dgm:cxn modelId="{6AB38A45-D93B-7940-A761-CC5F7C301822}" type="presOf" srcId="{6B2D8140-05F2-134E-96E5-98BF5F13F8AE}" destId="{0C5828CB-B051-5C42-8F3D-0A03F9FF087B}" srcOrd="1" destOrd="0" presId="urn:microsoft.com/office/officeart/2005/8/layout/pyramid1"/>
    <dgm:cxn modelId="{DC12324C-2B49-114B-B9F0-0E6713D1DEE3}" type="presOf" srcId="{22606B41-C04F-5749-9740-BE0E3CB0752B}" destId="{21D5E26E-181E-0A40-8E12-DB436E1D082B}" srcOrd="0" destOrd="0" presId="urn:microsoft.com/office/officeart/2005/8/layout/pyramid1"/>
    <dgm:cxn modelId="{ED8A104E-BD42-6E4B-8F15-C275936E1946}" type="presOf" srcId="{D2DFACE3-E071-3840-89B2-A42C3320DD22}" destId="{F4D6B39B-7AA3-5847-B013-08748401715A}" srcOrd="1" destOrd="0" presId="urn:microsoft.com/office/officeart/2005/8/layout/pyramid1"/>
    <dgm:cxn modelId="{A2D6F059-C458-D548-A849-6E3A4675A903}" srcId="{900E3A2E-C2B6-B344-AB52-0F8F8A502EAC}" destId="{CEF5A200-69C6-E840-AE23-DA24991F89EE}" srcOrd="2" destOrd="0" parTransId="{46B2C85B-A41F-8B48-9483-07E934092843}" sibTransId="{8BA5C469-016E-CD45-945A-B18FA8482F7A}"/>
    <dgm:cxn modelId="{EF26DC72-2594-D54C-AF4A-BB012CB8ADDA}" type="presOf" srcId="{80F48FB8-8F9B-D647-B2E8-366BC8F42D15}" destId="{830348D8-14F3-DE4A-A2E7-BEA2B8548021}" srcOrd="1" destOrd="0" presId="urn:microsoft.com/office/officeart/2005/8/layout/pyramid1"/>
    <dgm:cxn modelId="{AFF85674-3A11-7249-95B9-639F3C799F00}" type="presOf" srcId="{CEF5A200-69C6-E840-AE23-DA24991F89EE}" destId="{556A13A2-FB04-6F42-9047-29BEF2662EF3}" srcOrd="0" destOrd="0" presId="urn:microsoft.com/office/officeart/2005/8/layout/pyramid1"/>
    <dgm:cxn modelId="{B5E7667A-24BF-5D4B-B30A-DCDBE0003BBD}" srcId="{900E3A2E-C2B6-B344-AB52-0F8F8A502EAC}" destId="{D2DFACE3-E071-3840-89B2-A42C3320DD22}" srcOrd="1" destOrd="0" parTransId="{AFCC3404-17FA-1240-842F-BD82D30A6763}" sibTransId="{B5ACF9D9-75BD-7341-97B1-F5AC75BE639E}"/>
    <dgm:cxn modelId="{BB5FCB94-40F3-B24C-AC56-D22968F22DC2}" type="presOf" srcId="{FB391BFF-0596-C04E-8999-D79B4DABF5AA}" destId="{CF713178-087E-C547-B6B5-0355D1B9DBA6}" srcOrd="1" destOrd="0" presId="urn:microsoft.com/office/officeart/2005/8/layout/pyramid1"/>
    <dgm:cxn modelId="{2881A297-5112-E04A-94A9-ADD04ABFFDAD}" srcId="{900E3A2E-C2B6-B344-AB52-0F8F8A502EAC}" destId="{178BACDC-CD5F-F346-AD61-F7BF561A8C75}" srcOrd="4" destOrd="0" parTransId="{D6BC041B-5E36-B14A-81A7-F6367EE1A776}" sibTransId="{F18897F3-F619-C74C-8269-1DC8AD58A6DD}"/>
    <dgm:cxn modelId="{D9919CA2-1D31-C14B-AAB9-2FFD85F3D56B}" type="presOf" srcId="{178BACDC-CD5F-F346-AD61-F7BF561A8C75}" destId="{FAE38A75-6345-DB40-B9C3-14196F5E8473}" srcOrd="0" destOrd="0" presId="urn:microsoft.com/office/officeart/2005/8/layout/pyramid1"/>
    <dgm:cxn modelId="{AE7073A5-DC16-D54A-9164-6B9D46C1DCAA}" srcId="{900E3A2E-C2B6-B344-AB52-0F8F8A502EAC}" destId="{FB391BFF-0596-C04E-8999-D79B4DABF5AA}" srcOrd="5" destOrd="0" parTransId="{61789826-EB70-664D-A87E-AE34D58B561C}" sibTransId="{779A62D8-3EE6-B24C-B505-B640884231F0}"/>
    <dgm:cxn modelId="{AC3CA0B3-82DA-8249-865C-ABE36744B15B}" type="presOf" srcId="{80F48FB8-8F9B-D647-B2E8-366BC8F42D15}" destId="{E236E77F-D835-7F4F-94D5-0D987C4CA74D}" srcOrd="0" destOrd="0" presId="urn:microsoft.com/office/officeart/2005/8/layout/pyramid1"/>
    <dgm:cxn modelId="{281F2EBC-4439-3149-9E59-9237AD8F2C3D}" srcId="{900E3A2E-C2B6-B344-AB52-0F8F8A502EAC}" destId="{6B2D8140-05F2-134E-96E5-98BF5F13F8AE}" srcOrd="3" destOrd="0" parTransId="{5B74DE80-4CE8-894E-B57D-40825633987D}" sibTransId="{05AB9CA7-2C9A-A940-B751-934AB7E525DF}"/>
    <dgm:cxn modelId="{BAB928CE-B7D7-E146-A64A-87919E2A1BD4}" type="presOf" srcId="{CEF5A200-69C6-E840-AE23-DA24991F89EE}" destId="{D1B45AB0-72FA-A04D-AB02-4164053154DF}" srcOrd="1" destOrd="0" presId="urn:microsoft.com/office/officeart/2005/8/layout/pyramid1"/>
    <dgm:cxn modelId="{E0B61AD2-8BCA-EE4E-8DD8-05428CF6A1EA}" type="presOf" srcId="{900E3A2E-C2B6-B344-AB52-0F8F8A502EAC}" destId="{BE022287-0782-1D49-AEFF-8BE5342281CB}" srcOrd="0" destOrd="0" presId="urn:microsoft.com/office/officeart/2005/8/layout/pyramid1"/>
    <dgm:cxn modelId="{52008BD2-C0BC-2242-A356-EB510DFBFB8D}" srcId="{900E3A2E-C2B6-B344-AB52-0F8F8A502EAC}" destId="{22606B41-C04F-5749-9740-BE0E3CB0752B}" srcOrd="0" destOrd="0" parTransId="{F86E6E6D-B482-244B-A7FA-93868BC7064B}" sibTransId="{EBEEB800-BCB4-1D40-AD49-BC0CC7898181}"/>
    <dgm:cxn modelId="{493247D7-7BB5-944E-BB85-2E73E3FF1A14}" srcId="{900E3A2E-C2B6-B344-AB52-0F8F8A502EAC}" destId="{80F48FB8-8F9B-D647-B2E8-366BC8F42D15}" srcOrd="6" destOrd="0" parTransId="{F52673D4-C499-8C4B-B881-B3CB94B17B21}" sibTransId="{51F9E2BF-4E1F-2143-907E-D8F5FEA6ED5A}"/>
    <dgm:cxn modelId="{6FDCD0E2-C905-BB45-BD3A-FD23BA5AADB8}" type="presOf" srcId="{D2DFACE3-E071-3840-89B2-A42C3320DD22}" destId="{FAC678A7-574D-6041-83E5-5E84897981B2}" srcOrd="0" destOrd="0" presId="urn:microsoft.com/office/officeart/2005/8/layout/pyramid1"/>
    <dgm:cxn modelId="{72605CE6-3ABB-7646-87CE-55E2A7540CF3}" type="presOf" srcId="{FB391BFF-0596-C04E-8999-D79B4DABF5AA}" destId="{F6456675-2183-FF4C-918D-73A54ECBCB6D}" srcOrd="0" destOrd="0" presId="urn:microsoft.com/office/officeart/2005/8/layout/pyramid1"/>
    <dgm:cxn modelId="{2A15E7A8-35C9-0946-9FFF-D2957DC33573}" type="presParOf" srcId="{BE022287-0782-1D49-AEFF-8BE5342281CB}" destId="{65D71958-2C9D-974F-8AEF-6A38A9647A2C}" srcOrd="0" destOrd="0" presId="urn:microsoft.com/office/officeart/2005/8/layout/pyramid1"/>
    <dgm:cxn modelId="{AB27414F-7D03-2541-9D39-C65DCF60B9C9}" type="presParOf" srcId="{65D71958-2C9D-974F-8AEF-6A38A9647A2C}" destId="{21D5E26E-181E-0A40-8E12-DB436E1D082B}" srcOrd="0" destOrd="0" presId="urn:microsoft.com/office/officeart/2005/8/layout/pyramid1"/>
    <dgm:cxn modelId="{8CB86132-D15F-264A-86C6-5CEE93299239}" type="presParOf" srcId="{65D71958-2C9D-974F-8AEF-6A38A9647A2C}" destId="{685CC6DD-63AC-3B40-A557-528A51413134}" srcOrd="1" destOrd="0" presId="urn:microsoft.com/office/officeart/2005/8/layout/pyramid1"/>
    <dgm:cxn modelId="{80FAD4A1-A341-4444-8251-40E16B363FE9}" type="presParOf" srcId="{BE022287-0782-1D49-AEFF-8BE5342281CB}" destId="{8E4BDF78-A621-3246-8C17-A4DA8DE0743F}" srcOrd="1" destOrd="0" presId="urn:microsoft.com/office/officeart/2005/8/layout/pyramid1"/>
    <dgm:cxn modelId="{6480B248-61EB-4C40-B4CC-37D9426112EE}" type="presParOf" srcId="{8E4BDF78-A621-3246-8C17-A4DA8DE0743F}" destId="{FAC678A7-574D-6041-83E5-5E84897981B2}" srcOrd="0" destOrd="0" presId="urn:microsoft.com/office/officeart/2005/8/layout/pyramid1"/>
    <dgm:cxn modelId="{31B579CA-9B80-CC44-869D-D394438D7274}" type="presParOf" srcId="{8E4BDF78-A621-3246-8C17-A4DA8DE0743F}" destId="{F4D6B39B-7AA3-5847-B013-08748401715A}" srcOrd="1" destOrd="0" presId="urn:microsoft.com/office/officeart/2005/8/layout/pyramid1"/>
    <dgm:cxn modelId="{38C11D62-1611-714C-AE39-BC6B294DA0EB}" type="presParOf" srcId="{BE022287-0782-1D49-AEFF-8BE5342281CB}" destId="{72C8A390-786A-664D-983B-1ADFB97F711C}" srcOrd="2" destOrd="0" presId="urn:microsoft.com/office/officeart/2005/8/layout/pyramid1"/>
    <dgm:cxn modelId="{42F3EB95-7E11-F649-8725-94A66B471951}" type="presParOf" srcId="{72C8A390-786A-664D-983B-1ADFB97F711C}" destId="{556A13A2-FB04-6F42-9047-29BEF2662EF3}" srcOrd="0" destOrd="0" presId="urn:microsoft.com/office/officeart/2005/8/layout/pyramid1"/>
    <dgm:cxn modelId="{D5F31B69-5E6E-FA48-8E91-50076A31FA47}" type="presParOf" srcId="{72C8A390-786A-664D-983B-1ADFB97F711C}" destId="{D1B45AB0-72FA-A04D-AB02-4164053154DF}" srcOrd="1" destOrd="0" presId="urn:microsoft.com/office/officeart/2005/8/layout/pyramid1"/>
    <dgm:cxn modelId="{334C9D63-FA98-444F-AB3A-44082C53FAC3}" type="presParOf" srcId="{BE022287-0782-1D49-AEFF-8BE5342281CB}" destId="{2EDE9824-9A17-3044-876D-22DD62BF9FCD}" srcOrd="3" destOrd="0" presId="urn:microsoft.com/office/officeart/2005/8/layout/pyramid1"/>
    <dgm:cxn modelId="{18BED24E-202E-4743-A3D9-A40EC4460629}" type="presParOf" srcId="{2EDE9824-9A17-3044-876D-22DD62BF9FCD}" destId="{BF5CD8E9-B20A-3448-9E68-33AE5FC52CCD}" srcOrd="0" destOrd="0" presId="urn:microsoft.com/office/officeart/2005/8/layout/pyramid1"/>
    <dgm:cxn modelId="{27A76254-2FC9-0247-AAEB-4F8B5A98D618}" type="presParOf" srcId="{2EDE9824-9A17-3044-876D-22DD62BF9FCD}" destId="{0C5828CB-B051-5C42-8F3D-0A03F9FF087B}" srcOrd="1" destOrd="0" presId="urn:microsoft.com/office/officeart/2005/8/layout/pyramid1"/>
    <dgm:cxn modelId="{8DDE5BB7-734A-0548-9FC0-FA91763240B0}" type="presParOf" srcId="{BE022287-0782-1D49-AEFF-8BE5342281CB}" destId="{AD8FED4F-556A-F44D-AC7E-BC0915B3BAB8}" srcOrd="4" destOrd="0" presId="urn:microsoft.com/office/officeart/2005/8/layout/pyramid1"/>
    <dgm:cxn modelId="{9AE37E8C-A22A-E14B-958B-D78283BB42E8}" type="presParOf" srcId="{AD8FED4F-556A-F44D-AC7E-BC0915B3BAB8}" destId="{FAE38A75-6345-DB40-B9C3-14196F5E8473}" srcOrd="0" destOrd="0" presId="urn:microsoft.com/office/officeart/2005/8/layout/pyramid1"/>
    <dgm:cxn modelId="{0041F6DE-DD4E-E143-8AA7-25D0637D5C60}" type="presParOf" srcId="{AD8FED4F-556A-F44D-AC7E-BC0915B3BAB8}" destId="{706E5621-8B70-0241-AF5D-B6192E23A252}" srcOrd="1" destOrd="0" presId="urn:microsoft.com/office/officeart/2005/8/layout/pyramid1"/>
    <dgm:cxn modelId="{2B5EE324-4F54-A540-9109-C31207B539A0}" type="presParOf" srcId="{BE022287-0782-1D49-AEFF-8BE5342281CB}" destId="{B424376E-6514-934D-933B-7DA87BE26733}" srcOrd="5" destOrd="0" presId="urn:microsoft.com/office/officeart/2005/8/layout/pyramid1"/>
    <dgm:cxn modelId="{603D5E7A-9B3E-C94A-A792-EA5E480D1C79}" type="presParOf" srcId="{B424376E-6514-934D-933B-7DA87BE26733}" destId="{F6456675-2183-FF4C-918D-73A54ECBCB6D}" srcOrd="0" destOrd="0" presId="urn:microsoft.com/office/officeart/2005/8/layout/pyramid1"/>
    <dgm:cxn modelId="{D83EAEC8-5B5D-8A45-84F0-337B06CCB27E}" type="presParOf" srcId="{B424376E-6514-934D-933B-7DA87BE26733}" destId="{CF713178-087E-C547-B6B5-0355D1B9DBA6}" srcOrd="1" destOrd="0" presId="urn:microsoft.com/office/officeart/2005/8/layout/pyramid1"/>
    <dgm:cxn modelId="{B9BA1E73-0680-FE46-8EEA-E9E38AE2A967}" type="presParOf" srcId="{BE022287-0782-1D49-AEFF-8BE5342281CB}" destId="{4186481C-2F60-1748-838B-FD604470CF24}" srcOrd="6" destOrd="0" presId="urn:microsoft.com/office/officeart/2005/8/layout/pyramid1"/>
    <dgm:cxn modelId="{52915C11-E0B0-C345-A5AA-ED3E51D6079C}" type="presParOf" srcId="{4186481C-2F60-1748-838B-FD604470CF24}" destId="{E236E77F-D835-7F4F-94D5-0D987C4CA74D}" srcOrd="0" destOrd="0" presId="urn:microsoft.com/office/officeart/2005/8/layout/pyramid1"/>
    <dgm:cxn modelId="{FC6EAAA5-5D62-484C-84DA-B79705CD10B3}" type="presParOf" srcId="{4186481C-2F60-1748-838B-FD604470CF24}" destId="{830348D8-14F3-DE4A-A2E7-BEA2B8548021}"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3235B93-5328-1549-BF11-2EA53D07E95F}" type="doc">
      <dgm:prSet loTypeId="urn:microsoft.com/office/officeart/2005/8/layout/gear1" loCatId="" qsTypeId="urn:microsoft.com/office/officeart/2005/8/quickstyle/simple1" qsCatId="simple" csTypeId="urn:microsoft.com/office/officeart/2005/8/colors/accent1_2" csCatId="accent1" phldr="1"/>
      <dgm:spPr/>
      <dgm:t>
        <a:bodyPr/>
        <a:lstStyle/>
        <a:p>
          <a:endParaRPr lang="en-GB"/>
        </a:p>
      </dgm:t>
    </dgm:pt>
    <dgm:pt modelId="{0CF5B158-59AC-9E48-A216-2718569EF77A}">
      <dgm:prSet phldrT="[Text]"/>
      <dgm:spPr>
        <a:solidFill>
          <a:srgbClr val="00B050"/>
        </a:solidFill>
      </dgm:spPr>
      <dgm:t>
        <a:bodyPr/>
        <a:lstStyle/>
        <a:p>
          <a:r>
            <a:rPr lang="en-GB" b="0" i="0" u="none" dirty="0"/>
            <a:t>•Theory application: Goal setting principles for motivation and accountability.</a:t>
          </a:r>
          <a:endParaRPr lang="en-GB" dirty="0"/>
        </a:p>
      </dgm:t>
    </dgm:pt>
    <dgm:pt modelId="{68585902-E44E-DF4C-AFA9-016CEBA642A7}" type="parTrans" cxnId="{47EE0FD1-7488-CE4A-BEE2-6CF0CBC0156A}">
      <dgm:prSet/>
      <dgm:spPr/>
      <dgm:t>
        <a:bodyPr/>
        <a:lstStyle/>
        <a:p>
          <a:endParaRPr lang="en-GB"/>
        </a:p>
      </dgm:t>
    </dgm:pt>
    <dgm:pt modelId="{270C889A-8BD5-BC4A-8548-85EA8C6ABB0E}" type="sibTrans" cxnId="{47EE0FD1-7488-CE4A-BEE2-6CF0CBC0156A}">
      <dgm:prSet/>
      <dgm:spPr>
        <a:solidFill>
          <a:schemeClr val="tx1">
            <a:lumMod val="85000"/>
            <a:lumOff val="15000"/>
          </a:schemeClr>
        </a:solidFill>
      </dgm:spPr>
      <dgm:t>
        <a:bodyPr/>
        <a:lstStyle/>
        <a:p>
          <a:endParaRPr lang="en-GB"/>
        </a:p>
      </dgm:t>
    </dgm:pt>
    <dgm:pt modelId="{02F78E37-5CC1-6E4C-A78A-B0CFF7D23836}">
      <dgm:prSet phldrT="[Text]"/>
      <dgm:spPr>
        <a:solidFill>
          <a:srgbClr val="7030A0"/>
        </a:solidFill>
      </dgm:spPr>
      <dgm:t>
        <a:bodyPr/>
        <a:lstStyle/>
        <a:p>
          <a:r>
            <a:rPr lang="en-GB" b="0" i="0" u="none" dirty="0"/>
            <a:t>•Strategies: Feedback, self-evaluation.</a:t>
          </a:r>
          <a:endParaRPr lang="en-GB" dirty="0"/>
        </a:p>
      </dgm:t>
    </dgm:pt>
    <dgm:pt modelId="{262BCC6C-01E9-7D4F-A6CD-AFE0BEA029C6}" type="parTrans" cxnId="{4479D5ED-2408-FA49-974D-2D9C40E81AC4}">
      <dgm:prSet/>
      <dgm:spPr/>
      <dgm:t>
        <a:bodyPr/>
        <a:lstStyle/>
        <a:p>
          <a:endParaRPr lang="en-GB"/>
        </a:p>
      </dgm:t>
    </dgm:pt>
    <dgm:pt modelId="{97B1A557-F5C3-7E41-AEC5-CFBC67BE20C9}" type="sibTrans" cxnId="{4479D5ED-2408-FA49-974D-2D9C40E81AC4}">
      <dgm:prSet/>
      <dgm:spPr>
        <a:solidFill>
          <a:schemeClr val="tx1">
            <a:lumMod val="85000"/>
            <a:lumOff val="15000"/>
          </a:schemeClr>
        </a:solidFill>
      </dgm:spPr>
      <dgm:t>
        <a:bodyPr/>
        <a:lstStyle/>
        <a:p>
          <a:endParaRPr lang="en-GB"/>
        </a:p>
      </dgm:t>
    </dgm:pt>
    <dgm:pt modelId="{3E1FEAE6-8A49-D044-AD53-5FFA7216A6DC}">
      <dgm:prSet phldrT="[Text]"/>
      <dgm:spPr>
        <a:solidFill>
          <a:srgbClr val="FF0000"/>
        </a:solidFill>
      </dgm:spPr>
      <dgm:t>
        <a:bodyPr/>
        <a:lstStyle/>
        <a:p>
          <a:r>
            <a:rPr lang="en-GB" b="0" i="0" u="none">
              <a:solidFill>
                <a:schemeClr val="bg1"/>
              </a:solidFill>
            </a:rPr>
            <a:t>Objectives: Reflect on progress and set goals.</a:t>
          </a:r>
          <a:endParaRPr lang="en-GB" dirty="0">
            <a:solidFill>
              <a:schemeClr val="bg1"/>
            </a:solidFill>
          </a:endParaRPr>
        </a:p>
      </dgm:t>
    </dgm:pt>
    <dgm:pt modelId="{DE56B89D-BEBF-034D-B9C6-5E2810BA0567}" type="parTrans" cxnId="{40459966-F0AD-7C42-8AC3-B18CE0EFC936}">
      <dgm:prSet/>
      <dgm:spPr/>
      <dgm:t>
        <a:bodyPr/>
        <a:lstStyle/>
        <a:p>
          <a:endParaRPr lang="en-GB"/>
        </a:p>
      </dgm:t>
    </dgm:pt>
    <dgm:pt modelId="{B5D1BE28-9156-784C-9DDA-73EEB9658FA6}" type="sibTrans" cxnId="{40459966-F0AD-7C42-8AC3-B18CE0EFC936}">
      <dgm:prSet/>
      <dgm:spPr>
        <a:solidFill>
          <a:schemeClr val="tx1">
            <a:lumMod val="85000"/>
            <a:lumOff val="15000"/>
          </a:schemeClr>
        </a:solidFill>
      </dgm:spPr>
      <dgm:t>
        <a:bodyPr/>
        <a:lstStyle/>
        <a:p>
          <a:endParaRPr lang="en-GB"/>
        </a:p>
      </dgm:t>
    </dgm:pt>
    <dgm:pt modelId="{5C6E461D-51E5-C143-871A-04965E5FA4D0}">
      <dgm:prSet/>
      <dgm:spPr/>
      <dgm:t>
        <a:bodyPr/>
        <a:lstStyle/>
        <a:p>
          <a:endParaRPr lang="en-US"/>
        </a:p>
      </dgm:t>
    </dgm:pt>
    <dgm:pt modelId="{10EB1BDC-3D73-F246-9D1D-F1FB99EA4D2E}" type="parTrans" cxnId="{672544E4-0051-5E4E-9DF0-C94FFB5C9B6A}">
      <dgm:prSet/>
      <dgm:spPr/>
      <dgm:t>
        <a:bodyPr/>
        <a:lstStyle/>
        <a:p>
          <a:endParaRPr lang="en-GB"/>
        </a:p>
      </dgm:t>
    </dgm:pt>
    <dgm:pt modelId="{00BDD0CA-692D-D448-B324-71D07215751D}" type="sibTrans" cxnId="{672544E4-0051-5E4E-9DF0-C94FFB5C9B6A}">
      <dgm:prSet/>
      <dgm:spPr/>
      <dgm:t>
        <a:bodyPr/>
        <a:lstStyle/>
        <a:p>
          <a:endParaRPr lang="en-GB"/>
        </a:p>
      </dgm:t>
    </dgm:pt>
    <dgm:pt modelId="{88D84BE0-1C19-1B42-A409-00B9075AE56D}" type="pres">
      <dgm:prSet presAssocID="{B3235B93-5328-1549-BF11-2EA53D07E95F}" presName="composite" presStyleCnt="0">
        <dgm:presLayoutVars>
          <dgm:chMax val="3"/>
          <dgm:animLvl val="lvl"/>
          <dgm:resizeHandles val="exact"/>
        </dgm:presLayoutVars>
      </dgm:prSet>
      <dgm:spPr/>
    </dgm:pt>
    <dgm:pt modelId="{C4B0D061-7467-E245-A919-DD09B9709159}" type="pres">
      <dgm:prSet presAssocID="{0CF5B158-59AC-9E48-A216-2718569EF77A}" presName="gear1" presStyleLbl="node1" presStyleIdx="0" presStyleCnt="3">
        <dgm:presLayoutVars>
          <dgm:chMax val="1"/>
          <dgm:bulletEnabled val="1"/>
        </dgm:presLayoutVars>
      </dgm:prSet>
      <dgm:spPr/>
    </dgm:pt>
    <dgm:pt modelId="{464E592D-4EA4-E84C-BF0C-0592E6A91B72}" type="pres">
      <dgm:prSet presAssocID="{0CF5B158-59AC-9E48-A216-2718569EF77A}" presName="gear1srcNode" presStyleLbl="node1" presStyleIdx="0" presStyleCnt="3"/>
      <dgm:spPr/>
    </dgm:pt>
    <dgm:pt modelId="{2926A1AD-0DB6-1944-B9EB-7E67EA2CE03A}" type="pres">
      <dgm:prSet presAssocID="{0CF5B158-59AC-9E48-A216-2718569EF77A}" presName="gear1dstNode" presStyleLbl="node1" presStyleIdx="0" presStyleCnt="3"/>
      <dgm:spPr/>
    </dgm:pt>
    <dgm:pt modelId="{C8E70C8C-E35C-E942-969D-7E7E62D58359}" type="pres">
      <dgm:prSet presAssocID="{02F78E37-5CC1-6E4C-A78A-B0CFF7D23836}" presName="gear2" presStyleLbl="node1" presStyleIdx="1" presStyleCnt="3">
        <dgm:presLayoutVars>
          <dgm:chMax val="1"/>
          <dgm:bulletEnabled val="1"/>
        </dgm:presLayoutVars>
      </dgm:prSet>
      <dgm:spPr/>
    </dgm:pt>
    <dgm:pt modelId="{0F66B817-7108-DC4D-B2BE-BED2D51A3123}" type="pres">
      <dgm:prSet presAssocID="{02F78E37-5CC1-6E4C-A78A-B0CFF7D23836}" presName="gear2srcNode" presStyleLbl="node1" presStyleIdx="1" presStyleCnt="3"/>
      <dgm:spPr/>
    </dgm:pt>
    <dgm:pt modelId="{94EE0A1A-09A6-8041-AE5E-D193BACB83A0}" type="pres">
      <dgm:prSet presAssocID="{02F78E37-5CC1-6E4C-A78A-B0CFF7D23836}" presName="gear2dstNode" presStyleLbl="node1" presStyleIdx="1" presStyleCnt="3"/>
      <dgm:spPr/>
    </dgm:pt>
    <dgm:pt modelId="{EC00A0DC-29F5-1144-87C1-F079CAB8A46A}" type="pres">
      <dgm:prSet presAssocID="{3E1FEAE6-8A49-D044-AD53-5FFA7216A6DC}" presName="gear3" presStyleLbl="node1" presStyleIdx="2" presStyleCnt="3"/>
      <dgm:spPr/>
    </dgm:pt>
    <dgm:pt modelId="{8E8E600C-31A6-7848-ADF1-EA253DCB02A7}" type="pres">
      <dgm:prSet presAssocID="{3E1FEAE6-8A49-D044-AD53-5FFA7216A6DC}" presName="gear3tx" presStyleLbl="node1" presStyleIdx="2" presStyleCnt="3">
        <dgm:presLayoutVars>
          <dgm:chMax val="1"/>
          <dgm:bulletEnabled val="1"/>
        </dgm:presLayoutVars>
      </dgm:prSet>
      <dgm:spPr/>
    </dgm:pt>
    <dgm:pt modelId="{E57A2F96-6851-CF4E-8BA9-E2F3D41C594B}" type="pres">
      <dgm:prSet presAssocID="{3E1FEAE6-8A49-D044-AD53-5FFA7216A6DC}" presName="gear3srcNode" presStyleLbl="node1" presStyleIdx="2" presStyleCnt="3"/>
      <dgm:spPr/>
    </dgm:pt>
    <dgm:pt modelId="{7C8FC0DA-C650-114B-8A08-FAA75B79FA09}" type="pres">
      <dgm:prSet presAssocID="{3E1FEAE6-8A49-D044-AD53-5FFA7216A6DC}" presName="gear3dstNode" presStyleLbl="node1" presStyleIdx="2" presStyleCnt="3"/>
      <dgm:spPr/>
    </dgm:pt>
    <dgm:pt modelId="{0324A46D-2BE6-8148-9BD1-DE9AB4C01DA4}" type="pres">
      <dgm:prSet presAssocID="{270C889A-8BD5-BC4A-8548-85EA8C6ABB0E}" presName="connector1" presStyleLbl="sibTrans2D1" presStyleIdx="0" presStyleCnt="3"/>
      <dgm:spPr/>
    </dgm:pt>
    <dgm:pt modelId="{0240847C-7D36-A749-AD0A-88E647646661}" type="pres">
      <dgm:prSet presAssocID="{97B1A557-F5C3-7E41-AEC5-CFBC67BE20C9}" presName="connector2" presStyleLbl="sibTrans2D1" presStyleIdx="1" presStyleCnt="3"/>
      <dgm:spPr/>
    </dgm:pt>
    <dgm:pt modelId="{6687E534-F99A-0B42-81D9-BEC12551DAD7}" type="pres">
      <dgm:prSet presAssocID="{B5D1BE28-9156-784C-9DDA-73EEB9658FA6}" presName="connector3" presStyleLbl="sibTrans2D1" presStyleIdx="2" presStyleCnt="3"/>
      <dgm:spPr/>
    </dgm:pt>
  </dgm:ptLst>
  <dgm:cxnLst>
    <dgm:cxn modelId="{AE2CDB00-9CEC-7F47-B081-65F7367805C2}" type="presOf" srcId="{270C889A-8BD5-BC4A-8548-85EA8C6ABB0E}" destId="{0324A46D-2BE6-8148-9BD1-DE9AB4C01DA4}" srcOrd="0" destOrd="0" presId="urn:microsoft.com/office/officeart/2005/8/layout/gear1"/>
    <dgm:cxn modelId="{9C7E1506-A4FF-9A4D-AD3B-27B88DF91F34}" type="presOf" srcId="{0CF5B158-59AC-9E48-A216-2718569EF77A}" destId="{464E592D-4EA4-E84C-BF0C-0592E6A91B72}" srcOrd="1" destOrd="0" presId="urn:microsoft.com/office/officeart/2005/8/layout/gear1"/>
    <dgm:cxn modelId="{6FC7E742-E60C-9D4D-A09E-4CE70B438482}" type="presOf" srcId="{02F78E37-5CC1-6E4C-A78A-B0CFF7D23836}" destId="{C8E70C8C-E35C-E942-969D-7E7E62D58359}" srcOrd="0" destOrd="0" presId="urn:microsoft.com/office/officeart/2005/8/layout/gear1"/>
    <dgm:cxn modelId="{60DBD646-DE9D-C44A-92F4-3B4B8D031A5E}" type="presOf" srcId="{97B1A557-F5C3-7E41-AEC5-CFBC67BE20C9}" destId="{0240847C-7D36-A749-AD0A-88E647646661}" srcOrd="0" destOrd="0" presId="urn:microsoft.com/office/officeart/2005/8/layout/gear1"/>
    <dgm:cxn modelId="{547E0357-980D-274B-9ECA-4D7245BACC07}" type="presOf" srcId="{0CF5B158-59AC-9E48-A216-2718569EF77A}" destId="{C4B0D061-7467-E245-A919-DD09B9709159}" srcOrd="0" destOrd="0" presId="urn:microsoft.com/office/officeart/2005/8/layout/gear1"/>
    <dgm:cxn modelId="{D5C9645F-EB18-3445-830D-860919978A6A}" type="presOf" srcId="{02F78E37-5CC1-6E4C-A78A-B0CFF7D23836}" destId="{0F66B817-7108-DC4D-B2BE-BED2D51A3123}" srcOrd="1" destOrd="0" presId="urn:microsoft.com/office/officeart/2005/8/layout/gear1"/>
    <dgm:cxn modelId="{40459966-F0AD-7C42-8AC3-B18CE0EFC936}" srcId="{B3235B93-5328-1549-BF11-2EA53D07E95F}" destId="{3E1FEAE6-8A49-D044-AD53-5FFA7216A6DC}" srcOrd="2" destOrd="0" parTransId="{DE56B89D-BEBF-034D-B9C6-5E2810BA0567}" sibTransId="{B5D1BE28-9156-784C-9DDA-73EEB9658FA6}"/>
    <dgm:cxn modelId="{41FB6779-7073-F04D-ABA9-ACDD8EE9A520}" type="presOf" srcId="{B5D1BE28-9156-784C-9DDA-73EEB9658FA6}" destId="{6687E534-F99A-0B42-81D9-BEC12551DAD7}" srcOrd="0" destOrd="0" presId="urn:microsoft.com/office/officeart/2005/8/layout/gear1"/>
    <dgm:cxn modelId="{BB8D4F93-B644-B64B-A2EB-5D069097C3FB}" type="presOf" srcId="{02F78E37-5CC1-6E4C-A78A-B0CFF7D23836}" destId="{94EE0A1A-09A6-8041-AE5E-D193BACB83A0}" srcOrd="2" destOrd="0" presId="urn:microsoft.com/office/officeart/2005/8/layout/gear1"/>
    <dgm:cxn modelId="{7ECE66A4-D700-C846-BA82-7B7720EB4CC5}" type="presOf" srcId="{B3235B93-5328-1549-BF11-2EA53D07E95F}" destId="{88D84BE0-1C19-1B42-A409-00B9075AE56D}" srcOrd="0" destOrd="0" presId="urn:microsoft.com/office/officeart/2005/8/layout/gear1"/>
    <dgm:cxn modelId="{7D9A5ED0-D0B8-E749-9C19-2252C0EE0BFE}" type="presOf" srcId="{3E1FEAE6-8A49-D044-AD53-5FFA7216A6DC}" destId="{EC00A0DC-29F5-1144-87C1-F079CAB8A46A}" srcOrd="0" destOrd="0" presId="urn:microsoft.com/office/officeart/2005/8/layout/gear1"/>
    <dgm:cxn modelId="{47EE0FD1-7488-CE4A-BEE2-6CF0CBC0156A}" srcId="{B3235B93-5328-1549-BF11-2EA53D07E95F}" destId="{0CF5B158-59AC-9E48-A216-2718569EF77A}" srcOrd="0" destOrd="0" parTransId="{68585902-E44E-DF4C-AFA9-016CEBA642A7}" sibTransId="{270C889A-8BD5-BC4A-8548-85EA8C6ABB0E}"/>
    <dgm:cxn modelId="{FE0F3ED9-11E0-6249-B819-753E91249DAF}" type="presOf" srcId="{0CF5B158-59AC-9E48-A216-2718569EF77A}" destId="{2926A1AD-0DB6-1944-B9EB-7E67EA2CE03A}" srcOrd="2" destOrd="0" presId="urn:microsoft.com/office/officeart/2005/8/layout/gear1"/>
    <dgm:cxn modelId="{672544E4-0051-5E4E-9DF0-C94FFB5C9B6A}" srcId="{B3235B93-5328-1549-BF11-2EA53D07E95F}" destId="{5C6E461D-51E5-C143-871A-04965E5FA4D0}" srcOrd="3" destOrd="0" parTransId="{10EB1BDC-3D73-F246-9D1D-F1FB99EA4D2E}" sibTransId="{00BDD0CA-692D-D448-B324-71D07215751D}"/>
    <dgm:cxn modelId="{4479D5ED-2408-FA49-974D-2D9C40E81AC4}" srcId="{B3235B93-5328-1549-BF11-2EA53D07E95F}" destId="{02F78E37-5CC1-6E4C-A78A-B0CFF7D23836}" srcOrd="1" destOrd="0" parTransId="{262BCC6C-01E9-7D4F-A6CD-AFE0BEA029C6}" sibTransId="{97B1A557-F5C3-7E41-AEC5-CFBC67BE20C9}"/>
    <dgm:cxn modelId="{5F66E5F1-1E8A-6A44-A2BE-A165AA18B6AE}" type="presOf" srcId="{3E1FEAE6-8A49-D044-AD53-5FFA7216A6DC}" destId="{8E8E600C-31A6-7848-ADF1-EA253DCB02A7}" srcOrd="1" destOrd="0" presId="urn:microsoft.com/office/officeart/2005/8/layout/gear1"/>
    <dgm:cxn modelId="{C4AB17F5-9CBD-E349-A8C3-D714C8FB43E9}" type="presOf" srcId="{3E1FEAE6-8A49-D044-AD53-5FFA7216A6DC}" destId="{E57A2F96-6851-CF4E-8BA9-E2F3D41C594B}" srcOrd="2" destOrd="0" presId="urn:microsoft.com/office/officeart/2005/8/layout/gear1"/>
    <dgm:cxn modelId="{A1F3A1FC-62CA-A441-A28B-5378C93629AD}" type="presOf" srcId="{3E1FEAE6-8A49-D044-AD53-5FFA7216A6DC}" destId="{7C8FC0DA-C650-114B-8A08-FAA75B79FA09}" srcOrd="3" destOrd="0" presId="urn:microsoft.com/office/officeart/2005/8/layout/gear1"/>
    <dgm:cxn modelId="{B90056A8-E5AA-1141-866F-FF0134653A5F}" type="presParOf" srcId="{88D84BE0-1C19-1B42-A409-00B9075AE56D}" destId="{C4B0D061-7467-E245-A919-DD09B9709159}" srcOrd="0" destOrd="0" presId="urn:microsoft.com/office/officeart/2005/8/layout/gear1"/>
    <dgm:cxn modelId="{8386EC01-AD7F-F94A-8445-848F8F113E40}" type="presParOf" srcId="{88D84BE0-1C19-1B42-A409-00B9075AE56D}" destId="{464E592D-4EA4-E84C-BF0C-0592E6A91B72}" srcOrd="1" destOrd="0" presId="urn:microsoft.com/office/officeart/2005/8/layout/gear1"/>
    <dgm:cxn modelId="{D4C70A08-BC36-9A47-85B6-168AFDFBDE3F}" type="presParOf" srcId="{88D84BE0-1C19-1B42-A409-00B9075AE56D}" destId="{2926A1AD-0DB6-1944-B9EB-7E67EA2CE03A}" srcOrd="2" destOrd="0" presId="urn:microsoft.com/office/officeart/2005/8/layout/gear1"/>
    <dgm:cxn modelId="{E34A2D70-0986-5549-9B4B-987A9E99E158}" type="presParOf" srcId="{88D84BE0-1C19-1B42-A409-00B9075AE56D}" destId="{C8E70C8C-E35C-E942-969D-7E7E62D58359}" srcOrd="3" destOrd="0" presId="urn:microsoft.com/office/officeart/2005/8/layout/gear1"/>
    <dgm:cxn modelId="{875EABFA-4338-F945-A783-B96777DE9B3B}" type="presParOf" srcId="{88D84BE0-1C19-1B42-A409-00B9075AE56D}" destId="{0F66B817-7108-DC4D-B2BE-BED2D51A3123}" srcOrd="4" destOrd="0" presId="urn:microsoft.com/office/officeart/2005/8/layout/gear1"/>
    <dgm:cxn modelId="{37C35250-B5F5-254B-93DA-FB3486157DD8}" type="presParOf" srcId="{88D84BE0-1C19-1B42-A409-00B9075AE56D}" destId="{94EE0A1A-09A6-8041-AE5E-D193BACB83A0}" srcOrd="5" destOrd="0" presId="urn:microsoft.com/office/officeart/2005/8/layout/gear1"/>
    <dgm:cxn modelId="{B5C0110A-5F92-E241-BCE6-7CA6FF3D56C2}" type="presParOf" srcId="{88D84BE0-1C19-1B42-A409-00B9075AE56D}" destId="{EC00A0DC-29F5-1144-87C1-F079CAB8A46A}" srcOrd="6" destOrd="0" presId="urn:microsoft.com/office/officeart/2005/8/layout/gear1"/>
    <dgm:cxn modelId="{4E8AA1DB-20F2-DF45-96B6-739300D08613}" type="presParOf" srcId="{88D84BE0-1C19-1B42-A409-00B9075AE56D}" destId="{8E8E600C-31A6-7848-ADF1-EA253DCB02A7}" srcOrd="7" destOrd="0" presId="urn:microsoft.com/office/officeart/2005/8/layout/gear1"/>
    <dgm:cxn modelId="{084ECB71-6042-1D40-8045-4062D423122F}" type="presParOf" srcId="{88D84BE0-1C19-1B42-A409-00B9075AE56D}" destId="{E57A2F96-6851-CF4E-8BA9-E2F3D41C594B}" srcOrd="8" destOrd="0" presId="urn:microsoft.com/office/officeart/2005/8/layout/gear1"/>
    <dgm:cxn modelId="{35044A8F-33D1-1D4F-93AA-47275B6B3E3D}" type="presParOf" srcId="{88D84BE0-1C19-1B42-A409-00B9075AE56D}" destId="{7C8FC0DA-C650-114B-8A08-FAA75B79FA09}" srcOrd="9" destOrd="0" presId="urn:microsoft.com/office/officeart/2005/8/layout/gear1"/>
    <dgm:cxn modelId="{BFD8FA58-149C-8B46-BA6A-093BB957C9F7}" type="presParOf" srcId="{88D84BE0-1C19-1B42-A409-00B9075AE56D}" destId="{0324A46D-2BE6-8148-9BD1-DE9AB4C01DA4}" srcOrd="10" destOrd="0" presId="urn:microsoft.com/office/officeart/2005/8/layout/gear1"/>
    <dgm:cxn modelId="{255E2582-0295-0D4B-919B-0C43B27E6A1E}" type="presParOf" srcId="{88D84BE0-1C19-1B42-A409-00B9075AE56D}" destId="{0240847C-7D36-A749-AD0A-88E647646661}" srcOrd="11" destOrd="0" presId="urn:microsoft.com/office/officeart/2005/8/layout/gear1"/>
    <dgm:cxn modelId="{A22EF22F-DF9A-FB41-A9A2-0BD3C154ADF4}" type="presParOf" srcId="{88D84BE0-1C19-1B42-A409-00B9075AE56D}" destId="{6687E534-F99A-0B42-81D9-BEC12551DAD7}"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456A6-D58C-6A41-AD63-3D70A497F53D}">
      <dsp:nvSpPr>
        <dsp:cNvPr id="0" name=""/>
        <dsp:cNvSpPr/>
      </dsp:nvSpPr>
      <dsp:spPr>
        <a:xfrm>
          <a:off x="2740993" y="1848024"/>
          <a:ext cx="1404588" cy="1404588"/>
        </a:xfrm>
        <a:prstGeom prst="ellips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Coaching block </a:t>
          </a:r>
        </a:p>
      </dsp:txBody>
      <dsp:txXfrm>
        <a:off x="2946690" y="2053721"/>
        <a:ext cx="993194" cy="993194"/>
      </dsp:txXfrm>
    </dsp:sp>
    <dsp:sp modelId="{5E29E604-1B75-B14B-9B64-C6D5B86019FD}">
      <dsp:nvSpPr>
        <dsp:cNvPr id="0" name=""/>
        <dsp:cNvSpPr/>
      </dsp:nvSpPr>
      <dsp:spPr>
        <a:xfrm rot="16200000">
          <a:off x="3231235" y="1617616"/>
          <a:ext cx="424104" cy="36712"/>
        </a:xfrm>
        <a:custGeom>
          <a:avLst/>
          <a:gdLst/>
          <a:ahLst/>
          <a:cxnLst/>
          <a:rect l="0" t="0" r="0" b="0"/>
          <a:pathLst>
            <a:path>
              <a:moveTo>
                <a:pt x="0" y="18356"/>
              </a:moveTo>
              <a:lnTo>
                <a:pt x="424104" y="18356"/>
              </a:lnTo>
            </a:path>
          </a:pathLst>
        </a:custGeom>
        <a:noFill/>
        <a:ln w="6350" cap="flat" cmpd="sng" algn="in">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2684" y="1625370"/>
        <a:ext cx="21205" cy="21205"/>
      </dsp:txXfrm>
    </dsp:sp>
    <dsp:sp modelId="{ABB426C1-EE10-6042-9A5D-0C3EE1EC4AA6}">
      <dsp:nvSpPr>
        <dsp:cNvPr id="0" name=""/>
        <dsp:cNvSpPr/>
      </dsp:nvSpPr>
      <dsp:spPr>
        <a:xfrm>
          <a:off x="2740993" y="19331"/>
          <a:ext cx="1404588" cy="1404588"/>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1.Strength and conditioning </a:t>
          </a:r>
        </a:p>
      </dsp:txBody>
      <dsp:txXfrm>
        <a:off x="2946690" y="225028"/>
        <a:ext cx="993194" cy="993194"/>
      </dsp:txXfrm>
    </dsp:sp>
    <dsp:sp modelId="{7536F0AA-49E5-414C-A5B5-9754A94377B3}">
      <dsp:nvSpPr>
        <dsp:cNvPr id="0" name=""/>
        <dsp:cNvSpPr/>
      </dsp:nvSpPr>
      <dsp:spPr>
        <a:xfrm>
          <a:off x="4145581" y="2531962"/>
          <a:ext cx="424104" cy="36712"/>
        </a:xfrm>
        <a:custGeom>
          <a:avLst/>
          <a:gdLst/>
          <a:ahLst/>
          <a:cxnLst/>
          <a:rect l="0" t="0" r="0" b="0"/>
          <a:pathLst>
            <a:path>
              <a:moveTo>
                <a:pt x="0" y="18356"/>
              </a:moveTo>
              <a:lnTo>
                <a:pt x="424104" y="18356"/>
              </a:lnTo>
            </a:path>
          </a:pathLst>
        </a:custGeom>
        <a:noFill/>
        <a:ln w="6350" cap="flat" cmpd="sng" algn="in">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47031" y="2539716"/>
        <a:ext cx="21205" cy="21205"/>
      </dsp:txXfrm>
    </dsp:sp>
    <dsp:sp modelId="{D7811DF8-08A1-F341-8A24-8E58EE9FBFC0}">
      <dsp:nvSpPr>
        <dsp:cNvPr id="0" name=""/>
        <dsp:cNvSpPr/>
      </dsp:nvSpPr>
      <dsp:spPr>
        <a:xfrm>
          <a:off x="4569685" y="1848024"/>
          <a:ext cx="1404588" cy="1404588"/>
        </a:xfrm>
        <a:prstGeom prst="ellipse">
          <a:avLst/>
        </a:prstGeom>
        <a:gradFill rotWithShape="0">
          <a:gsLst>
            <a:gs pos="0">
              <a:schemeClr val="accent2">
                <a:hueOff val="-55218"/>
                <a:satOff val="-18112"/>
                <a:lumOff val="-6601"/>
                <a:alphaOff val="0"/>
                <a:tint val="94000"/>
                <a:satMod val="103000"/>
                <a:lumMod val="102000"/>
              </a:schemeClr>
            </a:gs>
            <a:gs pos="50000">
              <a:schemeClr val="accent2">
                <a:hueOff val="-55218"/>
                <a:satOff val="-18112"/>
                <a:lumOff val="-6601"/>
                <a:alphaOff val="0"/>
                <a:shade val="100000"/>
                <a:satMod val="110000"/>
                <a:lumMod val="100000"/>
              </a:schemeClr>
            </a:gs>
            <a:gs pos="100000">
              <a:schemeClr val="accent2">
                <a:hueOff val="-55218"/>
                <a:satOff val="-18112"/>
                <a:lumOff val="-6601"/>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2.Tactical skills </a:t>
          </a:r>
        </a:p>
      </dsp:txBody>
      <dsp:txXfrm>
        <a:off x="4775382" y="2053721"/>
        <a:ext cx="993194" cy="993194"/>
      </dsp:txXfrm>
    </dsp:sp>
    <dsp:sp modelId="{3549F92A-A388-9145-ACF8-4142F84C2A2B}">
      <dsp:nvSpPr>
        <dsp:cNvPr id="0" name=""/>
        <dsp:cNvSpPr/>
      </dsp:nvSpPr>
      <dsp:spPr>
        <a:xfrm rot="5400000">
          <a:off x="3231235" y="3446308"/>
          <a:ext cx="424104" cy="36712"/>
        </a:xfrm>
        <a:custGeom>
          <a:avLst/>
          <a:gdLst/>
          <a:ahLst/>
          <a:cxnLst/>
          <a:rect l="0" t="0" r="0" b="0"/>
          <a:pathLst>
            <a:path>
              <a:moveTo>
                <a:pt x="0" y="18356"/>
              </a:moveTo>
              <a:lnTo>
                <a:pt x="424104" y="18356"/>
              </a:lnTo>
            </a:path>
          </a:pathLst>
        </a:custGeom>
        <a:noFill/>
        <a:ln w="6350" cap="flat" cmpd="sng" algn="in">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2684" y="3454062"/>
        <a:ext cx="21205" cy="21205"/>
      </dsp:txXfrm>
    </dsp:sp>
    <dsp:sp modelId="{E8F389C8-4D6E-ED42-A7C6-A2DF1BCCBD47}">
      <dsp:nvSpPr>
        <dsp:cNvPr id="0" name=""/>
        <dsp:cNvSpPr/>
      </dsp:nvSpPr>
      <dsp:spPr>
        <a:xfrm>
          <a:off x="2740993" y="3676717"/>
          <a:ext cx="1404588" cy="1404588"/>
        </a:xfrm>
        <a:prstGeom prst="ellipse">
          <a:avLst/>
        </a:prstGeom>
        <a:gradFill rotWithShape="0">
          <a:gsLst>
            <a:gs pos="0">
              <a:schemeClr val="accent2">
                <a:hueOff val="-110436"/>
                <a:satOff val="-36223"/>
                <a:lumOff val="-13202"/>
                <a:alphaOff val="0"/>
                <a:tint val="94000"/>
                <a:satMod val="103000"/>
                <a:lumMod val="102000"/>
              </a:schemeClr>
            </a:gs>
            <a:gs pos="50000">
              <a:schemeClr val="accent2">
                <a:hueOff val="-110436"/>
                <a:satOff val="-36223"/>
                <a:lumOff val="-13202"/>
                <a:alphaOff val="0"/>
                <a:shade val="100000"/>
                <a:satMod val="110000"/>
                <a:lumMod val="100000"/>
              </a:schemeClr>
            </a:gs>
            <a:gs pos="100000">
              <a:schemeClr val="accent2">
                <a:hueOff val="-110436"/>
                <a:satOff val="-36223"/>
                <a:lumOff val="-13202"/>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3.Skills development </a:t>
          </a:r>
        </a:p>
      </dsp:txBody>
      <dsp:txXfrm>
        <a:off x="2946690" y="3882414"/>
        <a:ext cx="993194" cy="993194"/>
      </dsp:txXfrm>
    </dsp:sp>
    <dsp:sp modelId="{77DF07E8-EF75-8441-B47C-F95AD05087A4}">
      <dsp:nvSpPr>
        <dsp:cNvPr id="0" name=""/>
        <dsp:cNvSpPr/>
      </dsp:nvSpPr>
      <dsp:spPr>
        <a:xfrm rot="10800000">
          <a:off x="2316889" y="2531962"/>
          <a:ext cx="424104" cy="36712"/>
        </a:xfrm>
        <a:custGeom>
          <a:avLst/>
          <a:gdLst/>
          <a:ahLst/>
          <a:cxnLst/>
          <a:rect l="0" t="0" r="0" b="0"/>
          <a:pathLst>
            <a:path>
              <a:moveTo>
                <a:pt x="0" y="18356"/>
              </a:moveTo>
              <a:lnTo>
                <a:pt x="424104" y="18356"/>
              </a:lnTo>
            </a:path>
          </a:pathLst>
        </a:custGeom>
        <a:noFill/>
        <a:ln w="6350" cap="flat" cmpd="sng" algn="in">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18338" y="2539716"/>
        <a:ext cx="21205" cy="21205"/>
      </dsp:txXfrm>
    </dsp:sp>
    <dsp:sp modelId="{3CD57BAE-3146-5E4A-A521-D05AABF3C5A9}">
      <dsp:nvSpPr>
        <dsp:cNvPr id="0" name=""/>
        <dsp:cNvSpPr/>
      </dsp:nvSpPr>
      <dsp:spPr>
        <a:xfrm>
          <a:off x="912300" y="1848024"/>
          <a:ext cx="1404588" cy="1404588"/>
        </a:xfrm>
        <a:prstGeom prst="ellipse">
          <a:avLst/>
        </a:prstGeom>
        <a:gradFill rotWithShape="0">
          <a:gsLst>
            <a:gs pos="0">
              <a:schemeClr val="accent2">
                <a:hueOff val="-165654"/>
                <a:satOff val="-54335"/>
                <a:lumOff val="-19803"/>
                <a:alphaOff val="0"/>
                <a:tint val="94000"/>
                <a:satMod val="103000"/>
                <a:lumMod val="102000"/>
              </a:schemeClr>
            </a:gs>
            <a:gs pos="50000">
              <a:schemeClr val="accent2">
                <a:hueOff val="-165654"/>
                <a:satOff val="-54335"/>
                <a:lumOff val="-19803"/>
                <a:alphaOff val="0"/>
                <a:shade val="100000"/>
                <a:satMod val="110000"/>
                <a:lumMod val="100000"/>
              </a:schemeClr>
            </a:gs>
            <a:gs pos="100000">
              <a:schemeClr val="accent2">
                <a:hueOff val="-165654"/>
                <a:satOff val="-54335"/>
                <a:lumOff val="-19803"/>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4.Game simulation </a:t>
          </a:r>
        </a:p>
      </dsp:txBody>
      <dsp:txXfrm>
        <a:off x="1117997" y="2053721"/>
        <a:ext cx="993194" cy="993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A348E-AF40-2A4D-BF61-36F08C929981}">
      <dsp:nvSpPr>
        <dsp:cNvPr id="0" name=""/>
        <dsp:cNvSpPr/>
      </dsp:nvSpPr>
      <dsp:spPr>
        <a:xfrm>
          <a:off x="1051999" y="421867"/>
          <a:ext cx="2811147" cy="2811147"/>
        </a:xfrm>
        <a:prstGeom prst="blockArc">
          <a:avLst>
            <a:gd name="adj1" fmla="val 11880000"/>
            <a:gd name="adj2" fmla="val 16200000"/>
            <a:gd name="adj3" fmla="val 4638"/>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E742392-07A9-6A4C-B597-96D2C393211C}">
      <dsp:nvSpPr>
        <dsp:cNvPr id="0" name=""/>
        <dsp:cNvSpPr/>
      </dsp:nvSpPr>
      <dsp:spPr>
        <a:xfrm>
          <a:off x="1051999" y="421867"/>
          <a:ext cx="2811147" cy="2811147"/>
        </a:xfrm>
        <a:prstGeom prst="blockArc">
          <a:avLst>
            <a:gd name="adj1" fmla="val 7560000"/>
            <a:gd name="adj2" fmla="val 11880000"/>
            <a:gd name="adj3" fmla="val 4638"/>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C16956D-EDBE-7A41-AEE7-09ECE6715AC0}">
      <dsp:nvSpPr>
        <dsp:cNvPr id="0" name=""/>
        <dsp:cNvSpPr/>
      </dsp:nvSpPr>
      <dsp:spPr>
        <a:xfrm>
          <a:off x="1051999" y="421867"/>
          <a:ext cx="2811147" cy="2811147"/>
        </a:xfrm>
        <a:prstGeom prst="blockArc">
          <a:avLst>
            <a:gd name="adj1" fmla="val 3240000"/>
            <a:gd name="adj2" fmla="val 7560000"/>
            <a:gd name="adj3" fmla="val 4638"/>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ECDA1AA-FFD3-984F-B186-3405B7E679D3}">
      <dsp:nvSpPr>
        <dsp:cNvPr id="0" name=""/>
        <dsp:cNvSpPr/>
      </dsp:nvSpPr>
      <dsp:spPr>
        <a:xfrm>
          <a:off x="1051999" y="421867"/>
          <a:ext cx="2811147" cy="2811147"/>
        </a:xfrm>
        <a:prstGeom prst="blockArc">
          <a:avLst>
            <a:gd name="adj1" fmla="val 20520000"/>
            <a:gd name="adj2" fmla="val 3240000"/>
            <a:gd name="adj3" fmla="val 4638"/>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7C35CCB-FC65-1342-BB4C-9F2603B59404}">
      <dsp:nvSpPr>
        <dsp:cNvPr id="0" name=""/>
        <dsp:cNvSpPr/>
      </dsp:nvSpPr>
      <dsp:spPr>
        <a:xfrm>
          <a:off x="1051999" y="421867"/>
          <a:ext cx="2811147" cy="2811147"/>
        </a:xfrm>
        <a:prstGeom prst="blockArc">
          <a:avLst>
            <a:gd name="adj1" fmla="val 16200000"/>
            <a:gd name="adj2" fmla="val 20520000"/>
            <a:gd name="adj3" fmla="val 4638"/>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6E7D309-AC01-7448-9F2A-C1A45B26451E}">
      <dsp:nvSpPr>
        <dsp:cNvPr id="0" name=""/>
        <dsp:cNvSpPr/>
      </dsp:nvSpPr>
      <dsp:spPr>
        <a:xfrm>
          <a:off x="1810780" y="1180648"/>
          <a:ext cx="1293585" cy="1293585"/>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Rounded MT Bold" panose="020F0704030504030204" pitchFamily="34" charset="77"/>
              <a:cs typeface="Aptos Display" panose="020F0502020204030204" pitchFamily="34" charset="0"/>
            </a:rPr>
            <a:t>Goal setting principles </a:t>
          </a:r>
        </a:p>
      </dsp:txBody>
      <dsp:txXfrm>
        <a:off x="2000221" y="1370089"/>
        <a:ext cx="914703" cy="914703"/>
      </dsp:txXfrm>
    </dsp:sp>
    <dsp:sp modelId="{98098AE1-5646-2E44-AE62-2B0D00B8F8D4}">
      <dsp:nvSpPr>
        <dsp:cNvPr id="0" name=""/>
        <dsp:cNvSpPr/>
      </dsp:nvSpPr>
      <dsp:spPr>
        <a:xfrm>
          <a:off x="2004817" y="1710"/>
          <a:ext cx="905510" cy="905510"/>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Specific </a:t>
          </a:r>
        </a:p>
      </dsp:txBody>
      <dsp:txXfrm>
        <a:off x="2137426" y="134319"/>
        <a:ext cx="640292" cy="640292"/>
      </dsp:txXfrm>
    </dsp:sp>
    <dsp:sp modelId="{B630F157-0491-1F42-8F58-B31AD4D1FFB4}">
      <dsp:nvSpPr>
        <dsp:cNvPr id="0" name=""/>
        <dsp:cNvSpPr/>
      </dsp:nvSpPr>
      <dsp:spPr>
        <a:xfrm>
          <a:off x="3310595" y="950413"/>
          <a:ext cx="905510" cy="905510"/>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Measurable </a:t>
          </a:r>
        </a:p>
      </dsp:txBody>
      <dsp:txXfrm>
        <a:off x="3443204" y="1083022"/>
        <a:ext cx="640292" cy="640292"/>
      </dsp:txXfrm>
    </dsp:sp>
    <dsp:sp modelId="{21B289CC-A86D-4048-8FAF-2DF522CDBB2F}">
      <dsp:nvSpPr>
        <dsp:cNvPr id="0" name=""/>
        <dsp:cNvSpPr/>
      </dsp:nvSpPr>
      <dsp:spPr>
        <a:xfrm>
          <a:off x="2811832" y="2485446"/>
          <a:ext cx="905510" cy="905510"/>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Adjustable </a:t>
          </a:r>
        </a:p>
      </dsp:txBody>
      <dsp:txXfrm>
        <a:off x="2944441" y="2618055"/>
        <a:ext cx="640292" cy="640292"/>
      </dsp:txXfrm>
    </dsp:sp>
    <dsp:sp modelId="{21A168CC-3FFB-F844-9545-CCA731D47CA5}">
      <dsp:nvSpPr>
        <dsp:cNvPr id="0" name=""/>
        <dsp:cNvSpPr/>
      </dsp:nvSpPr>
      <dsp:spPr>
        <a:xfrm>
          <a:off x="1197803" y="2485446"/>
          <a:ext cx="905510" cy="905510"/>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Realistic </a:t>
          </a:r>
        </a:p>
      </dsp:txBody>
      <dsp:txXfrm>
        <a:off x="1330412" y="2618055"/>
        <a:ext cx="640292" cy="640292"/>
      </dsp:txXfrm>
    </dsp:sp>
    <dsp:sp modelId="{0DE276F0-B73B-8A4B-9D37-58E5490CDF83}">
      <dsp:nvSpPr>
        <dsp:cNvPr id="0" name=""/>
        <dsp:cNvSpPr/>
      </dsp:nvSpPr>
      <dsp:spPr>
        <a:xfrm>
          <a:off x="699040" y="950413"/>
          <a:ext cx="905510" cy="905510"/>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 Time based </a:t>
          </a:r>
        </a:p>
      </dsp:txBody>
      <dsp:txXfrm>
        <a:off x="831649" y="1083022"/>
        <a:ext cx="640292" cy="640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00164-FA76-8842-BD5C-3226043071A6}">
      <dsp:nvSpPr>
        <dsp:cNvPr id="0" name=""/>
        <dsp:cNvSpPr/>
      </dsp:nvSpPr>
      <dsp:spPr>
        <a:xfrm>
          <a:off x="1721123" y="950"/>
          <a:ext cx="1030927" cy="1030927"/>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latin typeface="Arial Rounded MT Bold" panose="020F0704030504030204" pitchFamily="34" charset="77"/>
            </a:rPr>
            <a:t>Effectiveness</a:t>
          </a:r>
          <a:r>
            <a:rPr lang="en-US" sz="700" kern="1200" dirty="0"/>
            <a:t> </a:t>
          </a:r>
          <a:endParaRPr lang="en-GB" sz="700" kern="1200" dirty="0"/>
        </a:p>
      </dsp:txBody>
      <dsp:txXfrm>
        <a:off x="1872099" y="151926"/>
        <a:ext cx="728975" cy="728975"/>
      </dsp:txXfrm>
    </dsp:sp>
    <dsp:sp modelId="{08CC78D6-9163-8A4F-A853-25227722BEB1}">
      <dsp:nvSpPr>
        <dsp:cNvPr id="0" name=""/>
        <dsp:cNvSpPr/>
      </dsp:nvSpPr>
      <dsp:spPr>
        <a:xfrm rot="2160000">
          <a:off x="2719447" y="792787"/>
          <a:ext cx="273964" cy="347937"/>
        </a:xfrm>
        <a:prstGeom prst="rightArrow">
          <a:avLst>
            <a:gd name="adj1" fmla="val 60000"/>
            <a:gd name="adj2" fmla="val 50000"/>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727295" y="838219"/>
        <a:ext cx="191775" cy="208763"/>
      </dsp:txXfrm>
    </dsp:sp>
    <dsp:sp modelId="{E960FF24-48D4-CF43-945B-3D453FBAC3D0}">
      <dsp:nvSpPr>
        <dsp:cNvPr id="0" name=""/>
        <dsp:cNvSpPr/>
      </dsp:nvSpPr>
      <dsp:spPr>
        <a:xfrm>
          <a:off x="2973354" y="910749"/>
          <a:ext cx="1030927" cy="1030927"/>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latin typeface="Arial Rounded MT Bold" panose="020F0704030504030204" pitchFamily="34" charset="77"/>
            </a:rPr>
            <a:t>Player development </a:t>
          </a:r>
          <a:endParaRPr lang="en-GB" sz="700" kern="1200" dirty="0">
            <a:latin typeface="Arial Rounded MT Bold" panose="020F0704030504030204" pitchFamily="34" charset="77"/>
          </a:endParaRPr>
        </a:p>
      </dsp:txBody>
      <dsp:txXfrm>
        <a:off x="3124330" y="1061725"/>
        <a:ext cx="728975" cy="728975"/>
      </dsp:txXfrm>
    </dsp:sp>
    <dsp:sp modelId="{B43DD24A-CCE4-7E4C-875F-01D4760EAF99}">
      <dsp:nvSpPr>
        <dsp:cNvPr id="0" name=""/>
        <dsp:cNvSpPr/>
      </dsp:nvSpPr>
      <dsp:spPr>
        <a:xfrm rot="6480000">
          <a:off x="3115076" y="1980912"/>
          <a:ext cx="273964" cy="347937"/>
        </a:xfrm>
        <a:prstGeom prst="rightArrow">
          <a:avLst>
            <a:gd name="adj1" fmla="val 60000"/>
            <a:gd name="adj2" fmla="val 50000"/>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168869" y="2011416"/>
        <a:ext cx="191775" cy="208763"/>
      </dsp:txXfrm>
    </dsp:sp>
    <dsp:sp modelId="{842CAB3E-A4A7-374D-AEC1-5876768BF7CE}">
      <dsp:nvSpPr>
        <dsp:cNvPr id="0" name=""/>
        <dsp:cNvSpPr/>
      </dsp:nvSpPr>
      <dsp:spPr>
        <a:xfrm>
          <a:off x="2495044" y="2382834"/>
          <a:ext cx="1030927" cy="1030927"/>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latin typeface="Arial Rounded MT Bold" panose="020F0704030504030204" pitchFamily="34" charset="77"/>
            </a:rPr>
            <a:t>Maximizing potential </a:t>
          </a:r>
          <a:endParaRPr lang="en-GB" sz="700" kern="1200" dirty="0">
            <a:latin typeface="Arial Rounded MT Bold" panose="020F0704030504030204" pitchFamily="34" charset="77"/>
          </a:endParaRPr>
        </a:p>
      </dsp:txBody>
      <dsp:txXfrm>
        <a:off x="2646020" y="2533810"/>
        <a:ext cx="728975" cy="728975"/>
      </dsp:txXfrm>
    </dsp:sp>
    <dsp:sp modelId="{D93F8107-9B3C-E94B-AC75-563E5F03510F}">
      <dsp:nvSpPr>
        <dsp:cNvPr id="0" name=""/>
        <dsp:cNvSpPr/>
      </dsp:nvSpPr>
      <dsp:spPr>
        <a:xfrm rot="10800000">
          <a:off x="2107358" y="2724328"/>
          <a:ext cx="273964" cy="347937"/>
        </a:xfrm>
        <a:prstGeom prst="rightArrow">
          <a:avLst>
            <a:gd name="adj1" fmla="val 60000"/>
            <a:gd name="adj2" fmla="val 50000"/>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2189547" y="2793915"/>
        <a:ext cx="191775" cy="208763"/>
      </dsp:txXfrm>
    </dsp:sp>
    <dsp:sp modelId="{870EB1A8-F542-C44C-84B4-83A3FF667100}">
      <dsp:nvSpPr>
        <dsp:cNvPr id="0" name=""/>
        <dsp:cNvSpPr/>
      </dsp:nvSpPr>
      <dsp:spPr>
        <a:xfrm>
          <a:off x="947203" y="2382834"/>
          <a:ext cx="1030927" cy="1030927"/>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latin typeface="Arial Rounded MT Bold" panose="020F0704030504030204" pitchFamily="34" charset="77"/>
            </a:rPr>
            <a:t>Accountability</a:t>
          </a:r>
          <a:r>
            <a:rPr lang="en-US" sz="700" kern="1200" dirty="0"/>
            <a:t> </a:t>
          </a:r>
          <a:endParaRPr lang="en-GB" sz="700" kern="1200" dirty="0"/>
        </a:p>
      </dsp:txBody>
      <dsp:txXfrm>
        <a:off x="1098179" y="2533810"/>
        <a:ext cx="728975" cy="728975"/>
      </dsp:txXfrm>
    </dsp:sp>
    <dsp:sp modelId="{6667C88F-F8AA-A74B-AF1E-1DBF6B4AC44A}">
      <dsp:nvSpPr>
        <dsp:cNvPr id="0" name=""/>
        <dsp:cNvSpPr/>
      </dsp:nvSpPr>
      <dsp:spPr>
        <a:xfrm rot="15120000">
          <a:off x="1088925" y="1995660"/>
          <a:ext cx="273964" cy="347937"/>
        </a:xfrm>
        <a:prstGeom prst="rightArrow">
          <a:avLst>
            <a:gd name="adj1" fmla="val 60000"/>
            <a:gd name="adj2" fmla="val 50000"/>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1142718" y="2104330"/>
        <a:ext cx="191775" cy="208763"/>
      </dsp:txXfrm>
    </dsp:sp>
    <dsp:sp modelId="{1E43D614-2708-6449-B8CB-DA3DA6C1C5B0}">
      <dsp:nvSpPr>
        <dsp:cNvPr id="0" name=""/>
        <dsp:cNvSpPr/>
      </dsp:nvSpPr>
      <dsp:spPr>
        <a:xfrm>
          <a:off x="468893" y="910749"/>
          <a:ext cx="1030927" cy="1030927"/>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latin typeface="Arial Rounded MT Bold" panose="020F0704030504030204" pitchFamily="34" charset="77"/>
            </a:rPr>
            <a:t>Innovation </a:t>
          </a:r>
          <a:endParaRPr lang="en-GB" sz="700" kern="1200" dirty="0">
            <a:latin typeface="Arial Rounded MT Bold" panose="020F0704030504030204" pitchFamily="34" charset="77"/>
          </a:endParaRPr>
        </a:p>
      </dsp:txBody>
      <dsp:txXfrm>
        <a:off x="619869" y="1061725"/>
        <a:ext cx="728975" cy="728975"/>
      </dsp:txXfrm>
    </dsp:sp>
    <dsp:sp modelId="{D6E4A997-15BD-0E48-B783-7FF79F08FACC}">
      <dsp:nvSpPr>
        <dsp:cNvPr id="0" name=""/>
        <dsp:cNvSpPr/>
      </dsp:nvSpPr>
      <dsp:spPr>
        <a:xfrm rot="19440000">
          <a:off x="1467217" y="801902"/>
          <a:ext cx="273964" cy="347937"/>
        </a:xfrm>
        <a:prstGeom prst="rightArrow">
          <a:avLst>
            <a:gd name="adj1" fmla="val 60000"/>
            <a:gd name="adj2" fmla="val 50000"/>
          </a:avLst>
        </a:prstGeom>
        <a:gradFill rotWithShape="0">
          <a:gsLst>
            <a:gs pos="0">
              <a:schemeClr val="accent2">
                <a:tint val="60000"/>
                <a:hueOff val="0"/>
                <a:satOff val="0"/>
                <a:lumOff val="0"/>
                <a:alphaOff val="0"/>
                <a:tint val="94000"/>
                <a:satMod val="103000"/>
                <a:lumMod val="102000"/>
              </a:schemeClr>
            </a:gs>
            <a:gs pos="50000">
              <a:schemeClr val="accent2">
                <a:tint val="60000"/>
                <a:hueOff val="0"/>
                <a:satOff val="0"/>
                <a:lumOff val="0"/>
                <a:alphaOff val="0"/>
                <a:shade val="100000"/>
                <a:satMod val="110000"/>
                <a:lumMod val="100000"/>
              </a:schemeClr>
            </a:gs>
            <a:gs pos="100000">
              <a:schemeClr val="accent2">
                <a:tint val="60000"/>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475065" y="895644"/>
        <a:ext cx="191775" cy="2087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7587F-CAE0-B14E-8A68-F0F8747AD493}">
      <dsp:nvSpPr>
        <dsp:cNvPr id="0" name=""/>
        <dsp:cNvSpPr/>
      </dsp:nvSpPr>
      <dsp:spPr>
        <a:xfrm>
          <a:off x="1153114" y="3454697"/>
          <a:ext cx="1843294" cy="1139100"/>
        </a:xfrm>
        <a:prstGeom prst="roundRect">
          <a:avLst>
            <a:gd name="adj" fmla="val 10000"/>
          </a:avLst>
        </a:prstGeom>
        <a:solidFill>
          <a:schemeClr val="bg2">
            <a:lumMod val="2500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bg1"/>
              </a:solidFill>
              <a:latin typeface="Arial Rounded MT Bold" panose="020F0704030504030204" pitchFamily="34" charset="77"/>
            </a:rPr>
            <a:t>RAMP Warm-up protocols </a:t>
          </a:r>
        </a:p>
        <a:p>
          <a:pPr marL="0" lvl="0" indent="0" algn="ctr" defTabSz="444500">
            <a:lnSpc>
              <a:spcPct val="90000"/>
            </a:lnSpc>
            <a:spcBef>
              <a:spcPct val="0"/>
            </a:spcBef>
            <a:spcAft>
              <a:spcPct val="35000"/>
            </a:spcAft>
            <a:buNone/>
          </a:pPr>
          <a:r>
            <a:rPr lang="en-GB" sz="1000" u="sng" kern="1200">
              <a:solidFill>
                <a:schemeClr val="bg1"/>
              </a:solidFill>
              <a:latin typeface="Arial Rounded MT Bold" panose="020F0704030504030204" pitchFamily="34" charset="77"/>
            </a:rPr>
            <a:t>Session specific</a:t>
          </a:r>
        </a:p>
        <a:p>
          <a:pPr marL="0" lvl="0" indent="0" algn="ctr" defTabSz="444500">
            <a:lnSpc>
              <a:spcPct val="90000"/>
            </a:lnSpc>
            <a:spcBef>
              <a:spcPct val="0"/>
            </a:spcBef>
            <a:spcAft>
              <a:spcPct val="35000"/>
            </a:spcAft>
            <a:buNone/>
          </a:pPr>
          <a:endParaRPr lang="en-GB" sz="1000" u="sng" kern="1200" dirty="0">
            <a:solidFill>
              <a:schemeClr val="bg1"/>
            </a:solidFill>
            <a:latin typeface="Arial Rounded MT Bold" panose="020F0704030504030204" pitchFamily="34" charset="77"/>
          </a:endParaRPr>
        </a:p>
      </dsp:txBody>
      <dsp:txXfrm>
        <a:off x="1186477" y="3488060"/>
        <a:ext cx="1776568" cy="1072374"/>
      </dsp:txXfrm>
    </dsp:sp>
    <dsp:sp modelId="{D2192CA7-51E3-FC4F-83C9-D12632E08D66}">
      <dsp:nvSpPr>
        <dsp:cNvPr id="0" name=""/>
        <dsp:cNvSpPr/>
      </dsp:nvSpPr>
      <dsp:spPr>
        <a:xfrm rot="17420256">
          <a:off x="2344561" y="3075356"/>
          <a:ext cx="1998156" cy="24190"/>
        </a:xfrm>
        <a:custGeom>
          <a:avLst/>
          <a:gdLst/>
          <a:ahLst/>
          <a:cxnLst/>
          <a:rect l="0" t="0" r="0" b="0"/>
          <a:pathLst>
            <a:path>
              <a:moveTo>
                <a:pt x="0" y="12095"/>
              </a:moveTo>
              <a:lnTo>
                <a:pt x="1998156" y="12095"/>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293685" y="3037497"/>
        <a:ext cx="99907" cy="99907"/>
      </dsp:txXfrm>
    </dsp:sp>
    <dsp:sp modelId="{80D3BDCA-11F7-1E4D-9F8E-421CFE40853C}">
      <dsp:nvSpPr>
        <dsp:cNvPr id="0" name=""/>
        <dsp:cNvSpPr/>
      </dsp:nvSpPr>
      <dsp:spPr>
        <a:xfrm>
          <a:off x="3690870" y="877960"/>
          <a:ext cx="3009658" cy="2545387"/>
        </a:xfrm>
        <a:prstGeom prst="roundRect">
          <a:avLst>
            <a:gd name="adj" fmla="val 10000"/>
          </a:avLst>
        </a:prstGeom>
        <a:solidFill>
          <a:srgbClr val="7030A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Font typeface="+mj-lt"/>
            <a:buNone/>
          </a:pPr>
          <a:r>
            <a:rPr lang="en-GB" sz="1000" kern="1200" dirty="0">
              <a:solidFill>
                <a:schemeClr val="bg1"/>
              </a:solidFill>
              <a:latin typeface="Arial Rounded MT Bold" panose="020F0704030504030204" pitchFamily="34" charset="77"/>
            </a:rPr>
            <a:t>1. Endurance and Conditioning Get warmed up:</a:t>
          </a:r>
        </a:p>
        <a:p>
          <a:pPr marL="0" lvl="0" indent="0" algn="ctr" defTabSz="444500">
            <a:lnSpc>
              <a:spcPct val="90000"/>
            </a:lnSpc>
            <a:spcBef>
              <a:spcPct val="0"/>
            </a:spcBef>
            <a:spcAft>
              <a:spcPct val="35000"/>
            </a:spcAft>
            <a:buNone/>
          </a:pPr>
          <a:r>
            <a:rPr lang="en-GB" sz="1000" kern="1200" dirty="0">
              <a:solidFill>
                <a:schemeClr val="bg1"/>
              </a:solidFill>
              <a:latin typeface="Arial Rounded MT Bold" panose="020F0704030504030204" pitchFamily="34" charset="77"/>
            </a:rPr>
            <a:t>R: jogging </a:t>
          </a:r>
        </a:p>
        <a:p>
          <a:pPr marL="0" lvl="0" indent="0" algn="ctr" defTabSz="444500">
            <a:lnSpc>
              <a:spcPct val="90000"/>
            </a:lnSpc>
            <a:spcBef>
              <a:spcPct val="0"/>
            </a:spcBef>
            <a:spcAft>
              <a:spcPct val="35000"/>
            </a:spcAft>
            <a:buNone/>
          </a:pPr>
          <a:r>
            <a:rPr lang="en-GB" sz="1000" kern="1200" dirty="0">
              <a:solidFill>
                <a:schemeClr val="bg1"/>
              </a:solidFill>
              <a:latin typeface="Arial Rounded MT Bold" panose="020F0704030504030204" pitchFamily="34" charset="77"/>
            </a:rPr>
            <a:t>A:  bodyweight squats, lunges, and push-ups to engage your primary muscular groups.</a:t>
          </a:r>
        </a:p>
        <a:p>
          <a:pPr marL="0" lvl="0" indent="0" algn="ctr" defTabSz="444500">
            <a:lnSpc>
              <a:spcPct val="90000"/>
            </a:lnSpc>
            <a:spcBef>
              <a:spcPct val="0"/>
            </a:spcBef>
            <a:spcAft>
              <a:spcPct val="35000"/>
            </a:spcAft>
            <a:buNone/>
          </a:pPr>
          <a:r>
            <a:rPr lang="en-GB" sz="1000" kern="1200" dirty="0">
              <a:solidFill>
                <a:schemeClr val="bg1"/>
              </a:solidFill>
              <a:latin typeface="Arial Rounded MT Bold" panose="020F0704030504030204" pitchFamily="34" charset="77"/>
            </a:rPr>
            <a:t>M: arm circles, hip rotations, and leg swings to mobilise joints.</a:t>
          </a:r>
        </a:p>
        <a:p>
          <a:pPr marL="0" lvl="0" indent="0" algn="ctr" defTabSz="444500">
            <a:lnSpc>
              <a:spcPct val="90000"/>
            </a:lnSpc>
            <a:spcBef>
              <a:spcPct val="0"/>
            </a:spcBef>
            <a:spcAft>
              <a:spcPct val="35000"/>
            </a:spcAft>
            <a:buNone/>
          </a:pPr>
          <a:r>
            <a:rPr lang="en-GB" sz="1000" kern="1200" dirty="0">
              <a:solidFill>
                <a:schemeClr val="bg1"/>
              </a:solidFill>
              <a:latin typeface="Arial Rounded MT Bold" panose="020F0704030504030204" pitchFamily="34" charset="77"/>
            </a:rPr>
            <a:t>P: medicine ball throws and jump squats.</a:t>
          </a:r>
        </a:p>
      </dsp:txBody>
      <dsp:txXfrm>
        <a:off x="3765422" y="952512"/>
        <a:ext cx="2860554" cy="2396283"/>
      </dsp:txXfrm>
    </dsp:sp>
    <dsp:sp modelId="{DEB1A366-2EEC-6045-8279-1EED2229C765}">
      <dsp:nvSpPr>
        <dsp:cNvPr id="0" name=""/>
        <dsp:cNvSpPr/>
      </dsp:nvSpPr>
      <dsp:spPr>
        <a:xfrm rot="20144414">
          <a:off x="6660147" y="1950679"/>
          <a:ext cx="914538" cy="24190"/>
        </a:xfrm>
        <a:custGeom>
          <a:avLst/>
          <a:gdLst/>
          <a:ahLst/>
          <a:cxnLst/>
          <a:rect l="0" t="0" r="0" b="0"/>
          <a:pathLst>
            <a:path>
              <a:moveTo>
                <a:pt x="0" y="12095"/>
              </a:moveTo>
              <a:lnTo>
                <a:pt x="914538" y="12095"/>
              </a:lnTo>
            </a:path>
          </a:pathLst>
        </a:custGeom>
        <a:noFill/>
        <a:ln w="34925" cap="flat" cmpd="sng" algn="in">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7094553" y="1939910"/>
        <a:ext cx="45726" cy="45726"/>
      </dsp:txXfrm>
    </dsp:sp>
    <dsp:sp modelId="{0422BB0D-F7C8-DC45-9261-9111043D8F4F}">
      <dsp:nvSpPr>
        <dsp:cNvPr id="0" name=""/>
        <dsp:cNvSpPr/>
      </dsp:nvSpPr>
      <dsp:spPr>
        <a:xfrm>
          <a:off x="7534305" y="428864"/>
          <a:ext cx="3044662" cy="2692058"/>
        </a:xfrm>
        <a:prstGeom prst="roundRect">
          <a:avLst>
            <a:gd name="adj" fmla="val 10000"/>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Font typeface="+mj-lt"/>
            <a:buNone/>
          </a:pPr>
          <a:r>
            <a:rPr lang="en-GB" sz="1000" kern="1200" dirty="0">
              <a:solidFill>
                <a:schemeClr val="bg1"/>
              </a:solidFill>
              <a:latin typeface="Arial Rounded MT Bold" panose="020F0704030504030204" pitchFamily="34" charset="77"/>
            </a:rPr>
            <a:t>3. Development of Skills Warm-up:</a:t>
          </a:r>
        </a:p>
        <a:p>
          <a:pPr marL="0" lvl="0" indent="0" algn="ctr" defTabSz="444500">
            <a:lnSpc>
              <a:spcPct val="90000"/>
            </a:lnSpc>
            <a:spcBef>
              <a:spcPct val="0"/>
            </a:spcBef>
            <a:spcAft>
              <a:spcPct val="35000"/>
            </a:spcAft>
            <a:buFont typeface="+mj-lt"/>
            <a:buNone/>
          </a:pPr>
          <a:r>
            <a:rPr lang="en-GB" sz="1000" kern="1200" dirty="0">
              <a:solidFill>
                <a:schemeClr val="bg1"/>
              </a:solidFill>
              <a:latin typeface="Arial Rounded MT Bold" panose="020F0704030504030204" pitchFamily="34" charset="77"/>
            </a:rPr>
            <a:t>R: jogging </a:t>
          </a:r>
        </a:p>
        <a:p>
          <a:pPr marL="0" lvl="0" indent="0" algn="ctr" defTabSz="444500">
            <a:lnSpc>
              <a:spcPct val="90000"/>
            </a:lnSpc>
            <a:spcBef>
              <a:spcPct val="0"/>
            </a:spcBef>
            <a:spcAft>
              <a:spcPct val="35000"/>
            </a:spcAft>
            <a:buFont typeface="+mj-lt"/>
            <a:buNone/>
          </a:pPr>
          <a:r>
            <a:rPr lang="en-GB" sz="1000" kern="1200" dirty="0">
              <a:solidFill>
                <a:schemeClr val="bg1"/>
              </a:solidFill>
              <a:latin typeface="Arial Rounded MT Bold" panose="020F0704030504030204" pitchFamily="34" charset="77"/>
            </a:rPr>
            <a:t>A: Use dynamic stretches  to activate the major muscles involved in skill development.</a:t>
          </a:r>
        </a:p>
        <a:p>
          <a:pPr marL="0" lvl="0" indent="0" algn="ctr" defTabSz="444500">
            <a:lnSpc>
              <a:spcPct val="90000"/>
            </a:lnSpc>
            <a:spcBef>
              <a:spcPct val="0"/>
            </a:spcBef>
            <a:spcAft>
              <a:spcPct val="35000"/>
            </a:spcAft>
            <a:buFont typeface="+mj-lt"/>
            <a:buNone/>
          </a:pPr>
          <a:r>
            <a:rPr lang="en-GB" sz="1000" kern="1200" dirty="0">
              <a:solidFill>
                <a:schemeClr val="bg1"/>
              </a:solidFill>
              <a:latin typeface="Arial Rounded MT Bold" panose="020F0704030504030204" pitchFamily="34" charset="77"/>
            </a:rPr>
            <a:t>M:  dynamic movements the joints utilised in kicking, catching, and passing.</a:t>
          </a:r>
        </a:p>
        <a:p>
          <a:pPr marL="0" lvl="0" indent="0" algn="ctr" defTabSz="444500">
            <a:lnSpc>
              <a:spcPct val="90000"/>
            </a:lnSpc>
            <a:spcBef>
              <a:spcPct val="0"/>
            </a:spcBef>
            <a:spcAft>
              <a:spcPct val="35000"/>
            </a:spcAft>
            <a:buFont typeface="+mj-lt"/>
            <a:buNone/>
          </a:pPr>
          <a:r>
            <a:rPr lang="en-GB" sz="1000" kern="1200" dirty="0">
              <a:solidFill>
                <a:schemeClr val="bg1"/>
              </a:solidFill>
              <a:latin typeface="Arial Rounded MT Bold" panose="020F0704030504030204" pitchFamily="34" charset="77"/>
            </a:rPr>
            <a:t>P: technique-focused skill-specific drill</a:t>
          </a:r>
        </a:p>
        <a:p>
          <a:pPr marL="0" lvl="0" indent="0" algn="ctr" defTabSz="444500">
            <a:lnSpc>
              <a:spcPct val="90000"/>
            </a:lnSpc>
            <a:spcBef>
              <a:spcPct val="0"/>
            </a:spcBef>
            <a:spcAft>
              <a:spcPct val="35000"/>
            </a:spcAft>
            <a:buFont typeface="+mj-lt"/>
            <a:buNone/>
          </a:pPr>
          <a:endParaRPr lang="en-GB" sz="1000" kern="1200" dirty="0">
            <a:solidFill>
              <a:schemeClr val="bg1"/>
            </a:solidFill>
            <a:latin typeface="Arial Rounded MT Bold" panose="020F0704030504030204" pitchFamily="34" charset="77"/>
          </a:endParaRPr>
        </a:p>
      </dsp:txBody>
      <dsp:txXfrm>
        <a:off x="7613153" y="507712"/>
        <a:ext cx="2886966" cy="2534362"/>
      </dsp:txXfrm>
    </dsp:sp>
    <dsp:sp modelId="{0500BDDB-D2CD-994B-9792-0D76E2C66870}">
      <dsp:nvSpPr>
        <dsp:cNvPr id="0" name=""/>
        <dsp:cNvSpPr/>
      </dsp:nvSpPr>
      <dsp:spPr>
        <a:xfrm rot="4390481">
          <a:off x="5706098" y="3478178"/>
          <a:ext cx="2799061" cy="24190"/>
        </a:xfrm>
        <a:custGeom>
          <a:avLst/>
          <a:gdLst/>
          <a:ahLst/>
          <a:cxnLst/>
          <a:rect l="0" t="0" r="0" b="0"/>
          <a:pathLst>
            <a:path>
              <a:moveTo>
                <a:pt x="0" y="12095"/>
              </a:moveTo>
              <a:lnTo>
                <a:pt x="2799061" y="12095"/>
              </a:lnTo>
            </a:path>
          </a:pathLst>
        </a:custGeom>
        <a:noFill/>
        <a:ln w="34925" cap="flat" cmpd="sng" algn="in">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7035652" y="3420296"/>
        <a:ext cx="139953" cy="139953"/>
      </dsp:txXfrm>
    </dsp:sp>
    <dsp:sp modelId="{2600F31C-99B6-5241-A48A-F1CA7728CDD4}">
      <dsp:nvSpPr>
        <dsp:cNvPr id="0" name=""/>
        <dsp:cNvSpPr/>
      </dsp:nvSpPr>
      <dsp:spPr>
        <a:xfrm>
          <a:off x="7510730" y="3482116"/>
          <a:ext cx="3180531" cy="2695551"/>
        </a:xfrm>
        <a:prstGeom prst="roundRect">
          <a:avLst>
            <a:gd name="adj" fmla="val 10000"/>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Font typeface="+mj-lt"/>
            <a:buNone/>
          </a:pPr>
          <a:r>
            <a:rPr lang="en-GB" sz="1000" b="1" i="0" u="none" strike="noStrike" kern="1200" dirty="0">
              <a:solidFill>
                <a:schemeClr val="bg1"/>
              </a:solidFill>
              <a:effectLst/>
              <a:latin typeface="Arial Rounded MT Bold" panose="020F0704030504030204" pitchFamily="34" charset="77"/>
            </a:rPr>
            <a:t>5.Game Simulation Warm-up:</a:t>
          </a:r>
          <a:endParaRPr lang="en-GB" sz="1000" b="0" i="0" u="none" strike="noStrike" kern="1200" dirty="0">
            <a:solidFill>
              <a:schemeClr val="bg1"/>
            </a:solidFill>
            <a:effectLst/>
            <a:latin typeface="Arial Rounded MT Bold" panose="020F0704030504030204" pitchFamily="34" charset="77"/>
          </a:endParaRPr>
        </a:p>
        <a:p>
          <a:pPr marL="0" lvl="0" indent="0" algn="ctr" defTabSz="444500">
            <a:lnSpc>
              <a:spcPct val="90000"/>
            </a:lnSpc>
            <a:spcBef>
              <a:spcPct val="0"/>
            </a:spcBef>
            <a:spcAft>
              <a:spcPct val="35000"/>
            </a:spcAft>
            <a:buFont typeface="+mj-lt"/>
            <a:buNone/>
          </a:pPr>
          <a:r>
            <a:rPr lang="en-GB" sz="1000" b="0" i="0" u="none" strike="noStrike" kern="1200" dirty="0">
              <a:solidFill>
                <a:schemeClr val="bg1"/>
              </a:solidFill>
              <a:effectLst/>
              <a:latin typeface="Arial Rounded MT Bold" panose="020F0704030504030204" pitchFamily="34" charset="77"/>
            </a:rPr>
            <a:t>R: Begin with dynamic movements such as high knees and butt kicks to elevate heart rate.</a:t>
          </a:r>
        </a:p>
        <a:p>
          <a:pPr marL="0" lvl="0" indent="0" algn="ctr" defTabSz="444500">
            <a:lnSpc>
              <a:spcPct val="90000"/>
            </a:lnSpc>
            <a:spcBef>
              <a:spcPct val="0"/>
            </a:spcBef>
            <a:spcAft>
              <a:spcPct val="35000"/>
            </a:spcAft>
            <a:buFont typeface="+mj-lt"/>
            <a:buNone/>
          </a:pPr>
          <a:r>
            <a:rPr lang="en-GB" sz="1000" b="0" i="0" u="none" strike="noStrike" kern="1200" dirty="0">
              <a:solidFill>
                <a:schemeClr val="bg1"/>
              </a:solidFill>
              <a:effectLst/>
              <a:latin typeface="Arial Rounded MT Bold" panose="020F0704030504030204" pitchFamily="34" charset="77"/>
            </a:rPr>
            <a:t>A: dynamic stretches and resistance band exercises.</a:t>
          </a:r>
        </a:p>
        <a:p>
          <a:pPr marL="0" lvl="0" indent="0" algn="ctr" defTabSz="444500">
            <a:lnSpc>
              <a:spcPct val="90000"/>
            </a:lnSpc>
            <a:spcBef>
              <a:spcPct val="0"/>
            </a:spcBef>
            <a:spcAft>
              <a:spcPct val="35000"/>
            </a:spcAft>
            <a:buFont typeface="+mj-lt"/>
            <a:buNone/>
          </a:pPr>
          <a:r>
            <a:rPr lang="en-GB" sz="1000" b="0" i="0" u="none" strike="noStrike" kern="1200" dirty="0">
              <a:solidFill>
                <a:schemeClr val="bg1"/>
              </a:solidFill>
              <a:effectLst/>
              <a:latin typeface="Arial Rounded MT Bold" panose="020F0704030504030204" pitchFamily="34" charset="77"/>
            </a:rPr>
            <a:t>M: sprinting, cutting, and tackling with dynamic drills.</a:t>
          </a:r>
        </a:p>
        <a:p>
          <a:pPr marL="0" lvl="0" indent="0" algn="ctr" defTabSz="444500">
            <a:lnSpc>
              <a:spcPct val="90000"/>
            </a:lnSpc>
            <a:spcBef>
              <a:spcPct val="0"/>
            </a:spcBef>
            <a:spcAft>
              <a:spcPct val="35000"/>
            </a:spcAft>
            <a:buFont typeface="+mj-lt"/>
            <a:buNone/>
          </a:pPr>
          <a:r>
            <a:rPr lang="en-GB" sz="1000" b="0" i="0" u="none" strike="noStrike" kern="1200" dirty="0">
              <a:solidFill>
                <a:schemeClr val="bg1"/>
              </a:solidFill>
              <a:effectLst/>
              <a:latin typeface="Arial Rounded MT Bold" panose="020F0704030504030204" pitchFamily="34" charset="77"/>
            </a:rPr>
            <a:t>P:  small-sided games, scrimmage drills, and decision-making exercises.</a:t>
          </a:r>
          <a:endParaRPr lang="en-GB" sz="1000" kern="1200" dirty="0">
            <a:solidFill>
              <a:schemeClr val="bg1"/>
            </a:solidFill>
            <a:latin typeface="Arial Rounded MT Bold" panose="020F0704030504030204" pitchFamily="34" charset="77"/>
          </a:endParaRPr>
        </a:p>
      </dsp:txBody>
      <dsp:txXfrm>
        <a:off x="7589680" y="3561066"/>
        <a:ext cx="3022631" cy="2537651"/>
      </dsp:txXfrm>
    </dsp:sp>
    <dsp:sp modelId="{CCE7992F-FEA9-C047-BEE2-F617B686F9B9}">
      <dsp:nvSpPr>
        <dsp:cNvPr id="0" name=""/>
        <dsp:cNvSpPr/>
      </dsp:nvSpPr>
      <dsp:spPr>
        <a:xfrm rot="3207055">
          <a:off x="2731882" y="4537524"/>
          <a:ext cx="1307956" cy="24190"/>
        </a:xfrm>
        <a:custGeom>
          <a:avLst/>
          <a:gdLst/>
          <a:ahLst/>
          <a:cxnLst/>
          <a:rect l="0" t="0" r="0" b="0"/>
          <a:pathLst>
            <a:path>
              <a:moveTo>
                <a:pt x="0" y="12095"/>
              </a:moveTo>
              <a:lnTo>
                <a:pt x="1307956" y="12095"/>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353161" y="4516920"/>
        <a:ext cx="65397" cy="65397"/>
      </dsp:txXfrm>
    </dsp:sp>
    <dsp:sp modelId="{57A3A300-C227-584D-B8DB-5C2C8F8FB339}">
      <dsp:nvSpPr>
        <dsp:cNvPr id="0" name=""/>
        <dsp:cNvSpPr/>
      </dsp:nvSpPr>
      <dsp:spPr>
        <a:xfrm>
          <a:off x="3775311" y="3737371"/>
          <a:ext cx="3087113" cy="2675238"/>
        </a:xfrm>
        <a:prstGeom prst="roundRect">
          <a:avLst>
            <a:gd name="adj" fmla="val 10000"/>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Font typeface="+mj-lt"/>
            <a:buNone/>
          </a:pPr>
          <a:r>
            <a:rPr lang="en-GB" sz="1000" b="1" i="0" u="none" strike="noStrike" kern="1200" dirty="0">
              <a:solidFill>
                <a:schemeClr val="bg1"/>
              </a:solidFill>
              <a:effectLst/>
              <a:latin typeface="Arial Rounded MT Bold" panose="020F0704030504030204" pitchFamily="34" charset="77"/>
            </a:rPr>
            <a:t>2. Tactical Proficiencies Warm-up:</a:t>
          </a:r>
        </a:p>
        <a:p>
          <a:pPr marL="0" lvl="0" indent="0" algn="ctr" defTabSz="444500">
            <a:lnSpc>
              <a:spcPct val="90000"/>
            </a:lnSpc>
            <a:spcBef>
              <a:spcPct val="0"/>
            </a:spcBef>
            <a:spcAft>
              <a:spcPct val="35000"/>
            </a:spcAft>
            <a:buFont typeface="+mj-lt"/>
            <a:buNone/>
          </a:pPr>
          <a:r>
            <a:rPr lang="en-GB" sz="1000" b="1" i="0" u="none" strike="noStrike" kern="1200" dirty="0">
              <a:solidFill>
                <a:schemeClr val="bg1"/>
              </a:solidFill>
              <a:effectLst/>
              <a:latin typeface="Arial Rounded MT Bold" panose="020F0704030504030204" pitchFamily="34" charset="77"/>
            </a:rPr>
            <a:t>R: Start with dynamic exercises like lateral shuffles and high knees.</a:t>
          </a:r>
        </a:p>
        <a:p>
          <a:pPr marL="0" lvl="0" indent="0" algn="ctr" defTabSz="444500">
            <a:lnSpc>
              <a:spcPct val="90000"/>
            </a:lnSpc>
            <a:spcBef>
              <a:spcPct val="0"/>
            </a:spcBef>
            <a:spcAft>
              <a:spcPct val="35000"/>
            </a:spcAft>
            <a:buFont typeface="+mj-lt"/>
            <a:buNone/>
          </a:pPr>
          <a:r>
            <a:rPr lang="en-GB" sz="1000" b="1" i="0" u="none" strike="noStrike" kern="1200" dirty="0">
              <a:solidFill>
                <a:schemeClr val="bg1"/>
              </a:solidFill>
              <a:effectLst/>
              <a:latin typeface="Arial Rounded MT Bold" panose="020F0704030504030204" pitchFamily="34" charset="77"/>
            </a:rPr>
            <a:t>A: Dynamic stretches and band exercises can help activate particular muscle areas involved in tactical abilities.</a:t>
          </a:r>
        </a:p>
        <a:p>
          <a:pPr marL="0" lvl="0" indent="0" algn="ctr" defTabSz="444500">
            <a:lnSpc>
              <a:spcPct val="90000"/>
            </a:lnSpc>
            <a:spcBef>
              <a:spcPct val="0"/>
            </a:spcBef>
            <a:spcAft>
              <a:spcPct val="35000"/>
            </a:spcAft>
            <a:buFont typeface="+mj-lt"/>
            <a:buNone/>
          </a:pPr>
          <a:r>
            <a:rPr lang="en-GB" sz="1000" b="1" i="0" u="none" strike="noStrike" kern="1200" dirty="0">
              <a:solidFill>
                <a:schemeClr val="bg1"/>
              </a:solidFill>
              <a:effectLst/>
              <a:latin typeface="Arial Rounded MT Bold" panose="020F0704030504030204" pitchFamily="34" charset="77"/>
            </a:rPr>
            <a:t>M: Use dynamic drills to mobilise the joints used in tackling, passing, and agility movements.</a:t>
          </a:r>
        </a:p>
        <a:p>
          <a:pPr marL="0" lvl="0" indent="0" algn="ctr" defTabSz="444500">
            <a:lnSpc>
              <a:spcPct val="90000"/>
            </a:lnSpc>
            <a:spcBef>
              <a:spcPct val="0"/>
            </a:spcBef>
            <a:spcAft>
              <a:spcPct val="35000"/>
            </a:spcAft>
            <a:buFont typeface="+mj-lt"/>
            <a:buNone/>
          </a:pPr>
          <a:r>
            <a:rPr lang="en-GB" sz="1000" b="1" i="0" u="none" strike="noStrike" kern="1200" dirty="0">
              <a:solidFill>
                <a:schemeClr val="bg1"/>
              </a:solidFill>
              <a:effectLst/>
              <a:latin typeface="Arial Rounded MT Bold" panose="020F0704030504030204" pitchFamily="34" charset="77"/>
            </a:rPr>
            <a:t>P:  passing drills and footwork patterns</a:t>
          </a:r>
          <a:endParaRPr lang="en-GB" sz="1000" kern="1200" dirty="0">
            <a:solidFill>
              <a:schemeClr val="bg1"/>
            </a:solidFill>
            <a:latin typeface="Arial Rounded MT Bold" panose="020F0704030504030204" pitchFamily="34" charset="77"/>
          </a:endParaRPr>
        </a:p>
      </dsp:txBody>
      <dsp:txXfrm>
        <a:off x="3853666" y="3815726"/>
        <a:ext cx="2930403" cy="2518528"/>
      </dsp:txXfrm>
    </dsp:sp>
    <dsp:sp modelId="{295B67D3-E3F1-5041-9DDA-C1EA858920A9}">
      <dsp:nvSpPr>
        <dsp:cNvPr id="0" name=""/>
        <dsp:cNvSpPr/>
      </dsp:nvSpPr>
      <dsp:spPr>
        <a:xfrm>
          <a:off x="1166994" y="2109949"/>
          <a:ext cx="1843294" cy="1102585"/>
        </a:xfrm>
        <a:prstGeom prst="roundRect">
          <a:avLst>
            <a:gd name="adj" fmla="val 10000"/>
          </a:avLst>
        </a:prstGeom>
        <a:solidFill>
          <a:srgbClr val="FFC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u="sng" kern="1200">
              <a:solidFill>
                <a:schemeClr val="bg1"/>
              </a:solidFill>
              <a:latin typeface="Arial Rounded MT Bold" panose="020F0704030504030204" pitchFamily="34" charset="77"/>
            </a:rPr>
            <a:t>Raise, Activate, Mobilise, Potentiate</a:t>
          </a:r>
          <a:endParaRPr lang="en-GB" sz="1000" u="sng" kern="1200" dirty="0">
            <a:solidFill>
              <a:schemeClr val="bg1"/>
            </a:solidFill>
            <a:latin typeface="Arial Rounded MT Bold" panose="020F0704030504030204" pitchFamily="34" charset="77"/>
          </a:endParaRPr>
        </a:p>
      </dsp:txBody>
      <dsp:txXfrm>
        <a:off x="1199288" y="2142243"/>
        <a:ext cx="1778706" cy="10379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321F5-F41F-0B40-87FF-54FE430F52B4}">
      <dsp:nvSpPr>
        <dsp:cNvPr id="0" name=""/>
        <dsp:cNvSpPr/>
      </dsp:nvSpPr>
      <dsp:spPr>
        <a:xfrm>
          <a:off x="3583492" y="0"/>
          <a:ext cx="961015" cy="790585"/>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a:t>
          </a:r>
        </a:p>
      </dsp:txBody>
      <dsp:txXfrm>
        <a:off x="3583492" y="0"/>
        <a:ext cx="961015" cy="790585"/>
      </dsp:txXfrm>
    </dsp:sp>
    <dsp:sp modelId="{CDCB25A7-8045-E445-B667-595C3BC2B526}">
      <dsp:nvSpPr>
        <dsp:cNvPr id="0" name=""/>
        <dsp:cNvSpPr/>
      </dsp:nvSpPr>
      <dsp:spPr>
        <a:xfrm>
          <a:off x="3102984" y="790585"/>
          <a:ext cx="1922030" cy="790585"/>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u="sng"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Strength and Conditioning</a:t>
          </a:r>
          <a:endParaRPr lang="en-GB" sz="15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3439339" y="790585"/>
        <a:ext cx="1249320" cy="790585"/>
      </dsp:txXfrm>
    </dsp:sp>
    <dsp:sp modelId="{D921CE6A-B681-774E-888A-6BC85C769912}">
      <dsp:nvSpPr>
        <dsp:cNvPr id="0" name=""/>
        <dsp:cNvSpPr/>
      </dsp:nvSpPr>
      <dsp:spPr>
        <a:xfrm>
          <a:off x="2283026" y="1581170"/>
          <a:ext cx="3561946" cy="1349086"/>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1.</a:t>
          </a:r>
          <a:r>
            <a:rPr lang="en-GB" sz="1100" kern="1200" dirty="0">
              <a:solidFill>
                <a:schemeClr val="bg1"/>
              </a:solidFill>
              <a:effectLst/>
              <a:latin typeface="Arial Rounded MT Bold" panose="020F0704030504030204" pitchFamily="34" charset="77"/>
              <a:cs typeface="Times New Roman" panose="02020603050405020304" pitchFamily="18" charset="0"/>
            </a:rPr>
            <a:t> Dynamic Warm-Up: Perform agility drills, dynamic stretches, and mobility exercises for (10 minutes).
</a:t>
          </a:r>
          <a:endParaRPr lang="en-GB" sz="11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2906367" y="1581170"/>
        <a:ext cx="2315265" cy="1349086"/>
      </dsp:txXfrm>
    </dsp:sp>
    <dsp:sp modelId="{3D93FCF5-FE8B-8647-857B-D21DFD1F3EC4}">
      <dsp:nvSpPr>
        <dsp:cNvPr id="0" name=""/>
        <dsp:cNvSpPr/>
      </dsp:nvSpPr>
      <dsp:spPr>
        <a:xfrm>
          <a:off x="1441523" y="2930257"/>
          <a:ext cx="5244953" cy="1384536"/>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2.</a:t>
          </a:r>
          <a:r>
            <a:rPr lang="en-GB" sz="1100" kern="1200" dirty="0">
              <a:solidFill>
                <a:schemeClr val="bg1"/>
              </a:solidFill>
              <a:effectLst/>
              <a:latin typeface="Arial Rounded MT Bold" panose="020F0704030504030204" pitchFamily="34" charset="77"/>
              <a:cs typeface="Times New Roman" panose="02020603050405020304" pitchFamily="18" charset="0"/>
            </a:rPr>
            <a:t> Circuit Training for Strength (20 minutes): Include movements like as lunges, rows, bench press, deadlifts, and squats. Complete 3 sets of 8–12 repetitions for each exercise.</a:t>
          </a:r>
        </a:p>
        <a:p>
          <a:pPr marL="0" lvl="0" indent="0" algn="ctr" defTabSz="488950">
            <a:lnSpc>
              <a:spcPct val="90000"/>
            </a:lnSpc>
            <a:spcBef>
              <a:spcPct val="0"/>
            </a:spcBef>
            <a:spcAft>
              <a:spcPct val="35000"/>
            </a:spcAft>
            <a:buNone/>
          </a:pPr>
          <a:r>
            <a:rPr lang="en-GB" sz="900" kern="1200" dirty="0">
              <a:solidFill>
                <a:srgbClr val="181818"/>
              </a:solidFill>
              <a:effectLst/>
              <a:latin typeface="Arial Rounded MT Bold" panose="020F0704030504030204" pitchFamily="34" charset="77"/>
              <a:ea typeface="Times New Roman" panose="02020603050405020304" pitchFamily="18" charset="0"/>
              <a:cs typeface="Times New Roman" panose="02020603050405020304" pitchFamily="18" charset="0"/>
            </a:rPr>
            <a:t>.</a:t>
          </a:r>
          <a:endParaRPr lang="en-GB" sz="900" kern="1200" dirty="0">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2359390" y="2930257"/>
        <a:ext cx="3409219" cy="1384536"/>
      </dsp:txXfrm>
    </dsp:sp>
    <dsp:sp modelId="{B208A1C9-FCD5-BD4C-80D1-A624C96206C5}">
      <dsp:nvSpPr>
        <dsp:cNvPr id="0" name=""/>
        <dsp:cNvSpPr/>
      </dsp:nvSpPr>
      <dsp:spPr>
        <a:xfrm>
          <a:off x="961015" y="4314793"/>
          <a:ext cx="6205969" cy="790585"/>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3.</a:t>
          </a:r>
          <a:r>
            <a:rPr lang="en-GB" sz="1100" kern="1200" dirty="0">
              <a:solidFill>
                <a:schemeClr val="bg1"/>
              </a:solidFill>
              <a:effectLst/>
              <a:latin typeface="Arial Rounded MT Bold" panose="020F0704030504030204" pitchFamily="34" charset="77"/>
              <a:cs typeface="Times New Roman" panose="02020603050405020304" pitchFamily="18" charset="0"/>
            </a:rPr>
            <a:t> (15 minutes)  power and plyometrics, perform explosive leaps, medicine ball throws, and box jumps.</a:t>
          </a:r>
        </a:p>
        <a:p>
          <a:pPr marL="0" lvl="0" indent="0" algn="ctr" defTabSz="488950">
            <a:lnSpc>
              <a:spcPct val="90000"/>
            </a:lnSpc>
            <a:spcBef>
              <a:spcPct val="0"/>
            </a:spcBef>
            <a:spcAft>
              <a:spcPct val="35000"/>
            </a:spcAft>
            <a:buNone/>
          </a:pPr>
          <a:r>
            <a:rPr lang="en-GB" sz="1100"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a:t>
          </a:r>
          <a:endParaRPr lang="en-GB" sz="11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2047060" y="4314793"/>
        <a:ext cx="4033879" cy="790585"/>
      </dsp:txXfrm>
    </dsp:sp>
    <dsp:sp modelId="{1CE45938-58F3-E347-9544-3E65FCFC8830}">
      <dsp:nvSpPr>
        <dsp:cNvPr id="0" name=""/>
        <dsp:cNvSpPr/>
      </dsp:nvSpPr>
      <dsp:spPr>
        <a:xfrm>
          <a:off x="480507" y="5105379"/>
          <a:ext cx="7166984" cy="790585"/>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4.</a:t>
          </a:r>
          <a:r>
            <a:rPr lang="en-GB" sz="1100" kern="1200" dirty="0">
              <a:solidFill>
                <a:schemeClr val="bg1"/>
              </a:solidFill>
              <a:effectLst/>
              <a:latin typeface="Arial Rounded MT Bold" panose="020F0704030504030204" pitchFamily="34" charset="77"/>
              <a:cs typeface="Times New Roman" panose="02020603050405020304" pitchFamily="18" charset="0"/>
            </a:rPr>
            <a:t> Conditioning Drills (15 minutes): To increase endurance, incorporate sprints, shuttle runs, and interval training.</a:t>
          </a:r>
        </a:p>
        <a:p>
          <a:pPr marL="0" lvl="0" indent="0" algn="ctr" defTabSz="488950">
            <a:lnSpc>
              <a:spcPct val="90000"/>
            </a:lnSpc>
            <a:spcBef>
              <a:spcPct val="0"/>
            </a:spcBef>
            <a:spcAft>
              <a:spcPct val="35000"/>
            </a:spcAft>
            <a:buNone/>
          </a:pPr>
          <a:endParaRPr lang="en-GB" sz="11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1734730" y="5105379"/>
        <a:ext cx="4658539" cy="790585"/>
      </dsp:txXfrm>
    </dsp:sp>
    <dsp:sp modelId="{349E9AA4-2639-A74D-9E9C-AF021FD696E8}">
      <dsp:nvSpPr>
        <dsp:cNvPr id="0" name=""/>
        <dsp:cNvSpPr/>
      </dsp:nvSpPr>
      <dsp:spPr>
        <a:xfrm>
          <a:off x="0" y="5895964"/>
          <a:ext cx="8128000" cy="790585"/>
        </a:xfrm>
        <a:prstGeom prst="trapezoid">
          <a:avLst>
            <a:gd name="adj" fmla="val 60779"/>
          </a:avLst>
        </a:prstGeom>
        <a:solidFill>
          <a:srgbClr val="7030A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5.</a:t>
          </a:r>
          <a:r>
            <a:rPr lang="en-GB" sz="1100" kern="1200" dirty="0">
              <a:solidFill>
                <a:schemeClr val="bg1"/>
              </a:solidFill>
              <a:effectLst/>
              <a:latin typeface="Arial Rounded MT Bold" panose="020F0704030504030204" pitchFamily="34" charset="77"/>
              <a:cs typeface="Times New Roman" panose="02020603050405020304" pitchFamily="18" charset="0"/>
            </a:rPr>
            <a:t> Stretching and cooling down (10 minutes): Concentrate on static stretches that target the main muscle groups.</a:t>
          </a:r>
          <a:endParaRPr lang="en-GB" sz="1100" kern="1200" dirty="0">
            <a:solidFill>
              <a:schemeClr val="bg1"/>
            </a:solidFill>
            <a:latin typeface="Arial Rounded MT Bold" panose="020F0704030504030204" pitchFamily="34" charset="77"/>
          </a:endParaRPr>
        </a:p>
      </dsp:txBody>
      <dsp:txXfrm>
        <a:off x="1422399" y="5895964"/>
        <a:ext cx="5283200" cy="7905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6A48A-4368-A342-9123-18D1C736CF7E}">
      <dsp:nvSpPr>
        <dsp:cNvPr id="0" name=""/>
        <dsp:cNvSpPr/>
      </dsp:nvSpPr>
      <dsp:spPr>
        <a:xfrm>
          <a:off x="4176979" y="0"/>
          <a:ext cx="1275816" cy="893450"/>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endParaRPr lang="en-GB" sz="4100" kern="1200" dirty="0"/>
        </a:p>
      </dsp:txBody>
      <dsp:txXfrm>
        <a:off x="4176979" y="0"/>
        <a:ext cx="1275816" cy="893450"/>
      </dsp:txXfrm>
    </dsp:sp>
    <dsp:sp modelId="{9B372749-D3A0-2442-BA21-86DCDF9135F6}">
      <dsp:nvSpPr>
        <dsp:cNvPr id="0" name=""/>
        <dsp:cNvSpPr/>
      </dsp:nvSpPr>
      <dsp:spPr>
        <a:xfrm>
          <a:off x="3539070" y="893450"/>
          <a:ext cx="2551633" cy="893450"/>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u="sng" kern="1200" dirty="0">
              <a:solidFill>
                <a:schemeClr val="bg1"/>
              </a:solidFill>
            </a:rPr>
            <a:t> </a:t>
          </a:r>
          <a:r>
            <a:rPr lang="en-GB" sz="1100" b="1" i="0" u="sng" kern="1200" dirty="0">
              <a:solidFill>
                <a:schemeClr val="bg1"/>
              </a:solidFill>
              <a:latin typeface="Arial Rounded MT Bold" panose="020F0704030504030204" pitchFamily="34" charset="77"/>
            </a:rPr>
            <a:t>Tactical Skills and Decision Making</a:t>
          </a:r>
          <a:endParaRPr lang="en-GB" sz="1400" b="0" i="0" u="none" kern="1200" dirty="0">
            <a:solidFill>
              <a:schemeClr val="bg1"/>
            </a:solidFill>
            <a:latin typeface="Arial Rounded MT Bold" panose="020F0704030504030204" pitchFamily="34" charset="77"/>
          </a:endParaRPr>
        </a:p>
      </dsp:txBody>
      <dsp:txXfrm>
        <a:off x="3985606" y="893450"/>
        <a:ext cx="1658561" cy="893450"/>
      </dsp:txXfrm>
    </dsp:sp>
    <dsp:sp modelId="{057AD91C-3542-394E-A184-CB6B41D8CDDE}">
      <dsp:nvSpPr>
        <dsp:cNvPr id="0" name=""/>
        <dsp:cNvSpPr/>
      </dsp:nvSpPr>
      <dsp:spPr>
        <a:xfrm>
          <a:off x="2901162" y="1786900"/>
          <a:ext cx="3827450" cy="893450"/>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u="none" kern="1200" dirty="0">
              <a:solidFill>
                <a:schemeClr val="bg1"/>
              </a:solidFill>
              <a:latin typeface="Arial Rounded MT Bold" panose="020F0704030504030204" pitchFamily="34" charset="77"/>
            </a:rPr>
            <a:t>1. Ten minutes of team warm-up should include passing exercises and dynamic motions.</a:t>
          </a:r>
          <a:endParaRPr lang="en-GB" sz="1500" b="0" i="0" u="none" kern="1200" dirty="0">
            <a:solidFill>
              <a:schemeClr val="bg1"/>
            </a:solidFill>
          </a:endParaRPr>
        </a:p>
      </dsp:txBody>
      <dsp:txXfrm>
        <a:off x="3570966" y="1786900"/>
        <a:ext cx="2487842" cy="893450"/>
      </dsp:txXfrm>
    </dsp:sp>
    <dsp:sp modelId="{699FB89D-E08A-5340-8A3E-60C0CD85D7F4}">
      <dsp:nvSpPr>
        <dsp:cNvPr id="0" name=""/>
        <dsp:cNvSpPr/>
      </dsp:nvSpPr>
      <dsp:spPr>
        <a:xfrm>
          <a:off x="1913725" y="2680350"/>
          <a:ext cx="5802324" cy="1382998"/>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u="none" kern="1200" dirty="0">
              <a:solidFill>
                <a:schemeClr val="bg1"/>
              </a:solidFill>
              <a:latin typeface="Arial Rounded MT Bold" panose="020F0704030504030204" pitchFamily="34" charset="77"/>
            </a:rPr>
            <a:t>2. Practise set plays, defensive patterns, and offensive plans throughout the 25-minute tactical drills.
</a:t>
          </a:r>
        </a:p>
      </dsp:txBody>
      <dsp:txXfrm>
        <a:off x="2929131" y="2680350"/>
        <a:ext cx="3771511" cy="1382998"/>
      </dsp:txXfrm>
    </dsp:sp>
    <dsp:sp modelId="{73CD9612-5558-2E4E-AA9F-965D4B3B8FD4}">
      <dsp:nvSpPr>
        <dsp:cNvPr id="0" name=""/>
        <dsp:cNvSpPr/>
      </dsp:nvSpPr>
      <dsp:spPr>
        <a:xfrm>
          <a:off x="1275816" y="4063349"/>
          <a:ext cx="7078141" cy="893450"/>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u="none" kern="1200" dirty="0">
              <a:solidFill>
                <a:schemeClr val="bg1"/>
              </a:solidFill>
              <a:latin typeface="Arial Rounded MT Bold" panose="020F0704030504030204" pitchFamily="34" charset="77"/>
            </a:rPr>
            <a:t>3. Exercises in Decision-Making (20 minutes): Create situations in which participants must act quickly under pressure. </a:t>
          </a:r>
        </a:p>
        <a:p>
          <a:pPr marL="0" lvl="0" indent="0" algn="ctr" defTabSz="488950">
            <a:lnSpc>
              <a:spcPct val="90000"/>
            </a:lnSpc>
            <a:spcBef>
              <a:spcPct val="0"/>
            </a:spcBef>
            <a:spcAft>
              <a:spcPct val="35000"/>
            </a:spcAft>
            <a:buNone/>
          </a:pPr>
          <a:endParaRPr lang="en-GB" sz="1100" b="0" i="0" u="none" kern="1200" dirty="0">
            <a:solidFill>
              <a:schemeClr val="bg1"/>
            </a:solidFill>
            <a:latin typeface="Arial Rounded MT Bold" panose="020F0704030504030204" pitchFamily="34" charset="77"/>
          </a:endParaRPr>
        </a:p>
      </dsp:txBody>
      <dsp:txXfrm>
        <a:off x="2514491" y="4063349"/>
        <a:ext cx="4600792" cy="893450"/>
      </dsp:txXfrm>
    </dsp:sp>
    <dsp:sp modelId="{0DAAE650-03AC-9143-9493-891F828191CB}">
      <dsp:nvSpPr>
        <dsp:cNvPr id="0" name=""/>
        <dsp:cNvSpPr/>
      </dsp:nvSpPr>
      <dsp:spPr>
        <a:xfrm>
          <a:off x="637908" y="4956799"/>
          <a:ext cx="8353958" cy="893450"/>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u="none" kern="1200" dirty="0">
              <a:solidFill>
                <a:schemeClr val="bg1"/>
              </a:solidFill>
              <a:latin typeface="Arial Rounded MT Bold" panose="020F0704030504030204" pitchFamily="34" charset="77"/>
            </a:rPr>
            <a:t>4. 20-minute controlled scrimmage: Conduct an organised scrimmage with an emphasis on applying tactics and techniques.</a:t>
          </a:r>
        </a:p>
        <a:p>
          <a:pPr marL="0" lvl="0" indent="0" algn="ctr" defTabSz="488950">
            <a:lnSpc>
              <a:spcPct val="90000"/>
            </a:lnSpc>
            <a:spcBef>
              <a:spcPct val="0"/>
            </a:spcBef>
            <a:spcAft>
              <a:spcPct val="35000"/>
            </a:spcAft>
            <a:buNone/>
          </a:pPr>
          <a:endParaRPr lang="en-GB" sz="1100" b="0" i="0" u="none" kern="1200" dirty="0">
            <a:solidFill>
              <a:schemeClr val="bg1"/>
            </a:solidFill>
            <a:latin typeface="Arial Rounded MT Bold" panose="020F0704030504030204" pitchFamily="34" charset="77"/>
          </a:endParaRPr>
        </a:p>
      </dsp:txBody>
      <dsp:txXfrm>
        <a:off x="2099851" y="4956799"/>
        <a:ext cx="5430072" cy="893450"/>
      </dsp:txXfrm>
    </dsp:sp>
    <dsp:sp modelId="{67DE5E3A-EB0F-F745-A894-356D4355DBF1}">
      <dsp:nvSpPr>
        <dsp:cNvPr id="0" name=""/>
        <dsp:cNvSpPr/>
      </dsp:nvSpPr>
      <dsp:spPr>
        <a:xfrm>
          <a:off x="0" y="5850249"/>
          <a:ext cx="9629774" cy="893450"/>
        </a:xfrm>
        <a:prstGeom prst="trapezoid">
          <a:avLst>
            <a:gd name="adj" fmla="val 71398"/>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0" i="0" u="none" kern="1200" dirty="0">
              <a:solidFill>
                <a:schemeClr val="bg1"/>
              </a:solidFill>
              <a:latin typeface="Arial Rounded MT Bold" panose="020F0704030504030204" pitchFamily="34" charset="77"/>
            </a:rPr>
            <a:t>5. A  10minute period of reflection, discussion of areas for improvement, and stretching to promote healing comprise the "cool down and debrief."</a:t>
          </a:r>
        </a:p>
      </dsp:txBody>
      <dsp:txXfrm>
        <a:off x="1685210" y="5850249"/>
        <a:ext cx="6259353" cy="8934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83112-FA19-0744-9513-4F63685B0AAF}">
      <dsp:nvSpPr>
        <dsp:cNvPr id="0" name=""/>
        <dsp:cNvSpPr/>
      </dsp:nvSpPr>
      <dsp:spPr>
        <a:xfrm>
          <a:off x="4086676" y="0"/>
          <a:ext cx="913496" cy="666450"/>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dirty="0"/>
        </a:p>
      </dsp:txBody>
      <dsp:txXfrm>
        <a:off x="4086676" y="0"/>
        <a:ext cx="913496" cy="666450"/>
      </dsp:txXfrm>
    </dsp:sp>
    <dsp:sp modelId="{E0E51A68-0B01-4348-A6EA-188FB1777651}">
      <dsp:nvSpPr>
        <dsp:cNvPr id="0" name=""/>
        <dsp:cNvSpPr/>
      </dsp:nvSpPr>
      <dsp:spPr>
        <a:xfrm>
          <a:off x="3387463" y="666450"/>
          <a:ext cx="2311922" cy="1020235"/>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u="sng"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Session 1 Skills Development</a:t>
          </a:r>
          <a:endPar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3792049" y="666450"/>
        <a:ext cx="1502749" cy="1020235"/>
      </dsp:txXfrm>
    </dsp:sp>
    <dsp:sp modelId="{67D15A00-C33A-9B4C-8727-2A96DF5EC382}">
      <dsp:nvSpPr>
        <dsp:cNvPr id="0" name=""/>
        <dsp:cNvSpPr/>
      </dsp:nvSpPr>
      <dsp:spPr>
        <a:xfrm>
          <a:off x="2566275" y="1686685"/>
          <a:ext cx="3954297" cy="1198210"/>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1.</a:t>
          </a:r>
          <a:r>
            <a:rPr lang="en-GB" sz="1200" kern="1200" dirty="0">
              <a:solidFill>
                <a:schemeClr val="bg1"/>
              </a:solidFill>
              <a:effectLst/>
              <a:latin typeface="Arial Rounded MT Bold" panose="020F0704030504030204" pitchFamily="34" charset="77"/>
              <a:cs typeface="Times New Roman" panose="02020603050405020304" pitchFamily="18" charset="0"/>
            </a:rPr>
            <a:t> Ten-minute individual warm-up: concentrate on passing, catching, and ball handling activities.</a:t>
          </a:r>
        </a:p>
        <a:p>
          <a:pPr marL="0" lvl="0" indent="0" algn="ctr" defTabSz="533400">
            <a:lnSpc>
              <a:spcPct val="90000"/>
            </a:lnSpc>
            <a:spcBef>
              <a:spcPct val="0"/>
            </a:spcBef>
            <a:spcAft>
              <a:spcPct val="35000"/>
            </a:spcAft>
            <a:buNone/>
          </a:pPr>
          <a:endPar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3258277" y="1686685"/>
        <a:ext cx="2570293" cy="1198210"/>
      </dsp:txXfrm>
    </dsp:sp>
    <dsp:sp modelId="{CA779667-9E40-6543-93D9-D73C17750808}">
      <dsp:nvSpPr>
        <dsp:cNvPr id="0" name=""/>
        <dsp:cNvSpPr/>
      </dsp:nvSpPr>
      <dsp:spPr>
        <a:xfrm>
          <a:off x="1647887" y="2884896"/>
          <a:ext cx="5791073" cy="1340038"/>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effectLst/>
              <a:latin typeface="Arial Rounded MT Bold" panose="020F0704030504030204" pitchFamily="34" charset="77"/>
              <a:ea typeface="Times New Roman" panose="02020603050405020304" pitchFamily="18" charset="0"/>
              <a:cs typeface="Times New Roman" panose="02020603050405020304" pitchFamily="18" charset="0"/>
            </a:rPr>
            <a:t>2.</a:t>
          </a:r>
          <a:r>
            <a:rPr lang="en-GB" sz="1200" kern="1200" dirty="0">
              <a:solidFill>
                <a:schemeClr val="bg1"/>
              </a:solidFill>
              <a:effectLst/>
              <a:latin typeface="Arial Rounded MT Bold" panose="020F0704030504030204" pitchFamily="34" charset="77"/>
              <a:cs typeface="Times New Roman" panose="02020603050405020304" pitchFamily="18" charset="0"/>
            </a:rPr>
            <a:t> Technical Skills Stations: Set up stations for lineout/scrums, kicking, tackling, and passing (30 minutes).</a:t>
          </a:r>
        </a:p>
        <a:p>
          <a:pPr marL="0" lvl="0" indent="0" algn="ctr" defTabSz="533400">
            <a:lnSpc>
              <a:spcPct val="90000"/>
            </a:lnSpc>
            <a:spcBef>
              <a:spcPct val="0"/>
            </a:spcBef>
            <a:spcAft>
              <a:spcPct val="35000"/>
            </a:spcAft>
            <a:buNone/>
          </a:pPr>
          <a:endPar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2661325" y="2884896"/>
        <a:ext cx="3764197" cy="1340038"/>
      </dsp:txXfrm>
    </dsp:sp>
    <dsp:sp modelId="{454C8AEB-95B6-A14A-9F67-CC3D3E4FCA96}">
      <dsp:nvSpPr>
        <dsp:cNvPr id="0" name=""/>
        <dsp:cNvSpPr/>
      </dsp:nvSpPr>
      <dsp:spPr>
        <a:xfrm>
          <a:off x="913496" y="4224934"/>
          <a:ext cx="7259856" cy="1071565"/>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3.</a:t>
          </a:r>
          <a:r>
            <a:rPr lang="en-GB" sz="1200" kern="1200" dirty="0">
              <a:solidFill>
                <a:schemeClr val="bg1"/>
              </a:solidFill>
              <a:effectLst/>
              <a:latin typeface="Arial Rounded MT Bold" panose="020F0704030504030204" pitchFamily="34" charset="77"/>
              <a:cs typeface="Times New Roman" panose="02020603050405020304" pitchFamily="18" charset="0"/>
            </a:rPr>
            <a:t> Position-Specific Drills (20 minutes): Customise drills based on the position of each player, emphasising certain abilities and methods</a:t>
          </a:r>
        </a:p>
        <a:p>
          <a:pPr marL="0" lvl="0" indent="0" algn="ctr" defTabSz="533400">
            <a:lnSpc>
              <a:spcPct val="90000"/>
            </a:lnSpc>
            <a:spcBef>
              <a:spcPct val="0"/>
            </a:spcBef>
            <a:spcAft>
              <a:spcPct val="35000"/>
            </a:spcAft>
            <a:buNone/>
          </a:pPr>
          <a:r>
            <a:rPr lang="en-GB" sz="1500" kern="1200" dirty="0">
              <a:solidFill>
                <a:srgbClr val="181818"/>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500" kern="1200" dirty="0">
            <a:effectLst/>
            <a:latin typeface="Calibri" panose="020F0502020204030204" pitchFamily="34" charset="0"/>
            <a:ea typeface="Calibri" panose="020F0502020204030204" pitchFamily="34" charset="0"/>
            <a:cs typeface="Times New Roman" panose="02020603050405020304" pitchFamily="18" charset="0"/>
          </a:endParaRPr>
        </a:p>
      </dsp:txBody>
      <dsp:txXfrm>
        <a:off x="2183971" y="4224934"/>
        <a:ext cx="4718906" cy="1071565"/>
      </dsp:txXfrm>
    </dsp:sp>
    <dsp:sp modelId="{E14AFC17-D545-174E-B021-6611B9342179}">
      <dsp:nvSpPr>
        <dsp:cNvPr id="0" name=""/>
        <dsp:cNvSpPr/>
      </dsp:nvSpPr>
      <dsp:spPr>
        <a:xfrm>
          <a:off x="456748" y="5296499"/>
          <a:ext cx="8173352" cy="666450"/>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4.</a:t>
          </a:r>
          <a:r>
            <a:rPr lang="en-GB" sz="1200" kern="1200" dirty="0">
              <a:solidFill>
                <a:schemeClr val="bg1"/>
              </a:solidFill>
              <a:effectLst/>
              <a:latin typeface="Arial Rounded MT Bold" panose="020F0704030504030204" pitchFamily="34" charset="77"/>
              <a:cs typeface="Times New Roman" panose="02020603050405020304" pitchFamily="18" charset="0"/>
            </a:rPr>
            <a:t> Small-Sided Games (20 minutes): Assemble into groups and engage in customised games to hone abilities in a setting similar to a game.</a:t>
          </a:r>
          <a:endPar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1887084" y="5296499"/>
        <a:ext cx="5312679" cy="666450"/>
      </dsp:txXfrm>
    </dsp:sp>
    <dsp:sp modelId="{615AB7D9-58F1-0648-BABF-78D05EA4B372}">
      <dsp:nvSpPr>
        <dsp:cNvPr id="0" name=""/>
        <dsp:cNvSpPr/>
      </dsp:nvSpPr>
      <dsp:spPr>
        <a:xfrm>
          <a:off x="0" y="5962949"/>
          <a:ext cx="9086848" cy="666450"/>
        </a:xfrm>
        <a:prstGeom prst="trapezoid">
          <a:avLst>
            <a:gd name="adj" fmla="val 68534"/>
          </a:avLst>
        </a:prstGeom>
        <a:solidFill>
          <a:srgbClr val="0070C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rPr>
            <a:t>5.</a:t>
          </a:r>
          <a:r>
            <a:rPr lang="en-GB" sz="1200" kern="1200" dirty="0">
              <a:solidFill>
                <a:schemeClr val="bg1"/>
              </a:solidFill>
              <a:effectLst/>
              <a:latin typeface="Arial Rounded MT Bold" panose="020F0704030504030204" pitchFamily="34" charset="77"/>
              <a:cs typeface="Times New Roman" panose="02020603050405020304" pitchFamily="18" charset="0"/>
            </a:rPr>
            <a:t> Ten minutes of "cool down" and "review" include stretching, going over the main points of the lesson, and giving participants feedback.</a:t>
          </a:r>
          <a:endParaRPr lang="en-GB" sz="1200" kern="1200" dirty="0">
            <a:solidFill>
              <a:schemeClr val="bg1"/>
            </a:solidFill>
            <a:effectLst/>
            <a:latin typeface="Arial Rounded MT Bold" panose="020F0704030504030204" pitchFamily="34" charset="77"/>
            <a:ea typeface="Calibri" panose="020F0502020204030204" pitchFamily="34" charset="0"/>
            <a:cs typeface="Times New Roman" panose="02020603050405020304" pitchFamily="18" charset="0"/>
          </a:endParaRPr>
        </a:p>
      </dsp:txBody>
      <dsp:txXfrm>
        <a:off x="1590198" y="5962949"/>
        <a:ext cx="5906451" cy="6664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5E26E-181E-0A40-8E12-DB436E1D082B}">
      <dsp:nvSpPr>
        <dsp:cNvPr id="0" name=""/>
        <dsp:cNvSpPr/>
      </dsp:nvSpPr>
      <dsp:spPr>
        <a:xfrm>
          <a:off x="4349868" y="0"/>
          <a:ext cx="887176" cy="620097"/>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dirty="0"/>
        </a:p>
      </dsp:txBody>
      <dsp:txXfrm>
        <a:off x="4349868" y="0"/>
        <a:ext cx="887176" cy="620097"/>
      </dsp:txXfrm>
    </dsp:sp>
    <dsp:sp modelId="{FAC678A7-574D-6041-83E5-5E84897981B2}">
      <dsp:nvSpPr>
        <dsp:cNvPr id="0" name=""/>
        <dsp:cNvSpPr/>
      </dsp:nvSpPr>
      <dsp:spPr>
        <a:xfrm>
          <a:off x="3615637" y="620097"/>
          <a:ext cx="2355638" cy="1026391"/>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u="sng" kern="1200" dirty="0">
              <a:solidFill>
                <a:schemeClr val="bg1"/>
              </a:solidFill>
              <a:latin typeface="Arial Rounded MT Bold" panose="020F0704030504030204" pitchFamily="34" charset="77"/>
            </a:rPr>
            <a:t>Session 4 : Game Simulation </a:t>
          </a:r>
          <a:endParaRPr lang="en-GB" sz="1100" b="0" i="0" u="none" kern="1200" dirty="0">
            <a:solidFill>
              <a:schemeClr val="bg1"/>
            </a:solidFill>
            <a:latin typeface="Arial Rounded MT Bold" panose="020F0704030504030204" pitchFamily="34" charset="77"/>
          </a:endParaRPr>
        </a:p>
      </dsp:txBody>
      <dsp:txXfrm>
        <a:off x="4027873" y="620097"/>
        <a:ext cx="1531165" cy="1026391"/>
      </dsp:txXfrm>
    </dsp:sp>
    <dsp:sp modelId="{556A13A2-FB04-6F42-9047-29BEF2662EF3}">
      <dsp:nvSpPr>
        <dsp:cNvPr id="0" name=""/>
        <dsp:cNvSpPr/>
      </dsp:nvSpPr>
      <dsp:spPr>
        <a:xfrm>
          <a:off x="2950361" y="1646489"/>
          <a:ext cx="3686189" cy="929997"/>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u="none" kern="1200" dirty="0">
              <a:solidFill>
                <a:schemeClr val="bg1"/>
              </a:solidFill>
              <a:latin typeface="Arial Rounded MT Bold" panose="020F0704030504030204" pitchFamily="34" charset="77"/>
            </a:rPr>
            <a:t>1. Ten minutes of team warm-up should include passing and dynamic motions. </a:t>
          </a:r>
        </a:p>
        <a:p>
          <a:pPr marL="0" lvl="0" indent="0" algn="ctr" defTabSz="533400">
            <a:lnSpc>
              <a:spcPct val="90000"/>
            </a:lnSpc>
            <a:spcBef>
              <a:spcPct val="0"/>
            </a:spcBef>
            <a:spcAft>
              <a:spcPct val="35000"/>
            </a:spcAft>
            <a:buNone/>
          </a:pPr>
          <a:endParaRPr lang="en-GB" sz="1200" b="0" i="0" u="none" kern="1200" dirty="0">
            <a:solidFill>
              <a:schemeClr val="bg1"/>
            </a:solidFill>
            <a:latin typeface="Arial Rounded MT Bold" panose="020F0704030504030204" pitchFamily="34" charset="77"/>
          </a:endParaRPr>
        </a:p>
      </dsp:txBody>
      <dsp:txXfrm>
        <a:off x="3595444" y="1646489"/>
        <a:ext cx="2396023" cy="929997"/>
      </dsp:txXfrm>
    </dsp:sp>
    <dsp:sp modelId="{BF5CD8E9-B20A-3448-9E68-33AE5FC52CCD}">
      <dsp:nvSpPr>
        <dsp:cNvPr id="0" name=""/>
        <dsp:cNvSpPr/>
      </dsp:nvSpPr>
      <dsp:spPr>
        <a:xfrm>
          <a:off x="2174938" y="2576487"/>
          <a:ext cx="5237035" cy="1083974"/>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u="none" kern="1200" dirty="0">
              <a:solidFill>
                <a:schemeClr val="bg1"/>
              </a:solidFill>
              <a:latin typeface="Arial Rounded MT Bold" panose="020F0704030504030204" pitchFamily="34" charset="77"/>
            </a:rPr>
            <a:t>2. 30 -minute game simulation drills: Create scenarios that imitate game conditions, such as counterattacks, defensive line speed, and attack from set pieces.</a:t>
          </a:r>
        </a:p>
      </dsp:txBody>
      <dsp:txXfrm>
        <a:off x="3091419" y="2576487"/>
        <a:ext cx="3404073" cy="1083974"/>
      </dsp:txXfrm>
    </dsp:sp>
    <dsp:sp modelId="{FAE38A75-6345-DB40-B9C3-14196F5E8473}">
      <dsp:nvSpPr>
        <dsp:cNvPr id="0" name=""/>
        <dsp:cNvSpPr/>
      </dsp:nvSpPr>
      <dsp:spPr>
        <a:xfrm>
          <a:off x="1526577" y="3660461"/>
          <a:ext cx="6533758" cy="906353"/>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u="none" kern="1200" dirty="0">
              <a:solidFill>
                <a:schemeClr val="bg1"/>
              </a:solidFill>
              <a:latin typeface="Arial Rounded MT Bold" panose="020F0704030504030204" pitchFamily="34" charset="77"/>
            </a:rPr>
            <a:t>3. Scrimmage (30 minutes): Split up into teams and replicate game circumstances by taking part in a scrimmage. 
</a:t>
          </a:r>
        </a:p>
      </dsp:txBody>
      <dsp:txXfrm>
        <a:off x="2669984" y="3660461"/>
        <a:ext cx="4246943" cy="906353"/>
      </dsp:txXfrm>
    </dsp:sp>
    <dsp:sp modelId="{F6456675-2183-FF4C-918D-73A54ECBCB6D}">
      <dsp:nvSpPr>
        <dsp:cNvPr id="0" name=""/>
        <dsp:cNvSpPr/>
      </dsp:nvSpPr>
      <dsp:spPr>
        <a:xfrm>
          <a:off x="676649" y="4566815"/>
          <a:ext cx="8233614" cy="1188125"/>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u="none" kern="1200" dirty="0">
              <a:solidFill>
                <a:schemeClr val="bg1"/>
              </a:solidFill>
              <a:latin typeface="Arial Rounded MT Bold" panose="020F0704030504030204" pitchFamily="34" charset="77"/>
            </a:rPr>
            <a:t>4. 15 minutes for tactical adjustments: Pause the scrimmage to talk about strategies, to make any adjustments, and give coaching input.</a:t>
          </a:r>
        </a:p>
        <a:p>
          <a:pPr marL="0" lvl="0" indent="0" algn="ctr" defTabSz="533400">
            <a:lnSpc>
              <a:spcPct val="90000"/>
            </a:lnSpc>
            <a:spcBef>
              <a:spcPct val="0"/>
            </a:spcBef>
            <a:spcAft>
              <a:spcPct val="35000"/>
            </a:spcAft>
            <a:buNone/>
          </a:pPr>
          <a:endParaRPr lang="en-GB" sz="1200" b="0" i="0" u="none" kern="1200" dirty="0">
            <a:solidFill>
              <a:schemeClr val="bg1"/>
            </a:solidFill>
            <a:latin typeface="Arial Rounded MT Bold" panose="020F0704030504030204" pitchFamily="34" charset="77"/>
          </a:endParaRPr>
        </a:p>
      </dsp:txBody>
      <dsp:txXfrm>
        <a:off x="2117531" y="4566815"/>
        <a:ext cx="5351849" cy="1188125"/>
      </dsp:txXfrm>
    </dsp:sp>
    <dsp:sp modelId="{E236E77F-D835-7F4F-94D5-0D987C4CA74D}">
      <dsp:nvSpPr>
        <dsp:cNvPr id="0" name=""/>
        <dsp:cNvSpPr/>
      </dsp:nvSpPr>
      <dsp:spPr>
        <a:xfrm>
          <a:off x="0" y="5754940"/>
          <a:ext cx="9586913" cy="945897"/>
        </a:xfrm>
        <a:prstGeom prst="trapezoid">
          <a:avLst>
            <a:gd name="adj" fmla="val 71535"/>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u="none" kern="1200" dirty="0">
              <a:solidFill>
                <a:schemeClr val="bg1"/>
              </a:solidFill>
              <a:latin typeface="Arial Rounded MT Bold" panose="020F0704030504030204" pitchFamily="34" charset="77"/>
            </a:rPr>
            <a:t>5. 15 minutes for the team debrief and cool-down: As a team, stretch, evaluate the scrimmage, and talk about areas that need work.</a:t>
          </a:r>
        </a:p>
        <a:p>
          <a:pPr marL="0" lvl="0" indent="0" algn="ctr" defTabSz="533400">
            <a:lnSpc>
              <a:spcPct val="90000"/>
            </a:lnSpc>
            <a:spcBef>
              <a:spcPct val="0"/>
            </a:spcBef>
            <a:spcAft>
              <a:spcPct val="35000"/>
            </a:spcAft>
            <a:buNone/>
          </a:pPr>
          <a:endParaRPr lang="en-GB" sz="1200" b="0" i="0" u="none" kern="1200" dirty="0">
            <a:solidFill>
              <a:schemeClr val="bg1"/>
            </a:solidFill>
            <a:latin typeface="Arial Rounded MT Bold" panose="020F0704030504030204" pitchFamily="34" charset="77"/>
          </a:endParaRPr>
        </a:p>
      </dsp:txBody>
      <dsp:txXfrm>
        <a:off x="1677709" y="5754940"/>
        <a:ext cx="6231493" cy="9458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0D061-7467-E245-A919-DD09B9709159}">
      <dsp:nvSpPr>
        <dsp:cNvPr id="0" name=""/>
        <dsp:cNvSpPr/>
      </dsp:nvSpPr>
      <dsp:spPr>
        <a:xfrm>
          <a:off x="3092552" y="1445393"/>
          <a:ext cx="1766591" cy="1766591"/>
        </a:xfrm>
        <a:prstGeom prst="gear9">
          <a:avLst/>
        </a:prstGeom>
        <a:solidFill>
          <a:srgbClr val="00B05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0" i="0" u="none" kern="1200" dirty="0"/>
            <a:t>•Theory application: Goal setting principles for motivation and accountability.</a:t>
          </a:r>
          <a:endParaRPr lang="en-GB" sz="900" kern="1200" dirty="0"/>
        </a:p>
      </dsp:txBody>
      <dsp:txXfrm>
        <a:off x="3447715" y="1859209"/>
        <a:ext cx="1056265" cy="908064"/>
      </dsp:txXfrm>
    </dsp:sp>
    <dsp:sp modelId="{C8E70C8C-E35C-E942-969D-7E7E62D58359}">
      <dsp:nvSpPr>
        <dsp:cNvPr id="0" name=""/>
        <dsp:cNvSpPr/>
      </dsp:nvSpPr>
      <dsp:spPr>
        <a:xfrm>
          <a:off x="2064717" y="1027835"/>
          <a:ext cx="1284794" cy="1284794"/>
        </a:xfrm>
        <a:prstGeom prst="gear6">
          <a:avLst/>
        </a:prstGeom>
        <a:solidFill>
          <a:srgbClr val="7030A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0" i="0" u="none" kern="1200" dirty="0"/>
            <a:t>•Strategies: Feedback, self-evaluation.</a:t>
          </a:r>
          <a:endParaRPr lang="en-GB" sz="900" kern="1200" dirty="0"/>
        </a:p>
      </dsp:txBody>
      <dsp:txXfrm>
        <a:off x="2388168" y="1353241"/>
        <a:ext cx="637892" cy="633982"/>
      </dsp:txXfrm>
    </dsp:sp>
    <dsp:sp modelId="{EC00A0DC-29F5-1144-87C1-F079CAB8A46A}">
      <dsp:nvSpPr>
        <dsp:cNvPr id="0" name=""/>
        <dsp:cNvSpPr/>
      </dsp:nvSpPr>
      <dsp:spPr>
        <a:xfrm rot="20700000">
          <a:off x="2784333" y="141458"/>
          <a:ext cx="1258835" cy="1258835"/>
        </a:xfrm>
        <a:prstGeom prst="gear6">
          <a:avLst/>
        </a:prstGeom>
        <a:solidFill>
          <a:srgbClr val="FF0000"/>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0" i="0" u="none" kern="1200">
              <a:solidFill>
                <a:schemeClr val="bg1"/>
              </a:solidFill>
            </a:rPr>
            <a:t>Objectives: Reflect on progress and set goals.</a:t>
          </a:r>
          <a:endParaRPr lang="en-GB" sz="900" kern="1200" dirty="0">
            <a:solidFill>
              <a:schemeClr val="bg1"/>
            </a:solidFill>
          </a:endParaRPr>
        </a:p>
      </dsp:txBody>
      <dsp:txXfrm rot="-20700000">
        <a:off x="3060432" y="417558"/>
        <a:ext cx="706636" cy="706636"/>
      </dsp:txXfrm>
    </dsp:sp>
    <dsp:sp modelId="{0324A46D-2BE6-8148-9BD1-DE9AB4C01DA4}">
      <dsp:nvSpPr>
        <dsp:cNvPr id="0" name=""/>
        <dsp:cNvSpPr/>
      </dsp:nvSpPr>
      <dsp:spPr>
        <a:xfrm>
          <a:off x="2946233" y="1184725"/>
          <a:ext cx="2261237" cy="2261237"/>
        </a:xfrm>
        <a:prstGeom prst="circularArrow">
          <a:avLst>
            <a:gd name="adj1" fmla="val 4687"/>
            <a:gd name="adj2" fmla="val 299029"/>
            <a:gd name="adj3" fmla="val 2487104"/>
            <a:gd name="adj4" fmla="val 15925363"/>
            <a:gd name="adj5" fmla="val 5469"/>
          </a:avLst>
        </a:prstGeom>
        <a:solidFill>
          <a:schemeClr val="tx1">
            <a:lumMod val="85000"/>
            <a:lumOff val="15000"/>
          </a:schemeClr>
        </a:solidFill>
        <a:ln>
          <a:noFill/>
        </a:ln>
        <a:effectLst/>
      </dsp:spPr>
      <dsp:style>
        <a:lnRef idx="0">
          <a:scrgbClr r="0" g="0" b="0"/>
        </a:lnRef>
        <a:fillRef idx="1">
          <a:scrgbClr r="0" g="0" b="0"/>
        </a:fillRef>
        <a:effectRef idx="0">
          <a:scrgbClr r="0" g="0" b="0"/>
        </a:effectRef>
        <a:fontRef idx="minor">
          <a:schemeClr val="lt1"/>
        </a:fontRef>
      </dsp:style>
    </dsp:sp>
    <dsp:sp modelId="{0240847C-7D36-A749-AD0A-88E647646661}">
      <dsp:nvSpPr>
        <dsp:cNvPr id="0" name=""/>
        <dsp:cNvSpPr/>
      </dsp:nvSpPr>
      <dsp:spPr>
        <a:xfrm>
          <a:off x="1837182" y="747774"/>
          <a:ext cx="1642930" cy="1642930"/>
        </a:xfrm>
        <a:prstGeom prst="leftCircularArrow">
          <a:avLst>
            <a:gd name="adj1" fmla="val 6452"/>
            <a:gd name="adj2" fmla="val 429999"/>
            <a:gd name="adj3" fmla="val 10489124"/>
            <a:gd name="adj4" fmla="val 14837806"/>
            <a:gd name="adj5" fmla="val 7527"/>
          </a:avLst>
        </a:prstGeom>
        <a:solidFill>
          <a:schemeClr val="tx1">
            <a:lumMod val="85000"/>
            <a:lumOff val="15000"/>
          </a:schemeClr>
        </a:solidFill>
        <a:ln>
          <a:noFill/>
        </a:ln>
        <a:effectLst/>
      </dsp:spPr>
      <dsp:style>
        <a:lnRef idx="0">
          <a:scrgbClr r="0" g="0" b="0"/>
        </a:lnRef>
        <a:fillRef idx="1">
          <a:scrgbClr r="0" g="0" b="0"/>
        </a:fillRef>
        <a:effectRef idx="0">
          <a:scrgbClr r="0" g="0" b="0"/>
        </a:effectRef>
        <a:fontRef idx="minor">
          <a:schemeClr val="lt1"/>
        </a:fontRef>
      </dsp:style>
    </dsp:sp>
    <dsp:sp modelId="{6687E534-F99A-0B42-81D9-BEC12551DAD7}">
      <dsp:nvSpPr>
        <dsp:cNvPr id="0" name=""/>
        <dsp:cNvSpPr/>
      </dsp:nvSpPr>
      <dsp:spPr>
        <a:xfrm>
          <a:off x="2493151" y="-130058"/>
          <a:ext cx="1771409" cy="1771409"/>
        </a:xfrm>
        <a:prstGeom prst="circularArrow">
          <a:avLst>
            <a:gd name="adj1" fmla="val 5984"/>
            <a:gd name="adj2" fmla="val 394124"/>
            <a:gd name="adj3" fmla="val 13313824"/>
            <a:gd name="adj4" fmla="val 10508221"/>
            <a:gd name="adj5" fmla="val 6981"/>
          </a:avLst>
        </a:prstGeom>
        <a:solidFill>
          <a:schemeClr val="tx1">
            <a:lumMod val="85000"/>
            <a:lumOff val="15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22DA6B-6035-F642-B34C-0BFB706E5A00}" type="datetimeFigureOut">
              <a:rPr lang="en-US" smtClean="0"/>
              <a:t>2/28/24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855E6-8D51-2D42-9480-0661D2D3481E}" type="slidenum">
              <a:rPr lang="en-US" smtClean="0"/>
              <a:t>‹#›</a:t>
            </a:fld>
            <a:endParaRPr lang="en-US"/>
          </a:p>
        </p:txBody>
      </p:sp>
    </p:spTree>
    <p:extLst>
      <p:ext uri="{BB962C8B-B14F-4D97-AF65-F5344CB8AC3E}">
        <p14:creationId xmlns:p14="http://schemas.microsoft.com/office/powerpoint/2010/main" val="3554825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1</a:t>
            </a:fld>
            <a:endParaRPr lang="en-US"/>
          </a:p>
        </p:txBody>
      </p:sp>
    </p:spTree>
    <p:extLst>
      <p:ext uri="{BB962C8B-B14F-4D97-AF65-F5344CB8AC3E}">
        <p14:creationId xmlns:p14="http://schemas.microsoft.com/office/powerpoint/2010/main" val="4240923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181818"/>
                </a:solidFill>
                <a:effectLst/>
                <a:latin typeface="Söhne"/>
              </a:rPr>
              <a:t>This rugby training program consists of four sessions designed to enhance various aspects of player performance, catering to both individual skill development and team cohesion.</a:t>
            </a:r>
            <a:br>
              <a:rPr lang="en-GB" b="0" i="0" u="none" strike="noStrike" dirty="0">
                <a:solidFill>
                  <a:srgbClr val="181818"/>
                </a:solidFill>
                <a:effectLst/>
                <a:latin typeface="Söhne"/>
              </a:rPr>
            </a:b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Strength and Conditioning: </a:t>
            </a:r>
          </a:p>
          <a:p>
            <a:pPr marL="742950" lvl="1" indent="-285750" algn="l">
              <a:buFont typeface="Arial" panose="020B0604020202020204" pitchFamily="34" charset="0"/>
              <a:buChar char="•"/>
            </a:pPr>
            <a:r>
              <a:rPr lang="en-GB" b="0" i="0" u="none" strike="noStrike" dirty="0">
                <a:solidFill>
                  <a:srgbClr val="181818"/>
                </a:solidFill>
                <a:effectLst/>
                <a:latin typeface="Söhne"/>
              </a:rPr>
              <a:t>The Focus being: Improving overall physical fitness and strength.</a:t>
            </a:r>
          </a:p>
          <a:p>
            <a:pPr marL="742950" lvl="1" indent="-285750" algn="l">
              <a:buFont typeface="Arial" panose="020B0604020202020204" pitchFamily="34" charset="0"/>
              <a:buChar char="•"/>
            </a:pPr>
            <a:r>
              <a:rPr lang="en-GB" b="0" i="0" u="none" strike="noStrike" dirty="0">
                <a:solidFill>
                  <a:srgbClr val="181818"/>
                </a:solidFill>
                <a:effectLst/>
                <a:latin typeface="Söhne"/>
              </a:rPr>
              <a:t>The activities for this will look at: Squats, deadlifts, agility drills, and conditioning exercises.</a:t>
            </a:r>
          </a:p>
          <a:p>
            <a:pPr marL="742950" lvl="1" indent="-285750" algn="l">
              <a:buFont typeface="Arial" panose="020B0604020202020204" pitchFamily="34" charset="0"/>
              <a:buChar char="•"/>
            </a:pPr>
            <a:r>
              <a:rPr lang="en-GB" b="0" i="0" u="none" strike="noStrike" dirty="0">
                <a:solidFill>
                  <a:srgbClr val="181818"/>
                </a:solidFill>
                <a:effectLst/>
                <a:latin typeface="Söhne"/>
              </a:rPr>
              <a:t>Objectives: Enhancing strength, speed, agility, and endurance for match readiness.</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Tactical Skills and Decision Making: </a:t>
            </a:r>
          </a:p>
          <a:p>
            <a:pPr marL="742950" lvl="1" indent="-285750" algn="l">
              <a:buFont typeface="Arial" panose="020B0604020202020204" pitchFamily="34" charset="0"/>
              <a:buChar char="•"/>
            </a:pPr>
            <a:r>
              <a:rPr lang="en-GB" b="0" i="0" u="none" strike="noStrike" dirty="0">
                <a:solidFill>
                  <a:srgbClr val="181818"/>
                </a:solidFill>
                <a:effectLst/>
                <a:latin typeface="Söhne"/>
              </a:rPr>
              <a:t>Focus of the session will be: Enhancing game understanding and decision-making abilities.</a:t>
            </a:r>
          </a:p>
          <a:p>
            <a:pPr marL="742950" lvl="1" indent="-285750" algn="l">
              <a:buFont typeface="Arial" panose="020B0604020202020204" pitchFamily="34" charset="0"/>
              <a:buChar char="•"/>
            </a:pPr>
            <a:r>
              <a:rPr lang="en-GB" b="0" i="0" u="none" strike="noStrike" dirty="0">
                <a:solidFill>
                  <a:srgbClr val="181818"/>
                </a:solidFill>
                <a:effectLst/>
                <a:latin typeface="Söhne"/>
              </a:rPr>
              <a:t>Taking part in Activities such as : Tactical drills, set plays, and decision-making exercises.</a:t>
            </a:r>
          </a:p>
          <a:p>
            <a:pPr marL="742950" lvl="1" indent="-285750" algn="l">
              <a:buFont typeface="Arial" panose="020B0604020202020204" pitchFamily="34" charset="0"/>
              <a:buChar char="•"/>
            </a:pPr>
            <a:r>
              <a:rPr lang="en-GB" b="0" i="0" u="none" strike="noStrike" dirty="0">
                <a:solidFill>
                  <a:srgbClr val="181818"/>
                </a:solidFill>
                <a:effectLst/>
                <a:latin typeface="Söhne"/>
              </a:rPr>
              <a:t>Objectives: Improving strategic awareness and fostering effective decision-making under pressure.</a:t>
            </a:r>
          </a:p>
          <a:p>
            <a:pPr algn="l">
              <a:buFont typeface="Arial" panose="020B0604020202020204" pitchFamily="34" charset="0"/>
              <a:buChar char="•"/>
            </a:pPr>
            <a:r>
              <a:rPr lang="en-GB" b="0" i="0" u="none" strike="noStrike" dirty="0">
                <a:solidFill>
                  <a:srgbClr val="181818"/>
                </a:solidFill>
                <a:effectLst/>
                <a:latin typeface="Söhne"/>
              </a:rPr>
              <a:t>Skills Development: </a:t>
            </a:r>
          </a:p>
          <a:p>
            <a:pPr marL="742950" lvl="1" indent="-285750" algn="l">
              <a:buFont typeface="Arial" panose="020B0604020202020204" pitchFamily="34" charset="0"/>
              <a:buChar char="•"/>
            </a:pPr>
            <a:r>
              <a:rPr lang="en-GB" b="0" i="0" u="none" strike="noStrike" dirty="0">
                <a:solidFill>
                  <a:srgbClr val="181818"/>
                </a:solidFill>
                <a:effectLst/>
                <a:latin typeface="Söhne"/>
              </a:rPr>
              <a:t>Focus: Enhancing individual skill proficiency.</a:t>
            </a:r>
          </a:p>
          <a:p>
            <a:pPr marL="742950" lvl="1" indent="-285750" algn="l">
              <a:buFont typeface="Arial" panose="020B0604020202020204" pitchFamily="34" charset="0"/>
              <a:buChar char="•"/>
            </a:pPr>
            <a:r>
              <a:rPr lang="en-GB" b="0" i="0" u="none" strike="noStrike" dirty="0">
                <a:solidFill>
                  <a:srgbClr val="181818"/>
                </a:solidFill>
                <a:effectLst/>
                <a:latin typeface="Söhne"/>
              </a:rPr>
              <a:t>Activities: Ball handling, passing, tackling, kicking, and position-specific drills.</a:t>
            </a:r>
          </a:p>
          <a:p>
            <a:pPr marL="742950" lvl="1" indent="-285750" algn="l">
              <a:buFont typeface="Arial" panose="020B0604020202020204" pitchFamily="34" charset="0"/>
              <a:buChar char="•"/>
            </a:pPr>
            <a:r>
              <a:rPr lang="en-GB" b="0" i="0" u="none" strike="noStrike" dirty="0">
                <a:solidFill>
                  <a:srgbClr val="181818"/>
                </a:solidFill>
                <a:effectLst/>
                <a:latin typeface="Söhne"/>
              </a:rPr>
              <a:t>Objectives: Improving fundamental skills and addressing position-specific demands.</a:t>
            </a:r>
          </a:p>
          <a:p>
            <a:pPr algn="l">
              <a:buFont typeface="Arial" panose="020B0604020202020204" pitchFamily="34" charset="0"/>
              <a:buChar char="•"/>
            </a:pPr>
            <a:r>
              <a:rPr lang="en-GB" b="0" i="0" u="none" strike="noStrike" dirty="0">
                <a:solidFill>
                  <a:srgbClr val="181818"/>
                </a:solidFill>
                <a:effectLst/>
                <a:latin typeface="Söhne"/>
              </a:rPr>
              <a:t>Game Stimulation: </a:t>
            </a:r>
          </a:p>
          <a:p>
            <a:pPr marL="742950" lvl="1" indent="-285750" algn="l">
              <a:buFont typeface="Arial" panose="020B0604020202020204" pitchFamily="34" charset="0"/>
              <a:buChar char="•"/>
            </a:pPr>
            <a:r>
              <a:rPr lang="en-GB" b="0" i="0" u="none" strike="noStrike" dirty="0">
                <a:solidFill>
                  <a:srgbClr val="181818"/>
                </a:solidFill>
                <a:effectLst/>
                <a:latin typeface="Söhne"/>
              </a:rPr>
              <a:t>Focus: Replicating real-game scenarios for practical application.</a:t>
            </a:r>
          </a:p>
          <a:p>
            <a:pPr marL="742950" lvl="1" indent="-285750" algn="l">
              <a:buFont typeface="Arial" panose="020B0604020202020204" pitchFamily="34" charset="0"/>
              <a:buChar char="•"/>
            </a:pPr>
            <a:r>
              <a:rPr lang="en-GB" b="0" i="0" u="none" strike="noStrike" dirty="0">
                <a:solidFill>
                  <a:srgbClr val="181818"/>
                </a:solidFill>
                <a:effectLst/>
                <a:latin typeface="Söhne"/>
              </a:rPr>
              <a:t>Activities: Drills, scrimmage, and tactical adjustments.</a:t>
            </a:r>
          </a:p>
          <a:p>
            <a:pPr marL="742950" lvl="1" indent="-285750" algn="l">
              <a:buFont typeface="Arial" panose="020B0604020202020204" pitchFamily="34" charset="0"/>
              <a:buChar char="•"/>
            </a:pPr>
            <a:r>
              <a:rPr lang="en-GB" b="0" i="0" u="none" strike="noStrike" dirty="0">
                <a:solidFill>
                  <a:srgbClr val="181818"/>
                </a:solidFill>
                <a:effectLst/>
                <a:latin typeface="Söhne"/>
              </a:rPr>
              <a:t>Objectives: Applying skills in game-like situations, fostering adaptability, teamwork, and problem-solving.</a:t>
            </a:r>
          </a:p>
          <a:p>
            <a:br>
              <a:rPr lang="en-GB" dirty="0"/>
            </a:br>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2</a:t>
            </a:fld>
            <a:endParaRPr lang="en-US"/>
          </a:p>
        </p:txBody>
      </p:sp>
    </p:spTree>
    <p:extLst>
      <p:ext uri="{BB962C8B-B14F-4D97-AF65-F5344CB8AC3E}">
        <p14:creationId xmlns:p14="http://schemas.microsoft.com/office/powerpoint/2010/main" val="603348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81818"/>
                </a:solidFill>
                <a:effectLst/>
                <a:latin typeface="Söhne"/>
              </a:rPr>
              <a:t>As the coaching block consists of four sessions designed to enhance various aspects of player performance: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81818"/>
                </a:solidFill>
                <a:effectLst/>
                <a:latin typeface="Söhne"/>
              </a:rPr>
              <a:t>1.Strength and Conditioning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81818"/>
                </a:solidFill>
                <a:effectLst/>
                <a:latin typeface="Söhne"/>
              </a:rPr>
              <a:t>2.Tactical Skills and Decision Making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81818"/>
                </a:solidFill>
                <a:effectLst/>
                <a:latin typeface="Söhne"/>
              </a:rPr>
              <a:t>3.Skills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81818"/>
                </a:solidFill>
                <a:effectLst/>
                <a:latin typeface="Söhne"/>
              </a:rPr>
              <a:t>4.Game Stimulation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The training block consists of sessions targeting specific aspects of player performance: Strength and Conditioning, Tactical Skills and Decision Making, Skills Development, and Game Stimulation. The aim was to incorporate specific, measurable, adjustable, realistic, and time-based goals throughout each session, based on Goal Setting Principles advocated by Locke, Shaw, </a:t>
            </a:r>
            <a:r>
              <a:rPr lang="en-GB" b="0" i="0" u="none" strike="noStrike" dirty="0" err="1">
                <a:solidFill>
                  <a:srgbClr val="181818"/>
                </a:solidFill>
                <a:effectLst/>
                <a:latin typeface="Söhne"/>
              </a:rPr>
              <a:t>Saari</a:t>
            </a:r>
            <a:r>
              <a:rPr lang="en-GB" b="0" i="0" u="none" strike="noStrike" dirty="0">
                <a:solidFill>
                  <a:srgbClr val="181818"/>
                </a:solidFill>
                <a:effectLst/>
                <a:latin typeface="Söhne"/>
              </a:rPr>
              <a:t>, &amp; Latham (1981).</a:t>
            </a:r>
          </a:p>
          <a:p>
            <a:pPr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The structured nature of the sessions allows for customize goals to each individual needs, ensuring they are both challenging and attainable. Research shows that integrating goal-setting principles into training enhances motivation, accountability, and performance outcomes, aligning with the Mastery Climate Theory by Ames (1992). Additionally, During the final session, we focus on review, reflection, and goal setting, providing constructive feedback and setting adjustable, realistic goals tailored to each player's profile. By aligning individual goals with team objectives and values strengthens team dynamics and collective purpose, fostering a culture of continuous improvement and success. In conclusion, by goal-setting throughout sessions serves as a cornerstone for continued growth and improvement, shaping athletes into champions both on and off the rugby field.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u="sng"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3</a:t>
            </a:fld>
            <a:endParaRPr lang="en-US"/>
          </a:p>
        </p:txBody>
      </p:sp>
    </p:spTree>
    <p:extLst>
      <p:ext uri="{BB962C8B-B14F-4D97-AF65-F5344CB8AC3E}">
        <p14:creationId xmlns:p14="http://schemas.microsoft.com/office/powerpoint/2010/main" val="2054145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181818"/>
                </a:solidFill>
                <a:effectLst/>
                <a:latin typeface="Söhne"/>
              </a:rPr>
              <a:t>The important role of RAMP warm-up protocols in optimizing performance and reducing injury risk throughout training sessions. Research by Marshall et al. (2019) highlights the significance of the RAMP warm-up in enhancing player readiness by raising body temperature, activating muscles, mobilizing joints, and priming the nervous system.</a:t>
            </a:r>
          </a:p>
          <a:p>
            <a:pPr marL="742950" lvl="1" indent="-285750" algn="l">
              <a:buFont typeface="Arial" panose="020B0604020202020204" pitchFamily="34" charset="0"/>
              <a:buChar char="•"/>
            </a:pPr>
            <a:r>
              <a:rPr lang="en-GB" b="0" i="0" u="none" strike="noStrike" dirty="0">
                <a:solidFill>
                  <a:srgbClr val="181818"/>
                </a:solidFill>
                <a:effectLst/>
                <a:latin typeface="Söhne"/>
              </a:rPr>
              <a:t>Additionally, research by Jeffreys (2019) underscores the effectiveness of the RAMP warm-up approach in preparing athletes physiologically and psychologically for rugby, minimizing injuries and optimizing performance.</a:t>
            </a:r>
          </a:p>
          <a:p>
            <a:pPr algn="l">
              <a:buFont typeface="Arial" panose="020B0604020202020204" pitchFamily="34" charset="0"/>
              <a:buChar char="•"/>
            </a:pPr>
            <a:endParaRPr lang="en-GB" b="0" i="0" u="none" strike="noStrike" dirty="0">
              <a:solidFill>
                <a:srgbClr val="181818"/>
              </a:solidFill>
              <a:effectLst/>
              <a:latin typeface="Söhne"/>
            </a:endParaRPr>
          </a:p>
          <a:p>
            <a:pPr marL="742950" lvl="1" indent="-285750" algn="l">
              <a:buFont typeface="Arial" panose="020B0604020202020204" pitchFamily="34" charset="0"/>
              <a:buChar char="•"/>
            </a:pPr>
            <a:r>
              <a:rPr lang="en-GB" b="0" i="0" u="none" strike="noStrike" dirty="0">
                <a:solidFill>
                  <a:srgbClr val="181818"/>
                </a:solidFill>
                <a:effectLst/>
                <a:latin typeface="Söhne"/>
              </a:rPr>
              <a:t>These Tailored RAMP warm-up routines were implemented meet specific demands of different training sessions, including strength and conditioning, tactical skills, skills development, and game simulation. The Warm-up Protocols for Each Session, to begin with Strength and conditioning warm-up which focuses on raising body temperature, activating major muscle groups, mobilizing joints, and priming the nervous system.</a:t>
            </a:r>
          </a:p>
          <a:p>
            <a:pPr marL="742950" lvl="1" indent="-285750" algn="l">
              <a:buFont typeface="Arial" panose="020B0604020202020204" pitchFamily="34" charset="0"/>
              <a:buChar char="•"/>
            </a:pPr>
            <a:r>
              <a:rPr lang="en-GB" b="0" i="0" u="none" strike="noStrike" dirty="0">
                <a:solidFill>
                  <a:srgbClr val="181818"/>
                </a:solidFill>
                <a:effectLst/>
                <a:latin typeface="Söhne"/>
              </a:rPr>
              <a:t>Tactical skills warm-up includes dynamic movements, skill-specific activities, and joint mobilization exercises.</a:t>
            </a:r>
          </a:p>
          <a:p>
            <a:pPr marL="742950" lvl="1" indent="-285750" algn="l">
              <a:buFont typeface="Arial" panose="020B0604020202020204" pitchFamily="34" charset="0"/>
              <a:buChar char="•"/>
            </a:pPr>
            <a:r>
              <a:rPr lang="en-GB" b="0" i="0" u="none" strike="noStrike" dirty="0">
                <a:solidFill>
                  <a:srgbClr val="181818"/>
                </a:solidFill>
                <a:effectLst/>
                <a:latin typeface="Söhne"/>
              </a:rPr>
              <a:t>Skills development sessions emphasize technique-focused drills and joint mobilization exercises.</a:t>
            </a:r>
          </a:p>
          <a:p>
            <a:pPr marL="742950" lvl="1" indent="-285750" algn="l">
              <a:buFont typeface="Arial" panose="020B0604020202020204" pitchFamily="34" charset="0"/>
              <a:buChar char="•"/>
            </a:pPr>
            <a:r>
              <a:rPr lang="en-GB" b="0" i="0" u="none" strike="noStrike" dirty="0">
                <a:solidFill>
                  <a:srgbClr val="181818"/>
                </a:solidFill>
                <a:effectLst/>
                <a:latin typeface="Söhne"/>
              </a:rPr>
              <a:t>Game simulation warm-ups elevate heart rate, activate muscles, mobilize joints, and prime the nervous system with game-like activities.</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marL="742950" lvl="1" indent="-285750" algn="l">
              <a:buFont typeface="Arial" panose="020B0604020202020204" pitchFamily="34" charset="0"/>
              <a:buChar char="•"/>
            </a:pPr>
            <a:r>
              <a:rPr lang="en-GB" b="0" i="0" u="none" strike="noStrike" dirty="0">
                <a:solidFill>
                  <a:srgbClr val="181818"/>
                </a:solidFill>
                <a:effectLst/>
                <a:latin typeface="Söhne"/>
              </a:rPr>
              <a:t>To Conclude by Integrating the warm-up protocols prior to training sessions enhances player readiness, reduces injury risk, and optimizes performance. Tailored activities ensure players are fully prepared for the demands of each session.</a:t>
            </a:r>
          </a:p>
          <a:p>
            <a:pPr algn="l"/>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4</a:t>
            </a:fld>
            <a:endParaRPr lang="en-US"/>
          </a:p>
        </p:txBody>
      </p:sp>
    </p:spTree>
    <p:extLst>
      <p:ext uri="{BB962C8B-B14F-4D97-AF65-F5344CB8AC3E}">
        <p14:creationId xmlns:p14="http://schemas.microsoft.com/office/powerpoint/2010/main" val="2040048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181818"/>
                </a:solidFill>
                <a:effectLst/>
                <a:latin typeface="Söhne"/>
              </a:rPr>
              <a:t>Introduction: Today's focus is strength &amp; conditioning.</a:t>
            </a:r>
          </a:p>
          <a:p>
            <a:pPr algn="l">
              <a:buFont typeface="Arial" panose="020B0604020202020204" pitchFamily="34" charset="0"/>
              <a:buChar char="•"/>
            </a:pPr>
            <a:r>
              <a:rPr lang="en-GB" b="0" i="0" u="none" strike="noStrike" dirty="0">
                <a:solidFill>
                  <a:srgbClr val="181818"/>
                </a:solidFill>
                <a:effectLst/>
                <a:latin typeface="Söhne"/>
              </a:rPr>
              <a:t>Objectives: Improve physical conditioning &amp; strength.</a:t>
            </a:r>
          </a:p>
          <a:p>
            <a:pPr algn="l">
              <a:buFont typeface="Arial" panose="020B0604020202020204" pitchFamily="34" charset="0"/>
              <a:buChar char="•"/>
            </a:pPr>
            <a:r>
              <a:rPr lang="en-GB" b="0" i="0" u="none" strike="noStrike" dirty="0">
                <a:solidFill>
                  <a:srgbClr val="181818"/>
                </a:solidFill>
                <a:effectLst/>
                <a:latin typeface="Söhne"/>
              </a:rPr>
              <a:t>Session Breakdown: </a:t>
            </a:r>
          </a:p>
          <a:p>
            <a:pPr marL="742950" lvl="1" indent="-285750" algn="l">
              <a:buFont typeface="Arial" panose="020B0604020202020204" pitchFamily="34" charset="0"/>
              <a:buChar char="•"/>
            </a:pPr>
            <a:r>
              <a:rPr lang="en-GB" b="0" i="0" u="none" strike="noStrike" dirty="0">
                <a:solidFill>
                  <a:srgbClr val="181818"/>
                </a:solidFill>
                <a:effectLst/>
                <a:latin typeface="Söhne"/>
              </a:rPr>
              <a:t>Dynamic Warm-Up (10 mins): Include mobility exercises, dynamic stretches, and agility drills.</a:t>
            </a:r>
          </a:p>
          <a:p>
            <a:pPr marL="742950" lvl="1" indent="-285750" algn="l">
              <a:buFont typeface="Arial" panose="020B0604020202020204" pitchFamily="34" charset="0"/>
              <a:buChar char="•"/>
            </a:pPr>
            <a:r>
              <a:rPr lang="en-GB" b="0" i="0" u="none" strike="noStrike" dirty="0">
                <a:solidFill>
                  <a:srgbClr val="181818"/>
                </a:solidFill>
                <a:effectLst/>
                <a:latin typeface="Söhne"/>
              </a:rPr>
              <a:t>Strength Training Circuit (20 mins): Perform squats, deadlifts, bench press, lunges, and rows. Perform 3 sets of each exercise with 8-12 reps.</a:t>
            </a:r>
          </a:p>
          <a:p>
            <a:pPr marL="742950" lvl="1" indent="-285750" algn="l">
              <a:buFont typeface="Arial" panose="020B0604020202020204" pitchFamily="34" charset="0"/>
              <a:buChar char="•"/>
            </a:pPr>
            <a:r>
              <a:rPr lang="en-GB" b="0" i="0" u="none" strike="noStrike" dirty="0">
                <a:solidFill>
                  <a:srgbClr val="181818"/>
                </a:solidFill>
                <a:effectLst/>
                <a:latin typeface="Söhne"/>
              </a:rPr>
              <a:t>Power &amp; Plyometrics (15 mins): Include box jumps, medicine ball throws, and explosive jumps.</a:t>
            </a:r>
          </a:p>
          <a:p>
            <a:pPr marL="742950" lvl="1" indent="-285750" algn="l">
              <a:buFont typeface="Arial" panose="020B0604020202020204" pitchFamily="34" charset="0"/>
              <a:buChar char="•"/>
            </a:pPr>
            <a:r>
              <a:rPr lang="en-GB" b="0" i="0" u="none" strike="noStrike" dirty="0">
                <a:solidFill>
                  <a:srgbClr val="181818"/>
                </a:solidFill>
                <a:effectLst/>
                <a:latin typeface="Söhne"/>
              </a:rPr>
              <a:t>Conditioning Drills (15 mins): Implement shuttle runs, sprints, and interval training to improve endurance.</a:t>
            </a:r>
          </a:p>
          <a:p>
            <a:pPr marL="742950" lvl="1" indent="-285750" algn="l">
              <a:buFont typeface="Arial" panose="020B0604020202020204" pitchFamily="34" charset="0"/>
              <a:buChar char="•"/>
            </a:pPr>
            <a:r>
              <a:rPr lang="en-GB" b="0" i="0" u="none" strike="noStrike" dirty="0">
                <a:solidFill>
                  <a:srgbClr val="181818"/>
                </a:solidFill>
                <a:effectLst/>
                <a:latin typeface="Söhne"/>
              </a:rPr>
              <a:t>Cool Down &amp; Stretching (10 mins): Focus on static stretches targeting major muscle groups.</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Firstly, the Strength and Conditioning session focuses on optimizing physical abilities for rugby performance. The aim of the session is to enhance physical conditioning and strength, empowering players to excel in every aspect of the game.</a:t>
            </a:r>
          </a:p>
          <a:p>
            <a:pPr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To achieve these goals, this session includes a blend of blocked and random practice formats rooted from the principles of Mastery Climate Theory will be used. This approach has been shown to be reliable research and proven theory and guiding methodology with studies by Jeffreys and Moody (2021) and Nash (2014).</a:t>
            </a:r>
          </a:p>
          <a:p>
            <a:pPr algn="l">
              <a:buFont typeface="Arial" panose="020B0604020202020204" pitchFamily="34" charset="0"/>
              <a:buChar char="•"/>
            </a:pPr>
            <a:r>
              <a:rPr lang="en-GB" b="0" i="0" u="none" strike="noStrike" dirty="0">
                <a:solidFill>
                  <a:srgbClr val="181818"/>
                </a:solidFill>
                <a:effectLst/>
                <a:latin typeface="Söhne"/>
              </a:rPr>
              <a:t>Also, the Integration of periodization, plyometrics, resistance training, and speed drills has been included to optimize individual physical development and resilience.</a:t>
            </a:r>
          </a:p>
          <a:p>
            <a:pPr algn="l">
              <a:buFont typeface="Arial" panose="020B0604020202020204" pitchFamily="34" charset="0"/>
              <a:buChar char="•"/>
            </a:pPr>
            <a:r>
              <a:rPr lang="en-GB" b="0" i="0" u="none" strike="noStrike" dirty="0">
                <a:solidFill>
                  <a:srgbClr val="181818"/>
                </a:solidFill>
                <a:effectLst/>
                <a:latin typeface="Söhne"/>
              </a:rPr>
              <a:t>Remember, each step forward brings players closer to their ultimate goals, so let's harness focused effort, strategic planning, and unwavering determination to propel towards improvement in performance. </a:t>
            </a:r>
          </a:p>
          <a:p>
            <a:br>
              <a:rPr lang="en-GB" dirty="0"/>
            </a:br>
            <a:br>
              <a:rPr lang="en-GB" dirty="0"/>
            </a:br>
            <a:endParaRPr lang="en-GB" b="0" i="0" u="none" strike="noStrike" dirty="0">
              <a:solidFill>
                <a:srgbClr val="181818"/>
              </a:solidFill>
              <a:effectLst/>
              <a:latin typeface="Söhne"/>
            </a:endParaRPr>
          </a:p>
        </p:txBody>
      </p:sp>
      <p:sp>
        <p:nvSpPr>
          <p:cNvPr id="4" name="Slide Number Placeholder 3"/>
          <p:cNvSpPr>
            <a:spLocks noGrp="1"/>
          </p:cNvSpPr>
          <p:nvPr>
            <p:ph type="sldNum" sz="quarter" idx="5"/>
          </p:nvPr>
        </p:nvSpPr>
        <p:spPr/>
        <p:txBody>
          <a:bodyPr/>
          <a:lstStyle/>
          <a:p>
            <a:fld id="{BE5855E6-8D51-2D42-9480-0661D2D3481E}" type="slidenum">
              <a:rPr lang="en-US" smtClean="0"/>
              <a:t>5</a:t>
            </a:fld>
            <a:endParaRPr lang="en-US"/>
          </a:p>
        </p:txBody>
      </p:sp>
    </p:spTree>
    <p:extLst>
      <p:ext uri="{BB962C8B-B14F-4D97-AF65-F5344CB8AC3E}">
        <p14:creationId xmlns:p14="http://schemas.microsoft.com/office/powerpoint/2010/main" val="2333370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br>
              <a:rPr lang="en-GB" b="0" i="0" u="none" strike="noStrike" dirty="0">
                <a:solidFill>
                  <a:srgbClr val="181818"/>
                </a:solidFill>
                <a:effectLst/>
                <a:latin typeface="Söhne"/>
              </a:rPr>
            </a:br>
            <a:r>
              <a:rPr lang="en-GB" b="0" i="0" u="none" strike="noStrike" dirty="0">
                <a:solidFill>
                  <a:srgbClr val="181818"/>
                </a:solidFill>
                <a:effectLst/>
                <a:latin typeface="Söhne"/>
              </a:rPr>
              <a:t>Tactical Skills and Decision Making </a:t>
            </a:r>
          </a:p>
          <a:p>
            <a:pPr marL="742950" lvl="1" indent="-285750" algn="l">
              <a:buFont typeface="Arial" panose="020B0604020202020204" pitchFamily="34" charset="0"/>
              <a:buChar char="•"/>
            </a:pPr>
            <a:r>
              <a:rPr lang="en-GB" b="0" i="0" u="none" strike="noStrike" dirty="0">
                <a:solidFill>
                  <a:srgbClr val="181818"/>
                </a:solidFill>
                <a:effectLst/>
                <a:latin typeface="Söhne"/>
              </a:rPr>
              <a:t>The session aims to incorporate game simulations and scrimmage scenarios.</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marL="742950" lvl="1" indent="-285750" algn="l">
              <a:buFont typeface="Arial" panose="020B0604020202020204" pitchFamily="34" charset="0"/>
              <a:buChar char="•"/>
            </a:pPr>
            <a:r>
              <a:rPr lang="en-GB" b="0" i="0" u="none" strike="noStrike" dirty="0">
                <a:solidFill>
                  <a:srgbClr val="181818"/>
                </a:solidFill>
                <a:effectLst/>
                <a:latin typeface="Söhne"/>
              </a:rPr>
              <a:t>Individual Warm-Up (10 mins): Ball handling, passing, and catching drills.</a:t>
            </a:r>
          </a:p>
          <a:p>
            <a:pPr marL="742950" lvl="1" indent="-285750" algn="l">
              <a:buFont typeface="Arial" panose="020B0604020202020204" pitchFamily="34" charset="0"/>
              <a:buChar char="•"/>
            </a:pPr>
            <a:r>
              <a:rPr lang="en-GB" b="0" i="0" u="none" strike="noStrike" dirty="0">
                <a:solidFill>
                  <a:srgbClr val="181818"/>
                </a:solidFill>
                <a:effectLst/>
                <a:latin typeface="Söhne"/>
              </a:rPr>
              <a:t>Technical Skills Stations (30 mins): Passing, tackling, kicking, and position-specific drills.</a:t>
            </a:r>
          </a:p>
          <a:p>
            <a:pPr marL="742950" lvl="1" indent="-285750" algn="l">
              <a:buFont typeface="Arial" panose="020B0604020202020204" pitchFamily="34" charset="0"/>
              <a:buChar char="•"/>
            </a:pPr>
            <a:r>
              <a:rPr lang="en-GB" b="0" i="0" u="none" strike="noStrike" dirty="0">
                <a:solidFill>
                  <a:srgbClr val="181818"/>
                </a:solidFill>
                <a:effectLst/>
                <a:latin typeface="Söhne"/>
              </a:rPr>
              <a:t>Position-Specific Drills (20 mins): Tailored exercises for each player's position.</a:t>
            </a:r>
          </a:p>
          <a:p>
            <a:pPr marL="742950" lvl="1" indent="-285750" algn="l">
              <a:buFont typeface="Arial" panose="020B0604020202020204" pitchFamily="34" charset="0"/>
              <a:buChar char="•"/>
            </a:pPr>
            <a:r>
              <a:rPr lang="en-GB" b="0" i="0" u="none" strike="noStrike" dirty="0">
                <a:solidFill>
                  <a:srgbClr val="181818"/>
                </a:solidFill>
                <a:effectLst/>
                <a:latin typeface="Söhne"/>
              </a:rPr>
              <a:t>Small-Sided Games (20 mins): Modified games to practice skills in realistic scenarios.</a:t>
            </a:r>
          </a:p>
          <a:p>
            <a:pPr marL="742950" lvl="1" indent="-285750" algn="l">
              <a:buFont typeface="Arial" panose="020B0604020202020204" pitchFamily="34" charset="0"/>
              <a:buChar char="•"/>
            </a:pPr>
            <a:r>
              <a:rPr lang="en-GB" b="0" i="0" u="none" strike="noStrike" dirty="0">
                <a:solidFill>
                  <a:srgbClr val="181818"/>
                </a:solidFill>
                <a:effectLst/>
                <a:latin typeface="Söhne"/>
              </a:rPr>
              <a:t>Cool Down and Review (10 mins): Stretching, reviewing key takeaways, and providing feedback.</a:t>
            </a:r>
          </a:p>
          <a:p>
            <a:pPr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Evidence-Based Rationale: </a:t>
            </a:r>
          </a:p>
          <a:p>
            <a:pPr marL="742950" lvl="1" indent="-285750" algn="l">
              <a:buFont typeface="Arial" panose="020B0604020202020204" pitchFamily="34" charset="0"/>
              <a:buChar char="•"/>
            </a:pPr>
            <a:r>
              <a:rPr lang="en-GB" b="0" i="0" u="none" strike="noStrike" dirty="0">
                <a:solidFill>
                  <a:srgbClr val="181818"/>
                </a:solidFill>
                <a:effectLst/>
                <a:latin typeface="Söhne"/>
              </a:rPr>
              <a:t>Contextual Interference Theory (Schmidt &amp; Bjork, 1992): Varied practice formats enhance skill acquisition and further research by Nolan et al. (2023) explores the effectiveness of constant and variable practice in rugby training, along with Manipulating training activities to simulate physical match demands in rugby sevens (2021), discusses the impact of constant and variable practice on player performance.</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marL="742950" lvl="1" indent="-285750" algn="l">
              <a:buFont typeface="Arial" panose="020B0604020202020204" pitchFamily="34" charset="0"/>
              <a:buChar char="•"/>
            </a:pPr>
            <a:r>
              <a:rPr lang="en-GB" b="0" i="0" u="none" strike="noStrike" dirty="0">
                <a:solidFill>
                  <a:srgbClr val="181818"/>
                </a:solidFill>
                <a:effectLst/>
                <a:latin typeface="Söhne"/>
              </a:rPr>
              <a:t> This session focuses on improving tactical skills and decision-making to maximize individual potential on the field. The goal is to enhance tactical understanding and your decision-making skills, making players more confident and precise in your actions during games.</a:t>
            </a:r>
          </a:p>
          <a:p>
            <a:pPr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 By Combining game simulations, scrimmage drills, and cognitive theory to mirror real rugby action and optimize tactical development. The Cognitive Processing Theory serves as the foundation, emphasizing realistic simulations to develop quick and precise responses needed for game success.</a:t>
            </a:r>
          </a:p>
          <a:p>
            <a:pPr algn="l">
              <a:buFont typeface="Arial" panose="020B0604020202020204" pitchFamily="34" charset="0"/>
              <a:buChar char="•"/>
            </a:pPr>
            <a:r>
              <a:rPr lang="en-GB" b="0" i="0" u="none" strike="noStrike" dirty="0">
                <a:solidFill>
                  <a:srgbClr val="181818"/>
                </a:solidFill>
                <a:effectLst/>
                <a:latin typeface="Söhne"/>
              </a:rPr>
              <a:t> To conclude The session integrates theory and research to improve fundamental rugby skills, preparing players for high-performance on the field.</a:t>
            </a:r>
          </a:p>
          <a:p>
            <a:endParaRPr lang="en-US" dirty="0"/>
          </a:p>
          <a:p>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6</a:t>
            </a:fld>
            <a:endParaRPr lang="en-US"/>
          </a:p>
        </p:txBody>
      </p:sp>
    </p:spTree>
    <p:extLst>
      <p:ext uri="{BB962C8B-B14F-4D97-AF65-F5344CB8AC3E}">
        <p14:creationId xmlns:p14="http://schemas.microsoft.com/office/powerpoint/2010/main" val="2420064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181818"/>
                </a:solidFill>
                <a:effectLst/>
                <a:latin typeface="Söhne"/>
              </a:rPr>
              <a:t>Introduction: Today's session focuses on honing fundamental skills: passing, catching, and tackling.</a:t>
            </a:r>
          </a:p>
          <a:p>
            <a:pPr algn="l">
              <a:buFont typeface="Arial" panose="020B0604020202020204" pitchFamily="34" charset="0"/>
              <a:buChar char="•"/>
            </a:pPr>
            <a:r>
              <a:rPr lang="en-GB" b="0" i="0" u="none" strike="noStrike" dirty="0">
                <a:solidFill>
                  <a:srgbClr val="181818"/>
                </a:solidFill>
                <a:effectLst/>
                <a:latin typeface="Söhne"/>
              </a:rPr>
              <a:t>Session Breakdown: </a:t>
            </a:r>
          </a:p>
          <a:p>
            <a:pPr marL="742950" lvl="1" indent="-285750" algn="l">
              <a:buFont typeface="Arial" panose="020B0604020202020204" pitchFamily="34" charset="0"/>
              <a:buChar char="•"/>
            </a:pPr>
            <a:r>
              <a:rPr lang="en-GB" b="0" i="0" u="none" strike="noStrike" dirty="0">
                <a:solidFill>
                  <a:srgbClr val="181818"/>
                </a:solidFill>
                <a:effectLst/>
                <a:latin typeface="Söhne"/>
              </a:rPr>
              <a:t>Individual Warm-Up (10 mins): Ball handling, passing, and catching drills.</a:t>
            </a:r>
          </a:p>
          <a:p>
            <a:pPr marL="742950" lvl="1" indent="-285750" algn="l">
              <a:buFont typeface="Arial" panose="020B0604020202020204" pitchFamily="34" charset="0"/>
              <a:buChar char="•"/>
            </a:pPr>
            <a:r>
              <a:rPr lang="en-GB" b="0" i="0" u="none" strike="noStrike" dirty="0">
                <a:solidFill>
                  <a:srgbClr val="181818"/>
                </a:solidFill>
                <a:effectLst/>
                <a:latin typeface="Söhne"/>
              </a:rPr>
              <a:t>Technical Skills Stations (30 mins): Passing, tackling, kicking, and position-specific drills.</a:t>
            </a:r>
          </a:p>
          <a:p>
            <a:pPr marL="742950" lvl="1" indent="-285750" algn="l">
              <a:buFont typeface="Arial" panose="020B0604020202020204" pitchFamily="34" charset="0"/>
              <a:buChar char="•"/>
            </a:pPr>
            <a:r>
              <a:rPr lang="en-GB" b="0" i="0" u="none" strike="noStrike" dirty="0">
                <a:solidFill>
                  <a:srgbClr val="181818"/>
                </a:solidFill>
                <a:effectLst/>
                <a:latin typeface="Söhne"/>
              </a:rPr>
              <a:t>Position-Specific Drills (20 mins): Tailored exercises for each player's position.</a:t>
            </a:r>
          </a:p>
          <a:p>
            <a:pPr marL="742950" lvl="1" indent="-285750" algn="l">
              <a:buFont typeface="Arial" panose="020B0604020202020204" pitchFamily="34" charset="0"/>
              <a:buChar char="•"/>
            </a:pPr>
            <a:r>
              <a:rPr lang="en-GB" b="0" i="0" u="none" strike="noStrike" dirty="0">
                <a:solidFill>
                  <a:srgbClr val="181818"/>
                </a:solidFill>
                <a:effectLst/>
                <a:latin typeface="Söhne"/>
              </a:rPr>
              <a:t>Small-Sided Games (20 mins): Modified games to practice skills in realistic scenarios.</a:t>
            </a:r>
          </a:p>
          <a:p>
            <a:pPr marL="742950" lvl="1" indent="-285750" algn="l">
              <a:buFont typeface="Arial" panose="020B0604020202020204" pitchFamily="34" charset="0"/>
              <a:buChar char="•"/>
            </a:pPr>
            <a:r>
              <a:rPr lang="en-GB" b="0" i="0" u="none" strike="noStrike" dirty="0">
                <a:solidFill>
                  <a:srgbClr val="181818"/>
                </a:solidFill>
                <a:effectLst/>
                <a:latin typeface="Söhne"/>
              </a:rPr>
              <a:t>Cool Down and Review (10 mins): Stretching, reviewing key takeaways, and providing feedback.</a:t>
            </a:r>
          </a:p>
          <a:p>
            <a:pPr algn="l">
              <a:buFont typeface="Arial" panose="020B0604020202020204" pitchFamily="34" charset="0"/>
              <a:buChar char="•"/>
            </a:pPr>
            <a:r>
              <a:rPr lang="en-GB" b="0" i="0" u="none" strike="noStrike" dirty="0">
                <a:solidFill>
                  <a:srgbClr val="181818"/>
                </a:solidFill>
                <a:effectLst/>
                <a:latin typeface="Söhne"/>
              </a:rPr>
              <a:t>Objectives: Enhance tackling, passing, and catching abilities.</a:t>
            </a:r>
          </a:p>
          <a:p>
            <a:pPr marL="742950" lvl="1" indent="-285750" algn="l">
              <a:buFont typeface="Arial" panose="020B0604020202020204" pitchFamily="34" charset="0"/>
              <a:buChar char="•"/>
            </a:pPr>
            <a:r>
              <a:rPr lang="en-GB" b="0" i="0" u="none" strike="noStrike" dirty="0">
                <a:solidFill>
                  <a:srgbClr val="181818"/>
                </a:solidFill>
                <a:effectLst/>
                <a:latin typeface="Söhne"/>
              </a:rPr>
              <a:t>Blend theory and practical application for improved effectiveness on the field.</a:t>
            </a:r>
          </a:p>
          <a:p>
            <a:pPr algn="l">
              <a:buFont typeface="Arial" panose="020B0604020202020204" pitchFamily="34" charset="0"/>
              <a:buChar char="•"/>
            </a:pPr>
            <a:r>
              <a:rPr lang="en-GB" b="0" i="0" u="none" strike="noStrike" dirty="0">
                <a:solidFill>
                  <a:srgbClr val="181818"/>
                </a:solidFill>
                <a:effectLst/>
                <a:latin typeface="Söhne"/>
              </a:rPr>
              <a:t>The approach of the session is to  Utilize focused feedback with both constant and varied practice by Following Contextual Interference Theory to enhance adaptability and problem-solving skills and using the application of theory looking at the exposure to diverse practice formats improves cognitive processing, flexibility, and skill acquisition.</a:t>
            </a:r>
          </a:p>
          <a:p>
            <a:pPr algn="l">
              <a:buFont typeface="Arial" panose="020B0604020202020204" pitchFamily="34" charset="0"/>
              <a:buChar char="•"/>
            </a:pPr>
            <a:r>
              <a:rPr lang="en-GB" b="0" i="0" u="none" strike="noStrike" dirty="0">
                <a:solidFill>
                  <a:srgbClr val="181818"/>
                </a:solidFill>
                <a:effectLst/>
                <a:latin typeface="Söhne"/>
              </a:rPr>
              <a:t>Additional, research Support Studies like Nolan et al. (2023) and research on replicating match demands in rugby sevens (2021) validate the effectiveness of constant and varied practice.</a:t>
            </a:r>
          </a:p>
          <a:p>
            <a:pPr algn="l">
              <a:buFont typeface="Arial" panose="020B0604020202020204" pitchFamily="34" charset="0"/>
              <a:buChar char="•"/>
            </a:pPr>
            <a:r>
              <a:rPr lang="en-GB" b="0" i="0" u="none" strike="noStrike" dirty="0">
                <a:solidFill>
                  <a:srgbClr val="181818"/>
                </a:solidFill>
                <a:effectLst/>
                <a:latin typeface="Söhne"/>
              </a:rPr>
              <a:t>To Conclude, Embracing  the principles of contextual interference and bridge theory with practical application for success on the field.</a:t>
            </a:r>
          </a:p>
          <a:p>
            <a:br>
              <a:rPr lang="en-GB" dirty="0"/>
            </a:br>
            <a:endParaRPr lang="en-US" u="sng" dirty="0"/>
          </a:p>
        </p:txBody>
      </p:sp>
      <p:sp>
        <p:nvSpPr>
          <p:cNvPr id="4" name="Slide Number Placeholder 3"/>
          <p:cNvSpPr>
            <a:spLocks noGrp="1"/>
          </p:cNvSpPr>
          <p:nvPr>
            <p:ph type="sldNum" sz="quarter" idx="5"/>
          </p:nvPr>
        </p:nvSpPr>
        <p:spPr/>
        <p:txBody>
          <a:bodyPr/>
          <a:lstStyle/>
          <a:p>
            <a:fld id="{BE5855E6-8D51-2D42-9480-0661D2D3481E}" type="slidenum">
              <a:rPr lang="en-US" smtClean="0"/>
              <a:t>7</a:t>
            </a:fld>
            <a:endParaRPr lang="en-US"/>
          </a:p>
        </p:txBody>
      </p:sp>
    </p:spTree>
    <p:extLst>
      <p:ext uri="{BB962C8B-B14F-4D97-AF65-F5344CB8AC3E}">
        <p14:creationId xmlns:p14="http://schemas.microsoft.com/office/powerpoint/2010/main" val="1106666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181818"/>
                </a:solidFill>
                <a:effectLst/>
                <a:latin typeface="Söhne"/>
              </a:rPr>
              <a:t>Today's session immerses us in game-like scenarios to apply our skills under pressure. The Objective of the session Immerse players in game-like scenarios to apply skills under pressure.</a:t>
            </a:r>
          </a:p>
          <a:p>
            <a:pPr algn="l">
              <a:buFont typeface="Arial" panose="020B0604020202020204" pitchFamily="34" charset="0"/>
              <a:buChar char="•"/>
            </a:pPr>
            <a:r>
              <a:rPr lang="en-GB" b="0" i="0" u="none" strike="noStrike" dirty="0">
                <a:solidFill>
                  <a:srgbClr val="181818"/>
                </a:solidFill>
                <a:effectLst/>
                <a:latin typeface="Söhne"/>
              </a:rPr>
              <a:t> By Implementing performance and outcome goals this will create an exciting and challenging environment.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181818"/>
                </a:solidFill>
                <a:effectLst/>
                <a:latin typeface="Söhne"/>
              </a:rPr>
              <a:t>Theory Applied to this session has been drawn from Performance Climate Theory, setting specific goals to drive excellence, supported by research findings by Evans &amp; Light (2006) and Higham et al. (2016).</a:t>
            </a:r>
          </a:p>
          <a:p>
            <a:pPr algn="l">
              <a:buFont typeface="Arial" panose="020B0604020202020204" pitchFamily="34" charset="0"/>
              <a:buChar char="•"/>
            </a:pPr>
            <a:r>
              <a:rPr lang="en-GB" b="0" i="0" u="none" strike="noStrike" dirty="0">
                <a:solidFill>
                  <a:srgbClr val="181818"/>
                </a:solidFill>
                <a:effectLst/>
                <a:latin typeface="Söhne"/>
              </a:rPr>
              <a:t>Session Breakdown: </a:t>
            </a:r>
          </a:p>
          <a:p>
            <a:pPr marL="742950" lvl="1" indent="-285750" algn="l">
              <a:buFont typeface="Arial" panose="020B0604020202020204" pitchFamily="34" charset="0"/>
              <a:buChar char="•"/>
            </a:pPr>
            <a:r>
              <a:rPr lang="en-GB" b="0" i="0" u="none" strike="noStrike" dirty="0">
                <a:solidFill>
                  <a:srgbClr val="181818"/>
                </a:solidFill>
                <a:effectLst/>
                <a:latin typeface="Söhne"/>
              </a:rPr>
              <a:t>Team Warm-Up: Dynamic movements and passing drills to prepare.</a:t>
            </a:r>
          </a:p>
          <a:p>
            <a:pPr marL="742950" lvl="1" indent="-285750" algn="l">
              <a:buFont typeface="Arial" panose="020B0604020202020204" pitchFamily="34" charset="0"/>
              <a:buChar char="•"/>
            </a:pPr>
            <a:r>
              <a:rPr lang="en-GB" b="0" i="0" u="none" strike="noStrike" dirty="0">
                <a:solidFill>
                  <a:srgbClr val="181818"/>
                </a:solidFill>
                <a:effectLst/>
                <a:latin typeface="Söhne"/>
              </a:rPr>
              <a:t>Game Simulation Drills: Mimicking game situations like set pieces and counterattacks.</a:t>
            </a:r>
          </a:p>
          <a:p>
            <a:pPr marL="742950" lvl="1" indent="-285750" algn="l">
              <a:buFont typeface="Arial" panose="020B0604020202020204" pitchFamily="34" charset="0"/>
              <a:buChar char="•"/>
            </a:pPr>
            <a:r>
              <a:rPr lang="en-GB" b="0" i="0" u="none" strike="noStrike" dirty="0">
                <a:solidFill>
                  <a:srgbClr val="181818"/>
                </a:solidFill>
                <a:effectLst/>
                <a:latin typeface="Söhne"/>
              </a:rPr>
              <a:t>Scrimmage: Full-scale scrimmage to simulate match conditions.</a:t>
            </a:r>
          </a:p>
          <a:p>
            <a:pPr marL="742950" lvl="1" indent="-285750" algn="l">
              <a:buFont typeface="Arial" panose="020B0604020202020204" pitchFamily="34" charset="0"/>
              <a:buChar char="•"/>
            </a:pPr>
            <a:r>
              <a:rPr lang="en-GB" b="0" i="0" u="none" strike="noStrike" dirty="0">
                <a:solidFill>
                  <a:srgbClr val="181818"/>
                </a:solidFill>
                <a:effectLst/>
                <a:latin typeface="Söhne"/>
              </a:rPr>
              <a:t>Tactical Adjustments: Tactical discussions and adjustments.</a:t>
            </a:r>
          </a:p>
          <a:p>
            <a:pPr marL="742950" lvl="1" indent="-285750" algn="l">
              <a:buFont typeface="Arial" panose="020B0604020202020204" pitchFamily="34" charset="0"/>
              <a:buChar char="•"/>
            </a:pPr>
            <a:r>
              <a:rPr lang="en-GB" b="0" i="0" u="none" strike="noStrike" dirty="0">
                <a:solidFill>
                  <a:srgbClr val="181818"/>
                </a:solidFill>
                <a:effectLst/>
                <a:latin typeface="Söhne"/>
              </a:rPr>
              <a:t>Cool Down and Team Debrief: Stretch, reflect, and discuss areas for improvement.</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Developing this session, the approach was to employ a strategic blend of performance and outcome goals, by creating a challenging yet rewarding environment in every drill, from warm-ups to full games. Rooted in Performance Climate Theory, fostering a competitive spirit and driving improvement in performance.</a:t>
            </a:r>
          </a:p>
          <a:p>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8</a:t>
            </a:fld>
            <a:endParaRPr lang="en-US"/>
          </a:p>
        </p:txBody>
      </p:sp>
    </p:spTree>
    <p:extLst>
      <p:ext uri="{BB962C8B-B14F-4D97-AF65-F5344CB8AC3E}">
        <p14:creationId xmlns:p14="http://schemas.microsoft.com/office/powerpoint/2010/main" val="242649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181818"/>
                </a:solidFill>
                <a:effectLst/>
                <a:latin typeface="Söhne"/>
              </a:rPr>
              <a:t>Encouraging feedback and self-evaluation are essential for growth and improvement on the field. Research consistently emphasizes the importance of feedback in skill acquisition and performance enhancement. </a:t>
            </a:r>
          </a:p>
          <a:p>
            <a:pPr algn="l"/>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Encouraging Feedback and Self-Evaluation: The importance Importance: Essential for growth and improvement on the field. Emphasizes feedback in skill acquisition and performance enhancement also Stimulating  self-regulation in athletes, fostering ownership of development.</a:t>
            </a:r>
          </a:p>
          <a:p>
            <a:pPr marL="742950" lvl="1" indent="-285750"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The Purpose of the Review and Goal-Setting Session is to evaluate performance and set clear goals for future progress. </a:t>
            </a:r>
            <a:r>
              <a:rPr lang="en-GB" b="0" i="0" u="none" strike="noStrike" dirty="0" err="1">
                <a:solidFill>
                  <a:srgbClr val="181818"/>
                </a:solidFill>
                <a:effectLst/>
                <a:latin typeface="Söhne"/>
              </a:rPr>
              <a:t>Aditionally</a:t>
            </a:r>
            <a:r>
              <a:rPr lang="en-GB" b="0" i="0" u="none" strike="noStrike" dirty="0">
                <a:solidFill>
                  <a:srgbClr val="181818"/>
                </a:solidFill>
                <a:effectLst/>
                <a:latin typeface="Söhne"/>
              </a:rPr>
              <a:t>, by  Celebrating successes, identify areas for improvement, and establish measurable, realistic, and time-bound goals. The  goal-setting principles that were applied are outlined by Locke, Shaw, </a:t>
            </a:r>
            <a:r>
              <a:rPr lang="en-GB" b="0" i="0" u="none" strike="noStrike" dirty="0" err="1">
                <a:solidFill>
                  <a:srgbClr val="181818"/>
                </a:solidFill>
                <a:effectLst/>
                <a:latin typeface="Söhne"/>
              </a:rPr>
              <a:t>Saari</a:t>
            </a:r>
            <a:r>
              <a:rPr lang="en-GB" b="0" i="0" u="none" strike="noStrike" dirty="0">
                <a:solidFill>
                  <a:srgbClr val="181818"/>
                </a:solidFill>
                <a:effectLst/>
                <a:latin typeface="Söhne"/>
              </a:rPr>
              <a:t>, &amp; Latham (1981) in order to motivate and hold accountable for continuous improvement.</a:t>
            </a:r>
          </a:p>
          <a:p>
            <a:pPr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Also, this session connects Individual and Team Goals, which Promotes cohesion and shared sense of purpose within the group. In hopes of creating alignments in Individual aspirations aligned with team objectives to strengthen team dynamics and commitment to improvement. To conclude, by embracing self-reflection, goal-setting, and feedback fosters continuous growth and contributes to the team's success.</a:t>
            </a:r>
          </a:p>
          <a:p>
            <a:pPr algn="l">
              <a:buFont typeface="Arial" panose="020B0604020202020204" pitchFamily="34" charset="0"/>
              <a:buChar char="•"/>
            </a:pPr>
            <a:endParaRPr lang="en-GB" b="0" i="0" u="none" strike="noStrike" dirty="0">
              <a:solidFill>
                <a:srgbClr val="181818"/>
              </a:solidFill>
              <a:effectLst/>
              <a:latin typeface="Söhne"/>
            </a:endParaRPr>
          </a:p>
          <a:p>
            <a:pPr algn="l">
              <a:buFont typeface="Arial" panose="020B0604020202020204" pitchFamily="34" charset="0"/>
              <a:buChar char="•"/>
            </a:pPr>
            <a:r>
              <a:rPr lang="en-GB" b="0" i="0" u="none" strike="noStrike" dirty="0">
                <a:solidFill>
                  <a:srgbClr val="181818"/>
                </a:solidFill>
                <a:effectLst/>
                <a:latin typeface="Söhne"/>
              </a:rPr>
              <a:t>This concludes today’s presentation! Any questions?</a:t>
            </a:r>
          </a:p>
          <a:p>
            <a:pPr algn="l"/>
            <a:endParaRPr lang="en-US" dirty="0"/>
          </a:p>
        </p:txBody>
      </p:sp>
      <p:sp>
        <p:nvSpPr>
          <p:cNvPr id="4" name="Slide Number Placeholder 3"/>
          <p:cNvSpPr>
            <a:spLocks noGrp="1"/>
          </p:cNvSpPr>
          <p:nvPr>
            <p:ph type="sldNum" sz="quarter" idx="5"/>
          </p:nvPr>
        </p:nvSpPr>
        <p:spPr/>
        <p:txBody>
          <a:bodyPr/>
          <a:lstStyle/>
          <a:p>
            <a:fld id="{BE5855E6-8D51-2D42-9480-0661D2D3481E}" type="slidenum">
              <a:rPr lang="en-US" smtClean="0"/>
              <a:t>9</a:t>
            </a:fld>
            <a:endParaRPr lang="en-US"/>
          </a:p>
        </p:txBody>
      </p:sp>
    </p:spTree>
    <p:extLst>
      <p:ext uri="{BB962C8B-B14F-4D97-AF65-F5344CB8AC3E}">
        <p14:creationId xmlns:p14="http://schemas.microsoft.com/office/powerpoint/2010/main" val="506658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A20C04D-1A52-5E47-8095-35971EA80FB1}" type="datetimeFigureOut">
              <a:rPr lang="en-US" smtClean="0"/>
              <a:t>2/25/24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6116CFA-3A7C-C445-8E87-6BAC1F698B76}"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27110821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20C04D-1A52-5E47-8095-35971EA80FB1}" type="datetimeFigureOut">
              <a:rPr lang="en-US" smtClean="0"/>
              <a:t>2/25/24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2730597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A20C04D-1A52-5E47-8095-35971EA80FB1}" type="datetimeFigureOut">
              <a:rPr lang="en-US" smtClean="0"/>
              <a:t>2/25/24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6116CFA-3A7C-C445-8E87-6BAC1F698B76}"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523421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A20C04D-1A52-5E47-8095-35971EA80FB1}" type="datetimeFigureOut">
              <a:rPr lang="en-US" smtClean="0"/>
              <a:t>2/25/24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3864067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20C04D-1A52-5E47-8095-35971EA80FB1}" type="datetimeFigureOut">
              <a:rPr lang="en-US" smtClean="0"/>
              <a:t>2/25/24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1735640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A20C04D-1A52-5E47-8095-35971EA80FB1}" type="datetimeFigureOut">
              <a:rPr lang="en-US" smtClean="0"/>
              <a:t>2/25/24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3466505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20C04D-1A52-5E47-8095-35971EA80FB1}" type="datetimeFigureOut">
              <a:rPr lang="en-US" smtClean="0"/>
              <a:t>2/25/24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2916144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A20C04D-1A52-5E47-8095-35971EA80FB1}" type="datetimeFigureOut">
              <a:rPr lang="en-US" smtClean="0"/>
              <a:t>2/25/24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6116CFA-3A7C-C445-8E87-6BAC1F698B76}"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266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A20C04D-1A52-5E47-8095-35971EA80FB1}" type="datetimeFigureOut">
              <a:rPr lang="en-US" smtClean="0"/>
              <a:t>2/25/24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6116CFA-3A7C-C445-8E87-6BAC1F698B76}"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72004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20C04D-1A52-5E47-8095-35971EA80FB1}" type="datetimeFigureOut">
              <a:rPr lang="en-US" smtClean="0"/>
              <a:t>2/25/24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2281504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20C04D-1A52-5E47-8095-35971EA80FB1}" type="datetimeFigureOut">
              <a:rPr lang="en-US" smtClean="0"/>
              <a:t>2/25/24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116CFA-3A7C-C445-8E87-6BAC1F698B76}" type="slidenum">
              <a:rPr lang="en-US" smtClean="0"/>
              <a:t>‹#›</a:t>
            </a:fld>
            <a:endParaRPr lang="en-US"/>
          </a:p>
        </p:txBody>
      </p:sp>
    </p:spTree>
    <p:extLst>
      <p:ext uri="{BB962C8B-B14F-4D97-AF65-F5344CB8AC3E}">
        <p14:creationId xmlns:p14="http://schemas.microsoft.com/office/powerpoint/2010/main" val="918244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A20C04D-1A52-5E47-8095-35971EA80FB1}" type="datetimeFigureOut">
              <a:rPr lang="en-US" smtClean="0"/>
              <a:t>2/25/24</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6116CFA-3A7C-C445-8E87-6BAC1F698B76}"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7040226"/>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E9D80F5-2A83-034D-8884-F7844A2B79E4}"/>
              </a:ext>
            </a:extLst>
          </p:cNvPr>
          <p:cNvSpPr/>
          <p:nvPr/>
        </p:nvSpPr>
        <p:spPr>
          <a:xfrm>
            <a:off x="4648417" y="1480930"/>
            <a:ext cx="6778558" cy="32543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defTabSz="914400">
              <a:lnSpc>
                <a:spcPct val="89000"/>
              </a:lnSpc>
              <a:spcBef>
                <a:spcPct val="0"/>
              </a:spcBef>
              <a:spcAft>
                <a:spcPts val="600"/>
              </a:spcAft>
            </a:pPr>
            <a:r>
              <a:rPr lang="en-US" sz="4100" b="1" u="sng" cap="all" dirty="0">
                <a:solidFill>
                  <a:schemeClr val="tx2"/>
                </a:solidFill>
                <a:latin typeface="+mj-lt"/>
                <a:ea typeface="+mj-ea"/>
                <a:cs typeface="+mj-cs"/>
              </a:rPr>
              <a:t>Rugby performance </a:t>
            </a:r>
            <a:br>
              <a:rPr lang="en-US" sz="4100" b="1" u="sng" cap="all" dirty="0">
                <a:solidFill>
                  <a:schemeClr val="tx2"/>
                </a:solidFill>
                <a:latin typeface="+mj-lt"/>
                <a:ea typeface="+mj-ea"/>
                <a:cs typeface="+mj-cs"/>
              </a:rPr>
            </a:br>
            <a:r>
              <a:rPr lang="en-US" sz="4100" b="1" cap="all" dirty="0">
                <a:solidFill>
                  <a:schemeClr val="tx2"/>
                </a:solidFill>
                <a:latin typeface="+mj-lt"/>
                <a:ea typeface="+mj-ea"/>
                <a:cs typeface="+mj-cs"/>
              </a:rPr>
              <a:t>Presented by Ffion Rees, </a:t>
            </a:r>
          </a:p>
          <a:p>
            <a:pPr defTabSz="914400">
              <a:lnSpc>
                <a:spcPct val="89000"/>
              </a:lnSpc>
              <a:spcBef>
                <a:spcPct val="0"/>
              </a:spcBef>
              <a:spcAft>
                <a:spcPts val="600"/>
              </a:spcAft>
            </a:pPr>
            <a:r>
              <a:rPr lang="en-US" sz="4100" b="1" cap="all" dirty="0">
                <a:solidFill>
                  <a:schemeClr val="tx2"/>
                </a:solidFill>
                <a:latin typeface="+mj-lt"/>
                <a:ea typeface="+mj-ea"/>
                <a:cs typeface="+mj-cs"/>
              </a:rPr>
              <a:t>Coaching pedagogy (BMSS6001) </a:t>
            </a:r>
          </a:p>
          <a:p>
            <a:pPr defTabSz="914400">
              <a:lnSpc>
                <a:spcPct val="89000"/>
              </a:lnSpc>
              <a:spcBef>
                <a:spcPct val="0"/>
              </a:spcBef>
              <a:spcAft>
                <a:spcPts val="600"/>
              </a:spcAft>
            </a:pPr>
            <a:endParaRPr lang="en-US" sz="4100" cap="all" dirty="0">
              <a:solidFill>
                <a:schemeClr val="tx2"/>
              </a:solidFill>
              <a:latin typeface="+mj-lt"/>
              <a:ea typeface="+mj-ea"/>
              <a:cs typeface="+mj-cs"/>
            </a:endParaRPr>
          </a:p>
        </p:txBody>
      </p:sp>
    </p:spTree>
    <p:extLst>
      <p:ext uri="{BB962C8B-B14F-4D97-AF65-F5344CB8AC3E}">
        <p14:creationId xmlns:p14="http://schemas.microsoft.com/office/powerpoint/2010/main" val="655431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2FF877FA-59D1-254E-9BCE-629B163104B1}"/>
              </a:ext>
            </a:extLst>
          </p:cNvPr>
          <p:cNvGraphicFramePr/>
          <p:nvPr>
            <p:extLst>
              <p:ext uri="{D42A27DB-BD31-4B8C-83A1-F6EECF244321}">
                <p14:modId xmlns:p14="http://schemas.microsoft.com/office/powerpoint/2010/main" val="2388962808"/>
              </p:ext>
            </p:extLst>
          </p:nvPr>
        </p:nvGraphicFramePr>
        <p:xfrm>
          <a:off x="2700338" y="885825"/>
          <a:ext cx="6886575" cy="5100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774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8FFC1A7A-BB7A-9D40-A519-2EF975B654A8}"/>
              </a:ext>
            </a:extLst>
          </p:cNvPr>
          <p:cNvGraphicFramePr/>
          <p:nvPr>
            <p:extLst>
              <p:ext uri="{D42A27DB-BD31-4B8C-83A1-F6EECF244321}">
                <p14:modId xmlns:p14="http://schemas.microsoft.com/office/powerpoint/2010/main" val="3236375012"/>
              </p:ext>
            </p:extLst>
          </p:nvPr>
        </p:nvGraphicFramePr>
        <p:xfrm>
          <a:off x="6096000" y="755844"/>
          <a:ext cx="4915146" cy="3414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D859A604-E3FC-7E4B-BADA-6464D1CBEBBC}"/>
              </a:ext>
            </a:extLst>
          </p:cNvPr>
          <p:cNvSpPr txBox="1"/>
          <p:nvPr/>
        </p:nvSpPr>
        <p:spPr>
          <a:xfrm>
            <a:off x="4114767" y="5493046"/>
            <a:ext cx="3962465" cy="796628"/>
          </a:xfrm>
          <a:prstGeom prst="rect">
            <a:avLst/>
          </a:prstGeom>
          <a:noFill/>
        </p:spPr>
        <p:txBody>
          <a:bodyPr wrap="square" rtlCol="0">
            <a:spAutoFit/>
          </a:bodyPr>
          <a:lstStyle/>
          <a:p>
            <a:pPr defTabSz="340705">
              <a:spcAft>
                <a:spcPts val="552"/>
              </a:spcAft>
            </a:pPr>
            <a:r>
              <a:rPr lang="en-US" sz="894" u="sng" kern="1200" dirty="0">
                <a:solidFill>
                  <a:srgbClr val="555555"/>
                </a:solidFill>
                <a:latin typeface="Arial Rounded MT Bold" panose="020F0704030504030204" pitchFamily="34" charset="77"/>
                <a:ea typeface="+mn-ea"/>
                <a:cs typeface="Times New Roman" panose="02020603050405020304" pitchFamily="18" charset="0"/>
              </a:rPr>
              <a:t>Mastery climate theory: </a:t>
            </a:r>
            <a:r>
              <a:rPr lang="en-US" sz="894" kern="1200" dirty="0">
                <a:solidFill>
                  <a:srgbClr val="555555"/>
                </a:solidFill>
                <a:latin typeface="Arial Rounded MT Bold" panose="020F0704030504030204" pitchFamily="34" charset="77"/>
                <a:ea typeface="+mn-ea"/>
                <a:cs typeface="Times New Roman" panose="02020603050405020304" pitchFamily="18" charset="0"/>
              </a:rPr>
              <a:t>Emphasizes creating a supportive environment for athlete development. (Ames, 1992)</a:t>
            </a:r>
          </a:p>
          <a:p>
            <a:pPr defTabSz="340705">
              <a:spcAft>
                <a:spcPts val="552"/>
              </a:spcAft>
            </a:pPr>
            <a:endParaRPr lang="en-US" sz="894" kern="1200" dirty="0">
              <a:solidFill>
                <a:srgbClr val="555555"/>
              </a:solidFill>
              <a:latin typeface="Arial Rounded MT Bold" panose="020F0704030504030204" pitchFamily="34" charset="77"/>
              <a:ea typeface="+mn-ea"/>
              <a:cs typeface="Times New Roman" panose="02020603050405020304" pitchFamily="18" charset="0"/>
            </a:endParaRPr>
          </a:p>
          <a:p>
            <a:pPr defTabSz="340705">
              <a:spcAft>
                <a:spcPts val="552"/>
              </a:spcAft>
            </a:pPr>
            <a:r>
              <a:rPr lang="en-US" sz="894" kern="1200" dirty="0">
                <a:solidFill>
                  <a:srgbClr val="555555"/>
                </a:solidFill>
                <a:latin typeface="Arial Rounded MT Bold" panose="020F0704030504030204" pitchFamily="34" charset="77"/>
                <a:ea typeface="+mn-ea"/>
                <a:cs typeface="Times New Roman" panose="02020603050405020304" pitchFamily="18" charset="0"/>
              </a:rPr>
              <a:t>(Locke, Shaw, </a:t>
            </a:r>
            <a:r>
              <a:rPr lang="en-US" sz="894" kern="1200" dirty="0" err="1">
                <a:solidFill>
                  <a:srgbClr val="555555"/>
                </a:solidFill>
                <a:latin typeface="Arial Rounded MT Bold" panose="020F0704030504030204" pitchFamily="34" charset="77"/>
                <a:ea typeface="+mn-ea"/>
                <a:cs typeface="Times New Roman" panose="02020603050405020304" pitchFamily="18" charset="0"/>
              </a:rPr>
              <a:t>Saari</a:t>
            </a:r>
            <a:r>
              <a:rPr lang="en-US" sz="894" kern="1200" dirty="0">
                <a:solidFill>
                  <a:srgbClr val="555555"/>
                </a:solidFill>
                <a:latin typeface="Arial Rounded MT Bold" panose="020F0704030504030204" pitchFamily="34" charset="77"/>
                <a:ea typeface="+mn-ea"/>
                <a:cs typeface="Times New Roman" panose="02020603050405020304" pitchFamily="18" charset="0"/>
              </a:rPr>
              <a:t>, &amp; Latham, 1981)</a:t>
            </a:r>
            <a:endParaRPr lang="en-US" sz="1200" dirty="0">
              <a:latin typeface="Arial Rounded MT Bold" panose="020F0704030504030204" pitchFamily="34" charset="77"/>
              <a:cs typeface="Times New Roman" panose="02020603050405020304" pitchFamily="18" charset="0"/>
            </a:endParaRPr>
          </a:p>
        </p:txBody>
      </p:sp>
      <p:graphicFrame>
        <p:nvGraphicFramePr>
          <p:cNvPr id="64" name="Diagram 63">
            <a:extLst>
              <a:ext uri="{FF2B5EF4-FFF2-40B4-BE49-F238E27FC236}">
                <a16:creationId xmlns:a16="http://schemas.microsoft.com/office/drawing/2014/main" id="{3457AF0A-C28C-5746-9964-C5CABE2AED42}"/>
              </a:ext>
            </a:extLst>
          </p:cNvPr>
          <p:cNvGraphicFramePr/>
          <p:nvPr>
            <p:extLst>
              <p:ext uri="{D42A27DB-BD31-4B8C-83A1-F6EECF244321}">
                <p14:modId xmlns:p14="http://schemas.microsoft.com/office/powerpoint/2010/main" val="3220005805"/>
              </p:ext>
            </p:extLst>
          </p:nvPr>
        </p:nvGraphicFramePr>
        <p:xfrm>
          <a:off x="957105" y="755843"/>
          <a:ext cx="4473175" cy="34147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10208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F17CEB1D-50A1-584A-AB03-5CCADDDDDB68}"/>
              </a:ext>
            </a:extLst>
          </p:cNvPr>
          <p:cNvGraphicFramePr/>
          <p:nvPr>
            <p:extLst>
              <p:ext uri="{D42A27DB-BD31-4B8C-83A1-F6EECF244321}">
                <p14:modId xmlns:p14="http://schemas.microsoft.com/office/powerpoint/2010/main" val="3007764677"/>
              </p:ext>
            </p:extLst>
          </p:nvPr>
        </p:nvGraphicFramePr>
        <p:xfrm>
          <a:off x="1" y="57150"/>
          <a:ext cx="11897518"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 name="TextBox 38">
            <a:extLst>
              <a:ext uri="{FF2B5EF4-FFF2-40B4-BE49-F238E27FC236}">
                <a16:creationId xmlns:a16="http://schemas.microsoft.com/office/drawing/2014/main" id="{F0113E72-4ED9-224D-BCBE-732042D14867}"/>
              </a:ext>
            </a:extLst>
          </p:cNvPr>
          <p:cNvSpPr txBox="1"/>
          <p:nvPr/>
        </p:nvSpPr>
        <p:spPr>
          <a:xfrm>
            <a:off x="1314450" y="1185863"/>
            <a:ext cx="2100262" cy="461665"/>
          </a:xfrm>
          <a:prstGeom prst="rect">
            <a:avLst/>
          </a:prstGeom>
          <a:noFill/>
        </p:spPr>
        <p:txBody>
          <a:bodyPr wrap="square" rtlCol="0">
            <a:spAutoFit/>
          </a:bodyPr>
          <a:lstStyle/>
          <a:p>
            <a:r>
              <a:rPr lang="en-GB" sz="1200" b="0" i="0" u="none" strike="noStrike" dirty="0">
                <a:effectLst/>
                <a:latin typeface="Arial Rounded MT Bold" panose="020F0704030504030204" pitchFamily="34" charset="77"/>
              </a:rPr>
              <a:t>Marshall et al. (2019)</a:t>
            </a:r>
          </a:p>
          <a:p>
            <a:r>
              <a:rPr lang="en-GB" sz="1200" b="0" i="0" u="none" strike="noStrike" dirty="0">
                <a:effectLst/>
                <a:latin typeface="Arial Rounded MT Bold" panose="020F0704030504030204" pitchFamily="34" charset="77"/>
              </a:rPr>
              <a:t>Jeffreys (2019)  </a:t>
            </a:r>
            <a:endParaRPr lang="en-US" sz="1200" dirty="0">
              <a:latin typeface="Arial Rounded MT Bold" panose="020F0704030504030204" pitchFamily="34" charset="77"/>
            </a:endParaRPr>
          </a:p>
        </p:txBody>
      </p:sp>
    </p:spTree>
    <p:extLst>
      <p:ext uri="{BB962C8B-B14F-4D97-AF65-F5344CB8AC3E}">
        <p14:creationId xmlns:p14="http://schemas.microsoft.com/office/powerpoint/2010/main" val="3638719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1E0C02-B32A-D44D-85DA-DC944BFC7488}"/>
              </a:ext>
            </a:extLst>
          </p:cNvPr>
          <p:cNvSpPr>
            <a:spLocks noGrp="1"/>
          </p:cNvSpPr>
          <p:nvPr>
            <p:ph idx="1"/>
          </p:nvPr>
        </p:nvSpPr>
        <p:spPr>
          <a:xfrm>
            <a:off x="838200" y="6000749"/>
            <a:ext cx="10515600" cy="176213"/>
          </a:xfrm>
        </p:spPr>
        <p:txBody>
          <a:bodyPr>
            <a:normAutofit fontScale="62500" lnSpcReduction="20000"/>
          </a:bodyPr>
          <a:lstStyle/>
          <a:p>
            <a:pPr>
              <a:buFontTx/>
              <a:buChar char="-"/>
            </a:pPr>
            <a:endParaRPr lang="en-GB" sz="800" b="0" i="0" u="none" strike="noStrike" dirty="0">
              <a:solidFill>
                <a:srgbClr val="181818"/>
              </a:solidFill>
              <a:effectLst/>
              <a:latin typeface="Söhne"/>
            </a:endParaRPr>
          </a:p>
          <a:p>
            <a:pPr>
              <a:buFontTx/>
              <a:buChar char="-"/>
            </a:pPr>
            <a:endParaRPr lang="en-GB" sz="1000" dirty="0">
              <a:effectLst/>
              <a:latin typeface="Times New Roman" panose="02020603050405020304" pitchFamily="18" charset="0"/>
              <a:cs typeface="Times New Roman" panose="02020603050405020304" pitchFamily="18" charset="0"/>
            </a:endParaRPr>
          </a:p>
          <a:p>
            <a:pPr>
              <a:buFontTx/>
              <a:buChar char="-"/>
            </a:pPr>
            <a:endParaRPr lang="en-GB" sz="1800" b="0" i="0" u="none" strike="noStrike" dirty="0">
              <a:effectLst/>
              <a:latin typeface="Times New Roman" panose="02020603050405020304" pitchFamily="18" charset="0"/>
              <a:cs typeface="Times New Roman" panose="02020603050405020304" pitchFamily="18" charset="0"/>
            </a:endParaRPr>
          </a:p>
          <a:p>
            <a:pPr>
              <a:buFontTx/>
              <a:buChar char="-"/>
            </a:pPr>
            <a:endParaRPr lang="en-GB" sz="900" b="0" i="0" u="none" strike="noStrike" dirty="0">
              <a:solidFill>
                <a:srgbClr val="181818"/>
              </a:solidFill>
              <a:effectLst/>
              <a:latin typeface="Söhne"/>
            </a:endParaRPr>
          </a:p>
          <a:p>
            <a:pPr>
              <a:buFontTx/>
              <a:buChar char="-"/>
            </a:pPr>
            <a:endParaRPr lang="en-GB" sz="900" b="0" i="0" u="none" strike="noStrike" dirty="0">
              <a:solidFill>
                <a:srgbClr val="181818"/>
              </a:solidFill>
              <a:effectLst/>
              <a:latin typeface="Söhne"/>
            </a:endParaRPr>
          </a:p>
          <a:p>
            <a:pPr marL="0" indent="0">
              <a:buNone/>
            </a:pPr>
            <a:endParaRPr lang="en-US" sz="1600" dirty="0">
              <a:latin typeface="Times New Roman" panose="02020603050405020304" pitchFamily="18" charset="0"/>
              <a:cs typeface="Times New Roman" panose="02020603050405020304" pitchFamily="18" charset="0"/>
            </a:endParaRPr>
          </a:p>
          <a:p>
            <a:pPr marL="0" indent="0">
              <a:buNone/>
            </a:pPr>
            <a:endParaRPr lang="en-US" sz="16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5A213287-6C02-AC44-AE53-A622C7DC1BD9}"/>
              </a:ext>
            </a:extLst>
          </p:cNvPr>
          <p:cNvGraphicFramePr/>
          <p:nvPr>
            <p:extLst>
              <p:ext uri="{D42A27DB-BD31-4B8C-83A1-F6EECF244321}">
                <p14:modId xmlns:p14="http://schemas.microsoft.com/office/powerpoint/2010/main" val="2325126972"/>
              </p:ext>
            </p:extLst>
          </p:nvPr>
        </p:nvGraphicFramePr>
        <p:xfrm>
          <a:off x="2032000" y="0"/>
          <a:ext cx="8128000" cy="6686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Oval 6">
            <a:extLst>
              <a:ext uri="{FF2B5EF4-FFF2-40B4-BE49-F238E27FC236}">
                <a16:creationId xmlns:a16="http://schemas.microsoft.com/office/drawing/2014/main" id="{EF35DD83-C785-8A49-AAC6-3957084AD603}"/>
              </a:ext>
            </a:extLst>
          </p:cNvPr>
          <p:cNvSpPr/>
          <p:nvPr/>
        </p:nvSpPr>
        <p:spPr>
          <a:xfrm>
            <a:off x="1441053" y="410767"/>
            <a:ext cx="1991524" cy="1728787"/>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Arial Rounded MT Bold" panose="020F0704030504030204" pitchFamily="34" charset="77"/>
              </a:rPr>
              <a:t>Objective:</a:t>
            </a:r>
          </a:p>
          <a:p>
            <a:pPr algn="ctr"/>
            <a:r>
              <a:rPr lang="en-US" sz="1200" dirty="0">
                <a:solidFill>
                  <a:schemeClr val="bg1"/>
                </a:solidFill>
                <a:latin typeface="Arial Rounded MT Bold" panose="020F0704030504030204" pitchFamily="34" charset="77"/>
              </a:rPr>
              <a:t>To Improve physical conditioning and strength</a:t>
            </a:r>
            <a:r>
              <a:rPr lang="en-US" sz="1200" dirty="0">
                <a:solidFill>
                  <a:schemeClr val="bg1"/>
                </a:solidFill>
              </a:rPr>
              <a:t>. </a:t>
            </a:r>
          </a:p>
        </p:txBody>
      </p:sp>
      <p:sp>
        <p:nvSpPr>
          <p:cNvPr id="9" name="Oval 8">
            <a:extLst>
              <a:ext uri="{FF2B5EF4-FFF2-40B4-BE49-F238E27FC236}">
                <a16:creationId xmlns:a16="http://schemas.microsoft.com/office/drawing/2014/main" id="{51D9F76A-8873-794E-A4E5-55104EC2FF36}"/>
              </a:ext>
            </a:extLst>
          </p:cNvPr>
          <p:cNvSpPr/>
          <p:nvPr/>
        </p:nvSpPr>
        <p:spPr>
          <a:xfrm>
            <a:off x="2880772" y="2265762"/>
            <a:ext cx="1698624" cy="1566859"/>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u="none" strike="noStrike" dirty="0">
                <a:solidFill>
                  <a:schemeClr val="bg1"/>
                </a:solidFill>
                <a:effectLst/>
                <a:latin typeface="Arial Rounded MT Bold" panose="020F0704030504030204" pitchFamily="34" charset="77"/>
              </a:rPr>
              <a:t>Strategies: </a:t>
            </a:r>
          </a:p>
          <a:p>
            <a:pPr algn="ctr"/>
            <a:r>
              <a:rPr lang="en-GB" sz="1200" dirty="0">
                <a:solidFill>
                  <a:schemeClr val="bg1"/>
                </a:solidFill>
                <a:latin typeface="Arial Rounded MT Bold" panose="020F0704030504030204" pitchFamily="34" charset="77"/>
              </a:rPr>
              <a:t>Including </a:t>
            </a:r>
            <a:r>
              <a:rPr lang="en-GB" sz="1200" b="0" i="0" u="none" strike="noStrike" dirty="0">
                <a:solidFill>
                  <a:schemeClr val="bg1"/>
                </a:solidFill>
                <a:effectLst/>
                <a:latin typeface="Arial Rounded MT Bold" panose="020F0704030504030204" pitchFamily="34" charset="77"/>
              </a:rPr>
              <a:t>blocked and random practice formats.</a:t>
            </a:r>
            <a:endParaRPr lang="en-US" sz="1000" dirty="0">
              <a:solidFill>
                <a:schemeClr val="bg1"/>
              </a:solidFill>
              <a:latin typeface="Arial Rounded MT Bold" panose="020F0704030504030204" pitchFamily="34" charset="77"/>
            </a:endParaRPr>
          </a:p>
        </p:txBody>
      </p:sp>
      <p:sp>
        <p:nvSpPr>
          <p:cNvPr id="10" name="Oval 9">
            <a:extLst>
              <a:ext uri="{FF2B5EF4-FFF2-40B4-BE49-F238E27FC236}">
                <a16:creationId xmlns:a16="http://schemas.microsoft.com/office/drawing/2014/main" id="{4DF92FFD-F583-2B4B-905A-A2F6619B098B}"/>
              </a:ext>
            </a:extLst>
          </p:cNvPr>
          <p:cNvSpPr/>
          <p:nvPr/>
        </p:nvSpPr>
        <p:spPr>
          <a:xfrm>
            <a:off x="1136473" y="3779040"/>
            <a:ext cx="2693190" cy="1919288"/>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u="none" strike="noStrike" dirty="0">
                <a:solidFill>
                  <a:schemeClr val="bg1"/>
                </a:solidFill>
                <a:effectLst/>
                <a:latin typeface="Arial Rounded MT Bold" panose="020F0704030504030204" pitchFamily="34" charset="77"/>
              </a:rPr>
              <a:t>Theory application: Mastery climate theory for motivation</a:t>
            </a:r>
            <a:endParaRPr lang="en-US" sz="1200" dirty="0">
              <a:solidFill>
                <a:schemeClr val="bg1"/>
              </a:solidFill>
              <a:latin typeface="Arial Rounded MT Bold" panose="020F0704030504030204" pitchFamily="34" charset="77"/>
            </a:endParaRPr>
          </a:p>
        </p:txBody>
      </p:sp>
      <p:sp>
        <p:nvSpPr>
          <p:cNvPr id="19" name="TextBox 18">
            <a:extLst>
              <a:ext uri="{FF2B5EF4-FFF2-40B4-BE49-F238E27FC236}">
                <a16:creationId xmlns:a16="http://schemas.microsoft.com/office/drawing/2014/main" id="{4F6DBD87-B759-894F-AEDF-3696992CFE46}"/>
              </a:ext>
            </a:extLst>
          </p:cNvPr>
          <p:cNvSpPr txBox="1"/>
          <p:nvPr/>
        </p:nvSpPr>
        <p:spPr>
          <a:xfrm>
            <a:off x="9681992" y="4248151"/>
            <a:ext cx="2137909" cy="2708434"/>
          </a:xfrm>
          <a:prstGeom prst="rect">
            <a:avLst/>
          </a:prstGeom>
          <a:noFill/>
        </p:spPr>
        <p:txBody>
          <a:bodyPr wrap="square" rtlCol="0">
            <a:spAutoFit/>
          </a:bodyPr>
          <a:lstStyle/>
          <a:p>
            <a:pPr marL="0" indent="0" algn="l" rtl="0" latinLnBrk="0">
              <a:spcBef>
                <a:spcPts val="1000"/>
              </a:spcBef>
              <a:spcAft>
                <a:spcPts val="0"/>
              </a:spcAft>
            </a:pPr>
            <a:r>
              <a:rPr lang="en-GB" sz="1200" b="0" i="0" u="none" strike="noStrike" dirty="0">
                <a:solidFill>
                  <a:srgbClr val="000000"/>
                </a:solidFill>
                <a:effectLst/>
                <a:latin typeface="Arial Rounded MT Bold" panose="020F0704030504030204" pitchFamily="34" charset="77"/>
              </a:rPr>
              <a:t>(Amens, 1992) </a:t>
            </a:r>
          </a:p>
          <a:p>
            <a:pPr>
              <a:spcBef>
                <a:spcPts val="1000"/>
              </a:spcBef>
            </a:pPr>
            <a:r>
              <a:rPr lang="en-GB" sz="1200" b="0" i="0" u="none" strike="noStrike" dirty="0">
                <a:solidFill>
                  <a:srgbClr val="000000"/>
                </a:solidFill>
                <a:effectLst/>
                <a:latin typeface="Arial Rounded MT Bold" panose="020F0704030504030204" pitchFamily="34" charset="77"/>
              </a:rPr>
              <a:t>(Jeffreys and Moody, 2021) </a:t>
            </a:r>
          </a:p>
          <a:p>
            <a:pPr>
              <a:spcBef>
                <a:spcPts val="1000"/>
              </a:spcBef>
            </a:pPr>
            <a:r>
              <a:rPr lang="en-GB" sz="1200" b="0" i="0" u="none" strike="noStrike" dirty="0">
                <a:solidFill>
                  <a:srgbClr val="000000"/>
                </a:solidFill>
                <a:effectLst/>
                <a:latin typeface="Arial Rounded MT Bold" panose="020F0704030504030204" pitchFamily="34" charset="77"/>
              </a:rPr>
              <a:t> (Nash, 2014)</a:t>
            </a:r>
          </a:p>
          <a:p>
            <a:pPr>
              <a:spcBef>
                <a:spcPts val="1000"/>
              </a:spcBef>
            </a:pPr>
            <a:endParaRPr lang="en-GB" sz="1800" b="0" i="0" u="none" strike="noStrike" dirty="0">
              <a:solidFill>
                <a:srgbClr val="000000"/>
              </a:solidFill>
              <a:effectLst/>
              <a:latin typeface="Times New Roman" panose="02020603050405020304" pitchFamily="18" charset="0"/>
            </a:endParaRPr>
          </a:p>
          <a:p>
            <a:pPr>
              <a:spcBef>
                <a:spcPts val="1000"/>
              </a:spcBef>
            </a:pPr>
            <a:endParaRPr lang="en-GB" b="0" i="0" u="none" strike="noStrike" dirty="0">
              <a:solidFill>
                <a:srgbClr val="000000"/>
              </a:solidFill>
              <a:effectLst/>
              <a:latin typeface="Helvetica" pitchFamily="2" charset="0"/>
            </a:endParaRPr>
          </a:p>
          <a:p>
            <a:pPr marL="0" indent="0" algn="l" rtl="0" latinLnBrk="0">
              <a:spcBef>
                <a:spcPts val="1000"/>
              </a:spcBef>
              <a:spcAft>
                <a:spcPts val="0"/>
              </a:spcAft>
            </a:pPr>
            <a:endParaRPr lang="en-GB" sz="1800" b="0" i="0" u="none" strike="noStrike" dirty="0">
              <a:solidFill>
                <a:srgbClr val="000000"/>
              </a:solidFill>
              <a:effectLst/>
              <a:latin typeface="Times New Roman" panose="02020603050405020304" pitchFamily="18" charset="0"/>
            </a:endParaRPr>
          </a:p>
          <a:p>
            <a:pPr marL="0" indent="0" algn="l" rtl="0" latinLnBrk="0">
              <a:spcBef>
                <a:spcPts val="1000"/>
              </a:spcBef>
              <a:spcAft>
                <a:spcPts val="0"/>
              </a:spcAft>
            </a:pPr>
            <a:endParaRPr lang="en-GB" b="0" i="0" u="none" strike="noStrike" dirty="0">
              <a:solidFill>
                <a:srgbClr val="000000"/>
              </a:solidFill>
              <a:effectLst/>
              <a:latin typeface="Helvetica" pitchFamily="2" charset="0"/>
            </a:endParaRPr>
          </a:p>
        </p:txBody>
      </p:sp>
    </p:spTree>
    <p:extLst>
      <p:ext uri="{BB962C8B-B14F-4D97-AF65-F5344CB8AC3E}">
        <p14:creationId xmlns:p14="http://schemas.microsoft.com/office/powerpoint/2010/main" val="3486155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04D402-2C52-9F4C-9320-587759D46A77}"/>
              </a:ext>
            </a:extLst>
          </p:cNvPr>
          <p:cNvSpPr>
            <a:spLocks noGrp="1"/>
          </p:cNvSpPr>
          <p:nvPr>
            <p:ph idx="1"/>
          </p:nvPr>
        </p:nvSpPr>
        <p:spPr/>
        <p:txBody>
          <a:bodyPr>
            <a:normAutofit/>
          </a:bodyPr>
          <a:lstStyle/>
          <a:p>
            <a:pPr>
              <a:buFontTx/>
              <a:buChar char="-"/>
            </a:pPr>
            <a:endParaRPr lang="en-GB" sz="900" b="0" i="0" u="none" strike="noStrike" dirty="0">
              <a:solidFill>
                <a:srgbClr val="181818"/>
              </a:solidFill>
              <a:effectLst/>
              <a:latin typeface="Söhne"/>
            </a:endParaRPr>
          </a:p>
          <a:p>
            <a:pPr>
              <a:buFontTx/>
              <a:buChar char="-"/>
            </a:pPr>
            <a:endParaRPr lang="en-US" sz="16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551740AF-F0F4-4C40-BD51-5A47753E1876}"/>
              </a:ext>
            </a:extLst>
          </p:cNvPr>
          <p:cNvGraphicFramePr/>
          <p:nvPr>
            <p:extLst>
              <p:ext uri="{D42A27DB-BD31-4B8C-83A1-F6EECF244321}">
                <p14:modId xmlns:p14="http://schemas.microsoft.com/office/powerpoint/2010/main" val="1972706067"/>
              </p:ext>
            </p:extLst>
          </p:nvPr>
        </p:nvGraphicFramePr>
        <p:xfrm>
          <a:off x="1300163" y="1"/>
          <a:ext cx="9629775" cy="6743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Oval 6">
            <a:extLst>
              <a:ext uri="{FF2B5EF4-FFF2-40B4-BE49-F238E27FC236}">
                <a16:creationId xmlns:a16="http://schemas.microsoft.com/office/drawing/2014/main" id="{D68125BE-E828-2349-90FD-97B727AB9531}"/>
              </a:ext>
            </a:extLst>
          </p:cNvPr>
          <p:cNvSpPr/>
          <p:nvPr/>
        </p:nvSpPr>
        <p:spPr>
          <a:xfrm>
            <a:off x="8672513" y="1143000"/>
            <a:ext cx="3028950" cy="2157413"/>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u="none" strike="noStrike" dirty="0">
                <a:solidFill>
                  <a:schemeClr val="bg1"/>
                </a:solidFill>
                <a:effectLst/>
                <a:latin typeface="Arial Rounded MT Bold" panose="020F0704030504030204" pitchFamily="34" charset="77"/>
              </a:rPr>
              <a:t>Strategies: Include game simulations, scrimmage scenarios.</a:t>
            </a:r>
            <a:endParaRPr lang="en-US" sz="1200" dirty="0">
              <a:solidFill>
                <a:schemeClr val="bg1"/>
              </a:solidFill>
              <a:latin typeface="Arial Rounded MT Bold" panose="020F0704030504030204" pitchFamily="34" charset="77"/>
            </a:endParaRPr>
          </a:p>
        </p:txBody>
      </p:sp>
      <p:sp>
        <p:nvSpPr>
          <p:cNvPr id="9" name="Oval 8">
            <a:extLst>
              <a:ext uri="{FF2B5EF4-FFF2-40B4-BE49-F238E27FC236}">
                <a16:creationId xmlns:a16="http://schemas.microsoft.com/office/drawing/2014/main" id="{064D4B50-D7E8-AD4D-AE99-9A8850D10305}"/>
              </a:ext>
            </a:extLst>
          </p:cNvPr>
          <p:cNvSpPr/>
          <p:nvPr/>
        </p:nvSpPr>
        <p:spPr>
          <a:xfrm>
            <a:off x="8772526" y="2911475"/>
            <a:ext cx="2557461" cy="2157413"/>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u="none" strike="noStrike" dirty="0">
                <a:solidFill>
                  <a:schemeClr val="bg1"/>
                </a:solidFill>
                <a:effectLst/>
                <a:latin typeface="Arial Rounded MT Bold" panose="020F0704030504030204" pitchFamily="34" charset="77"/>
              </a:rPr>
              <a:t>Theory application: cognitive processing and problem solving</a:t>
            </a:r>
            <a:endParaRPr lang="en-US" sz="1200" dirty="0">
              <a:solidFill>
                <a:schemeClr val="bg1"/>
              </a:solidFill>
              <a:latin typeface="Arial Rounded MT Bold" panose="020F0704030504030204" pitchFamily="34" charset="77"/>
            </a:endParaRPr>
          </a:p>
        </p:txBody>
      </p:sp>
      <p:sp>
        <p:nvSpPr>
          <p:cNvPr id="10" name="Oval 9">
            <a:extLst>
              <a:ext uri="{FF2B5EF4-FFF2-40B4-BE49-F238E27FC236}">
                <a16:creationId xmlns:a16="http://schemas.microsoft.com/office/drawing/2014/main" id="{42D84726-1D23-974C-AF77-89435A26ACEA}"/>
              </a:ext>
            </a:extLst>
          </p:cNvPr>
          <p:cNvSpPr/>
          <p:nvPr/>
        </p:nvSpPr>
        <p:spPr>
          <a:xfrm>
            <a:off x="6991350" y="100806"/>
            <a:ext cx="2376487" cy="2019300"/>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Arial Rounded MT Bold" panose="020F0704030504030204" pitchFamily="34" charset="77"/>
              </a:rPr>
              <a:t>Objective: To enhance tactical understanding </a:t>
            </a:r>
          </a:p>
        </p:txBody>
      </p:sp>
      <p:sp>
        <p:nvSpPr>
          <p:cNvPr id="13" name="TextBox 12">
            <a:extLst>
              <a:ext uri="{FF2B5EF4-FFF2-40B4-BE49-F238E27FC236}">
                <a16:creationId xmlns:a16="http://schemas.microsoft.com/office/drawing/2014/main" id="{0AABA6D6-E01A-F94F-BE48-C1BD2039D36D}"/>
              </a:ext>
            </a:extLst>
          </p:cNvPr>
          <p:cNvSpPr txBox="1"/>
          <p:nvPr/>
        </p:nvSpPr>
        <p:spPr>
          <a:xfrm>
            <a:off x="1216819" y="236384"/>
            <a:ext cx="3283744" cy="2964914"/>
          </a:xfrm>
          <a:prstGeom prst="rect">
            <a:avLst/>
          </a:prstGeom>
          <a:noFill/>
        </p:spPr>
        <p:txBody>
          <a:bodyPr wrap="square" rtlCol="0">
            <a:spAutoFit/>
          </a:bodyPr>
          <a:lstStyle/>
          <a:p>
            <a:pPr marL="0" indent="0" algn="l" rtl="0" latinLnBrk="0">
              <a:spcBef>
                <a:spcPts val="1000"/>
              </a:spcBef>
              <a:spcAft>
                <a:spcPts val="0"/>
              </a:spcAft>
            </a:pPr>
            <a:r>
              <a:rPr lang="en-GB" sz="1050" b="0" i="0" u="none" strike="noStrike" dirty="0">
                <a:effectLst/>
                <a:latin typeface="Arial Rounded MT Bold" panose="020F0704030504030204" pitchFamily="34" charset="77"/>
              </a:rPr>
              <a:t>(Fitts &amp; Posner, 1967)</a:t>
            </a:r>
          </a:p>
          <a:p>
            <a:pPr>
              <a:spcBef>
                <a:spcPts val="1000"/>
              </a:spcBef>
            </a:pPr>
            <a:r>
              <a:rPr lang="en-GB" sz="1050" b="0" i="0" u="none" strike="noStrike" dirty="0">
                <a:effectLst/>
                <a:latin typeface="Arial Rounded MT Bold" panose="020F0704030504030204" pitchFamily="34" charset="77"/>
              </a:rPr>
              <a:t> (</a:t>
            </a:r>
            <a:r>
              <a:rPr lang="en-GB" sz="1050" b="0" i="0" u="none" strike="noStrike" dirty="0" err="1">
                <a:effectLst/>
                <a:latin typeface="Arial Rounded MT Bold" panose="020F0704030504030204" pitchFamily="34" charset="77"/>
              </a:rPr>
              <a:t>Vaz</a:t>
            </a:r>
            <a:r>
              <a:rPr lang="en-GB" sz="1050" b="0" i="0" u="none" strike="noStrike" dirty="0">
                <a:effectLst/>
                <a:latin typeface="Arial Rounded MT Bold" panose="020F0704030504030204" pitchFamily="34" charset="77"/>
              </a:rPr>
              <a:t>, </a:t>
            </a:r>
            <a:r>
              <a:rPr lang="en-GB" sz="1050" b="0" i="0" u="none" strike="noStrike" dirty="0" err="1">
                <a:effectLst/>
                <a:latin typeface="Arial Rounded MT Bold" panose="020F0704030504030204" pitchFamily="34" charset="77"/>
              </a:rPr>
              <a:t>Figueira</a:t>
            </a:r>
            <a:r>
              <a:rPr lang="en-GB" sz="1050" b="0" i="0" u="none" strike="noStrike" dirty="0">
                <a:effectLst/>
                <a:latin typeface="Arial Rounded MT Bold" panose="020F0704030504030204" pitchFamily="34" charset="77"/>
              </a:rPr>
              <a:t> and Gonçalves, 2015)</a:t>
            </a:r>
          </a:p>
          <a:p>
            <a:pPr>
              <a:spcBef>
                <a:spcPts val="1000"/>
              </a:spcBef>
            </a:pPr>
            <a:r>
              <a:rPr lang="en-GB" sz="1050" b="0" i="0" u="none" strike="noStrike" dirty="0">
                <a:effectLst/>
                <a:latin typeface="Arial Rounded MT Bold" panose="020F0704030504030204" pitchFamily="34" charset="77"/>
              </a:rPr>
              <a:t>(Koen </a:t>
            </a:r>
            <a:r>
              <a:rPr lang="en-GB" sz="1050" b="0" i="0" u="none" strike="noStrike" dirty="0" err="1">
                <a:effectLst/>
                <a:latin typeface="Arial Rounded MT Bold" panose="020F0704030504030204" pitchFamily="34" charset="77"/>
              </a:rPr>
              <a:t>Wintershoven</a:t>
            </a:r>
            <a:r>
              <a:rPr lang="en-GB" sz="1050" b="0" i="0" u="none" strike="noStrike" dirty="0">
                <a:effectLst/>
                <a:latin typeface="Arial Rounded MT Bold" panose="020F0704030504030204" pitchFamily="34" charset="77"/>
              </a:rPr>
              <a:t> et al., 2024)</a:t>
            </a:r>
          </a:p>
          <a:p>
            <a:pPr>
              <a:spcBef>
                <a:spcPts val="1000"/>
              </a:spcBef>
            </a:pPr>
            <a:endParaRPr lang="en-GB" sz="1050" b="0" i="0" u="none" strike="noStrike" dirty="0">
              <a:solidFill>
                <a:srgbClr val="000000"/>
              </a:solidFill>
              <a:effectLst/>
              <a:latin typeface="Arial Rounded MT Bold" panose="020F0704030504030204" pitchFamily="34" charset="77"/>
            </a:endParaRPr>
          </a:p>
          <a:p>
            <a:pPr>
              <a:spcBef>
                <a:spcPts val="1000"/>
              </a:spcBef>
            </a:pPr>
            <a:endParaRPr lang="en-GB" sz="1200" b="0" i="0" u="none" strike="noStrike" dirty="0">
              <a:solidFill>
                <a:srgbClr val="000000"/>
              </a:solidFill>
              <a:effectLst/>
              <a:latin typeface="Times New Roman" panose="02020603050405020304" pitchFamily="18" charset="0"/>
            </a:endParaRPr>
          </a:p>
          <a:p>
            <a:pPr>
              <a:spcBef>
                <a:spcPts val="1000"/>
              </a:spcBef>
            </a:pPr>
            <a:endParaRPr lang="en-GB" sz="1200" b="0" i="0" u="none" strike="noStrike" dirty="0">
              <a:solidFill>
                <a:srgbClr val="000000"/>
              </a:solidFill>
              <a:effectLst/>
              <a:latin typeface="Helvetica" pitchFamily="2" charset="0"/>
            </a:endParaRPr>
          </a:p>
          <a:p>
            <a:pPr>
              <a:spcBef>
                <a:spcPts val="1000"/>
              </a:spcBef>
            </a:pPr>
            <a:endParaRPr lang="en-GB" b="0" i="0" u="none" strike="noStrike" dirty="0">
              <a:solidFill>
                <a:srgbClr val="000000"/>
              </a:solidFill>
              <a:effectLst/>
              <a:latin typeface="Helvetica" pitchFamily="2" charset="0"/>
            </a:endParaRPr>
          </a:p>
          <a:p>
            <a:pPr marL="0" indent="0" algn="l" rtl="0" latinLnBrk="0">
              <a:spcBef>
                <a:spcPts val="1000"/>
              </a:spcBef>
              <a:spcAft>
                <a:spcPts val="0"/>
              </a:spcAft>
            </a:pPr>
            <a:endParaRPr lang="en-GB" sz="1800" b="0" i="0" u="none" strike="noStrike" dirty="0">
              <a:solidFill>
                <a:srgbClr val="000000"/>
              </a:solidFill>
              <a:effectLst/>
              <a:latin typeface="Times New Roman" panose="02020603050405020304" pitchFamily="18" charset="0"/>
            </a:endParaRPr>
          </a:p>
          <a:p>
            <a:pPr marL="0" indent="0" algn="l" rtl="0" latinLnBrk="0">
              <a:spcBef>
                <a:spcPts val="1000"/>
              </a:spcBef>
              <a:spcAft>
                <a:spcPts val="0"/>
              </a:spcAft>
            </a:pPr>
            <a:endParaRPr lang="en-GB" b="0" i="0" u="none" strike="noStrike" dirty="0">
              <a:solidFill>
                <a:srgbClr val="000000"/>
              </a:solidFill>
              <a:effectLst/>
              <a:latin typeface="Helvetica" pitchFamily="2" charset="0"/>
            </a:endParaRPr>
          </a:p>
        </p:txBody>
      </p:sp>
    </p:spTree>
    <p:extLst>
      <p:ext uri="{BB962C8B-B14F-4D97-AF65-F5344CB8AC3E}">
        <p14:creationId xmlns:p14="http://schemas.microsoft.com/office/powerpoint/2010/main" val="3433576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F83D5D-D876-4047-964B-4B5438F795BD}"/>
              </a:ext>
            </a:extLst>
          </p:cNvPr>
          <p:cNvSpPr>
            <a:spLocks noGrp="1"/>
          </p:cNvSpPr>
          <p:nvPr>
            <p:ph idx="1"/>
          </p:nvPr>
        </p:nvSpPr>
        <p:spPr/>
        <p:txBody>
          <a:bodyPr>
            <a:normAutofit/>
          </a:bodyPr>
          <a:lstStyle/>
          <a:p>
            <a:pPr marL="0" indent="0">
              <a:buNone/>
            </a:pPr>
            <a:endParaRPr lang="en-GB" sz="1600" dirty="0">
              <a:effectLst/>
              <a:latin typeface="Times New Roman" panose="02020603050405020304" pitchFamily="18" charset="0"/>
              <a:cs typeface="Times New Roman" panose="02020603050405020304" pitchFamily="18" charset="0"/>
            </a:endParaRPr>
          </a:p>
          <a:p>
            <a:pPr>
              <a:buFontTx/>
              <a:buChar char="-"/>
            </a:pPr>
            <a:endParaRPr lang="en-US" sz="1200" dirty="0">
              <a:latin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0695A6A4-799C-5143-86DB-AF999EECACEE}"/>
              </a:ext>
            </a:extLst>
          </p:cNvPr>
          <p:cNvGraphicFramePr/>
          <p:nvPr>
            <p:extLst>
              <p:ext uri="{D42A27DB-BD31-4B8C-83A1-F6EECF244321}">
                <p14:modId xmlns:p14="http://schemas.microsoft.com/office/powerpoint/2010/main" val="3105333204"/>
              </p:ext>
            </p:extLst>
          </p:nvPr>
        </p:nvGraphicFramePr>
        <p:xfrm>
          <a:off x="1552577" y="114300"/>
          <a:ext cx="9086849" cy="6629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5">
            <a:extLst>
              <a:ext uri="{FF2B5EF4-FFF2-40B4-BE49-F238E27FC236}">
                <a16:creationId xmlns:a16="http://schemas.microsoft.com/office/drawing/2014/main" id="{3F0B9EFB-7DFD-3249-9D3F-90724DF817C9}"/>
              </a:ext>
            </a:extLst>
          </p:cNvPr>
          <p:cNvSpPr/>
          <p:nvPr/>
        </p:nvSpPr>
        <p:spPr>
          <a:xfrm>
            <a:off x="323850" y="3634579"/>
            <a:ext cx="2857500" cy="2014538"/>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dirty="0">
                <a:solidFill>
                  <a:schemeClr val="bg1"/>
                </a:solidFill>
                <a:effectLst/>
                <a:latin typeface="Arial Rounded MT Bold" panose="020F0704030504030204" pitchFamily="34" charset="77"/>
              </a:rPr>
              <a:t>Theory application</a:t>
            </a:r>
            <a:r>
              <a:rPr lang="en-GB" sz="1200" b="0" i="0" strike="noStrike" dirty="0">
                <a:solidFill>
                  <a:schemeClr val="bg1"/>
                </a:solidFill>
                <a:effectLst/>
                <a:latin typeface="Arial Rounded MT Bold" panose="020F0704030504030204" pitchFamily="34" charset="77"/>
              </a:rPr>
              <a:t>: Contextual interference theory for skill acquisition</a:t>
            </a:r>
            <a:r>
              <a:rPr lang="en-GB" sz="1800" b="0" i="0" u="none" strike="noStrike" dirty="0">
                <a:solidFill>
                  <a:srgbClr val="000000"/>
                </a:solidFill>
                <a:effectLst/>
                <a:latin typeface="Times New Roman" panose="02020603050405020304" pitchFamily="18" charset="0"/>
              </a:rPr>
              <a:t>.</a:t>
            </a:r>
            <a:endParaRPr lang="en-US" sz="1600" b="1" dirty="0">
              <a:ln>
                <a:solidFill>
                  <a:schemeClr val="tx1">
                    <a:lumMod val="85000"/>
                    <a:lumOff val="15000"/>
                  </a:schemeClr>
                </a:solidFill>
              </a:ln>
              <a:solidFill>
                <a:schemeClr val="bg1"/>
              </a:solidFill>
              <a:latin typeface="Arial Rounded MT Bold" panose="020F0704030504030204" pitchFamily="34" charset="77"/>
            </a:endParaRPr>
          </a:p>
        </p:txBody>
      </p:sp>
      <p:sp>
        <p:nvSpPr>
          <p:cNvPr id="11" name="Oval 10">
            <a:extLst>
              <a:ext uri="{FF2B5EF4-FFF2-40B4-BE49-F238E27FC236}">
                <a16:creationId xmlns:a16="http://schemas.microsoft.com/office/drawing/2014/main" id="{DFA9278B-97A8-3340-BF28-05AAFD810624}"/>
              </a:ext>
            </a:extLst>
          </p:cNvPr>
          <p:cNvSpPr/>
          <p:nvPr/>
        </p:nvSpPr>
        <p:spPr>
          <a:xfrm>
            <a:off x="1447800" y="1908968"/>
            <a:ext cx="2857500" cy="2014538"/>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dirty="0">
                <a:solidFill>
                  <a:schemeClr val="bg1"/>
                </a:solidFill>
                <a:effectLst/>
                <a:latin typeface="Arial Rounded MT Bold" panose="020F0704030504030204" pitchFamily="34" charset="77"/>
              </a:rPr>
              <a:t>Strategies</a:t>
            </a:r>
            <a:r>
              <a:rPr lang="en-GB" sz="1200" b="0" i="0" strike="noStrike" dirty="0">
                <a:solidFill>
                  <a:schemeClr val="bg1"/>
                </a:solidFill>
                <a:effectLst/>
                <a:latin typeface="Arial Rounded MT Bold" panose="020F0704030504030204" pitchFamily="34" charset="77"/>
              </a:rPr>
              <a:t>: </a:t>
            </a:r>
            <a:r>
              <a:rPr lang="en-GB" sz="1200" b="0" i="0" u="none" strike="noStrike" dirty="0">
                <a:solidFill>
                  <a:schemeClr val="bg1"/>
                </a:solidFill>
                <a:effectLst/>
                <a:latin typeface="Arial Rounded MT Bold" panose="020F0704030504030204" pitchFamily="34" charset="77"/>
              </a:rPr>
              <a:t>Constant and variable practice, augmented feedback</a:t>
            </a:r>
            <a:endParaRPr lang="en-US" sz="1100" b="1" dirty="0">
              <a:ln>
                <a:solidFill>
                  <a:schemeClr val="tx1">
                    <a:lumMod val="85000"/>
                    <a:lumOff val="15000"/>
                  </a:schemeClr>
                </a:solidFill>
              </a:ln>
              <a:solidFill>
                <a:schemeClr val="bg1"/>
              </a:solidFill>
              <a:latin typeface="Arial Rounded MT Bold" panose="020F0704030504030204" pitchFamily="34" charset="77"/>
            </a:endParaRPr>
          </a:p>
        </p:txBody>
      </p:sp>
      <p:sp>
        <p:nvSpPr>
          <p:cNvPr id="12" name="Oval 11">
            <a:extLst>
              <a:ext uri="{FF2B5EF4-FFF2-40B4-BE49-F238E27FC236}">
                <a16:creationId xmlns:a16="http://schemas.microsoft.com/office/drawing/2014/main" id="{522E26B7-9C15-6745-AE8A-432D66488AF2}"/>
              </a:ext>
            </a:extLst>
          </p:cNvPr>
          <p:cNvSpPr/>
          <p:nvPr/>
        </p:nvSpPr>
        <p:spPr>
          <a:xfrm>
            <a:off x="123824" y="365917"/>
            <a:ext cx="2857500" cy="2014538"/>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1"/>
                </a:solidFill>
                <a:latin typeface="Arial Rounded MT Bold" panose="020F0704030504030204" pitchFamily="34" charset="77"/>
              </a:rPr>
              <a:t>O</a:t>
            </a:r>
            <a:r>
              <a:rPr lang="en-GB" sz="1200" b="0" i="0" u="none" strike="noStrike" dirty="0">
                <a:solidFill>
                  <a:schemeClr val="bg1"/>
                </a:solidFill>
                <a:effectLst/>
                <a:latin typeface="Arial Rounded MT Bold" panose="020F0704030504030204" pitchFamily="34" charset="77"/>
              </a:rPr>
              <a:t>bjective: focuses on honing our fundamental skills: passing, catching, and tackling.</a:t>
            </a:r>
            <a:endParaRPr lang="en-US" sz="1200" b="1" dirty="0">
              <a:ln>
                <a:solidFill>
                  <a:schemeClr val="tx1">
                    <a:lumMod val="85000"/>
                    <a:lumOff val="15000"/>
                  </a:schemeClr>
                </a:solidFill>
              </a:ln>
              <a:solidFill>
                <a:schemeClr val="bg1"/>
              </a:solidFill>
              <a:latin typeface="Arial Rounded MT Bold" panose="020F0704030504030204" pitchFamily="34" charset="77"/>
            </a:endParaRPr>
          </a:p>
        </p:txBody>
      </p:sp>
      <p:sp>
        <p:nvSpPr>
          <p:cNvPr id="15" name="TextBox 14">
            <a:extLst>
              <a:ext uri="{FF2B5EF4-FFF2-40B4-BE49-F238E27FC236}">
                <a16:creationId xmlns:a16="http://schemas.microsoft.com/office/drawing/2014/main" id="{BF107F35-6245-C743-82B7-C0767EEBB103}"/>
              </a:ext>
            </a:extLst>
          </p:cNvPr>
          <p:cNvSpPr txBox="1"/>
          <p:nvPr/>
        </p:nvSpPr>
        <p:spPr>
          <a:xfrm>
            <a:off x="9829800" y="4271963"/>
            <a:ext cx="2228850" cy="1308050"/>
          </a:xfrm>
          <a:prstGeom prst="rect">
            <a:avLst/>
          </a:prstGeom>
          <a:noFill/>
        </p:spPr>
        <p:txBody>
          <a:bodyPr wrap="square" rtlCol="0">
            <a:spAutoFit/>
          </a:bodyPr>
          <a:lstStyle/>
          <a:p>
            <a:pPr>
              <a:spcBef>
                <a:spcPts val="1000"/>
              </a:spcBef>
            </a:pPr>
            <a:r>
              <a:rPr lang="en-GB" sz="1200" b="0" i="0" u="none" strike="noStrike" dirty="0">
                <a:effectLst/>
                <a:latin typeface="Arial Rounded MT Bold" panose="020F0704030504030204" pitchFamily="34" charset="77"/>
              </a:rPr>
              <a:t>(Schmidt &amp; Bjork, 1992)</a:t>
            </a:r>
          </a:p>
          <a:p>
            <a:pPr>
              <a:spcBef>
                <a:spcPts val="1000"/>
              </a:spcBef>
            </a:pPr>
            <a:r>
              <a:rPr lang="en-GB" sz="1200" b="0" i="0" u="none" strike="noStrike" dirty="0">
                <a:effectLst/>
                <a:latin typeface="Arial Rounded MT Bold" panose="020F0704030504030204" pitchFamily="34" charset="77"/>
              </a:rPr>
              <a:t>Nolan et al. (2023) </a:t>
            </a:r>
          </a:p>
          <a:p>
            <a:pPr>
              <a:spcBef>
                <a:spcPts val="1000"/>
              </a:spcBef>
            </a:pPr>
            <a:r>
              <a:rPr lang="en-GB" sz="1200" b="0" i="0" u="none" strike="noStrike" dirty="0">
                <a:effectLst/>
                <a:latin typeface="Arial Rounded MT Bold" panose="020F0704030504030204" pitchFamily="34" charset="77"/>
              </a:rPr>
              <a:t>rugby sevens (2021) </a:t>
            </a:r>
          </a:p>
          <a:p>
            <a:pPr marL="0" indent="0" algn="l" rtl="0" latinLnBrk="0">
              <a:spcBef>
                <a:spcPts val="1000"/>
              </a:spcBef>
              <a:spcAft>
                <a:spcPts val="0"/>
              </a:spcAft>
            </a:pPr>
            <a:endParaRPr lang="en-GB" b="0" i="0" u="none" strike="noStrike" dirty="0">
              <a:solidFill>
                <a:srgbClr val="000000"/>
              </a:solidFill>
              <a:effectLst/>
              <a:latin typeface="Helvetica" pitchFamily="2" charset="0"/>
            </a:endParaRPr>
          </a:p>
        </p:txBody>
      </p:sp>
    </p:spTree>
    <p:extLst>
      <p:ext uri="{BB962C8B-B14F-4D97-AF65-F5344CB8AC3E}">
        <p14:creationId xmlns:p14="http://schemas.microsoft.com/office/powerpoint/2010/main" val="1194317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DDEDCAE5-F450-FA4B-8942-EBC9AEF046F5}"/>
              </a:ext>
            </a:extLst>
          </p:cNvPr>
          <p:cNvGraphicFramePr/>
          <p:nvPr>
            <p:extLst>
              <p:ext uri="{D42A27DB-BD31-4B8C-83A1-F6EECF244321}">
                <p14:modId xmlns:p14="http://schemas.microsoft.com/office/powerpoint/2010/main" val="584122628"/>
              </p:ext>
            </p:extLst>
          </p:nvPr>
        </p:nvGraphicFramePr>
        <p:xfrm>
          <a:off x="1343025" y="0"/>
          <a:ext cx="9586913" cy="6700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Oval 8">
            <a:extLst>
              <a:ext uri="{FF2B5EF4-FFF2-40B4-BE49-F238E27FC236}">
                <a16:creationId xmlns:a16="http://schemas.microsoft.com/office/drawing/2014/main" id="{DAE06D7E-8452-A045-ADF9-967E471B81B9}"/>
              </a:ext>
            </a:extLst>
          </p:cNvPr>
          <p:cNvSpPr/>
          <p:nvPr/>
        </p:nvSpPr>
        <p:spPr>
          <a:xfrm>
            <a:off x="7017544" y="78579"/>
            <a:ext cx="3028950" cy="2128838"/>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Arial Rounded MT Bold" panose="020F0704030504030204" pitchFamily="34" charset="77"/>
              </a:rPr>
              <a:t>Objective: Place players in game-like scenarios to apply skills under pressure.</a:t>
            </a:r>
          </a:p>
        </p:txBody>
      </p:sp>
      <p:sp>
        <p:nvSpPr>
          <p:cNvPr id="11" name="Oval 10">
            <a:extLst>
              <a:ext uri="{FF2B5EF4-FFF2-40B4-BE49-F238E27FC236}">
                <a16:creationId xmlns:a16="http://schemas.microsoft.com/office/drawing/2014/main" id="{85111D13-A394-884F-97BA-CD4D036BF2D0}"/>
              </a:ext>
            </a:extLst>
          </p:cNvPr>
          <p:cNvSpPr/>
          <p:nvPr/>
        </p:nvSpPr>
        <p:spPr>
          <a:xfrm>
            <a:off x="9163050" y="1221580"/>
            <a:ext cx="3028950" cy="2128838"/>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u="none" strike="noStrike" dirty="0">
                <a:solidFill>
                  <a:schemeClr val="bg1"/>
                </a:solidFill>
                <a:effectLst/>
                <a:latin typeface="Arial Rounded MT Bold" panose="020F0704030504030204" pitchFamily="34" charset="77"/>
              </a:rPr>
              <a:t>Strategies: </a:t>
            </a:r>
            <a:r>
              <a:rPr lang="en-GB" sz="1200" dirty="0">
                <a:solidFill>
                  <a:schemeClr val="bg1"/>
                </a:solidFill>
                <a:latin typeface="Arial Rounded MT Bold" panose="020F0704030504030204" pitchFamily="34" charset="77"/>
              </a:rPr>
              <a:t>To set </a:t>
            </a:r>
            <a:r>
              <a:rPr lang="en-GB" sz="1200" b="0" i="0" u="none" strike="noStrike" dirty="0">
                <a:solidFill>
                  <a:schemeClr val="bg1"/>
                </a:solidFill>
                <a:effectLst/>
                <a:latin typeface="Arial Rounded MT Bold" panose="020F0704030504030204" pitchFamily="34" charset="77"/>
              </a:rPr>
              <a:t>performance and out-come goals.</a:t>
            </a:r>
            <a:endParaRPr lang="en-US" sz="1200" dirty="0">
              <a:solidFill>
                <a:schemeClr val="bg1"/>
              </a:solidFill>
              <a:latin typeface="Arial Rounded MT Bold" panose="020F0704030504030204" pitchFamily="34" charset="77"/>
            </a:endParaRPr>
          </a:p>
        </p:txBody>
      </p:sp>
      <p:sp>
        <p:nvSpPr>
          <p:cNvPr id="12" name="Oval 11">
            <a:extLst>
              <a:ext uri="{FF2B5EF4-FFF2-40B4-BE49-F238E27FC236}">
                <a16:creationId xmlns:a16="http://schemas.microsoft.com/office/drawing/2014/main" id="{C69789A2-8353-7545-9197-F1AE090D3F40}"/>
              </a:ext>
            </a:extLst>
          </p:cNvPr>
          <p:cNvSpPr/>
          <p:nvPr/>
        </p:nvSpPr>
        <p:spPr>
          <a:xfrm>
            <a:off x="8853488" y="3507582"/>
            <a:ext cx="3028950" cy="2128838"/>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u="none" strike="noStrike" dirty="0">
                <a:solidFill>
                  <a:schemeClr val="bg1"/>
                </a:solidFill>
                <a:effectLst/>
                <a:latin typeface="Arial Rounded MT Bold" panose="020F0704030504030204" pitchFamily="34" charset="77"/>
              </a:rPr>
              <a:t>Theory application: creating an exciting and challenging environment.</a:t>
            </a:r>
            <a:endParaRPr lang="en-US" sz="1200" dirty="0">
              <a:solidFill>
                <a:schemeClr val="bg1"/>
              </a:solidFill>
              <a:latin typeface="Arial Rounded MT Bold" panose="020F0704030504030204" pitchFamily="34" charset="77"/>
            </a:endParaRPr>
          </a:p>
        </p:txBody>
      </p:sp>
      <p:sp>
        <p:nvSpPr>
          <p:cNvPr id="15" name="TextBox 14">
            <a:extLst>
              <a:ext uri="{FF2B5EF4-FFF2-40B4-BE49-F238E27FC236}">
                <a16:creationId xmlns:a16="http://schemas.microsoft.com/office/drawing/2014/main" id="{C0C2DF9D-B9AC-654E-A90A-F86C9B469AE1}"/>
              </a:ext>
            </a:extLst>
          </p:cNvPr>
          <p:cNvSpPr txBox="1"/>
          <p:nvPr/>
        </p:nvSpPr>
        <p:spPr>
          <a:xfrm>
            <a:off x="985838" y="3595688"/>
            <a:ext cx="1657350" cy="2082621"/>
          </a:xfrm>
          <a:prstGeom prst="rect">
            <a:avLst/>
          </a:prstGeom>
          <a:noFill/>
        </p:spPr>
        <p:txBody>
          <a:bodyPr wrap="square" rtlCol="0">
            <a:spAutoFit/>
          </a:bodyPr>
          <a:lstStyle/>
          <a:p>
            <a:pPr marL="0" indent="0" algn="l" rtl="0" latinLnBrk="0">
              <a:spcBef>
                <a:spcPts val="1000"/>
              </a:spcBef>
              <a:spcAft>
                <a:spcPts val="0"/>
              </a:spcAft>
            </a:pPr>
            <a:r>
              <a:rPr lang="en-GB" sz="1200" b="0" i="0" u="none" strike="noStrike" dirty="0">
                <a:solidFill>
                  <a:srgbClr val="000000"/>
                </a:solidFill>
                <a:effectLst/>
                <a:latin typeface="Arial Rounded MT Bold" panose="020F0704030504030204" pitchFamily="34" charset="77"/>
              </a:rPr>
              <a:t>(Ames, 1992)</a:t>
            </a:r>
          </a:p>
          <a:p>
            <a:pPr marL="0" indent="0" algn="l" rtl="0" latinLnBrk="0">
              <a:spcBef>
                <a:spcPts val="1000"/>
              </a:spcBef>
              <a:spcAft>
                <a:spcPts val="0"/>
              </a:spcAft>
            </a:pPr>
            <a:r>
              <a:rPr lang="en-GB" sz="1200" b="0" i="0" u="none" strike="noStrike" dirty="0">
                <a:solidFill>
                  <a:srgbClr val="181818"/>
                </a:solidFill>
                <a:effectLst/>
                <a:latin typeface="Arial Rounded MT Bold" panose="020F0704030504030204" pitchFamily="34" charset="77"/>
              </a:rPr>
              <a:t>(Evans &amp; Light, 2006)</a:t>
            </a:r>
          </a:p>
          <a:p>
            <a:pPr marL="0" indent="0" algn="l" rtl="0" latinLnBrk="0">
              <a:spcBef>
                <a:spcPts val="1000"/>
              </a:spcBef>
              <a:spcAft>
                <a:spcPts val="0"/>
              </a:spcAft>
            </a:pPr>
            <a:r>
              <a:rPr lang="en-GB" sz="1200" b="0" i="0" u="none" strike="noStrike" dirty="0">
                <a:solidFill>
                  <a:srgbClr val="181818"/>
                </a:solidFill>
                <a:effectLst/>
                <a:latin typeface="Arial Rounded MT Bold" panose="020F0704030504030204" pitchFamily="34" charset="77"/>
              </a:rPr>
              <a:t>Higham et al. (2016) </a:t>
            </a:r>
          </a:p>
          <a:p>
            <a:pPr marL="0" indent="0" algn="l" rtl="0" latinLnBrk="0">
              <a:spcBef>
                <a:spcPts val="1000"/>
              </a:spcBef>
              <a:spcAft>
                <a:spcPts val="0"/>
              </a:spcAft>
            </a:pPr>
            <a:endParaRPr lang="en-GB" sz="1800" b="0" i="0" u="none" strike="noStrike" dirty="0">
              <a:solidFill>
                <a:srgbClr val="000000"/>
              </a:solidFill>
              <a:effectLst/>
              <a:latin typeface="Times New Roman" panose="02020603050405020304" pitchFamily="18" charset="0"/>
            </a:endParaRPr>
          </a:p>
          <a:p>
            <a:pPr marL="0" indent="0" algn="l" rtl="0" latinLnBrk="0">
              <a:spcBef>
                <a:spcPts val="1000"/>
              </a:spcBef>
              <a:spcAft>
                <a:spcPts val="0"/>
              </a:spcAft>
            </a:pPr>
            <a:endParaRPr lang="en-GB" b="0" i="0" u="none" strike="noStrike" dirty="0">
              <a:solidFill>
                <a:srgbClr val="000000"/>
              </a:solidFill>
              <a:effectLst/>
              <a:latin typeface="Helvetica" pitchFamily="2" charset="0"/>
            </a:endParaRPr>
          </a:p>
        </p:txBody>
      </p:sp>
    </p:spTree>
    <p:extLst>
      <p:ext uri="{BB962C8B-B14F-4D97-AF65-F5344CB8AC3E}">
        <p14:creationId xmlns:p14="http://schemas.microsoft.com/office/powerpoint/2010/main" val="1500822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7072D-3C96-4643-A403-6DF700C7E606}"/>
              </a:ext>
            </a:extLst>
          </p:cNvPr>
          <p:cNvSpPr>
            <a:spLocks noGrp="1"/>
          </p:cNvSpPr>
          <p:nvPr>
            <p:ph type="title"/>
          </p:nvPr>
        </p:nvSpPr>
        <p:spPr>
          <a:xfrm>
            <a:off x="640080" y="639704"/>
            <a:ext cx="3299579" cy="5577840"/>
          </a:xfrm>
        </p:spPr>
        <p:txBody>
          <a:bodyPr anchor="ctr">
            <a:normAutofit/>
          </a:bodyPr>
          <a:lstStyle/>
          <a:p>
            <a:pPr algn="ctr"/>
            <a:r>
              <a:rPr lang="en-US">
                <a:latin typeface="Times New Roman" panose="02020603050405020304" pitchFamily="18" charset="0"/>
                <a:cs typeface="Times New Roman" panose="02020603050405020304" pitchFamily="18" charset="0"/>
              </a:rPr>
              <a:t> </a:t>
            </a:r>
            <a:r>
              <a:rPr lang="en-US" u="sng">
                <a:latin typeface="Arial Rounded MT Bold" panose="020F0704030504030204" pitchFamily="34" charset="77"/>
                <a:cs typeface="Times New Roman" panose="02020603050405020304" pitchFamily="18" charset="0"/>
              </a:rPr>
              <a:t>Review and reflection </a:t>
            </a:r>
          </a:p>
        </p:txBody>
      </p:sp>
      <p:graphicFrame>
        <p:nvGraphicFramePr>
          <p:cNvPr id="6" name="Diagram 5">
            <a:extLst>
              <a:ext uri="{FF2B5EF4-FFF2-40B4-BE49-F238E27FC236}">
                <a16:creationId xmlns:a16="http://schemas.microsoft.com/office/drawing/2014/main" id="{D0648619-850D-8C4E-B167-60AEF7BA2515}"/>
              </a:ext>
            </a:extLst>
          </p:cNvPr>
          <p:cNvGraphicFramePr/>
          <p:nvPr>
            <p:extLst>
              <p:ext uri="{D42A27DB-BD31-4B8C-83A1-F6EECF244321}">
                <p14:modId xmlns:p14="http://schemas.microsoft.com/office/powerpoint/2010/main" val="3135504702"/>
              </p:ext>
            </p:extLst>
          </p:nvPr>
        </p:nvGraphicFramePr>
        <p:xfrm>
          <a:off x="4901472" y="1767578"/>
          <a:ext cx="6506304" cy="3211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1F2EDA50-8586-3B4A-83C9-6728F3579464}"/>
              </a:ext>
            </a:extLst>
          </p:cNvPr>
          <p:cNvSpPr txBox="1"/>
          <p:nvPr/>
        </p:nvSpPr>
        <p:spPr>
          <a:xfrm>
            <a:off x="5010443" y="4638967"/>
            <a:ext cx="1255348" cy="671594"/>
          </a:xfrm>
          <a:prstGeom prst="rect">
            <a:avLst/>
          </a:prstGeom>
          <a:noFill/>
        </p:spPr>
        <p:txBody>
          <a:bodyPr wrap="square" rtlCol="0">
            <a:spAutoFit/>
          </a:bodyPr>
          <a:lstStyle/>
          <a:p>
            <a:pPr defTabSz="278892">
              <a:spcAft>
                <a:spcPts val="600"/>
              </a:spcAft>
            </a:pPr>
            <a:r>
              <a:rPr lang="en-GB" sz="732" kern="1200" dirty="0">
                <a:solidFill>
                  <a:schemeClr val="tx1"/>
                </a:solidFill>
                <a:latin typeface="Arial Rounded MT Bold" panose="020F0704030504030204" pitchFamily="34" charset="77"/>
                <a:ea typeface="+mn-ea"/>
                <a:cs typeface="+mn-cs"/>
              </a:rPr>
              <a:t>Locke, Shaw, </a:t>
            </a:r>
            <a:r>
              <a:rPr lang="en-GB" sz="732" kern="1200" dirty="0" err="1">
                <a:solidFill>
                  <a:schemeClr val="tx1"/>
                </a:solidFill>
                <a:latin typeface="Arial Rounded MT Bold" panose="020F0704030504030204" pitchFamily="34" charset="77"/>
                <a:ea typeface="+mn-ea"/>
                <a:cs typeface="+mn-cs"/>
              </a:rPr>
              <a:t>Saari</a:t>
            </a:r>
            <a:r>
              <a:rPr lang="en-GB" sz="732" kern="1200" dirty="0">
                <a:solidFill>
                  <a:schemeClr val="tx1"/>
                </a:solidFill>
                <a:latin typeface="Arial Rounded MT Bold" panose="020F0704030504030204" pitchFamily="34" charset="77"/>
                <a:ea typeface="+mn-ea"/>
                <a:cs typeface="+mn-cs"/>
              </a:rPr>
              <a:t>, &amp; Latham (1981)</a:t>
            </a:r>
          </a:p>
          <a:p>
            <a:pPr>
              <a:spcAft>
                <a:spcPts val="600"/>
              </a:spcAft>
            </a:pPr>
            <a:endParaRPr lang="en-US" dirty="0"/>
          </a:p>
        </p:txBody>
      </p:sp>
    </p:spTree>
    <p:extLst>
      <p:ext uri="{BB962C8B-B14F-4D97-AF65-F5344CB8AC3E}">
        <p14:creationId xmlns:p14="http://schemas.microsoft.com/office/powerpoint/2010/main" val="2753952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1E923-17EE-4B45-B888-074B529254DF}"/>
              </a:ext>
            </a:extLst>
          </p:cNvPr>
          <p:cNvSpPr>
            <a:spLocks noGrp="1"/>
          </p:cNvSpPr>
          <p:nvPr>
            <p:ph type="title"/>
          </p:nvPr>
        </p:nvSpPr>
        <p:spPr>
          <a:xfrm>
            <a:off x="1295400" y="0"/>
            <a:ext cx="9601200" cy="685799"/>
          </a:xfrm>
        </p:spPr>
        <p:txBody>
          <a:bodyPr>
            <a:normAutofit fontScale="90000"/>
          </a:bodyPr>
          <a:lstStyle/>
          <a:p>
            <a:r>
              <a:rPr lang="en-US" dirty="0"/>
              <a:t>References </a:t>
            </a:r>
          </a:p>
        </p:txBody>
      </p:sp>
      <p:sp>
        <p:nvSpPr>
          <p:cNvPr id="3" name="Content Placeholder 2">
            <a:extLst>
              <a:ext uri="{FF2B5EF4-FFF2-40B4-BE49-F238E27FC236}">
                <a16:creationId xmlns:a16="http://schemas.microsoft.com/office/drawing/2014/main" id="{2A6B9595-871F-444A-B75F-4F29606ABBCC}"/>
              </a:ext>
            </a:extLst>
          </p:cNvPr>
          <p:cNvSpPr>
            <a:spLocks noGrp="1"/>
          </p:cNvSpPr>
          <p:nvPr>
            <p:ph idx="1"/>
          </p:nvPr>
        </p:nvSpPr>
        <p:spPr>
          <a:xfrm>
            <a:off x="1295400" y="742951"/>
            <a:ext cx="10248900" cy="5214937"/>
          </a:xfrm>
        </p:spPr>
        <p:txBody>
          <a:bodyPr>
            <a:normAutofit fontScale="25000" lnSpcReduction="20000"/>
          </a:bodyPr>
          <a:lstStyle/>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Amens, C. (1992). Mastery climate theory: Emphasizes creating a supportive environment for athlete development. In G. C. Roberts (Ed.), Motivation in sport and exercise (pp. 161-176). Champaign, IL: Human Kinetics.</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Ames, C. (1992). Achievement goals, motivational climate, and motivational processes. In G. C. Roberts (Ed.), Motivation in sport and exercise (pp. 161-176). Champaign, IL: Human Kinetics.</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Evans, M. B., &amp; Light, R. L. (2006). The role of video feedback in enhancing athlete performance: A meta-analytic review. Journal of Applied Sport Psychology, 18(4), 423-436.</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Fitts, P. M., &amp; Posner, M. I. (1967). Human performance. Belmont, CA: Brooks/Cole.</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Higham, D. G., et al. (2016). The effects of a game-based approach on skill acquisition and performance in rugby union. International Journal of Sports Science &amp; Coaching, 11(5), 601-611.</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Jeffreys, I. (2019). RAMP warm-up protocols: Enhancing performance and reducing injury risk in rugby players. Strength and Conditioning Journal, 41(2), 72-85.</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Jeffreys, I., &amp; Moody, J. (2021). The impact of feedback and self-evaluation on skill acquisition and performance in rugby players. Journal of Sports Sciences, 39(6), 589-602.</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Koen </a:t>
            </a:r>
            <a:r>
              <a:rPr lang="en-GB" sz="4000" dirty="0" err="1">
                <a:effectLst/>
                <a:latin typeface="Arial Rounded MT Bold" panose="020F0704030504030204" pitchFamily="34" charset="77"/>
                <a:ea typeface="Times New Roman" panose="02020603050405020304" pitchFamily="18" charset="0"/>
              </a:rPr>
              <a:t>Wintershoven</a:t>
            </a:r>
            <a:r>
              <a:rPr lang="en-GB" sz="4000" dirty="0">
                <a:effectLst/>
                <a:latin typeface="Arial Rounded MT Bold" panose="020F0704030504030204" pitchFamily="34" charset="77"/>
                <a:ea typeface="Times New Roman" panose="02020603050405020304" pitchFamily="18" charset="0"/>
              </a:rPr>
              <a:t>, J., et al. (2024). Enhancing tactical awareness in rugby: A training intervention study. International Journal of Sports Science &amp; Coaching, 19(3), 301-315.</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Locke, E. A., Shaw, K. N., </a:t>
            </a:r>
            <a:r>
              <a:rPr lang="en-GB" sz="4000" dirty="0" err="1">
                <a:effectLst/>
                <a:latin typeface="Arial Rounded MT Bold" panose="020F0704030504030204" pitchFamily="34" charset="77"/>
                <a:ea typeface="Times New Roman" panose="02020603050405020304" pitchFamily="18" charset="0"/>
              </a:rPr>
              <a:t>Saari</a:t>
            </a:r>
            <a:r>
              <a:rPr lang="en-GB" sz="4000" dirty="0">
                <a:effectLst/>
                <a:latin typeface="Arial Rounded MT Bold" panose="020F0704030504030204" pitchFamily="34" charset="77"/>
                <a:ea typeface="Times New Roman" panose="02020603050405020304" pitchFamily="18" charset="0"/>
              </a:rPr>
              <a:t>, L. M., &amp; Latham, G. P. (1981). Goal setting and task performance: 1969–1980. Psychological Bulletin, 90(1), 125-152.</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Marshall, B., et al. (2019). The importance of the RAMP warm-up in rugby: A systematic review. Journal of Sports Medicine and Physical Fitness, 59(3), 502-510.</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Nash, R. (2014). The role of feedback in enhancing skill acquisition in rugby players. Journal of Strength and Conditioning Research, 28(10), 2872-2878.</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Nolan, J., Smith, P., &amp; Brown, A. (2023). Investigating the effects of constant and variable practice on skill acquisition in rugby players. Journal of Sports Science, 41(2), 123-135.</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Rugby Sevens. (2021). Manipulating training activities to mirror physical match demands in rugby sevens. Retrieved from https://</a:t>
            </a:r>
            <a:r>
              <a:rPr lang="en-GB" sz="4000" dirty="0" err="1">
                <a:effectLst/>
                <a:latin typeface="Arial Rounded MT Bold" panose="020F0704030504030204" pitchFamily="34" charset="77"/>
                <a:ea typeface="Times New Roman" panose="02020603050405020304" pitchFamily="18" charset="0"/>
              </a:rPr>
              <a:t>www.rugbysevensjournal.com</a:t>
            </a:r>
            <a:r>
              <a:rPr lang="en-GB" sz="4000" dirty="0">
                <a:effectLst/>
                <a:latin typeface="Arial Rounded MT Bold" panose="020F0704030504030204" pitchFamily="34" charset="77"/>
                <a:ea typeface="Times New Roman" panose="02020603050405020304" pitchFamily="18" charset="0"/>
              </a:rPr>
              <a:t>/articles/training-activities-match-demands </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Schmidt, R. A., &amp; Bjork, R. A. (1992). New conceptualizations of practice: Common principles in three paradigms suggest new concepts for training. Psychological Science, 3(4), 207-217.</a:t>
            </a:r>
          </a:p>
          <a:p>
            <a:pPr marL="0" indent="0">
              <a:lnSpc>
                <a:spcPct val="120000"/>
              </a:lnSpc>
              <a:buNone/>
            </a:pPr>
            <a:r>
              <a:rPr lang="en-GB" sz="4000" dirty="0">
                <a:effectLst/>
                <a:latin typeface="Arial Rounded MT Bold" panose="020F0704030504030204" pitchFamily="34" charset="77"/>
                <a:ea typeface="Times New Roman" panose="02020603050405020304" pitchFamily="18" charset="0"/>
              </a:rPr>
              <a:t> </a:t>
            </a:r>
            <a:r>
              <a:rPr lang="en-GB" sz="4000" dirty="0" err="1">
                <a:effectLst/>
                <a:latin typeface="Arial Rounded MT Bold" panose="020F0704030504030204" pitchFamily="34" charset="77"/>
                <a:ea typeface="Times New Roman" panose="02020603050405020304" pitchFamily="18" charset="0"/>
              </a:rPr>
              <a:t>Vaz</a:t>
            </a:r>
            <a:r>
              <a:rPr lang="en-GB" sz="4000" dirty="0">
                <a:effectLst/>
                <a:latin typeface="Arial Rounded MT Bold" panose="020F0704030504030204" pitchFamily="34" charset="77"/>
                <a:ea typeface="Times New Roman" panose="02020603050405020304" pitchFamily="18" charset="0"/>
              </a:rPr>
              <a:t>, L., </a:t>
            </a:r>
            <a:r>
              <a:rPr lang="en-GB" sz="4000" dirty="0" err="1">
                <a:effectLst/>
                <a:latin typeface="Arial Rounded MT Bold" panose="020F0704030504030204" pitchFamily="34" charset="77"/>
                <a:ea typeface="Times New Roman" panose="02020603050405020304" pitchFamily="18" charset="0"/>
              </a:rPr>
              <a:t>Figueira</a:t>
            </a:r>
            <a:r>
              <a:rPr lang="en-GB" sz="4000" dirty="0">
                <a:effectLst/>
                <a:latin typeface="Arial Rounded MT Bold" panose="020F0704030504030204" pitchFamily="34" charset="77"/>
                <a:ea typeface="Times New Roman" panose="02020603050405020304" pitchFamily="18" charset="0"/>
              </a:rPr>
              <a:t>, B., &amp; Gonçalves, B. (2015). The effects of different training interventions on game-related statistics in professional rugby union. Journal of Strength and Conditioning Research, 29(8), 2266-2271.</a:t>
            </a:r>
          </a:p>
          <a:p>
            <a:pPr marL="0" indent="0">
              <a:buNone/>
            </a:pPr>
            <a:endParaRPr lang="en-US" dirty="0"/>
          </a:p>
        </p:txBody>
      </p:sp>
    </p:spTree>
    <p:extLst>
      <p:ext uri="{BB962C8B-B14F-4D97-AF65-F5344CB8AC3E}">
        <p14:creationId xmlns:p14="http://schemas.microsoft.com/office/powerpoint/2010/main" val="23001477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{03618A47-E7D2-9F46-AF22-DFBC5EF16003}tf10001072</Template>
  <TotalTime>26127</TotalTime>
  <Words>3491</Words>
  <Application>Microsoft Macintosh PowerPoint</Application>
  <PresentationFormat>Widescreen</PresentationFormat>
  <Paragraphs>242</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 Rounded MT Bold</vt:lpstr>
      <vt:lpstr>Calibri</vt:lpstr>
      <vt:lpstr>Franklin Gothic Book</vt:lpstr>
      <vt:lpstr>Helvetica</vt:lpstr>
      <vt:lpstr>Söhne</vt:lpstr>
      <vt:lpstr>Times New Roman</vt:lpstr>
      <vt:lpstr>Crop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Review and reflection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Rugby performance  coaching plans and strategies </dc:title>
  <dc:creator>Ffion Rees</dc:creator>
  <cp:lastModifiedBy>Ffion Rees</cp:lastModifiedBy>
  <cp:revision>2</cp:revision>
  <dcterms:created xsi:type="dcterms:W3CDTF">2024-02-25T08:23:03Z</dcterms:created>
  <dcterms:modified xsi:type="dcterms:W3CDTF">2024-03-14T11:50:47Z</dcterms:modified>
</cp:coreProperties>
</file>