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48"/>
  </p:notesMasterIdLst>
  <p:handoutMasterIdLst>
    <p:handoutMasterId r:id="rId49"/>
  </p:handoutMasterIdLst>
  <p:sldIdLst>
    <p:sldId id="256" r:id="rId2"/>
    <p:sldId id="257" r:id="rId3"/>
    <p:sldId id="258" r:id="rId4"/>
    <p:sldId id="260" r:id="rId5"/>
    <p:sldId id="263" r:id="rId6"/>
    <p:sldId id="280" r:id="rId7"/>
    <p:sldId id="264" r:id="rId8"/>
    <p:sldId id="265" r:id="rId9"/>
    <p:sldId id="276" r:id="rId10"/>
    <p:sldId id="266" r:id="rId11"/>
    <p:sldId id="267" r:id="rId12"/>
    <p:sldId id="268" r:id="rId13"/>
    <p:sldId id="289" r:id="rId14"/>
    <p:sldId id="291" r:id="rId15"/>
    <p:sldId id="294" r:id="rId16"/>
    <p:sldId id="271" r:id="rId17"/>
    <p:sldId id="261" r:id="rId18"/>
    <p:sldId id="272" r:id="rId19"/>
    <p:sldId id="273" r:id="rId20"/>
    <p:sldId id="302" r:id="rId21"/>
    <p:sldId id="303" r:id="rId22"/>
    <p:sldId id="304" r:id="rId23"/>
    <p:sldId id="305" r:id="rId24"/>
    <p:sldId id="306" r:id="rId25"/>
    <p:sldId id="274" r:id="rId26"/>
    <p:sldId id="262" r:id="rId27"/>
    <p:sldId id="259" r:id="rId28"/>
    <p:sldId id="277" r:id="rId29"/>
    <p:sldId id="278" r:id="rId30"/>
    <p:sldId id="279" r:id="rId31"/>
    <p:sldId id="325" r:id="rId32"/>
    <p:sldId id="326" r:id="rId33"/>
    <p:sldId id="327" r:id="rId34"/>
    <p:sldId id="328" r:id="rId35"/>
    <p:sldId id="329" r:id="rId36"/>
    <p:sldId id="330" r:id="rId37"/>
    <p:sldId id="332" r:id="rId38"/>
    <p:sldId id="333" r:id="rId39"/>
    <p:sldId id="334" r:id="rId40"/>
    <p:sldId id="335" r:id="rId41"/>
    <p:sldId id="336" r:id="rId42"/>
    <p:sldId id="337" r:id="rId43"/>
    <p:sldId id="338" r:id="rId44"/>
    <p:sldId id="339" r:id="rId45"/>
    <p:sldId id="340" r:id="rId46"/>
    <p:sldId id="341" r:id="rId47"/>
  </p:sldIdLst>
  <p:sldSz cx="12192000" cy="6858000"/>
  <p:notesSz cx="6669088"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ACD727-AD2C-4ED2-B586-5694A9CBFB5E}" v="3" dt="2022-02-25T11:36:45.2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0588" autoAdjust="0"/>
  </p:normalViewPr>
  <p:slideViewPr>
    <p:cSldViewPr snapToGrid="0">
      <p:cViewPr varScale="1">
        <p:scale>
          <a:sx n="66" d="100"/>
          <a:sy n="66" d="100"/>
        </p:scale>
        <p:origin x="87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16ACD727-AD2C-4ED2-B586-5694A9CBFB5E}"/>
    <pc:docChg chg="delSld modSld">
      <pc:chgData name="Laura Knight" userId="fcc6b1b8-7f69-4c06-9fd3-1a1553b3cd99" providerId="ADAL" clId="{16ACD727-AD2C-4ED2-B586-5694A9CBFB5E}" dt="2022-02-25T11:36:52.589" v="12" actId="47"/>
      <pc:docMkLst>
        <pc:docMk/>
      </pc:docMkLst>
      <pc:sldChg chg="addSp modSp">
        <pc:chgData name="Laura Knight" userId="fcc6b1b8-7f69-4c06-9fd3-1a1553b3cd99" providerId="ADAL" clId="{16ACD727-AD2C-4ED2-B586-5694A9CBFB5E}" dt="2022-02-25T10:58:09.858" v="8"/>
        <pc:sldMkLst>
          <pc:docMk/>
          <pc:sldMk cId="1037077245" sldId="256"/>
        </pc:sldMkLst>
        <pc:picChg chg="add mod">
          <ac:chgData name="Laura Knight" userId="fcc6b1b8-7f69-4c06-9fd3-1a1553b3cd99" providerId="ADAL" clId="{16ACD727-AD2C-4ED2-B586-5694A9CBFB5E}" dt="2022-02-25T10:58:09.858" v="8"/>
          <ac:picMkLst>
            <pc:docMk/>
            <pc:sldMk cId="1037077245" sldId="256"/>
            <ac:picMk id="4" creationId="{1A7F73BC-D685-447E-A267-7F8C52F8E994}"/>
          </ac:picMkLst>
        </pc:picChg>
      </pc:sldChg>
      <pc:sldChg chg="addSp modSp">
        <pc:chgData name="Laura Knight" userId="fcc6b1b8-7f69-4c06-9fd3-1a1553b3cd99" providerId="ADAL" clId="{16ACD727-AD2C-4ED2-B586-5694A9CBFB5E}" dt="2022-02-25T10:58:09.858" v="8"/>
        <pc:sldMkLst>
          <pc:docMk/>
          <pc:sldMk cId="2191881477" sldId="257"/>
        </pc:sldMkLst>
        <pc:picChg chg="add mod">
          <ac:chgData name="Laura Knight" userId="fcc6b1b8-7f69-4c06-9fd3-1a1553b3cd99" providerId="ADAL" clId="{16ACD727-AD2C-4ED2-B586-5694A9CBFB5E}" dt="2022-02-25T10:58:09.858" v="8"/>
          <ac:picMkLst>
            <pc:docMk/>
            <pc:sldMk cId="2191881477" sldId="257"/>
            <ac:picMk id="4" creationId="{560F455C-5283-4BEB-851B-3E913C9B368D}"/>
          </ac:picMkLst>
        </pc:picChg>
      </pc:sldChg>
      <pc:sldChg chg="addSp modSp">
        <pc:chgData name="Laura Knight" userId="fcc6b1b8-7f69-4c06-9fd3-1a1553b3cd99" providerId="ADAL" clId="{16ACD727-AD2C-4ED2-B586-5694A9CBFB5E}" dt="2022-02-25T10:58:09.858" v="8"/>
        <pc:sldMkLst>
          <pc:docMk/>
          <pc:sldMk cId="3353157173" sldId="258"/>
        </pc:sldMkLst>
        <pc:picChg chg="add mod">
          <ac:chgData name="Laura Knight" userId="fcc6b1b8-7f69-4c06-9fd3-1a1553b3cd99" providerId="ADAL" clId="{16ACD727-AD2C-4ED2-B586-5694A9CBFB5E}" dt="2022-02-25T10:58:09.858" v="8"/>
          <ac:picMkLst>
            <pc:docMk/>
            <pc:sldMk cId="3353157173" sldId="258"/>
            <ac:picMk id="4" creationId="{BDBE0FDC-1920-4ABD-8BD1-C5D404A4724D}"/>
          </ac:picMkLst>
        </pc:picChg>
      </pc:sldChg>
      <pc:sldChg chg="addSp modSp mod">
        <pc:chgData name="Laura Knight" userId="fcc6b1b8-7f69-4c06-9fd3-1a1553b3cd99" providerId="ADAL" clId="{16ACD727-AD2C-4ED2-B586-5694A9CBFB5E}" dt="2022-02-25T11:36:45.298" v="10"/>
        <pc:sldMkLst>
          <pc:docMk/>
          <pc:sldMk cId="810941363" sldId="259"/>
        </pc:sldMkLst>
        <pc:spChg chg="mod">
          <ac:chgData name="Laura Knight" userId="fcc6b1b8-7f69-4c06-9fd3-1a1553b3cd99" providerId="ADAL" clId="{16ACD727-AD2C-4ED2-B586-5694A9CBFB5E}" dt="2022-02-25T10:27:45.457" v="4" actId="20577"/>
          <ac:spMkLst>
            <pc:docMk/>
            <pc:sldMk cId="810941363" sldId="259"/>
            <ac:spMk id="3" creationId="{00000000-0000-0000-0000-000000000000}"/>
          </ac:spMkLst>
        </pc:spChg>
        <pc:picChg chg="add mod">
          <ac:chgData name="Laura Knight" userId="fcc6b1b8-7f69-4c06-9fd3-1a1553b3cd99" providerId="ADAL" clId="{16ACD727-AD2C-4ED2-B586-5694A9CBFB5E}" dt="2022-02-25T11:36:45.298" v="10"/>
          <ac:picMkLst>
            <pc:docMk/>
            <pc:sldMk cId="810941363" sldId="259"/>
            <ac:picMk id="4" creationId="{0DF1AB70-64E4-4FD3-9514-F7FB85087CC9}"/>
          </ac:picMkLst>
        </pc:picChg>
      </pc:sldChg>
      <pc:sldChg chg="addSp modSp">
        <pc:chgData name="Laura Knight" userId="fcc6b1b8-7f69-4c06-9fd3-1a1553b3cd99" providerId="ADAL" clId="{16ACD727-AD2C-4ED2-B586-5694A9CBFB5E}" dt="2022-02-25T10:58:09.858" v="8"/>
        <pc:sldMkLst>
          <pc:docMk/>
          <pc:sldMk cId="1552019164" sldId="260"/>
        </pc:sldMkLst>
        <pc:picChg chg="add mod">
          <ac:chgData name="Laura Knight" userId="fcc6b1b8-7f69-4c06-9fd3-1a1553b3cd99" providerId="ADAL" clId="{16ACD727-AD2C-4ED2-B586-5694A9CBFB5E}" dt="2022-02-25T10:58:09.858" v="8"/>
          <ac:picMkLst>
            <pc:docMk/>
            <pc:sldMk cId="1552019164" sldId="260"/>
            <ac:picMk id="3" creationId="{D8F1AA30-9A93-40FC-8A85-0C4D996688EC}"/>
          </ac:picMkLst>
        </pc:picChg>
      </pc:sldChg>
      <pc:sldChg chg="addSp modSp">
        <pc:chgData name="Laura Knight" userId="fcc6b1b8-7f69-4c06-9fd3-1a1553b3cd99" providerId="ADAL" clId="{16ACD727-AD2C-4ED2-B586-5694A9CBFB5E}" dt="2022-02-25T10:58:09.858" v="8"/>
        <pc:sldMkLst>
          <pc:docMk/>
          <pc:sldMk cId="2124064262" sldId="261"/>
        </pc:sldMkLst>
        <pc:picChg chg="add mod">
          <ac:chgData name="Laura Knight" userId="fcc6b1b8-7f69-4c06-9fd3-1a1553b3cd99" providerId="ADAL" clId="{16ACD727-AD2C-4ED2-B586-5694A9CBFB5E}" dt="2022-02-25T10:58:09.858" v="8"/>
          <ac:picMkLst>
            <pc:docMk/>
            <pc:sldMk cId="2124064262" sldId="261"/>
            <ac:picMk id="3" creationId="{C3A482FB-AB3E-402B-9374-F110192E3FC6}"/>
          </ac:picMkLst>
        </pc:picChg>
      </pc:sldChg>
      <pc:sldChg chg="addSp modSp">
        <pc:chgData name="Laura Knight" userId="fcc6b1b8-7f69-4c06-9fd3-1a1553b3cd99" providerId="ADAL" clId="{16ACD727-AD2C-4ED2-B586-5694A9CBFB5E}" dt="2022-02-25T11:36:45.298" v="10"/>
        <pc:sldMkLst>
          <pc:docMk/>
          <pc:sldMk cId="536973836" sldId="262"/>
        </pc:sldMkLst>
        <pc:picChg chg="add mod">
          <ac:chgData name="Laura Knight" userId="fcc6b1b8-7f69-4c06-9fd3-1a1553b3cd99" providerId="ADAL" clId="{16ACD727-AD2C-4ED2-B586-5694A9CBFB5E}" dt="2022-02-25T11:36:45.298" v="10"/>
          <ac:picMkLst>
            <pc:docMk/>
            <pc:sldMk cId="536973836" sldId="262"/>
            <ac:picMk id="3" creationId="{9CC3ECEC-DB57-486B-BB2D-E1A44EB217C5}"/>
          </ac:picMkLst>
        </pc:picChg>
      </pc:sldChg>
      <pc:sldChg chg="addSp modSp">
        <pc:chgData name="Laura Knight" userId="fcc6b1b8-7f69-4c06-9fd3-1a1553b3cd99" providerId="ADAL" clId="{16ACD727-AD2C-4ED2-B586-5694A9CBFB5E}" dt="2022-02-25T10:58:09.858" v="8"/>
        <pc:sldMkLst>
          <pc:docMk/>
          <pc:sldMk cId="2826237453" sldId="263"/>
        </pc:sldMkLst>
        <pc:picChg chg="add mod">
          <ac:chgData name="Laura Knight" userId="fcc6b1b8-7f69-4c06-9fd3-1a1553b3cd99" providerId="ADAL" clId="{16ACD727-AD2C-4ED2-B586-5694A9CBFB5E}" dt="2022-02-25T10:58:09.858" v="8"/>
          <ac:picMkLst>
            <pc:docMk/>
            <pc:sldMk cId="2826237453" sldId="263"/>
            <ac:picMk id="5" creationId="{3EDCC144-B102-4DF4-B3F7-BE3C8C82FE36}"/>
          </ac:picMkLst>
        </pc:picChg>
      </pc:sldChg>
      <pc:sldChg chg="addSp modSp">
        <pc:chgData name="Laura Knight" userId="fcc6b1b8-7f69-4c06-9fd3-1a1553b3cd99" providerId="ADAL" clId="{16ACD727-AD2C-4ED2-B586-5694A9CBFB5E}" dt="2022-02-25T10:58:09.858" v="8"/>
        <pc:sldMkLst>
          <pc:docMk/>
          <pc:sldMk cId="1686639361" sldId="264"/>
        </pc:sldMkLst>
        <pc:picChg chg="add mod">
          <ac:chgData name="Laura Knight" userId="fcc6b1b8-7f69-4c06-9fd3-1a1553b3cd99" providerId="ADAL" clId="{16ACD727-AD2C-4ED2-B586-5694A9CBFB5E}" dt="2022-02-25T10:58:09.858" v="8"/>
          <ac:picMkLst>
            <pc:docMk/>
            <pc:sldMk cId="1686639361" sldId="264"/>
            <ac:picMk id="5" creationId="{3B6A6FB4-CCDA-4DAA-A157-FD467742E862}"/>
          </ac:picMkLst>
        </pc:picChg>
      </pc:sldChg>
      <pc:sldChg chg="addSp modSp">
        <pc:chgData name="Laura Knight" userId="fcc6b1b8-7f69-4c06-9fd3-1a1553b3cd99" providerId="ADAL" clId="{16ACD727-AD2C-4ED2-B586-5694A9CBFB5E}" dt="2022-02-25T10:58:09.858" v="8"/>
        <pc:sldMkLst>
          <pc:docMk/>
          <pc:sldMk cId="1948701420" sldId="265"/>
        </pc:sldMkLst>
        <pc:picChg chg="add mod">
          <ac:chgData name="Laura Knight" userId="fcc6b1b8-7f69-4c06-9fd3-1a1553b3cd99" providerId="ADAL" clId="{16ACD727-AD2C-4ED2-B586-5694A9CBFB5E}" dt="2022-02-25T10:58:09.858" v="8"/>
          <ac:picMkLst>
            <pc:docMk/>
            <pc:sldMk cId="1948701420" sldId="265"/>
            <ac:picMk id="5" creationId="{6AD180CC-6E4A-4C60-A446-FF39C327E017}"/>
          </ac:picMkLst>
        </pc:picChg>
      </pc:sldChg>
      <pc:sldChg chg="addSp modSp">
        <pc:chgData name="Laura Knight" userId="fcc6b1b8-7f69-4c06-9fd3-1a1553b3cd99" providerId="ADAL" clId="{16ACD727-AD2C-4ED2-B586-5694A9CBFB5E}" dt="2022-02-25T10:58:09.858" v="8"/>
        <pc:sldMkLst>
          <pc:docMk/>
          <pc:sldMk cId="1656595012" sldId="266"/>
        </pc:sldMkLst>
        <pc:picChg chg="add mod">
          <ac:chgData name="Laura Knight" userId="fcc6b1b8-7f69-4c06-9fd3-1a1553b3cd99" providerId="ADAL" clId="{16ACD727-AD2C-4ED2-B586-5694A9CBFB5E}" dt="2022-02-25T10:58:09.858" v="8"/>
          <ac:picMkLst>
            <pc:docMk/>
            <pc:sldMk cId="1656595012" sldId="266"/>
            <ac:picMk id="4" creationId="{564B5F01-1A4F-4B78-93A7-3B92876AB0C6}"/>
          </ac:picMkLst>
        </pc:picChg>
      </pc:sldChg>
      <pc:sldChg chg="addSp modSp">
        <pc:chgData name="Laura Knight" userId="fcc6b1b8-7f69-4c06-9fd3-1a1553b3cd99" providerId="ADAL" clId="{16ACD727-AD2C-4ED2-B586-5694A9CBFB5E}" dt="2022-02-25T10:58:09.858" v="8"/>
        <pc:sldMkLst>
          <pc:docMk/>
          <pc:sldMk cId="1126428181" sldId="267"/>
        </pc:sldMkLst>
        <pc:picChg chg="add mod">
          <ac:chgData name="Laura Knight" userId="fcc6b1b8-7f69-4c06-9fd3-1a1553b3cd99" providerId="ADAL" clId="{16ACD727-AD2C-4ED2-B586-5694A9CBFB5E}" dt="2022-02-25T10:58:09.858" v="8"/>
          <ac:picMkLst>
            <pc:docMk/>
            <pc:sldMk cId="1126428181" sldId="267"/>
            <ac:picMk id="3" creationId="{9E37EACF-819D-44CB-89BD-94E584878480}"/>
          </ac:picMkLst>
        </pc:picChg>
      </pc:sldChg>
      <pc:sldChg chg="addSp modSp">
        <pc:chgData name="Laura Knight" userId="fcc6b1b8-7f69-4c06-9fd3-1a1553b3cd99" providerId="ADAL" clId="{16ACD727-AD2C-4ED2-B586-5694A9CBFB5E}" dt="2022-02-25T10:58:09.858" v="8"/>
        <pc:sldMkLst>
          <pc:docMk/>
          <pc:sldMk cId="1971612928" sldId="268"/>
        </pc:sldMkLst>
        <pc:picChg chg="add mod">
          <ac:chgData name="Laura Knight" userId="fcc6b1b8-7f69-4c06-9fd3-1a1553b3cd99" providerId="ADAL" clId="{16ACD727-AD2C-4ED2-B586-5694A9CBFB5E}" dt="2022-02-25T10:58:09.858" v="8"/>
          <ac:picMkLst>
            <pc:docMk/>
            <pc:sldMk cId="1971612928" sldId="268"/>
            <ac:picMk id="4" creationId="{920C82F6-93B7-4BB1-9B52-A7BFBDC43C40}"/>
          </ac:picMkLst>
        </pc:picChg>
      </pc:sldChg>
      <pc:sldChg chg="addSp modSp">
        <pc:chgData name="Laura Knight" userId="fcc6b1b8-7f69-4c06-9fd3-1a1553b3cd99" providerId="ADAL" clId="{16ACD727-AD2C-4ED2-B586-5694A9CBFB5E}" dt="2022-02-25T10:58:09.858" v="8"/>
        <pc:sldMkLst>
          <pc:docMk/>
          <pc:sldMk cId="1444949048" sldId="271"/>
        </pc:sldMkLst>
        <pc:picChg chg="add mod">
          <ac:chgData name="Laura Knight" userId="fcc6b1b8-7f69-4c06-9fd3-1a1553b3cd99" providerId="ADAL" clId="{16ACD727-AD2C-4ED2-B586-5694A9CBFB5E}" dt="2022-02-25T10:58:09.858" v="8"/>
          <ac:picMkLst>
            <pc:docMk/>
            <pc:sldMk cId="1444949048" sldId="271"/>
            <ac:picMk id="6" creationId="{693D13A7-0F55-4F5F-9ED3-3508D942AB3E}"/>
          </ac:picMkLst>
        </pc:picChg>
      </pc:sldChg>
      <pc:sldChg chg="addSp modSp">
        <pc:chgData name="Laura Knight" userId="fcc6b1b8-7f69-4c06-9fd3-1a1553b3cd99" providerId="ADAL" clId="{16ACD727-AD2C-4ED2-B586-5694A9CBFB5E}" dt="2022-02-25T10:58:09.858" v="8"/>
        <pc:sldMkLst>
          <pc:docMk/>
          <pc:sldMk cId="1586717984" sldId="272"/>
        </pc:sldMkLst>
        <pc:picChg chg="add mod">
          <ac:chgData name="Laura Knight" userId="fcc6b1b8-7f69-4c06-9fd3-1a1553b3cd99" providerId="ADAL" clId="{16ACD727-AD2C-4ED2-B586-5694A9CBFB5E}" dt="2022-02-25T10:58:09.858" v="8"/>
          <ac:picMkLst>
            <pc:docMk/>
            <pc:sldMk cId="1586717984" sldId="272"/>
            <ac:picMk id="3" creationId="{A17674EB-6CDC-4510-9C99-5B465B817FF8}"/>
          </ac:picMkLst>
        </pc:picChg>
      </pc:sldChg>
      <pc:sldChg chg="addSp modSp">
        <pc:chgData name="Laura Knight" userId="fcc6b1b8-7f69-4c06-9fd3-1a1553b3cd99" providerId="ADAL" clId="{16ACD727-AD2C-4ED2-B586-5694A9CBFB5E}" dt="2022-02-25T10:58:09.858" v="8"/>
        <pc:sldMkLst>
          <pc:docMk/>
          <pc:sldMk cId="3777656869" sldId="273"/>
        </pc:sldMkLst>
        <pc:picChg chg="add mod">
          <ac:chgData name="Laura Knight" userId="fcc6b1b8-7f69-4c06-9fd3-1a1553b3cd99" providerId="ADAL" clId="{16ACD727-AD2C-4ED2-B586-5694A9CBFB5E}" dt="2022-02-25T10:58:09.858" v="8"/>
          <ac:picMkLst>
            <pc:docMk/>
            <pc:sldMk cId="3777656869" sldId="273"/>
            <ac:picMk id="3" creationId="{8B225D07-B56F-411A-A67D-783DA65F53D8}"/>
          </ac:picMkLst>
        </pc:picChg>
      </pc:sldChg>
      <pc:sldChg chg="addSp modSp">
        <pc:chgData name="Laura Knight" userId="fcc6b1b8-7f69-4c06-9fd3-1a1553b3cd99" providerId="ADAL" clId="{16ACD727-AD2C-4ED2-B586-5694A9CBFB5E}" dt="2022-02-25T11:36:45.298" v="10"/>
        <pc:sldMkLst>
          <pc:docMk/>
          <pc:sldMk cId="3170105483" sldId="274"/>
        </pc:sldMkLst>
        <pc:picChg chg="add mod">
          <ac:chgData name="Laura Knight" userId="fcc6b1b8-7f69-4c06-9fd3-1a1553b3cd99" providerId="ADAL" clId="{16ACD727-AD2C-4ED2-B586-5694A9CBFB5E}" dt="2022-02-25T11:36:45.298" v="10"/>
          <ac:picMkLst>
            <pc:docMk/>
            <pc:sldMk cId="3170105483" sldId="274"/>
            <ac:picMk id="5" creationId="{654FAC3F-2224-48FB-980A-39FD89DFDA6C}"/>
          </ac:picMkLst>
        </pc:picChg>
      </pc:sldChg>
      <pc:sldChg chg="del">
        <pc:chgData name="Laura Knight" userId="fcc6b1b8-7f69-4c06-9fd3-1a1553b3cd99" providerId="ADAL" clId="{16ACD727-AD2C-4ED2-B586-5694A9CBFB5E}" dt="2022-02-25T10:28:50.399" v="7" actId="2696"/>
        <pc:sldMkLst>
          <pc:docMk/>
          <pc:sldMk cId="2315031945" sldId="275"/>
        </pc:sldMkLst>
      </pc:sldChg>
      <pc:sldChg chg="addSp modSp">
        <pc:chgData name="Laura Knight" userId="fcc6b1b8-7f69-4c06-9fd3-1a1553b3cd99" providerId="ADAL" clId="{16ACD727-AD2C-4ED2-B586-5694A9CBFB5E}" dt="2022-02-25T10:58:09.858" v="8"/>
        <pc:sldMkLst>
          <pc:docMk/>
          <pc:sldMk cId="3207152663" sldId="276"/>
        </pc:sldMkLst>
        <pc:picChg chg="add mod">
          <ac:chgData name="Laura Knight" userId="fcc6b1b8-7f69-4c06-9fd3-1a1553b3cd99" providerId="ADAL" clId="{16ACD727-AD2C-4ED2-B586-5694A9CBFB5E}" dt="2022-02-25T10:58:09.858" v="8"/>
          <ac:picMkLst>
            <pc:docMk/>
            <pc:sldMk cId="3207152663" sldId="276"/>
            <ac:picMk id="5" creationId="{7A2C9FC6-1AF2-43DF-AA91-135612E98A65}"/>
          </ac:picMkLst>
        </pc:picChg>
      </pc:sldChg>
      <pc:sldChg chg="addSp modSp">
        <pc:chgData name="Laura Knight" userId="fcc6b1b8-7f69-4c06-9fd3-1a1553b3cd99" providerId="ADAL" clId="{16ACD727-AD2C-4ED2-B586-5694A9CBFB5E}" dt="2022-02-25T11:36:45.298" v="10"/>
        <pc:sldMkLst>
          <pc:docMk/>
          <pc:sldMk cId="276773155" sldId="277"/>
        </pc:sldMkLst>
        <pc:picChg chg="add mod">
          <ac:chgData name="Laura Knight" userId="fcc6b1b8-7f69-4c06-9fd3-1a1553b3cd99" providerId="ADAL" clId="{16ACD727-AD2C-4ED2-B586-5694A9CBFB5E}" dt="2022-02-25T11:36:45.298" v="10"/>
          <ac:picMkLst>
            <pc:docMk/>
            <pc:sldMk cId="276773155" sldId="277"/>
            <ac:picMk id="5" creationId="{4140E9A9-8D7B-474B-83AF-59D592D5F10A}"/>
          </ac:picMkLst>
        </pc:picChg>
      </pc:sldChg>
      <pc:sldChg chg="addSp modSp mod modNotesTx">
        <pc:chgData name="Laura Knight" userId="fcc6b1b8-7f69-4c06-9fd3-1a1553b3cd99" providerId="ADAL" clId="{16ACD727-AD2C-4ED2-B586-5694A9CBFB5E}" dt="2022-02-25T11:36:45.298" v="10"/>
        <pc:sldMkLst>
          <pc:docMk/>
          <pc:sldMk cId="3101021827" sldId="278"/>
        </pc:sldMkLst>
        <pc:spChg chg="mod">
          <ac:chgData name="Laura Knight" userId="fcc6b1b8-7f69-4c06-9fd3-1a1553b3cd99" providerId="ADAL" clId="{16ACD727-AD2C-4ED2-B586-5694A9CBFB5E}" dt="2022-02-25T10:27:53.530" v="5" actId="20577"/>
          <ac:spMkLst>
            <pc:docMk/>
            <pc:sldMk cId="3101021827" sldId="278"/>
            <ac:spMk id="2" creationId="{00000000-0000-0000-0000-000000000000}"/>
          </ac:spMkLst>
        </pc:spChg>
        <pc:picChg chg="add mod">
          <ac:chgData name="Laura Knight" userId="fcc6b1b8-7f69-4c06-9fd3-1a1553b3cd99" providerId="ADAL" clId="{16ACD727-AD2C-4ED2-B586-5694A9CBFB5E}" dt="2022-02-25T11:36:45.298" v="10"/>
          <ac:picMkLst>
            <pc:docMk/>
            <pc:sldMk cId="3101021827" sldId="278"/>
            <ac:picMk id="5" creationId="{E5E244AA-7FD2-4FED-ACBA-320A6A248A2D}"/>
          </ac:picMkLst>
        </pc:picChg>
      </pc:sldChg>
      <pc:sldChg chg="addSp modSp mod modNotesTx">
        <pc:chgData name="Laura Knight" userId="fcc6b1b8-7f69-4c06-9fd3-1a1553b3cd99" providerId="ADAL" clId="{16ACD727-AD2C-4ED2-B586-5694A9CBFB5E}" dt="2022-02-25T11:36:45.298" v="10"/>
        <pc:sldMkLst>
          <pc:docMk/>
          <pc:sldMk cId="1954894411" sldId="279"/>
        </pc:sldMkLst>
        <pc:spChg chg="mod">
          <ac:chgData name="Laura Knight" userId="fcc6b1b8-7f69-4c06-9fd3-1a1553b3cd99" providerId="ADAL" clId="{16ACD727-AD2C-4ED2-B586-5694A9CBFB5E}" dt="2022-02-25T10:27:58.022" v="6" actId="20577"/>
          <ac:spMkLst>
            <pc:docMk/>
            <pc:sldMk cId="1954894411" sldId="279"/>
            <ac:spMk id="2" creationId="{00000000-0000-0000-0000-000000000000}"/>
          </ac:spMkLst>
        </pc:spChg>
        <pc:picChg chg="add mod">
          <ac:chgData name="Laura Knight" userId="fcc6b1b8-7f69-4c06-9fd3-1a1553b3cd99" providerId="ADAL" clId="{16ACD727-AD2C-4ED2-B586-5694A9CBFB5E}" dt="2022-02-25T11:36:45.298" v="10"/>
          <ac:picMkLst>
            <pc:docMk/>
            <pc:sldMk cId="1954894411" sldId="279"/>
            <ac:picMk id="5" creationId="{7BD259DA-8768-407E-BC82-E4E209A75A2D}"/>
          </ac:picMkLst>
        </pc:picChg>
      </pc:sldChg>
      <pc:sldChg chg="addSp modSp">
        <pc:chgData name="Laura Knight" userId="fcc6b1b8-7f69-4c06-9fd3-1a1553b3cd99" providerId="ADAL" clId="{16ACD727-AD2C-4ED2-B586-5694A9CBFB5E}" dt="2022-02-25T10:58:09.858" v="8"/>
        <pc:sldMkLst>
          <pc:docMk/>
          <pc:sldMk cId="2970496351" sldId="280"/>
        </pc:sldMkLst>
        <pc:picChg chg="add mod">
          <ac:chgData name="Laura Knight" userId="fcc6b1b8-7f69-4c06-9fd3-1a1553b3cd99" providerId="ADAL" clId="{16ACD727-AD2C-4ED2-B586-5694A9CBFB5E}" dt="2022-02-25T10:58:09.858" v="8"/>
          <ac:picMkLst>
            <pc:docMk/>
            <pc:sldMk cId="2970496351" sldId="280"/>
            <ac:picMk id="4" creationId="{9DE4D63C-4D75-4315-A7A5-BCCA96364D24}"/>
          </ac:picMkLst>
        </pc:picChg>
      </pc:sldChg>
      <pc:sldChg chg="addSp modSp">
        <pc:chgData name="Laura Knight" userId="fcc6b1b8-7f69-4c06-9fd3-1a1553b3cd99" providerId="ADAL" clId="{16ACD727-AD2C-4ED2-B586-5694A9CBFB5E}" dt="2022-02-25T10:58:09.858" v="8"/>
        <pc:sldMkLst>
          <pc:docMk/>
          <pc:sldMk cId="110017875" sldId="289"/>
        </pc:sldMkLst>
        <pc:picChg chg="add mod">
          <ac:chgData name="Laura Knight" userId="fcc6b1b8-7f69-4c06-9fd3-1a1553b3cd99" providerId="ADAL" clId="{16ACD727-AD2C-4ED2-B586-5694A9CBFB5E}" dt="2022-02-25T10:58:09.858" v="8"/>
          <ac:picMkLst>
            <pc:docMk/>
            <pc:sldMk cId="110017875" sldId="289"/>
            <ac:picMk id="4" creationId="{52841A53-5AD6-412D-B68C-F41E0A386CDC}"/>
          </ac:picMkLst>
        </pc:picChg>
      </pc:sldChg>
      <pc:sldChg chg="addSp modSp">
        <pc:chgData name="Laura Knight" userId="fcc6b1b8-7f69-4c06-9fd3-1a1553b3cd99" providerId="ADAL" clId="{16ACD727-AD2C-4ED2-B586-5694A9CBFB5E}" dt="2022-02-25T10:58:09.858" v="8"/>
        <pc:sldMkLst>
          <pc:docMk/>
          <pc:sldMk cId="3576646442" sldId="291"/>
        </pc:sldMkLst>
        <pc:picChg chg="add mod">
          <ac:chgData name="Laura Knight" userId="fcc6b1b8-7f69-4c06-9fd3-1a1553b3cd99" providerId="ADAL" clId="{16ACD727-AD2C-4ED2-B586-5694A9CBFB5E}" dt="2022-02-25T10:58:09.858" v="8"/>
          <ac:picMkLst>
            <pc:docMk/>
            <pc:sldMk cId="3576646442" sldId="291"/>
            <ac:picMk id="4" creationId="{31F0E19F-E31E-428E-9A94-47BB66BA1046}"/>
          </ac:picMkLst>
        </pc:picChg>
      </pc:sldChg>
      <pc:sldChg chg="addSp modSp">
        <pc:chgData name="Laura Knight" userId="fcc6b1b8-7f69-4c06-9fd3-1a1553b3cd99" providerId="ADAL" clId="{16ACD727-AD2C-4ED2-B586-5694A9CBFB5E}" dt="2022-02-25T10:58:09.858" v="8"/>
        <pc:sldMkLst>
          <pc:docMk/>
          <pc:sldMk cId="746788030" sldId="294"/>
        </pc:sldMkLst>
        <pc:picChg chg="add mod">
          <ac:chgData name="Laura Knight" userId="fcc6b1b8-7f69-4c06-9fd3-1a1553b3cd99" providerId="ADAL" clId="{16ACD727-AD2C-4ED2-B586-5694A9CBFB5E}" dt="2022-02-25T10:58:09.858" v="8"/>
          <ac:picMkLst>
            <pc:docMk/>
            <pc:sldMk cId="746788030" sldId="294"/>
            <ac:picMk id="4" creationId="{B84A24E8-C146-4733-BD84-7C037DE0C660}"/>
          </ac:picMkLst>
        </pc:picChg>
      </pc:sldChg>
      <pc:sldChg chg="addSp modSp">
        <pc:chgData name="Laura Knight" userId="fcc6b1b8-7f69-4c06-9fd3-1a1553b3cd99" providerId="ADAL" clId="{16ACD727-AD2C-4ED2-B586-5694A9CBFB5E}" dt="2022-02-25T10:58:09.858" v="8"/>
        <pc:sldMkLst>
          <pc:docMk/>
          <pc:sldMk cId="2842585023" sldId="302"/>
        </pc:sldMkLst>
        <pc:picChg chg="add mod">
          <ac:chgData name="Laura Knight" userId="fcc6b1b8-7f69-4c06-9fd3-1a1553b3cd99" providerId="ADAL" clId="{16ACD727-AD2C-4ED2-B586-5694A9CBFB5E}" dt="2022-02-25T10:58:09.858" v="8"/>
          <ac:picMkLst>
            <pc:docMk/>
            <pc:sldMk cId="2842585023" sldId="302"/>
            <ac:picMk id="4" creationId="{2CAF6BAA-09CB-42DC-B919-58DD249E762A}"/>
          </ac:picMkLst>
        </pc:picChg>
      </pc:sldChg>
      <pc:sldChg chg="addSp delSp modSp">
        <pc:chgData name="Laura Knight" userId="fcc6b1b8-7f69-4c06-9fd3-1a1553b3cd99" providerId="ADAL" clId="{16ACD727-AD2C-4ED2-B586-5694A9CBFB5E}" dt="2022-02-25T11:36:45.298" v="10"/>
        <pc:sldMkLst>
          <pc:docMk/>
          <pc:sldMk cId="2441591334" sldId="303"/>
        </pc:sldMkLst>
        <pc:picChg chg="add del mod">
          <ac:chgData name="Laura Knight" userId="fcc6b1b8-7f69-4c06-9fd3-1a1553b3cd99" providerId="ADAL" clId="{16ACD727-AD2C-4ED2-B586-5694A9CBFB5E}" dt="2022-02-25T10:58:36.349" v="9"/>
          <ac:picMkLst>
            <pc:docMk/>
            <pc:sldMk cId="2441591334" sldId="303"/>
            <ac:picMk id="4" creationId="{0772B569-2003-461B-89E4-D9E66941C699}"/>
          </ac:picMkLst>
        </pc:picChg>
        <pc:picChg chg="add del mod">
          <ac:chgData name="Laura Knight" userId="fcc6b1b8-7f69-4c06-9fd3-1a1553b3cd99" providerId="ADAL" clId="{16ACD727-AD2C-4ED2-B586-5694A9CBFB5E}" dt="2022-02-25T11:36:45.298" v="10"/>
          <ac:picMkLst>
            <pc:docMk/>
            <pc:sldMk cId="2441591334" sldId="303"/>
            <ac:picMk id="5" creationId="{A640574B-1A83-44B8-9BAD-4525A5227103}"/>
          </ac:picMkLst>
        </pc:picChg>
        <pc:picChg chg="add mod">
          <ac:chgData name="Laura Knight" userId="fcc6b1b8-7f69-4c06-9fd3-1a1553b3cd99" providerId="ADAL" clId="{16ACD727-AD2C-4ED2-B586-5694A9CBFB5E}" dt="2022-02-25T11:36:45.298" v="10"/>
          <ac:picMkLst>
            <pc:docMk/>
            <pc:sldMk cId="2441591334" sldId="303"/>
            <ac:picMk id="6" creationId="{2A0116F4-53CF-4771-8B0A-FD066B97A8BD}"/>
          </ac:picMkLst>
        </pc:picChg>
      </pc:sldChg>
      <pc:sldChg chg="addSp modSp">
        <pc:chgData name="Laura Knight" userId="fcc6b1b8-7f69-4c06-9fd3-1a1553b3cd99" providerId="ADAL" clId="{16ACD727-AD2C-4ED2-B586-5694A9CBFB5E}" dt="2022-02-25T11:36:45.298" v="10"/>
        <pc:sldMkLst>
          <pc:docMk/>
          <pc:sldMk cId="1161406383" sldId="304"/>
        </pc:sldMkLst>
        <pc:picChg chg="add mod">
          <ac:chgData name="Laura Knight" userId="fcc6b1b8-7f69-4c06-9fd3-1a1553b3cd99" providerId="ADAL" clId="{16ACD727-AD2C-4ED2-B586-5694A9CBFB5E}" dt="2022-02-25T11:36:45.298" v="10"/>
          <ac:picMkLst>
            <pc:docMk/>
            <pc:sldMk cId="1161406383" sldId="304"/>
            <ac:picMk id="4" creationId="{1CB9DE61-32A5-4D0C-9B2B-FF8DEAB51B97}"/>
          </ac:picMkLst>
        </pc:picChg>
      </pc:sldChg>
      <pc:sldChg chg="addSp modSp">
        <pc:chgData name="Laura Knight" userId="fcc6b1b8-7f69-4c06-9fd3-1a1553b3cd99" providerId="ADAL" clId="{16ACD727-AD2C-4ED2-B586-5694A9CBFB5E}" dt="2022-02-25T11:36:45.298" v="10"/>
        <pc:sldMkLst>
          <pc:docMk/>
          <pc:sldMk cId="1359898953" sldId="305"/>
        </pc:sldMkLst>
        <pc:picChg chg="add mod">
          <ac:chgData name="Laura Knight" userId="fcc6b1b8-7f69-4c06-9fd3-1a1553b3cd99" providerId="ADAL" clId="{16ACD727-AD2C-4ED2-B586-5694A9CBFB5E}" dt="2022-02-25T11:36:45.298" v="10"/>
          <ac:picMkLst>
            <pc:docMk/>
            <pc:sldMk cId="1359898953" sldId="305"/>
            <ac:picMk id="4" creationId="{E593EFCE-0CC4-41EC-9042-5306E038B494}"/>
          </ac:picMkLst>
        </pc:picChg>
      </pc:sldChg>
      <pc:sldChg chg="addSp modSp">
        <pc:chgData name="Laura Knight" userId="fcc6b1b8-7f69-4c06-9fd3-1a1553b3cd99" providerId="ADAL" clId="{16ACD727-AD2C-4ED2-B586-5694A9CBFB5E}" dt="2022-02-25T11:36:45.298" v="10"/>
        <pc:sldMkLst>
          <pc:docMk/>
          <pc:sldMk cId="507037561" sldId="306"/>
        </pc:sldMkLst>
        <pc:picChg chg="add mod">
          <ac:chgData name="Laura Knight" userId="fcc6b1b8-7f69-4c06-9fd3-1a1553b3cd99" providerId="ADAL" clId="{16ACD727-AD2C-4ED2-B586-5694A9CBFB5E}" dt="2022-02-25T11:36:45.298" v="10"/>
          <ac:picMkLst>
            <pc:docMk/>
            <pc:sldMk cId="507037561" sldId="306"/>
            <ac:picMk id="4" creationId="{F1D28E7D-21C3-40E7-8675-DD2E939430DA}"/>
          </ac:picMkLst>
        </pc:picChg>
      </pc:sldChg>
      <pc:sldChg chg="addSp modSp">
        <pc:chgData name="Laura Knight" userId="fcc6b1b8-7f69-4c06-9fd3-1a1553b3cd99" providerId="ADAL" clId="{16ACD727-AD2C-4ED2-B586-5694A9CBFB5E}" dt="2022-02-25T11:36:45.298" v="10"/>
        <pc:sldMkLst>
          <pc:docMk/>
          <pc:sldMk cId="3535091213" sldId="325"/>
        </pc:sldMkLst>
        <pc:picChg chg="add mod">
          <ac:chgData name="Laura Knight" userId="fcc6b1b8-7f69-4c06-9fd3-1a1553b3cd99" providerId="ADAL" clId="{16ACD727-AD2C-4ED2-B586-5694A9CBFB5E}" dt="2022-02-25T11:36:45.298" v="10"/>
          <ac:picMkLst>
            <pc:docMk/>
            <pc:sldMk cId="3535091213" sldId="325"/>
            <ac:picMk id="4" creationId="{338A1656-E40A-425E-B65D-F11DC34D4664}"/>
          </ac:picMkLst>
        </pc:picChg>
      </pc:sldChg>
      <pc:sldChg chg="addSp modSp">
        <pc:chgData name="Laura Knight" userId="fcc6b1b8-7f69-4c06-9fd3-1a1553b3cd99" providerId="ADAL" clId="{16ACD727-AD2C-4ED2-B586-5694A9CBFB5E}" dt="2022-02-25T11:36:45.298" v="10"/>
        <pc:sldMkLst>
          <pc:docMk/>
          <pc:sldMk cId="224105702" sldId="326"/>
        </pc:sldMkLst>
        <pc:picChg chg="add mod">
          <ac:chgData name="Laura Knight" userId="fcc6b1b8-7f69-4c06-9fd3-1a1553b3cd99" providerId="ADAL" clId="{16ACD727-AD2C-4ED2-B586-5694A9CBFB5E}" dt="2022-02-25T11:36:45.298" v="10"/>
          <ac:picMkLst>
            <pc:docMk/>
            <pc:sldMk cId="224105702" sldId="326"/>
            <ac:picMk id="4" creationId="{496572FF-C114-4E29-B04F-FF7D94A57AD4}"/>
          </ac:picMkLst>
        </pc:picChg>
      </pc:sldChg>
      <pc:sldChg chg="addSp modSp">
        <pc:chgData name="Laura Knight" userId="fcc6b1b8-7f69-4c06-9fd3-1a1553b3cd99" providerId="ADAL" clId="{16ACD727-AD2C-4ED2-B586-5694A9CBFB5E}" dt="2022-02-25T11:36:45.298" v="10"/>
        <pc:sldMkLst>
          <pc:docMk/>
          <pc:sldMk cId="121694733" sldId="327"/>
        </pc:sldMkLst>
        <pc:picChg chg="add mod">
          <ac:chgData name="Laura Knight" userId="fcc6b1b8-7f69-4c06-9fd3-1a1553b3cd99" providerId="ADAL" clId="{16ACD727-AD2C-4ED2-B586-5694A9CBFB5E}" dt="2022-02-25T11:36:45.298" v="10"/>
          <ac:picMkLst>
            <pc:docMk/>
            <pc:sldMk cId="121694733" sldId="327"/>
            <ac:picMk id="4" creationId="{832925E9-EEA2-4C91-BCBA-8C996EB6247A}"/>
          </ac:picMkLst>
        </pc:picChg>
      </pc:sldChg>
      <pc:sldChg chg="addSp modSp">
        <pc:chgData name="Laura Knight" userId="fcc6b1b8-7f69-4c06-9fd3-1a1553b3cd99" providerId="ADAL" clId="{16ACD727-AD2C-4ED2-B586-5694A9CBFB5E}" dt="2022-02-25T11:36:45.298" v="10"/>
        <pc:sldMkLst>
          <pc:docMk/>
          <pc:sldMk cId="1887057210" sldId="328"/>
        </pc:sldMkLst>
        <pc:picChg chg="add mod">
          <ac:chgData name="Laura Knight" userId="fcc6b1b8-7f69-4c06-9fd3-1a1553b3cd99" providerId="ADAL" clId="{16ACD727-AD2C-4ED2-B586-5694A9CBFB5E}" dt="2022-02-25T11:36:45.298" v="10"/>
          <ac:picMkLst>
            <pc:docMk/>
            <pc:sldMk cId="1887057210" sldId="328"/>
            <ac:picMk id="4" creationId="{B871FD6E-80E2-487A-A339-83A928B83E01}"/>
          </ac:picMkLst>
        </pc:picChg>
      </pc:sldChg>
      <pc:sldChg chg="addSp modSp">
        <pc:chgData name="Laura Knight" userId="fcc6b1b8-7f69-4c06-9fd3-1a1553b3cd99" providerId="ADAL" clId="{16ACD727-AD2C-4ED2-B586-5694A9CBFB5E}" dt="2022-02-25T11:36:45.298" v="10"/>
        <pc:sldMkLst>
          <pc:docMk/>
          <pc:sldMk cId="2478321939" sldId="329"/>
        </pc:sldMkLst>
        <pc:picChg chg="add mod">
          <ac:chgData name="Laura Knight" userId="fcc6b1b8-7f69-4c06-9fd3-1a1553b3cd99" providerId="ADAL" clId="{16ACD727-AD2C-4ED2-B586-5694A9CBFB5E}" dt="2022-02-25T11:36:45.298" v="10"/>
          <ac:picMkLst>
            <pc:docMk/>
            <pc:sldMk cId="2478321939" sldId="329"/>
            <ac:picMk id="4" creationId="{743A2F65-8D92-420A-B3D9-EFCDD85386C5}"/>
          </ac:picMkLst>
        </pc:picChg>
      </pc:sldChg>
      <pc:sldChg chg="addSp modSp">
        <pc:chgData name="Laura Knight" userId="fcc6b1b8-7f69-4c06-9fd3-1a1553b3cd99" providerId="ADAL" clId="{16ACD727-AD2C-4ED2-B586-5694A9CBFB5E}" dt="2022-02-25T11:36:45.298" v="10"/>
        <pc:sldMkLst>
          <pc:docMk/>
          <pc:sldMk cId="3919632843" sldId="330"/>
        </pc:sldMkLst>
        <pc:picChg chg="add mod">
          <ac:chgData name="Laura Knight" userId="fcc6b1b8-7f69-4c06-9fd3-1a1553b3cd99" providerId="ADAL" clId="{16ACD727-AD2C-4ED2-B586-5694A9CBFB5E}" dt="2022-02-25T11:36:45.298" v="10"/>
          <ac:picMkLst>
            <pc:docMk/>
            <pc:sldMk cId="3919632843" sldId="330"/>
            <ac:picMk id="4" creationId="{0FAC3DA9-B911-4694-BC89-FBC73B283F2B}"/>
          </ac:picMkLst>
        </pc:picChg>
      </pc:sldChg>
      <pc:sldChg chg="addSp modSp">
        <pc:chgData name="Laura Knight" userId="fcc6b1b8-7f69-4c06-9fd3-1a1553b3cd99" providerId="ADAL" clId="{16ACD727-AD2C-4ED2-B586-5694A9CBFB5E}" dt="2022-02-25T11:36:45.298" v="10"/>
        <pc:sldMkLst>
          <pc:docMk/>
          <pc:sldMk cId="2246821071" sldId="332"/>
        </pc:sldMkLst>
        <pc:picChg chg="add mod">
          <ac:chgData name="Laura Knight" userId="fcc6b1b8-7f69-4c06-9fd3-1a1553b3cd99" providerId="ADAL" clId="{16ACD727-AD2C-4ED2-B586-5694A9CBFB5E}" dt="2022-02-25T11:36:45.298" v="10"/>
          <ac:picMkLst>
            <pc:docMk/>
            <pc:sldMk cId="2246821071" sldId="332"/>
            <ac:picMk id="4" creationId="{BE888AFF-A3E4-4EC9-BA5B-4198656AFEAA}"/>
          </ac:picMkLst>
        </pc:picChg>
      </pc:sldChg>
      <pc:sldChg chg="addSp modSp">
        <pc:chgData name="Laura Knight" userId="fcc6b1b8-7f69-4c06-9fd3-1a1553b3cd99" providerId="ADAL" clId="{16ACD727-AD2C-4ED2-B586-5694A9CBFB5E}" dt="2022-02-25T11:36:45.298" v="10"/>
        <pc:sldMkLst>
          <pc:docMk/>
          <pc:sldMk cId="1799562278" sldId="333"/>
        </pc:sldMkLst>
        <pc:picChg chg="add mod">
          <ac:chgData name="Laura Knight" userId="fcc6b1b8-7f69-4c06-9fd3-1a1553b3cd99" providerId="ADAL" clId="{16ACD727-AD2C-4ED2-B586-5694A9CBFB5E}" dt="2022-02-25T11:36:45.298" v="10"/>
          <ac:picMkLst>
            <pc:docMk/>
            <pc:sldMk cId="1799562278" sldId="333"/>
            <ac:picMk id="4" creationId="{436F1134-BCDE-4D3C-A6A5-DDFE5F019031}"/>
          </ac:picMkLst>
        </pc:picChg>
      </pc:sldChg>
      <pc:sldChg chg="addSp modSp">
        <pc:chgData name="Laura Knight" userId="fcc6b1b8-7f69-4c06-9fd3-1a1553b3cd99" providerId="ADAL" clId="{16ACD727-AD2C-4ED2-B586-5694A9CBFB5E}" dt="2022-02-25T11:36:45.298" v="10"/>
        <pc:sldMkLst>
          <pc:docMk/>
          <pc:sldMk cId="1504876155" sldId="334"/>
        </pc:sldMkLst>
        <pc:picChg chg="add mod">
          <ac:chgData name="Laura Knight" userId="fcc6b1b8-7f69-4c06-9fd3-1a1553b3cd99" providerId="ADAL" clId="{16ACD727-AD2C-4ED2-B586-5694A9CBFB5E}" dt="2022-02-25T11:36:45.298" v="10"/>
          <ac:picMkLst>
            <pc:docMk/>
            <pc:sldMk cId="1504876155" sldId="334"/>
            <ac:picMk id="4" creationId="{53E20B1A-462F-4C14-A24D-011912C7B5F7}"/>
          </ac:picMkLst>
        </pc:picChg>
      </pc:sldChg>
      <pc:sldChg chg="addSp modSp">
        <pc:chgData name="Laura Knight" userId="fcc6b1b8-7f69-4c06-9fd3-1a1553b3cd99" providerId="ADAL" clId="{16ACD727-AD2C-4ED2-B586-5694A9CBFB5E}" dt="2022-02-25T11:36:45.298" v="10"/>
        <pc:sldMkLst>
          <pc:docMk/>
          <pc:sldMk cId="2866928961" sldId="335"/>
        </pc:sldMkLst>
        <pc:picChg chg="add mod">
          <ac:chgData name="Laura Knight" userId="fcc6b1b8-7f69-4c06-9fd3-1a1553b3cd99" providerId="ADAL" clId="{16ACD727-AD2C-4ED2-B586-5694A9CBFB5E}" dt="2022-02-25T11:36:45.298" v="10"/>
          <ac:picMkLst>
            <pc:docMk/>
            <pc:sldMk cId="2866928961" sldId="335"/>
            <ac:picMk id="4" creationId="{B40DAAA2-AC8F-494B-8DB7-FE2833B80A70}"/>
          </ac:picMkLst>
        </pc:picChg>
      </pc:sldChg>
      <pc:sldChg chg="addSp modSp">
        <pc:chgData name="Laura Knight" userId="fcc6b1b8-7f69-4c06-9fd3-1a1553b3cd99" providerId="ADAL" clId="{16ACD727-AD2C-4ED2-B586-5694A9CBFB5E}" dt="2022-02-25T11:36:45.298" v="10"/>
        <pc:sldMkLst>
          <pc:docMk/>
          <pc:sldMk cId="2930105697" sldId="336"/>
        </pc:sldMkLst>
        <pc:picChg chg="add mod">
          <ac:chgData name="Laura Knight" userId="fcc6b1b8-7f69-4c06-9fd3-1a1553b3cd99" providerId="ADAL" clId="{16ACD727-AD2C-4ED2-B586-5694A9CBFB5E}" dt="2022-02-25T11:36:45.298" v="10"/>
          <ac:picMkLst>
            <pc:docMk/>
            <pc:sldMk cId="2930105697" sldId="336"/>
            <ac:picMk id="4" creationId="{7B030BCA-4681-4547-AF7E-8050CFAB058C}"/>
          </ac:picMkLst>
        </pc:picChg>
      </pc:sldChg>
      <pc:sldChg chg="addSp modSp">
        <pc:chgData name="Laura Knight" userId="fcc6b1b8-7f69-4c06-9fd3-1a1553b3cd99" providerId="ADAL" clId="{16ACD727-AD2C-4ED2-B586-5694A9CBFB5E}" dt="2022-02-25T11:36:45.298" v="10"/>
        <pc:sldMkLst>
          <pc:docMk/>
          <pc:sldMk cId="4167196301" sldId="337"/>
        </pc:sldMkLst>
        <pc:picChg chg="add mod">
          <ac:chgData name="Laura Knight" userId="fcc6b1b8-7f69-4c06-9fd3-1a1553b3cd99" providerId="ADAL" clId="{16ACD727-AD2C-4ED2-B586-5694A9CBFB5E}" dt="2022-02-25T11:36:45.298" v="10"/>
          <ac:picMkLst>
            <pc:docMk/>
            <pc:sldMk cId="4167196301" sldId="337"/>
            <ac:picMk id="2" creationId="{332F62E7-5B73-445E-A4CE-91D4AEBA41FB}"/>
          </ac:picMkLst>
        </pc:picChg>
      </pc:sldChg>
      <pc:sldChg chg="addSp modSp">
        <pc:chgData name="Laura Knight" userId="fcc6b1b8-7f69-4c06-9fd3-1a1553b3cd99" providerId="ADAL" clId="{16ACD727-AD2C-4ED2-B586-5694A9CBFB5E}" dt="2022-02-25T11:36:45.298" v="10"/>
        <pc:sldMkLst>
          <pc:docMk/>
          <pc:sldMk cId="3692674450" sldId="338"/>
        </pc:sldMkLst>
        <pc:picChg chg="add mod">
          <ac:chgData name="Laura Knight" userId="fcc6b1b8-7f69-4c06-9fd3-1a1553b3cd99" providerId="ADAL" clId="{16ACD727-AD2C-4ED2-B586-5694A9CBFB5E}" dt="2022-02-25T11:36:45.298" v="10"/>
          <ac:picMkLst>
            <pc:docMk/>
            <pc:sldMk cId="3692674450" sldId="338"/>
            <ac:picMk id="4" creationId="{EBD71AC4-F2EF-466E-8E3E-640BDA5BE121}"/>
          </ac:picMkLst>
        </pc:picChg>
      </pc:sldChg>
      <pc:sldChg chg="addSp modSp">
        <pc:chgData name="Laura Knight" userId="fcc6b1b8-7f69-4c06-9fd3-1a1553b3cd99" providerId="ADAL" clId="{16ACD727-AD2C-4ED2-B586-5694A9CBFB5E}" dt="2022-02-25T11:36:45.298" v="10"/>
        <pc:sldMkLst>
          <pc:docMk/>
          <pc:sldMk cId="2362960384" sldId="339"/>
        </pc:sldMkLst>
        <pc:picChg chg="add mod">
          <ac:chgData name="Laura Knight" userId="fcc6b1b8-7f69-4c06-9fd3-1a1553b3cd99" providerId="ADAL" clId="{16ACD727-AD2C-4ED2-B586-5694A9CBFB5E}" dt="2022-02-25T11:36:45.298" v="10"/>
          <ac:picMkLst>
            <pc:docMk/>
            <pc:sldMk cId="2362960384" sldId="339"/>
            <ac:picMk id="4" creationId="{31CBE13B-5831-4E0F-BDAF-1E7817A2EDC4}"/>
          </ac:picMkLst>
        </pc:picChg>
      </pc:sldChg>
      <pc:sldChg chg="addSp modSp">
        <pc:chgData name="Laura Knight" userId="fcc6b1b8-7f69-4c06-9fd3-1a1553b3cd99" providerId="ADAL" clId="{16ACD727-AD2C-4ED2-B586-5694A9CBFB5E}" dt="2022-02-25T11:36:45.298" v="10"/>
        <pc:sldMkLst>
          <pc:docMk/>
          <pc:sldMk cId="979986848" sldId="340"/>
        </pc:sldMkLst>
        <pc:picChg chg="add mod">
          <ac:chgData name="Laura Knight" userId="fcc6b1b8-7f69-4c06-9fd3-1a1553b3cd99" providerId="ADAL" clId="{16ACD727-AD2C-4ED2-B586-5694A9CBFB5E}" dt="2022-02-25T11:36:45.298" v="10"/>
          <ac:picMkLst>
            <pc:docMk/>
            <pc:sldMk cId="979986848" sldId="340"/>
            <ac:picMk id="4" creationId="{07546363-47F0-451C-A64A-45BC8CDAFCC1}"/>
          </ac:picMkLst>
        </pc:picChg>
      </pc:sldChg>
      <pc:sldChg chg="addSp modSp">
        <pc:chgData name="Laura Knight" userId="fcc6b1b8-7f69-4c06-9fd3-1a1553b3cd99" providerId="ADAL" clId="{16ACD727-AD2C-4ED2-B586-5694A9CBFB5E}" dt="2022-02-25T11:36:45.298" v="10"/>
        <pc:sldMkLst>
          <pc:docMk/>
          <pc:sldMk cId="4099978663" sldId="341"/>
        </pc:sldMkLst>
        <pc:picChg chg="add mod">
          <ac:chgData name="Laura Knight" userId="fcc6b1b8-7f69-4c06-9fd3-1a1553b3cd99" providerId="ADAL" clId="{16ACD727-AD2C-4ED2-B586-5694A9CBFB5E}" dt="2022-02-25T11:36:45.298" v="10"/>
          <ac:picMkLst>
            <pc:docMk/>
            <pc:sldMk cId="4099978663" sldId="341"/>
            <ac:picMk id="4" creationId="{D3DC5AF3-185B-44EB-9B47-562E8E7EED85}"/>
          </ac:picMkLst>
        </pc:picChg>
      </pc:sldChg>
      <pc:sldChg chg="del">
        <pc:chgData name="Laura Knight" userId="fcc6b1b8-7f69-4c06-9fd3-1a1553b3cd99" providerId="ADAL" clId="{16ACD727-AD2C-4ED2-B586-5694A9CBFB5E}" dt="2022-02-25T11:36:51.209" v="11" actId="47"/>
        <pc:sldMkLst>
          <pc:docMk/>
          <pc:sldMk cId="3479726452" sldId="342"/>
        </pc:sldMkLst>
      </pc:sldChg>
      <pc:sldChg chg="del">
        <pc:chgData name="Laura Knight" userId="fcc6b1b8-7f69-4c06-9fd3-1a1553b3cd99" providerId="ADAL" clId="{16ACD727-AD2C-4ED2-B586-5694A9CBFB5E}" dt="2022-02-25T11:36:52.589" v="12" actId="47"/>
        <pc:sldMkLst>
          <pc:docMk/>
          <pc:sldMk cId="1552886647" sldId="343"/>
        </pc:sldMkLst>
      </pc:sldChg>
    </pc:docChg>
  </pc:docChgLst>
  <pc:docChgLst>
    <pc:chgData name="Laura Knight" userId="fcc6b1b8-7f69-4c06-9fd3-1a1553b3cd99" providerId="ADAL" clId="{BF5DB891-37D5-4E47-9B94-E2AC627FDB82}"/>
    <pc:docChg chg="custSel addSld delSld modSld sldOrd">
      <pc:chgData name="Laura Knight" userId="fcc6b1b8-7f69-4c06-9fd3-1a1553b3cd99" providerId="ADAL" clId="{BF5DB891-37D5-4E47-9B94-E2AC627FDB82}" dt="2021-11-01T14:54:04.045" v="263" actId="20577"/>
      <pc:docMkLst>
        <pc:docMk/>
      </pc:docMkLst>
      <pc:sldChg chg="addSp modSp mod setBg addAnim">
        <pc:chgData name="Laura Knight" userId="fcc6b1b8-7f69-4c06-9fd3-1a1553b3cd99" providerId="ADAL" clId="{BF5DB891-37D5-4E47-9B94-E2AC627FDB82}" dt="2021-10-28T11:05:04.845" v="224"/>
        <pc:sldMkLst>
          <pc:docMk/>
          <pc:sldMk cId="1037077245" sldId="256"/>
        </pc:sldMkLst>
        <pc:spChg chg="mod">
          <ac:chgData name="Laura Knight" userId="fcc6b1b8-7f69-4c06-9fd3-1a1553b3cd99" providerId="ADAL" clId="{BF5DB891-37D5-4E47-9B94-E2AC627FDB82}" dt="2021-10-28T11:05:04.842" v="222" actId="26606"/>
          <ac:spMkLst>
            <pc:docMk/>
            <pc:sldMk cId="1037077245" sldId="256"/>
            <ac:spMk id="2" creationId="{00000000-0000-0000-0000-000000000000}"/>
          </ac:spMkLst>
        </pc:spChg>
        <pc:spChg chg="mod">
          <ac:chgData name="Laura Knight" userId="fcc6b1b8-7f69-4c06-9fd3-1a1553b3cd99" providerId="ADAL" clId="{BF5DB891-37D5-4E47-9B94-E2AC627FDB82}" dt="2021-10-28T11:05:04.842" v="222" actId="26606"/>
          <ac:spMkLst>
            <pc:docMk/>
            <pc:sldMk cId="1037077245" sldId="256"/>
            <ac:spMk id="3" creationId="{00000000-0000-0000-0000-000000000000}"/>
          </ac:spMkLst>
        </pc:spChg>
        <pc:spChg chg="add">
          <ac:chgData name="Laura Knight" userId="fcc6b1b8-7f69-4c06-9fd3-1a1553b3cd99" providerId="ADAL" clId="{BF5DB891-37D5-4E47-9B94-E2AC627FDB82}" dt="2021-10-28T11:05:04.842" v="222" actId="26606"/>
          <ac:spMkLst>
            <pc:docMk/>
            <pc:sldMk cId="1037077245" sldId="256"/>
            <ac:spMk id="8" creationId="{1BF0792A-0F2B-4A2E-AB38-0A4F18A3072D}"/>
          </ac:spMkLst>
        </pc:spChg>
        <pc:spChg chg="add">
          <ac:chgData name="Laura Knight" userId="fcc6b1b8-7f69-4c06-9fd3-1a1553b3cd99" providerId="ADAL" clId="{BF5DB891-37D5-4E47-9B94-E2AC627FDB82}" dt="2021-10-28T11:05:04.842" v="222" actId="26606"/>
          <ac:spMkLst>
            <pc:docMk/>
            <pc:sldMk cId="1037077245" sldId="256"/>
            <ac:spMk id="10" creationId="{F57DB18D-C2F1-4C8C-8808-9C01ECE6834E}"/>
          </ac:spMkLst>
        </pc:spChg>
        <pc:grpChg chg="add">
          <ac:chgData name="Laura Knight" userId="fcc6b1b8-7f69-4c06-9fd3-1a1553b3cd99" providerId="ADAL" clId="{BF5DB891-37D5-4E47-9B94-E2AC627FDB82}" dt="2021-10-28T11:05:04.842" v="222" actId="26606"/>
          <ac:grpSpMkLst>
            <pc:docMk/>
            <pc:sldMk cId="1037077245" sldId="256"/>
            <ac:grpSpMk id="12" creationId="{E5D935FA-3336-4941-9214-E250A5727F40}"/>
          </ac:grpSpMkLst>
        </pc:grpChg>
        <pc:picChg chg="add">
          <ac:chgData name="Laura Knight" userId="fcc6b1b8-7f69-4c06-9fd3-1a1553b3cd99" providerId="ADAL" clId="{BF5DB891-37D5-4E47-9B94-E2AC627FDB82}" dt="2021-10-28T11:05:04.842" v="222" actId="26606"/>
          <ac:picMkLst>
            <pc:docMk/>
            <pc:sldMk cId="1037077245" sldId="256"/>
            <ac:picMk id="20" creationId="{75CC23F7-9F20-4C4B-8608-BD4DE9728FA5}"/>
          </ac:picMkLst>
        </pc:picChg>
        <pc:cxnChg chg="add">
          <ac:chgData name="Laura Knight" userId="fcc6b1b8-7f69-4c06-9fd3-1a1553b3cd99" providerId="ADAL" clId="{BF5DB891-37D5-4E47-9B94-E2AC627FDB82}" dt="2021-10-28T11:05:04.842" v="222" actId="26606"/>
          <ac:cxnSpMkLst>
            <pc:docMk/>
            <pc:sldMk cId="1037077245" sldId="256"/>
            <ac:cxnSpMk id="16" creationId="{87F797D1-251E-41FE-9FF8-AD487DEF28AC}"/>
          </ac:cxnSpMkLst>
        </pc:cxnChg>
        <pc:cxnChg chg="add">
          <ac:chgData name="Laura Knight" userId="fcc6b1b8-7f69-4c06-9fd3-1a1553b3cd99" providerId="ADAL" clId="{BF5DB891-37D5-4E47-9B94-E2AC627FDB82}" dt="2021-10-28T11:05:04.842" v="222" actId="26606"/>
          <ac:cxnSpMkLst>
            <pc:docMk/>
            <pc:sldMk cId="1037077245" sldId="256"/>
            <ac:cxnSpMk id="18" creationId="{09A0CE28-0E59-4F4D-9855-8A8DCE9A8EFE}"/>
          </ac:cxnSpMkLst>
        </pc:cxnChg>
      </pc:sldChg>
      <pc:sldChg chg="addSp modSp mod setBg">
        <pc:chgData name="Laura Knight" userId="fcc6b1b8-7f69-4c06-9fd3-1a1553b3cd99" providerId="ADAL" clId="{BF5DB891-37D5-4E47-9B94-E2AC627FDB82}" dt="2021-10-28T11:05:08.944" v="225" actId="26606"/>
        <pc:sldMkLst>
          <pc:docMk/>
          <pc:sldMk cId="2191881477" sldId="257"/>
        </pc:sldMkLst>
        <pc:spChg chg="mod">
          <ac:chgData name="Laura Knight" userId="fcc6b1b8-7f69-4c06-9fd3-1a1553b3cd99" providerId="ADAL" clId="{BF5DB891-37D5-4E47-9B94-E2AC627FDB82}" dt="2021-10-28T11:05:08.944" v="225" actId="26606"/>
          <ac:spMkLst>
            <pc:docMk/>
            <pc:sldMk cId="2191881477" sldId="257"/>
            <ac:spMk id="2" creationId="{00000000-0000-0000-0000-000000000000}"/>
          </ac:spMkLst>
        </pc:spChg>
        <pc:spChg chg="mod">
          <ac:chgData name="Laura Knight" userId="fcc6b1b8-7f69-4c06-9fd3-1a1553b3cd99" providerId="ADAL" clId="{BF5DB891-37D5-4E47-9B94-E2AC627FDB82}" dt="2021-10-28T11:05:08.944" v="225" actId="26606"/>
          <ac:spMkLst>
            <pc:docMk/>
            <pc:sldMk cId="2191881477" sldId="257"/>
            <ac:spMk id="3" creationId="{00000000-0000-0000-0000-000000000000}"/>
          </ac:spMkLst>
        </pc:spChg>
        <pc:spChg chg="add">
          <ac:chgData name="Laura Knight" userId="fcc6b1b8-7f69-4c06-9fd3-1a1553b3cd99" providerId="ADAL" clId="{BF5DB891-37D5-4E47-9B94-E2AC627FDB82}" dt="2021-10-28T11:05:08.944" v="225" actId="26606"/>
          <ac:spMkLst>
            <pc:docMk/>
            <pc:sldMk cId="2191881477" sldId="257"/>
            <ac:spMk id="8" creationId="{FD6EDB49-211E-499D-9A08-6C5FF3D060F7}"/>
          </ac:spMkLst>
        </pc:spChg>
        <pc:spChg chg="add">
          <ac:chgData name="Laura Knight" userId="fcc6b1b8-7f69-4c06-9fd3-1a1553b3cd99" providerId="ADAL" clId="{BF5DB891-37D5-4E47-9B94-E2AC627FDB82}" dt="2021-10-28T11:05:08.944" v="225" actId="26606"/>
          <ac:spMkLst>
            <pc:docMk/>
            <pc:sldMk cId="2191881477" sldId="257"/>
            <ac:spMk id="10" creationId="{38F9F37E-D3CF-4F3D-96C2-25307819DF2D}"/>
          </ac:spMkLst>
        </pc:spChg>
        <pc:spChg chg="add">
          <ac:chgData name="Laura Knight" userId="fcc6b1b8-7f69-4c06-9fd3-1a1553b3cd99" providerId="ADAL" clId="{BF5DB891-37D5-4E47-9B94-E2AC627FDB82}" dt="2021-10-28T11:05:08.944" v="225" actId="26606"/>
          <ac:spMkLst>
            <pc:docMk/>
            <pc:sldMk cId="2191881477" sldId="257"/>
            <ac:spMk id="12" creationId="{C5FFF17D-767C-40E7-8C89-962F1F54BCD0}"/>
          </ac:spMkLst>
        </pc:spChg>
        <pc:spChg chg="add">
          <ac:chgData name="Laura Knight" userId="fcc6b1b8-7f69-4c06-9fd3-1a1553b3cd99" providerId="ADAL" clId="{BF5DB891-37D5-4E47-9B94-E2AC627FDB82}" dt="2021-10-28T11:05:08.944" v="225" actId="26606"/>
          <ac:spMkLst>
            <pc:docMk/>
            <pc:sldMk cId="2191881477" sldId="257"/>
            <ac:spMk id="14" creationId="{E69F39E1-619D-4D9E-8823-8BD8CC3206B6}"/>
          </ac:spMkLst>
        </pc:spChg>
        <pc:spChg chg="add">
          <ac:chgData name="Laura Knight" userId="fcc6b1b8-7f69-4c06-9fd3-1a1553b3cd99" providerId="ADAL" clId="{BF5DB891-37D5-4E47-9B94-E2AC627FDB82}" dt="2021-10-28T11:05:08.944" v="225" actId="26606"/>
          <ac:spMkLst>
            <pc:docMk/>
            <pc:sldMk cId="2191881477" sldId="257"/>
            <ac:spMk id="16" creationId="{C8C53F47-DF50-454F-A5A6-6B969748D972}"/>
          </ac:spMkLst>
        </pc:spChg>
        <pc:picChg chg="add">
          <ac:chgData name="Laura Knight" userId="fcc6b1b8-7f69-4c06-9fd3-1a1553b3cd99" providerId="ADAL" clId="{BF5DB891-37D5-4E47-9B94-E2AC627FDB82}" dt="2021-10-28T11:05:08.944" v="225" actId="26606"/>
          <ac:picMkLst>
            <pc:docMk/>
            <pc:sldMk cId="2191881477" sldId="257"/>
            <ac:picMk id="18" creationId="{6A26901A-BC62-4A3A-A07A-65E1F3DDDEC6}"/>
          </ac:picMkLst>
        </pc:picChg>
      </pc:sldChg>
      <pc:sldChg chg="addSp modSp mod setBg modNotesTx">
        <pc:chgData name="Laura Knight" userId="fcc6b1b8-7f69-4c06-9fd3-1a1553b3cd99" providerId="ADAL" clId="{BF5DB891-37D5-4E47-9B94-E2AC627FDB82}" dt="2021-10-28T11:05:23.063" v="232" actId="27636"/>
        <pc:sldMkLst>
          <pc:docMk/>
          <pc:sldMk cId="3353157173" sldId="258"/>
        </pc:sldMkLst>
        <pc:spChg chg="mod ord">
          <ac:chgData name="Laura Knight" userId="fcc6b1b8-7f69-4c06-9fd3-1a1553b3cd99" providerId="ADAL" clId="{BF5DB891-37D5-4E47-9B94-E2AC627FDB82}" dt="2021-10-28T11:05:23.063" v="232" actId="27636"/>
          <ac:spMkLst>
            <pc:docMk/>
            <pc:sldMk cId="3353157173" sldId="258"/>
            <ac:spMk id="3" creationId="{00000000-0000-0000-0000-000000000000}"/>
          </ac:spMkLst>
        </pc:spChg>
        <pc:spChg chg="add">
          <ac:chgData name="Laura Knight" userId="fcc6b1b8-7f69-4c06-9fd3-1a1553b3cd99" providerId="ADAL" clId="{BF5DB891-37D5-4E47-9B94-E2AC627FDB82}" dt="2021-10-28T11:05:16.167" v="226" actId="26606"/>
          <ac:spMkLst>
            <pc:docMk/>
            <pc:sldMk cId="3353157173" sldId="258"/>
            <ac:spMk id="8" creationId="{5BB14454-D00C-4958-BB39-F5F9F3ACD499}"/>
          </ac:spMkLst>
        </pc:spChg>
        <pc:spChg chg="add">
          <ac:chgData name="Laura Knight" userId="fcc6b1b8-7f69-4c06-9fd3-1a1553b3cd99" providerId="ADAL" clId="{BF5DB891-37D5-4E47-9B94-E2AC627FDB82}" dt="2021-10-28T11:05:16.167" v="226" actId="26606"/>
          <ac:spMkLst>
            <pc:docMk/>
            <pc:sldMk cId="3353157173" sldId="258"/>
            <ac:spMk id="12" creationId="{A1084370-0E70-4003-9787-3490FCC20E13}"/>
          </ac:spMkLst>
        </pc:spChg>
        <pc:grpChg chg="add">
          <ac:chgData name="Laura Knight" userId="fcc6b1b8-7f69-4c06-9fd3-1a1553b3cd99" providerId="ADAL" clId="{BF5DB891-37D5-4E47-9B94-E2AC627FDB82}" dt="2021-10-28T11:05:16.167" v="226" actId="26606"/>
          <ac:grpSpMkLst>
            <pc:docMk/>
            <pc:sldMk cId="3353157173" sldId="258"/>
            <ac:grpSpMk id="14" creationId="{2B7C66D2-22E8-4E8F-829B-050BFA7C86C5}"/>
          </ac:grpSpMkLst>
        </pc:grpChg>
        <pc:picChg chg="mod">
          <ac:chgData name="Laura Knight" userId="fcc6b1b8-7f69-4c06-9fd3-1a1553b3cd99" providerId="ADAL" clId="{BF5DB891-37D5-4E47-9B94-E2AC627FDB82}" dt="2021-10-28T11:05:16.167" v="226" actId="26606"/>
          <ac:picMkLst>
            <pc:docMk/>
            <pc:sldMk cId="3353157173" sldId="258"/>
            <ac:picMk id="2" creationId="{00000000-0000-0000-0000-000000000000}"/>
          </ac:picMkLst>
        </pc:picChg>
        <pc:picChg chg="add">
          <ac:chgData name="Laura Knight" userId="fcc6b1b8-7f69-4c06-9fd3-1a1553b3cd99" providerId="ADAL" clId="{BF5DB891-37D5-4E47-9B94-E2AC627FDB82}" dt="2021-10-28T11:05:16.167" v="226" actId="26606"/>
          <ac:picMkLst>
            <pc:docMk/>
            <pc:sldMk cId="3353157173" sldId="258"/>
            <ac:picMk id="18" creationId="{3635D2BC-4EDA-4A3E-83BF-035608099BD5}"/>
          </ac:picMkLst>
        </pc:picChg>
        <pc:cxnChg chg="add">
          <ac:chgData name="Laura Knight" userId="fcc6b1b8-7f69-4c06-9fd3-1a1553b3cd99" providerId="ADAL" clId="{BF5DB891-37D5-4E47-9B94-E2AC627FDB82}" dt="2021-10-28T11:05:16.167" v="226" actId="26606"/>
          <ac:cxnSpMkLst>
            <pc:docMk/>
            <pc:sldMk cId="3353157173" sldId="258"/>
            <ac:cxnSpMk id="10" creationId="{28A657A7-C4E5-425B-98FA-BB817FF7BFB0}"/>
          </ac:cxnSpMkLst>
        </pc:cxnChg>
        <pc:cxnChg chg="add">
          <ac:chgData name="Laura Knight" userId="fcc6b1b8-7f69-4c06-9fd3-1a1553b3cd99" providerId="ADAL" clId="{BF5DB891-37D5-4E47-9B94-E2AC627FDB82}" dt="2021-10-28T11:05:16.167" v="226" actId="26606"/>
          <ac:cxnSpMkLst>
            <pc:docMk/>
            <pc:sldMk cId="3353157173" sldId="258"/>
            <ac:cxnSpMk id="20" creationId="{A3C86EB9-7FA9-42F7-B348-A7FD17436A94}"/>
          </ac:cxnSpMkLst>
        </pc:cxnChg>
      </pc:sldChg>
      <pc:sldChg chg="addSp modSp mod setBg">
        <pc:chgData name="Laura Knight" userId="fcc6b1b8-7f69-4c06-9fd3-1a1553b3cd99" providerId="ADAL" clId="{BF5DB891-37D5-4E47-9B94-E2AC627FDB82}" dt="2021-10-28T11:07:10.106" v="246" actId="26606"/>
        <pc:sldMkLst>
          <pc:docMk/>
          <pc:sldMk cId="810941363" sldId="259"/>
        </pc:sldMkLst>
        <pc:spChg chg="mod">
          <ac:chgData name="Laura Knight" userId="fcc6b1b8-7f69-4c06-9fd3-1a1553b3cd99" providerId="ADAL" clId="{BF5DB891-37D5-4E47-9B94-E2AC627FDB82}" dt="2021-10-28T11:07:10.106" v="246" actId="26606"/>
          <ac:spMkLst>
            <pc:docMk/>
            <pc:sldMk cId="810941363" sldId="259"/>
            <ac:spMk id="2" creationId="{00000000-0000-0000-0000-000000000000}"/>
          </ac:spMkLst>
        </pc:spChg>
        <pc:spChg chg="mod">
          <ac:chgData name="Laura Knight" userId="fcc6b1b8-7f69-4c06-9fd3-1a1553b3cd99" providerId="ADAL" clId="{BF5DB891-37D5-4E47-9B94-E2AC627FDB82}" dt="2021-10-28T11:07:10.106" v="246" actId="26606"/>
          <ac:spMkLst>
            <pc:docMk/>
            <pc:sldMk cId="810941363" sldId="259"/>
            <ac:spMk id="3" creationId="{00000000-0000-0000-0000-000000000000}"/>
          </ac:spMkLst>
        </pc:spChg>
        <pc:spChg chg="add">
          <ac:chgData name="Laura Knight" userId="fcc6b1b8-7f69-4c06-9fd3-1a1553b3cd99" providerId="ADAL" clId="{BF5DB891-37D5-4E47-9B94-E2AC627FDB82}" dt="2021-10-28T11:07:10.106" v="246" actId="26606"/>
          <ac:spMkLst>
            <pc:docMk/>
            <pc:sldMk cId="810941363" sldId="259"/>
            <ac:spMk id="8" creationId="{08E7A6F0-5CD3-481E-B0F2-E7F99FE675B0}"/>
          </ac:spMkLst>
        </pc:spChg>
        <pc:spChg chg="add">
          <ac:chgData name="Laura Knight" userId="fcc6b1b8-7f69-4c06-9fd3-1a1553b3cd99" providerId="ADAL" clId="{BF5DB891-37D5-4E47-9B94-E2AC627FDB82}" dt="2021-10-28T11:07:10.106" v="246" actId="26606"/>
          <ac:spMkLst>
            <pc:docMk/>
            <pc:sldMk cId="810941363" sldId="259"/>
            <ac:spMk id="10" creationId="{511290DF-4975-4FCD-8B8D-BBC86B836668}"/>
          </ac:spMkLst>
        </pc:spChg>
        <pc:spChg chg="add">
          <ac:chgData name="Laura Knight" userId="fcc6b1b8-7f69-4c06-9fd3-1a1553b3cd99" providerId="ADAL" clId="{BF5DB891-37D5-4E47-9B94-E2AC627FDB82}" dt="2021-10-28T11:07:10.106" v="246" actId="26606"/>
          <ac:spMkLst>
            <pc:docMk/>
            <pc:sldMk cId="810941363" sldId="259"/>
            <ac:spMk id="16" creationId="{D9FE1511-6E1B-4F0E-8FF0-958527181CC9}"/>
          </ac:spMkLst>
        </pc:spChg>
        <pc:grpChg chg="add">
          <ac:chgData name="Laura Knight" userId="fcc6b1b8-7f69-4c06-9fd3-1a1553b3cd99" providerId="ADAL" clId="{BF5DB891-37D5-4E47-9B94-E2AC627FDB82}" dt="2021-10-28T11:07:10.106" v="246" actId="26606"/>
          <ac:grpSpMkLst>
            <pc:docMk/>
            <pc:sldMk cId="810941363" sldId="259"/>
            <ac:grpSpMk id="12" creationId="{357CA18A-A333-4DCB-842B-76827D2ECB24}"/>
          </ac:grpSpMkLst>
        </pc:grpChg>
        <pc:picChg chg="add">
          <ac:chgData name="Laura Knight" userId="fcc6b1b8-7f69-4c06-9fd3-1a1553b3cd99" providerId="ADAL" clId="{BF5DB891-37D5-4E47-9B94-E2AC627FDB82}" dt="2021-10-28T11:07:10.106" v="246" actId="26606"/>
          <ac:picMkLst>
            <pc:docMk/>
            <pc:sldMk cId="810941363" sldId="259"/>
            <ac:picMk id="18" creationId="{025CEF6D-5E98-4B5C-A10F-7459C1EEF10E}"/>
          </ac:picMkLst>
        </pc:picChg>
        <pc:cxnChg chg="add">
          <ac:chgData name="Laura Knight" userId="fcc6b1b8-7f69-4c06-9fd3-1a1553b3cd99" providerId="ADAL" clId="{BF5DB891-37D5-4E47-9B94-E2AC627FDB82}" dt="2021-10-28T11:07:10.106" v="246" actId="26606"/>
          <ac:cxnSpMkLst>
            <pc:docMk/>
            <pc:sldMk cId="810941363" sldId="259"/>
            <ac:cxnSpMk id="20" creationId="{05C73161-1E4E-4E6A-91B2-E885CF8FFBA6}"/>
          </ac:cxnSpMkLst>
        </pc:cxnChg>
      </pc:sldChg>
      <pc:sldChg chg="addSp modSp mod setBg setClrOvrMap">
        <pc:chgData name="Laura Knight" userId="fcc6b1b8-7f69-4c06-9fd3-1a1553b3cd99" providerId="ADAL" clId="{BF5DB891-37D5-4E47-9B94-E2AC627FDB82}" dt="2021-10-28T11:05:27.015" v="233" actId="26606"/>
        <pc:sldMkLst>
          <pc:docMk/>
          <pc:sldMk cId="1552019164" sldId="260"/>
        </pc:sldMkLst>
        <pc:spChg chg="mod">
          <ac:chgData name="Laura Knight" userId="fcc6b1b8-7f69-4c06-9fd3-1a1553b3cd99" providerId="ADAL" clId="{BF5DB891-37D5-4E47-9B94-E2AC627FDB82}" dt="2021-10-28T11:05:27.015" v="233" actId="26606"/>
          <ac:spMkLst>
            <pc:docMk/>
            <pc:sldMk cId="1552019164" sldId="260"/>
            <ac:spMk id="2" creationId="{00000000-0000-0000-0000-000000000000}"/>
          </ac:spMkLst>
        </pc:spChg>
        <pc:spChg chg="add">
          <ac:chgData name="Laura Knight" userId="fcc6b1b8-7f69-4c06-9fd3-1a1553b3cd99" providerId="ADAL" clId="{BF5DB891-37D5-4E47-9B94-E2AC627FDB82}" dt="2021-10-28T11:05:27.015" v="233" actId="26606"/>
          <ac:spMkLst>
            <pc:docMk/>
            <pc:sldMk cId="1552019164" sldId="260"/>
            <ac:spMk id="7" creationId="{23522FE7-5A29-4EF6-B1EF-2CA55748A772}"/>
          </ac:spMkLst>
        </pc:spChg>
        <pc:spChg chg="add">
          <ac:chgData name="Laura Knight" userId="fcc6b1b8-7f69-4c06-9fd3-1a1553b3cd99" providerId="ADAL" clId="{BF5DB891-37D5-4E47-9B94-E2AC627FDB82}" dt="2021-10-28T11:05:27.015" v="233" actId="26606"/>
          <ac:spMkLst>
            <pc:docMk/>
            <pc:sldMk cId="1552019164" sldId="260"/>
            <ac:spMk id="15" creationId="{1C69834E-5EEE-4D61-833E-04928896454C}"/>
          </ac:spMkLst>
        </pc:spChg>
        <pc:spChg chg="add">
          <ac:chgData name="Laura Knight" userId="fcc6b1b8-7f69-4c06-9fd3-1a1553b3cd99" providerId="ADAL" clId="{BF5DB891-37D5-4E47-9B94-E2AC627FDB82}" dt="2021-10-28T11:05:27.015" v="233" actId="26606"/>
          <ac:spMkLst>
            <pc:docMk/>
            <pc:sldMk cId="1552019164" sldId="260"/>
            <ac:spMk id="17" creationId="{58E5D9BA-46E7-4BFA-9C74-75495BF6F54D}"/>
          </ac:spMkLst>
        </pc:spChg>
        <pc:spChg chg="add">
          <ac:chgData name="Laura Knight" userId="fcc6b1b8-7f69-4c06-9fd3-1a1553b3cd99" providerId="ADAL" clId="{BF5DB891-37D5-4E47-9B94-E2AC627FDB82}" dt="2021-10-28T11:05:27.015" v="233" actId="26606"/>
          <ac:spMkLst>
            <pc:docMk/>
            <pc:sldMk cId="1552019164" sldId="260"/>
            <ac:spMk id="19" creationId="{5B033D76-5800-44B6-AFE9-EE2106935115}"/>
          </ac:spMkLst>
        </pc:spChg>
        <pc:spChg chg="add">
          <ac:chgData name="Laura Knight" userId="fcc6b1b8-7f69-4c06-9fd3-1a1553b3cd99" providerId="ADAL" clId="{BF5DB891-37D5-4E47-9B94-E2AC627FDB82}" dt="2021-10-28T11:05:27.015" v="233" actId="26606"/>
          <ac:spMkLst>
            <pc:docMk/>
            <pc:sldMk cId="1552019164" sldId="260"/>
            <ac:spMk id="21" creationId="{522D6F85-FFBA-4F81-AEE5-AAA17CB7AA98}"/>
          </ac:spMkLst>
        </pc:spChg>
        <pc:spChg chg="add">
          <ac:chgData name="Laura Knight" userId="fcc6b1b8-7f69-4c06-9fd3-1a1553b3cd99" providerId="ADAL" clId="{BF5DB891-37D5-4E47-9B94-E2AC627FDB82}" dt="2021-10-28T11:05:27.015" v="233" actId="26606"/>
          <ac:spMkLst>
            <pc:docMk/>
            <pc:sldMk cId="1552019164" sldId="260"/>
            <ac:spMk id="23" creationId="{13B31514-E6DF-4357-9EEA-EFB7983080DA}"/>
          </ac:spMkLst>
        </pc:spChg>
        <pc:picChg chg="add">
          <ac:chgData name="Laura Knight" userId="fcc6b1b8-7f69-4c06-9fd3-1a1553b3cd99" providerId="ADAL" clId="{BF5DB891-37D5-4E47-9B94-E2AC627FDB82}" dt="2021-10-28T11:05:27.015" v="233" actId="26606"/>
          <ac:picMkLst>
            <pc:docMk/>
            <pc:sldMk cId="1552019164" sldId="260"/>
            <ac:picMk id="9" creationId="{C2192E09-EBC7-416C-B887-DFF915D7F43D}"/>
          </ac:picMkLst>
        </pc:picChg>
        <pc:picChg chg="add">
          <ac:chgData name="Laura Knight" userId="fcc6b1b8-7f69-4c06-9fd3-1a1553b3cd99" providerId="ADAL" clId="{BF5DB891-37D5-4E47-9B94-E2AC627FDB82}" dt="2021-10-28T11:05:27.015" v="233" actId="26606"/>
          <ac:picMkLst>
            <pc:docMk/>
            <pc:sldMk cId="1552019164" sldId="260"/>
            <ac:picMk id="25" creationId="{4C401D57-600A-4C91-AC9A-14CA1ED6F7D8}"/>
          </ac:picMkLst>
        </pc:picChg>
        <pc:cxnChg chg="add">
          <ac:chgData name="Laura Knight" userId="fcc6b1b8-7f69-4c06-9fd3-1a1553b3cd99" providerId="ADAL" clId="{BF5DB891-37D5-4E47-9B94-E2AC627FDB82}" dt="2021-10-28T11:05:27.015" v="233" actId="26606"/>
          <ac:cxnSpMkLst>
            <pc:docMk/>
            <pc:sldMk cId="1552019164" sldId="260"/>
            <ac:cxnSpMk id="11" creationId="{2924498D-E084-44BE-A196-CFCE35564350}"/>
          </ac:cxnSpMkLst>
        </pc:cxnChg>
        <pc:cxnChg chg="add">
          <ac:chgData name="Laura Knight" userId="fcc6b1b8-7f69-4c06-9fd3-1a1553b3cd99" providerId="ADAL" clId="{BF5DB891-37D5-4E47-9B94-E2AC627FDB82}" dt="2021-10-28T11:05:27.015" v="233" actId="26606"/>
          <ac:cxnSpMkLst>
            <pc:docMk/>
            <pc:sldMk cId="1552019164" sldId="260"/>
            <ac:cxnSpMk id="13" creationId="{3BBC7667-C352-4842-9AFD-E5C16AD002F4}"/>
          </ac:cxnSpMkLst>
        </pc:cxnChg>
        <pc:cxnChg chg="add">
          <ac:chgData name="Laura Knight" userId="fcc6b1b8-7f69-4c06-9fd3-1a1553b3cd99" providerId="ADAL" clId="{BF5DB891-37D5-4E47-9B94-E2AC627FDB82}" dt="2021-10-28T11:05:27.015" v="233" actId="26606"/>
          <ac:cxnSpMkLst>
            <pc:docMk/>
            <pc:sldMk cId="1552019164" sldId="260"/>
            <ac:cxnSpMk id="27" creationId="{412BDC66-00FA-4A3F-9BC7-BE05FF7705F8}"/>
          </ac:cxnSpMkLst>
        </pc:cxnChg>
      </pc:sldChg>
      <pc:sldChg chg="modNotesTx">
        <pc:chgData name="Laura Knight" userId="fcc6b1b8-7f69-4c06-9fd3-1a1553b3cd99" providerId="ADAL" clId="{BF5DB891-37D5-4E47-9B94-E2AC627FDB82}" dt="2021-10-28T10:51:10.678" v="136"/>
        <pc:sldMkLst>
          <pc:docMk/>
          <pc:sldMk cId="2124064262" sldId="261"/>
        </pc:sldMkLst>
      </pc:sldChg>
      <pc:sldChg chg="addSp modSp mod setBg setClrOvrMap">
        <pc:chgData name="Laura Knight" userId="fcc6b1b8-7f69-4c06-9fd3-1a1553b3cd99" providerId="ADAL" clId="{BF5DB891-37D5-4E47-9B94-E2AC627FDB82}" dt="2021-10-28T11:04:53.230" v="221" actId="26606"/>
        <pc:sldMkLst>
          <pc:docMk/>
          <pc:sldMk cId="536973836" sldId="262"/>
        </pc:sldMkLst>
        <pc:spChg chg="mod">
          <ac:chgData name="Laura Knight" userId="fcc6b1b8-7f69-4c06-9fd3-1a1553b3cd99" providerId="ADAL" clId="{BF5DB891-37D5-4E47-9B94-E2AC627FDB82}" dt="2021-10-28T11:04:53.230" v="221" actId="26606"/>
          <ac:spMkLst>
            <pc:docMk/>
            <pc:sldMk cId="536973836" sldId="262"/>
            <ac:spMk id="2" creationId="{00000000-0000-0000-0000-000000000000}"/>
          </ac:spMkLst>
        </pc:spChg>
        <pc:spChg chg="add">
          <ac:chgData name="Laura Knight" userId="fcc6b1b8-7f69-4c06-9fd3-1a1553b3cd99" providerId="ADAL" clId="{BF5DB891-37D5-4E47-9B94-E2AC627FDB82}" dt="2021-10-28T11:04:53.230" v="221" actId="26606"/>
          <ac:spMkLst>
            <pc:docMk/>
            <pc:sldMk cId="536973836" sldId="262"/>
            <ac:spMk id="7" creationId="{23522FE7-5A29-4EF6-B1EF-2CA55748A772}"/>
          </ac:spMkLst>
        </pc:spChg>
        <pc:spChg chg="add">
          <ac:chgData name="Laura Knight" userId="fcc6b1b8-7f69-4c06-9fd3-1a1553b3cd99" providerId="ADAL" clId="{BF5DB891-37D5-4E47-9B94-E2AC627FDB82}" dt="2021-10-28T11:04:53.230" v="221" actId="26606"/>
          <ac:spMkLst>
            <pc:docMk/>
            <pc:sldMk cId="536973836" sldId="262"/>
            <ac:spMk id="15" creationId="{1C69834E-5EEE-4D61-833E-04928896454C}"/>
          </ac:spMkLst>
        </pc:spChg>
        <pc:spChg chg="add">
          <ac:chgData name="Laura Knight" userId="fcc6b1b8-7f69-4c06-9fd3-1a1553b3cd99" providerId="ADAL" clId="{BF5DB891-37D5-4E47-9B94-E2AC627FDB82}" dt="2021-10-28T11:04:53.230" v="221" actId="26606"/>
          <ac:spMkLst>
            <pc:docMk/>
            <pc:sldMk cId="536973836" sldId="262"/>
            <ac:spMk id="17" creationId="{58E5D9BA-46E7-4BFA-9C74-75495BF6F54D}"/>
          </ac:spMkLst>
        </pc:spChg>
        <pc:spChg chg="add">
          <ac:chgData name="Laura Knight" userId="fcc6b1b8-7f69-4c06-9fd3-1a1553b3cd99" providerId="ADAL" clId="{BF5DB891-37D5-4E47-9B94-E2AC627FDB82}" dt="2021-10-28T11:04:53.230" v="221" actId="26606"/>
          <ac:spMkLst>
            <pc:docMk/>
            <pc:sldMk cId="536973836" sldId="262"/>
            <ac:spMk id="19" creationId="{5B033D76-5800-44B6-AFE9-EE2106935115}"/>
          </ac:spMkLst>
        </pc:spChg>
        <pc:spChg chg="add">
          <ac:chgData name="Laura Knight" userId="fcc6b1b8-7f69-4c06-9fd3-1a1553b3cd99" providerId="ADAL" clId="{BF5DB891-37D5-4E47-9B94-E2AC627FDB82}" dt="2021-10-28T11:04:53.230" v="221" actId="26606"/>
          <ac:spMkLst>
            <pc:docMk/>
            <pc:sldMk cId="536973836" sldId="262"/>
            <ac:spMk id="21" creationId="{522D6F85-FFBA-4F81-AEE5-AAA17CB7AA98}"/>
          </ac:spMkLst>
        </pc:spChg>
        <pc:spChg chg="add">
          <ac:chgData name="Laura Knight" userId="fcc6b1b8-7f69-4c06-9fd3-1a1553b3cd99" providerId="ADAL" clId="{BF5DB891-37D5-4E47-9B94-E2AC627FDB82}" dt="2021-10-28T11:04:53.230" v="221" actId="26606"/>
          <ac:spMkLst>
            <pc:docMk/>
            <pc:sldMk cId="536973836" sldId="262"/>
            <ac:spMk id="23" creationId="{13B31514-E6DF-4357-9EEA-EFB7983080DA}"/>
          </ac:spMkLst>
        </pc:spChg>
        <pc:picChg chg="add">
          <ac:chgData name="Laura Knight" userId="fcc6b1b8-7f69-4c06-9fd3-1a1553b3cd99" providerId="ADAL" clId="{BF5DB891-37D5-4E47-9B94-E2AC627FDB82}" dt="2021-10-28T11:04:53.230" v="221" actId="26606"/>
          <ac:picMkLst>
            <pc:docMk/>
            <pc:sldMk cId="536973836" sldId="262"/>
            <ac:picMk id="9" creationId="{C2192E09-EBC7-416C-B887-DFF915D7F43D}"/>
          </ac:picMkLst>
        </pc:picChg>
        <pc:picChg chg="add">
          <ac:chgData name="Laura Knight" userId="fcc6b1b8-7f69-4c06-9fd3-1a1553b3cd99" providerId="ADAL" clId="{BF5DB891-37D5-4E47-9B94-E2AC627FDB82}" dt="2021-10-28T11:04:53.230" v="221" actId="26606"/>
          <ac:picMkLst>
            <pc:docMk/>
            <pc:sldMk cId="536973836" sldId="262"/>
            <ac:picMk id="25" creationId="{4C401D57-600A-4C91-AC9A-14CA1ED6F7D8}"/>
          </ac:picMkLst>
        </pc:picChg>
        <pc:cxnChg chg="add">
          <ac:chgData name="Laura Knight" userId="fcc6b1b8-7f69-4c06-9fd3-1a1553b3cd99" providerId="ADAL" clId="{BF5DB891-37D5-4E47-9B94-E2AC627FDB82}" dt="2021-10-28T11:04:53.230" v="221" actId="26606"/>
          <ac:cxnSpMkLst>
            <pc:docMk/>
            <pc:sldMk cId="536973836" sldId="262"/>
            <ac:cxnSpMk id="11" creationId="{2924498D-E084-44BE-A196-CFCE35564350}"/>
          </ac:cxnSpMkLst>
        </pc:cxnChg>
        <pc:cxnChg chg="add">
          <ac:chgData name="Laura Knight" userId="fcc6b1b8-7f69-4c06-9fd3-1a1553b3cd99" providerId="ADAL" clId="{BF5DB891-37D5-4E47-9B94-E2AC627FDB82}" dt="2021-10-28T11:04:53.230" v="221" actId="26606"/>
          <ac:cxnSpMkLst>
            <pc:docMk/>
            <pc:sldMk cId="536973836" sldId="262"/>
            <ac:cxnSpMk id="13" creationId="{3BBC7667-C352-4842-9AFD-E5C16AD002F4}"/>
          </ac:cxnSpMkLst>
        </pc:cxnChg>
        <pc:cxnChg chg="add">
          <ac:chgData name="Laura Knight" userId="fcc6b1b8-7f69-4c06-9fd3-1a1553b3cd99" providerId="ADAL" clId="{BF5DB891-37D5-4E47-9B94-E2AC627FDB82}" dt="2021-10-28T11:04:53.230" v="221" actId="26606"/>
          <ac:cxnSpMkLst>
            <pc:docMk/>
            <pc:sldMk cId="536973836" sldId="262"/>
            <ac:cxnSpMk id="27" creationId="{412BDC66-00FA-4A3F-9BC7-BE05FF7705F8}"/>
          </ac:cxnSpMkLst>
        </pc:cxnChg>
      </pc:sldChg>
      <pc:sldChg chg="addSp delSp modSp mod setBg modNotesTx">
        <pc:chgData name="Laura Knight" userId="fcc6b1b8-7f69-4c06-9fd3-1a1553b3cd99" providerId="ADAL" clId="{BF5DB891-37D5-4E47-9B94-E2AC627FDB82}" dt="2021-10-28T11:05:33.132" v="234" actId="26606"/>
        <pc:sldMkLst>
          <pc:docMk/>
          <pc:sldMk cId="2826237453" sldId="263"/>
        </pc:sldMkLst>
        <pc:spChg chg="mod">
          <ac:chgData name="Laura Knight" userId="fcc6b1b8-7f69-4c06-9fd3-1a1553b3cd99" providerId="ADAL" clId="{BF5DB891-37D5-4E47-9B94-E2AC627FDB82}" dt="2021-10-28T11:05:33.132" v="234" actId="26606"/>
          <ac:spMkLst>
            <pc:docMk/>
            <pc:sldMk cId="2826237453" sldId="263"/>
            <ac:spMk id="2" creationId="{00000000-0000-0000-0000-000000000000}"/>
          </ac:spMkLst>
        </pc:spChg>
        <pc:spChg chg="mod ord">
          <ac:chgData name="Laura Knight" userId="fcc6b1b8-7f69-4c06-9fd3-1a1553b3cd99" providerId="ADAL" clId="{BF5DB891-37D5-4E47-9B94-E2AC627FDB82}" dt="2021-10-28T11:05:33.132" v="234" actId="26606"/>
          <ac:spMkLst>
            <pc:docMk/>
            <pc:sldMk cId="2826237453" sldId="263"/>
            <ac:spMk id="3" creationId="{00000000-0000-0000-0000-000000000000}"/>
          </ac:spMkLst>
        </pc:spChg>
        <pc:spChg chg="add del mod">
          <ac:chgData name="Laura Knight" userId="fcc6b1b8-7f69-4c06-9fd3-1a1553b3cd99" providerId="ADAL" clId="{BF5DB891-37D5-4E47-9B94-E2AC627FDB82}" dt="2021-10-28T10:41:04.339" v="91" actId="478"/>
          <ac:spMkLst>
            <pc:docMk/>
            <pc:sldMk cId="2826237453" sldId="263"/>
            <ac:spMk id="6" creationId="{6B3AB3EE-9867-468A-9AE6-127F2CAB1617}"/>
          </ac:spMkLst>
        </pc:spChg>
        <pc:spChg chg="add del mod">
          <ac:chgData name="Laura Knight" userId="fcc6b1b8-7f69-4c06-9fd3-1a1553b3cd99" providerId="ADAL" clId="{BF5DB891-37D5-4E47-9B94-E2AC627FDB82}" dt="2021-10-28T10:41:01.731" v="89" actId="478"/>
          <ac:spMkLst>
            <pc:docMk/>
            <pc:sldMk cId="2826237453" sldId="263"/>
            <ac:spMk id="8" creationId="{39C8D4EF-505B-4234-B4DF-54F3EA5287CF}"/>
          </ac:spMkLst>
        </pc:spChg>
        <pc:spChg chg="add">
          <ac:chgData name="Laura Knight" userId="fcc6b1b8-7f69-4c06-9fd3-1a1553b3cd99" providerId="ADAL" clId="{BF5DB891-37D5-4E47-9B94-E2AC627FDB82}" dt="2021-10-28T11:05:33.132" v="234" actId="26606"/>
          <ac:spMkLst>
            <pc:docMk/>
            <pc:sldMk cId="2826237453" sldId="263"/>
            <ac:spMk id="9" creationId="{E8E51B09-2B9E-4D82-A5F8-29F85CBE206E}"/>
          </ac:spMkLst>
        </pc:spChg>
        <pc:spChg chg="add">
          <ac:chgData name="Laura Knight" userId="fcc6b1b8-7f69-4c06-9fd3-1a1553b3cd99" providerId="ADAL" clId="{BF5DB891-37D5-4E47-9B94-E2AC627FDB82}" dt="2021-10-28T11:05:33.132" v="234" actId="26606"/>
          <ac:spMkLst>
            <pc:docMk/>
            <pc:sldMk cId="2826237453" sldId="263"/>
            <ac:spMk id="11" creationId="{59240118-40F3-4A1C-85DC-4E58525CB6AD}"/>
          </ac:spMkLst>
        </pc:spChg>
        <pc:grpChg chg="add">
          <ac:chgData name="Laura Knight" userId="fcc6b1b8-7f69-4c06-9fd3-1a1553b3cd99" providerId="ADAL" clId="{BF5DB891-37D5-4E47-9B94-E2AC627FDB82}" dt="2021-10-28T11:05:33.132" v="234" actId="26606"/>
          <ac:grpSpMkLst>
            <pc:docMk/>
            <pc:sldMk cId="2826237453" sldId="263"/>
            <ac:grpSpMk id="13" creationId="{C269951F-7B8C-4336-BC68-9BA9843CEDA1}"/>
          </ac:grpSpMkLst>
        </pc:grpChg>
        <pc:picChg chg="mod">
          <ac:chgData name="Laura Knight" userId="fcc6b1b8-7f69-4c06-9fd3-1a1553b3cd99" providerId="ADAL" clId="{BF5DB891-37D5-4E47-9B94-E2AC627FDB82}" dt="2021-10-28T11:05:33.132" v="234" actId="26606"/>
          <ac:picMkLst>
            <pc:docMk/>
            <pc:sldMk cId="2826237453" sldId="263"/>
            <ac:picMk id="4" creationId="{00000000-0000-0000-0000-000000000000}"/>
          </ac:picMkLst>
        </pc:picChg>
        <pc:picChg chg="add">
          <ac:chgData name="Laura Knight" userId="fcc6b1b8-7f69-4c06-9fd3-1a1553b3cd99" providerId="ADAL" clId="{BF5DB891-37D5-4E47-9B94-E2AC627FDB82}" dt="2021-10-28T11:05:33.132" v="234" actId="26606"/>
          <ac:picMkLst>
            <pc:docMk/>
            <pc:sldMk cId="2826237453" sldId="263"/>
            <ac:picMk id="19" creationId="{DD8AF6BD-5D32-4F8F-98B6-05F8A4390CB7}"/>
          </ac:picMkLst>
        </pc:picChg>
        <pc:cxnChg chg="add">
          <ac:chgData name="Laura Knight" userId="fcc6b1b8-7f69-4c06-9fd3-1a1553b3cd99" providerId="ADAL" clId="{BF5DB891-37D5-4E47-9B94-E2AC627FDB82}" dt="2021-10-28T11:05:33.132" v="234" actId="26606"/>
          <ac:cxnSpMkLst>
            <pc:docMk/>
            <pc:sldMk cId="2826237453" sldId="263"/>
            <ac:cxnSpMk id="17" creationId="{A9087EE4-E285-4C8E-AC5F-CAE7D1FDE365}"/>
          </ac:cxnSpMkLst>
        </pc:cxnChg>
        <pc:cxnChg chg="add">
          <ac:chgData name="Laura Knight" userId="fcc6b1b8-7f69-4c06-9fd3-1a1553b3cd99" providerId="ADAL" clId="{BF5DB891-37D5-4E47-9B94-E2AC627FDB82}" dt="2021-10-28T11:05:33.132" v="234" actId="26606"/>
          <ac:cxnSpMkLst>
            <pc:docMk/>
            <pc:sldMk cId="2826237453" sldId="263"/>
            <ac:cxnSpMk id="21" creationId="{B47013E4-D33D-425E-B32E-DE7D5CB5F302}"/>
          </ac:cxnSpMkLst>
        </pc:cxnChg>
      </pc:sldChg>
      <pc:sldChg chg="modSp mod setBg">
        <pc:chgData name="Laura Knight" userId="fcc6b1b8-7f69-4c06-9fd3-1a1553b3cd99" providerId="ADAL" clId="{BF5DB891-37D5-4E47-9B94-E2AC627FDB82}" dt="2021-10-28T11:05:42.103" v="235" actId="26606"/>
        <pc:sldMkLst>
          <pc:docMk/>
          <pc:sldMk cId="1686639361" sldId="264"/>
        </pc:sldMkLst>
        <pc:spChg chg="mod">
          <ac:chgData name="Laura Knight" userId="fcc6b1b8-7f69-4c06-9fd3-1a1553b3cd99" providerId="ADAL" clId="{BF5DB891-37D5-4E47-9B94-E2AC627FDB82}" dt="2021-10-28T11:05:42.103" v="235" actId="26606"/>
          <ac:spMkLst>
            <pc:docMk/>
            <pc:sldMk cId="1686639361" sldId="264"/>
            <ac:spMk id="2" creationId="{00000000-0000-0000-0000-000000000000}"/>
          </ac:spMkLst>
        </pc:spChg>
        <pc:spChg chg="mod ord">
          <ac:chgData name="Laura Knight" userId="fcc6b1b8-7f69-4c06-9fd3-1a1553b3cd99" providerId="ADAL" clId="{BF5DB891-37D5-4E47-9B94-E2AC627FDB82}" dt="2021-10-28T11:05:42.103" v="235" actId="26606"/>
          <ac:spMkLst>
            <pc:docMk/>
            <pc:sldMk cId="1686639361" sldId="264"/>
            <ac:spMk id="3" creationId="{00000000-0000-0000-0000-000000000000}"/>
          </ac:spMkLst>
        </pc:spChg>
        <pc:picChg chg="mod">
          <ac:chgData name="Laura Knight" userId="fcc6b1b8-7f69-4c06-9fd3-1a1553b3cd99" providerId="ADAL" clId="{BF5DB891-37D5-4E47-9B94-E2AC627FDB82}" dt="2021-10-28T11:05:42.103" v="235" actId="26606"/>
          <ac:picMkLst>
            <pc:docMk/>
            <pc:sldMk cId="1686639361" sldId="264"/>
            <ac:picMk id="4" creationId="{00000000-0000-0000-0000-000000000000}"/>
          </ac:picMkLst>
        </pc:picChg>
      </pc:sldChg>
      <pc:sldChg chg="modSp mod setBg">
        <pc:chgData name="Laura Knight" userId="fcc6b1b8-7f69-4c06-9fd3-1a1553b3cd99" providerId="ADAL" clId="{BF5DB891-37D5-4E47-9B94-E2AC627FDB82}" dt="2021-10-28T11:05:48.600" v="236" actId="26606"/>
        <pc:sldMkLst>
          <pc:docMk/>
          <pc:sldMk cId="1948701420" sldId="265"/>
        </pc:sldMkLst>
        <pc:spChg chg="mod">
          <ac:chgData name="Laura Knight" userId="fcc6b1b8-7f69-4c06-9fd3-1a1553b3cd99" providerId="ADAL" clId="{BF5DB891-37D5-4E47-9B94-E2AC627FDB82}" dt="2021-10-28T11:05:48.600" v="236" actId="26606"/>
          <ac:spMkLst>
            <pc:docMk/>
            <pc:sldMk cId="1948701420" sldId="265"/>
            <ac:spMk id="2" creationId="{00000000-0000-0000-0000-000000000000}"/>
          </ac:spMkLst>
        </pc:spChg>
        <pc:spChg chg="mod">
          <ac:chgData name="Laura Knight" userId="fcc6b1b8-7f69-4c06-9fd3-1a1553b3cd99" providerId="ADAL" clId="{BF5DB891-37D5-4E47-9B94-E2AC627FDB82}" dt="2021-10-28T11:05:48.600" v="236" actId="26606"/>
          <ac:spMkLst>
            <pc:docMk/>
            <pc:sldMk cId="1948701420" sldId="265"/>
            <ac:spMk id="3" creationId="{00000000-0000-0000-0000-000000000000}"/>
          </ac:spMkLst>
        </pc:spChg>
        <pc:picChg chg="mod">
          <ac:chgData name="Laura Knight" userId="fcc6b1b8-7f69-4c06-9fd3-1a1553b3cd99" providerId="ADAL" clId="{BF5DB891-37D5-4E47-9B94-E2AC627FDB82}" dt="2021-10-28T11:05:48.600" v="236" actId="26606"/>
          <ac:picMkLst>
            <pc:docMk/>
            <pc:sldMk cId="1948701420" sldId="265"/>
            <ac:picMk id="4" creationId="{00000000-0000-0000-0000-000000000000}"/>
          </ac:picMkLst>
        </pc:picChg>
      </pc:sldChg>
      <pc:sldChg chg="addSp modSp mod setBg">
        <pc:chgData name="Laura Knight" userId="fcc6b1b8-7f69-4c06-9fd3-1a1553b3cd99" providerId="ADAL" clId="{BF5DB891-37D5-4E47-9B94-E2AC627FDB82}" dt="2021-10-28T11:06:07.616" v="238" actId="26606"/>
        <pc:sldMkLst>
          <pc:docMk/>
          <pc:sldMk cId="1656595012" sldId="266"/>
        </pc:sldMkLst>
        <pc:spChg chg="mod">
          <ac:chgData name="Laura Knight" userId="fcc6b1b8-7f69-4c06-9fd3-1a1553b3cd99" providerId="ADAL" clId="{BF5DB891-37D5-4E47-9B94-E2AC627FDB82}" dt="2021-10-28T11:06:07.616" v="238" actId="26606"/>
          <ac:spMkLst>
            <pc:docMk/>
            <pc:sldMk cId="1656595012" sldId="266"/>
            <ac:spMk id="2" creationId="{00000000-0000-0000-0000-000000000000}"/>
          </ac:spMkLst>
        </pc:spChg>
        <pc:spChg chg="mod">
          <ac:chgData name="Laura Knight" userId="fcc6b1b8-7f69-4c06-9fd3-1a1553b3cd99" providerId="ADAL" clId="{BF5DB891-37D5-4E47-9B94-E2AC627FDB82}" dt="2021-10-28T11:06:07.616" v="238" actId="26606"/>
          <ac:spMkLst>
            <pc:docMk/>
            <pc:sldMk cId="1656595012" sldId="266"/>
            <ac:spMk id="3" creationId="{00000000-0000-0000-0000-000000000000}"/>
          </ac:spMkLst>
        </pc:spChg>
        <pc:picChg chg="add">
          <ac:chgData name="Laura Knight" userId="fcc6b1b8-7f69-4c06-9fd3-1a1553b3cd99" providerId="ADAL" clId="{BF5DB891-37D5-4E47-9B94-E2AC627FDB82}" dt="2021-10-28T11:06:07.616" v="238" actId="26606"/>
          <ac:picMkLst>
            <pc:docMk/>
            <pc:sldMk cId="1656595012" sldId="266"/>
            <ac:picMk id="7" creationId="{9403E2CB-90E9-4A99-AFA3-5A127D833C83}"/>
          </ac:picMkLst>
        </pc:picChg>
      </pc:sldChg>
      <pc:sldChg chg="modSp modNotesTx">
        <pc:chgData name="Laura Knight" userId="fcc6b1b8-7f69-4c06-9fd3-1a1553b3cd99" providerId="ADAL" clId="{BF5DB891-37D5-4E47-9B94-E2AC627FDB82}" dt="2021-10-28T11:04:41.651" v="206"/>
        <pc:sldMkLst>
          <pc:docMk/>
          <pc:sldMk cId="1126428181" sldId="267"/>
        </pc:sldMkLst>
        <pc:spChg chg="mod">
          <ac:chgData name="Laura Knight" userId="fcc6b1b8-7f69-4c06-9fd3-1a1553b3cd99" providerId="ADAL" clId="{BF5DB891-37D5-4E47-9B94-E2AC627FDB82}" dt="2021-10-28T11:04:41.651" v="206"/>
          <ac:spMkLst>
            <pc:docMk/>
            <pc:sldMk cId="1126428181" sldId="267"/>
            <ac:spMk id="2" creationId="{00000000-0000-0000-0000-000000000000}"/>
          </ac:spMkLst>
        </pc:spChg>
      </pc:sldChg>
      <pc:sldChg chg="modSp mod modNotesTx">
        <pc:chgData name="Laura Knight" userId="fcc6b1b8-7f69-4c06-9fd3-1a1553b3cd99" providerId="ADAL" clId="{BF5DB891-37D5-4E47-9B94-E2AC627FDB82}" dt="2021-10-28T11:04:41.844" v="216" actId="27636"/>
        <pc:sldMkLst>
          <pc:docMk/>
          <pc:sldMk cId="1971612928" sldId="268"/>
        </pc:sldMkLst>
        <pc:spChg chg="mod">
          <ac:chgData name="Laura Knight" userId="fcc6b1b8-7f69-4c06-9fd3-1a1553b3cd99" providerId="ADAL" clId="{BF5DB891-37D5-4E47-9B94-E2AC627FDB82}" dt="2021-10-28T11:04:41.844" v="216" actId="27636"/>
          <ac:spMkLst>
            <pc:docMk/>
            <pc:sldMk cId="1971612928" sldId="268"/>
            <ac:spMk id="3" creationId="{00000000-0000-0000-0000-000000000000}"/>
          </ac:spMkLst>
        </pc:spChg>
      </pc:sldChg>
      <pc:sldChg chg="modSp mod modNotesTx">
        <pc:chgData name="Laura Knight" userId="fcc6b1b8-7f69-4c06-9fd3-1a1553b3cd99" providerId="ADAL" clId="{BF5DB891-37D5-4E47-9B94-E2AC627FDB82}" dt="2021-10-28T11:04:41.857" v="217" actId="27636"/>
        <pc:sldMkLst>
          <pc:docMk/>
          <pc:sldMk cId="1444949048" sldId="271"/>
        </pc:sldMkLst>
        <pc:spChg chg="mod">
          <ac:chgData name="Laura Knight" userId="fcc6b1b8-7f69-4c06-9fd3-1a1553b3cd99" providerId="ADAL" clId="{BF5DB891-37D5-4E47-9B94-E2AC627FDB82}" dt="2021-10-28T11:04:41.857" v="217" actId="27636"/>
          <ac:spMkLst>
            <pc:docMk/>
            <pc:sldMk cId="1444949048" sldId="271"/>
            <ac:spMk id="3" creationId="{00000000-0000-0000-0000-000000000000}"/>
          </ac:spMkLst>
        </pc:spChg>
        <pc:spChg chg="mod">
          <ac:chgData name="Laura Knight" userId="fcc6b1b8-7f69-4c06-9fd3-1a1553b3cd99" providerId="ADAL" clId="{BF5DB891-37D5-4E47-9B94-E2AC627FDB82}" dt="2021-10-28T10:48:26.734" v="119" actId="20577"/>
          <ac:spMkLst>
            <pc:docMk/>
            <pc:sldMk cId="1444949048" sldId="271"/>
            <ac:spMk id="5" creationId="{00000000-0000-0000-0000-000000000000}"/>
          </ac:spMkLst>
        </pc:spChg>
      </pc:sldChg>
      <pc:sldChg chg="modSp">
        <pc:chgData name="Laura Knight" userId="fcc6b1b8-7f69-4c06-9fd3-1a1553b3cd99" providerId="ADAL" clId="{BF5DB891-37D5-4E47-9B94-E2AC627FDB82}" dt="2021-10-28T11:04:41.651" v="206"/>
        <pc:sldMkLst>
          <pc:docMk/>
          <pc:sldMk cId="1586717984" sldId="272"/>
        </pc:sldMkLst>
        <pc:spChg chg="mod">
          <ac:chgData name="Laura Knight" userId="fcc6b1b8-7f69-4c06-9fd3-1a1553b3cd99" providerId="ADAL" clId="{BF5DB891-37D5-4E47-9B94-E2AC627FDB82}" dt="2021-10-28T11:04:41.651" v="206"/>
          <ac:spMkLst>
            <pc:docMk/>
            <pc:sldMk cId="1586717984" sldId="272"/>
            <ac:spMk id="2" creationId="{00000000-0000-0000-0000-000000000000}"/>
          </ac:spMkLst>
        </pc:spChg>
      </pc:sldChg>
      <pc:sldChg chg="addSp delSp modSp mod setBg">
        <pc:chgData name="Laura Knight" userId="fcc6b1b8-7f69-4c06-9fd3-1a1553b3cd99" providerId="ADAL" clId="{BF5DB891-37D5-4E47-9B94-E2AC627FDB82}" dt="2021-10-28T11:06:27.031" v="239" actId="26606"/>
        <pc:sldMkLst>
          <pc:docMk/>
          <pc:sldMk cId="3777656869" sldId="273"/>
        </pc:sldMkLst>
        <pc:spChg chg="mod">
          <ac:chgData name="Laura Knight" userId="fcc6b1b8-7f69-4c06-9fd3-1a1553b3cd99" providerId="ADAL" clId="{BF5DB891-37D5-4E47-9B94-E2AC627FDB82}" dt="2021-10-28T11:06:27.031" v="239" actId="26606"/>
          <ac:spMkLst>
            <pc:docMk/>
            <pc:sldMk cId="3777656869" sldId="273"/>
            <ac:spMk id="2" creationId="{00000000-0000-0000-0000-000000000000}"/>
          </ac:spMkLst>
        </pc:spChg>
        <pc:spChg chg="del mod">
          <ac:chgData name="Laura Knight" userId="fcc6b1b8-7f69-4c06-9fd3-1a1553b3cd99" providerId="ADAL" clId="{BF5DB891-37D5-4E47-9B94-E2AC627FDB82}" dt="2021-10-28T11:06:27.031" v="239" actId="26606"/>
          <ac:spMkLst>
            <pc:docMk/>
            <pc:sldMk cId="3777656869" sldId="273"/>
            <ac:spMk id="3" creationId="{00000000-0000-0000-0000-000000000000}"/>
          </ac:spMkLst>
        </pc:spChg>
        <pc:spChg chg="add">
          <ac:chgData name="Laura Knight" userId="fcc6b1b8-7f69-4c06-9fd3-1a1553b3cd99" providerId="ADAL" clId="{BF5DB891-37D5-4E47-9B94-E2AC627FDB82}" dt="2021-10-28T11:06:27.031" v="239" actId="26606"/>
          <ac:spMkLst>
            <pc:docMk/>
            <pc:sldMk cId="3777656869" sldId="273"/>
            <ac:spMk id="9" creationId="{32D32A60-013B-47A8-8833-D2424080917B}"/>
          </ac:spMkLst>
        </pc:spChg>
        <pc:spChg chg="add">
          <ac:chgData name="Laura Knight" userId="fcc6b1b8-7f69-4c06-9fd3-1a1553b3cd99" providerId="ADAL" clId="{BF5DB891-37D5-4E47-9B94-E2AC627FDB82}" dt="2021-10-28T11:06:27.031" v="239" actId="26606"/>
          <ac:spMkLst>
            <pc:docMk/>
            <pc:sldMk cId="3777656869" sldId="273"/>
            <ac:spMk id="11" creationId="{AE27932B-B694-4C4C-90D7-A0333A7C5876}"/>
          </ac:spMkLst>
        </pc:spChg>
        <pc:spChg chg="add">
          <ac:chgData name="Laura Knight" userId="fcc6b1b8-7f69-4c06-9fd3-1a1553b3cd99" providerId="ADAL" clId="{BF5DB891-37D5-4E47-9B94-E2AC627FDB82}" dt="2021-10-28T11:06:27.031" v="239" actId="26606"/>
          <ac:spMkLst>
            <pc:docMk/>
            <pc:sldMk cId="3777656869" sldId="273"/>
            <ac:spMk id="15" creationId="{A9DA474E-6B91-4200-840F-0257B2358A75}"/>
          </ac:spMkLst>
        </pc:spChg>
        <pc:graphicFrameChg chg="add">
          <ac:chgData name="Laura Knight" userId="fcc6b1b8-7f69-4c06-9fd3-1a1553b3cd99" providerId="ADAL" clId="{BF5DB891-37D5-4E47-9B94-E2AC627FDB82}" dt="2021-10-28T11:06:27.031" v="239" actId="26606"/>
          <ac:graphicFrameMkLst>
            <pc:docMk/>
            <pc:sldMk cId="3777656869" sldId="273"/>
            <ac:graphicFrameMk id="5" creationId="{E2F24388-D68D-435F-83FC-CF71BAD8F8A0}"/>
          </ac:graphicFrameMkLst>
        </pc:graphicFrameChg>
        <pc:picChg chg="add">
          <ac:chgData name="Laura Knight" userId="fcc6b1b8-7f69-4c06-9fd3-1a1553b3cd99" providerId="ADAL" clId="{BF5DB891-37D5-4E47-9B94-E2AC627FDB82}" dt="2021-10-28T11:06:27.031" v="239" actId="26606"/>
          <ac:picMkLst>
            <pc:docMk/>
            <pc:sldMk cId="3777656869" sldId="273"/>
            <ac:picMk id="17" creationId="{DF63C9AD-AE6E-4512-8171-91612E84CCFB}"/>
          </ac:picMkLst>
        </pc:picChg>
        <pc:cxnChg chg="add">
          <ac:chgData name="Laura Knight" userId="fcc6b1b8-7f69-4c06-9fd3-1a1553b3cd99" providerId="ADAL" clId="{BF5DB891-37D5-4E47-9B94-E2AC627FDB82}" dt="2021-10-28T11:06:27.031" v="239" actId="26606"/>
          <ac:cxnSpMkLst>
            <pc:docMk/>
            <pc:sldMk cId="3777656869" sldId="273"/>
            <ac:cxnSpMk id="13" creationId="{9EBB0476-5CF0-4F44-8D68-5D42D7AEE43A}"/>
          </ac:cxnSpMkLst>
        </pc:cxnChg>
        <pc:cxnChg chg="add">
          <ac:chgData name="Laura Knight" userId="fcc6b1b8-7f69-4c06-9fd3-1a1553b3cd99" providerId="ADAL" clId="{BF5DB891-37D5-4E47-9B94-E2AC627FDB82}" dt="2021-10-28T11:06:27.031" v="239" actId="26606"/>
          <ac:cxnSpMkLst>
            <pc:docMk/>
            <pc:sldMk cId="3777656869" sldId="273"/>
            <ac:cxnSpMk id="19" creationId="{FE1A49CE-B63D-457A-A180-1C883E1A63D2}"/>
          </ac:cxnSpMkLst>
        </pc:cxnChg>
      </pc:sldChg>
      <pc:sldChg chg="addSp modSp mod setBg modNotesTx">
        <pc:chgData name="Laura Knight" userId="fcc6b1b8-7f69-4c06-9fd3-1a1553b3cd99" providerId="ADAL" clId="{BF5DB891-37D5-4E47-9B94-E2AC627FDB82}" dt="2021-10-28T11:07:00.719" v="244" actId="26606"/>
        <pc:sldMkLst>
          <pc:docMk/>
          <pc:sldMk cId="3170105483" sldId="274"/>
        </pc:sldMkLst>
        <pc:spChg chg="mod">
          <ac:chgData name="Laura Knight" userId="fcc6b1b8-7f69-4c06-9fd3-1a1553b3cd99" providerId="ADAL" clId="{BF5DB891-37D5-4E47-9B94-E2AC627FDB82}" dt="2021-10-28T11:07:00.719" v="244" actId="26606"/>
          <ac:spMkLst>
            <pc:docMk/>
            <pc:sldMk cId="3170105483" sldId="274"/>
            <ac:spMk id="2" creationId="{00000000-0000-0000-0000-000000000000}"/>
          </ac:spMkLst>
        </pc:spChg>
        <pc:spChg chg="mod">
          <ac:chgData name="Laura Knight" userId="fcc6b1b8-7f69-4c06-9fd3-1a1553b3cd99" providerId="ADAL" clId="{BF5DB891-37D5-4E47-9B94-E2AC627FDB82}" dt="2021-10-28T11:07:00.719" v="244" actId="26606"/>
          <ac:spMkLst>
            <pc:docMk/>
            <pc:sldMk cId="3170105483" sldId="274"/>
            <ac:spMk id="3" creationId="{00000000-0000-0000-0000-000000000000}"/>
          </ac:spMkLst>
        </pc:spChg>
        <pc:spChg chg="add">
          <ac:chgData name="Laura Knight" userId="fcc6b1b8-7f69-4c06-9fd3-1a1553b3cd99" providerId="ADAL" clId="{BF5DB891-37D5-4E47-9B94-E2AC627FDB82}" dt="2021-10-28T11:07:00.719" v="244" actId="26606"/>
          <ac:spMkLst>
            <pc:docMk/>
            <pc:sldMk cId="3170105483" sldId="274"/>
            <ac:spMk id="9" creationId="{0CABCAE3-64FC-4149-819F-2C1812824154}"/>
          </ac:spMkLst>
        </pc:spChg>
        <pc:spChg chg="add">
          <ac:chgData name="Laura Knight" userId="fcc6b1b8-7f69-4c06-9fd3-1a1553b3cd99" providerId="ADAL" clId="{BF5DB891-37D5-4E47-9B94-E2AC627FDB82}" dt="2021-10-28T11:07:00.719" v="244" actId="26606"/>
          <ac:spMkLst>
            <pc:docMk/>
            <pc:sldMk cId="3170105483" sldId="274"/>
            <ac:spMk id="17" creationId="{FB376A39-154E-4672-B6EA-EA77F28CF1E3}"/>
          </ac:spMkLst>
        </pc:spChg>
        <pc:spChg chg="add">
          <ac:chgData name="Laura Knight" userId="fcc6b1b8-7f69-4c06-9fd3-1a1553b3cd99" providerId="ADAL" clId="{BF5DB891-37D5-4E47-9B94-E2AC627FDB82}" dt="2021-10-28T11:07:00.719" v="244" actId="26606"/>
          <ac:spMkLst>
            <pc:docMk/>
            <pc:sldMk cId="3170105483" sldId="274"/>
            <ac:spMk id="19" creationId="{67F330F7-B3EC-45B3-A3B9-8B43F6EE2C89}"/>
          </ac:spMkLst>
        </pc:spChg>
        <pc:spChg chg="add">
          <ac:chgData name="Laura Knight" userId="fcc6b1b8-7f69-4c06-9fd3-1a1553b3cd99" providerId="ADAL" clId="{BF5DB891-37D5-4E47-9B94-E2AC627FDB82}" dt="2021-10-28T11:07:00.719" v="244" actId="26606"/>
          <ac:spMkLst>
            <pc:docMk/>
            <pc:sldMk cId="3170105483" sldId="274"/>
            <ac:spMk id="25" creationId="{B16E59B7-2693-428B-87AD-D8A76E7252DB}"/>
          </ac:spMkLst>
        </pc:spChg>
        <pc:grpChg chg="add">
          <ac:chgData name="Laura Knight" userId="fcc6b1b8-7f69-4c06-9fd3-1a1553b3cd99" providerId="ADAL" clId="{BF5DB891-37D5-4E47-9B94-E2AC627FDB82}" dt="2021-10-28T11:07:00.719" v="244" actId="26606"/>
          <ac:grpSpMkLst>
            <pc:docMk/>
            <pc:sldMk cId="3170105483" sldId="274"/>
            <ac:grpSpMk id="21" creationId="{1B59C93E-408B-4A18-8823-245025D18216}"/>
          </ac:grpSpMkLst>
        </pc:grpChg>
        <pc:picChg chg="mod">
          <ac:chgData name="Laura Knight" userId="fcc6b1b8-7f69-4c06-9fd3-1a1553b3cd99" providerId="ADAL" clId="{BF5DB891-37D5-4E47-9B94-E2AC627FDB82}" dt="2021-10-28T11:07:00.719" v="244" actId="26606"/>
          <ac:picMkLst>
            <pc:docMk/>
            <pc:sldMk cId="3170105483" sldId="274"/>
            <ac:picMk id="4" creationId="{00000000-0000-0000-0000-000000000000}"/>
          </ac:picMkLst>
        </pc:picChg>
        <pc:picChg chg="add">
          <ac:chgData name="Laura Knight" userId="fcc6b1b8-7f69-4c06-9fd3-1a1553b3cd99" providerId="ADAL" clId="{BF5DB891-37D5-4E47-9B94-E2AC627FDB82}" dt="2021-10-28T11:07:00.719" v="244" actId="26606"/>
          <ac:picMkLst>
            <pc:docMk/>
            <pc:sldMk cId="3170105483" sldId="274"/>
            <ac:picMk id="11" creationId="{012FDCFE-9AD2-4D8A-8CBF-B3AA37EBF6DD}"/>
          </ac:picMkLst>
        </pc:picChg>
        <pc:picChg chg="add">
          <ac:chgData name="Laura Knight" userId="fcc6b1b8-7f69-4c06-9fd3-1a1553b3cd99" providerId="ADAL" clId="{BF5DB891-37D5-4E47-9B94-E2AC627FDB82}" dt="2021-10-28T11:07:00.719" v="244" actId="26606"/>
          <ac:picMkLst>
            <pc:docMk/>
            <pc:sldMk cId="3170105483" sldId="274"/>
            <ac:picMk id="29" creationId="{8E11A2E1-5E39-4080-93B8-4811FE13D403}"/>
          </ac:picMkLst>
        </pc:picChg>
        <pc:cxnChg chg="add">
          <ac:chgData name="Laura Knight" userId="fcc6b1b8-7f69-4c06-9fd3-1a1553b3cd99" providerId="ADAL" clId="{BF5DB891-37D5-4E47-9B94-E2AC627FDB82}" dt="2021-10-28T11:07:00.719" v="244" actId="26606"/>
          <ac:cxnSpMkLst>
            <pc:docMk/>
            <pc:sldMk cId="3170105483" sldId="274"/>
            <ac:cxnSpMk id="13" creationId="{FBD463FC-4CA8-4FF4-85A3-AF9F4B98D210}"/>
          </ac:cxnSpMkLst>
        </pc:cxnChg>
        <pc:cxnChg chg="add">
          <ac:chgData name="Laura Knight" userId="fcc6b1b8-7f69-4c06-9fd3-1a1553b3cd99" providerId="ADAL" clId="{BF5DB891-37D5-4E47-9B94-E2AC627FDB82}" dt="2021-10-28T11:07:00.719" v="244" actId="26606"/>
          <ac:cxnSpMkLst>
            <pc:docMk/>
            <pc:sldMk cId="3170105483" sldId="274"/>
            <ac:cxnSpMk id="15" creationId="{BECF35C3-8B44-4F4B-BD25-4C01823DB22A}"/>
          </ac:cxnSpMkLst>
        </pc:cxnChg>
        <pc:cxnChg chg="add">
          <ac:chgData name="Laura Knight" userId="fcc6b1b8-7f69-4c06-9fd3-1a1553b3cd99" providerId="ADAL" clId="{BF5DB891-37D5-4E47-9B94-E2AC627FDB82}" dt="2021-10-28T11:07:00.719" v="244" actId="26606"/>
          <ac:cxnSpMkLst>
            <pc:docMk/>
            <pc:sldMk cId="3170105483" sldId="274"/>
            <ac:cxnSpMk id="27" creationId="{D89CA9A2-D0CB-48A6-B2ED-03C3EB3AD68E}"/>
          </ac:cxnSpMkLst>
        </pc:cxnChg>
        <pc:cxnChg chg="add">
          <ac:chgData name="Laura Knight" userId="fcc6b1b8-7f69-4c06-9fd3-1a1553b3cd99" providerId="ADAL" clId="{BF5DB891-37D5-4E47-9B94-E2AC627FDB82}" dt="2021-10-28T11:07:00.719" v="244" actId="26606"/>
          <ac:cxnSpMkLst>
            <pc:docMk/>
            <pc:sldMk cId="3170105483" sldId="274"/>
            <ac:cxnSpMk id="31" creationId="{5A8467B7-9FAF-47EC-A36A-76A9020A51F0}"/>
          </ac:cxnSpMkLst>
        </pc:cxnChg>
      </pc:sldChg>
      <pc:sldChg chg="addSp modSp mod setBg">
        <pc:chgData name="Laura Knight" userId="fcc6b1b8-7f69-4c06-9fd3-1a1553b3cd99" providerId="ADAL" clId="{BF5DB891-37D5-4E47-9B94-E2AC627FDB82}" dt="2021-10-28T11:07:05.678" v="245" actId="26606"/>
        <pc:sldMkLst>
          <pc:docMk/>
          <pc:sldMk cId="2315031945" sldId="275"/>
        </pc:sldMkLst>
        <pc:spChg chg="mod">
          <ac:chgData name="Laura Knight" userId="fcc6b1b8-7f69-4c06-9fd3-1a1553b3cd99" providerId="ADAL" clId="{BF5DB891-37D5-4E47-9B94-E2AC627FDB82}" dt="2021-10-28T11:07:05.678" v="245" actId="26606"/>
          <ac:spMkLst>
            <pc:docMk/>
            <pc:sldMk cId="2315031945" sldId="275"/>
            <ac:spMk id="2" creationId="{00000000-0000-0000-0000-000000000000}"/>
          </ac:spMkLst>
        </pc:spChg>
        <pc:spChg chg="mod">
          <ac:chgData name="Laura Knight" userId="fcc6b1b8-7f69-4c06-9fd3-1a1553b3cd99" providerId="ADAL" clId="{BF5DB891-37D5-4E47-9B94-E2AC627FDB82}" dt="2021-10-28T11:07:05.678" v="245" actId="26606"/>
          <ac:spMkLst>
            <pc:docMk/>
            <pc:sldMk cId="2315031945" sldId="275"/>
            <ac:spMk id="3" creationId="{00000000-0000-0000-0000-000000000000}"/>
          </ac:spMkLst>
        </pc:spChg>
        <pc:spChg chg="add">
          <ac:chgData name="Laura Knight" userId="fcc6b1b8-7f69-4c06-9fd3-1a1553b3cd99" providerId="ADAL" clId="{BF5DB891-37D5-4E47-9B94-E2AC627FDB82}" dt="2021-10-28T11:07:05.678" v="245" actId="26606"/>
          <ac:spMkLst>
            <pc:docMk/>
            <pc:sldMk cId="2315031945" sldId="275"/>
            <ac:spMk id="8" creationId="{08E7A6F0-5CD3-481E-B0F2-E7F99FE675B0}"/>
          </ac:spMkLst>
        </pc:spChg>
        <pc:spChg chg="add">
          <ac:chgData name="Laura Knight" userId="fcc6b1b8-7f69-4c06-9fd3-1a1553b3cd99" providerId="ADAL" clId="{BF5DB891-37D5-4E47-9B94-E2AC627FDB82}" dt="2021-10-28T11:07:05.678" v="245" actId="26606"/>
          <ac:spMkLst>
            <pc:docMk/>
            <pc:sldMk cId="2315031945" sldId="275"/>
            <ac:spMk id="10" creationId="{511290DF-4975-4FCD-8B8D-BBC86B836668}"/>
          </ac:spMkLst>
        </pc:spChg>
        <pc:spChg chg="add">
          <ac:chgData name="Laura Knight" userId="fcc6b1b8-7f69-4c06-9fd3-1a1553b3cd99" providerId="ADAL" clId="{BF5DB891-37D5-4E47-9B94-E2AC627FDB82}" dt="2021-10-28T11:07:05.678" v="245" actId="26606"/>
          <ac:spMkLst>
            <pc:docMk/>
            <pc:sldMk cId="2315031945" sldId="275"/>
            <ac:spMk id="16" creationId="{D9FE1511-6E1B-4F0E-8FF0-958527181CC9}"/>
          </ac:spMkLst>
        </pc:spChg>
        <pc:grpChg chg="add">
          <ac:chgData name="Laura Knight" userId="fcc6b1b8-7f69-4c06-9fd3-1a1553b3cd99" providerId="ADAL" clId="{BF5DB891-37D5-4E47-9B94-E2AC627FDB82}" dt="2021-10-28T11:07:05.678" v="245" actId="26606"/>
          <ac:grpSpMkLst>
            <pc:docMk/>
            <pc:sldMk cId="2315031945" sldId="275"/>
            <ac:grpSpMk id="12" creationId="{357CA18A-A333-4DCB-842B-76827D2ECB24}"/>
          </ac:grpSpMkLst>
        </pc:grpChg>
        <pc:picChg chg="add">
          <ac:chgData name="Laura Knight" userId="fcc6b1b8-7f69-4c06-9fd3-1a1553b3cd99" providerId="ADAL" clId="{BF5DB891-37D5-4E47-9B94-E2AC627FDB82}" dt="2021-10-28T11:07:05.678" v="245" actId="26606"/>
          <ac:picMkLst>
            <pc:docMk/>
            <pc:sldMk cId="2315031945" sldId="275"/>
            <ac:picMk id="18" creationId="{025CEF6D-5E98-4B5C-A10F-7459C1EEF10E}"/>
          </ac:picMkLst>
        </pc:picChg>
        <pc:cxnChg chg="add">
          <ac:chgData name="Laura Knight" userId="fcc6b1b8-7f69-4c06-9fd3-1a1553b3cd99" providerId="ADAL" clId="{BF5DB891-37D5-4E47-9B94-E2AC627FDB82}" dt="2021-10-28T11:07:05.678" v="245" actId="26606"/>
          <ac:cxnSpMkLst>
            <pc:docMk/>
            <pc:sldMk cId="2315031945" sldId="275"/>
            <ac:cxnSpMk id="20" creationId="{05C73161-1E4E-4E6A-91B2-E885CF8FFBA6}"/>
          </ac:cxnSpMkLst>
        </pc:cxnChg>
      </pc:sldChg>
      <pc:sldChg chg="modSp mod setBg">
        <pc:chgData name="Laura Knight" userId="fcc6b1b8-7f69-4c06-9fd3-1a1553b3cd99" providerId="ADAL" clId="{BF5DB891-37D5-4E47-9B94-E2AC627FDB82}" dt="2021-10-28T11:05:56.864" v="237" actId="26606"/>
        <pc:sldMkLst>
          <pc:docMk/>
          <pc:sldMk cId="3207152663" sldId="276"/>
        </pc:sldMkLst>
        <pc:spChg chg="mod">
          <ac:chgData name="Laura Knight" userId="fcc6b1b8-7f69-4c06-9fd3-1a1553b3cd99" providerId="ADAL" clId="{BF5DB891-37D5-4E47-9B94-E2AC627FDB82}" dt="2021-10-28T11:05:56.864" v="237" actId="26606"/>
          <ac:spMkLst>
            <pc:docMk/>
            <pc:sldMk cId="3207152663" sldId="276"/>
            <ac:spMk id="2" creationId="{00000000-0000-0000-0000-000000000000}"/>
          </ac:spMkLst>
        </pc:spChg>
        <pc:spChg chg="mod ord">
          <ac:chgData name="Laura Knight" userId="fcc6b1b8-7f69-4c06-9fd3-1a1553b3cd99" providerId="ADAL" clId="{BF5DB891-37D5-4E47-9B94-E2AC627FDB82}" dt="2021-10-28T11:05:56.864" v="237" actId="26606"/>
          <ac:spMkLst>
            <pc:docMk/>
            <pc:sldMk cId="3207152663" sldId="276"/>
            <ac:spMk id="3" creationId="{00000000-0000-0000-0000-000000000000}"/>
          </ac:spMkLst>
        </pc:spChg>
        <pc:picChg chg="mod">
          <ac:chgData name="Laura Knight" userId="fcc6b1b8-7f69-4c06-9fd3-1a1553b3cd99" providerId="ADAL" clId="{BF5DB891-37D5-4E47-9B94-E2AC627FDB82}" dt="2021-10-28T11:05:56.864" v="237" actId="26606"/>
          <ac:picMkLst>
            <pc:docMk/>
            <pc:sldMk cId="3207152663" sldId="276"/>
            <ac:picMk id="4" creationId="{00000000-0000-0000-0000-000000000000}"/>
          </ac:picMkLst>
        </pc:picChg>
      </pc:sldChg>
      <pc:sldChg chg="modSp">
        <pc:chgData name="Laura Knight" userId="fcc6b1b8-7f69-4c06-9fd3-1a1553b3cd99" providerId="ADAL" clId="{BF5DB891-37D5-4E47-9B94-E2AC627FDB82}" dt="2021-10-28T11:04:41.651" v="206"/>
        <pc:sldMkLst>
          <pc:docMk/>
          <pc:sldMk cId="276773155" sldId="277"/>
        </pc:sldMkLst>
        <pc:spChg chg="mod">
          <ac:chgData name="Laura Knight" userId="fcc6b1b8-7f69-4c06-9fd3-1a1553b3cd99" providerId="ADAL" clId="{BF5DB891-37D5-4E47-9B94-E2AC627FDB82}" dt="2021-10-28T11:04:41.651" v="206"/>
          <ac:spMkLst>
            <pc:docMk/>
            <pc:sldMk cId="276773155" sldId="277"/>
            <ac:spMk id="2" creationId="{00000000-0000-0000-0000-000000000000}"/>
          </ac:spMkLst>
        </pc:spChg>
        <pc:spChg chg="mod">
          <ac:chgData name="Laura Knight" userId="fcc6b1b8-7f69-4c06-9fd3-1a1553b3cd99" providerId="ADAL" clId="{BF5DB891-37D5-4E47-9B94-E2AC627FDB82}" dt="2021-10-28T11:04:41.651" v="206"/>
          <ac:spMkLst>
            <pc:docMk/>
            <pc:sldMk cId="276773155" sldId="277"/>
            <ac:spMk id="3" creationId="{00000000-0000-0000-0000-000000000000}"/>
          </ac:spMkLst>
        </pc:spChg>
      </pc:sldChg>
      <pc:sldChg chg="modSp">
        <pc:chgData name="Laura Knight" userId="fcc6b1b8-7f69-4c06-9fd3-1a1553b3cd99" providerId="ADAL" clId="{BF5DB891-37D5-4E47-9B94-E2AC627FDB82}" dt="2021-10-28T11:04:41.651" v="206"/>
        <pc:sldMkLst>
          <pc:docMk/>
          <pc:sldMk cId="3101021827" sldId="278"/>
        </pc:sldMkLst>
        <pc:spChg chg="mod">
          <ac:chgData name="Laura Knight" userId="fcc6b1b8-7f69-4c06-9fd3-1a1553b3cd99" providerId="ADAL" clId="{BF5DB891-37D5-4E47-9B94-E2AC627FDB82}" dt="2021-10-28T11:04:41.651" v="206"/>
          <ac:spMkLst>
            <pc:docMk/>
            <pc:sldMk cId="3101021827" sldId="278"/>
            <ac:spMk id="2" creationId="{00000000-0000-0000-0000-000000000000}"/>
          </ac:spMkLst>
        </pc:spChg>
        <pc:spChg chg="mod">
          <ac:chgData name="Laura Knight" userId="fcc6b1b8-7f69-4c06-9fd3-1a1553b3cd99" providerId="ADAL" clId="{BF5DB891-37D5-4E47-9B94-E2AC627FDB82}" dt="2021-10-28T11:04:41.651" v="206"/>
          <ac:spMkLst>
            <pc:docMk/>
            <pc:sldMk cId="3101021827" sldId="278"/>
            <ac:spMk id="3" creationId="{00000000-0000-0000-0000-000000000000}"/>
          </ac:spMkLst>
        </pc:spChg>
      </pc:sldChg>
      <pc:sldChg chg="addSp modSp mod setBg">
        <pc:chgData name="Laura Knight" userId="fcc6b1b8-7f69-4c06-9fd3-1a1553b3cd99" providerId="ADAL" clId="{BF5DB891-37D5-4E47-9B94-E2AC627FDB82}" dt="2021-10-28T11:07:22.226" v="247" actId="26606"/>
        <pc:sldMkLst>
          <pc:docMk/>
          <pc:sldMk cId="1954894411" sldId="279"/>
        </pc:sldMkLst>
        <pc:spChg chg="mod">
          <ac:chgData name="Laura Knight" userId="fcc6b1b8-7f69-4c06-9fd3-1a1553b3cd99" providerId="ADAL" clId="{BF5DB891-37D5-4E47-9B94-E2AC627FDB82}" dt="2021-10-28T11:07:22.226" v="247" actId="26606"/>
          <ac:spMkLst>
            <pc:docMk/>
            <pc:sldMk cId="1954894411" sldId="279"/>
            <ac:spMk id="2" creationId="{00000000-0000-0000-0000-000000000000}"/>
          </ac:spMkLst>
        </pc:spChg>
        <pc:spChg chg="mod ord">
          <ac:chgData name="Laura Knight" userId="fcc6b1b8-7f69-4c06-9fd3-1a1553b3cd99" providerId="ADAL" clId="{BF5DB891-37D5-4E47-9B94-E2AC627FDB82}" dt="2021-10-28T11:07:22.226" v="247" actId="26606"/>
          <ac:spMkLst>
            <pc:docMk/>
            <pc:sldMk cId="1954894411" sldId="279"/>
            <ac:spMk id="3" creationId="{00000000-0000-0000-0000-000000000000}"/>
          </ac:spMkLst>
        </pc:spChg>
        <pc:spChg chg="add">
          <ac:chgData name="Laura Knight" userId="fcc6b1b8-7f69-4c06-9fd3-1a1553b3cd99" providerId="ADAL" clId="{BF5DB891-37D5-4E47-9B94-E2AC627FDB82}" dt="2021-10-28T11:07:22.226" v="247" actId="26606"/>
          <ac:spMkLst>
            <pc:docMk/>
            <pc:sldMk cId="1954894411" sldId="279"/>
            <ac:spMk id="9" creationId="{7C70BFDB-979D-4D01-8764-154458F98B93}"/>
          </ac:spMkLst>
        </pc:spChg>
        <pc:spChg chg="add">
          <ac:chgData name="Laura Knight" userId="fcc6b1b8-7f69-4c06-9fd3-1a1553b3cd99" providerId="ADAL" clId="{BF5DB891-37D5-4E47-9B94-E2AC627FDB82}" dt="2021-10-28T11:07:22.226" v="247" actId="26606"/>
          <ac:spMkLst>
            <pc:docMk/>
            <pc:sldMk cId="1954894411" sldId="279"/>
            <ac:spMk id="11" creationId="{45FCB5B7-E85D-4C9D-AE9B-2B04C20D7C33}"/>
          </ac:spMkLst>
        </pc:spChg>
        <pc:spChg chg="add">
          <ac:chgData name="Laura Knight" userId="fcc6b1b8-7f69-4c06-9fd3-1a1553b3cd99" providerId="ADAL" clId="{BF5DB891-37D5-4E47-9B94-E2AC627FDB82}" dt="2021-10-28T11:07:22.226" v="247" actId="26606"/>
          <ac:spMkLst>
            <pc:docMk/>
            <pc:sldMk cId="1954894411" sldId="279"/>
            <ac:spMk id="17" creationId="{66DEDBC9-7E02-4AC1-84C0-28900C560B7D}"/>
          </ac:spMkLst>
        </pc:spChg>
        <pc:grpChg chg="add">
          <ac:chgData name="Laura Knight" userId="fcc6b1b8-7f69-4c06-9fd3-1a1553b3cd99" providerId="ADAL" clId="{BF5DB891-37D5-4E47-9B94-E2AC627FDB82}" dt="2021-10-28T11:07:22.226" v="247" actId="26606"/>
          <ac:grpSpMkLst>
            <pc:docMk/>
            <pc:sldMk cId="1954894411" sldId="279"/>
            <ac:grpSpMk id="13" creationId="{4C48EA7D-6DFA-4BAB-B557-0D500356BE3D}"/>
          </ac:grpSpMkLst>
        </pc:grpChg>
        <pc:picChg chg="mod">
          <ac:chgData name="Laura Knight" userId="fcc6b1b8-7f69-4c06-9fd3-1a1553b3cd99" providerId="ADAL" clId="{BF5DB891-37D5-4E47-9B94-E2AC627FDB82}" dt="2021-10-28T11:07:22.226" v="247" actId="26606"/>
          <ac:picMkLst>
            <pc:docMk/>
            <pc:sldMk cId="1954894411" sldId="279"/>
            <ac:picMk id="4" creationId="{00000000-0000-0000-0000-000000000000}"/>
          </ac:picMkLst>
        </pc:picChg>
        <pc:picChg chg="add">
          <ac:chgData name="Laura Knight" userId="fcc6b1b8-7f69-4c06-9fd3-1a1553b3cd99" providerId="ADAL" clId="{BF5DB891-37D5-4E47-9B94-E2AC627FDB82}" dt="2021-10-28T11:07:22.226" v="247" actId="26606"/>
          <ac:picMkLst>
            <pc:docMk/>
            <pc:sldMk cId="1954894411" sldId="279"/>
            <ac:picMk id="21" creationId="{BAC44D98-B853-4420-8ED4-E3792706D41A}"/>
          </ac:picMkLst>
        </pc:picChg>
        <pc:cxnChg chg="add">
          <ac:chgData name="Laura Knight" userId="fcc6b1b8-7f69-4c06-9fd3-1a1553b3cd99" providerId="ADAL" clId="{BF5DB891-37D5-4E47-9B94-E2AC627FDB82}" dt="2021-10-28T11:07:22.226" v="247" actId="26606"/>
          <ac:cxnSpMkLst>
            <pc:docMk/>
            <pc:sldMk cId="1954894411" sldId="279"/>
            <ac:cxnSpMk id="19" creationId="{5D8167BA-4647-4588-9EF8-AFA0496DC82C}"/>
          </ac:cxnSpMkLst>
        </pc:cxnChg>
        <pc:cxnChg chg="add">
          <ac:chgData name="Laura Knight" userId="fcc6b1b8-7f69-4c06-9fd3-1a1553b3cd99" providerId="ADAL" clId="{BF5DB891-37D5-4E47-9B94-E2AC627FDB82}" dt="2021-10-28T11:07:22.226" v="247" actId="26606"/>
          <ac:cxnSpMkLst>
            <pc:docMk/>
            <pc:sldMk cId="1954894411" sldId="279"/>
            <ac:cxnSpMk id="23" creationId="{46625410-A0A9-42B8-96F9-540C7C42CBED}"/>
          </ac:cxnSpMkLst>
        </pc:cxnChg>
      </pc:sldChg>
      <pc:sldChg chg="add del">
        <pc:chgData name="Laura Knight" userId="fcc6b1b8-7f69-4c06-9fd3-1a1553b3cd99" providerId="ADAL" clId="{BF5DB891-37D5-4E47-9B94-E2AC627FDB82}" dt="2021-10-28T10:38:35.523" v="11" actId="47"/>
        <pc:sldMkLst>
          <pc:docMk/>
          <pc:sldMk cId="1320191951" sldId="280"/>
        </pc:sldMkLst>
      </pc:sldChg>
      <pc:sldChg chg="modSp add mod modNotesTx">
        <pc:chgData name="Laura Knight" userId="fcc6b1b8-7f69-4c06-9fd3-1a1553b3cd99" providerId="ADAL" clId="{BF5DB891-37D5-4E47-9B94-E2AC627FDB82}" dt="2021-11-01T14:54:04.045" v="263" actId="20577"/>
        <pc:sldMkLst>
          <pc:docMk/>
          <pc:sldMk cId="2970496351" sldId="280"/>
        </pc:sldMkLst>
        <pc:spChg chg="mod">
          <ac:chgData name="Laura Knight" userId="fcc6b1b8-7f69-4c06-9fd3-1a1553b3cd99" providerId="ADAL" clId="{BF5DB891-37D5-4E47-9B94-E2AC627FDB82}" dt="2021-10-28T11:04:41.651" v="206"/>
          <ac:spMkLst>
            <pc:docMk/>
            <pc:sldMk cId="2970496351" sldId="280"/>
            <ac:spMk id="2" creationId="{C3A7B372-6A04-4B61-98EB-D5DA51772204}"/>
          </ac:spMkLst>
        </pc:spChg>
        <pc:spChg chg="mod">
          <ac:chgData name="Laura Knight" userId="fcc6b1b8-7f69-4c06-9fd3-1a1553b3cd99" providerId="ADAL" clId="{BF5DB891-37D5-4E47-9B94-E2AC627FDB82}" dt="2021-10-28T11:04:41.651" v="206"/>
          <ac:spMkLst>
            <pc:docMk/>
            <pc:sldMk cId="2970496351" sldId="280"/>
            <ac:spMk id="3" creationId="{17714F02-E6B4-42CD-B211-962CDABFE7A7}"/>
          </ac:spMkLst>
        </pc:spChg>
      </pc:sldChg>
      <pc:sldChg chg="add del">
        <pc:chgData name="Laura Knight" userId="fcc6b1b8-7f69-4c06-9fd3-1a1553b3cd99" providerId="ADAL" clId="{BF5DB891-37D5-4E47-9B94-E2AC627FDB82}" dt="2021-10-28T10:38:26.974" v="8" actId="47"/>
        <pc:sldMkLst>
          <pc:docMk/>
          <pc:sldMk cId="868335668" sldId="281"/>
        </pc:sldMkLst>
      </pc:sldChg>
      <pc:sldChg chg="modSp add mod">
        <pc:chgData name="Laura Knight" userId="fcc6b1b8-7f69-4c06-9fd3-1a1553b3cd99" providerId="ADAL" clId="{BF5DB891-37D5-4E47-9B94-E2AC627FDB82}" dt="2021-10-28T11:04:41.651" v="206"/>
        <pc:sldMkLst>
          <pc:docMk/>
          <pc:sldMk cId="110017875" sldId="289"/>
        </pc:sldMkLst>
        <pc:spChg chg="mod">
          <ac:chgData name="Laura Knight" userId="fcc6b1b8-7f69-4c06-9fd3-1a1553b3cd99" providerId="ADAL" clId="{BF5DB891-37D5-4E47-9B94-E2AC627FDB82}" dt="2021-10-28T11:04:41.651" v="206"/>
          <ac:spMkLst>
            <pc:docMk/>
            <pc:sldMk cId="110017875" sldId="289"/>
            <ac:spMk id="2" creationId="{E59D86AE-FD11-4A37-852A-DCC26D4DCED9}"/>
          </ac:spMkLst>
        </pc:spChg>
      </pc:sldChg>
      <pc:sldChg chg="modSp add mod">
        <pc:chgData name="Laura Knight" userId="fcc6b1b8-7f69-4c06-9fd3-1a1553b3cd99" providerId="ADAL" clId="{BF5DB891-37D5-4E47-9B94-E2AC627FDB82}" dt="2021-10-28T11:04:41.651" v="206"/>
        <pc:sldMkLst>
          <pc:docMk/>
          <pc:sldMk cId="3576646442" sldId="291"/>
        </pc:sldMkLst>
        <pc:spChg chg="mod">
          <ac:chgData name="Laura Knight" userId="fcc6b1b8-7f69-4c06-9fd3-1a1553b3cd99" providerId="ADAL" clId="{BF5DB891-37D5-4E47-9B94-E2AC627FDB82}" dt="2021-10-28T11:04:41.651" v="206"/>
          <ac:spMkLst>
            <pc:docMk/>
            <pc:sldMk cId="3576646442" sldId="291"/>
            <ac:spMk id="2" creationId="{00000000-0000-0000-0000-000000000000}"/>
          </ac:spMkLst>
        </pc:spChg>
        <pc:spChg chg="mod">
          <ac:chgData name="Laura Knight" userId="fcc6b1b8-7f69-4c06-9fd3-1a1553b3cd99" providerId="ADAL" clId="{BF5DB891-37D5-4E47-9B94-E2AC627FDB82}" dt="2021-10-28T11:04:41.651" v="206"/>
          <ac:spMkLst>
            <pc:docMk/>
            <pc:sldMk cId="3576646442" sldId="291"/>
            <ac:spMk id="3" creationId="{00000000-0000-0000-0000-000000000000}"/>
          </ac:spMkLst>
        </pc:spChg>
      </pc:sldChg>
      <pc:sldChg chg="modSp add mod ord">
        <pc:chgData name="Laura Knight" userId="fcc6b1b8-7f69-4c06-9fd3-1a1553b3cd99" providerId="ADAL" clId="{BF5DB891-37D5-4E47-9B94-E2AC627FDB82}" dt="2021-10-28T11:04:41.651" v="206"/>
        <pc:sldMkLst>
          <pc:docMk/>
          <pc:sldMk cId="746788030" sldId="294"/>
        </pc:sldMkLst>
        <pc:spChg chg="mod">
          <ac:chgData name="Laura Knight" userId="fcc6b1b8-7f69-4c06-9fd3-1a1553b3cd99" providerId="ADAL" clId="{BF5DB891-37D5-4E47-9B94-E2AC627FDB82}" dt="2021-10-28T11:04:41.651" v="206"/>
          <ac:spMkLst>
            <pc:docMk/>
            <pc:sldMk cId="746788030" sldId="294"/>
            <ac:spMk id="2" creationId="{00000000-0000-0000-0000-000000000000}"/>
          </ac:spMkLst>
        </pc:spChg>
        <pc:spChg chg="mod">
          <ac:chgData name="Laura Knight" userId="fcc6b1b8-7f69-4c06-9fd3-1a1553b3cd99" providerId="ADAL" clId="{BF5DB891-37D5-4E47-9B94-E2AC627FDB82}" dt="2021-10-28T11:04:41.651" v="206"/>
          <ac:spMkLst>
            <pc:docMk/>
            <pc:sldMk cId="746788030" sldId="294"/>
            <ac:spMk id="3" creationId="{00000000-0000-0000-0000-000000000000}"/>
          </ac:spMkLst>
        </pc:spChg>
      </pc:sldChg>
      <pc:sldChg chg="addSp modSp add mod setBg">
        <pc:chgData name="Laura Knight" userId="fcc6b1b8-7f69-4c06-9fd3-1a1553b3cd99" providerId="ADAL" clId="{BF5DB891-37D5-4E47-9B94-E2AC627FDB82}" dt="2021-10-28T11:06:31.501" v="240" actId="26606"/>
        <pc:sldMkLst>
          <pc:docMk/>
          <pc:sldMk cId="2842585023" sldId="302"/>
        </pc:sldMkLst>
        <pc:spChg chg="mod">
          <ac:chgData name="Laura Knight" userId="fcc6b1b8-7f69-4c06-9fd3-1a1553b3cd99" providerId="ADAL" clId="{BF5DB891-37D5-4E47-9B94-E2AC627FDB82}" dt="2021-10-28T11:06:31.501" v="240" actId="26606"/>
          <ac:spMkLst>
            <pc:docMk/>
            <pc:sldMk cId="2842585023" sldId="302"/>
            <ac:spMk id="2" creationId="{00000000-0000-0000-0000-000000000000}"/>
          </ac:spMkLst>
        </pc:spChg>
        <pc:spChg chg="mod">
          <ac:chgData name="Laura Knight" userId="fcc6b1b8-7f69-4c06-9fd3-1a1553b3cd99" providerId="ADAL" clId="{BF5DB891-37D5-4E47-9B94-E2AC627FDB82}" dt="2021-10-28T11:06:31.501" v="240" actId="26606"/>
          <ac:spMkLst>
            <pc:docMk/>
            <pc:sldMk cId="2842585023" sldId="302"/>
            <ac:spMk id="3" creationId="{00000000-0000-0000-0000-000000000000}"/>
          </ac:spMkLst>
        </pc:spChg>
        <pc:spChg chg="add">
          <ac:chgData name="Laura Knight" userId="fcc6b1b8-7f69-4c06-9fd3-1a1553b3cd99" providerId="ADAL" clId="{BF5DB891-37D5-4E47-9B94-E2AC627FDB82}" dt="2021-10-28T11:06:31.501" v="240" actId="26606"/>
          <ac:spMkLst>
            <pc:docMk/>
            <pc:sldMk cId="2842585023" sldId="302"/>
            <ac:spMk id="8" creationId="{FD6EDB49-211E-499D-9A08-6C5FF3D060F7}"/>
          </ac:spMkLst>
        </pc:spChg>
        <pc:spChg chg="add">
          <ac:chgData name="Laura Knight" userId="fcc6b1b8-7f69-4c06-9fd3-1a1553b3cd99" providerId="ADAL" clId="{BF5DB891-37D5-4E47-9B94-E2AC627FDB82}" dt="2021-10-28T11:06:31.501" v="240" actId="26606"/>
          <ac:spMkLst>
            <pc:docMk/>
            <pc:sldMk cId="2842585023" sldId="302"/>
            <ac:spMk id="10" creationId="{38F9F37E-D3CF-4F3D-96C2-25307819DF2D}"/>
          </ac:spMkLst>
        </pc:spChg>
        <pc:spChg chg="add">
          <ac:chgData name="Laura Knight" userId="fcc6b1b8-7f69-4c06-9fd3-1a1553b3cd99" providerId="ADAL" clId="{BF5DB891-37D5-4E47-9B94-E2AC627FDB82}" dt="2021-10-28T11:06:31.501" v="240" actId="26606"/>
          <ac:spMkLst>
            <pc:docMk/>
            <pc:sldMk cId="2842585023" sldId="302"/>
            <ac:spMk id="12" creationId="{C5FFF17D-767C-40E7-8C89-962F1F54BCD0}"/>
          </ac:spMkLst>
        </pc:spChg>
        <pc:spChg chg="add">
          <ac:chgData name="Laura Knight" userId="fcc6b1b8-7f69-4c06-9fd3-1a1553b3cd99" providerId="ADAL" clId="{BF5DB891-37D5-4E47-9B94-E2AC627FDB82}" dt="2021-10-28T11:06:31.501" v="240" actId="26606"/>
          <ac:spMkLst>
            <pc:docMk/>
            <pc:sldMk cId="2842585023" sldId="302"/>
            <ac:spMk id="14" creationId="{E69F39E1-619D-4D9E-8823-8BD8CC3206B6}"/>
          </ac:spMkLst>
        </pc:spChg>
        <pc:spChg chg="add">
          <ac:chgData name="Laura Knight" userId="fcc6b1b8-7f69-4c06-9fd3-1a1553b3cd99" providerId="ADAL" clId="{BF5DB891-37D5-4E47-9B94-E2AC627FDB82}" dt="2021-10-28T11:06:31.501" v="240" actId="26606"/>
          <ac:spMkLst>
            <pc:docMk/>
            <pc:sldMk cId="2842585023" sldId="302"/>
            <ac:spMk id="16" creationId="{C8C53F47-DF50-454F-A5A6-6B969748D972}"/>
          </ac:spMkLst>
        </pc:spChg>
        <pc:picChg chg="add">
          <ac:chgData name="Laura Knight" userId="fcc6b1b8-7f69-4c06-9fd3-1a1553b3cd99" providerId="ADAL" clId="{BF5DB891-37D5-4E47-9B94-E2AC627FDB82}" dt="2021-10-28T11:06:31.501" v="240" actId="26606"/>
          <ac:picMkLst>
            <pc:docMk/>
            <pc:sldMk cId="2842585023" sldId="302"/>
            <ac:picMk id="18" creationId="{6A26901A-BC62-4A3A-A07A-65E1F3DDDEC6}"/>
          </ac:picMkLst>
        </pc:picChg>
      </pc:sldChg>
      <pc:sldChg chg="addSp modSp add mod setBg">
        <pc:chgData name="Laura Knight" userId="fcc6b1b8-7f69-4c06-9fd3-1a1553b3cd99" providerId="ADAL" clId="{BF5DB891-37D5-4E47-9B94-E2AC627FDB82}" dt="2021-10-28T11:06:36.199" v="241" actId="26606"/>
        <pc:sldMkLst>
          <pc:docMk/>
          <pc:sldMk cId="2441591334" sldId="303"/>
        </pc:sldMkLst>
        <pc:spChg chg="mod">
          <ac:chgData name="Laura Knight" userId="fcc6b1b8-7f69-4c06-9fd3-1a1553b3cd99" providerId="ADAL" clId="{BF5DB891-37D5-4E47-9B94-E2AC627FDB82}" dt="2021-10-28T11:06:36.199" v="241" actId="26606"/>
          <ac:spMkLst>
            <pc:docMk/>
            <pc:sldMk cId="2441591334" sldId="303"/>
            <ac:spMk id="2" creationId="{00000000-0000-0000-0000-000000000000}"/>
          </ac:spMkLst>
        </pc:spChg>
        <pc:spChg chg="mod">
          <ac:chgData name="Laura Knight" userId="fcc6b1b8-7f69-4c06-9fd3-1a1553b3cd99" providerId="ADAL" clId="{BF5DB891-37D5-4E47-9B94-E2AC627FDB82}" dt="2021-10-28T11:06:36.199" v="241" actId="26606"/>
          <ac:spMkLst>
            <pc:docMk/>
            <pc:sldMk cId="2441591334" sldId="303"/>
            <ac:spMk id="3" creationId="{00000000-0000-0000-0000-000000000000}"/>
          </ac:spMkLst>
        </pc:spChg>
        <pc:spChg chg="add">
          <ac:chgData name="Laura Knight" userId="fcc6b1b8-7f69-4c06-9fd3-1a1553b3cd99" providerId="ADAL" clId="{BF5DB891-37D5-4E47-9B94-E2AC627FDB82}" dt="2021-10-28T11:06:36.199" v="241" actId="26606"/>
          <ac:spMkLst>
            <pc:docMk/>
            <pc:sldMk cId="2441591334" sldId="303"/>
            <ac:spMk id="8" creationId="{08E7A6F0-5CD3-481E-B0F2-E7F99FE675B0}"/>
          </ac:spMkLst>
        </pc:spChg>
        <pc:spChg chg="add">
          <ac:chgData name="Laura Knight" userId="fcc6b1b8-7f69-4c06-9fd3-1a1553b3cd99" providerId="ADAL" clId="{BF5DB891-37D5-4E47-9B94-E2AC627FDB82}" dt="2021-10-28T11:06:36.199" v="241" actId="26606"/>
          <ac:spMkLst>
            <pc:docMk/>
            <pc:sldMk cId="2441591334" sldId="303"/>
            <ac:spMk id="10" creationId="{511290DF-4975-4FCD-8B8D-BBC86B836668}"/>
          </ac:spMkLst>
        </pc:spChg>
        <pc:spChg chg="add">
          <ac:chgData name="Laura Knight" userId="fcc6b1b8-7f69-4c06-9fd3-1a1553b3cd99" providerId="ADAL" clId="{BF5DB891-37D5-4E47-9B94-E2AC627FDB82}" dt="2021-10-28T11:06:36.199" v="241" actId="26606"/>
          <ac:spMkLst>
            <pc:docMk/>
            <pc:sldMk cId="2441591334" sldId="303"/>
            <ac:spMk id="16" creationId="{D9FE1511-6E1B-4F0E-8FF0-958527181CC9}"/>
          </ac:spMkLst>
        </pc:spChg>
        <pc:grpChg chg="add">
          <ac:chgData name="Laura Knight" userId="fcc6b1b8-7f69-4c06-9fd3-1a1553b3cd99" providerId="ADAL" clId="{BF5DB891-37D5-4E47-9B94-E2AC627FDB82}" dt="2021-10-28T11:06:36.199" v="241" actId="26606"/>
          <ac:grpSpMkLst>
            <pc:docMk/>
            <pc:sldMk cId="2441591334" sldId="303"/>
            <ac:grpSpMk id="12" creationId="{357CA18A-A333-4DCB-842B-76827D2ECB24}"/>
          </ac:grpSpMkLst>
        </pc:grpChg>
        <pc:picChg chg="add">
          <ac:chgData name="Laura Knight" userId="fcc6b1b8-7f69-4c06-9fd3-1a1553b3cd99" providerId="ADAL" clId="{BF5DB891-37D5-4E47-9B94-E2AC627FDB82}" dt="2021-10-28T11:06:36.199" v="241" actId="26606"/>
          <ac:picMkLst>
            <pc:docMk/>
            <pc:sldMk cId="2441591334" sldId="303"/>
            <ac:picMk id="18" creationId="{025CEF6D-5E98-4B5C-A10F-7459C1EEF10E}"/>
          </ac:picMkLst>
        </pc:picChg>
        <pc:cxnChg chg="add">
          <ac:chgData name="Laura Knight" userId="fcc6b1b8-7f69-4c06-9fd3-1a1553b3cd99" providerId="ADAL" clId="{BF5DB891-37D5-4E47-9B94-E2AC627FDB82}" dt="2021-10-28T11:06:36.199" v="241" actId="26606"/>
          <ac:cxnSpMkLst>
            <pc:docMk/>
            <pc:sldMk cId="2441591334" sldId="303"/>
            <ac:cxnSpMk id="20" creationId="{05C73161-1E4E-4E6A-91B2-E885CF8FFBA6}"/>
          </ac:cxnSpMkLst>
        </pc:cxnChg>
      </pc:sldChg>
      <pc:sldChg chg="addSp modSp add mod setBg">
        <pc:chgData name="Laura Knight" userId="fcc6b1b8-7f69-4c06-9fd3-1a1553b3cd99" providerId="ADAL" clId="{BF5DB891-37D5-4E47-9B94-E2AC627FDB82}" dt="2021-10-28T11:06:49.342" v="242" actId="26606"/>
        <pc:sldMkLst>
          <pc:docMk/>
          <pc:sldMk cId="1161406383" sldId="304"/>
        </pc:sldMkLst>
        <pc:spChg chg="mod">
          <ac:chgData name="Laura Knight" userId="fcc6b1b8-7f69-4c06-9fd3-1a1553b3cd99" providerId="ADAL" clId="{BF5DB891-37D5-4E47-9B94-E2AC627FDB82}" dt="2021-10-28T11:06:49.342" v="242" actId="26606"/>
          <ac:spMkLst>
            <pc:docMk/>
            <pc:sldMk cId="1161406383" sldId="304"/>
            <ac:spMk id="2" creationId="{00000000-0000-0000-0000-000000000000}"/>
          </ac:spMkLst>
        </pc:spChg>
        <pc:spChg chg="mod">
          <ac:chgData name="Laura Knight" userId="fcc6b1b8-7f69-4c06-9fd3-1a1553b3cd99" providerId="ADAL" clId="{BF5DB891-37D5-4E47-9B94-E2AC627FDB82}" dt="2021-10-28T11:06:49.342" v="242" actId="26606"/>
          <ac:spMkLst>
            <pc:docMk/>
            <pc:sldMk cId="1161406383" sldId="304"/>
            <ac:spMk id="3" creationId="{00000000-0000-0000-0000-000000000000}"/>
          </ac:spMkLst>
        </pc:spChg>
        <pc:spChg chg="add">
          <ac:chgData name="Laura Knight" userId="fcc6b1b8-7f69-4c06-9fd3-1a1553b3cd99" providerId="ADAL" clId="{BF5DB891-37D5-4E47-9B94-E2AC627FDB82}" dt="2021-10-28T11:06:49.342" v="242" actId="26606"/>
          <ac:spMkLst>
            <pc:docMk/>
            <pc:sldMk cId="1161406383" sldId="304"/>
            <ac:spMk id="8" creationId="{08E7A6F0-5CD3-481E-B0F2-E7F99FE675B0}"/>
          </ac:spMkLst>
        </pc:spChg>
        <pc:spChg chg="add">
          <ac:chgData name="Laura Knight" userId="fcc6b1b8-7f69-4c06-9fd3-1a1553b3cd99" providerId="ADAL" clId="{BF5DB891-37D5-4E47-9B94-E2AC627FDB82}" dt="2021-10-28T11:06:49.342" v="242" actId="26606"/>
          <ac:spMkLst>
            <pc:docMk/>
            <pc:sldMk cId="1161406383" sldId="304"/>
            <ac:spMk id="10" creationId="{511290DF-4975-4FCD-8B8D-BBC86B836668}"/>
          </ac:spMkLst>
        </pc:spChg>
        <pc:spChg chg="add">
          <ac:chgData name="Laura Knight" userId="fcc6b1b8-7f69-4c06-9fd3-1a1553b3cd99" providerId="ADAL" clId="{BF5DB891-37D5-4E47-9B94-E2AC627FDB82}" dt="2021-10-28T11:06:49.342" v="242" actId="26606"/>
          <ac:spMkLst>
            <pc:docMk/>
            <pc:sldMk cId="1161406383" sldId="304"/>
            <ac:spMk id="16" creationId="{D9FE1511-6E1B-4F0E-8FF0-958527181CC9}"/>
          </ac:spMkLst>
        </pc:spChg>
        <pc:grpChg chg="add">
          <ac:chgData name="Laura Knight" userId="fcc6b1b8-7f69-4c06-9fd3-1a1553b3cd99" providerId="ADAL" clId="{BF5DB891-37D5-4E47-9B94-E2AC627FDB82}" dt="2021-10-28T11:06:49.342" v="242" actId="26606"/>
          <ac:grpSpMkLst>
            <pc:docMk/>
            <pc:sldMk cId="1161406383" sldId="304"/>
            <ac:grpSpMk id="12" creationId="{357CA18A-A333-4DCB-842B-76827D2ECB24}"/>
          </ac:grpSpMkLst>
        </pc:grpChg>
        <pc:picChg chg="add">
          <ac:chgData name="Laura Knight" userId="fcc6b1b8-7f69-4c06-9fd3-1a1553b3cd99" providerId="ADAL" clId="{BF5DB891-37D5-4E47-9B94-E2AC627FDB82}" dt="2021-10-28T11:06:49.342" v="242" actId="26606"/>
          <ac:picMkLst>
            <pc:docMk/>
            <pc:sldMk cId="1161406383" sldId="304"/>
            <ac:picMk id="18" creationId="{025CEF6D-5E98-4B5C-A10F-7459C1EEF10E}"/>
          </ac:picMkLst>
        </pc:picChg>
        <pc:cxnChg chg="add">
          <ac:chgData name="Laura Knight" userId="fcc6b1b8-7f69-4c06-9fd3-1a1553b3cd99" providerId="ADAL" clId="{BF5DB891-37D5-4E47-9B94-E2AC627FDB82}" dt="2021-10-28T11:06:49.342" v="242" actId="26606"/>
          <ac:cxnSpMkLst>
            <pc:docMk/>
            <pc:sldMk cId="1161406383" sldId="304"/>
            <ac:cxnSpMk id="20" creationId="{05C73161-1E4E-4E6A-91B2-E885CF8FFBA6}"/>
          </ac:cxnSpMkLst>
        </pc:cxnChg>
      </pc:sldChg>
      <pc:sldChg chg="modSp add mod">
        <pc:chgData name="Laura Knight" userId="fcc6b1b8-7f69-4c06-9fd3-1a1553b3cd99" providerId="ADAL" clId="{BF5DB891-37D5-4E47-9B94-E2AC627FDB82}" dt="2021-10-28T11:04:41.651" v="206"/>
        <pc:sldMkLst>
          <pc:docMk/>
          <pc:sldMk cId="1359898953" sldId="305"/>
        </pc:sldMkLst>
        <pc:spChg chg="mod">
          <ac:chgData name="Laura Knight" userId="fcc6b1b8-7f69-4c06-9fd3-1a1553b3cd99" providerId="ADAL" clId="{BF5DB891-37D5-4E47-9B94-E2AC627FDB82}" dt="2021-10-28T11:04:41.651" v="206"/>
          <ac:spMkLst>
            <pc:docMk/>
            <pc:sldMk cId="1359898953" sldId="305"/>
            <ac:spMk id="2" creationId="{00000000-0000-0000-0000-000000000000}"/>
          </ac:spMkLst>
        </pc:spChg>
        <pc:spChg chg="mod">
          <ac:chgData name="Laura Knight" userId="fcc6b1b8-7f69-4c06-9fd3-1a1553b3cd99" providerId="ADAL" clId="{BF5DB891-37D5-4E47-9B94-E2AC627FDB82}" dt="2021-10-28T11:04:41.651" v="206"/>
          <ac:spMkLst>
            <pc:docMk/>
            <pc:sldMk cId="1359898953" sldId="305"/>
            <ac:spMk id="3" creationId="{00000000-0000-0000-0000-000000000000}"/>
          </ac:spMkLst>
        </pc:spChg>
      </pc:sldChg>
      <pc:sldChg chg="addSp modSp add mod setBg">
        <pc:chgData name="Laura Knight" userId="fcc6b1b8-7f69-4c06-9fd3-1a1553b3cd99" providerId="ADAL" clId="{BF5DB891-37D5-4E47-9B94-E2AC627FDB82}" dt="2021-10-28T11:06:55.045" v="243" actId="26606"/>
        <pc:sldMkLst>
          <pc:docMk/>
          <pc:sldMk cId="507037561" sldId="306"/>
        </pc:sldMkLst>
        <pc:spChg chg="mod">
          <ac:chgData name="Laura Knight" userId="fcc6b1b8-7f69-4c06-9fd3-1a1553b3cd99" providerId="ADAL" clId="{BF5DB891-37D5-4E47-9B94-E2AC627FDB82}" dt="2021-10-28T11:06:55.045" v="243" actId="26606"/>
          <ac:spMkLst>
            <pc:docMk/>
            <pc:sldMk cId="507037561" sldId="306"/>
            <ac:spMk id="2" creationId="{00000000-0000-0000-0000-000000000000}"/>
          </ac:spMkLst>
        </pc:spChg>
        <pc:spChg chg="mod">
          <ac:chgData name="Laura Knight" userId="fcc6b1b8-7f69-4c06-9fd3-1a1553b3cd99" providerId="ADAL" clId="{BF5DB891-37D5-4E47-9B94-E2AC627FDB82}" dt="2021-10-28T11:06:55.045" v="243" actId="26606"/>
          <ac:spMkLst>
            <pc:docMk/>
            <pc:sldMk cId="507037561" sldId="306"/>
            <ac:spMk id="3" creationId="{00000000-0000-0000-0000-000000000000}"/>
          </ac:spMkLst>
        </pc:spChg>
        <pc:spChg chg="add">
          <ac:chgData name="Laura Knight" userId="fcc6b1b8-7f69-4c06-9fd3-1a1553b3cd99" providerId="ADAL" clId="{BF5DB891-37D5-4E47-9B94-E2AC627FDB82}" dt="2021-10-28T11:06:55.045" v="243" actId="26606"/>
          <ac:spMkLst>
            <pc:docMk/>
            <pc:sldMk cId="507037561" sldId="306"/>
            <ac:spMk id="8" creationId="{08E7A6F0-5CD3-481E-B0F2-E7F99FE675B0}"/>
          </ac:spMkLst>
        </pc:spChg>
        <pc:spChg chg="add">
          <ac:chgData name="Laura Knight" userId="fcc6b1b8-7f69-4c06-9fd3-1a1553b3cd99" providerId="ADAL" clId="{BF5DB891-37D5-4E47-9B94-E2AC627FDB82}" dt="2021-10-28T11:06:55.045" v="243" actId="26606"/>
          <ac:spMkLst>
            <pc:docMk/>
            <pc:sldMk cId="507037561" sldId="306"/>
            <ac:spMk id="10" creationId="{511290DF-4975-4FCD-8B8D-BBC86B836668}"/>
          </ac:spMkLst>
        </pc:spChg>
        <pc:spChg chg="add">
          <ac:chgData name="Laura Knight" userId="fcc6b1b8-7f69-4c06-9fd3-1a1553b3cd99" providerId="ADAL" clId="{BF5DB891-37D5-4E47-9B94-E2AC627FDB82}" dt="2021-10-28T11:06:55.045" v="243" actId="26606"/>
          <ac:spMkLst>
            <pc:docMk/>
            <pc:sldMk cId="507037561" sldId="306"/>
            <ac:spMk id="16" creationId="{D9FE1511-6E1B-4F0E-8FF0-958527181CC9}"/>
          </ac:spMkLst>
        </pc:spChg>
        <pc:grpChg chg="add">
          <ac:chgData name="Laura Knight" userId="fcc6b1b8-7f69-4c06-9fd3-1a1553b3cd99" providerId="ADAL" clId="{BF5DB891-37D5-4E47-9B94-E2AC627FDB82}" dt="2021-10-28T11:06:55.045" v="243" actId="26606"/>
          <ac:grpSpMkLst>
            <pc:docMk/>
            <pc:sldMk cId="507037561" sldId="306"/>
            <ac:grpSpMk id="12" creationId="{357CA18A-A333-4DCB-842B-76827D2ECB24}"/>
          </ac:grpSpMkLst>
        </pc:grpChg>
        <pc:picChg chg="add">
          <ac:chgData name="Laura Knight" userId="fcc6b1b8-7f69-4c06-9fd3-1a1553b3cd99" providerId="ADAL" clId="{BF5DB891-37D5-4E47-9B94-E2AC627FDB82}" dt="2021-10-28T11:06:55.045" v="243" actId="26606"/>
          <ac:picMkLst>
            <pc:docMk/>
            <pc:sldMk cId="507037561" sldId="306"/>
            <ac:picMk id="18" creationId="{025CEF6D-5E98-4B5C-A10F-7459C1EEF10E}"/>
          </ac:picMkLst>
        </pc:picChg>
        <pc:cxnChg chg="add">
          <ac:chgData name="Laura Knight" userId="fcc6b1b8-7f69-4c06-9fd3-1a1553b3cd99" providerId="ADAL" clId="{BF5DB891-37D5-4E47-9B94-E2AC627FDB82}" dt="2021-10-28T11:06:55.045" v="243" actId="26606"/>
          <ac:cxnSpMkLst>
            <pc:docMk/>
            <pc:sldMk cId="507037561" sldId="306"/>
            <ac:cxnSpMk id="20" creationId="{05C73161-1E4E-4E6A-91B2-E885CF8FFBA6}"/>
          </ac:cxnSpMkLst>
        </pc:cxnChg>
      </pc:sldChg>
      <pc:sldChg chg="addSp modSp add mod setBg">
        <pc:chgData name="Laura Knight" userId="fcc6b1b8-7f69-4c06-9fd3-1a1553b3cd99" providerId="ADAL" clId="{BF5DB891-37D5-4E47-9B94-E2AC627FDB82}" dt="2021-10-28T11:04:45.214" v="220" actId="26606"/>
        <pc:sldMkLst>
          <pc:docMk/>
          <pc:sldMk cId="3535091213" sldId="325"/>
        </pc:sldMkLst>
        <pc:spChg chg="mod">
          <ac:chgData name="Laura Knight" userId="fcc6b1b8-7f69-4c06-9fd3-1a1553b3cd99" providerId="ADAL" clId="{BF5DB891-37D5-4E47-9B94-E2AC627FDB82}" dt="2021-10-28T11:04:45.214" v="220" actId="26606"/>
          <ac:spMkLst>
            <pc:docMk/>
            <pc:sldMk cId="3535091213" sldId="325"/>
            <ac:spMk id="2" creationId="{28FA4EF8-90BC-496F-904D-962D536168A0}"/>
          </ac:spMkLst>
        </pc:spChg>
        <pc:spChg chg="mod">
          <ac:chgData name="Laura Knight" userId="fcc6b1b8-7f69-4c06-9fd3-1a1553b3cd99" providerId="ADAL" clId="{BF5DB891-37D5-4E47-9B94-E2AC627FDB82}" dt="2021-10-28T11:04:45.214" v="220" actId="26606"/>
          <ac:spMkLst>
            <pc:docMk/>
            <pc:sldMk cId="3535091213" sldId="325"/>
            <ac:spMk id="3" creationId="{D1E2B9C2-1B3D-458C-BC92-5A0CD14BDDE1}"/>
          </ac:spMkLst>
        </pc:spChg>
        <pc:spChg chg="add">
          <ac:chgData name="Laura Knight" userId="fcc6b1b8-7f69-4c06-9fd3-1a1553b3cd99" providerId="ADAL" clId="{BF5DB891-37D5-4E47-9B94-E2AC627FDB82}" dt="2021-10-28T11:04:45.214" v="220" actId="26606"/>
          <ac:spMkLst>
            <pc:docMk/>
            <pc:sldMk cId="3535091213" sldId="325"/>
            <ac:spMk id="8" creationId="{08E7A6F0-5CD3-481E-B0F2-E7F99FE675B0}"/>
          </ac:spMkLst>
        </pc:spChg>
        <pc:spChg chg="add">
          <ac:chgData name="Laura Knight" userId="fcc6b1b8-7f69-4c06-9fd3-1a1553b3cd99" providerId="ADAL" clId="{BF5DB891-37D5-4E47-9B94-E2AC627FDB82}" dt="2021-10-28T11:04:45.214" v="220" actId="26606"/>
          <ac:spMkLst>
            <pc:docMk/>
            <pc:sldMk cId="3535091213" sldId="325"/>
            <ac:spMk id="10" creationId="{511290DF-4975-4FCD-8B8D-BBC86B836668}"/>
          </ac:spMkLst>
        </pc:spChg>
        <pc:spChg chg="add">
          <ac:chgData name="Laura Knight" userId="fcc6b1b8-7f69-4c06-9fd3-1a1553b3cd99" providerId="ADAL" clId="{BF5DB891-37D5-4E47-9B94-E2AC627FDB82}" dt="2021-10-28T11:04:45.214" v="220" actId="26606"/>
          <ac:spMkLst>
            <pc:docMk/>
            <pc:sldMk cId="3535091213" sldId="325"/>
            <ac:spMk id="16" creationId="{D9FE1511-6E1B-4F0E-8FF0-958527181CC9}"/>
          </ac:spMkLst>
        </pc:spChg>
        <pc:grpChg chg="add">
          <ac:chgData name="Laura Knight" userId="fcc6b1b8-7f69-4c06-9fd3-1a1553b3cd99" providerId="ADAL" clId="{BF5DB891-37D5-4E47-9B94-E2AC627FDB82}" dt="2021-10-28T11:04:45.214" v="220" actId="26606"/>
          <ac:grpSpMkLst>
            <pc:docMk/>
            <pc:sldMk cId="3535091213" sldId="325"/>
            <ac:grpSpMk id="12" creationId="{357CA18A-A333-4DCB-842B-76827D2ECB24}"/>
          </ac:grpSpMkLst>
        </pc:grpChg>
        <pc:picChg chg="add">
          <ac:chgData name="Laura Knight" userId="fcc6b1b8-7f69-4c06-9fd3-1a1553b3cd99" providerId="ADAL" clId="{BF5DB891-37D5-4E47-9B94-E2AC627FDB82}" dt="2021-10-28T11:04:45.214" v="220" actId="26606"/>
          <ac:picMkLst>
            <pc:docMk/>
            <pc:sldMk cId="3535091213" sldId="325"/>
            <ac:picMk id="18" creationId="{025CEF6D-5E98-4B5C-A10F-7459C1EEF10E}"/>
          </ac:picMkLst>
        </pc:picChg>
        <pc:cxnChg chg="add">
          <ac:chgData name="Laura Knight" userId="fcc6b1b8-7f69-4c06-9fd3-1a1553b3cd99" providerId="ADAL" clId="{BF5DB891-37D5-4E47-9B94-E2AC627FDB82}" dt="2021-10-28T11:04:45.214" v="220" actId="26606"/>
          <ac:cxnSpMkLst>
            <pc:docMk/>
            <pc:sldMk cId="3535091213" sldId="325"/>
            <ac:cxnSpMk id="20" creationId="{05C73161-1E4E-4E6A-91B2-E885CF8FFBA6}"/>
          </ac:cxnSpMkLst>
        </pc:cxnChg>
      </pc:sldChg>
      <pc:sldChg chg="addSp modSp add mod setBg">
        <pc:chgData name="Laura Knight" userId="fcc6b1b8-7f69-4c06-9fd3-1a1553b3cd99" providerId="ADAL" clId="{BF5DB891-37D5-4E47-9B94-E2AC627FDB82}" dt="2021-10-28T11:07:30.232" v="248" actId="26606"/>
        <pc:sldMkLst>
          <pc:docMk/>
          <pc:sldMk cId="224105702" sldId="326"/>
        </pc:sldMkLst>
        <pc:spChg chg="mod">
          <ac:chgData name="Laura Knight" userId="fcc6b1b8-7f69-4c06-9fd3-1a1553b3cd99" providerId="ADAL" clId="{BF5DB891-37D5-4E47-9B94-E2AC627FDB82}" dt="2021-10-28T11:07:30.232" v="248" actId="26606"/>
          <ac:spMkLst>
            <pc:docMk/>
            <pc:sldMk cId="224105702" sldId="326"/>
            <ac:spMk id="2" creationId="{0C87F1C4-B4FE-4E22-B173-EA753905A6D5}"/>
          </ac:spMkLst>
        </pc:spChg>
        <pc:spChg chg="mod">
          <ac:chgData name="Laura Knight" userId="fcc6b1b8-7f69-4c06-9fd3-1a1553b3cd99" providerId="ADAL" clId="{BF5DB891-37D5-4E47-9B94-E2AC627FDB82}" dt="2021-10-28T11:07:30.232" v="248" actId="26606"/>
          <ac:spMkLst>
            <pc:docMk/>
            <pc:sldMk cId="224105702" sldId="326"/>
            <ac:spMk id="3" creationId="{DB9D03A5-21C6-441C-A7F6-BBEE9EA61AA9}"/>
          </ac:spMkLst>
        </pc:spChg>
        <pc:spChg chg="add">
          <ac:chgData name="Laura Knight" userId="fcc6b1b8-7f69-4c06-9fd3-1a1553b3cd99" providerId="ADAL" clId="{BF5DB891-37D5-4E47-9B94-E2AC627FDB82}" dt="2021-10-28T11:07:30.232" v="248" actId="26606"/>
          <ac:spMkLst>
            <pc:docMk/>
            <pc:sldMk cId="224105702" sldId="326"/>
            <ac:spMk id="8" creationId="{08E7A6F0-5CD3-481E-B0F2-E7F99FE675B0}"/>
          </ac:spMkLst>
        </pc:spChg>
        <pc:spChg chg="add">
          <ac:chgData name="Laura Knight" userId="fcc6b1b8-7f69-4c06-9fd3-1a1553b3cd99" providerId="ADAL" clId="{BF5DB891-37D5-4E47-9B94-E2AC627FDB82}" dt="2021-10-28T11:07:30.232" v="248" actId="26606"/>
          <ac:spMkLst>
            <pc:docMk/>
            <pc:sldMk cId="224105702" sldId="326"/>
            <ac:spMk id="10" creationId="{511290DF-4975-4FCD-8B8D-BBC86B836668}"/>
          </ac:spMkLst>
        </pc:spChg>
        <pc:spChg chg="add">
          <ac:chgData name="Laura Knight" userId="fcc6b1b8-7f69-4c06-9fd3-1a1553b3cd99" providerId="ADAL" clId="{BF5DB891-37D5-4E47-9B94-E2AC627FDB82}" dt="2021-10-28T11:07:30.232" v="248" actId="26606"/>
          <ac:spMkLst>
            <pc:docMk/>
            <pc:sldMk cId="224105702" sldId="326"/>
            <ac:spMk id="16" creationId="{D9FE1511-6E1B-4F0E-8FF0-958527181CC9}"/>
          </ac:spMkLst>
        </pc:spChg>
        <pc:grpChg chg="add">
          <ac:chgData name="Laura Knight" userId="fcc6b1b8-7f69-4c06-9fd3-1a1553b3cd99" providerId="ADAL" clId="{BF5DB891-37D5-4E47-9B94-E2AC627FDB82}" dt="2021-10-28T11:07:30.232" v="248" actId="26606"/>
          <ac:grpSpMkLst>
            <pc:docMk/>
            <pc:sldMk cId="224105702" sldId="326"/>
            <ac:grpSpMk id="12" creationId="{357CA18A-A333-4DCB-842B-76827D2ECB24}"/>
          </ac:grpSpMkLst>
        </pc:grpChg>
        <pc:picChg chg="add">
          <ac:chgData name="Laura Knight" userId="fcc6b1b8-7f69-4c06-9fd3-1a1553b3cd99" providerId="ADAL" clId="{BF5DB891-37D5-4E47-9B94-E2AC627FDB82}" dt="2021-10-28T11:07:30.232" v="248" actId="26606"/>
          <ac:picMkLst>
            <pc:docMk/>
            <pc:sldMk cId="224105702" sldId="326"/>
            <ac:picMk id="18" creationId="{025CEF6D-5E98-4B5C-A10F-7459C1EEF10E}"/>
          </ac:picMkLst>
        </pc:picChg>
        <pc:cxnChg chg="add">
          <ac:chgData name="Laura Knight" userId="fcc6b1b8-7f69-4c06-9fd3-1a1553b3cd99" providerId="ADAL" clId="{BF5DB891-37D5-4E47-9B94-E2AC627FDB82}" dt="2021-10-28T11:07:30.232" v="248" actId="26606"/>
          <ac:cxnSpMkLst>
            <pc:docMk/>
            <pc:sldMk cId="224105702" sldId="326"/>
            <ac:cxnSpMk id="20" creationId="{05C73161-1E4E-4E6A-91B2-E885CF8FFBA6}"/>
          </ac:cxnSpMkLst>
        </pc:cxnChg>
      </pc:sldChg>
      <pc:sldChg chg="addSp modSp add mod setBg">
        <pc:chgData name="Laura Knight" userId="fcc6b1b8-7f69-4c06-9fd3-1a1553b3cd99" providerId="ADAL" clId="{BF5DB891-37D5-4E47-9B94-E2AC627FDB82}" dt="2021-10-28T11:07:35.479" v="249" actId="26606"/>
        <pc:sldMkLst>
          <pc:docMk/>
          <pc:sldMk cId="121694733" sldId="327"/>
        </pc:sldMkLst>
        <pc:spChg chg="mod">
          <ac:chgData name="Laura Knight" userId="fcc6b1b8-7f69-4c06-9fd3-1a1553b3cd99" providerId="ADAL" clId="{BF5DB891-37D5-4E47-9B94-E2AC627FDB82}" dt="2021-10-28T11:07:35.479" v="249" actId="26606"/>
          <ac:spMkLst>
            <pc:docMk/>
            <pc:sldMk cId="121694733" sldId="327"/>
            <ac:spMk id="2" creationId="{76D657AA-2489-4C82-BEBB-79CACA2A5228}"/>
          </ac:spMkLst>
        </pc:spChg>
        <pc:spChg chg="mod">
          <ac:chgData name="Laura Knight" userId="fcc6b1b8-7f69-4c06-9fd3-1a1553b3cd99" providerId="ADAL" clId="{BF5DB891-37D5-4E47-9B94-E2AC627FDB82}" dt="2021-10-28T11:07:35.479" v="249" actId="26606"/>
          <ac:spMkLst>
            <pc:docMk/>
            <pc:sldMk cId="121694733" sldId="327"/>
            <ac:spMk id="3" creationId="{E166A756-A9B7-4A62-A655-94D8353AE8D8}"/>
          </ac:spMkLst>
        </pc:spChg>
        <pc:spChg chg="add">
          <ac:chgData name="Laura Knight" userId="fcc6b1b8-7f69-4c06-9fd3-1a1553b3cd99" providerId="ADAL" clId="{BF5DB891-37D5-4E47-9B94-E2AC627FDB82}" dt="2021-10-28T11:07:35.479" v="249" actId="26606"/>
          <ac:spMkLst>
            <pc:docMk/>
            <pc:sldMk cId="121694733" sldId="327"/>
            <ac:spMk id="8" creationId="{08E7A6F0-5CD3-481E-B0F2-E7F99FE675B0}"/>
          </ac:spMkLst>
        </pc:spChg>
        <pc:spChg chg="add">
          <ac:chgData name="Laura Knight" userId="fcc6b1b8-7f69-4c06-9fd3-1a1553b3cd99" providerId="ADAL" clId="{BF5DB891-37D5-4E47-9B94-E2AC627FDB82}" dt="2021-10-28T11:07:35.479" v="249" actId="26606"/>
          <ac:spMkLst>
            <pc:docMk/>
            <pc:sldMk cId="121694733" sldId="327"/>
            <ac:spMk id="10" creationId="{511290DF-4975-4FCD-8B8D-BBC86B836668}"/>
          </ac:spMkLst>
        </pc:spChg>
        <pc:spChg chg="add">
          <ac:chgData name="Laura Knight" userId="fcc6b1b8-7f69-4c06-9fd3-1a1553b3cd99" providerId="ADAL" clId="{BF5DB891-37D5-4E47-9B94-E2AC627FDB82}" dt="2021-10-28T11:07:35.479" v="249" actId="26606"/>
          <ac:spMkLst>
            <pc:docMk/>
            <pc:sldMk cId="121694733" sldId="327"/>
            <ac:spMk id="16" creationId="{D9FE1511-6E1B-4F0E-8FF0-958527181CC9}"/>
          </ac:spMkLst>
        </pc:spChg>
        <pc:grpChg chg="add">
          <ac:chgData name="Laura Knight" userId="fcc6b1b8-7f69-4c06-9fd3-1a1553b3cd99" providerId="ADAL" clId="{BF5DB891-37D5-4E47-9B94-E2AC627FDB82}" dt="2021-10-28T11:07:35.479" v="249" actId="26606"/>
          <ac:grpSpMkLst>
            <pc:docMk/>
            <pc:sldMk cId="121694733" sldId="327"/>
            <ac:grpSpMk id="12" creationId="{357CA18A-A333-4DCB-842B-76827D2ECB24}"/>
          </ac:grpSpMkLst>
        </pc:grpChg>
        <pc:picChg chg="add">
          <ac:chgData name="Laura Knight" userId="fcc6b1b8-7f69-4c06-9fd3-1a1553b3cd99" providerId="ADAL" clId="{BF5DB891-37D5-4E47-9B94-E2AC627FDB82}" dt="2021-10-28T11:07:35.479" v="249" actId="26606"/>
          <ac:picMkLst>
            <pc:docMk/>
            <pc:sldMk cId="121694733" sldId="327"/>
            <ac:picMk id="18" creationId="{025CEF6D-5E98-4B5C-A10F-7459C1EEF10E}"/>
          </ac:picMkLst>
        </pc:picChg>
        <pc:cxnChg chg="add">
          <ac:chgData name="Laura Knight" userId="fcc6b1b8-7f69-4c06-9fd3-1a1553b3cd99" providerId="ADAL" clId="{BF5DB891-37D5-4E47-9B94-E2AC627FDB82}" dt="2021-10-28T11:07:35.479" v="249" actId="26606"/>
          <ac:cxnSpMkLst>
            <pc:docMk/>
            <pc:sldMk cId="121694733" sldId="327"/>
            <ac:cxnSpMk id="20" creationId="{05C73161-1E4E-4E6A-91B2-E885CF8FFBA6}"/>
          </ac:cxnSpMkLst>
        </pc:cxnChg>
      </pc:sldChg>
      <pc:sldChg chg="addSp modSp add mod setBg">
        <pc:chgData name="Laura Knight" userId="fcc6b1b8-7f69-4c06-9fd3-1a1553b3cd99" providerId="ADAL" clId="{BF5DB891-37D5-4E47-9B94-E2AC627FDB82}" dt="2021-10-28T11:07:52.978" v="250" actId="26606"/>
        <pc:sldMkLst>
          <pc:docMk/>
          <pc:sldMk cId="1887057210" sldId="328"/>
        </pc:sldMkLst>
        <pc:spChg chg="mod">
          <ac:chgData name="Laura Knight" userId="fcc6b1b8-7f69-4c06-9fd3-1a1553b3cd99" providerId="ADAL" clId="{BF5DB891-37D5-4E47-9B94-E2AC627FDB82}" dt="2021-10-28T11:07:52.978" v="250" actId="26606"/>
          <ac:spMkLst>
            <pc:docMk/>
            <pc:sldMk cId="1887057210" sldId="328"/>
            <ac:spMk id="2" creationId="{0F26A666-41AC-481F-AA5D-43B576F00E7F}"/>
          </ac:spMkLst>
        </pc:spChg>
        <pc:spChg chg="mod">
          <ac:chgData name="Laura Knight" userId="fcc6b1b8-7f69-4c06-9fd3-1a1553b3cd99" providerId="ADAL" clId="{BF5DB891-37D5-4E47-9B94-E2AC627FDB82}" dt="2021-10-28T11:07:52.978" v="250" actId="26606"/>
          <ac:spMkLst>
            <pc:docMk/>
            <pc:sldMk cId="1887057210" sldId="328"/>
            <ac:spMk id="3" creationId="{B9D7322D-44EC-4FD1-8216-488A99B843B3}"/>
          </ac:spMkLst>
        </pc:spChg>
        <pc:spChg chg="add">
          <ac:chgData name="Laura Knight" userId="fcc6b1b8-7f69-4c06-9fd3-1a1553b3cd99" providerId="ADAL" clId="{BF5DB891-37D5-4E47-9B94-E2AC627FDB82}" dt="2021-10-28T11:07:52.978" v="250" actId="26606"/>
          <ac:spMkLst>
            <pc:docMk/>
            <pc:sldMk cId="1887057210" sldId="328"/>
            <ac:spMk id="8" creationId="{08E7A6F0-5CD3-481E-B0F2-E7F99FE675B0}"/>
          </ac:spMkLst>
        </pc:spChg>
        <pc:spChg chg="add">
          <ac:chgData name="Laura Knight" userId="fcc6b1b8-7f69-4c06-9fd3-1a1553b3cd99" providerId="ADAL" clId="{BF5DB891-37D5-4E47-9B94-E2AC627FDB82}" dt="2021-10-28T11:07:52.978" v="250" actId="26606"/>
          <ac:spMkLst>
            <pc:docMk/>
            <pc:sldMk cId="1887057210" sldId="328"/>
            <ac:spMk id="10" creationId="{511290DF-4975-4FCD-8B8D-BBC86B836668}"/>
          </ac:spMkLst>
        </pc:spChg>
        <pc:spChg chg="add">
          <ac:chgData name="Laura Knight" userId="fcc6b1b8-7f69-4c06-9fd3-1a1553b3cd99" providerId="ADAL" clId="{BF5DB891-37D5-4E47-9B94-E2AC627FDB82}" dt="2021-10-28T11:07:52.978" v="250" actId="26606"/>
          <ac:spMkLst>
            <pc:docMk/>
            <pc:sldMk cId="1887057210" sldId="328"/>
            <ac:spMk id="16" creationId="{D9FE1511-6E1B-4F0E-8FF0-958527181CC9}"/>
          </ac:spMkLst>
        </pc:spChg>
        <pc:grpChg chg="add">
          <ac:chgData name="Laura Knight" userId="fcc6b1b8-7f69-4c06-9fd3-1a1553b3cd99" providerId="ADAL" clId="{BF5DB891-37D5-4E47-9B94-E2AC627FDB82}" dt="2021-10-28T11:07:52.978" v="250" actId="26606"/>
          <ac:grpSpMkLst>
            <pc:docMk/>
            <pc:sldMk cId="1887057210" sldId="328"/>
            <ac:grpSpMk id="12" creationId="{357CA18A-A333-4DCB-842B-76827D2ECB24}"/>
          </ac:grpSpMkLst>
        </pc:grpChg>
        <pc:picChg chg="add">
          <ac:chgData name="Laura Knight" userId="fcc6b1b8-7f69-4c06-9fd3-1a1553b3cd99" providerId="ADAL" clId="{BF5DB891-37D5-4E47-9B94-E2AC627FDB82}" dt="2021-10-28T11:07:52.978" v="250" actId="26606"/>
          <ac:picMkLst>
            <pc:docMk/>
            <pc:sldMk cId="1887057210" sldId="328"/>
            <ac:picMk id="18" creationId="{025CEF6D-5E98-4B5C-A10F-7459C1EEF10E}"/>
          </ac:picMkLst>
        </pc:picChg>
        <pc:cxnChg chg="add">
          <ac:chgData name="Laura Knight" userId="fcc6b1b8-7f69-4c06-9fd3-1a1553b3cd99" providerId="ADAL" clId="{BF5DB891-37D5-4E47-9B94-E2AC627FDB82}" dt="2021-10-28T11:07:52.978" v="250" actId="26606"/>
          <ac:cxnSpMkLst>
            <pc:docMk/>
            <pc:sldMk cId="1887057210" sldId="328"/>
            <ac:cxnSpMk id="20" creationId="{05C73161-1E4E-4E6A-91B2-E885CF8FFBA6}"/>
          </ac:cxnSpMkLst>
        </pc:cxnChg>
      </pc:sldChg>
      <pc:sldChg chg="addSp modSp add mod setBg">
        <pc:chgData name="Laura Knight" userId="fcc6b1b8-7f69-4c06-9fd3-1a1553b3cd99" providerId="ADAL" clId="{BF5DB891-37D5-4E47-9B94-E2AC627FDB82}" dt="2021-10-28T11:07:56.472" v="251" actId="26606"/>
        <pc:sldMkLst>
          <pc:docMk/>
          <pc:sldMk cId="2478321939" sldId="329"/>
        </pc:sldMkLst>
        <pc:spChg chg="mod">
          <ac:chgData name="Laura Knight" userId="fcc6b1b8-7f69-4c06-9fd3-1a1553b3cd99" providerId="ADAL" clId="{BF5DB891-37D5-4E47-9B94-E2AC627FDB82}" dt="2021-10-28T11:07:56.472" v="251" actId="26606"/>
          <ac:spMkLst>
            <pc:docMk/>
            <pc:sldMk cId="2478321939" sldId="329"/>
            <ac:spMk id="2" creationId="{E329E84E-F799-49B3-912B-2FAD5D36E2EE}"/>
          </ac:spMkLst>
        </pc:spChg>
        <pc:spChg chg="mod">
          <ac:chgData name="Laura Knight" userId="fcc6b1b8-7f69-4c06-9fd3-1a1553b3cd99" providerId="ADAL" clId="{BF5DB891-37D5-4E47-9B94-E2AC627FDB82}" dt="2021-10-28T11:07:56.472" v="251" actId="26606"/>
          <ac:spMkLst>
            <pc:docMk/>
            <pc:sldMk cId="2478321939" sldId="329"/>
            <ac:spMk id="3" creationId="{C6B7444D-6BA2-4897-94FD-275C1DF923A9}"/>
          </ac:spMkLst>
        </pc:spChg>
        <pc:spChg chg="add">
          <ac:chgData name="Laura Knight" userId="fcc6b1b8-7f69-4c06-9fd3-1a1553b3cd99" providerId="ADAL" clId="{BF5DB891-37D5-4E47-9B94-E2AC627FDB82}" dt="2021-10-28T11:07:56.472" v="251" actId="26606"/>
          <ac:spMkLst>
            <pc:docMk/>
            <pc:sldMk cId="2478321939" sldId="329"/>
            <ac:spMk id="8" creationId="{08E7A6F0-5CD3-481E-B0F2-E7F99FE675B0}"/>
          </ac:spMkLst>
        </pc:spChg>
        <pc:spChg chg="add">
          <ac:chgData name="Laura Knight" userId="fcc6b1b8-7f69-4c06-9fd3-1a1553b3cd99" providerId="ADAL" clId="{BF5DB891-37D5-4E47-9B94-E2AC627FDB82}" dt="2021-10-28T11:07:56.472" v="251" actId="26606"/>
          <ac:spMkLst>
            <pc:docMk/>
            <pc:sldMk cId="2478321939" sldId="329"/>
            <ac:spMk id="10" creationId="{511290DF-4975-4FCD-8B8D-BBC86B836668}"/>
          </ac:spMkLst>
        </pc:spChg>
        <pc:spChg chg="add">
          <ac:chgData name="Laura Knight" userId="fcc6b1b8-7f69-4c06-9fd3-1a1553b3cd99" providerId="ADAL" clId="{BF5DB891-37D5-4E47-9B94-E2AC627FDB82}" dt="2021-10-28T11:07:56.472" v="251" actId="26606"/>
          <ac:spMkLst>
            <pc:docMk/>
            <pc:sldMk cId="2478321939" sldId="329"/>
            <ac:spMk id="16" creationId="{D9FE1511-6E1B-4F0E-8FF0-958527181CC9}"/>
          </ac:spMkLst>
        </pc:spChg>
        <pc:grpChg chg="add">
          <ac:chgData name="Laura Knight" userId="fcc6b1b8-7f69-4c06-9fd3-1a1553b3cd99" providerId="ADAL" clId="{BF5DB891-37D5-4E47-9B94-E2AC627FDB82}" dt="2021-10-28T11:07:56.472" v="251" actId="26606"/>
          <ac:grpSpMkLst>
            <pc:docMk/>
            <pc:sldMk cId="2478321939" sldId="329"/>
            <ac:grpSpMk id="12" creationId="{357CA18A-A333-4DCB-842B-76827D2ECB24}"/>
          </ac:grpSpMkLst>
        </pc:grpChg>
        <pc:picChg chg="add">
          <ac:chgData name="Laura Knight" userId="fcc6b1b8-7f69-4c06-9fd3-1a1553b3cd99" providerId="ADAL" clId="{BF5DB891-37D5-4E47-9B94-E2AC627FDB82}" dt="2021-10-28T11:07:56.472" v="251" actId="26606"/>
          <ac:picMkLst>
            <pc:docMk/>
            <pc:sldMk cId="2478321939" sldId="329"/>
            <ac:picMk id="18" creationId="{025CEF6D-5E98-4B5C-A10F-7459C1EEF10E}"/>
          </ac:picMkLst>
        </pc:picChg>
        <pc:cxnChg chg="add">
          <ac:chgData name="Laura Knight" userId="fcc6b1b8-7f69-4c06-9fd3-1a1553b3cd99" providerId="ADAL" clId="{BF5DB891-37D5-4E47-9B94-E2AC627FDB82}" dt="2021-10-28T11:07:56.472" v="251" actId="26606"/>
          <ac:cxnSpMkLst>
            <pc:docMk/>
            <pc:sldMk cId="2478321939" sldId="329"/>
            <ac:cxnSpMk id="20" creationId="{05C73161-1E4E-4E6A-91B2-E885CF8FFBA6}"/>
          </ac:cxnSpMkLst>
        </pc:cxnChg>
      </pc:sldChg>
      <pc:sldChg chg="modSp add mod modNotesTx">
        <pc:chgData name="Laura Knight" userId="fcc6b1b8-7f69-4c06-9fd3-1a1553b3cd99" providerId="ADAL" clId="{BF5DB891-37D5-4E47-9B94-E2AC627FDB82}" dt="2021-10-28T11:08:16.059" v="252"/>
        <pc:sldMkLst>
          <pc:docMk/>
          <pc:sldMk cId="3919632843" sldId="330"/>
        </pc:sldMkLst>
        <pc:spChg chg="mod">
          <ac:chgData name="Laura Knight" userId="fcc6b1b8-7f69-4c06-9fd3-1a1553b3cd99" providerId="ADAL" clId="{BF5DB891-37D5-4E47-9B94-E2AC627FDB82}" dt="2021-10-28T11:04:41.651" v="206"/>
          <ac:spMkLst>
            <pc:docMk/>
            <pc:sldMk cId="3919632843" sldId="330"/>
            <ac:spMk id="2" creationId="{E43E8ECE-032C-447B-8280-03DF40BCF322}"/>
          </ac:spMkLst>
        </pc:spChg>
        <pc:spChg chg="mod">
          <ac:chgData name="Laura Knight" userId="fcc6b1b8-7f69-4c06-9fd3-1a1553b3cd99" providerId="ADAL" clId="{BF5DB891-37D5-4E47-9B94-E2AC627FDB82}" dt="2021-10-28T11:04:41.651" v="206"/>
          <ac:spMkLst>
            <pc:docMk/>
            <pc:sldMk cId="3919632843" sldId="330"/>
            <ac:spMk id="3" creationId="{CEC59459-E407-4E86-BCD9-CAF7A642E2E8}"/>
          </ac:spMkLst>
        </pc:spChg>
      </pc:sldChg>
      <pc:sldChg chg="modSp add del">
        <pc:chgData name="Laura Knight" userId="fcc6b1b8-7f69-4c06-9fd3-1a1553b3cd99" providerId="ADAL" clId="{BF5DB891-37D5-4E47-9B94-E2AC627FDB82}" dt="2021-10-28T11:08:20.210" v="253" actId="47"/>
        <pc:sldMkLst>
          <pc:docMk/>
          <pc:sldMk cId="727022721" sldId="331"/>
        </pc:sldMkLst>
        <pc:spChg chg="mod">
          <ac:chgData name="Laura Knight" userId="fcc6b1b8-7f69-4c06-9fd3-1a1553b3cd99" providerId="ADAL" clId="{BF5DB891-37D5-4E47-9B94-E2AC627FDB82}" dt="2021-10-28T11:04:41.651" v="206"/>
          <ac:spMkLst>
            <pc:docMk/>
            <pc:sldMk cId="727022721" sldId="331"/>
            <ac:spMk id="2" creationId="{9FC80E29-37FB-4A89-A811-150130E0CF68}"/>
          </ac:spMkLst>
        </pc:spChg>
        <pc:spChg chg="mod">
          <ac:chgData name="Laura Knight" userId="fcc6b1b8-7f69-4c06-9fd3-1a1553b3cd99" providerId="ADAL" clId="{BF5DB891-37D5-4E47-9B94-E2AC627FDB82}" dt="2021-10-28T11:04:41.651" v="206"/>
          <ac:spMkLst>
            <pc:docMk/>
            <pc:sldMk cId="727022721" sldId="331"/>
            <ac:spMk id="3" creationId="{EAD2E899-85E2-4290-9EFB-E2E48E6E2907}"/>
          </ac:spMkLst>
        </pc:spChg>
      </pc:sldChg>
      <pc:sldChg chg="modSp add mod modNotesTx">
        <pc:chgData name="Laura Knight" userId="fcc6b1b8-7f69-4c06-9fd3-1a1553b3cd99" providerId="ADAL" clId="{BF5DB891-37D5-4E47-9B94-E2AC627FDB82}" dt="2021-10-28T11:08:36.143" v="260" actId="403"/>
        <pc:sldMkLst>
          <pc:docMk/>
          <pc:sldMk cId="2246821071" sldId="332"/>
        </pc:sldMkLst>
        <pc:spChg chg="mod">
          <ac:chgData name="Laura Knight" userId="fcc6b1b8-7f69-4c06-9fd3-1a1553b3cd99" providerId="ADAL" clId="{BF5DB891-37D5-4E47-9B94-E2AC627FDB82}" dt="2021-10-28T11:04:41.651" v="206"/>
          <ac:spMkLst>
            <pc:docMk/>
            <pc:sldMk cId="2246821071" sldId="332"/>
            <ac:spMk id="2" creationId="{C77FDDFD-53C6-407B-BB66-313BFE3D98B6}"/>
          </ac:spMkLst>
        </pc:spChg>
        <pc:spChg chg="mod">
          <ac:chgData name="Laura Knight" userId="fcc6b1b8-7f69-4c06-9fd3-1a1553b3cd99" providerId="ADAL" clId="{BF5DB891-37D5-4E47-9B94-E2AC627FDB82}" dt="2021-10-28T11:08:36.143" v="260" actId="403"/>
          <ac:spMkLst>
            <pc:docMk/>
            <pc:sldMk cId="2246821071" sldId="332"/>
            <ac:spMk id="3" creationId="{D693523B-1A0D-4D1F-B8F1-0EEE2F672259}"/>
          </ac:spMkLst>
        </pc:spChg>
      </pc:sldChg>
      <pc:sldChg chg="modSp add">
        <pc:chgData name="Laura Knight" userId="fcc6b1b8-7f69-4c06-9fd3-1a1553b3cd99" providerId="ADAL" clId="{BF5DB891-37D5-4E47-9B94-E2AC627FDB82}" dt="2021-10-28T11:04:41.651" v="206"/>
        <pc:sldMkLst>
          <pc:docMk/>
          <pc:sldMk cId="1799562278" sldId="333"/>
        </pc:sldMkLst>
        <pc:spChg chg="mod">
          <ac:chgData name="Laura Knight" userId="fcc6b1b8-7f69-4c06-9fd3-1a1553b3cd99" providerId="ADAL" clId="{BF5DB891-37D5-4E47-9B94-E2AC627FDB82}" dt="2021-10-28T11:04:41.651" v="206"/>
          <ac:spMkLst>
            <pc:docMk/>
            <pc:sldMk cId="1799562278" sldId="333"/>
            <ac:spMk id="2" creationId="{43B2BFAC-3405-41F7-9FAF-E6C79612B2D2}"/>
          </ac:spMkLst>
        </pc:spChg>
        <pc:spChg chg="mod">
          <ac:chgData name="Laura Knight" userId="fcc6b1b8-7f69-4c06-9fd3-1a1553b3cd99" providerId="ADAL" clId="{BF5DB891-37D5-4E47-9B94-E2AC627FDB82}" dt="2021-10-28T11:04:41.651" v="206"/>
          <ac:spMkLst>
            <pc:docMk/>
            <pc:sldMk cId="1799562278" sldId="333"/>
            <ac:spMk id="3" creationId="{E8043223-AAA0-4699-A15F-9DC307476039}"/>
          </ac:spMkLst>
        </pc:spChg>
      </pc:sldChg>
      <pc:sldChg chg="modSp add mod">
        <pc:chgData name="Laura Knight" userId="fcc6b1b8-7f69-4c06-9fd3-1a1553b3cd99" providerId="ADAL" clId="{BF5DB891-37D5-4E47-9B94-E2AC627FDB82}" dt="2021-10-28T11:04:41.777" v="209" actId="27636"/>
        <pc:sldMkLst>
          <pc:docMk/>
          <pc:sldMk cId="1504876155" sldId="334"/>
        </pc:sldMkLst>
        <pc:spChg chg="mod">
          <ac:chgData name="Laura Knight" userId="fcc6b1b8-7f69-4c06-9fd3-1a1553b3cd99" providerId="ADAL" clId="{BF5DB891-37D5-4E47-9B94-E2AC627FDB82}" dt="2021-10-28T11:04:41.651" v="206"/>
          <ac:spMkLst>
            <pc:docMk/>
            <pc:sldMk cId="1504876155" sldId="334"/>
            <ac:spMk id="2" creationId="{5D4A67C1-71FA-4534-9F94-FC09E5D620B6}"/>
          </ac:spMkLst>
        </pc:spChg>
        <pc:spChg chg="mod">
          <ac:chgData name="Laura Knight" userId="fcc6b1b8-7f69-4c06-9fd3-1a1553b3cd99" providerId="ADAL" clId="{BF5DB891-37D5-4E47-9B94-E2AC627FDB82}" dt="2021-10-28T11:04:41.777" v="209" actId="27636"/>
          <ac:spMkLst>
            <pc:docMk/>
            <pc:sldMk cId="1504876155" sldId="334"/>
            <ac:spMk id="3" creationId="{66014E99-10EB-4C7C-B959-2EFA6579D225}"/>
          </ac:spMkLst>
        </pc:spChg>
      </pc:sldChg>
      <pc:sldChg chg="modSp add mod">
        <pc:chgData name="Laura Knight" userId="fcc6b1b8-7f69-4c06-9fd3-1a1553b3cd99" providerId="ADAL" clId="{BF5DB891-37D5-4E47-9B94-E2AC627FDB82}" dt="2021-10-28T11:04:41.651" v="206"/>
        <pc:sldMkLst>
          <pc:docMk/>
          <pc:sldMk cId="2866928961" sldId="335"/>
        </pc:sldMkLst>
        <pc:spChg chg="mod">
          <ac:chgData name="Laura Knight" userId="fcc6b1b8-7f69-4c06-9fd3-1a1553b3cd99" providerId="ADAL" clId="{BF5DB891-37D5-4E47-9B94-E2AC627FDB82}" dt="2021-10-28T10:55:56.991" v="201" actId="27636"/>
          <ac:spMkLst>
            <pc:docMk/>
            <pc:sldMk cId="2866928961" sldId="335"/>
            <ac:spMk id="2" creationId="{FE2570D2-4394-43D5-A26A-17BB7868AB89}"/>
          </ac:spMkLst>
        </pc:spChg>
        <pc:spChg chg="mod">
          <ac:chgData name="Laura Knight" userId="fcc6b1b8-7f69-4c06-9fd3-1a1553b3cd99" providerId="ADAL" clId="{BF5DB891-37D5-4E47-9B94-E2AC627FDB82}" dt="2021-10-28T11:04:41.651" v="206"/>
          <ac:spMkLst>
            <pc:docMk/>
            <pc:sldMk cId="2866928961" sldId="335"/>
            <ac:spMk id="3" creationId="{48ABEBE1-1980-4896-B136-C90A2ABC1EFD}"/>
          </ac:spMkLst>
        </pc:spChg>
      </pc:sldChg>
      <pc:sldChg chg="modSp add mod">
        <pc:chgData name="Laura Knight" userId="fcc6b1b8-7f69-4c06-9fd3-1a1553b3cd99" providerId="ADAL" clId="{BF5DB891-37D5-4E47-9B94-E2AC627FDB82}" dt="2021-10-28T11:04:41.651" v="206"/>
        <pc:sldMkLst>
          <pc:docMk/>
          <pc:sldMk cId="2930105697" sldId="336"/>
        </pc:sldMkLst>
        <pc:spChg chg="mod">
          <ac:chgData name="Laura Knight" userId="fcc6b1b8-7f69-4c06-9fd3-1a1553b3cd99" providerId="ADAL" clId="{BF5DB891-37D5-4E47-9B94-E2AC627FDB82}" dt="2021-10-28T10:55:56.997" v="203" actId="27636"/>
          <ac:spMkLst>
            <pc:docMk/>
            <pc:sldMk cId="2930105697" sldId="336"/>
            <ac:spMk id="2" creationId="{1A6DF047-DB24-4903-BDFB-4A39F4B20314}"/>
          </ac:spMkLst>
        </pc:spChg>
        <pc:spChg chg="mod">
          <ac:chgData name="Laura Knight" userId="fcc6b1b8-7f69-4c06-9fd3-1a1553b3cd99" providerId="ADAL" clId="{BF5DB891-37D5-4E47-9B94-E2AC627FDB82}" dt="2021-10-28T11:04:41.651" v="206"/>
          <ac:spMkLst>
            <pc:docMk/>
            <pc:sldMk cId="2930105697" sldId="336"/>
            <ac:spMk id="3" creationId="{CD177733-140D-4BB6-93CB-09CFB9036EB9}"/>
          </ac:spMkLst>
        </pc:spChg>
      </pc:sldChg>
      <pc:sldChg chg="delSp modSp add mod">
        <pc:chgData name="Laura Knight" userId="fcc6b1b8-7f69-4c06-9fd3-1a1553b3cd99" providerId="ADAL" clId="{BF5DB891-37D5-4E47-9B94-E2AC627FDB82}" dt="2021-10-28T11:09:00.191" v="262" actId="478"/>
        <pc:sldMkLst>
          <pc:docMk/>
          <pc:sldMk cId="4167196301" sldId="337"/>
        </pc:sldMkLst>
        <pc:spChg chg="del mod">
          <ac:chgData name="Laura Knight" userId="fcc6b1b8-7f69-4c06-9fd3-1a1553b3cd99" providerId="ADAL" clId="{BF5DB891-37D5-4E47-9B94-E2AC627FDB82}" dt="2021-10-28T11:09:00.191" v="262" actId="478"/>
          <ac:spMkLst>
            <pc:docMk/>
            <pc:sldMk cId="4167196301" sldId="337"/>
            <ac:spMk id="2" creationId="{00000000-0000-0000-0000-000000000000}"/>
          </ac:spMkLst>
        </pc:spChg>
        <pc:spChg chg="mod">
          <ac:chgData name="Laura Knight" userId="fcc6b1b8-7f69-4c06-9fd3-1a1553b3cd99" providerId="ADAL" clId="{BF5DB891-37D5-4E47-9B94-E2AC627FDB82}" dt="2021-10-28T11:04:41.651" v="206"/>
          <ac:spMkLst>
            <pc:docMk/>
            <pc:sldMk cId="4167196301" sldId="337"/>
            <ac:spMk id="3" creationId="{00000000-0000-0000-0000-000000000000}"/>
          </ac:spMkLst>
        </pc:spChg>
      </pc:sldChg>
      <pc:sldChg chg="modSp add mod">
        <pc:chgData name="Laura Knight" userId="fcc6b1b8-7f69-4c06-9fd3-1a1553b3cd99" providerId="ADAL" clId="{BF5DB891-37D5-4E47-9B94-E2AC627FDB82}" dt="2021-10-28T11:04:41.787" v="210" actId="27636"/>
        <pc:sldMkLst>
          <pc:docMk/>
          <pc:sldMk cId="3692674450" sldId="338"/>
        </pc:sldMkLst>
        <pc:spChg chg="mod">
          <ac:chgData name="Laura Knight" userId="fcc6b1b8-7f69-4c06-9fd3-1a1553b3cd99" providerId="ADAL" clId="{BF5DB891-37D5-4E47-9B94-E2AC627FDB82}" dt="2021-10-28T11:04:41.651" v="206"/>
          <ac:spMkLst>
            <pc:docMk/>
            <pc:sldMk cId="3692674450" sldId="338"/>
            <ac:spMk id="2" creationId="{00000000-0000-0000-0000-000000000000}"/>
          </ac:spMkLst>
        </pc:spChg>
        <pc:spChg chg="mod">
          <ac:chgData name="Laura Knight" userId="fcc6b1b8-7f69-4c06-9fd3-1a1553b3cd99" providerId="ADAL" clId="{BF5DB891-37D5-4E47-9B94-E2AC627FDB82}" dt="2021-10-28T11:04:41.787" v="210" actId="27636"/>
          <ac:spMkLst>
            <pc:docMk/>
            <pc:sldMk cId="3692674450" sldId="338"/>
            <ac:spMk id="3" creationId="{00000000-0000-0000-0000-000000000000}"/>
          </ac:spMkLst>
        </pc:spChg>
      </pc:sldChg>
      <pc:sldChg chg="modSp add mod">
        <pc:chgData name="Laura Knight" userId="fcc6b1b8-7f69-4c06-9fd3-1a1553b3cd99" providerId="ADAL" clId="{BF5DB891-37D5-4E47-9B94-E2AC627FDB82}" dt="2021-10-28T11:04:41.651" v="206"/>
        <pc:sldMkLst>
          <pc:docMk/>
          <pc:sldMk cId="2362960384" sldId="339"/>
        </pc:sldMkLst>
        <pc:spChg chg="mod">
          <ac:chgData name="Laura Knight" userId="fcc6b1b8-7f69-4c06-9fd3-1a1553b3cd99" providerId="ADAL" clId="{BF5DB891-37D5-4E47-9B94-E2AC627FDB82}" dt="2021-10-28T11:04:41.651" v="206"/>
          <ac:spMkLst>
            <pc:docMk/>
            <pc:sldMk cId="2362960384" sldId="339"/>
            <ac:spMk id="2" creationId="{00000000-0000-0000-0000-000000000000}"/>
          </ac:spMkLst>
        </pc:spChg>
        <pc:spChg chg="mod">
          <ac:chgData name="Laura Knight" userId="fcc6b1b8-7f69-4c06-9fd3-1a1553b3cd99" providerId="ADAL" clId="{BF5DB891-37D5-4E47-9B94-E2AC627FDB82}" dt="2021-10-28T11:04:41.651" v="206"/>
          <ac:spMkLst>
            <pc:docMk/>
            <pc:sldMk cId="2362960384" sldId="339"/>
            <ac:spMk id="3" creationId="{00000000-0000-0000-0000-000000000000}"/>
          </ac:spMkLst>
        </pc:spChg>
      </pc:sldChg>
      <pc:sldChg chg="modSp add">
        <pc:chgData name="Laura Knight" userId="fcc6b1b8-7f69-4c06-9fd3-1a1553b3cd99" providerId="ADAL" clId="{BF5DB891-37D5-4E47-9B94-E2AC627FDB82}" dt="2021-10-28T11:04:41.651" v="206"/>
        <pc:sldMkLst>
          <pc:docMk/>
          <pc:sldMk cId="979986848" sldId="340"/>
        </pc:sldMkLst>
        <pc:spChg chg="mod">
          <ac:chgData name="Laura Knight" userId="fcc6b1b8-7f69-4c06-9fd3-1a1553b3cd99" providerId="ADAL" clId="{BF5DB891-37D5-4E47-9B94-E2AC627FDB82}" dt="2021-10-28T11:04:41.651" v="206"/>
          <ac:spMkLst>
            <pc:docMk/>
            <pc:sldMk cId="979986848" sldId="340"/>
            <ac:spMk id="2" creationId="{00000000-0000-0000-0000-000000000000}"/>
          </ac:spMkLst>
        </pc:spChg>
        <pc:spChg chg="mod">
          <ac:chgData name="Laura Knight" userId="fcc6b1b8-7f69-4c06-9fd3-1a1553b3cd99" providerId="ADAL" clId="{BF5DB891-37D5-4E47-9B94-E2AC627FDB82}" dt="2021-10-28T11:04:41.651" v="206"/>
          <ac:spMkLst>
            <pc:docMk/>
            <pc:sldMk cId="979986848" sldId="340"/>
            <ac:spMk id="3" creationId="{00000000-0000-0000-0000-000000000000}"/>
          </ac:spMkLst>
        </pc:spChg>
      </pc:sldChg>
      <pc:sldChg chg="modSp add">
        <pc:chgData name="Laura Knight" userId="fcc6b1b8-7f69-4c06-9fd3-1a1553b3cd99" providerId="ADAL" clId="{BF5DB891-37D5-4E47-9B94-E2AC627FDB82}" dt="2021-10-28T11:04:41.651" v="206"/>
        <pc:sldMkLst>
          <pc:docMk/>
          <pc:sldMk cId="4099978663" sldId="341"/>
        </pc:sldMkLst>
        <pc:spChg chg="mod">
          <ac:chgData name="Laura Knight" userId="fcc6b1b8-7f69-4c06-9fd3-1a1553b3cd99" providerId="ADAL" clId="{BF5DB891-37D5-4E47-9B94-E2AC627FDB82}" dt="2021-10-28T11:04:41.651" v="206"/>
          <ac:spMkLst>
            <pc:docMk/>
            <pc:sldMk cId="4099978663" sldId="341"/>
            <ac:spMk id="2" creationId="{00000000-0000-0000-0000-000000000000}"/>
          </ac:spMkLst>
        </pc:spChg>
        <pc:spChg chg="mod">
          <ac:chgData name="Laura Knight" userId="fcc6b1b8-7f69-4c06-9fd3-1a1553b3cd99" providerId="ADAL" clId="{BF5DB891-37D5-4E47-9B94-E2AC627FDB82}" dt="2021-10-28T11:04:41.651" v="206"/>
          <ac:spMkLst>
            <pc:docMk/>
            <pc:sldMk cId="4099978663" sldId="341"/>
            <ac:spMk id="3" creationId="{00000000-0000-0000-0000-000000000000}"/>
          </ac:spMkLst>
        </pc:spChg>
      </pc:sldChg>
      <pc:sldChg chg="modSp add">
        <pc:chgData name="Laura Knight" userId="fcc6b1b8-7f69-4c06-9fd3-1a1553b3cd99" providerId="ADAL" clId="{BF5DB891-37D5-4E47-9B94-E2AC627FDB82}" dt="2021-10-28T11:04:41.651" v="206"/>
        <pc:sldMkLst>
          <pc:docMk/>
          <pc:sldMk cId="3479726452" sldId="342"/>
        </pc:sldMkLst>
        <pc:spChg chg="mod">
          <ac:chgData name="Laura Knight" userId="fcc6b1b8-7f69-4c06-9fd3-1a1553b3cd99" providerId="ADAL" clId="{BF5DB891-37D5-4E47-9B94-E2AC627FDB82}" dt="2021-10-28T11:04:41.651" v="206"/>
          <ac:spMkLst>
            <pc:docMk/>
            <pc:sldMk cId="3479726452" sldId="342"/>
            <ac:spMk id="2" creationId="{00000000-0000-0000-0000-000000000000}"/>
          </ac:spMkLst>
        </pc:spChg>
        <pc:spChg chg="mod">
          <ac:chgData name="Laura Knight" userId="fcc6b1b8-7f69-4c06-9fd3-1a1553b3cd99" providerId="ADAL" clId="{BF5DB891-37D5-4E47-9B94-E2AC627FDB82}" dt="2021-10-28T11:04:41.651" v="206"/>
          <ac:spMkLst>
            <pc:docMk/>
            <pc:sldMk cId="3479726452" sldId="342"/>
            <ac:spMk id="3" creationId="{00000000-0000-0000-0000-000000000000}"/>
          </ac:spMkLst>
        </pc:spChg>
      </pc:sldChg>
      <pc:sldChg chg="modSp add">
        <pc:chgData name="Laura Knight" userId="fcc6b1b8-7f69-4c06-9fd3-1a1553b3cd99" providerId="ADAL" clId="{BF5DB891-37D5-4E47-9B94-E2AC627FDB82}" dt="2021-10-28T11:04:41.651" v="206"/>
        <pc:sldMkLst>
          <pc:docMk/>
          <pc:sldMk cId="1552886647" sldId="343"/>
        </pc:sldMkLst>
        <pc:spChg chg="mod">
          <ac:chgData name="Laura Knight" userId="fcc6b1b8-7f69-4c06-9fd3-1a1553b3cd99" providerId="ADAL" clId="{BF5DB891-37D5-4E47-9B94-E2AC627FDB82}" dt="2021-10-28T11:04:41.651" v="206"/>
          <ac:spMkLst>
            <pc:docMk/>
            <pc:sldMk cId="1552886647" sldId="343"/>
            <ac:spMk id="2" creationId="{00000000-0000-0000-0000-000000000000}"/>
          </ac:spMkLst>
        </pc:spChg>
        <pc:spChg chg="mod">
          <ac:chgData name="Laura Knight" userId="fcc6b1b8-7f69-4c06-9fd3-1a1553b3cd99" providerId="ADAL" clId="{BF5DB891-37D5-4E47-9B94-E2AC627FDB82}" dt="2021-10-28T11:04:41.651" v="206"/>
          <ac:spMkLst>
            <pc:docMk/>
            <pc:sldMk cId="1552886647" sldId="343"/>
            <ac:spMk id="3"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61E94A-5EFF-4628-9554-9703AAA70AF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2C29B36-C0BB-4FB6-A1C4-171F997F562D}">
      <dgm:prSet/>
      <dgm:spPr/>
      <dgm:t>
        <a:bodyPr/>
        <a:lstStyle/>
        <a:p>
          <a:r>
            <a:rPr lang="en-GB" b="1" u="sng"/>
            <a:t>SP will not be granted  . . . </a:t>
          </a:r>
          <a:endParaRPr lang="en-US"/>
        </a:p>
      </dgm:t>
    </dgm:pt>
    <dgm:pt modelId="{548EDBC6-19EF-465E-9400-C252F8E52C1F}" type="parTrans" cxnId="{89BE3B90-7451-44FE-9168-E1123773A494}">
      <dgm:prSet/>
      <dgm:spPr/>
      <dgm:t>
        <a:bodyPr/>
        <a:lstStyle/>
        <a:p>
          <a:endParaRPr lang="en-US"/>
        </a:p>
      </dgm:t>
    </dgm:pt>
    <dgm:pt modelId="{17FD62DA-C2AF-48A4-BC4A-C32202A58DDE}" type="sibTrans" cxnId="{89BE3B90-7451-44FE-9168-E1123773A494}">
      <dgm:prSet/>
      <dgm:spPr/>
      <dgm:t>
        <a:bodyPr/>
        <a:lstStyle/>
        <a:p>
          <a:endParaRPr lang="en-US"/>
        </a:p>
      </dgm:t>
    </dgm:pt>
    <dgm:pt modelId="{66B97ABE-E6C6-4FA6-B6ED-C4B46D857301}">
      <dgm:prSet/>
      <dgm:spPr/>
      <dgm:t>
        <a:bodyPr/>
        <a:lstStyle/>
        <a:p>
          <a:r>
            <a:rPr lang="en-GB"/>
            <a:t>Where damages would be an adequate remedy </a:t>
          </a:r>
          <a:endParaRPr lang="en-US"/>
        </a:p>
      </dgm:t>
    </dgm:pt>
    <dgm:pt modelId="{AC038092-6767-4434-B014-8CB20B355276}" type="parTrans" cxnId="{08B82896-191C-40A2-A761-364A856DF0B6}">
      <dgm:prSet/>
      <dgm:spPr/>
      <dgm:t>
        <a:bodyPr/>
        <a:lstStyle/>
        <a:p>
          <a:endParaRPr lang="en-US"/>
        </a:p>
      </dgm:t>
    </dgm:pt>
    <dgm:pt modelId="{9FA32196-A4B0-4ECD-82E6-E5F04A96CA5B}" type="sibTrans" cxnId="{08B82896-191C-40A2-A761-364A856DF0B6}">
      <dgm:prSet/>
      <dgm:spPr/>
      <dgm:t>
        <a:bodyPr/>
        <a:lstStyle/>
        <a:p>
          <a:endParaRPr lang="en-US"/>
        </a:p>
      </dgm:t>
    </dgm:pt>
    <dgm:pt modelId="{27D62D92-E8CB-44A2-831C-553C1862EC17}">
      <dgm:prSet/>
      <dgm:spPr/>
      <dgm:t>
        <a:bodyPr/>
        <a:lstStyle/>
        <a:p>
          <a:r>
            <a:rPr lang="en-GB"/>
            <a:t>If constant supervision by the court would be needed to ensure compliance with the order.</a:t>
          </a:r>
          <a:endParaRPr lang="en-US"/>
        </a:p>
      </dgm:t>
    </dgm:pt>
    <dgm:pt modelId="{372D8FD7-7FD6-42E8-90BB-1E6898B66DFF}" type="parTrans" cxnId="{57D8E0EC-25D3-4207-B6AF-9F642F0945B1}">
      <dgm:prSet/>
      <dgm:spPr/>
      <dgm:t>
        <a:bodyPr/>
        <a:lstStyle/>
        <a:p>
          <a:endParaRPr lang="en-US"/>
        </a:p>
      </dgm:t>
    </dgm:pt>
    <dgm:pt modelId="{75411F28-3379-4F74-9566-71DB90F427DC}" type="sibTrans" cxnId="{57D8E0EC-25D3-4207-B6AF-9F642F0945B1}">
      <dgm:prSet/>
      <dgm:spPr/>
      <dgm:t>
        <a:bodyPr/>
        <a:lstStyle/>
        <a:p>
          <a:endParaRPr lang="en-US"/>
        </a:p>
      </dgm:t>
    </dgm:pt>
    <dgm:pt modelId="{8762EB09-1166-49E6-8F4A-701D9BDF8CC4}">
      <dgm:prSet/>
      <dgm:spPr/>
      <dgm:t>
        <a:bodyPr/>
        <a:lstStyle/>
        <a:p>
          <a:r>
            <a:rPr lang="en-GB"/>
            <a:t>It is generally not available in relation to a contract such as personal services, such as employment.</a:t>
          </a:r>
          <a:endParaRPr lang="en-US"/>
        </a:p>
      </dgm:t>
    </dgm:pt>
    <dgm:pt modelId="{1310BB74-9DE0-441A-9558-AD1A2FC0F33D}" type="parTrans" cxnId="{ED1C4179-5DA1-466E-AA44-941EC5591439}">
      <dgm:prSet/>
      <dgm:spPr/>
      <dgm:t>
        <a:bodyPr/>
        <a:lstStyle/>
        <a:p>
          <a:endParaRPr lang="en-US"/>
        </a:p>
      </dgm:t>
    </dgm:pt>
    <dgm:pt modelId="{910B06D2-DEB2-4CF4-AE0B-CEEECA1C73C8}" type="sibTrans" cxnId="{ED1C4179-5DA1-466E-AA44-941EC5591439}">
      <dgm:prSet/>
      <dgm:spPr/>
      <dgm:t>
        <a:bodyPr/>
        <a:lstStyle/>
        <a:p>
          <a:endParaRPr lang="en-US"/>
        </a:p>
      </dgm:t>
    </dgm:pt>
    <dgm:pt modelId="{909FD255-7C67-4972-A9F4-61B6A7D65CF3}" type="pres">
      <dgm:prSet presAssocID="{1F61E94A-5EFF-4628-9554-9703AAA70AFB}" presName="linear" presStyleCnt="0">
        <dgm:presLayoutVars>
          <dgm:animLvl val="lvl"/>
          <dgm:resizeHandles val="exact"/>
        </dgm:presLayoutVars>
      </dgm:prSet>
      <dgm:spPr/>
    </dgm:pt>
    <dgm:pt modelId="{66EE6815-346F-4D7E-ACCC-937F8B15EA9F}" type="pres">
      <dgm:prSet presAssocID="{A2C29B36-C0BB-4FB6-A1C4-171F997F562D}" presName="parentText" presStyleLbl="node1" presStyleIdx="0" presStyleCnt="4">
        <dgm:presLayoutVars>
          <dgm:chMax val="0"/>
          <dgm:bulletEnabled val="1"/>
        </dgm:presLayoutVars>
      </dgm:prSet>
      <dgm:spPr/>
    </dgm:pt>
    <dgm:pt modelId="{9400D1DA-D944-4771-A635-9403287DB1B6}" type="pres">
      <dgm:prSet presAssocID="{17FD62DA-C2AF-48A4-BC4A-C32202A58DDE}" presName="spacer" presStyleCnt="0"/>
      <dgm:spPr/>
    </dgm:pt>
    <dgm:pt modelId="{769CB875-290D-4E8A-A167-E0040BE9B9C8}" type="pres">
      <dgm:prSet presAssocID="{66B97ABE-E6C6-4FA6-B6ED-C4B46D857301}" presName="parentText" presStyleLbl="node1" presStyleIdx="1" presStyleCnt="4">
        <dgm:presLayoutVars>
          <dgm:chMax val="0"/>
          <dgm:bulletEnabled val="1"/>
        </dgm:presLayoutVars>
      </dgm:prSet>
      <dgm:spPr/>
    </dgm:pt>
    <dgm:pt modelId="{A1BB889F-A0B0-4DC5-B0A6-84CC3C1FD803}" type="pres">
      <dgm:prSet presAssocID="{9FA32196-A4B0-4ECD-82E6-E5F04A96CA5B}" presName="spacer" presStyleCnt="0"/>
      <dgm:spPr/>
    </dgm:pt>
    <dgm:pt modelId="{C3CE5A1B-2397-4505-BB2D-18EA7E7E8D19}" type="pres">
      <dgm:prSet presAssocID="{27D62D92-E8CB-44A2-831C-553C1862EC17}" presName="parentText" presStyleLbl="node1" presStyleIdx="2" presStyleCnt="4">
        <dgm:presLayoutVars>
          <dgm:chMax val="0"/>
          <dgm:bulletEnabled val="1"/>
        </dgm:presLayoutVars>
      </dgm:prSet>
      <dgm:spPr/>
    </dgm:pt>
    <dgm:pt modelId="{9E0EE4A9-FF13-4814-A910-4BA413BFDECA}" type="pres">
      <dgm:prSet presAssocID="{75411F28-3379-4F74-9566-71DB90F427DC}" presName="spacer" presStyleCnt="0"/>
      <dgm:spPr/>
    </dgm:pt>
    <dgm:pt modelId="{D79A2B2E-2308-46CC-AB2A-FC415103BAEF}" type="pres">
      <dgm:prSet presAssocID="{8762EB09-1166-49E6-8F4A-701D9BDF8CC4}" presName="parentText" presStyleLbl="node1" presStyleIdx="3" presStyleCnt="4">
        <dgm:presLayoutVars>
          <dgm:chMax val="0"/>
          <dgm:bulletEnabled val="1"/>
        </dgm:presLayoutVars>
      </dgm:prSet>
      <dgm:spPr/>
    </dgm:pt>
  </dgm:ptLst>
  <dgm:cxnLst>
    <dgm:cxn modelId="{C925B540-9AD6-4561-A585-4DFE2ECA8ECB}" type="presOf" srcId="{A2C29B36-C0BB-4FB6-A1C4-171F997F562D}" destId="{66EE6815-346F-4D7E-ACCC-937F8B15EA9F}" srcOrd="0" destOrd="0" presId="urn:microsoft.com/office/officeart/2005/8/layout/vList2"/>
    <dgm:cxn modelId="{ED1C4179-5DA1-466E-AA44-941EC5591439}" srcId="{1F61E94A-5EFF-4628-9554-9703AAA70AFB}" destId="{8762EB09-1166-49E6-8F4A-701D9BDF8CC4}" srcOrd="3" destOrd="0" parTransId="{1310BB74-9DE0-441A-9558-AD1A2FC0F33D}" sibTransId="{910B06D2-DEB2-4CF4-AE0B-CEEECA1C73C8}"/>
    <dgm:cxn modelId="{57677D82-4553-4040-8574-2C6BDA930842}" type="presOf" srcId="{27D62D92-E8CB-44A2-831C-553C1862EC17}" destId="{C3CE5A1B-2397-4505-BB2D-18EA7E7E8D19}" srcOrd="0" destOrd="0" presId="urn:microsoft.com/office/officeart/2005/8/layout/vList2"/>
    <dgm:cxn modelId="{89BE3B90-7451-44FE-9168-E1123773A494}" srcId="{1F61E94A-5EFF-4628-9554-9703AAA70AFB}" destId="{A2C29B36-C0BB-4FB6-A1C4-171F997F562D}" srcOrd="0" destOrd="0" parTransId="{548EDBC6-19EF-465E-9400-C252F8E52C1F}" sibTransId="{17FD62DA-C2AF-48A4-BC4A-C32202A58DDE}"/>
    <dgm:cxn modelId="{08B82896-191C-40A2-A761-364A856DF0B6}" srcId="{1F61E94A-5EFF-4628-9554-9703AAA70AFB}" destId="{66B97ABE-E6C6-4FA6-B6ED-C4B46D857301}" srcOrd="1" destOrd="0" parTransId="{AC038092-6767-4434-B014-8CB20B355276}" sibTransId="{9FA32196-A4B0-4ECD-82E6-E5F04A96CA5B}"/>
    <dgm:cxn modelId="{E0002EA4-BF0A-44C8-8056-4248064A84FB}" type="presOf" srcId="{1F61E94A-5EFF-4628-9554-9703AAA70AFB}" destId="{909FD255-7C67-4972-A9F4-61B6A7D65CF3}" srcOrd="0" destOrd="0" presId="urn:microsoft.com/office/officeart/2005/8/layout/vList2"/>
    <dgm:cxn modelId="{CBBB43D3-AF06-4D77-837C-FE7A69526A8C}" type="presOf" srcId="{66B97ABE-E6C6-4FA6-B6ED-C4B46D857301}" destId="{769CB875-290D-4E8A-A167-E0040BE9B9C8}" srcOrd="0" destOrd="0" presId="urn:microsoft.com/office/officeart/2005/8/layout/vList2"/>
    <dgm:cxn modelId="{EEFE6BD5-DD15-4B32-975D-2269E4EDEC7F}" type="presOf" srcId="{8762EB09-1166-49E6-8F4A-701D9BDF8CC4}" destId="{D79A2B2E-2308-46CC-AB2A-FC415103BAEF}" srcOrd="0" destOrd="0" presId="urn:microsoft.com/office/officeart/2005/8/layout/vList2"/>
    <dgm:cxn modelId="{57D8E0EC-25D3-4207-B6AF-9F642F0945B1}" srcId="{1F61E94A-5EFF-4628-9554-9703AAA70AFB}" destId="{27D62D92-E8CB-44A2-831C-553C1862EC17}" srcOrd="2" destOrd="0" parTransId="{372D8FD7-7FD6-42E8-90BB-1E6898B66DFF}" sibTransId="{75411F28-3379-4F74-9566-71DB90F427DC}"/>
    <dgm:cxn modelId="{A63FE5E9-512B-4F6E-8661-AA7F24EA9ED2}" type="presParOf" srcId="{909FD255-7C67-4972-A9F4-61B6A7D65CF3}" destId="{66EE6815-346F-4D7E-ACCC-937F8B15EA9F}" srcOrd="0" destOrd="0" presId="urn:microsoft.com/office/officeart/2005/8/layout/vList2"/>
    <dgm:cxn modelId="{9301B080-2128-4046-BE01-901D8B60474C}" type="presParOf" srcId="{909FD255-7C67-4972-A9F4-61B6A7D65CF3}" destId="{9400D1DA-D944-4771-A635-9403287DB1B6}" srcOrd="1" destOrd="0" presId="urn:microsoft.com/office/officeart/2005/8/layout/vList2"/>
    <dgm:cxn modelId="{5AD6BA10-13DA-458A-92B1-BBD0B0D20BC8}" type="presParOf" srcId="{909FD255-7C67-4972-A9F4-61B6A7D65CF3}" destId="{769CB875-290D-4E8A-A167-E0040BE9B9C8}" srcOrd="2" destOrd="0" presId="urn:microsoft.com/office/officeart/2005/8/layout/vList2"/>
    <dgm:cxn modelId="{9AB8EE9E-C2D9-40E5-9CCB-5AFC9F653988}" type="presParOf" srcId="{909FD255-7C67-4972-A9F4-61B6A7D65CF3}" destId="{A1BB889F-A0B0-4DC5-B0A6-84CC3C1FD803}" srcOrd="3" destOrd="0" presId="urn:microsoft.com/office/officeart/2005/8/layout/vList2"/>
    <dgm:cxn modelId="{82A97B87-5324-4784-AB4A-409D92BA0DBE}" type="presParOf" srcId="{909FD255-7C67-4972-A9F4-61B6A7D65CF3}" destId="{C3CE5A1B-2397-4505-BB2D-18EA7E7E8D19}" srcOrd="4" destOrd="0" presId="urn:microsoft.com/office/officeart/2005/8/layout/vList2"/>
    <dgm:cxn modelId="{20F38C97-3B1A-4BCC-BC64-90E3A868EBAE}" type="presParOf" srcId="{909FD255-7C67-4972-A9F4-61B6A7D65CF3}" destId="{9E0EE4A9-FF13-4814-A910-4BA413BFDECA}" srcOrd="5" destOrd="0" presId="urn:microsoft.com/office/officeart/2005/8/layout/vList2"/>
    <dgm:cxn modelId="{52B0C318-64AC-4048-A4AC-83FEB40652DB}" type="presParOf" srcId="{909FD255-7C67-4972-A9F4-61B6A7D65CF3}" destId="{D79A2B2E-2308-46CC-AB2A-FC415103BAEF}"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EE6815-346F-4D7E-ACCC-937F8B15EA9F}">
      <dsp:nvSpPr>
        <dsp:cNvPr id="0" name=""/>
        <dsp:cNvSpPr/>
      </dsp:nvSpPr>
      <dsp:spPr>
        <a:xfrm>
          <a:off x="0" y="630774"/>
          <a:ext cx="5913437" cy="798524"/>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u="sng" kern="1200"/>
            <a:t>SP will not be granted  . . . </a:t>
          </a:r>
          <a:endParaRPr lang="en-US" sz="2100" kern="1200"/>
        </a:p>
      </dsp:txBody>
      <dsp:txXfrm>
        <a:off x="38981" y="669755"/>
        <a:ext cx="5835475" cy="720562"/>
      </dsp:txXfrm>
    </dsp:sp>
    <dsp:sp modelId="{769CB875-290D-4E8A-A167-E0040BE9B9C8}">
      <dsp:nvSpPr>
        <dsp:cNvPr id="0" name=""/>
        <dsp:cNvSpPr/>
      </dsp:nvSpPr>
      <dsp:spPr>
        <a:xfrm>
          <a:off x="0" y="1489779"/>
          <a:ext cx="5913437" cy="798524"/>
        </a:xfrm>
        <a:prstGeom prst="roundRect">
          <a:avLst/>
        </a:prstGeom>
        <a:gradFill rotWithShape="0">
          <a:gsLst>
            <a:gs pos="0">
              <a:schemeClr val="accent2">
                <a:hueOff val="-1130992"/>
                <a:satOff val="3728"/>
                <a:lumOff val="3987"/>
                <a:alphaOff val="0"/>
                <a:tint val="98000"/>
                <a:satMod val="110000"/>
                <a:lumMod val="104000"/>
              </a:schemeClr>
            </a:gs>
            <a:gs pos="69000">
              <a:schemeClr val="accent2">
                <a:hueOff val="-1130992"/>
                <a:satOff val="3728"/>
                <a:lumOff val="3987"/>
                <a:alphaOff val="0"/>
                <a:shade val="88000"/>
                <a:satMod val="130000"/>
                <a:lumMod val="92000"/>
              </a:schemeClr>
            </a:gs>
            <a:gs pos="100000">
              <a:schemeClr val="accent2">
                <a:hueOff val="-1130992"/>
                <a:satOff val="3728"/>
                <a:lumOff val="3987"/>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Where damages would be an adequate remedy </a:t>
          </a:r>
          <a:endParaRPr lang="en-US" sz="2100" kern="1200"/>
        </a:p>
      </dsp:txBody>
      <dsp:txXfrm>
        <a:off x="38981" y="1528760"/>
        <a:ext cx="5835475" cy="720562"/>
      </dsp:txXfrm>
    </dsp:sp>
    <dsp:sp modelId="{C3CE5A1B-2397-4505-BB2D-18EA7E7E8D19}">
      <dsp:nvSpPr>
        <dsp:cNvPr id="0" name=""/>
        <dsp:cNvSpPr/>
      </dsp:nvSpPr>
      <dsp:spPr>
        <a:xfrm>
          <a:off x="0" y="2348784"/>
          <a:ext cx="5913437" cy="798524"/>
        </a:xfrm>
        <a:prstGeom prst="roundRect">
          <a:avLst/>
        </a:prstGeom>
        <a:gradFill rotWithShape="0">
          <a:gsLst>
            <a:gs pos="0">
              <a:schemeClr val="accent2">
                <a:hueOff val="-2261984"/>
                <a:satOff val="7457"/>
                <a:lumOff val="7974"/>
                <a:alphaOff val="0"/>
                <a:tint val="98000"/>
                <a:satMod val="110000"/>
                <a:lumMod val="104000"/>
              </a:schemeClr>
            </a:gs>
            <a:gs pos="69000">
              <a:schemeClr val="accent2">
                <a:hueOff val="-2261984"/>
                <a:satOff val="7457"/>
                <a:lumOff val="7974"/>
                <a:alphaOff val="0"/>
                <a:shade val="88000"/>
                <a:satMod val="130000"/>
                <a:lumMod val="92000"/>
              </a:schemeClr>
            </a:gs>
            <a:gs pos="100000">
              <a:schemeClr val="accent2">
                <a:hueOff val="-2261984"/>
                <a:satOff val="7457"/>
                <a:lumOff val="7974"/>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If constant supervision by the court would be needed to ensure compliance with the order.</a:t>
          </a:r>
          <a:endParaRPr lang="en-US" sz="2100" kern="1200"/>
        </a:p>
      </dsp:txBody>
      <dsp:txXfrm>
        <a:off x="38981" y="2387765"/>
        <a:ext cx="5835475" cy="720562"/>
      </dsp:txXfrm>
    </dsp:sp>
    <dsp:sp modelId="{D79A2B2E-2308-46CC-AB2A-FC415103BAEF}">
      <dsp:nvSpPr>
        <dsp:cNvPr id="0" name=""/>
        <dsp:cNvSpPr/>
      </dsp:nvSpPr>
      <dsp:spPr>
        <a:xfrm>
          <a:off x="0" y="3207789"/>
          <a:ext cx="5913437" cy="798524"/>
        </a:xfrm>
        <a:prstGeom prst="roundRect">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It is generally not available in relation to a contract such as personal services, such as employment.</a:t>
          </a:r>
          <a:endParaRPr lang="en-US" sz="2100" kern="1200"/>
        </a:p>
      </dsp:txBody>
      <dsp:txXfrm>
        <a:off x="38981" y="3246770"/>
        <a:ext cx="5835475" cy="72056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9762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97624"/>
          </a:xfrm>
          <a:prstGeom prst="rect">
            <a:avLst/>
          </a:prstGeom>
        </p:spPr>
        <p:txBody>
          <a:bodyPr vert="horz" lIns="91440" tIns="45720" rIns="91440" bIns="45720" rtlCol="0"/>
          <a:lstStyle>
            <a:lvl1pPr algn="r">
              <a:defRPr sz="1200"/>
            </a:lvl1pPr>
          </a:lstStyle>
          <a:p>
            <a:fld id="{CF3DAD06-A600-47C7-AD07-8DCFB917E02C}" type="datetimeFigureOut">
              <a:rPr lang="en-GB" smtClean="0"/>
              <a:t>25/02/2022</a:t>
            </a:fld>
            <a:endParaRPr lang="en-GB"/>
          </a:p>
        </p:txBody>
      </p:sp>
      <p:sp>
        <p:nvSpPr>
          <p:cNvPr id="4" name="Footer Placeholder 3"/>
          <p:cNvSpPr>
            <a:spLocks noGrp="1"/>
          </p:cNvSpPr>
          <p:nvPr>
            <p:ph type="ftr" sz="quarter" idx="2"/>
          </p:nvPr>
        </p:nvSpPr>
        <p:spPr>
          <a:xfrm>
            <a:off x="0" y="9429014"/>
            <a:ext cx="2889250" cy="497624"/>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429014"/>
            <a:ext cx="2889250" cy="497624"/>
          </a:xfrm>
          <a:prstGeom prst="rect">
            <a:avLst/>
          </a:prstGeom>
        </p:spPr>
        <p:txBody>
          <a:bodyPr vert="horz" lIns="91440" tIns="45720" rIns="91440" bIns="45720" rtlCol="0" anchor="b"/>
          <a:lstStyle>
            <a:lvl1pPr algn="r">
              <a:defRPr sz="1200"/>
            </a:lvl1pPr>
          </a:lstStyle>
          <a:p>
            <a:fld id="{1DACB985-60B2-4215-AE3B-A67713E6E80A}" type="slidenum">
              <a:rPr lang="en-GB" smtClean="0"/>
              <a:t>‹#›</a:t>
            </a:fld>
            <a:endParaRPr lang="en-GB"/>
          </a:p>
        </p:txBody>
      </p:sp>
    </p:spTree>
    <p:extLst>
      <p:ext uri="{BB962C8B-B14F-4D97-AF65-F5344CB8AC3E}">
        <p14:creationId xmlns:p14="http://schemas.microsoft.com/office/powerpoint/2010/main" val="332580263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98056"/>
          </a:xfrm>
          <a:prstGeom prst="rect">
            <a:avLst/>
          </a:prstGeom>
        </p:spPr>
        <p:txBody>
          <a:bodyPr vert="horz" lIns="91440" tIns="45720" rIns="91440" bIns="45720" rtlCol="0"/>
          <a:lstStyle>
            <a:lvl1pPr algn="r">
              <a:defRPr sz="1200"/>
            </a:lvl1pPr>
          </a:lstStyle>
          <a:p>
            <a:fld id="{B642830E-0B74-4F6E-AE59-F8D3AF12CED1}" type="datetimeFigureOut">
              <a:rPr lang="en-GB" smtClean="0"/>
              <a:t>25/02/2022</a:t>
            </a:fld>
            <a:endParaRPr lang="en-GB"/>
          </a:p>
        </p:txBody>
      </p:sp>
      <p:sp>
        <p:nvSpPr>
          <p:cNvPr id="4" name="Slide Image Placeholder 3"/>
          <p:cNvSpPr>
            <a:spLocks noGrp="1" noRot="1" noChangeAspect="1"/>
          </p:cNvSpPr>
          <p:nvPr>
            <p:ph type="sldImg" idx="2"/>
          </p:nvPr>
        </p:nvSpPr>
        <p:spPr>
          <a:xfrm>
            <a:off x="357188" y="1241425"/>
            <a:ext cx="5954712"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777194"/>
            <a:ext cx="533527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6"/>
            <a:ext cx="2889938"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428586"/>
            <a:ext cx="2889938" cy="498055"/>
          </a:xfrm>
          <a:prstGeom prst="rect">
            <a:avLst/>
          </a:prstGeom>
        </p:spPr>
        <p:txBody>
          <a:bodyPr vert="horz" lIns="91440" tIns="45720" rIns="91440" bIns="45720" rtlCol="0" anchor="b"/>
          <a:lstStyle>
            <a:lvl1pPr algn="r">
              <a:defRPr sz="1200"/>
            </a:lvl1pPr>
          </a:lstStyle>
          <a:p>
            <a:fld id="{50039C00-777E-47EF-84AE-0037AA8DF3E0}" type="slidenum">
              <a:rPr lang="en-GB" smtClean="0"/>
              <a:t>‹#›</a:t>
            </a:fld>
            <a:endParaRPr lang="en-GB"/>
          </a:p>
        </p:txBody>
      </p:sp>
    </p:spTree>
    <p:extLst>
      <p:ext uri="{BB962C8B-B14F-4D97-AF65-F5344CB8AC3E}">
        <p14:creationId xmlns:p14="http://schemas.microsoft.com/office/powerpoint/2010/main" val="38359182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0039C00-777E-47EF-84AE-0037AA8DF3E0}" type="slidenum">
              <a:rPr lang="en-GB" smtClean="0"/>
              <a:t>1</a:t>
            </a:fld>
            <a:endParaRPr lang="en-GB"/>
          </a:p>
        </p:txBody>
      </p:sp>
    </p:spTree>
    <p:extLst>
      <p:ext uri="{BB962C8B-B14F-4D97-AF65-F5344CB8AC3E}">
        <p14:creationId xmlns:p14="http://schemas.microsoft.com/office/powerpoint/2010/main" val="20452799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0039C00-777E-47EF-84AE-0037AA8DF3E0}" type="slidenum">
              <a:rPr lang="en-GB" smtClean="0"/>
              <a:t>2</a:t>
            </a:fld>
            <a:endParaRPr lang="en-GB"/>
          </a:p>
        </p:txBody>
      </p:sp>
    </p:spTree>
    <p:extLst>
      <p:ext uri="{BB962C8B-B14F-4D97-AF65-F5344CB8AC3E}">
        <p14:creationId xmlns:p14="http://schemas.microsoft.com/office/powerpoint/2010/main" val="9327937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aseline="0" dirty="0"/>
              <a:t>.</a:t>
            </a:r>
            <a:r>
              <a:rPr lang="en-GB" dirty="0"/>
              <a:t> A remedy is what the court gives the party who has suffered through non-performance of the contract. The main remedies available for breach of contract are:-</a:t>
            </a:r>
          </a:p>
          <a:p>
            <a:r>
              <a:rPr lang="en-GB" dirty="0"/>
              <a:t>The common law remedy of damages; and</a:t>
            </a:r>
          </a:p>
          <a:p>
            <a:r>
              <a:rPr lang="en-GB" dirty="0"/>
              <a:t>Equitable remedies, including specific performance and injunction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indent="0">
              <a:buNone/>
            </a:pPr>
            <a:r>
              <a:rPr lang="en-GB" sz="1200" dirty="0"/>
              <a:t>As previously noted, in some circumstances the injured party may be able to terminate the contract (repudiate).</a:t>
            </a:r>
          </a:p>
          <a:p>
            <a:pPr marL="0" indent="0">
              <a:buNone/>
            </a:pPr>
            <a:r>
              <a:rPr lang="en-GB" sz="1200" dirty="0"/>
              <a:t>Specific remedies have been set out in the Consumer Rights Act 2015 for use in situations when any of the terms implied by that statute are breached.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3</a:t>
            </a:fld>
            <a:endParaRPr lang="en-GB"/>
          </a:p>
        </p:txBody>
      </p:sp>
    </p:spTree>
    <p:extLst>
      <p:ext uri="{BB962C8B-B14F-4D97-AF65-F5344CB8AC3E}">
        <p14:creationId xmlns:p14="http://schemas.microsoft.com/office/powerpoint/2010/main" val="11099543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0039C00-777E-47EF-84AE-0037AA8DF3E0}" type="slidenum">
              <a:rPr lang="en-GB" smtClean="0"/>
              <a:t>4</a:t>
            </a:fld>
            <a:endParaRPr lang="en-GB"/>
          </a:p>
        </p:txBody>
      </p:sp>
    </p:spTree>
    <p:extLst>
      <p:ext uri="{BB962C8B-B14F-4D97-AF65-F5344CB8AC3E}">
        <p14:creationId xmlns:p14="http://schemas.microsoft.com/office/powerpoint/2010/main" val="2651627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If 1 party has breached the contract, the other party is usually awarded damages, which consist of a money payment made by the party in breach to the other party. The precise amount awarded will be assessed by the court.</a:t>
            </a:r>
          </a:p>
          <a:p>
            <a:pPr marL="0" indent="0">
              <a:buNone/>
            </a:pPr>
            <a:r>
              <a:rPr lang="en-GB" dirty="0"/>
              <a:t>Damages are a common law remedy, which means that they were the main remedy originally developed by the judges and that they are available to all winners of a civil action as their right.  Their availability should be juxtaposed with the availability of equitable remedies which are only awarded when the court considers that this would be fair and are therefore discretionary remedies.</a:t>
            </a:r>
          </a:p>
          <a:p>
            <a:pPr marL="0" indent="0">
              <a:buNone/>
            </a:pPr>
            <a:endParaRPr lang="en-GB" dirty="0"/>
          </a:p>
          <a:p>
            <a:pPr marL="0" indent="0">
              <a:buNone/>
            </a:pPr>
            <a:r>
              <a:rPr lang="en-GB" dirty="0"/>
              <a:t>The courts’ approach to, or their purpose in, the awarding of damages in contract law was explained by Baron Parke in Robinson v Harman [1948]</a:t>
            </a:r>
          </a:p>
          <a:p>
            <a:pPr marL="0" indent="0">
              <a:buNone/>
            </a:pPr>
            <a:r>
              <a:rPr lang="en-GB" i="1" dirty="0"/>
              <a:t>“the rule of the common law is, that where a party sustains a loss by reason of a breach of contract, he is, so far as money can do it, to be placed in the same situation, with respect to damages, as if the contract had been performed.”</a:t>
            </a:r>
          </a:p>
          <a:p>
            <a:pPr marL="0" indent="0">
              <a:buNone/>
            </a:pPr>
            <a:r>
              <a:rPr lang="en-GB" dirty="0"/>
              <a:t>This has also been confirmed in subsequent cases.</a:t>
            </a:r>
          </a:p>
          <a:p>
            <a:pPr marL="0" indent="0">
              <a:buNone/>
            </a:pPr>
            <a:endParaRPr lang="en-GB" dirty="0"/>
          </a:p>
          <a:p>
            <a:pPr marL="0" indent="0">
              <a:buNone/>
            </a:pPr>
            <a:r>
              <a:rPr lang="en-GB" b="1" i="1" dirty="0"/>
              <a:t>Farley v Skinner [2001] – </a:t>
            </a:r>
            <a:r>
              <a:rPr lang="en-GB" dirty="0"/>
              <a:t>where Lord Scott said that the injured party </a:t>
            </a:r>
            <a:r>
              <a:rPr lang="en-GB" i="1" dirty="0"/>
              <a:t>“is entitled…..to the benefit of the bargain” </a:t>
            </a:r>
            <a:r>
              <a:rPr lang="en-GB" dirty="0"/>
              <a:t>and</a:t>
            </a:r>
          </a:p>
          <a:p>
            <a:pPr marL="0" indent="0">
              <a:buNone/>
            </a:pPr>
            <a:endParaRPr lang="en-GB" b="1" i="1" dirty="0"/>
          </a:p>
          <a:p>
            <a:pPr marL="0" indent="0">
              <a:buNone/>
            </a:pPr>
            <a:r>
              <a:rPr lang="en-GB" b="1" i="1" dirty="0"/>
              <a:t>Bunge SA v </a:t>
            </a:r>
            <a:r>
              <a:rPr lang="en-GB" b="1" i="1" dirty="0" err="1"/>
              <a:t>Nidera</a:t>
            </a:r>
            <a:r>
              <a:rPr lang="en-GB" b="1" i="1" dirty="0"/>
              <a:t> SA [2015] – </a:t>
            </a:r>
            <a:r>
              <a:rPr lang="en-GB" dirty="0"/>
              <a:t>where Lord Sumption confirmed that the </a:t>
            </a:r>
            <a:r>
              <a:rPr lang="en-GB" i="1" dirty="0"/>
              <a:t>“fundamental principle of the common law of damages is the compensatory principle”</a:t>
            </a:r>
          </a:p>
          <a:p>
            <a:pPr marL="0" indent="0">
              <a:buNone/>
            </a:pPr>
            <a:r>
              <a:rPr lang="en-GB" dirty="0"/>
              <a:t>In other words the injured party is entitled to be compensated for not getting the “bargain” that he should have gained under the contract.</a:t>
            </a:r>
          </a:p>
          <a:p>
            <a:pPr marL="0" indent="0">
              <a:buNone/>
            </a:pPr>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5</a:t>
            </a:fld>
            <a:endParaRPr lang="en-GB"/>
          </a:p>
        </p:txBody>
      </p:sp>
    </p:spTree>
    <p:extLst>
      <p:ext uri="{BB962C8B-B14F-4D97-AF65-F5344CB8AC3E}">
        <p14:creationId xmlns:p14="http://schemas.microsoft.com/office/powerpoint/2010/main" val="14295294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039C00-777E-47EF-84AE-0037AA8DF3E0}" type="slidenum">
              <a:rPr lang="en-GB" smtClean="0"/>
              <a:t>6</a:t>
            </a:fld>
            <a:endParaRPr lang="en-GB"/>
          </a:p>
        </p:txBody>
      </p:sp>
    </p:spTree>
    <p:extLst>
      <p:ext uri="{BB962C8B-B14F-4D97-AF65-F5344CB8AC3E}">
        <p14:creationId xmlns:p14="http://schemas.microsoft.com/office/powerpoint/2010/main" val="7300524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Given that contract damages are traditionally intended to be compensatory, rather than imposed as a punishment, nominal damages of a few pounds or even pence may be awarded in situations where there has been a breach of contract but loss is minimal or non-existent.</a:t>
            </a:r>
          </a:p>
          <a:p>
            <a:endParaRPr lang="en-GB" dirty="0"/>
          </a:p>
          <a:p>
            <a:r>
              <a:rPr lang="en-GB" dirty="0"/>
              <a:t>If the court thinks</a:t>
            </a:r>
            <a:r>
              <a:rPr lang="en-GB" baseline="0" dirty="0"/>
              <a:t> that the claimant was technically correct in bringing a claim but was wasting everyone’s time by suing, he may get contemptuous damages such as one penny.</a:t>
            </a:r>
            <a:endParaRPr lang="en-GB" dirty="0"/>
          </a:p>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7</a:t>
            </a:fld>
            <a:endParaRPr lang="en-GB"/>
          </a:p>
        </p:txBody>
      </p:sp>
    </p:spTree>
    <p:extLst>
      <p:ext uri="{BB962C8B-B14F-4D97-AF65-F5344CB8AC3E}">
        <p14:creationId xmlns:p14="http://schemas.microsoft.com/office/powerpoint/2010/main" val="26909005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Pecuniary</a:t>
            </a:r>
            <a:r>
              <a:rPr lang="en-GB" baseline="0" dirty="0"/>
              <a:t> damages generally aim to compensate the injured party for their financial losses. In determining the exact sum that the claimant will recover, the courts will have regard to the main ways in which the loss is calculated.</a:t>
            </a:r>
          </a:p>
          <a:p>
            <a:endParaRPr lang="en-GB" baseline="0" dirty="0"/>
          </a:p>
          <a:p>
            <a:pPr marL="228600" indent="-228600">
              <a:buAutoNum type="arabicParenR"/>
            </a:pPr>
            <a:r>
              <a:rPr lang="en-GB" b="1" u="sng" baseline="0" dirty="0"/>
              <a:t>Loss of bargain/expectation loss:</a:t>
            </a:r>
          </a:p>
          <a:p>
            <a:pPr marL="0" indent="0">
              <a:buNone/>
            </a:pPr>
            <a:endParaRPr lang="en-GB" b="1" u="sng" baseline="0" dirty="0"/>
          </a:p>
          <a:p>
            <a:pPr marL="0" indent="0">
              <a:buNone/>
            </a:pPr>
            <a:r>
              <a:rPr lang="en-GB" baseline="0" dirty="0"/>
              <a:t>Damages here are awarded to put the claimant financially, into the position that he would have been in had the contract been properly performed</a:t>
            </a:r>
          </a:p>
          <a:p>
            <a:pPr marL="0" indent="0">
              <a:buNone/>
            </a:pPr>
            <a:r>
              <a:rPr lang="en-GB" baseline="0" dirty="0"/>
              <a:t>In sale of goods cases, damages will often be the difference between the agreed contract price and the actual market price on the day of which the goods should have been delivered; the court aims to give the injured party what he should have had and therefore compensates for the </a:t>
            </a:r>
            <a:r>
              <a:rPr lang="en-GB" b="1" baseline="0" dirty="0"/>
              <a:t>cost of replacement.</a:t>
            </a:r>
          </a:p>
          <a:p>
            <a:pPr marL="0" indent="0">
              <a:buNone/>
            </a:pPr>
            <a:r>
              <a:rPr lang="en-GB" b="0" baseline="0" dirty="0"/>
              <a:t>Sometimes, the court may have to estimate what the claimant might have received if the contract had been honoured- </a:t>
            </a:r>
            <a:r>
              <a:rPr lang="en-GB" b="1" baseline="0" dirty="0"/>
              <a:t>Chaplin v Hicks [1911].</a:t>
            </a:r>
          </a:p>
          <a:p>
            <a:pPr marL="0" indent="0">
              <a:buNone/>
            </a:pPr>
            <a:r>
              <a:rPr lang="en-GB" b="1" baseline="0" dirty="0"/>
              <a:t>Chaplin v Hicks [1911]: </a:t>
            </a:r>
            <a:r>
              <a:rPr lang="en-GB" b="0" baseline="0" dirty="0"/>
              <a:t>the claimant along with 49 other people was offered an interview, which she accepted. </a:t>
            </a:r>
          </a:p>
          <a:p>
            <a:pPr marL="0" indent="0">
              <a:buNone/>
            </a:pPr>
            <a:r>
              <a:rPr lang="en-GB" b="0" baseline="0" dirty="0"/>
              <a:t>The D promised to choose 12 candidates from the 50 at the interview and offer them theatrical engagements for three years.</a:t>
            </a:r>
          </a:p>
          <a:p>
            <a:pPr marL="0" indent="0">
              <a:buNone/>
            </a:pPr>
            <a:r>
              <a:rPr lang="en-GB" b="0" baseline="0" dirty="0"/>
              <a:t>The D did not give her enough notice of the interview and she sued for her lost chance of selection. The court felt it was difficult to assess the damages because she might not have succeeded at interview, but nevertheless was awarded her £100 for her LOST OPPORTUNITY. </a:t>
            </a:r>
          </a:p>
          <a:p>
            <a:pPr marL="0" indent="0">
              <a:buNone/>
            </a:pPr>
            <a:r>
              <a:rPr lang="en-GB" b="1" baseline="0" dirty="0"/>
              <a:t>Damages of this kind are called SPECULATIVE DAMAGES </a:t>
            </a:r>
            <a:r>
              <a:rPr lang="en-GB" b="0" baseline="0" dirty="0"/>
              <a:t>( Because the courts have to speculate).</a:t>
            </a:r>
          </a:p>
          <a:p>
            <a:pPr marL="0" indent="0">
              <a:buNone/>
            </a:pPr>
            <a:endParaRPr lang="en-GB" b="0" baseline="0" dirty="0"/>
          </a:p>
          <a:p>
            <a:pPr marL="0" indent="0">
              <a:buNone/>
            </a:pPr>
            <a:r>
              <a:rPr lang="en-GB" b="0" baseline="0" dirty="0"/>
              <a:t>2) </a:t>
            </a:r>
            <a:r>
              <a:rPr lang="en-GB" b="1" u="sng" baseline="0" dirty="0"/>
              <a:t>Reliance loss</a:t>
            </a:r>
          </a:p>
          <a:p>
            <a:pPr marL="0" indent="0">
              <a:buNone/>
            </a:pPr>
            <a:r>
              <a:rPr lang="en-GB" b="0" u="none" baseline="0" dirty="0"/>
              <a:t>In some instances it may be impossible to accurately quantify (or measure) what the loss of the bargain has actually cost. Instead, the award can, in some circumstances, be based upon “reliance”, being the sums spent by the injured party in reliance on the other party fulfilling his obligations.</a:t>
            </a:r>
          </a:p>
          <a:p>
            <a:pPr marL="0" indent="0">
              <a:buNone/>
            </a:pPr>
            <a:r>
              <a:rPr lang="en-GB" b="0" u="none" baseline="0" dirty="0"/>
              <a:t>Also called consequential losses, in the sense that they are losses that have been incurred as a consequence of relying on the other party’s original contractual promise.</a:t>
            </a:r>
          </a:p>
          <a:p>
            <a:pPr marL="0" indent="0">
              <a:buNone/>
            </a:pPr>
            <a:endParaRPr lang="en-GB" b="0" u="none" baseline="0" dirty="0"/>
          </a:p>
          <a:p>
            <a:pPr marL="0" indent="0">
              <a:buNone/>
            </a:pPr>
            <a:r>
              <a:rPr lang="en-GB" b="1" u="none" baseline="0" dirty="0"/>
              <a:t>Anglia Television v Reed [1972] </a:t>
            </a:r>
          </a:p>
          <a:p>
            <a:pPr marL="0" indent="0">
              <a:buNone/>
            </a:pPr>
            <a:r>
              <a:rPr lang="en-GB" b="0" u="none" baseline="0" dirty="0"/>
              <a:t>An actor pulled out of a film contract very late so that no replacement star could be found.</a:t>
            </a:r>
          </a:p>
          <a:p>
            <a:pPr marL="0" indent="0">
              <a:buNone/>
            </a:pPr>
            <a:r>
              <a:rPr lang="en-GB" b="0" u="none" baseline="0" dirty="0"/>
              <a:t>The amount of profit which might have been made by the film was uncertain, so instead of loss of bargain, the claimants were awarded, in reliance loss, all the money that they had spent on preparations for the film which was now wasted as a </a:t>
            </a:r>
            <a:r>
              <a:rPr lang="en-GB" b="0" u="none" baseline="0" dirty="0" err="1"/>
              <a:t>a</a:t>
            </a:r>
            <a:r>
              <a:rPr lang="en-GB" b="0" u="none" baseline="0" dirty="0"/>
              <a:t> result of the defendants breach.</a:t>
            </a:r>
          </a:p>
          <a:p>
            <a:pPr marL="0" indent="0">
              <a:buNone/>
            </a:pPr>
            <a:endParaRPr lang="en-GB" b="1" baseline="0" dirty="0"/>
          </a:p>
          <a:p>
            <a:pPr marL="0" indent="0">
              <a:buNone/>
            </a:pPr>
            <a:endParaRPr lang="en-GB" b="1" baseline="0" dirty="0"/>
          </a:p>
        </p:txBody>
      </p:sp>
      <p:sp>
        <p:nvSpPr>
          <p:cNvPr id="4" name="Slide Number Placeholder 3"/>
          <p:cNvSpPr>
            <a:spLocks noGrp="1"/>
          </p:cNvSpPr>
          <p:nvPr>
            <p:ph type="sldNum" sz="quarter" idx="10"/>
          </p:nvPr>
        </p:nvSpPr>
        <p:spPr/>
        <p:txBody>
          <a:bodyPr/>
          <a:lstStyle/>
          <a:p>
            <a:fld id="{50039C00-777E-47EF-84AE-0037AA8DF3E0}" type="slidenum">
              <a:rPr lang="en-GB" smtClean="0"/>
              <a:t>8</a:t>
            </a:fld>
            <a:endParaRPr lang="en-GB"/>
          </a:p>
        </p:txBody>
      </p:sp>
    </p:spTree>
    <p:extLst>
      <p:ext uri="{BB962C8B-B14F-4D97-AF65-F5344CB8AC3E}">
        <p14:creationId xmlns:p14="http://schemas.microsoft.com/office/powerpoint/2010/main" val="5454140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Contract damages are usually</a:t>
            </a:r>
            <a:r>
              <a:rPr lang="en-GB" baseline="0" dirty="0"/>
              <a:t> concerned with compensating financial losses, but in some situations compensation for non-pecuniary losses (such as mental distress) will also be recoverable.</a:t>
            </a:r>
          </a:p>
          <a:p>
            <a:r>
              <a:rPr lang="en-GB" baseline="0" dirty="0"/>
              <a:t>Traditionally the English courts were reluctant to award damages under this heading except in 2 situations.</a:t>
            </a:r>
          </a:p>
          <a:p>
            <a:endParaRPr lang="en-GB" baseline="0" dirty="0"/>
          </a:p>
          <a:p>
            <a:r>
              <a:rPr lang="en-GB" baseline="0" dirty="0"/>
              <a:t>Farley v Skinner (No.2)[2001].</a:t>
            </a:r>
          </a:p>
          <a:p>
            <a:endParaRPr lang="en-GB" baseline="0" dirty="0"/>
          </a:p>
          <a:p>
            <a:pPr marL="228600" indent="-228600">
              <a:buAutoNum type="arabicPeriod"/>
            </a:pPr>
            <a:r>
              <a:rPr lang="en-GB" baseline="0" dirty="0"/>
              <a:t>Where the object of the contract is to provide pleasure, relaxation, peace of mind or freedom from distress, damages are recoverable.</a:t>
            </a:r>
          </a:p>
          <a:p>
            <a:pPr marL="171450" indent="-171450">
              <a:buFontTx/>
              <a:buChar char="-"/>
            </a:pPr>
            <a:r>
              <a:rPr lang="en-GB" b="1" baseline="0" dirty="0"/>
              <a:t>Jarvis v Swan Tours [1973</a:t>
            </a:r>
          </a:p>
          <a:p>
            <a:pPr marL="0" indent="0">
              <a:buFontTx/>
              <a:buNone/>
            </a:pPr>
            <a:r>
              <a:rPr lang="en-GB" b="0" baseline="0" dirty="0"/>
              <a:t>The claimant was awarded damages to compensate for his disappointment and distress when the holiday did not meet the advertised promises.</a:t>
            </a:r>
          </a:p>
          <a:p>
            <a:pPr marL="0" indent="0">
              <a:buFontTx/>
              <a:buNone/>
            </a:pPr>
            <a:endParaRPr lang="en-GB" baseline="0" dirty="0"/>
          </a:p>
          <a:p>
            <a:pPr marL="171450" indent="-171450">
              <a:buFontTx/>
              <a:buChar char="-"/>
            </a:pPr>
            <a:endParaRPr lang="en-GB" baseline="0" dirty="0"/>
          </a:p>
          <a:p>
            <a:pPr marL="0" indent="0">
              <a:buFontTx/>
              <a:buNone/>
            </a:pPr>
            <a:r>
              <a:rPr lang="en-GB" baseline="0" dirty="0"/>
              <a:t>2. Where the breach causes physical inconvenience and discomfort which leads to mental suffering, damages are recoverable.</a:t>
            </a:r>
          </a:p>
          <a:p>
            <a:pPr marL="171450" indent="-171450">
              <a:buFontTx/>
              <a:buChar char="-"/>
            </a:pPr>
            <a:r>
              <a:rPr lang="en-GB" b="1" baseline="0" dirty="0"/>
              <a:t>Milner v Carnival plc [2010]</a:t>
            </a:r>
          </a:p>
          <a:p>
            <a:pPr marL="0" indent="0">
              <a:buFontTx/>
              <a:buNone/>
            </a:pPr>
            <a:r>
              <a:rPr lang="en-GB" b="0" baseline="0" dirty="0"/>
              <a:t>Where damages for the distress, discomfort and inconvenience suffered when a supposed luxury holiday turned out to be very problematic were limited to approximately £4,000 for each spouse.</a:t>
            </a:r>
          </a:p>
          <a:p>
            <a:pPr marL="0" indent="0">
              <a:buFontTx/>
              <a:buNone/>
            </a:pPr>
            <a:r>
              <a:rPr lang="en-GB" b="0" baseline="0" dirty="0"/>
              <a:t>The judge said that although their expectations for the trip had been ‘sky high’, their subsequent distress could not be considered to be comparable with those suffering from bereavement.</a:t>
            </a:r>
            <a:endParaRPr lang="en-GB" b="0" dirty="0"/>
          </a:p>
        </p:txBody>
      </p:sp>
      <p:sp>
        <p:nvSpPr>
          <p:cNvPr id="4" name="Slide Number Placeholder 3"/>
          <p:cNvSpPr>
            <a:spLocks noGrp="1"/>
          </p:cNvSpPr>
          <p:nvPr>
            <p:ph type="sldNum" sz="quarter" idx="10"/>
          </p:nvPr>
        </p:nvSpPr>
        <p:spPr/>
        <p:txBody>
          <a:bodyPr/>
          <a:lstStyle/>
          <a:p>
            <a:fld id="{50039C00-777E-47EF-84AE-0037AA8DF3E0}" type="slidenum">
              <a:rPr lang="en-GB" smtClean="0"/>
              <a:t>9</a:t>
            </a:fld>
            <a:endParaRPr lang="en-GB"/>
          </a:p>
        </p:txBody>
      </p:sp>
    </p:spTree>
    <p:extLst>
      <p:ext uri="{BB962C8B-B14F-4D97-AF65-F5344CB8AC3E}">
        <p14:creationId xmlns:p14="http://schemas.microsoft.com/office/powerpoint/2010/main" val="10005771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0039C00-777E-47EF-84AE-0037AA8DF3E0}" type="slidenum">
              <a:rPr lang="en-GB" smtClean="0"/>
              <a:t>10</a:t>
            </a:fld>
            <a:endParaRPr lang="en-GB"/>
          </a:p>
        </p:txBody>
      </p:sp>
    </p:spTree>
    <p:extLst>
      <p:ext uri="{BB962C8B-B14F-4D97-AF65-F5344CB8AC3E}">
        <p14:creationId xmlns:p14="http://schemas.microsoft.com/office/powerpoint/2010/main" val="21344794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point to consider when deciding on</a:t>
            </a:r>
            <a:r>
              <a:rPr lang="en-GB" baseline="0" dirty="0"/>
              <a:t> an award of damages is whether the breach of contract actually caused the loss that has been claimed for? If the answer is no, then damages are not available.</a:t>
            </a:r>
          </a:p>
          <a:p>
            <a:endParaRPr lang="en-GB" baseline="0" dirty="0"/>
          </a:p>
          <a:p>
            <a:r>
              <a:rPr lang="en-GB" b="1" i="1" u="sng" baseline="0" dirty="0"/>
              <a:t>C &amp; P Haulage v Middleton [1983]</a:t>
            </a:r>
          </a:p>
          <a:p>
            <a:r>
              <a:rPr lang="en-GB" baseline="0" dirty="0"/>
              <a:t>Where the claimant tried to recover the costs of equipment that he had installed in a leased garage.</a:t>
            </a:r>
          </a:p>
          <a:p>
            <a:r>
              <a:rPr lang="en-GB" baseline="0" dirty="0"/>
              <a:t>Although there had been a breach of contract, where he was unlawfully ejected from the garage he was not able to recover the equipment costs as the contract had provided that ‘any fixtures that you put in are left’.</a:t>
            </a:r>
          </a:p>
          <a:p>
            <a:r>
              <a:rPr lang="en-GB" baseline="0" dirty="0"/>
              <a:t>His losses resulted from the nature of the contract and not from the breach.</a:t>
            </a:r>
          </a:p>
          <a:p>
            <a:endParaRPr lang="en-GB" baseline="0" dirty="0"/>
          </a:p>
          <a:p>
            <a:pPr marL="0" indent="0">
              <a:buNone/>
            </a:pPr>
            <a:r>
              <a:rPr lang="en-GB" dirty="0"/>
              <a:t>Did the breach of contract actually cause the loss claimed for as damages are not available to compensate for losses not caused by the breach.  </a:t>
            </a:r>
          </a:p>
          <a:p>
            <a:pPr marL="0" indent="0">
              <a:buNone/>
            </a:pPr>
            <a:r>
              <a:rPr lang="en-GB" b="1" i="1" dirty="0"/>
              <a:t>C&amp;P Haulage v Middleton [1983] </a:t>
            </a:r>
            <a:r>
              <a:rPr lang="en-GB" dirty="0"/>
              <a:t>applied this rule. The claimant tried to recover the cost of equipment that he had installed in a rented garage.  Although there had been a breach of contract, where he was unlawfully ejected from the garage, he was not able to recover the equipment costs as the contract had provided that “any fixtures that you put in are left”.  His losses resulted from the nature of the contract and not from its breach.</a:t>
            </a:r>
            <a:endParaRPr lang="en-GB" b="1" i="1" dirty="0"/>
          </a:p>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11</a:t>
            </a:fld>
            <a:endParaRPr lang="en-GB"/>
          </a:p>
        </p:txBody>
      </p:sp>
    </p:spTree>
    <p:extLst>
      <p:ext uri="{BB962C8B-B14F-4D97-AF65-F5344CB8AC3E}">
        <p14:creationId xmlns:p14="http://schemas.microsoft.com/office/powerpoint/2010/main" val="19610263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breach of contract may have far-reaching</a:t>
            </a:r>
            <a:r>
              <a:rPr lang="en-GB" baseline="0" dirty="0"/>
              <a:t> consequences, particularly when it causes the injured party to lose profit that he might otherwise have had.</a:t>
            </a:r>
          </a:p>
          <a:p>
            <a:r>
              <a:rPr lang="en-GB" baseline="0" dirty="0"/>
              <a:t>The basic rule established in Hadley v Baxendale, is that the person in breach will only be liable for losses which:</a:t>
            </a:r>
          </a:p>
          <a:p>
            <a:endParaRPr lang="en-GB" baseline="0" dirty="0"/>
          </a:p>
          <a:p>
            <a:pPr marL="171450" indent="-171450">
              <a:buFontTx/>
              <a:buChar char="-"/>
            </a:pPr>
            <a:r>
              <a:rPr lang="en-GB" baseline="0" dirty="0"/>
              <a:t>A reasonable person would have anticipated as being a likely (or reasonably foreseeable) result of the breach; or</a:t>
            </a:r>
          </a:p>
          <a:p>
            <a:pPr marL="171450" indent="-171450">
              <a:buFontTx/>
              <a:buChar char="-"/>
            </a:pPr>
            <a:r>
              <a:rPr lang="en-GB" baseline="0" dirty="0"/>
              <a:t>The defendant had been specifically warned about by the claimant.</a:t>
            </a:r>
          </a:p>
          <a:p>
            <a:pPr marL="171450" indent="-171450">
              <a:buFontTx/>
              <a:buChar char="-"/>
            </a:pPr>
            <a:endParaRPr lang="en-GB" baseline="0" dirty="0"/>
          </a:p>
          <a:p>
            <a:pPr marL="0" indent="0">
              <a:buFontTx/>
              <a:buNone/>
            </a:pPr>
            <a:r>
              <a:rPr lang="en-GB" baseline="0" dirty="0"/>
              <a:t>All other losses will be considered to be too remote from the breach for him to be liable.</a:t>
            </a:r>
          </a:p>
          <a:p>
            <a:pPr marL="0" indent="0">
              <a:buFontTx/>
              <a:buNone/>
            </a:pPr>
            <a:endParaRPr lang="en-GB" baseline="0" dirty="0"/>
          </a:p>
          <a:p>
            <a:pPr marL="0" indent="0">
              <a:buFontTx/>
              <a:buNone/>
            </a:pPr>
            <a:r>
              <a:rPr lang="en-GB" baseline="0" dirty="0"/>
              <a:t>Hadley v Baxendale 1854</a:t>
            </a:r>
          </a:p>
          <a:p>
            <a:pPr marL="0" indent="0">
              <a:buFontTx/>
              <a:buNone/>
            </a:pPr>
            <a:r>
              <a:rPr lang="en-GB" baseline="0" dirty="0"/>
              <a:t>Concerned a miller whose mill had a broken crankshaft.</a:t>
            </a:r>
          </a:p>
          <a:p>
            <a:pPr marL="0" indent="0">
              <a:buFontTx/>
              <a:buNone/>
            </a:pPr>
            <a:r>
              <a:rPr lang="en-GB" baseline="0" dirty="0"/>
              <a:t>He asked the defendant, a carrier, to take the shaft to the makers so that they could use it as a model for a new one and the defendant promised to do this the next day. </a:t>
            </a:r>
          </a:p>
          <a:p>
            <a:pPr marL="0" indent="0">
              <a:buFontTx/>
              <a:buNone/>
            </a:pPr>
            <a:r>
              <a:rPr lang="en-GB" baseline="0" dirty="0"/>
              <a:t>He actually took a week to deliver it, and as a result, the mill was idle and lost profit.</a:t>
            </a:r>
          </a:p>
          <a:p>
            <a:pPr marL="0" indent="0">
              <a:buFontTx/>
              <a:buNone/>
            </a:pPr>
            <a:r>
              <a:rPr lang="en-GB" baseline="0" dirty="0"/>
              <a:t>The claimant sued for loss of profits.</a:t>
            </a:r>
          </a:p>
          <a:p>
            <a:pPr marL="0" indent="0">
              <a:buFontTx/>
              <a:buNone/>
            </a:pPr>
            <a:r>
              <a:rPr lang="en-GB" baseline="0" dirty="0"/>
              <a:t>It was held that the defendant was not liable because the loss was not reasonably foreseeable and he did not know (because the C had not told him) that there was no spare and the mill could not work without the crank shaft.</a:t>
            </a:r>
          </a:p>
          <a:p>
            <a:pPr marL="0" indent="0">
              <a:buFontTx/>
              <a:buNone/>
            </a:pPr>
            <a:endParaRPr lang="en-GB" baseline="0" dirty="0"/>
          </a:p>
          <a:p>
            <a:pPr marL="0" indent="0">
              <a:buNone/>
            </a:pPr>
            <a:r>
              <a:rPr lang="en-GB" dirty="0"/>
              <a:t>A breach of contract may have far reaching consequences, particularly when it causes the injured party to lose profit that he might otherwise have made.  The basic rule established in </a:t>
            </a:r>
            <a:r>
              <a:rPr lang="en-GB" b="1" i="1" dirty="0"/>
              <a:t>Hadley v Baxendale [1854] </a:t>
            </a:r>
            <a:r>
              <a:rPr lang="en-GB" dirty="0"/>
              <a:t>is that the person in breach will be liable only for losses which:</a:t>
            </a:r>
          </a:p>
          <a:p>
            <a:r>
              <a:rPr lang="en-GB" dirty="0"/>
              <a:t>A reasonable person would have anticipated as being a likely (or </a:t>
            </a:r>
            <a:r>
              <a:rPr lang="en-GB" b="1" dirty="0"/>
              <a:t>reasonably foreseeable</a:t>
            </a:r>
            <a:r>
              <a:rPr lang="en-GB" dirty="0"/>
              <a:t>) result of the breach; or </a:t>
            </a:r>
          </a:p>
          <a:p>
            <a:r>
              <a:rPr lang="en-GB" dirty="0"/>
              <a:t>The defendant had been </a:t>
            </a:r>
            <a:r>
              <a:rPr lang="en-GB" b="1" dirty="0"/>
              <a:t>specifically warned </a:t>
            </a:r>
            <a:r>
              <a:rPr lang="en-GB" dirty="0"/>
              <a:t>about by the claimant</a:t>
            </a:r>
          </a:p>
          <a:p>
            <a:pPr marL="0" indent="0">
              <a:buNone/>
            </a:pPr>
            <a:r>
              <a:rPr lang="en-GB" dirty="0"/>
              <a:t>All other losses will be considered </a:t>
            </a:r>
            <a:r>
              <a:rPr lang="en-GB" b="1" dirty="0"/>
              <a:t>too remote </a:t>
            </a:r>
            <a:r>
              <a:rPr lang="en-GB" dirty="0"/>
              <a:t>from the breach for him to be liable</a:t>
            </a:r>
          </a:p>
          <a:p>
            <a:pPr marL="0" indent="0">
              <a:buFontTx/>
              <a:buNone/>
            </a:pPr>
            <a:endParaRPr lang="en-GB" baseline="0" dirty="0"/>
          </a:p>
        </p:txBody>
      </p:sp>
      <p:sp>
        <p:nvSpPr>
          <p:cNvPr id="4" name="Slide Number Placeholder 3"/>
          <p:cNvSpPr>
            <a:spLocks noGrp="1"/>
          </p:cNvSpPr>
          <p:nvPr>
            <p:ph type="sldNum" sz="quarter" idx="10"/>
          </p:nvPr>
        </p:nvSpPr>
        <p:spPr/>
        <p:txBody>
          <a:bodyPr/>
          <a:lstStyle/>
          <a:p>
            <a:fld id="{50039C00-777E-47EF-84AE-0037AA8DF3E0}" type="slidenum">
              <a:rPr lang="en-GB" smtClean="0"/>
              <a:t>12</a:t>
            </a:fld>
            <a:endParaRPr lang="en-GB"/>
          </a:p>
        </p:txBody>
      </p:sp>
    </p:spTree>
    <p:extLst>
      <p:ext uri="{BB962C8B-B14F-4D97-AF65-F5344CB8AC3E}">
        <p14:creationId xmlns:p14="http://schemas.microsoft.com/office/powerpoint/2010/main" val="2209532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Like the remoteness</a:t>
            </a:r>
            <a:r>
              <a:rPr lang="en-GB" baseline="0" dirty="0"/>
              <a:t> rule, this limits the amount of damages the claimant may be awarded.</a:t>
            </a:r>
          </a:p>
          <a:p>
            <a:r>
              <a:rPr lang="en-GB" baseline="0" dirty="0"/>
              <a:t>He must keep his losses to a minimum and cannot claim for any loss that could reasonably be avoided.</a:t>
            </a:r>
          </a:p>
          <a:p>
            <a:r>
              <a:rPr lang="en-GB" baseline="0" dirty="0"/>
              <a:t>For example, where a buyer has refused to accept the sellers goods, the seller must try to find another buyer as quickly as possible, if that is the best way to reduce the loss.</a:t>
            </a:r>
          </a:p>
          <a:p>
            <a:endParaRPr lang="en-GB" baseline="0" dirty="0"/>
          </a:p>
          <a:p>
            <a:r>
              <a:rPr lang="en-GB" baseline="0" dirty="0"/>
              <a:t>The key question when determining mitigation is whether the innocent party has acted reasonably.</a:t>
            </a:r>
          </a:p>
          <a:p>
            <a:endParaRPr lang="en-GB" baseline="0" dirty="0"/>
          </a:p>
          <a:p>
            <a:r>
              <a:rPr lang="en-GB" baseline="0" dirty="0"/>
              <a:t>If the seller waits for an unreasonably long time and the price goes down, he may bear some of the loss; he will only receive the difference between the contract price and the resale price at the date when the contract was broken. </a:t>
            </a:r>
          </a:p>
          <a:p>
            <a:r>
              <a:rPr lang="en-GB" baseline="0" dirty="0"/>
              <a:t>If the seller has delayed reasonably, though, on the basis of a justifiable belief that the price will increase, his delay might not decrease the damages awarded, even if this assumption proves false and the price decreases. The buyer will be liable for all the losses actually suffered.</a:t>
            </a:r>
          </a:p>
          <a:p>
            <a:endParaRPr lang="en-GB" baseline="0" dirty="0"/>
          </a:p>
          <a:p>
            <a:pPr marL="0" indent="0">
              <a:buNone/>
            </a:pPr>
            <a:r>
              <a:rPr lang="en-GB" dirty="0"/>
              <a:t>Like the remoteness rule, this limits the amount of damages the claimant may be awarded.  He must keep his losses to a minimum and cannot claim for any loss that could reasonably have been avoided. For example, where a buyer has refused to accept the seller’s goods, the seller must try to find another buyer as quickly as possible, if that is the best way to reduce loss.</a:t>
            </a:r>
          </a:p>
          <a:p>
            <a:pPr marL="0" indent="0">
              <a:buNone/>
            </a:pPr>
            <a:r>
              <a:rPr lang="en-GB" dirty="0"/>
              <a:t>The key question when determining mitigation is whether the innocent party has </a:t>
            </a:r>
            <a:r>
              <a:rPr lang="en-GB" b="1" dirty="0"/>
              <a:t>acted reasonably</a:t>
            </a:r>
            <a:r>
              <a:rPr lang="en-GB" dirty="0"/>
              <a:t>.</a:t>
            </a:r>
          </a:p>
          <a:p>
            <a:endParaRPr lang="en-GB" dirty="0"/>
          </a:p>
          <a:p>
            <a:pPr marL="0" indent="0">
              <a:buNone/>
            </a:pPr>
            <a:r>
              <a:rPr lang="en-GB" dirty="0"/>
              <a:t>If the seller waits for an </a:t>
            </a:r>
            <a:r>
              <a:rPr lang="en-GB" b="1" dirty="0"/>
              <a:t>unreasonably </a:t>
            </a:r>
            <a:r>
              <a:rPr lang="en-GB" dirty="0"/>
              <a:t>long time and the price goes down, he may bear some of the loss; he will only receive the difference between the contract price and the resale price at the date when the contract was broken.</a:t>
            </a:r>
          </a:p>
          <a:p>
            <a:pPr marL="0" indent="0">
              <a:buNone/>
            </a:pPr>
            <a:r>
              <a:rPr lang="en-GB" dirty="0"/>
              <a:t>If the seller has delayed </a:t>
            </a:r>
            <a:r>
              <a:rPr lang="en-GB" b="1" dirty="0"/>
              <a:t>reasonably,</a:t>
            </a:r>
            <a:r>
              <a:rPr lang="en-GB" dirty="0"/>
              <a:t> though, on the basis of a justifiable belief that the price will increase, his delay might not decrease the damages awarded, even if this assumption proves false and the price decreases.  The buyer will be liable for all losses actually suffered.</a:t>
            </a:r>
          </a:p>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16</a:t>
            </a:fld>
            <a:endParaRPr lang="en-GB"/>
          </a:p>
        </p:txBody>
      </p:sp>
    </p:spTree>
    <p:extLst>
      <p:ext uri="{BB962C8B-B14F-4D97-AF65-F5344CB8AC3E}">
        <p14:creationId xmlns:p14="http://schemas.microsoft.com/office/powerpoint/2010/main" val="37416986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Under the common law, the main available remedy is damages, which is available as of right.  However, monetary compensation is not always an adequate remedy as can be seen in the previous example and equity has therefore developed a range of remedies that are available at the discretion of the court.  A person who does not obey a court order for an equitable remedy is on contempt of court and may be punished by imprisonment.</a:t>
            </a:r>
          </a:p>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17</a:t>
            </a:fld>
            <a:endParaRPr lang="en-GB"/>
          </a:p>
        </p:txBody>
      </p:sp>
    </p:spTree>
    <p:extLst>
      <p:ext uri="{BB962C8B-B14F-4D97-AF65-F5344CB8AC3E}">
        <p14:creationId xmlns:p14="http://schemas.microsoft.com/office/powerpoint/2010/main" val="37023641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Under</a:t>
            </a:r>
            <a:r>
              <a:rPr lang="en-GB" baseline="0" dirty="0"/>
              <a:t> the common law, the main available remedy is damages, which is available as of right. However, monetary compensation is not always an adequate remedy as can be seen in the scenario above.</a:t>
            </a:r>
          </a:p>
          <a:p>
            <a:endParaRPr lang="en-GB" baseline="0" dirty="0"/>
          </a:p>
          <a:p>
            <a:r>
              <a:rPr lang="en-GB" baseline="0" dirty="0"/>
              <a:t>There are a number of equitable remedies that are available at the courts discretion.</a:t>
            </a:r>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18</a:t>
            </a:fld>
            <a:endParaRPr lang="en-GB"/>
          </a:p>
        </p:txBody>
      </p:sp>
    </p:spTree>
    <p:extLst>
      <p:ext uri="{BB962C8B-B14F-4D97-AF65-F5344CB8AC3E}">
        <p14:creationId xmlns:p14="http://schemas.microsoft.com/office/powerpoint/2010/main" val="474536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a:t>
            </a:r>
            <a:r>
              <a:rPr lang="en-GB" baseline="0" dirty="0"/>
              <a:t> decree of specific performance is a court order compelling the performance of the contract. For example, if you had entered into a sales of goods contract and the seller refused to hand over the item being sold, you may prefer the remedy of specific performance instead of damages so that you could obtain the thing that you had been promised.</a:t>
            </a:r>
          </a:p>
          <a:p>
            <a:endParaRPr lang="en-GB" baseline="0" dirty="0"/>
          </a:p>
          <a:p>
            <a:pPr marL="0" indent="0">
              <a:buNone/>
            </a:pPr>
            <a:r>
              <a:rPr lang="en-GB" sz="1200" dirty="0">
                <a:latin typeface="Arial" panose="020B0604020202020204" pitchFamily="34" charset="0"/>
                <a:cs typeface="Arial" panose="020B0604020202020204" pitchFamily="34" charset="0"/>
              </a:rPr>
              <a:t>SP will not be granted  . . . </a:t>
            </a:r>
          </a:p>
          <a:p>
            <a:pPr>
              <a:buNone/>
            </a:pPr>
            <a:r>
              <a:rPr lang="en-GB" sz="1200" b="1" dirty="0">
                <a:latin typeface="Arial" panose="020B0604020202020204" pitchFamily="34" charset="0"/>
                <a:cs typeface="Arial" panose="020B0604020202020204" pitchFamily="34" charset="0"/>
              </a:rPr>
              <a:t>Where damages would be an adequate remedy </a:t>
            </a:r>
          </a:p>
          <a:p>
            <a:pPr>
              <a:buNone/>
            </a:pPr>
            <a:r>
              <a:rPr lang="en-GB" sz="1200" b="0" dirty="0">
                <a:latin typeface="Arial" panose="020B0604020202020204" pitchFamily="34" charset="0"/>
                <a:cs typeface="Arial" panose="020B0604020202020204" pitchFamily="34" charset="0"/>
              </a:rPr>
              <a:t>In nearly every case involving</a:t>
            </a:r>
            <a:r>
              <a:rPr lang="en-GB" sz="1200" b="0" baseline="0" dirty="0">
                <a:latin typeface="Arial" panose="020B0604020202020204" pitchFamily="34" charset="0"/>
                <a:cs typeface="Arial" panose="020B0604020202020204" pitchFamily="34" charset="0"/>
              </a:rPr>
              <a:t> the sales of goods, it is sufficient to give the buyer money to replace the goods unless the goods they were buying were unique and cannot be acquired elsewhere for example, a famous painting that is a ‘one-off’.</a:t>
            </a:r>
            <a:endParaRPr lang="en-GB" sz="1200" b="0" dirty="0">
              <a:latin typeface="Arial" panose="020B0604020202020204" pitchFamily="34" charset="0"/>
              <a:cs typeface="Arial" panose="020B0604020202020204" pitchFamily="34" charset="0"/>
            </a:endParaRPr>
          </a:p>
          <a:p>
            <a:pPr>
              <a:buAutoNum type="arabicPeriod"/>
            </a:pPr>
            <a:endParaRPr lang="en-GB" sz="1200" b="1" dirty="0">
              <a:latin typeface="Arial" panose="020B0604020202020204" pitchFamily="34" charset="0"/>
              <a:cs typeface="Arial" panose="020B0604020202020204" pitchFamily="34" charset="0"/>
            </a:endParaRPr>
          </a:p>
          <a:p>
            <a:pPr>
              <a:buNone/>
            </a:pPr>
            <a:endParaRPr lang="en-GB" sz="1200" b="1" dirty="0">
              <a:latin typeface="Arial" panose="020B0604020202020204" pitchFamily="34" charset="0"/>
              <a:cs typeface="Arial" panose="020B0604020202020204" pitchFamily="34" charset="0"/>
            </a:endParaRPr>
          </a:p>
          <a:p>
            <a:pPr>
              <a:buNone/>
            </a:pPr>
            <a:r>
              <a:rPr lang="en-GB" sz="1200" b="1" dirty="0">
                <a:latin typeface="Arial" panose="020B0604020202020204" pitchFamily="34" charset="0"/>
                <a:cs typeface="Arial" panose="020B0604020202020204" pitchFamily="34" charset="0"/>
              </a:rPr>
              <a:t>If constant supervision by the court would be needed to ensure compliance with the order.</a:t>
            </a:r>
          </a:p>
          <a:p>
            <a:pPr>
              <a:buNone/>
            </a:pPr>
            <a:r>
              <a:rPr lang="en-GB" sz="1200" b="0" dirty="0">
                <a:latin typeface="Arial" panose="020B0604020202020204" pitchFamily="34" charset="0"/>
                <a:cs typeface="Arial" panose="020B0604020202020204" pitchFamily="34" charset="0"/>
              </a:rPr>
              <a:t>In</a:t>
            </a:r>
            <a:r>
              <a:rPr lang="en-GB" sz="1200" b="0" baseline="0" dirty="0">
                <a:latin typeface="Arial" panose="020B0604020202020204" pitchFamily="34" charset="0"/>
                <a:cs typeface="Arial" panose="020B0604020202020204" pitchFamily="34" charset="0"/>
              </a:rPr>
              <a:t> Ryan v Mutual Tontine Westminster Chambers Association [1893] the court refused the specific performance to require a porter to be in ‘permanent attendance’ at a block of flats as the courts would need to keep checking that the order was being complied with.</a:t>
            </a:r>
            <a:endParaRPr lang="en-GB" sz="1200" b="0" dirty="0">
              <a:latin typeface="Arial" panose="020B0604020202020204" pitchFamily="34" charset="0"/>
              <a:cs typeface="Arial" panose="020B0604020202020204" pitchFamily="34" charset="0"/>
            </a:endParaRPr>
          </a:p>
          <a:p>
            <a:pPr>
              <a:buAutoNum type="arabicPeriod"/>
            </a:pPr>
            <a:endParaRPr lang="en-GB" sz="1200" b="1" dirty="0">
              <a:latin typeface="Arial" panose="020B0604020202020204" pitchFamily="34" charset="0"/>
              <a:cs typeface="Arial" panose="020B0604020202020204" pitchFamily="34" charset="0"/>
            </a:endParaRPr>
          </a:p>
          <a:p>
            <a:pPr>
              <a:buNone/>
            </a:pPr>
            <a:endParaRPr lang="en-GB" sz="1200" b="1" dirty="0">
              <a:latin typeface="Arial" panose="020B0604020202020204" pitchFamily="34" charset="0"/>
              <a:cs typeface="Arial" panose="020B0604020202020204" pitchFamily="34" charset="0"/>
            </a:endParaRPr>
          </a:p>
          <a:p>
            <a:pPr>
              <a:buNone/>
            </a:pPr>
            <a:r>
              <a:rPr lang="en-GB" sz="1200" b="1" dirty="0">
                <a:latin typeface="Arial" panose="020B0604020202020204" pitchFamily="34" charset="0"/>
                <a:cs typeface="Arial" panose="020B0604020202020204" pitchFamily="34" charset="0"/>
              </a:rPr>
              <a:t>It is generally not available in relation to a contract such as personal services, such as employment.</a:t>
            </a:r>
          </a:p>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19</a:t>
            </a:fld>
            <a:endParaRPr lang="en-GB"/>
          </a:p>
        </p:txBody>
      </p:sp>
    </p:spTree>
    <p:extLst>
      <p:ext uri="{BB962C8B-B14F-4D97-AF65-F5344CB8AC3E}">
        <p14:creationId xmlns:p14="http://schemas.microsoft.com/office/powerpoint/2010/main" val="27988385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injunction is a court order</a:t>
            </a:r>
            <a:r>
              <a:rPr lang="en-GB" baseline="0" dirty="0"/>
              <a:t> instructing someone to refrain from an action.</a:t>
            </a:r>
          </a:p>
          <a:p>
            <a:r>
              <a:rPr lang="en-GB" baseline="0" dirty="0"/>
              <a:t>It may be sought where a party tries to break a promise not to work for another whilst engaged by the Claimant.</a:t>
            </a:r>
          </a:p>
          <a:p>
            <a:r>
              <a:rPr lang="en-GB" baseline="0" dirty="0"/>
              <a:t>Like specific performance, it will </a:t>
            </a:r>
            <a:r>
              <a:rPr lang="en-GB" baseline="0" dirty="0" err="1"/>
              <a:t>noT</a:t>
            </a:r>
            <a:r>
              <a:rPr lang="en-GB" baseline="0" dirty="0"/>
              <a:t> BE AWARDED IF DAMAGES IS SUFFICIENT.</a:t>
            </a:r>
          </a:p>
          <a:p>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This is a court order instructing someone to refrain from action.  It might be sought where a party tries to break a promise not to work for another while engaged by the claimant, as was the case in </a:t>
            </a:r>
            <a:r>
              <a:rPr lang="en-GB" sz="1200" dirty="0" err="1"/>
              <a:t>Kieren</a:t>
            </a:r>
            <a:r>
              <a:rPr lang="en-GB" sz="1200" dirty="0"/>
              <a:t> Fallon story – </a:t>
            </a:r>
            <a:r>
              <a:rPr lang="en-GB" sz="1200" b="1" i="1" dirty="0" err="1"/>
              <a:t>Araci</a:t>
            </a:r>
            <a:r>
              <a:rPr lang="en-GB" sz="1200" b="1" i="1" dirty="0"/>
              <a:t> v Fallon [2011]. </a:t>
            </a:r>
            <a:r>
              <a:rPr lang="en-GB" sz="1200" dirty="0"/>
              <a:t>Again it is an equitable remedy given at the courts’ discretion and will not be awarded if damages would be sufficient.</a:t>
            </a:r>
          </a:p>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25</a:t>
            </a:fld>
            <a:endParaRPr lang="en-GB"/>
          </a:p>
        </p:txBody>
      </p:sp>
    </p:spTree>
    <p:extLst>
      <p:ext uri="{BB962C8B-B14F-4D97-AF65-F5344CB8AC3E}">
        <p14:creationId xmlns:p14="http://schemas.microsoft.com/office/powerpoint/2010/main" val="5588553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addition to the general remedies available</a:t>
            </a:r>
            <a:r>
              <a:rPr lang="en-GB" baseline="0" dirty="0"/>
              <a:t>, we also need to consider some specific remedies which apply in relation to remedies which apply in relation to breaches of the terms implied by the Consumer Rights Act 2015.</a:t>
            </a:r>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26</a:t>
            </a:fld>
            <a:endParaRPr lang="en-GB"/>
          </a:p>
        </p:txBody>
      </p:sp>
    </p:spTree>
    <p:extLst>
      <p:ext uri="{BB962C8B-B14F-4D97-AF65-F5344CB8AC3E}">
        <p14:creationId xmlns:p14="http://schemas.microsoft.com/office/powerpoint/2010/main" val="39337893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S19 also confirms</a:t>
            </a:r>
            <a:r>
              <a:rPr lang="en-GB" baseline="0" dirty="0"/>
              <a:t> that these remedy options do not prevent the consumer from seeking other remedies, as appropriate, including damages, specific performance and repudiation.</a:t>
            </a:r>
          </a:p>
          <a:p>
            <a:r>
              <a:rPr lang="en-GB" baseline="0" dirty="0"/>
              <a:t>These remedies can be sought instead of, or as well as, the remedies listed here, but the consumer is not permitted to recover more than once for the same loss.</a:t>
            </a:r>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27</a:t>
            </a:fld>
            <a:endParaRPr lang="en-GB"/>
          </a:p>
        </p:txBody>
      </p:sp>
    </p:spTree>
    <p:extLst>
      <p:ext uri="{BB962C8B-B14F-4D97-AF65-F5344CB8AC3E}">
        <p14:creationId xmlns:p14="http://schemas.microsoft.com/office/powerpoint/2010/main" val="30727592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First, the consumer has a 30 day window within which to exercise their</a:t>
            </a:r>
            <a:r>
              <a:rPr lang="en-GB" baseline="0" dirty="0"/>
              <a:t> initial right to reject goods which breach any of the implied terms.</a:t>
            </a:r>
          </a:p>
          <a:p>
            <a:r>
              <a:rPr lang="en-GB" baseline="0" dirty="0"/>
              <a:t>The time limit usually begins once the consumer has gained ownership or possession of the goods, and will be put on hold whilst any repair or replacement is being attempted on the goods.</a:t>
            </a:r>
          </a:p>
          <a:p>
            <a:r>
              <a:rPr lang="en-GB" baseline="0" dirty="0"/>
              <a:t>Rejection allows the consumer to treat the contract as ended, releasing him from all contractual obligations.</a:t>
            </a:r>
          </a:p>
          <a:p>
            <a:r>
              <a:rPr lang="en-GB" baseline="0" dirty="0"/>
              <a:t>He is also entitled to a refund – which must be provided to him within 14 days that the refund was agreed – but he must either return the goods to the trader or make them available for collection.</a:t>
            </a:r>
          </a:p>
          <a:p>
            <a:endParaRPr lang="en-GB" baseline="0" dirty="0"/>
          </a:p>
          <a:p>
            <a:r>
              <a:rPr lang="en-GB" baseline="0" dirty="0"/>
              <a:t>In terms off what can be rejected, s21 identifies the following options for a consumer:</a:t>
            </a:r>
          </a:p>
          <a:p>
            <a:pPr marL="171450" indent="-171450">
              <a:buFontTx/>
              <a:buChar char="-"/>
            </a:pPr>
            <a:r>
              <a:rPr lang="en-GB" baseline="0" dirty="0"/>
              <a:t>Rejecting all the goods that have been supplied (including non-faulty ones)</a:t>
            </a:r>
          </a:p>
          <a:p>
            <a:pPr marL="171450" indent="-171450">
              <a:buFontTx/>
              <a:buChar char="-"/>
            </a:pPr>
            <a:r>
              <a:rPr lang="en-GB" baseline="0" dirty="0"/>
              <a:t>Rejecting all of the goods which are faulty and keeping the non-faulty ones</a:t>
            </a:r>
          </a:p>
          <a:p>
            <a:pPr marL="171450" indent="-171450">
              <a:buFontTx/>
              <a:buChar char="-"/>
            </a:pPr>
            <a:r>
              <a:rPr lang="en-GB" baseline="0" dirty="0"/>
              <a:t>Rejecting some of the faulty goods and keeping some of those which are faulty and some which are not faulty.</a:t>
            </a:r>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28</a:t>
            </a:fld>
            <a:endParaRPr lang="en-GB"/>
          </a:p>
        </p:txBody>
      </p:sp>
    </p:spTree>
    <p:extLst>
      <p:ext uri="{BB962C8B-B14F-4D97-AF65-F5344CB8AC3E}">
        <p14:creationId xmlns:p14="http://schemas.microsoft.com/office/powerpoint/2010/main" val="196389639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Alternatively,</a:t>
            </a:r>
            <a:r>
              <a:rPr lang="en-GB" baseline="0" dirty="0"/>
              <a:t> under ss23, the consumer can require the trader to repair or replace the faulty goods. The trader is required to:</a:t>
            </a:r>
          </a:p>
          <a:p>
            <a:pPr marL="171450" indent="-171450">
              <a:buFontTx/>
              <a:buChar char="-"/>
            </a:pPr>
            <a:r>
              <a:rPr lang="en-GB" baseline="0" dirty="0"/>
              <a:t>Replace the item or attempt repair within a reasonable period of time</a:t>
            </a:r>
          </a:p>
          <a:p>
            <a:pPr marL="171450" indent="-171450">
              <a:buFontTx/>
              <a:buChar char="-"/>
            </a:pPr>
            <a:r>
              <a:rPr lang="en-GB" baseline="0" dirty="0"/>
              <a:t>Do so without causing significant inconvenience to the consumer </a:t>
            </a:r>
          </a:p>
          <a:p>
            <a:pPr marL="171450" indent="-171450">
              <a:buFontTx/>
              <a:buChar char="-"/>
            </a:pPr>
            <a:r>
              <a:rPr lang="en-GB" baseline="0" dirty="0"/>
              <a:t>Bear any of the costs incurred in attempting the repair/replacement</a:t>
            </a:r>
          </a:p>
          <a:p>
            <a:pPr marL="171450" indent="-171450">
              <a:buFontTx/>
              <a:buChar char="-"/>
            </a:pPr>
            <a:endParaRPr lang="en-GB" baseline="0" dirty="0"/>
          </a:p>
          <a:p>
            <a:pPr marL="0" indent="0">
              <a:buFontTx/>
              <a:buNone/>
            </a:pPr>
            <a:r>
              <a:rPr lang="en-GB" baseline="0" dirty="0"/>
              <a:t>Meanwhile, the consumer must:</a:t>
            </a:r>
          </a:p>
          <a:p>
            <a:pPr marL="171450" indent="-171450">
              <a:buFontTx/>
              <a:buChar char="-"/>
            </a:pPr>
            <a:r>
              <a:rPr lang="en-GB" baseline="0" dirty="0"/>
              <a:t>Allow the trader a reasonable time to repair/replace before asking for the alternative option, or to decide to enforce their short-term right to reject.</a:t>
            </a:r>
          </a:p>
          <a:p>
            <a:pPr marL="0" indent="0">
              <a:buFontTx/>
              <a:buNone/>
            </a:pPr>
            <a:endParaRPr lang="en-GB" baseline="0" dirty="0"/>
          </a:p>
          <a:p>
            <a:pPr marL="0" indent="0">
              <a:buFontTx/>
              <a:buNone/>
            </a:pPr>
            <a:r>
              <a:rPr lang="en-GB" baseline="0" dirty="0"/>
              <a:t>If this remedy is chosen during the initial 30 days of ownership, the ‘stopwatch’ on the short term right to reject will be paused whilst the repair or replacement takes place. When the repair has taken place, the consumer will have the remainder of the 30 day period, or a period of 7 days (whichever is longer), to consider whether or not to reject the goods.</a:t>
            </a:r>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29</a:t>
            </a:fld>
            <a:endParaRPr lang="en-GB"/>
          </a:p>
        </p:txBody>
      </p:sp>
    </p:spTree>
    <p:extLst>
      <p:ext uri="{BB962C8B-B14F-4D97-AF65-F5344CB8AC3E}">
        <p14:creationId xmlns:p14="http://schemas.microsoft.com/office/powerpoint/2010/main" val="37313515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final remedy</a:t>
            </a:r>
            <a:r>
              <a:rPr lang="en-GB" baseline="0" dirty="0"/>
              <a:t> option set out in ss24, is the right to either:</a:t>
            </a:r>
          </a:p>
          <a:p>
            <a:pPr marL="171450" indent="-171450">
              <a:buFontTx/>
              <a:buChar char="-"/>
            </a:pPr>
            <a:r>
              <a:rPr lang="en-GB" baseline="0" dirty="0"/>
              <a:t>Keep the goods but insist on a price reduction</a:t>
            </a:r>
          </a:p>
          <a:p>
            <a:pPr marL="171450" indent="-171450">
              <a:buFontTx/>
              <a:buChar char="-"/>
            </a:pPr>
            <a:r>
              <a:rPr lang="en-GB" baseline="0" dirty="0"/>
              <a:t>To finally reject them</a:t>
            </a:r>
          </a:p>
          <a:p>
            <a:pPr marL="171450" indent="-171450">
              <a:buFontTx/>
              <a:buChar char="-"/>
            </a:pPr>
            <a:endParaRPr lang="en-GB" baseline="0" dirty="0"/>
          </a:p>
          <a:p>
            <a:pPr marL="0" indent="0">
              <a:buFontTx/>
              <a:buNone/>
            </a:pPr>
            <a:r>
              <a:rPr lang="en-GB" baseline="0" dirty="0"/>
              <a:t>Generally, these alternative options (the consumer cannot claim both) become available in the event that the repair or replacement has not been possible or it has not remedied the defect.</a:t>
            </a:r>
          </a:p>
          <a:p>
            <a:pPr marL="0" indent="0">
              <a:buFontTx/>
              <a:buNone/>
            </a:pPr>
            <a:endParaRPr lang="en-GB" baseline="0" dirty="0"/>
          </a:p>
          <a:p>
            <a:pPr marL="0" indent="0">
              <a:buFontTx/>
              <a:buNone/>
            </a:pPr>
            <a:r>
              <a:rPr lang="en-GB" baseline="0" dirty="0"/>
              <a:t>With the price reduction option, the consumer can keep the goods. The amount by which the original purchase price is reduced will depend upon a number of factors, but the primary focus should be on the difference in value in the amount paid and the value of the goods actually provided. Interestingly, CRA 2015 permits the deduction to be anything up to and including the full value price.</a:t>
            </a:r>
          </a:p>
          <a:p>
            <a:pPr marL="0" indent="0">
              <a:buFontTx/>
              <a:buNone/>
            </a:pPr>
            <a:endParaRPr lang="en-GB" baseline="0" dirty="0"/>
          </a:p>
          <a:p>
            <a:pPr marL="0" indent="0">
              <a:buFontTx/>
              <a:buNone/>
            </a:pPr>
            <a:r>
              <a:rPr lang="en-GB" baseline="0" dirty="0"/>
              <a:t>With the final right to reject, under s20, the consumers rejection allows them to receive a full refund, which must be provided to him no more than 14 days from the date when the agreement to refund is made.</a:t>
            </a:r>
          </a:p>
          <a:p>
            <a:pPr marL="0" indent="0">
              <a:buFontTx/>
              <a:buNone/>
            </a:pPr>
            <a:endParaRPr lang="en-GB" baseline="0" dirty="0"/>
          </a:p>
          <a:p>
            <a:pPr marL="0" indent="0">
              <a:buFontTx/>
              <a:buNone/>
            </a:pPr>
            <a:r>
              <a:rPr lang="en-GB" baseline="0" dirty="0"/>
              <a:t>However, under s24, the trader may be permitted to pay back less than the full purchase price, to take account of any use that the consumer has had of the goods, - for example: if the consumer has had the benefit of nine months’ use of the goods, a full refund on the purchase price may be considered inappropriate. CRA 2015 suggests that a full refund would be expected if the rejection came after this. The only exception to this would be in relation to motor vehicles where a deduction could be made in the first six months. </a:t>
            </a:r>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30</a:t>
            </a:fld>
            <a:endParaRPr lang="en-GB"/>
          </a:p>
        </p:txBody>
      </p:sp>
    </p:spTree>
    <p:extLst>
      <p:ext uri="{BB962C8B-B14F-4D97-AF65-F5344CB8AC3E}">
        <p14:creationId xmlns:p14="http://schemas.microsoft.com/office/powerpoint/2010/main" val="40064261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Whilst there are similarities to the remedies available in relation to supply of goods, there are also some significant differences: in particular, the intangible nature of digital content means that there can be no right to reject, or repudiate.</a:t>
            </a:r>
          </a:p>
          <a:p>
            <a:endParaRPr lang="en-GB" dirty="0"/>
          </a:p>
        </p:txBody>
      </p:sp>
      <p:sp>
        <p:nvSpPr>
          <p:cNvPr id="4" name="Slide Number Placeholder 3"/>
          <p:cNvSpPr>
            <a:spLocks noGrp="1"/>
          </p:cNvSpPr>
          <p:nvPr>
            <p:ph type="sldNum" sz="quarter" idx="5"/>
          </p:nvPr>
        </p:nvSpPr>
        <p:spPr/>
        <p:txBody>
          <a:bodyPr/>
          <a:lstStyle/>
          <a:p>
            <a:fld id="{50039C00-777E-47EF-84AE-0037AA8DF3E0}" type="slidenum">
              <a:rPr lang="en-GB" smtClean="0"/>
              <a:t>36</a:t>
            </a:fld>
            <a:endParaRPr lang="en-GB"/>
          </a:p>
        </p:txBody>
      </p:sp>
    </p:spTree>
    <p:extLst>
      <p:ext uri="{BB962C8B-B14F-4D97-AF65-F5344CB8AC3E}">
        <p14:creationId xmlns:p14="http://schemas.microsoft.com/office/powerpoint/2010/main" val="159572174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 with the companion remedy for goods contracts, the repair or replacement must be completed within a reasonable period of time and without causing significant inconvenience to the consumer, provided that such a request is neither impossible nor disproportionate to alternative remedies. It will be for the trader to bear any of the costs incurred in attempting the repair/replacement, whilst the consumer is required to allow the trader a reasonable time to repair/replace before asking for the alternative option, or to decide to enforce their short-term right to reject, unless to do this would cause significant inconvenience to the consumer.</a:t>
            </a:r>
          </a:p>
          <a:p>
            <a:endParaRPr lang="en-GB" dirty="0"/>
          </a:p>
        </p:txBody>
      </p:sp>
      <p:sp>
        <p:nvSpPr>
          <p:cNvPr id="4" name="Slide Number Placeholder 3"/>
          <p:cNvSpPr>
            <a:spLocks noGrp="1"/>
          </p:cNvSpPr>
          <p:nvPr>
            <p:ph type="sldNum" sz="quarter" idx="5"/>
          </p:nvPr>
        </p:nvSpPr>
        <p:spPr/>
        <p:txBody>
          <a:bodyPr/>
          <a:lstStyle/>
          <a:p>
            <a:fld id="{50039C00-777E-47EF-84AE-0037AA8DF3E0}" type="slidenum">
              <a:rPr lang="en-GB" smtClean="0"/>
              <a:t>37</a:t>
            </a:fld>
            <a:endParaRPr lang="en-GB"/>
          </a:p>
        </p:txBody>
      </p:sp>
    </p:spTree>
    <p:extLst>
      <p:ext uri="{BB962C8B-B14F-4D97-AF65-F5344CB8AC3E}">
        <p14:creationId xmlns:p14="http://schemas.microsoft.com/office/powerpoint/2010/main" val="214039568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039C00-777E-47EF-84AE-0037AA8DF3E0}" type="slidenum">
              <a:rPr lang="en-GB" smtClean="0"/>
              <a:t>38</a:t>
            </a:fld>
            <a:endParaRPr lang="en-GB"/>
          </a:p>
        </p:txBody>
      </p:sp>
    </p:spTree>
    <p:extLst>
      <p:ext uri="{BB962C8B-B14F-4D97-AF65-F5344CB8AC3E}">
        <p14:creationId xmlns:p14="http://schemas.microsoft.com/office/powerpoint/2010/main" val="1882466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2/25/2022</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02257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smtClean="0"/>
              <a:t>2/25/2022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smtClean="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289173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265228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smtClean="0"/>
              <a:t>2/25/2022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03828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2/25/2022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788610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2/25/2022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14588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2/25/2022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496248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2/25/2022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193668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B61BEF0D-F0BB-DE4B-95CE-6DB70DBA9567}" type="datetimeFigureOut">
              <a:rPr lang="en-US" smtClean="0"/>
              <a:pPr/>
              <a:t>2/25/2022</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610577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2/25/2022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17692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19610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B61BEF0D-F0BB-DE4B-95CE-6DB70DBA9567}" type="datetimeFigureOut">
              <a:rPr lang="en-US" smtClean="0"/>
              <a:pPr/>
              <a:t>2/25/2022</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D57F1E4F-1CFF-5643-939E-217C01CDF565}"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4840283"/>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jp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jpg"/><Relationship Id="rId5" Type="http://schemas.openxmlformats.org/officeDocument/2006/relationships/image" Target="../media/image4.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notesSlide" Target="../notesSlides/notesSlide15.xml"/></Relationships>
</file>

<file path=ppt/slides/_rels/slide19.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2.xml"/><Relationship Id="rId7" Type="http://schemas.openxmlformats.org/officeDocument/2006/relationships/diagramLayout" Target="../diagrams/layout1.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diagramData" Target="../diagrams/data1.xml"/><Relationship Id="rId11" Type="http://schemas.openxmlformats.org/officeDocument/2006/relationships/image" Target="../media/image2.png"/><Relationship Id="rId5" Type="http://schemas.openxmlformats.org/officeDocument/2006/relationships/image" Target="../media/image1.jpg"/><Relationship Id="rId10" Type="http://schemas.microsoft.com/office/2007/relationships/diagramDrawing" Target="../diagrams/drawing1.xml"/><Relationship Id="rId4" Type="http://schemas.openxmlformats.org/officeDocument/2006/relationships/notesSlide" Target="../notesSlides/notesSlide16.xml"/><Relationship Id="rId9" Type="http://schemas.openxmlformats.org/officeDocument/2006/relationships/diagramColors" Target="../diagrams/colors1.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2.png"/><Relationship Id="rId4" Type="http://schemas.openxmlformats.org/officeDocument/2006/relationships/image" Target="../media/image1.jp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2.png"/><Relationship Id="rId4" Type="http://schemas.openxmlformats.org/officeDocument/2006/relationships/image" Target="../media/image1.jp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2.png"/><Relationship Id="rId4" Type="http://schemas.openxmlformats.org/officeDocument/2006/relationships/image" Target="../media/image1.jp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2.png"/><Relationship Id="rId4" Type="http://schemas.openxmlformats.org/officeDocument/2006/relationships/image" Target="../media/image1.jp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11.png"/><Relationship Id="rId5" Type="http://schemas.openxmlformats.org/officeDocument/2006/relationships/image" Target="../media/image1.jpg"/><Relationship Id="rId4" Type="http://schemas.openxmlformats.org/officeDocument/2006/relationships/notesSlide" Target="../notesSlides/notesSlide17.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18.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19.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2.png"/><Relationship Id="rId5" Type="http://schemas.openxmlformats.org/officeDocument/2006/relationships/image" Target="../media/image12.png"/><Relationship Id="rId4" Type="http://schemas.openxmlformats.org/officeDocument/2006/relationships/notesSlide" Target="../notesSlides/notesSlide20.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notesSlide" Target="../notesSlides/notesSlide21.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1.jpg"/><Relationship Id="rId5" Type="http://schemas.openxmlformats.org/officeDocument/2006/relationships/image" Target="../media/image14.png"/><Relationship Id="rId4" Type="http://schemas.openxmlformats.org/officeDocument/2006/relationships/notesSlide" Target="../notesSlides/notesSlide22.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5" Type="http://schemas.openxmlformats.org/officeDocument/2006/relationships/image" Target="../media/image2.png"/><Relationship Id="rId4" Type="http://schemas.openxmlformats.org/officeDocument/2006/relationships/image" Target="../media/image1.jp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5" Type="http://schemas.openxmlformats.org/officeDocument/2006/relationships/image" Target="../media/image2.png"/><Relationship Id="rId4" Type="http://schemas.openxmlformats.org/officeDocument/2006/relationships/image" Target="../media/image1.jp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3.m4a"/><Relationship Id="rId1" Type="http://schemas.microsoft.com/office/2007/relationships/media" Target="../media/media33.m4a"/><Relationship Id="rId5" Type="http://schemas.openxmlformats.org/officeDocument/2006/relationships/image" Target="../media/image2.png"/><Relationship Id="rId4" Type="http://schemas.openxmlformats.org/officeDocument/2006/relationships/image" Target="../media/image1.jp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4.m4a"/><Relationship Id="rId1" Type="http://schemas.microsoft.com/office/2007/relationships/media" Target="../media/media34.m4a"/><Relationship Id="rId5" Type="http://schemas.openxmlformats.org/officeDocument/2006/relationships/image" Target="../media/image2.png"/><Relationship Id="rId4" Type="http://schemas.openxmlformats.org/officeDocument/2006/relationships/image" Target="../media/image1.jp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5.m4a"/><Relationship Id="rId1" Type="http://schemas.microsoft.com/office/2007/relationships/media" Target="../media/media35.m4a"/><Relationship Id="rId5" Type="http://schemas.openxmlformats.org/officeDocument/2006/relationships/image" Target="../media/image2.png"/><Relationship Id="rId4" Type="http://schemas.openxmlformats.org/officeDocument/2006/relationships/image" Target="../media/image1.jp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6.m4a"/><Relationship Id="rId1" Type="http://schemas.microsoft.com/office/2007/relationships/media" Target="../media/media36.m4a"/><Relationship Id="rId5" Type="http://schemas.openxmlformats.org/officeDocument/2006/relationships/image" Target="../media/image2.png"/><Relationship Id="rId4" Type="http://schemas.openxmlformats.org/officeDocument/2006/relationships/notesSlide" Target="../notesSlides/notesSlide23.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7.m4a"/><Relationship Id="rId1" Type="http://schemas.microsoft.com/office/2007/relationships/media" Target="../media/media37.m4a"/><Relationship Id="rId5" Type="http://schemas.openxmlformats.org/officeDocument/2006/relationships/image" Target="../media/image2.png"/><Relationship Id="rId4" Type="http://schemas.openxmlformats.org/officeDocument/2006/relationships/notesSlide" Target="../notesSlides/notesSlide24.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8.m4a"/><Relationship Id="rId1" Type="http://schemas.microsoft.com/office/2007/relationships/media" Target="../media/media38.m4a"/><Relationship Id="rId5" Type="http://schemas.openxmlformats.org/officeDocument/2006/relationships/image" Target="../media/image2.png"/><Relationship Id="rId4" Type="http://schemas.openxmlformats.org/officeDocument/2006/relationships/notesSlide" Target="../notesSlides/notesSlide25.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9.m4a"/><Relationship Id="rId1" Type="http://schemas.microsoft.com/office/2007/relationships/media" Target="../media/media39.m4a"/><Relationship Id="rId4" Type="http://schemas.openxmlformats.org/officeDocument/2006/relationships/image" Target="../media/image2.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0.m4a"/><Relationship Id="rId1" Type="http://schemas.microsoft.com/office/2007/relationships/media" Target="../media/media40.m4a"/><Relationship Id="rId4" Type="http://schemas.openxmlformats.org/officeDocument/2006/relationships/image" Target="../media/image2.png"/></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1.m4a"/><Relationship Id="rId1" Type="http://schemas.microsoft.com/office/2007/relationships/media" Target="../media/media41.m4a"/><Relationship Id="rId4" Type="http://schemas.openxmlformats.org/officeDocument/2006/relationships/image" Target="../media/image2.png"/></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2.m4a"/><Relationship Id="rId1" Type="http://schemas.microsoft.com/office/2007/relationships/media" Target="../media/media42.m4a"/><Relationship Id="rId4" Type="http://schemas.openxmlformats.org/officeDocument/2006/relationships/image" Target="../media/image2.png"/></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3.m4a"/><Relationship Id="rId1" Type="http://schemas.microsoft.com/office/2007/relationships/media" Target="../media/media43.m4a"/><Relationship Id="rId4" Type="http://schemas.openxmlformats.org/officeDocument/2006/relationships/image" Target="../media/image2.png"/></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4.m4a"/><Relationship Id="rId1" Type="http://schemas.microsoft.com/office/2007/relationships/media" Target="../media/media44.m4a"/><Relationship Id="rId4" Type="http://schemas.openxmlformats.org/officeDocument/2006/relationships/image" Target="../media/image2.png"/></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5.m4a"/><Relationship Id="rId1" Type="http://schemas.microsoft.com/office/2007/relationships/media" Target="../media/media45.m4a"/><Relationship Id="rId4" Type="http://schemas.openxmlformats.org/officeDocument/2006/relationships/image" Target="../media/image2.png"/></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6.m4a"/><Relationship Id="rId1" Type="http://schemas.microsoft.com/office/2007/relationships/media" Target="../media/media46.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F0792A-0F2B-4A2E-AB38-0A4F18A30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57DB18D-C2F1-4C8C-8808-9C01ECE683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12" name="Group 11">
            <a:extLst>
              <a:ext uri="{FF2B5EF4-FFF2-40B4-BE49-F238E27FC236}">
                <a16:creationId xmlns:a16="http://schemas.microsoft.com/office/drawing/2014/main" id="{E5D935FA-3336-4941-9214-E250A5727F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45671" y="644327"/>
            <a:ext cx="9299965" cy="4811366"/>
            <a:chOff x="7639235" y="600024"/>
            <a:chExt cx="3898557" cy="6878929"/>
          </a:xfrm>
        </p:grpSpPr>
        <p:sp>
          <p:nvSpPr>
            <p:cNvPr id="13" name="Rectangle 12">
              <a:extLst>
                <a:ext uri="{FF2B5EF4-FFF2-40B4-BE49-F238E27FC236}">
                  <a16:creationId xmlns:a16="http://schemas.microsoft.com/office/drawing/2014/main" id="{45D9E2ED-FF90-4200-A7EE-6D41D6526F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39235" y="600024"/>
              <a:ext cx="3898557" cy="687892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A4BEB8D-68AD-4314-8A2B-F8DC85A530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0263" y="1062693"/>
              <a:ext cx="3635738" cy="59547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 name="Title 1"/>
          <p:cNvSpPr>
            <a:spLocks noGrp="1"/>
          </p:cNvSpPr>
          <p:nvPr>
            <p:ph type="ctrTitle"/>
          </p:nvPr>
        </p:nvSpPr>
        <p:spPr>
          <a:xfrm>
            <a:off x="2391408" y="1590734"/>
            <a:ext cx="7405874" cy="2520012"/>
          </a:xfrm>
          <a:solidFill>
            <a:schemeClr val="bg2"/>
          </a:solidFill>
        </p:spPr>
        <p:txBody>
          <a:bodyPr anchor="ctr">
            <a:normAutofit/>
          </a:bodyPr>
          <a:lstStyle/>
          <a:p>
            <a:pPr algn="ctr"/>
            <a:r>
              <a:rPr lang="en-GB" sz="6000">
                <a:solidFill>
                  <a:schemeClr val="tx2"/>
                </a:solidFill>
              </a:rPr>
              <a:t>Remedies for Breach of contract	</a:t>
            </a:r>
          </a:p>
        </p:txBody>
      </p:sp>
      <p:sp>
        <p:nvSpPr>
          <p:cNvPr id="3" name="Subtitle 2"/>
          <p:cNvSpPr>
            <a:spLocks noGrp="1"/>
          </p:cNvSpPr>
          <p:nvPr>
            <p:ph type="subTitle" idx="1"/>
          </p:nvPr>
        </p:nvSpPr>
        <p:spPr>
          <a:xfrm>
            <a:off x="2417779" y="4427183"/>
            <a:ext cx="7379502" cy="522928"/>
          </a:xfrm>
        </p:spPr>
        <p:txBody>
          <a:bodyPr>
            <a:normAutofit/>
          </a:bodyPr>
          <a:lstStyle/>
          <a:p>
            <a:pPr algn="ctr"/>
            <a:r>
              <a:rPr lang="en-GB">
                <a:solidFill>
                  <a:srgbClr val="000000"/>
                </a:solidFill>
              </a:rPr>
              <a:t>Laura Knight</a:t>
            </a:r>
          </a:p>
        </p:txBody>
      </p:sp>
      <p:cxnSp>
        <p:nvCxnSpPr>
          <p:cNvPr id="16" name="Straight Connector 15">
            <a:extLst>
              <a:ext uri="{FF2B5EF4-FFF2-40B4-BE49-F238E27FC236}">
                <a16:creationId xmlns:a16="http://schemas.microsoft.com/office/drawing/2014/main" id="{87F797D1-251E-41FE-9FF8-AD487DEF28A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391407" y="1416139"/>
            <a:ext cx="7405874" cy="0"/>
          </a:xfrm>
          <a:prstGeom prst="line">
            <a:avLst/>
          </a:prstGeom>
          <a:ln w="31750"/>
        </p:spPr>
        <p:style>
          <a:lnRef idx="3">
            <a:schemeClr val="accent1"/>
          </a:lnRef>
          <a:fillRef idx="0">
            <a:schemeClr val="accent1"/>
          </a:fillRef>
          <a:effectRef idx="2">
            <a:schemeClr val="accent1"/>
          </a:effectRef>
          <a:fontRef idx="minor">
            <a:schemeClr val="tx1"/>
          </a:fontRef>
        </p:style>
      </p:cxnSp>
      <p:cxnSp>
        <p:nvCxnSpPr>
          <p:cNvPr id="18" name="Straight Connector 17">
            <a:extLst>
              <a:ext uri="{FF2B5EF4-FFF2-40B4-BE49-F238E27FC236}">
                <a16:creationId xmlns:a16="http://schemas.microsoft.com/office/drawing/2014/main" id="{09A0CE28-0E59-4F4D-9855-8A8DCE9A8E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391407" y="4285341"/>
            <a:ext cx="7405874"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20" name="Picture 19">
            <a:extLst>
              <a:ext uri="{FF2B5EF4-FFF2-40B4-BE49-F238E27FC236}">
                <a16:creationId xmlns:a16="http://schemas.microsoft.com/office/drawing/2014/main" id="{75CC23F7-9F20-4C4B-8608-BD4DE9728FA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pic>
        <p:nvPicPr>
          <p:cNvPr id="4" name="Audio 3">
            <a:hlinkClick r:id="" action="ppaction://media"/>
            <a:extLst>
              <a:ext uri="{FF2B5EF4-FFF2-40B4-BE49-F238E27FC236}">
                <a16:creationId xmlns:a16="http://schemas.microsoft.com/office/drawing/2014/main" id="{1A7F73BC-D685-447E-A267-7F8C52F8E99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037077245"/>
      </p:ext>
    </p:extLst>
  </p:cSld>
  <p:clrMapOvr>
    <a:masterClrMapping/>
  </p:clrMapOvr>
  <mc:AlternateContent xmlns:mc="http://schemas.openxmlformats.org/markup-compatibility/2006">
    <mc:Choice xmlns:p14="http://schemas.microsoft.com/office/powerpoint/2010/main" Requires="p14">
      <p:transition spd="slow" p14:dur="2000" advTm="10983"/>
    </mc:Choice>
    <mc:Fallback>
      <p:transition spd="slow" advTm="109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3">
                                            <p:txEl>
                                              <p:pRg st="0" end="0"/>
                                            </p:txEl>
                                          </p:spTgt>
                                        </p:tgtEl>
                                        <p:attrNameLst>
                                          <p:attrName>style.visibility</p:attrName>
                                        </p:attrNameLst>
                                      </p:cBhvr>
                                      <p:to>
                                        <p:strVal val="visible"/>
                                      </p:to>
                                    </p:set>
                                    <p:animEffect transition="in" filter="fade">
                                      <p:cBhvr>
                                        <p:cTn id="9" dur="700"/>
                                        <p:tgtEl>
                                          <p:spTgt spid="3">
                                            <p:txEl>
                                              <p:pRg st="0" end="0"/>
                                            </p:txEl>
                                          </p:spTgt>
                                        </p:tgtEl>
                                      </p:cBhvr>
                                    </p:animEffect>
                                  </p:childTnLst>
                                </p:cTn>
                              </p:par>
                              <p:par>
                                <p:cTn id="10" presetID="10" presetClass="entr" presetSubtype="0" fill="hold" grpId="0" nodeType="withEffect">
                                  <p:stCondLst>
                                    <p:cond delay="500"/>
                                  </p:stCondLst>
                                  <p:iterate>
                                    <p:tmPct val="10000"/>
                                  </p:iterate>
                                  <p:childTnLst>
                                    <p:set>
                                      <p:cBhvr>
                                        <p:cTn id="11" dur="1" fill="hold">
                                          <p:stCondLst>
                                            <p:cond delay="0"/>
                                          </p:stCondLst>
                                        </p:cTn>
                                        <p:tgtEl>
                                          <p:spTgt spid="2"/>
                                        </p:tgtEl>
                                        <p:attrNameLst>
                                          <p:attrName>style.visibility</p:attrName>
                                        </p:attrNameLst>
                                      </p:cBhvr>
                                      <p:to>
                                        <p:strVal val="visible"/>
                                      </p:to>
                                    </p:set>
                                    <p:animEffect transition="in" filter="fade">
                                      <p:cBhvr>
                                        <p:cTn id="12"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4"/>
                </p:tgtEl>
              </p:cMediaNode>
            </p:audio>
          </p:childTnLst>
        </p:cTn>
      </p:par>
    </p:tnLst>
    <p:bldLst>
      <p:bldP spid="2" grpId="0" animBg="1"/>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D6EDB49-211E-499D-9A08-6C5FF3D06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8F9F37E-D3CF-4F3D-96C2-25307819D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2" name="Rectangle 11">
            <a:extLst>
              <a:ext uri="{FF2B5EF4-FFF2-40B4-BE49-F238E27FC236}">
                <a16:creationId xmlns:a16="http://schemas.microsoft.com/office/drawing/2014/main" id="{C5FFF17D-767C-40E7-8C89-962F1F54B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9F39E1-619D-4D9E-8823-8BD8CC320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1"/>
          </a:fillRef>
          <a:effectRef idx="2">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8C53F47-DF50-454F-A5A6-6B969748D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noFill/>
          <a:ln>
            <a:solidFill>
              <a:srgbClr val="45454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451579" y="1376053"/>
            <a:ext cx="9405891" cy="1002990"/>
          </a:xfrm>
        </p:spPr>
        <p:txBody>
          <a:bodyPr anchor="ctr">
            <a:normAutofit/>
          </a:bodyPr>
          <a:lstStyle/>
          <a:p>
            <a:r>
              <a:rPr lang="en-GB" dirty="0"/>
              <a:t>Learning objectives</a:t>
            </a:r>
          </a:p>
        </p:txBody>
      </p:sp>
      <p:sp>
        <p:nvSpPr>
          <p:cNvPr id="3" name="Content Placeholder 2"/>
          <p:cNvSpPr>
            <a:spLocks noGrp="1"/>
          </p:cNvSpPr>
          <p:nvPr>
            <p:ph idx="1"/>
          </p:nvPr>
        </p:nvSpPr>
        <p:spPr>
          <a:xfrm>
            <a:off x="1451579" y="2464991"/>
            <a:ext cx="9405891" cy="2403571"/>
          </a:xfrm>
        </p:spPr>
        <p:txBody>
          <a:bodyPr>
            <a:normAutofit/>
          </a:bodyPr>
          <a:lstStyle/>
          <a:p>
            <a:pPr marL="0" indent="0">
              <a:buNone/>
            </a:pPr>
            <a:r>
              <a:rPr lang="en-GB" dirty="0"/>
              <a:t>By the end of this session, you should be able to . . . </a:t>
            </a:r>
          </a:p>
          <a:p>
            <a:pPr marL="0" indent="0">
              <a:buNone/>
            </a:pPr>
            <a:endParaRPr lang="en-GB" dirty="0"/>
          </a:p>
          <a:p>
            <a:pPr marL="0" indent="0">
              <a:buNone/>
            </a:pPr>
            <a:endParaRPr lang="en-GB" dirty="0"/>
          </a:p>
          <a:p>
            <a:pPr marL="0" indent="0">
              <a:buNone/>
            </a:pPr>
            <a:r>
              <a:rPr lang="en-GB"/>
              <a:t>Explain the remedies that are available where a contract has been breached</a:t>
            </a:r>
          </a:p>
        </p:txBody>
      </p:sp>
      <p:pic>
        <p:nvPicPr>
          <p:cNvPr id="18" name="Picture 17">
            <a:extLst>
              <a:ext uri="{FF2B5EF4-FFF2-40B4-BE49-F238E27FC236}">
                <a16:creationId xmlns:a16="http://schemas.microsoft.com/office/drawing/2014/main" id="{6A26901A-BC62-4A3A-A07A-65E1F3DDDE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pic>
        <p:nvPicPr>
          <p:cNvPr id="4" name="Audio 3">
            <a:hlinkClick r:id="" action="ppaction://media"/>
            <a:extLst>
              <a:ext uri="{FF2B5EF4-FFF2-40B4-BE49-F238E27FC236}">
                <a16:creationId xmlns:a16="http://schemas.microsoft.com/office/drawing/2014/main" id="{560F455C-5283-4BEB-851B-3E913C9B368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191881477"/>
      </p:ext>
    </p:extLst>
  </p:cSld>
  <p:clrMapOvr>
    <a:masterClrMapping/>
  </p:clrMapOvr>
  <mc:AlternateContent xmlns:mc="http://schemas.openxmlformats.org/markup-compatibility/2006">
    <mc:Choice xmlns:p14="http://schemas.microsoft.com/office/powerpoint/2010/main" Requires="p14">
      <p:transition spd="slow" p14:dur="2000" advTm="10170"/>
    </mc:Choice>
    <mc:Fallback>
      <p:transition spd="slow" advTm="101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BB14454-D00C-4958-BB39-F5F9F3AC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28A657A7-C4E5-425B-98FA-BB817FF7BF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8029" y="1847088"/>
            <a:ext cx="352036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2" name="Rectangle 11">
            <a:extLst>
              <a:ext uri="{FF2B5EF4-FFF2-40B4-BE49-F238E27FC236}">
                <a16:creationId xmlns:a16="http://schemas.microsoft.com/office/drawing/2014/main" id="{A1084370-0E70-4003-9787-3490FCC20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14" name="Group 13">
            <a:extLst>
              <a:ext uri="{FF2B5EF4-FFF2-40B4-BE49-F238E27FC236}">
                <a16:creationId xmlns:a16="http://schemas.microsoft.com/office/drawing/2014/main" id="{2B7C66D2-22E8-4E8F-829B-050BFA7C86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7" y="482171"/>
            <a:ext cx="6104331" cy="5149101"/>
            <a:chOff x="7463259" y="583365"/>
            <a:chExt cx="6104330" cy="5181928"/>
          </a:xfrm>
        </p:grpSpPr>
        <p:sp>
          <p:nvSpPr>
            <p:cNvPr id="15" name="Rectangle 14">
              <a:extLst>
                <a:ext uri="{FF2B5EF4-FFF2-40B4-BE49-F238E27FC236}">
                  <a16:creationId xmlns:a16="http://schemas.microsoft.com/office/drawing/2014/main" id="{F0B78D6F-1F61-4DBB-8F5A-934BB850D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610433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3EA261D-1F8C-4BE5-8586-3C1CC5CE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5471354"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2" name="Picture 1"/>
          <p:cNvPicPr>
            <a:picLocks noChangeAspect="1"/>
          </p:cNvPicPr>
          <p:nvPr/>
        </p:nvPicPr>
        <p:blipFill rotWithShape="1">
          <a:blip r:embed="rId5"/>
          <a:srcRect l="16928" r="20982"/>
          <a:stretch/>
        </p:blipFill>
        <p:spPr>
          <a:xfrm>
            <a:off x="1271223" y="1116345"/>
            <a:ext cx="4825148" cy="3866172"/>
          </a:xfrm>
          <a:prstGeom prst="rect">
            <a:avLst/>
          </a:prstGeom>
        </p:spPr>
      </p:pic>
      <p:sp>
        <p:nvSpPr>
          <p:cNvPr id="3" name="Content Placeholder 2"/>
          <p:cNvSpPr>
            <a:spLocks noGrp="1"/>
          </p:cNvSpPr>
          <p:nvPr>
            <p:ph idx="1"/>
          </p:nvPr>
        </p:nvSpPr>
        <p:spPr>
          <a:xfrm>
            <a:off x="7218029" y="2015732"/>
            <a:ext cx="3520368" cy="3450613"/>
          </a:xfrm>
        </p:spPr>
        <p:txBody>
          <a:bodyPr>
            <a:normAutofit fontScale="85000" lnSpcReduction="20000"/>
          </a:bodyPr>
          <a:lstStyle/>
          <a:p>
            <a:pPr marL="0" indent="0">
              <a:lnSpc>
                <a:spcPct val="110000"/>
              </a:lnSpc>
              <a:buNone/>
            </a:pPr>
            <a:endParaRPr lang="en-GB" sz="1400" dirty="0"/>
          </a:p>
          <a:p>
            <a:pPr marL="0" indent="0">
              <a:lnSpc>
                <a:spcPct val="110000"/>
              </a:lnSpc>
              <a:buNone/>
            </a:pPr>
            <a:r>
              <a:rPr lang="en-GB" sz="1900" dirty="0">
                <a:latin typeface="Arial" panose="020B0604020202020204" pitchFamily="34" charset="0"/>
                <a:cs typeface="Arial" panose="020B0604020202020204" pitchFamily="34" charset="0"/>
              </a:rPr>
              <a:t>The main remedies available for breach of contract are:</a:t>
            </a:r>
          </a:p>
          <a:p>
            <a:pPr>
              <a:lnSpc>
                <a:spcPct val="110000"/>
              </a:lnSpc>
              <a:buFontTx/>
              <a:buChar char="-"/>
            </a:pPr>
            <a:r>
              <a:rPr lang="en-GB" sz="1900" dirty="0">
                <a:latin typeface="Arial" panose="020B0604020202020204" pitchFamily="34" charset="0"/>
                <a:cs typeface="Arial" panose="020B0604020202020204" pitchFamily="34" charset="0"/>
              </a:rPr>
              <a:t>The common law remedy of </a:t>
            </a:r>
            <a:r>
              <a:rPr lang="en-GB" sz="1900" b="1" dirty="0">
                <a:latin typeface="Arial" panose="020B0604020202020204" pitchFamily="34" charset="0"/>
                <a:cs typeface="Arial" panose="020B0604020202020204" pitchFamily="34" charset="0"/>
              </a:rPr>
              <a:t>DAMAGES</a:t>
            </a:r>
            <a:r>
              <a:rPr lang="en-GB" sz="1900" dirty="0">
                <a:latin typeface="Arial" panose="020B0604020202020204" pitchFamily="34" charset="0"/>
                <a:cs typeface="Arial" panose="020B0604020202020204" pitchFamily="34" charset="0"/>
              </a:rPr>
              <a:t>; and</a:t>
            </a:r>
          </a:p>
          <a:p>
            <a:pPr>
              <a:lnSpc>
                <a:spcPct val="110000"/>
              </a:lnSpc>
              <a:buFontTx/>
              <a:buChar char="-"/>
            </a:pPr>
            <a:r>
              <a:rPr lang="en-GB" sz="1900" b="1" dirty="0">
                <a:latin typeface="Arial" panose="020B0604020202020204" pitchFamily="34" charset="0"/>
                <a:cs typeface="Arial" panose="020B0604020202020204" pitchFamily="34" charset="0"/>
              </a:rPr>
              <a:t>EQUITABLE REMEDIES</a:t>
            </a:r>
            <a:r>
              <a:rPr lang="en-GB" sz="1900" dirty="0">
                <a:latin typeface="Arial" panose="020B0604020202020204" pitchFamily="34" charset="0"/>
                <a:cs typeface="Arial" panose="020B0604020202020204" pitchFamily="34" charset="0"/>
              </a:rPr>
              <a:t>, including specific performance and injunction</a:t>
            </a:r>
          </a:p>
          <a:p>
            <a:pPr>
              <a:lnSpc>
                <a:spcPct val="110000"/>
              </a:lnSpc>
              <a:buFontTx/>
              <a:buChar char="-"/>
            </a:pPr>
            <a:endParaRPr lang="en-GB" sz="1900" dirty="0">
              <a:latin typeface="Arial" panose="020B0604020202020204" pitchFamily="34" charset="0"/>
              <a:cs typeface="Arial" panose="020B0604020202020204" pitchFamily="34" charset="0"/>
            </a:endParaRPr>
          </a:p>
          <a:p>
            <a:pPr marL="0" indent="0">
              <a:lnSpc>
                <a:spcPct val="110000"/>
              </a:lnSpc>
              <a:buNone/>
            </a:pPr>
            <a:r>
              <a:rPr lang="en-GB" sz="1900" dirty="0">
                <a:latin typeface="Arial" panose="020B0604020202020204" pitchFamily="34" charset="0"/>
                <a:cs typeface="Arial" panose="020B0604020202020204" pitchFamily="34" charset="0"/>
              </a:rPr>
              <a:t>In addition, the injured party may be able to terminate the contract (repudiation).</a:t>
            </a:r>
          </a:p>
        </p:txBody>
      </p:sp>
      <p:pic>
        <p:nvPicPr>
          <p:cNvPr id="18" name="Picture 17">
            <a:extLst>
              <a:ext uri="{FF2B5EF4-FFF2-40B4-BE49-F238E27FC236}">
                <a16:creationId xmlns:a16="http://schemas.microsoft.com/office/drawing/2014/main" id="{3635D2BC-4EDA-4A3E-83BF-035608099BD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A3C86EB9-7FA9-42F7-B348-A7FD17436A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a:extLst>
              <a:ext uri="{FF2B5EF4-FFF2-40B4-BE49-F238E27FC236}">
                <a16:creationId xmlns:a16="http://schemas.microsoft.com/office/drawing/2014/main" id="{BDBE0FDC-1920-4ABD-8BD1-C5D404A4724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353157173"/>
      </p:ext>
    </p:extLst>
  </p:cSld>
  <p:clrMapOvr>
    <a:masterClrMapping/>
  </p:clrMapOvr>
  <mc:AlternateContent xmlns:mc="http://schemas.openxmlformats.org/markup-compatibility/2006">
    <mc:Choice xmlns:p14="http://schemas.microsoft.com/office/powerpoint/2010/main" Requires="p14">
      <p:transition spd="slow" p14:dur="2000" advTm="68568"/>
    </mc:Choice>
    <mc:Fallback>
      <p:transition spd="slow" advTm="685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9" name="Picture 8">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1" name="Straight Connector 10">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BBC7667-C352-4842-9AFD-E5C16AD002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5" name="Rectangle 14">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9" name="Rectangle 18">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2"/>
          </a:fillRef>
          <a:effectRef idx="2">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3B31514-E6DF-4357-9EEA-EFB798308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ln>
            <a:solidFill>
              <a:srgbClr val="949494"/>
            </a:solid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1557071" y="1584552"/>
            <a:ext cx="9099255" cy="2537251"/>
          </a:xfrm>
          <a:prstGeom prst="rect">
            <a:avLst/>
          </a:prstGeom>
        </p:spPr>
        <p:txBody>
          <a:bodyPr vert="horz" lIns="91440" tIns="45720" rIns="91440" bIns="0" rtlCol="0" anchor="ctr">
            <a:normAutofit/>
          </a:bodyPr>
          <a:lstStyle/>
          <a:p>
            <a:pPr algn="ctr" defTabSz="914400">
              <a:lnSpc>
                <a:spcPct val="90000"/>
              </a:lnSpc>
              <a:spcBef>
                <a:spcPct val="0"/>
              </a:spcBef>
              <a:spcAft>
                <a:spcPts val="600"/>
              </a:spcAft>
            </a:pPr>
            <a:r>
              <a:rPr lang="en-US" sz="7200" cap="all">
                <a:solidFill>
                  <a:srgbClr val="454545"/>
                </a:solidFill>
                <a:latin typeface="+mj-lt"/>
                <a:ea typeface="+mj-ea"/>
                <a:cs typeface="+mj-cs"/>
              </a:rPr>
              <a:t>DAMAGES</a:t>
            </a:r>
          </a:p>
        </p:txBody>
      </p:sp>
      <p:pic>
        <p:nvPicPr>
          <p:cNvPr id="25" name="Picture 24">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7" name="Straight Connector 26">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3" name="Audio 2">
            <a:hlinkClick r:id="" action="ppaction://media"/>
            <a:extLst>
              <a:ext uri="{FF2B5EF4-FFF2-40B4-BE49-F238E27FC236}">
                <a16:creationId xmlns:a16="http://schemas.microsoft.com/office/drawing/2014/main" id="{D8F1AA30-9A93-40FC-8A85-0C4D996688E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55201916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038"/>
    </mc:Choice>
    <mc:Fallback>
      <p:transition spd="slow" advTm="50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8E51B09-2B9E-4D82-A5F8-29F85CBE20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9240118-40F3-4A1C-85DC-4E58525CB6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13" name="Group 12">
            <a:extLst>
              <a:ext uri="{FF2B5EF4-FFF2-40B4-BE49-F238E27FC236}">
                <a16:creationId xmlns:a16="http://schemas.microsoft.com/office/drawing/2014/main" id="{C269951F-7B8C-4336-BC68-9BA9843CED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9" y="482171"/>
            <a:ext cx="4074533" cy="5149101"/>
            <a:chOff x="7463259" y="583365"/>
            <a:chExt cx="4074533" cy="5181928"/>
          </a:xfrm>
        </p:grpSpPr>
        <p:sp>
          <p:nvSpPr>
            <p:cNvPr id="14" name="Rectangle 13">
              <a:extLst>
                <a:ext uri="{FF2B5EF4-FFF2-40B4-BE49-F238E27FC236}">
                  <a16:creationId xmlns:a16="http://schemas.microsoft.com/office/drawing/2014/main" id="{CFD48101-E230-4669-8C1B-39BAAB2BB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18FA112-D8F0-41D3-9171-B0A3110E2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cxnSp>
        <p:nvCxnSpPr>
          <p:cNvPr id="17" name="Straight Connector 16">
            <a:extLst>
              <a:ext uri="{FF2B5EF4-FFF2-40B4-BE49-F238E27FC236}">
                <a16:creationId xmlns:a16="http://schemas.microsoft.com/office/drawing/2014/main" id="{A9087EE4-E285-4C8E-AC5F-CAE7D1FDE3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90359"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5188043" y="804520"/>
            <a:ext cx="5550355" cy="1049235"/>
          </a:xfrm>
        </p:spPr>
        <p:txBody>
          <a:bodyPr>
            <a:normAutofit/>
          </a:bodyPr>
          <a:lstStyle/>
          <a:p>
            <a:r>
              <a:rPr lang="en-GB" dirty="0"/>
              <a:t>A) The contractual measure of damages</a:t>
            </a:r>
          </a:p>
        </p:txBody>
      </p:sp>
      <p:pic>
        <p:nvPicPr>
          <p:cNvPr id="4" name="Picture 3"/>
          <p:cNvPicPr>
            <a:picLocks noChangeAspect="1"/>
          </p:cNvPicPr>
          <p:nvPr/>
        </p:nvPicPr>
        <p:blipFill rotWithShape="1">
          <a:blip r:embed="rId5"/>
          <a:srcRect l="7844" r="46778"/>
          <a:stretch/>
        </p:blipFill>
        <p:spPr>
          <a:xfrm>
            <a:off x="1285438" y="1116345"/>
            <a:ext cx="2799103" cy="3866172"/>
          </a:xfrm>
          <a:prstGeom prst="rect">
            <a:avLst/>
          </a:prstGeom>
        </p:spPr>
      </p:pic>
      <p:sp>
        <p:nvSpPr>
          <p:cNvPr id="3" name="Content Placeholder 2"/>
          <p:cNvSpPr>
            <a:spLocks noGrp="1"/>
          </p:cNvSpPr>
          <p:nvPr>
            <p:ph idx="1"/>
          </p:nvPr>
        </p:nvSpPr>
        <p:spPr>
          <a:xfrm>
            <a:off x="5188043" y="2015732"/>
            <a:ext cx="5550355" cy="3450613"/>
          </a:xfrm>
        </p:spPr>
        <p:txBody>
          <a:bodyPr>
            <a:normAutofit/>
          </a:bodyPr>
          <a:lstStyle/>
          <a:p>
            <a:pPr marL="0" indent="0">
              <a:buNone/>
            </a:pPr>
            <a:r>
              <a:rPr lang="en-GB" i="1" u="sng"/>
              <a:t>Robinson v Harman [1848]</a:t>
            </a:r>
          </a:p>
          <a:p>
            <a:pPr marL="0" indent="0">
              <a:buNone/>
            </a:pPr>
            <a:r>
              <a:rPr lang="en-GB" i="1"/>
              <a:t>“The rule of the common law is, that where a party sustains a loss by reason of a breach of contract, he is, so far as money can do it, to be placed in the same situation, with respect to damages, as if the contract had been performed.”</a:t>
            </a:r>
          </a:p>
          <a:p>
            <a:pPr marL="0" indent="0">
              <a:buNone/>
            </a:pPr>
            <a:r>
              <a:rPr lang="en-GB" i="1"/>
              <a:t>Farley v Skinner [2001]</a:t>
            </a:r>
          </a:p>
          <a:p>
            <a:pPr marL="0" indent="0">
              <a:buNone/>
            </a:pPr>
            <a:r>
              <a:rPr lang="en-GB" i="1"/>
              <a:t>Bunge SA V </a:t>
            </a:r>
            <a:r>
              <a:rPr lang="en-GB" i="1" err="1"/>
              <a:t>Nidera</a:t>
            </a:r>
            <a:r>
              <a:rPr lang="en-GB" i="1"/>
              <a:t> [2015]</a:t>
            </a:r>
          </a:p>
        </p:txBody>
      </p:sp>
      <p:pic>
        <p:nvPicPr>
          <p:cNvPr id="19" name="Picture 18">
            <a:extLst>
              <a:ext uri="{FF2B5EF4-FFF2-40B4-BE49-F238E27FC236}">
                <a16:creationId xmlns:a16="http://schemas.microsoft.com/office/drawing/2014/main" id="{DD8AF6BD-5D32-4F8F-98B6-05F8A4390CB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1" name="Straight Connector 20">
            <a:extLst>
              <a:ext uri="{FF2B5EF4-FFF2-40B4-BE49-F238E27FC236}">
                <a16:creationId xmlns:a16="http://schemas.microsoft.com/office/drawing/2014/main" id="{B47013E4-D33D-425E-B32E-DE7D5CB5F3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5" name="Audio 4">
            <a:hlinkClick r:id="" action="ppaction://media"/>
            <a:extLst>
              <a:ext uri="{FF2B5EF4-FFF2-40B4-BE49-F238E27FC236}">
                <a16:creationId xmlns:a16="http://schemas.microsoft.com/office/drawing/2014/main" id="{3EDCC144-B102-4DF4-B3F7-BE3C8C82FE3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826237453"/>
      </p:ext>
    </p:extLst>
  </p:cSld>
  <p:clrMapOvr>
    <a:masterClrMapping/>
  </p:clrMapOvr>
  <mc:AlternateContent xmlns:mc="http://schemas.openxmlformats.org/markup-compatibility/2006">
    <mc:Choice xmlns:p14="http://schemas.microsoft.com/office/powerpoint/2010/main" Requires="p14">
      <p:transition spd="slow" p14:dur="2000" advTm="167068"/>
    </mc:Choice>
    <mc:Fallback>
      <p:transition spd="slow" advTm="1670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7B372-6A04-4B61-98EB-D5DA51772204}"/>
              </a:ext>
            </a:extLst>
          </p:cNvPr>
          <p:cNvSpPr>
            <a:spLocks noGrp="1"/>
          </p:cNvSpPr>
          <p:nvPr>
            <p:ph type="title"/>
          </p:nvPr>
        </p:nvSpPr>
        <p:spPr/>
        <p:txBody>
          <a:bodyPr>
            <a:normAutofit/>
          </a:bodyPr>
          <a:lstStyle/>
          <a:p>
            <a:r>
              <a:rPr lang="en-GB" b="1" i="1" dirty="0"/>
              <a:t>Omak Maritime Ltd v Mamola Challenger Shipping Co [2010]</a:t>
            </a:r>
          </a:p>
        </p:txBody>
      </p:sp>
      <p:sp>
        <p:nvSpPr>
          <p:cNvPr id="3" name="Content Placeholder 2">
            <a:extLst>
              <a:ext uri="{FF2B5EF4-FFF2-40B4-BE49-F238E27FC236}">
                <a16:creationId xmlns:a16="http://schemas.microsoft.com/office/drawing/2014/main" id="{17714F02-E6B4-42CD-B211-962CDABFE7A7}"/>
              </a:ext>
            </a:extLst>
          </p:cNvPr>
          <p:cNvSpPr>
            <a:spLocks noGrp="1"/>
          </p:cNvSpPr>
          <p:nvPr>
            <p:ph idx="1"/>
          </p:nvPr>
        </p:nvSpPr>
        <p:spPr/>
        <p:txBody>
          <a:bodyPr>
            <a:normAutofit lnSpcReduction="10000"/>
          </a:bodyPr>
          <a:lstStyle/>
          <a:p>
            <a:pPr marL="0" indent="0">
              <a:buNone/>
            </a:pPr>
            <a:r>
              <a:rPr lang="en-GB" sz="2800" dirty="0"/>
              <a:t>Is a case applying this rule.  The court refused to allow the claimants to succeed in claiming damages for breach of contract as the breach had actually allowed them to make a greater profit than they would have done if they had been able to carry out the original contractual obligations; doing otherwise would have allowed the claimants to have been in a better position than if the contract had been performed.</a:t>
            </a:r>
          </a:p>
        </p:txBody>
      </p:sp>
      <p:pic>
        <p:nvPicPr>
          <p:cNvPr id="4" name="Audio 3">
            <a:hlinkClick r:id="" action="ppaction://media"/>
            <a:extLst>
              <a:ext uri="{FF2B5EF4-FFF2-40B4-BE49-F238E27FC236}">
                <a16:creationId xmlns:a16="http://schemas.microsoft.com/office/drawing/2014/main" id="{9DE4D63C-4D75-4315-A7A5-BCCA96364D2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970496351"/>
      </p:ext>
    </p:extLst>
  </p:cSld>
  <p:clrMapOvr>
    <a:masterClrMapping/>
  </p:clrMapOvr>
  <mc:AlternateContent xmlns:mc="http://schemas.openxmlformats.org/markup-compatibility/2006">
    <mc:Choice xmlns:p14="http://schemas.microsoft.com/office/powerpoint/2010/main" Requires="p14">
      <p:transition spd="slow" p14:dur="2000" advTm="80178"/>
    </mc:Choice>
    <mc:Fallback>
      <p:transition spd="slow" advTm="801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51579" y="804519"/>
            <a:ext cx="9603275" cy="1049235"/>
          </a:xfrm>
        </p:spPr>
        <p:txBody>
          <a:bodyPr>
            <a:normAutofit/>
          </a:bodyPr>
          <a:lstStyle/>
          <a:p>
            <a:r>
              <a:rPr lang="en-GB" dirty="0"/>
              <a:t>TASK</a:t>
            </a:r>
          </a:p>
        </p:txBody>
      </p:sp>
      <p:pic>
        <p:nvPicPr>
          <p:cNvPr id="4" name="Picture 3"/>
          <p:cNvPicPr>
            <a:picLocks noChangeAspect="1"/>
          </p:cNvPicPr>
          <p:nvPr/>
        </p:nvPicPr>
        <p:blipFill>
          <a:blip r:embed="rId5"/>
          <a:stretch>
            <a:fillRect/>
          </a:stretch>
        </p:blipFill>
        <p:spPr>
          <a:xfrm>
            <a:off x="1450462" y="2455516"/>
            <a:ext cx="2926098" cy="2571048"/>
          </a:xfrm>
          <a:prstGeom prst="rect">
            <a:avLst/>
          </a:prstGeom>
        </p:spPr>
      </p:pic>
      <p:sp>
        <p:nvSpPr>
          <p:cNvPr id="3" name="Content Placeholder 2"/>
          <p:cNvSpPr>
            <a:spLocks noGrp="1"/>
          </p:cNvSpPr>
          <p:nvPr>
            <p:ph idx="1"/>
          </p:nvPr>
        </p:nvSpPr>
        <p:spPr>
          <a:xfrm>
            <a:off x="4859070" y="2015734"/>
            <a:ext cx="6195784" cy="3450613"/>
          </a:xfrm>
        </p:spPr>
        <p:txBody>
          <a:bodyPr>
            <a:normAutofit/>
          </a:bodyPr>
          <a:lstStyle/>
          <a:p>
            <a:pPr marL="0" indent="0">
              <a:buNone/>
            </a:pPr>
            <a:r>
              <a:rPr lang="en-GB" u="sng"/>
              <a:t>What are:</a:t>
            </a:r>
          </a:p>
          <a:p>
            <a:pPr marL="0" indent="0">
              <a:buNone/>
            </a:pPr>
            <a:endParaRPr lang="en-GB"/>
          </a:p>
          <a:p>
            <a:pPr marL="0" indent="0">
              <a:buNone/>
            </a:pPr>
            <a:r>
              <a:rPr lang="en-GB"/>
              <a:t>Nominal damages?</a:t>
            </a:r>
          </a:p>
          <a:p>
            <a:pPr marL="0" indent="0">
              <a:buNone/>
            </a:pPr>
            <a:endParaRPr lang="en-GB"/>
          </a:p>
          <a:p>
            <a:pPr marL="0" indent="0">
              <a:buNone/>
            </a:pPr>
            <a:r>
              <a:rPr lang="en-GB"/>
              <a:t>Contemptuous damages?</a:t>
            </a:r>
          </a:p>
        </p:txBody>
      </p:sp>
      <p:pic>
        <p:nvPicPr>
          <p:cNvPr id="5" name="Audio 4">
            <a:hlinkClick r:id="" action="ppaction://media"/>
            <a:extLst>
              <a:ext uri="{FF2B5EF4-FFF2-40B4-BE49-F238E27FC236}">
                <a16:creationId xmlns:a16="http://schemas.microsoft.com/office/drawing/2014/main" id="{3B6A6FB4-CCDA-4DAA-A157-FD467742E86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686639361"/>
      </p:ext>
    </p:extLst>
  </p:cSld>
  <p:clrMapOvr>
    <a:masterClrMapping/>
  </p:clrMapOvr>
  <mc:AlternateContent xmlns:mc="http://schemas.openxmlformats.org/markup-compatibility/2006">
    <mc:Choice xmlns:p14="http://schemas.microsoft.com/office/powerpoint/2010/main" Requires="p14">
      <p:transition spd="slow" p14:dur="2000" advTm="34528"/>
    </mc:Choice>
    <mc:Fallback>
      <p:transition spd="slow" advTm="345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51579" y="804519"/>
            <a:ext cx="9603275" cy="1049235"/>
          </a:xfrm>
        </p:spPr>
        <p:txBody>
          <a:bodyPr>
            <a:normAutofit/>
          </a:bodyPr>
          <a:lstStyle/>
          <a:p>
            <a:r>
              <a:rPr lang="en-GB" dirty="0"/>
              <a:t>2 categories of Pecuniary damages</a:t>
            </a:r>
          </a:p>
        </p:txBody>
      </p:sp>
      <p:sp>
        <p:nvSpPr>
          <p:cNvPr id="3" name="Content Placeholder 2"/>
          <p:cNvSpPr>
            <a:spLocks noGrp="1"/>
          </p:cNvSpPr>
          <p:nvPr>
            <p:ph idx="1"/>
          </p:nvPr>
        </p:nvSpPr>
        <p:spPr>
          <a:xfrm>
            <a:off x="1451579" y="2015734"/>
            <a:ext cx="5622284" cy="3450613"/>
          </a:xfrm>
        </p:spPr>
        <p:txBody>
          <a:bodyPr>
            <a:normAutofit/>
          </a:bodyPr>
          <a:lstStyle/>
          <a:p>
            <a:pPr marL="0" indent="0">
              <a:lnSpc>
                <a:spcPct val="110000"/>
              </a:lnSpc>
              <a:buNone/>
            </a:pPr>
            <a:r>
              <a:rPr lang="en-GB" sz="1700" u="sng">
                <a:latin typeface="Arial" panose="020B0604020202020204" pitchFamily="34" charset="0"/>
                <a:cs typeface="Arial" panose="020B0604020202020204" pitchFamily="34" charset="0"/>
              </a:rPr>
              <a:t>Loss of bargain/expectation loss</a:t>
            </a:r>
          </a:p>
          <a:p>
            <a:pPr marL="0" indent="0">
              <a:lnSpc>
                <a:spcPct val="110000"/>
              </a:lnSpc>
              <a:buNone/>
            </a:pPr>
            <a:r>
              <a:rPr lang="en-GB" sz="1700">
                <a:latin typeface="Arial" panose="020B0604020202020204" pitchFamily="34" charset="0"/>
                <a:cs typeface="Arial" panose="020B0604020202020204" pitchFamily="34" charset="0"/>
              </a:rPr>
              <a:t>Aim: to put the claimant in the financial position he would have been in had the contract been performed.</a:t>
            </a:r>
          </a:p>
          <a:p>
            <a:pPr marL="0" indent="0">
              <a:lnSpc>
                <a:spcPct val="110000"/>
              </a:lnSpc>
              <a:buNone/>
            </a:pPr>
            <a:r>
              <a:rPr lang="en-GB" sz="1700" i="1">
                <a:latin typeface="Arial" panose="020B0604020202020204" pitchFamily="34" charset="0"/>
                <a:cs typeface="Arial" panose="020B0604020202020204" pitchFamily="34" charset="0"/>
              </a:rPr>
              <a:t>Chaplin v Hicks [1911] </a:t>
            </a:r>
          </a:p>
          <a:p>
            <a:pPr marL="0" indent="0">
              <a:lnSpc>
                <a:spcPct val="110000"/>
              </a:lnSpc>
              <a:buNone/>
            </a:pPr>
            <a:endParaRPr lang="en-GB" sz="1700" i="1">
              <a:latin typeface="Arial" panose="020B0604020202020204" pitchFamily="34" charset="0"/>
              <a:cs typeface="Arial" panose="020B0604020202020204" pitchFamily="34" charset="0"/>
            </a:endParaRPr>
          </a:p>
          <a:p>
            <a:pPr marL="0" indent="0">
              <a:lnSpc>
                <a:spcPct val="110000"/>
              </a:lnSpc>
              <a:buNone/>
            </a:pPr>
            <a:r>
              <a:rPr lang="en-GB" sz="1700" u="sng">
                <a:latin typeface="Arial" panose="020B0604020202020204" pitchFamily="34" charset="0"/>
                <a:cs typeface="Arial" panose="020B0604020202020204" pitchFamily="34" charset="0"/>
              </a:rPr>
              <a:t>Reliance loss</a:t>
            </a:r>
          </a:p>
          <a:p>
            <a:pPr marL="0" indent="0">
              <a:lnSpc>
                <a:spcPct val="110000"/>
              </a:lnSpc>
              <a:buNone/>
            </a:pPr>
            <a:r>
              <a:rPr lang="en-GB" sz="1700" b="1">
                <a:latin typeface="Arial" panose="020B0604020202020204" pitchFamily="34" charset="0"/>
                <a:cs typeface="Arial" panose="020B0604020202020204" pitchFamily="34" charset="0"/>
              </a:rPr>
              <a:t>Reliance</a:t>
            </a:r>
            <a:r>
              <a:rPr lang="en-GB" sz="1700">
                <a:latin typeface="Arial" panose="020B0604020202020204" pitchFamily="34" charset="0"/>
                <a:cs typeface="Arial" panose="020B0604020202020204" pitchFamily="34" charset="0"/>
              </a:rPr>
              <a:t>: the sums spent by the injured party in reliance on the other party fulfilling his obligations.</a:t>
            </a:r>
          </a:p>
          <a:p>
            <a:pPr marL="0" indent="0">
              <a:lnSpc>
                <a:spcPct val="110000"/>
              </a:lnSpc>
              <a:buNone/>
            </a:pPr>
            <a:r>
              <a:rPr lang="en-GB" sz="1700" i="1" u="sng">
                <a:latin typeface="Arial" panose="020B0604020202020204" pitchFamily="34" charset="0"/>
                <a:cs typeface="Arial" panose="020B0604020202020204" pitchFamily="34" charset="0"/>
              </a:rPr>
              <a:t>Anglia Television v Reed [1972]</a:t>
            </a:r>
          </a:p>
          <a:p>
            <a:pPr marL="0" indent="0">
              <a:lnSpc>
                <a:spcPct val="110000"/>
              </a:lnSpc>
              <a:buNone/>
            </a:pPr>
            <a:endParaRPr lang="en-GB" sz="170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5"/>
          <a:stretch>
            <a:fillRect/>
          </a:stretch>
        </p:blipFill>
        <p:spPr>
          <a:xfrm>
            <a:off x="7554139" y="2690826"/>
            <a:ext cx="3500715" cy="2100429"/>
          </a:xfrm>
          <a:prstGeom prst="rect">
            <a:avLst/>
          </a:prstGeom>
        </p:spPr>
      </p:pic>
      <p:pic>
        <p:nvPicPr>
          <p:cNvPr id="5" name="Audio 4">
            <a:hlinkClick r:id="" action="ppaction://media"/>
            <a:extLst>
              <a:ext uri="{FF2B5EF4-FFF2-40B4-BE49-F238E27FC236}">
                <a16:creationId xmlns:a16="http://schemas.microsoft.com/office/drawing/2014/main" id="{6AD180CC-6E4A-4C60-A446-FF39C327E01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948701420"/>
      </p:ext>
    </p:extLst>
  </p:cSld>
  <p:clrMapOvr>
    <a:masterClrMapping/>
  </p:clrMapOvr>
  <mc:AlternateContent xmlns:mc="http://schemas.openxmlformats.org/markup-compatibility/2006">
    <mc:Choice xmlns:p14="http://schemas.microsoft.com/office/powerpoint/2010/main" Requires="p14">
      <p:transition spd="slow" p14:dur="2000" advTm="283331"/>
    </mc:Choice>
    <mc:Fallback>
      <p:transition spd="slow" advTm="2833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51579" y="804519"/>
            <a:ext cx="9603275" cy="1049235"/>
          </a:xfrm>
        </p:spPr>
        <p:txBody>
          <a:bodyPr>
            <a:normAutofit/>
          </a:bodyPr>
          <a:lstStyle/>
          <a:p>
            <a:r>
              <a:rPr lang="en-GB" dirty="0"/>
              <a:t>Non pecuniary damages</a:t>
            </a:r>
          </a:p>
        </p:txBody>
      </p:sp>
      <p:pic>
        <p:nvPicPr>
          <p:cNvPr id="4" name="Picture 3"/>
          <p:cNvPicPr>
            <a:picLocks noChangeAspect="1"/>
          </p:cNvPicPr>
          <p:nvPr/>
        </p:nvPicPr>
        <p:blipFill>
          <a:blip r:embed="rId5"/>
          <a:stretch>
            <a:fillRect/>
          </a:stretch>
        </p:blipFill>
        <p:spPr>
          <a:xfrm>
            <a:off x="1451579" y="2399281"/>
            <a:ext cx="4960443" cy="2683518"/>
          </a:xfrm>
          <a:prstGeom prst="rect">
            <a:avLst/>
          </a:prstGeom>
        </p:spPr>
      </p:pic>
      <p:sp>
        <p:nvSpPr>
          <p:cNvPr id="3" name="Content Placeholder 2"/>
          <p:cNvSpPr>
            <a:spLocks noGrp="1"/>
          </p:cNvSpPr>
          <p:nvPr>
            <p:ph idx="1"/>
          </p:nvPr>
        </p:nvSpPr>
        <p:spPr>
          <a:xfrm>
            <a:off x="6892299" y="2015734"/>
            <a:ext cx="4162555" cy="3450613"/>
          </a:xfrm>
        </p:spPr>
        <p:txBody>
          <a:bodyPr>
            <a:normAutofit/>
          </a:bodyPr>
          <a:lstStyle/>
          <a:p>
            <a:pPr marL="0" indent="0">
              <a:lnSpc>
                <a:spcPct val="110000"/>
              </a:lnSpc>
              <a:buNone/>
            </a:pPr>
            <a:r>
              <a:rPr lang="en-GB" sz="1400" i="1">
                <a:latin typeface="Arial" panose="020B0604020202020204" pitchFamily="34" charset="0"/>
                <a:cs typeface="Arial" panose="020B0604020202020204" pitchFamily="34" charset="0"/>
              </a:rPr>
              <a:t>Farley v Skinner (No.2)[2001] </a:t>
            </a:r>
            <a:r>
              <a:rPr lang="en-GB" sz="1400">
                <a:latin typeface="Arial" panose="020B0604020202020204" pitchFamily="34" charset="0"/>
                <a:cs typeface="Arial" panose="020B0604020202020204" pitchFamily="34" charset="0"/>
              </a:rPr>
              <a:t>clarified that</a:t>
            </a:r>
          </a:p>
          <a:p>
            <a:pPr marL="0" indent="0">
              <a:lnSpc>
                <a:spcPct val="110000"/>
              </a:lnSpc>
              <a:buNone/>
            </a:pPr>
            <a:r>
              <a:rPr lang="en-GB" sz="1400">
                <a:latin typeface="Arial" panose="020B0604020202020204" pitchFamily="34" charset="0"/>
                <a:cs typeface="Arial" panose="020B0604020202020204" pitchFamily="34" charset="0"/>
              </a:rPr>
              <a:t>Damages will be recoverable where . . . .</a:t>
            </a:r>
          </a:p>
          <a:p>
            <a:pPr marL="0" indent="0">
              <a:lnSpc>
                <a:spcPct val="110000"/>
              </a:lnSpc>
              <a:buNone/>
            </a:pPr>
            <a:endParaRPr lang="en-GB" sz="1400"/>
          </a:p>
          <a:p>
            <a:pPr>
              <a:lnSpc>
                <a:spcPct val="110000"/>
              </a:lnSpc>
              <a:buAutoNum type="arabicParenR"/>
            </a:pPr>
            <a:r>
              <a:rPr lang="en-GB" sz="1400" b="1"/>
              <a:t>The object of the contract is to provide pleasure, relaxation, peace of mind or freedom from distress </a:t>
            </a:r>
            <a:r>
              <a:rPr lang="en-GB" sz="1400" b="1" i="1"/>
              <a:t>(Jarvis v Swan Tours 1973). </a:t>
            </a:r>
          </a:p>
          <a:p>
            <a:pPr marL="0" indent="0">
              <a:lnSpc>
                <a:spcPct val="110000"/>
              </a:lnSpc>
              <a:buNone/>
            </a:pPr>
            <a:endParaRPr lang="en-GB" sz="1400" b="1"/>
          </a:p>
          <a:p>
            <a:pPr>
              <a:lnSpc>
                <a:spcPct val="110000"/>
              </a:lnSpc>
              <a:buAutoNum type="arabicParenR"/>
            </a:pPr>
            <a:r>
              <a:rPr lang="en-GB" sz="1400" b="1"/>
              <a:t>The breach causes physical inconvenience and discomfort which leads to mental suffering </a:t>
            </a:r>
            <a:r>
              <a:rPr lang="en-GB" sz="1400" b="1" i="1"/>
              <a:t>(Milner v Carnival plc 2010).</a:t>
            </a:r>
          </a:p>
        </p:txBody>
      </p:sp>
      <p:pic>
        <p:nvPicPr>
          <p:cNvPr id="5" name="Audio 4">
            <a:hlinkClick r:id="" action="ppaction://media"/>
            <a:extLst>
              <a:ext uri="{FF2B5EF4-FFF2-40B4-BE49-F238E27FC236}">
                <a16:creationId xmlns:a16="http://schemas.microsoft.com/office/drawing/2014/main" id="{7A2C9FC6-1AF2-43DF-AA91-135612E98A6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207152663"/>
      </p:ext>
    </p:extLst>
  </p:cSld>
  <p:clrMapOvr>
    <a:masterClrMapping/>
  </p:clrMapOvr>
  <mc:AlternateContent xmlns:mc="http://schemas.openxmlformats.org/markup-compatibility/2006">
    <mc:Choice xmlns:p14="http://schemas.microsoft.com/office/powerpoint/2010/main" Requires="p14">
      <p:transition spd="slow" p14:dur="2000" advTm="171526"/>
    </mc:Choice>
    <mc:Fallback>
      <p:transition spd="slow" advTm="1715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51579" y="804519"/>
            <a:ext cx="9603275" cy="1049235"/>
          </a:xfrm>
        </p:spPr>
        <p:txBody>
          <a:bodyPr>
            <a:normAutofit/>
          </a:bodyPr>
          <a:lstStyle/>
          <a:p>
            <a:r>
              <a:rPr lang="en-GB" dirty="0"/>
              <a:t>Claiming damages</a:t>
            </a:r>
          </a:p>
        </p:txBody>
      </p:sp>
      <p:pic>
        <p:nvPicPr>
          <p:cNvPr id="7" name="Graphic 6" descr="Gavel">
            <a:extLst>
              <a:ext uri="{FF2B5EF4-FFF2-40B4-BE49-F238E27FC236}">
                <a16:creationId xmlns:a16="http://schemas.microsoft.com/office/drawing/2014/main" id="{9403E2CB-90E9-4A99-AFA3-5A127D833C8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206494" y="2015734"/>
            <a:ext cx="3450613" cy="3450613"/>
          </a:xfrm>
          <a:prstGeom prst="rect">
            <a:avLst/>
          </a:prstGeom>
        </p:spPr>
      </p:pic>
      <p:sp>
        <p:nvSpPr>
          <p:cNvPr id="3" name="Content Placeholder 2"/>
          <p:cNvSpPr>
            <a:spLocks noGrp="1"/>
          </p:cNvSpPr>
          <p:nvPr>
            <p:ph idx="1"/>
          </p:nvPr>
        </p:nvSpPr>
        <p:spPr>
          <a:xfrm>
            <a:off x="6892299" y="2015734"/>
            <a:ext cx="4162555" cy="3450613"/>
          </a:xfrm>
        </p:spPr>
        <p:txBody>
          <a:bodyPr>
            <a:normAutofit/>
          </a:bodyPr>
          <a:lstStyle/>
          <a:p>
            <a:pPr marL="0" indent="0">
              <a:lnSpc>
                <a:spcPct val="110000"/>
              </a:lnSpc>
              <a:buNone/>
            </a:pPr>
            <a:r>
              <a:rPr lang="en-GB" sz="1600" u="sng">
                <a:latin typeface="Arial" panose="020B0604020202020204" pitchFamily="34" charset="0"/>
                <a:cs typeface="Arial" panose="020B0604020202020204" pitchFamily="34" charset="0"/>
              </a:rPr>
              <a:t>If the C is to be awarded damages, he must show:</a:t>
            </a:r>
          </a:p>
          <a:p>
            <a:pPr marL="0" indent="0">
              <a:lnSpc>
                <a:spcPct val="110000"/>
              </a:lnSpc>
              <a:buNone/>
            </a:pPr>
            <a:endParaRPr lang="en-GB" sz="1600" u="sng">
              <a:latin typeface="Arial" panose="020B0604020202020204" pitchFamily="34" charset="0"/>
              <a:cs typeface="Arial" panose="020B0604020202020204" pitchFamily="34" charset="0"/>
            </a:endParaRPr>
          </a:p>
          <a:p>
            <a:pPr>
              <a:lnSpc>
                <a:spcPct val="110000"/>
              </a:lnSpc>
              <a:buFontTx/>
              <a:buChar char="-"/>
            </a:pPr>
            <a:r>
              <a:rPr lang="en-GB" sz="1600">
                <a:latin typeface="Arial" panose="020B0604020202020204" pitchFamily="34" charset="0"/>
                <a:cs typeface="Arial" panose="020B0604020202020204" pitchFamily="34" charset="0"/>
              </a:rPr>
              <a:t>That there was a breach of contract;</a:t>
            </a:r>
          </a:p>
          <a:p>
            <a:pPr>
              <a:lnSpc>
                <a:spcPct val="110000"/>
              </a:lnSpc>
              <a:buFontTx/>
              <a:buChar char="-"/>
            </a:pPr>
            <a:r>
              <a:rPr lang="en-GB" sz="1600">
                <a:latin typeface="Arial" panose="020B0604020202020204" pitchFamily="34" charset="0"/>
                <a:cs typeface="Arial" panose="020B0604020202020204" pitchFamily="34" charset="0"/>
              </a:rPr>
              <a:t>That the breach </a:t>
            </a:r>
            <a:r>
              <a:rPr lang="en-GB" sz="1600" b="1">
                <a:latin typeface="Arial" panose="020B0604020202020204" pitchFamily="34" charset="0"/>
                <a:cs typeface="Arial" panose="020B0604020202020204" pitchFamily="34" charset="0"/>
              </a:rPr>
              <a:t>caused</a:t>
            </a:r>
            <a:r>
              <a:rPr lang="en-GB" sz="1600">
                <a:latin typeface="Arial" panose="020B0604020202020204" pitchFamily="34" charset="0"/>
                <a:cs typeface="Arial" panose="020B0604020202020204" pitchFamily="34" charset="0"/>
              </a:rPr>
              <a:t> the loss complained of;</a:t>
            </a:r>
          </a:p>
          <a:p>
            <a:pPr>
              <a:lnSpc>
                <a:spcPct val="110000"/>
              </a:lnSpc>
              <a:buFontTx/>
              <a:buChar char="-"/>
            </a:pPr>
            <a:r>
              <a:rPr lang="en-GB" sz="1600">
                <a:latin typeface="Arial" panose="020B0604020202020204" pitchFamily="34" charset="0"/>
                <a:cs typeface="Arial" panose="020B0604020202020204" pitchFamily="34" charset="0"/>
              </a:rPr>
              <a:t>That the loss was not too </a:t>
            </a:r>
            <a:r>
              <a:rPr lang="en-GB" sz="1600" b="1">
                <a:latin typeface="Arial" panose="020B0604020202020204" pitchFamily="34" charset="0"/>
                <a:cs typeface="Arial" panose="020B0604020202020204" pitchFamily="34" charset="0"/>
              </a:rPr>
              <a:t>remote</a:t>
            </a:r>
            <a:r>
              <a:rPr lang="en-GB" sz="1600">
                <a:latin typeface="Arial" panose="020B0604020202020204" pitchFamily="34" charset="0"/>
                <a:cs typeface="Arial" panose="020B0604020202020204" pitchFamily="34" charset="0"/>
              </a:rPr>
              <a:t> from the breach of contract; and</a:t>
            </a:r>
          </a:p>
          <a:p>
            <a:pPr>
              <a:lnSpc>
                <a:spcPct val="110000"/>
              </a:lnSpc>
              <a:buFontTx/>
              <a:buChar char="-"/>
            </a:pPr>
            <a:r>
              <a:rPr lang="en-GB" sz="1600">
                <a:latin typeface="Arial" panose="020B0604020202020204" pitchFamily="34" charset="0"/>
                <a:cs typeface="Arial" panose="020B0604020202020204" pitchFamily="34" charset="0"/>
              </a:rPr>
              <a:t>That he has attempted to </a:t>
            </a:r>
            <a:r>
              <a:rPr lang="en-GB" sz="1600" b="1">
                <a:latin typeface="Arial" panose="020B0604020202020204" pitchFamily="34" charset="0"/>
                <a:cs typeface="Arial" panose="020B0604020202020204" pitchFamily="34" charset="0"/>
              </a:rPr>
              <a:t>mitigate</a:t>
            </a:r>
            <a:r>
              <a:rPr lang="en-GB" sz="1600">
                <a:latin typeface="Arial" panose="020B0604020202020204" pitchFamily="34" charset="0"/>
                <a:cs typeface="Arial" panose="020B0604020202020204" pitchFamily="34" charset="0"/>
              </a:rPr>
              <a:t> the losses that he is claiming.</a:t>
            </a:r>
          </a:p>
        </p:txBody>
      </p:sp>
      <p:pic>
        <p:nvPicPr>
          <p:cNvPr id="4" name="Audio 3">
            <a:hlinkClick r:id="" action="ppaction://media"/>
            <a:extLst>
              <a:ext uri="{FF2B5EF4-FFF2-40B4-BE49-F238E27FC236}">
                <a16:creationId xmlns:a16="http://schemas.microsoft.com/office/drawing/2014/main" id="{564B5F01-1A4F-4B78-93A7-3B92876AB0C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656595012"/>
      </p:ext>
    </p:extLst>
  </p:cSld>
  <p:clrMapOvr>
    <a:masterClrMapping/>
  </p:clrMapOvr>
  <mc:AlternateContent xmlns:mc="http://schemas.openxmlformats.org/markup-compatibility/2006">
    <mc:Choice xmlns:p14="http://schemas.microsoft.com/office/powerpoint/2010/main" Requires="p14">
      <p:transition spd="slow" p14:dur="2000" advTm="36060"/>
    </mc:Choice>
    <mc:Fallback>
      <p:transition spd="slow" advTm="360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That the breach</a:t>
            </a:r>
            <a:r>
              <a:rPr lang="en-GB" dirty="0">
                <a:solidFill>
                  <a:schemeClr val="accent1">
                    <a:lumMod val="75000"/>
                  </a:schemeClr>
                </a:solidFill>
                <a:latin typeface="Arial" panose="020B0604020202020204" pitchFamily="34" charset="0"/>
                <a:cs typeface="Arial" panose="020B0604020202020204" pitchFamily="34" charset="0"/>
              </a:rPr>
              <a:t> </a:t>
            </a:r>
            <a:r>
              <a:rPr lang="en-GB" b="1" dirty="0">
                <a:solidFill>
                  <a:schemeClr val="accent1">
                    <a:lumMod val="75000"/>
                  </a:schemeClr>
                </a:solidFill>
                <a:latin typeface="Arial" panose="020B0604020202020204" pitchFamily="34" charset="0"/>
                <a:cs typeface="Arial" panose="020B0604020202020204" pitchFamily="34" charset="0"/>
              </a:rPr>
              <a:t>caused</a:t>
            </a:r>
            <a:r>
              <a:rPr lang="en-GB" dirty="0">
                <a:solidFill>
                  <a:schemeClr val="accent1">
                    <a:lumMod val="75000"/>
                  </a:schemeClr>
                </a:solidFill>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the loss complained of</a:t>
            </a:r>
            <a:endParaRPr lang="en-GB" dirty="0"/>
          </a:p>
        </p:txBody>
      </p:sp>
      <p:pic>
        <p:nvPicPr>
          <p:cNvPr id="4" name="Content Placeholder 3"/>
          <p:cNvPicPr>
            <a:picLocks noGrp="1" noChangeAspect="1"/>
          </p:cNvPicPr>
          <p:nvPr>
            <p:ph idx="1"/>
          </p:nvPr>
        </p:nvPicPr>
        <p:blipFill>
          <a:blip r:embed="rId5"/>
          <a:stretch>
            <a:fillRect/>
          </a:stretch>
        </p:blipFill>
        <p:spPr>
          <a:xfrm>
            <a:off x="3108960" y="2197640"/>
            <a:ext cx="4211923" cy="2615826"/>
          </a:xfrm>
          <a:prstGeom prst="rect">
            <a:avLst/>
          </a:prstGeom>
        </p:spPr>
      </p:pic>
      <p:sp>
        <p:nvSpPr>
          <p:cNvPr id="5" name="TextBox 4"/>
          <p:cNvSpPr txBox="1"/>
          <p:nvPr/>
        </p:nvSpPr>
        <p:spPr>
          <a:xfrm>
            <a:off x="896112" y="5248656"/>
            <a:ext cx="3675888" cy="1077218"/>
          </a:xfrm>
          <a:prstGeom prst="rect">
            <a:avLst/>
          </a:prstGeom>
          <a:noFill/>
        </p:spPr>
        <p:txBody>
          <a:bodyPr wrap="square" rtlCol="0">
            <a:spAutoFit/>
          </a:bodyPr>
          <a:lstStyle/>
          <a:p>
            <a:r>
              <a:rPr lang="en-GB" sz="3200" i="1" dirty="0">
                <a:solidFill>
                  <a:srgbClr val="FF0000"/>
                </a:solidFill>
              </a:rPr>
              <a:t>C &amp; P Haulage v Middleton [198</a:t>
            </a:r>
            <a:r>
              <a:rPr lang="en-GB" sz="3200" b="1" i="1" dirty="0">
                <a:solidFill>
                  <a:srgbClr val="FF0000"/>
                </a:solidFill>
              </a:rPr>
              <a:t>3]</a:t>
            </a:r>
          </a:p>
        </p:txBody>
      </p:sp>
      <p:pic>
        <p:nvPicPr>
          <p:cNvPr id="3" name="Audio 2">
            <a:hlinkClick r:id="" action="ppaction://media"/>
            <a:extLst>
              <a:ext uri="{FF2B5EF4-FFF2-40B4-BE49-F238E27FC236}">
                <a16:creationId xmlns:a16="http://schemas.microsoft.com/office/drawing/2014/main" id="{9E37EACF-819D-44CB-89BD-94E58487848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126428181"/>
      </p:ext>
    </p:extLst>
  </p:cSld>
  <p:clrMapOvr>
    <a:masterClrMapping/>
  </p:clrMapOvr>
  <mc:AlternateContent xmlns:mc="http://schemas.openxmlformats.org/markup-compatibility/2006">
    <mc:Choice xmlns:p14="http://schemas.microsoft.com/office/powerpoint/2010/main" Requires="p14">
      <p:transition spd="slow" p14:dur="2000" advTm="109111"/>
    </mc:Choice>
    <mc:Fallback>
      <p:transition spd="slow" advTm="1091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0214" y="280416"/>
            <a:ext cx="8596668" cy="1320800"/>
          </a:xfrm>
        </p:spPr>
        <p:txBody>
          <a:bodyPr/>
          <a:lstStyle/>
          <a:p>
            <a:pPr algn="ctr"/>
            <a:r>
              <a:rPr lang="en-GB" dirty="0">
                <a:latin typeface="Arial" panose="020B0604020202020204" pitchFamily="34" charset="0"/>
                <a:cs typeface="Arial" panose="020B0604020202020204" pitchFamily="34" charset="0"/>
              </a:rPr>
              <a:t>That the loss was not too </a:t>
            </a:r>
            <a:r>
              <a:rPr lang="en-GB" b="1" dirty="0">
                <a:solidFill>
                  <a:schemeClr val="accent1">
                    <a:lumMod val="75000"/>
                  </a:schemeClr>
                </a:solidFill>
                <a:latin typeface="Arial" panose="020B0604020202020204" pitchFamily="34" charset="0"/>
                <a:cs typeface="Arial" panose="020B0604020202020204" pitchFamily="34" charset="0"/>
              </a:rPr>
              <a:t>remote</a:t>
            </a:r>
            <a:r>
              <a:rPr lang="en-GB" dirty="0">
                <a:latin typeface="Arial" panose="020B0604020202020204" pitchFamily="34" charset="0"/>
                <a:cs typeface="Arial" panose="020B0604020202020204" pitchFamily="34" charset="0"/>
              </a:rPr>
              <a:t> from the breach of contract</a:t>
            </a:r>
            <a:endParaRPr lang="en-GB" dirty="0"/>
          </a:p>
        </p:txBody>
      </p:sp>
      <p:sp>
        <p:nvSpPr>
          <p:cNvPr id="3" name="Content Placeholder 2"/>
          <p:cNvSpPr>
            <a:spLocks noGrp="1"/>
          </p:cNvSpPr>
          <p:nvPr>
            <p:ph idx="1"/>
          </p:nvPr>
        </p:nvSpPr>
        <p:spPr>
          <a:xfrm>
            <a:off x="475488" y="1883665"/>
            <a:ext cx="8798514" cy="4157698"/>
          </a:xfrm>
        </p:spPr>
        <p:txBody>
          <a:bodyPr>
            <a:normAutofit fontScale="85000" lnSpcReduction="10000"/>
          </a:bodyPr>
          <a:lstStyle/>
          <a:p>
            <a:pPr marL="0" indent="0">
              <a:buNone/>
            </a:pPr>
            <a:r>
              <a:rPr lang="en-GB" sz="2400" i="1" u="sng" dirty="0">
                <a:solidFill>
                  <a:srgbClr val="FF0000"/>
                </a:solidFill>
                <a:latin typeface="Arial" panose="020B0604020202020204" pitchFamily="34" charset="0"/>
                <a:cs typeface="Arial" panose="020B0604020202020204" pitchFamily="34" charset="0"/>
              </a:rPr>
              <a:t>Hadley v Baxendale [1854]</a:t>
            </a:r>
          </a:p>
          <a:p>
            <a:pPr marL="0" indent="0">
              <a:buNone/>
            </a:pPr>
            <a:r>
              <a:rPr lang="en-GB" sz="2400" dirty="0">
                <a:latin typeface="Arial" panose="020B0604020202020204" pitchFamily="34" charset="0"/>
                <a:cs typeface="Arial" panose="020B0604020202020204" pitchFamily="34" charset="0"/>
              </a:rPr>
              <a:t>The person in breach will only be liable for losses which:</a:t>
            </a:r>
          </a:p>
          <a:p>
            <a:pPr marL="0" indent="0">
              <a:buNone/>
            </a:pPr>
            <a:endParaRPr lang="en-GB" sz="2400" dirty="0">
              <a:solidFill>
                <a:srgbClr val="0070C0"/>
              </a:solidFill>
              <a:latin typeface="Arial" panose="020B0604020202020204" pitchFamily="34" charset="0"/>
              <a:cs typeface="Arial" panose="020B0604020202020204" pitchFamily="34" charset="0"/>
            </a:endParaRPr>
          </a:p>
          <a:p>
            <a:pPr marL="171450" indent="-171450">
              <a:buFontTx/>
              <a:buChar char="-"/>
            </a:pPr>
            <a:r>
              <a:rPr lang="en-GB" sz="2400" b="1" dirty="0">
                <a:solidFill>
                  <a:srgbClr val="0070C0"/>
                </a:solidFill>
                <a:latin typeface="Arial" panose="020B0604020202020204" pitchFamily="34" charset="0"/>
                <a:cs typeface="Arial" panose="020B0604020202020204" pitchFamily="34" charset="0"/>
              </a:rPr>
              <a:t>A reasonable person would have anticipated as being a likely (or reasonably foreseeable) result of the breach; or</a:t>
            </a:r>
          </a:p>
          <a:p>
            <a:pPr marL="171450" indent="-171450">
              <a:buFontTx/>
              <a:buChar char="-"/>
            </a:pPr>
            <a:r>
              <a:rPr lang="en-GB" sz="2400" b="1" dirty="0">
                <a:solidFill>
                  <a:srgbClr val="0070C0"/>
                </a:solidFill>
                <a:latin typeface="Arial" panose="020B0604020202020204" pitchFamily="34" charset="0"/>
                <a:cs typeface="Arial" panose="020B0604020202020204" pitchFamily="34" charset="0"/>
              </a:rPr>
              <a:t>The defendant had been specifically warned about by the claimant.</a:t>
            </a:r>
          </a:p>
          <a:p>
            <a:pPr marL="171450" indent="-171450">
              <a:buFontTx/>
              <a:buChar char="-"/>
            </a:pPr>
            <a:endParaRPr lang="en-GB" sz="2400" dirty="0">
              <a:latin typeface="Arial" panose="020B0604020202020204" pitchFamily="34" charset="0"/>
              <a:cs typeface="Arial" panose="020B0604020202020204" pitchFamily="34" charset="0"/>
            </a:endParaRPr>
          </a:p>
          <a:p>
            <a:pPr marL="0" indent="0">
              <a:buFontTx/>
              <a:buNone/>
            </a:pPr>
            <a:r>
              <a:rPr lang="en-GB" sz="2400" dirty="0">
                <a:latin typeface="Arial" panose="020B0604020202020204" pitchFamily="34" charset="0"/>
                <a:cs typeface="Arial" panose="020B0604020202020204" pitchFamily="34" charset="0"/>
              </a:rPr>
              <a:t>All other losses will be considered to be too remote from the breach for him to be liable.</a:t>
            </a:r>
          </a:p>
          <a:p>
            <a:pPr marL="0" indent="0">
              <a:buNone/>
            </a:pPr>
            <a:endParaRPr lang="en-GB" i="1" dirty="0">
              <a:solidFill>
                <a:srgbClr val="FF0000"/>
              </a:solidFill>
              <a:latin typeface="Arial" panose="020B0604020202020204" pitchFamily="34" charset="0"/>
              <a:cs typeface="Arial" panose="020B0604020202020204" pitchFamily="34" charset="0"/>
            </a:endParaRPr>
          </a:p>
        </p:txBody>
      </p:sp>
      <p:pic>
        <p:nvPicPr>
          <p:cNvPr id="4" name="Audio 3">
            <a:hlinkClick r:id="" action="ppaction://media"/>
            <a:extLst>
              <a:ext uri="{FF2B5EF4-FFF2-40B4-BE49-F238E27FC236}">
                <a16:creationId xmlns:a16="http://schemas.microsoft.com/office/drawing/2014/main" id="{920C82F6-93B7-4BB1-9B52-A7BFBDC43C4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971612928"/>
      </p:ext>
    </p:extLst>
  </p:cSld>
  <p:clrMapOvr>
    <a:masterClrMapping/>
  </p:clrMapOvr>
  <mc:AlternateContent xmlns:mc="http://schemas.openxmlformats.org/markup-compatibility/2006">
    <mc:Choice xmlns:p14="http://schemas.microsoft.com/office/powerpoint/2010/main" Requires="p14">
      <p:transition spd="slow" p14:dur="2000" advTm="145404"/>
    </mc:Choice>
    <mc:Fallback>
      <p:transition spd="slow" advTm="1454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D86AE-FD11-4A37-852A-DCC26D4DCED9}"/>
              </a:ext>
            </a:extLst>
          </p:cNvPr>
          <p:cNvSpPr>
            <a:spLocks noGrp="1"/>
          </p:cNvSpPr>
          <p:nvPr>
            <p:ph type="title"/>
          </p:nvPr>
        </p:nvSpPr>
        <p:spPr/>
        <p:txBody>
          <a:bodyPr>
            <a:normAutofit/>
          </a:bodyPr>
          <a:lstStyle/>
          <a:p>
            <a:r>
              <a:rPr lang="en-GB" dirty="0"/>
              <a:t>Victoria Laundry v Newman Industries [1949]</a:t>
            </a:r>
          </a:p>
        </p:txBody>
      </p:sp>
      <p:sp>
        <p:nvSpPr>
          <p:cNvPr id="3" name="Content Placeholder 2">
            <a:extLst>
              <a:ext uri="{FF2B5EF4-FFF2-40B4-BE49-F238E27FC236}">
                <a16:creationId xmlns:a16="http://schemas.microsoft.com/office/drawing/2014/main" id="{C8BE61A1-E616-412C-B67D-6C5BDAE90543}"/>
              </a:ext>
            </a:extLst>
          </p:cNvPr>
          <p:cNvSpPr>
            <a:spLocks noGrp="1"/>
          </p:cNvSpPr>
          <p:nvPr>
            <p:ph idx="1"/>
          </p:nvPr>
        </p:nvSpPr>
        <p:spPr>
          <a:xfrm>
            <a:off x="1295401" y="2556932"/>
            <a:ext cx="9601196" cy="3318936"/>
          </a:xfrm>
        </p:spPr>
        <p:txBody>
          <a:bodyPr/>
          <a:lstStyle/>
          <a:p>
            <a:pPr marL="0" indent="0">
              <a:buNone/>
            </a:pPr>
            <a:r>
              <a:rPr lang="en-GB" dirty="0"/>
              <a:t>In this case the breach was the late delivery of a boiler for the laundry.  The laundry lost:-</a:t>
            </a:r>
          </a:p>
          <a:p>
            <a:r>
              <a:rPr lang="en-GB" dirty="0"/>
              <a:t>Profits on its usual business, which were recoverable as they were reasonably foreseeable; and</a:t>
            </a:r>
          </a:p>
          <a:p>
            <a:r>
              <a:rPr lang="en-GB" dirty="0"/>
              <a:t>The chance of a particularly well-paid contract that it had to refuse.  The related losses here were not recoverable as they were not reasonably foreseeable and had also not been brought to the attention of the defendant at the time of making </a:t>
            </a:r>
            <a:r>
              <a:rPr lang="en-GB"/>
              <a:t>the contract.</a:t>
            </a:r>
          </a:p>
        </p:txBody>
      </p:sp>
      <p:pic>
        <p:nvPicPr>
          <p:cNvPr id="4" name="Audio 3">
            <a:hlinkClick r:id="" action="ppaction://media"/>
            <a:extLst>
              <a:ext uri="{FF2B5EF4-FFF2-40B4-BE49-F238E27FC236}">
                <a16:creationId xmlns:a16="http://schemas.microsoft.com/office/drawing/2014/main" id="{52841A53-5AD6-412D-B68C-F41E0A386CD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10017875"/>
      </p:ext>
    </p:extLst>
  </p:cSld>
  <p:clrMapOvr>
    <a:masterClrMapping/>
  </p:clrMapOvr>
  <mc:AlternateContent xmlns:mc="http://schemas.openxmlformats.org/markup-compatibility/2006">
    <mc:Choice xmlns:p14="http://schemas.microsoft.com/office/powerpoint/2010/main" Requires="p14">
      <p:transition spd="slow" p14:dur="2000" advTm="63019"/>
    </mc:Choice>
    <mc:Fallback>
      <p:transition spd="slow" advTm="630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i="1" dirty="0"/>
              <a:t>Jackson v Royal Bank of Scotland [2005]</a:t>
            </a:r>
          </a:p>
        </p:txBody>
      </p:sp>
      <p:sp>
        <p:nvSpPr>
          <p:cNvPr id="3" name="Content Placeholder 2"/>
          <p:cNvSpPr>
            <a:spLocks noGrp="1"/>
          </p:cNvSpPr>
          <p:nvPr>
            <p:ph idx="1"/>
          </p:nvPr>
        </p:nvSpPr>
        <p:spPr/>
        <p:txBody>
          <a:bodyPr>
            <a:normAutofit/>
          </a:bodyPr>
          <a:lstStyle/>
          <a:p>
            <a:pPr marL="0" indent="0">
              <a:buNone/>
            </a:pPr>
            <a:r>
              <a:rPr lang="en-GB" dirty="0"/>
              <a:t>It was suggested in this case that there is only one rule: the defendant will be liable for those results that he should </a:t>
            </a:r>
            <a:r>
              <a:rPr lang="en-GB" b="1" dirty="0"/>
              <a:t>reasonably have contemplated </a:t>
            </a:r>
            <a:r>
              <a:rPr lang="en-GB" dirty="0"/>
              <a:t>as a likely result of his breach </a:t>
            </a:r>
            <a:r>
              <a:rPr lang="en-GB" b="1" dirty="0"/>
              <a:t>at the time the contract was made</a:t>
            </a:r>
            <a:r>
              <a:rPr lang="en-GB" dirty="0"/>
              <a:t>.  However, the </a:t>
            </a:r>
            <a:r>
              <a:rPr lang="en-GB" b="1" i="1" dirty="0"/>
              <a:t>Hadley v Baxendale </a:t>
            </a:r>
            <a:r>
              <a:rPr lang="en-GB" dirty="0"/>
              <a:t>principles still enable us to identify the situations where the parties had the results in their reasonable contemplation at the time of making the contract because:</a:t>
            </a:r>
          </a:p>
          <a:p>
            <a:r>
              <a:rPr lang="en-GB" dirty="0"/>
              <a:t>They are a natural result of the breach; or</a:t>
            </a:r>
          </a:p>
          <a:p>
            <a:r>
              <a:rPr lang="en-GB" dirty="0"/>
              <a:t>The defendant has been made aware of special circumstances which made the result likely.</a:t>
            </a:r>
          </a:p>
        </p:txBody>
      </p:sp>
      <p:pic>
        <p:nvPicPr>
          <p:cNvPr id="4" name="Audio 3">
            <a:hlinkClick r:id="" action="ppaction://media"/>
            <a:extLst>
              <a:ext uri="{FF2B5EF4-FFF2-40B4-BE49-F238E27FC236}">
                <a16:creationId xmlns:a16="http://schemas.microsoft.com/office/drawing/2014/main" id="{31F0E19F-E31E-428E-9A94-47BB66BA104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576646442"/>
      </p:ext>
    </p:extLst>
  </p:cSld>
  <p:clrMapOvr>
    <a:masterClrMapping/>
  </p:clrMapOvr>
  <mc:AlternateContent xmlns:mc="http://schemas.openxmlformats.org/markup-compatibility/2006">
    <mc:Choice xmlns:p14="http://schemas.microsoft.com/office/powerpoint/2010/main" Requires="p14">
      <p:transition spd="slow" p14:dur="2000" advTm="58328"/>
    </mc:Choice>
    <mc:Fallback>
      <p:transition spd="slow" advTm="583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Summary of the remoteness of damages rules:-</a:t>
            </a:r>
          </a:p>
        </p:txBody>
      </p:sp>
      <p:sp>
        <p:nvSpPr>
          <p:cNvPr id="3" name="Content Placeholder 2"/>
          <p:cNvSpPr>
            <a:spLocks noGrp="1"/>
          </p:cNvSpPr>
          <p:nvPr>
            <p:ph idx="1"/>
          </p:nvPr>
        </p:nvSpPr>
        <p:spPr/>
        <p:txBody>
          <a:bodyPr/>
          <a:lstStyle/>
          <a:p>
            <a:pPr marL="0" indent="0">
              <a:buNone/>
            </a:pPr>
            <a:r>
              <a:rPr lang="en-GB" b="1" dirty="0"/>
              <a:t>Main rule:</a:t>
            </a:r>
          </a:p>
          <a:p>
            <a:pPr marL="0" indent="0">
              <a:buNone/>
            </a:pPr>
            <a:r>
              <a:rPr lang="en-GB" dirty="0"/>
              <a:t>The defendant is only liable for those losses that he should </a:t>
            </a:r>
            <a:r>
              <a:rPr lang="en-GB" b="1" dirty="0"/>
              <a:t>reasonably have contemplated</a:t>
            </a:r>
            <a:r>
              <a:rPr lang="en-GB" dirty="0"/>
              <a:t> as a likely result of his breach </a:t>
            </a:r>
            <a:r>
              <a:rPr lang="en-GB" b="1" dirty="0"/>
              <a:t>at the time the contract was made.</a:t>
            </a:r>
          </a:p>
          <a:p>
            <a:pPr marL="0" indent="0" algn="r">
              <a:buNone/>
            </a:pPr>
            <a:r>
              <a:rPr lang="en-GB" b="1" i="1" dirty="0"/>
              <a:t>Jackson v Royal Bank of Scotland[2005]</a:t>
            </a:r>
          </a:p>
        </p:txBody>
      </p:sp>
      <p:pic>
        <p:nvPicPr>
          <p:cNvPr id="4" name="Audio 3">
            <a:hlinkClick r:id="" action="ppaction://media"/>
            <a:extLst>
              <a:ext uri="{FF2B5EF4-FFF2-40B4-BE49-F238E27FC236}">
                <a16:creationId xmlns:a16="http://schemas.microsoft.com/office/drawing/2014/main" id="{B84A24E8-C146-4733-BD84-7C037DE0C66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746788030"/>
      </p:ext>
    </p:extLst>
  </p:cSld>
  <p:clrMapOvr>
    <a:masterClrMapping/>
  </p:clrMapOvr>
  <mc:AlternateContent xmlns:mc="http://schemas.openxmlformats.org/markup-compatibility/2006">
    <mc:Choice xmlns:p14="http://schemas.microsoft.com/office/powerpoint/2010/main" Requires="p14">
      <p:transition spd="slow" p14:dur="2000" advTm="24102"/>
    </mc:Choice>
    <mc:Fallback>
      <p:transition spd="slow" advTm="241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57200" y="1627633"/>
            <a:ext cx="9710928" cy="2157984"/>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14494" y="306833"/>
            <a:ext cx="8596668" cy="1320800"/>
          </a:xfrm>
        </p:spPr>
        <p:txBody>
          <a:bodyPr/>
          <a:lstStyle/>
          <a:p>
            <a:pPr algn="ctr"/>
            <a:r>
              <a:rPr lang="en-GB" dirty="0">
                <a:latin typeface="Arial" panose="020B0604020202020204" pitchFamily="34" charset="0"/>
                <a:cs typeface="Arial" panose="020B0604020202020204" pitchFamily="34" charset="0"/>
              </a:rPr>
              <a:t>That he has attempted to </a:t>
            </a:r>
            <a:r>
              <a:rPr lang="en-GB" b="1" dirty="0">
                <a:solidFill>
                  <a:schemeClr val="accent1">
                    <a:lumMod val="75000"/>
                  </a:schemeClr>
                </a:solidFill>
                <a:latin typeface="Arial" panose="020B0604020202020204" pitchFamily="34" charset="0"/>
                <a:cs typeface="Arial" panose="020B0604020202020204" pitchFamily="34" charset="0"/>
              </a:rPr>
              <a:t>mitigate</a:t>
            </a:r>
            <a:r>
              <a:rPr lang="en-GB" dirty="0">
                <a:latin typeface="Arial" panose="020B0604020202020204" pitchFamily="34" charset="0"/>
                <a:cs typeface="Arial" panose="020B0604020202020204" pitchFamily="34" charset="0"/>
              </a:rPr>
              <a:t> the losses that he is claiming</a:t>
            </a:r>
            <a:endParaRPr lang="en-GB" dirty="0"/>
          </a:p>
        </p:txBody>
      </p:sp>
      <p:sp>
        <p:nvSpPr>
          <p:cNvPr id="3" name="Content Placeholder 2"/>
          <p:cNvSpPr>
            <a:spLocks noGrp="1"/>
          </p:cNvSpPr>
          <p:nvPr>
            <p:ph idx="1"/>
          </p:nvPr>
        </p:nvSpPr>
        <p:spPr>
          <a:xfrm>
            <a:off x="677334" y="1847088"/>
            <a:ext cx="8870988" cy="3532746"/>
          </a:xfrm>
        </p:spPr>
        <p:txBody>
          <a:bodyPr>
            <a:normAutofit fontScale="70000" lnSpcReduction="20000"/>
          </a:bodyPr>
          <a:lstStyle/>
          <a:p>
            <a:pPr marL="0" indent="0" algn="ctr">
              <a:buNone/>
            </a:pPr>
            <a:r>
              <a:rPr lang="en-GB" sz="3800" b="1" dirty="0">
                <a:solidFill>
                  <a:srgbClr val="00B050"/>
                </a:solidFill>
                <a:latin typeface="Arial" panose="020B0604020202020204" pitchFamily="34" charset="0"/>
                <a:cs typeface="Arial" panose="020B0604020202020204" pitchFamily="34" charset="0"/>
              </a:rPr>
              <a:t>The C must limit his losses to a minimum and cannot claim for any loss that could be reasonably avoided</a:t>
            </a:r>
            <a:r>
              <a:rPr lang="en-GB" sz="2800" b="1" dirty="0">
                <a:solidFill>
                  <a:srgbClr val="00B050"/>
                </a:solidFill>
                <a:latin typeface="Arial" panose="020B0604020202020204" pitchFamily="34" charset="0"/>
                <a:cs typeface="Arial" panose="020B0604020202020204" pitchFamily="34" charset="0"/>
              </a:rPr>
              <a:t>.</a:t>
            </a:r>
          </a:p>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buNone/>
            </a:pPr>
            <a:r>
              <a:rPr lang="en-GB" sz="2800" dirty="0">
                <a:latin typeface="Arial" panose="020B0604020202020204" pitchFamily="34" charset="0"/>
                <a:cs typeface="Arial" panose="020B0604020202020204" pitchFamily="34" charset="0"/>
              </a:rPr>
              <a:t>E.g. where the buyer has refused to accept the sellers goods, the seller must try to find another buyer as quickly as possible</a:t>
            </a:r>
          </a:p>
        </p:txBody>
      </p:sp>
      <p:sp>
        <p:nvSpPr>
          <p:cNvPr id="5" name="TextBox 4"/>
          <p:cNvSpPr txBox="1"/>
          <p:nvPr/>
        </p:nvSpPr>
        <p:spPr>
          <a:xfrm>
            <a:off x="6338778" y="5782170"/>
            <a:ext cx="5846064" cy="646331"/>
          </a:xfrm>
          <a:prstGeom prst="rect">
            <a:avLst/>
          </a:prstGeom>
          <a:solidFill>
            <a:schemeClr val="bg1"/>
          </a:solidFill>
        </p:spPr>
        <p:txBody>
          <a:bodyPr wrap="square" rtlCol="0">
            <a:spAutoFit/>
          </a:bodyPr>
          <a:lstStyle/>
          <a:p>
            <a:r>
              <a:rPr lang="en-GB" dirty="0"/>
              <a:t>KEY QUESTION: HAS THE INNOCENT PARTY ACTED 					REASONABLY?</a:t>
            </a:r>
          </a:p>
        </p:txBody>
      </p:sp>
      <p:pic>
        <p:nvPicPr>
          <p:cNvPr id="6" name="Audio 5">
            <a:hlinkClick r:id="" action="ppaction://media"/>
            <a:extLst>
              <a:ext uri="{FF2B5EF4-FFF2-40B4-BE49-F238E27FC236}">
                <a16:creationId xmlns:a16="http://schemas.microsoft.com/office/drawing/2014/main" id="{693D13A7-0F55-4F5F-9ED3-3508D942AB3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44949048"/>
      </p:ext>
    </p:extLst>
  </p:cSld>
  <p:clrMapOvr>
    <a:masterClrMapping/>
  </p:clrMapOvr>
  <mc:AlternateContent xmlns:mc="http://schemas.openxmlformats.org/markup-compatibility/2006">
    <mc:Choice xmlns:p14="http://schemas.microsoft.com/office/powerpoint/2010/main" Requires="p14">
      <p:transition spd="slow" p14:dur="2000" advTm="106951"/>
    </mc:Choice>
    <mc:Fallback>
      <p:transition spd="slow" advTm="1069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61953" y="1947553"/>
            <a:ext cx="5296395" cy="2308324"/>
          </a:xfrm>
          <a:prstGeom prst="rect">
            <a:avLst/>
          </a:prstGeom>
          <a:noFill/>
        </p:spPr>
        <p:txBody>
          <a:bodyPr wrap="square" rtlCol="0">
            <a:spAutoFit/>
          </a:bodyPr>
          <a:lstStyle/>
          <a:p>
            <a:pPr algn="ctr"/>
            <a:r>
              <a:rPr lang="en-GB" sz="7200" dirty="0"/>
              <a:t>EQUITABLE REMEDIES</a:t>
            </a:r>
          </a:p>
        </p:txBody>
      </p:sp>
      <p:pic>
        <p:nvPicPr>
          <p:cNvPr id="3" name="Audio 2">
            <a:hlinkClick r:id="" action="ppaction://media"/>
            <a:extLst>
              <a:ext uri="{FF2B5EF4-FFF2-40B4-BE49-F238E27FC236}">
                <a16:creationId xmlns:a16="http://schemas.microsoft.com/office/drawing/2014/main" id="{C3A482FB-AB3E-402B-9374-F110192E3FC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124064262"/>
      </p:ext>
    </p:extLst>
  </p:cSld>
  <p:clrMapOvr>
    <a:masterClrMapping/>
  </p:clrMapOvr>
  <mc:AlternateContent xmlns:mc="http://schemas.openxmlformats.org/markup-compatibility/2006">
    <mc:Choice xmlns:p14="http://schemas.microsoft.com/office/powerpoint/2010/main" Requires="p14">
      <p:transition spd="slow" p14:dur="2000" advTm="44443"/>
    </mc:Choice>
    <mc:Fallback>
      <p:transition spd="slow" advTm="444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Equitable remedies</a:t>
            </a:r>
          </a:p>
        </p:txBody>
      </p:sp>
      <p:sp>
        <p:nvSpPr>
          <p:cNvPr id="4" name="Rounded Rectangle 3"/>
          <p:cNvSpPr/>
          <p:nvPr/>
        </p:nvSpPr>
        <p:spPr>
          <a:xfrm>
            <a:off x="822960" y="1353312"/>
            <a:ext cx="9948672" cy="4882896"/>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1554480" y="1378714"/>
            <a:ext cx="9015984" cy="4832092"/>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a:t>
            </a:r>
            <a:r>
              <a:rPr lang="en-GB" sz="2800" b="1" dirty="0" err="1">
                <a:latin typeface="Arial" panose="020B0604020202020204" pitchFamily="34" charset="0"/>
                <a:cs typeface="Arial" panose="020B0604020202020204" pitchFamily="34" charset="0"/>
              </a:rPr>
              <a:t>Kieren</a:t>
            </a:r>
            <a:r>
              <a:rPr lang="en-GB" sz="2800" b="1" dirty="0">
                <a:latin typeface="Arial" panose="020B0604020202020204" pitchFamily="34" charset="0"/>
                <a:cs typeface="Arial" panose="020B0604020202020204" pitchFamily="34" charset="0"/>
              </a:rPr>
              <a:t> Fallon banned from riding Recital in the Derby”</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There was much legal drama prior to the famous Derby horse race at Epsom in 2011. Fallon had apparently entered into a contract to ride the horse called </a:t>
            </a:r>
            <a:r>
              <a:rPr lang="en-GB" sz="2800" i="1" dirty="0">
                <a:latin typeface="Arial" panose="020B0604020202020204" pitchFamily="34" charset="0"/>
                <a:cs typeface="Arial" panose="020B0604020202020204" pitchFamily="34" charset="0"/>
              </a:rPr>
              <a:t>Native Khan</a:t>
            </a:r>
            <a:r>
              <a:rPr lang="en-GB" sz="2800" dirty="0">
                <a:latin typeface="Arial" panose="020B0604020202020204" pitchFamily="34" charset="0"/>
                <a:cs typeface="Arial" panose="020B0604020202020204" pitchFamily="34" charset="0"/>
              </a:rPr>
              <a:t> in the big race, but the jockey announced that he would instead be riding Recital. Native Khan’s owner succeeded in gaining an interim injunction from the Court of Appeal which prevented Fallon from riding in the Derby.</a:t>
            </a:r>
          </a:p>
        </p:txBody>
      </p:sp>
      <p:pic>
        <p:nvPicPr>
          <p:cNvPr id="3" name="Audio 2">
            <a:hlinkClick r:id="" action="ppaction://media"/>
            <a:extLst>
              <a:ext uri="{FF2B5EF4-FFF2-40B4-BE49-F238E27FC236}">
                <a16:creationId xmlns:a16="http://schemas.microsoft.com/office/drawing/2014/main" id="{A17674EB-6CDC-4510-9C99-5B465B817FF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586717984"/>
      </p:ext>
    </p:extLst>
  </p:cSld>
  <p:clrMapOvr>
    <a:masterClrMapping/>
  </p:clrMapOvr>
  <mc:AlternateContent xmlns:mc="http://schemas.openxmlformats.org/markup-compatibility/2006">
    <mc:Choice xmlns:p14="http://schemas.microsoft.com/office/powerpoint/2010/main" Requires="p14">
      <p:transition spd="slow" p14:dur="2000" advTm="60604"/>
    </mc:Choice>
    <mc:Fallback>
      <p:transition spd="slow" advTm="606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1451579" y="2303047"/>
            <a:ext cx="3272093" cy="2674198"/>
          </a:xfrm>
        </p:spPr>
        <p:txBody>
          <a:bodyPr anchor="t">
            <a:normAutofit/>
          </a:bodyPr>
          <a:lstStyle/>
          <a:p>
            <a:r>
              <a:rPr lang="en-GB" dirty="0"/>
              <a:t>Specific performance- </a:t>
            </a:r>
            <a:br>
              <a:rPr lang="en-GB" dirty="0"/>
            </a:br>
            <a:br>
              <a:rPr lang="en-GB" dirty="0"/>
            </a:br>
            <a:endParaRPr lang="en-GB" dirty="0"/>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2F24388-D68D-435F-83FC-CF71BAD8F8A0}"/>
              </a:ext>
            </a:extLst>
          </p:cNvPr>
          <p:cNvGraphicFramePr>
            <a:graphicFrameLocks noGrp="1"/>
          </p:cNvGraphicFramePr>
          <p:nvPr>
            <p:ph idx="1"/>
            <p:extLst>
              <p:ext uri="{D42A27DB-BD31-4B8C-83A1-F6EECF244321}">
                <p14:modId xmlns:p14="http://schemas.microsoft.com/office/powerpoint/2010/main" val="478267666"/>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Audio 2">
            <a:hlinkClick r:id="" action="ppaction://media"/>
            <a:extLst>
              <a:ext uri="{FF2B5EF4-FFF2-40B4-BE49-F238E27FC236}">
                <a16:creationId xmlns:a16="http://schemas.microsoft.com/office/drawing/2014/main" id="{8B225D07-B56F-411A-A67D-783DA65F53D8}"/>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777656869"/>
      </p:ext>
    </p:extLst>
  </p:cSld>
  <p:clrMapOvr>
    <a:masterClrMapping/>
  </p:clrMapOvr>
  <mc:AlternateContent xmlns:mc="http://schemas.openxmlformats.org/markup-compatibility/2006">
    <mc:Choice xmlns:p14="http://schemas.microsoft.com/office/powerpoint/2010/main" Requires="p14">
      <p:transition spd="slow" p14:dur="2000" advTm="136557"/>
    </mc:Choice>
    <mc:Fallback>
      <p:transition spd="slow" advTm="1365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D6EDB49-211E-499D-9A08-6C5FF3D06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8F9F37E-D3CF-4F3D-96C2-25307819D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2" name="Rectangle 11">
            <a:extLst>
              <a:ext uri="{FF2B5EF4-FFF2-40B4-BE49-F238E27FC236}">
                <a16:creationId xmlns:a16="http://schemas.microsoft.com/office/drawing/2014/main" id="{C5FFF17D-767C-40E7-8C89-962F1F54B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9F39E1-619D-4D9E-8823-8BD8CC320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1"/>
          </a:fillRef>
          <a:effectRef idx="2">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8C53F47-DF50-454F-A5A6-6B969748D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noFill/>
          <a:ln>
            <a:solidFill>
              <a:srgbClr val="45454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451579" y="1376053"/>
            <a:ext cx="9405891" cy="1002990"/>
          </a:xfrm>
        </p:spPr>
        <p:txBody>
          <a:bodyPr anchor="ctr">
            <a:normAutofit/>
          </a:bodyPr>
          <a:lstStyle/>
          <a:p>
            <a:r>
              <a:rPr lang="en-GB" sz="2500" b="1"/>
              <a:t>1. Specific performance will not be ordered where damages would be an adequate remedy</a:t>
            </a:r>
          </a:p>
        </p:txBody>
      </p:sp>
      <p:sp>
        <p:nvSpPr>
          <p:cNvPr id="3" name="Content Placeholder 2"/>
          <p:cNvSpPr>
            <a:spLocks noGrp="1"/>
          </p:cNvSpPr>
          <p:nvPr>
            <p:ph idx="1"/>
          </p:nvPr>
        </p:nvSpPr>
        <p:spPr>
          <a:xfrm>
            <a:off x="1451579" y="2464991"/>
            <a:ext cx="9405891" cy="2403571"/>
          </a:xfrm>
        </p:spPr>
        <p:txBody>
          <a:bodyPr>
            <a:normAutofit/>
          </a:bodyPr>
          <a:lstStyle/>
          <a:p>
            <a:pPr marL="0" indent="0">
              <a:buNone/>
            </a:pPr>
            <a:r>
              <a:rPr lang="en-GB" sz="1900"/>
              <a:t>In almost every case involving the sale of goods, it is considered sufficient to give the disappointed buyer money to buy replacement goods.  He will not obtain the actual goods that are the subject matter of the contract unless they are unique and could not be acquired elsewhere.</a:t>
            </a:r>
          </a:p>
          <a:p>
            <a:pPr marL="0" indent="0">
              <a:buNone/>
            </a:pPr>
            <a:r>
              <a:rPr lang="en-GB" sz="1900"/>
              <a:t>As real property (a house or land) is generally regarded in law as unique, specific performance could be a suitable remedy for the distressed client that Emma took a message from.</a:t>
            </a:r>
          </a:p>
        </p:txBody>
      </p:sp>
      <p:pic>
        <p:nvPicPr>
          <p:cNvPr id="18" name="Picture 17">
            <a:extLst>
              <a:ext uri="{FF2B5EF4-FFF2-40B4-BE49-F238E27FC236}">
                <a16:creationId xmlns:a16="http://schemas.microsoft.com/office/drawing/2014/main" id="{6A26901A-BC62-4A3A-A07A-65E1F3DDDE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pic>
        <p:nvPicPr>
          <p:cNvPr id="4" name="Audio 3">
            <a:hlinkClick r:id="" action="ppaction://media"/>
            <a:extLst>
              <a:ext uri="{FF2B5EF4-FFF2-40B4-BE49-F238E27FC236}">
                <a16:creationId xmlns:a16="http://schemas.microsoft.com/office/drawing/2014/main" id="{2CAF6BAA-09CB-42DC-B919-58DD249E762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842585023"/>
      </p:ext>
    </p:extLst>
  </p:cSld>
  <p:clrMapOvr>
    <a:masterClrMapping/>
  </p:clrMapOvr>
  <mc:AlternateContent xmlns:mc="http://schemas.openxmlformats.org/markup-compatibility/2006">
    <mc:Choice xmlns:p14="http://schemas.microsoft.com/office/powerpoint/2010/main" Requires="p14">
      <p:transition spd="slow" p14:dur="2000" advTm="41563"/>
    </mc:Choice>
    <mc:Fallback>
      <p:transition spd="slow" advTm="415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E7A6F0-5CD3-481E-B0F2-E7F99FE675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11290DF-4975-4FCD-8B8D-BBC86B836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860612" y="1138228"/>
            <a:ext cx="3793685" cy="3858767"/>
          </a:xfrm>
        </p:spPr>
        <p:txBody>
          <a:bodyPr anchor="ctr">
            <a:normAutofit/>
          </a:bodyPr>
          <a:lstStyle/>
          <a:p>
            <a:r>
              <a:rPr lang="en-GB" sz="2500" b="1"/>
              <a:t>2. Specific performance will not be granted if constant supervision by the court would be needed to ensure compliance with the order</a:t>
            </a:r>
          </a:p>
        </p:txBody>
      </p:sp>
      <p:grpSp>
        <p:nvGrpSpPr>
          <p:cNvPr id="12" name="Group 11">
            <a:extLst>
              <a:ext uri="{FF2B5EF4-FFF2-40B4-BE49-F238E27FC236}">
                <a16:creationId xmlns:a16="http://schemas.microsoft.com/office/drawing/2014/main" id="{357CA18A-A333-4DCB-842B-76827D2ECB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00021" y="638300"/>
            <a:ext cx="6409605" cy="4858625"/>
            <a:chOff x="7807230" y="2012810"/>
            <a:chExt cx="3251252" cy="3459865"/>
          </a:xfrm>
        </p:grpSpPr>
        <p:sp>
          <p:nvSpPr>
            <p:cNvPr id="13" name="Rectangle 12">
              <a:extLst>
                <a:ext uri="{FF2B5EF4-FFF2-40B4-BE49-F238E27FC236}">
                  <a16:creationId xmlns:a16="http://schemas.microsoft.com/office/drawing/2014/main" id="{6E785FC3-CE7B-46F8-8C7A-EBBF001ED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5069D9A-30C7-4159-880C-DD2BDC510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9FE1511-6E1B-4F0E-8FF0-958527181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9891" y="973636"/>
            <a:ext cx="5769864" cy="4187952"/>
          </a:xfrm>
          <a:prstGeom prst="rect">
            <a:avLst/>
          </a:prstGeom>
          <a:solidFill>
            <a:srgbClr val="FFFFFF"/>
          </a:solidFill>
          <a:ln w="6350">
            <a:solidFill>
              <a:srgbClr val="DFDBD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584483" y="1138228"/>
            <a:ext cx="5440680" cy="3858768"/>
          </a:xfrm>
        </p:spPr>
        <p:txBody>
          <a:bodyPr anchor="ctr">
            <a:normAutofit/>
          </a:bodyPr>
          <a:lstStyle/>
          <a:p>
            <a:pPr marL="0" indent="0">
              <a:buNone/>
            </a:pPr>
            <a:r>
              <a:rPr lang="en-GB">
                <a:solidFill>
                  <a:srgbClr val="000000"/>
                </a:solidFill>
              </a:rPr>
              <a:t>In </a:t>
            </a:r>
            <a:r>
              <a:rPr lang="en-GB" b="1" i="1">
                <a:solidFill>
                  <a:srgbClr val="000000"/>
                </a:solidFill>
              </a:rPr>
              <a:t>Ryan v Mutual Tontine Westminster Chambers Association [1893] </a:t>
            </a:r>
            <a:r>
              <a:rPr lang="en-GB">
                <a:solidFill>
                  <a:srgbClr val="000000"/>
                </a:solidFill>
              </a:rPr>
              <a:t>the court refused specific performance to require a porter to be in “permanent attendance” at a block of flats as the court would need to keep checking that the order was being complied with.  On the other hand, in </a:t>
            </a:r>
            <a:r>
              <a:rPr lang="en-GB" b="1" i="1">
                <a:solidFill>
                  <a:srgbClr val="000000"/>
                </a:solidFill>
              </a:rPr>
              <a:t>Posner v Scott-Lewis [1986]</a:t>
            </a:r>
            <a:r>
              <a:rPr lang="en-GB">
                <a:solidFill>
                  <a:srgbClr val="000000"/>
                </a:solidFill>
              </a:rPr>
              <a:t> specific performance was granted to compel the mere appointment of a porter as this did not need constant supervision.</a:t>
            </a:r>
          </a:p>
        </p:txBody>
      </p:sp>
      <p:pic>
        <p:nvPicPr>
          <p:cNvPr id="18" name="Picture 17">
            <a:extLst>
              <a:ext uri="{FF2B5EF4-FFF2-40B4-BE49-F238E27FC236}">
                <a16:creationId xmlns:a16="http://schemas.microsoft.com/office/drawing/2014/main" id="{025CEF6D-5E98-4B5C-A10F-7459C1EEF1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05C73161-1E4E-4E6A-91B2-E885CF8FFB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6" name="Audio 5">
            <a:hlinkClick r:id="" action="ppaction://media"/>
            <a:extLst>
              <a:ext uri="{FF2B5EF4-FFF2-40B4-BE49-F238E27FC236}">
                <a16:creationId xmlns:a16="http://schemas.microsoft.com/office/drawing/2014/main" id="{2A0116F4-53CF-4771-8B0A-FD066B97A8B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441591334"/>
      </p:ext>
    </p:extLst>
  </p:cSld>
  <p:clrMapOvr>
    <a:masterClrMapping/>
  </p:clrMapOvr>
  <mc:AlternateContent xmlns:mc="http://schemas.openxmlformats.org/markup-compatibility/2006">
    <mc:Choice xmlns:p14="http://schemas.microsoft.com/office/powerpoint/2010/main" Requires="p14">
      <p:transition spd="slow" p14:dur="2000" advTm="43560"/>
    </mc:Choice>
    <mc:Fallback>
      <p:transition spd="slow" advTm="435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E7A6F0-5CD3-481E-B0F2-E7F99FE675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11290DF-4975-4FCD-8B8D-BBC86B836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860612" y="1138228"/>
            <a:ext cx="3793685" cy="3858767"/>
          </a:xfrm>
        </p:spPr>
        <p:txBody>
          <a:bodyPr anchor="ctr">
            <a:normAutofit/>
          </a:bodyPr>
          <a:lstStyle/>
          <a:p>
            <a:r>
              <a:rPr lang="en-GB" sz="3600" b="1"/>
              <a:t>3. A contract of personal services</a:t>
            </a:r>
          </a:p>
        </p:txBody>
      </p:sp>
      <p:grpSp>
        <p:nvGrpSpPr>
          <p:cNvPr id="12" name="Group 11">
            <a:extLst>
              <a:ext uri="{FF2B5EF4-FFF2-40B4-BE49-F238E27FC236}">
                <a16:creationId xmlns:a16="http://schemas.microsoft.com/office/drawing/2014/main" id="{357CA18A-A333-4DCB-842B-76827D2ECB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00021" y="638300"/>
            <a:ext cx="6409605" cy="4858625"/>
            <a:chOff x="7807230" y="2012810"/>
            <a:chExt cx="3251252" cy="3459865"/>
          </a:xfrm>
        </p:grpSpPr>
        <p:sp>
          <p:nvSpPr>
            <p:cNvPr id="13" name="Rectangle 12">
              <a:extLst>
                <a:ext uri="{FF2B5EF4-FFF2-40B4-BE49-F238E27FC236}">
                  <a16:creationId xmlns:a16="http://schemas.microsoft.com/office/drawing/2014/main" id="{6E785FC3-CE7B-46F8-8C7A-EBBF001ED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5069D9A-30C7-4159-880C-DD2BDC510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9FE1511-6E1B-4F0E-8FF0-958527181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9891" y="973636"/>
            <a:ext cx="5769864" cy="4187952"/>
          </a:xfrm>
          <a:prstGeom prst="rect">
            <a:avLst/>
          </a:prstGeom>
          <a:solidFill>
            <a:srgbClr val="FFFFFF"/>
          </a:solidFill>
          <a:ln w="6350">
            <a:solidFill>
              <a:srgbClr val="DFDBD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584483" y="1138228"/>
            <a:ext cx="5440680" cy="3858768"/>
          </a:xfrm>
        </p:spPr>
        <p:txBody>
          <a:bodyPr anchor="ctr">
            <a:normAutofit/>
          </a:bodyPr>
          <a:lstStyle/>
          <a:p>
            <a:pPr marL="0" indent="0">
              <a:buNone/>
            </a:pPr>
            <a:r>
              <a:rPr lang="en-GB">
                <a:solidFill>
                  <a:srgbClr val="000000"/>
                </a:solidFill>
              </a:rPr>
              <a:t>Specific performance is generally not available in relation to a contract of personal services, such as employment.</a:t>
            </a:r>
          </a:p>
        </p:txBody>
      </p:sp>
      <p:pic>
        <p:nvPicPr>
          <p:cNvPr id="18" name="Picture 17">
            <a:extLst>
              <a:ext uri="{FF2B5EF4-FFF2-40B4-BE49-F238E27FC236}">
                <a16:creationId xmlns:a16="http://schemas.microsoft.com/office/drawing/2014/main" id="{025CEF6D-5E98-4B5C-A10F-7459C1EEF1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05C73161-1E4E-4E6A-91B2-E885CF8FFB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a:extLst>
              <a:ext uri="{FF2B5EF4-FFF2-40B4-BE49-F238E27FC236}">
                <a16:creationId xmlns:a16="http://schemas.microsoft.com/office/drawing/2014/main" id="{1CB9DE61-32A5-4D0C-9B2B-FF8DEAB51B9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161406383"/>
      </p:ext>
    </p:extLst>
  </p:cSld>
  <p:clrMapOvr>
    <a:masterClrMapping/>
  </p:clrMapOvr>
  <mc:AlternateContent xmlns:mc="http://schemas.openxmlformats.org/markup-compatibility/2006">
    <mc:Choice xmlns:p14="http://schemas.microsoft.com/office/powerpoint/2010/main" Requires="p14">
      <p:transition spd="slow" p14:dur="2000" advTm="16602"/>
    </mc:Choice>
    <mc:Fallback>
      <p:transition spd="slow" advTm="166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4. Specific performance is subject to the principle of mutuality</a:t>
            </a:r>
          </a:p>
        </p:txBody>
      </p:sp>
      <p:sp>
        <p:nvSpPr>
          <p:cNvPr id="3" name="Content Placeholder 2"/>
          <p:cNvSpPr>
            <a:spLocks noGrp="1"/>
          </p:cNvSpPr>
          <p:nvPr>
            <p:ph idx="1"/>
          </p:nvPr>
        </p:nvSpPr>
        <p:spPr/>
        <p:txBody>
          <a:bodyPr>
            <a:normAutofit/>
          </a:bodyPr>
          <a:lstStyle/>
          <a:p>
            <a:pPr marL="0" indent="0">
              <a:buNone/>
            </a:pPr>
            <a:r>
              <a:rPr lang="en-GB" dirty="0"/>
              <a:t>This means that if the order is available to one party, it must also be available to the other.  </a:t>
            </a:r>
            <a:r>
              <a:rPr lang="en-GB" dirty="0" err="1"/>
              <a:t>Eg</a:t>
            </a:r>
            <a:r>
              <a:rPr lang="en-GB" dirty="0"/>
              <a:t>, in a house purchase contract , the purchaser would potentially be able to gain an order for specific performance if the seller refused to move out and complete the sale, due to the unique nature of real property. This means that the seller would also potentially be able to claim specific performance if the roles were reversed, even though damages would be an adequate remedy in that situation.  The principle of mutuality also works in reverse – if there is a reason why one party could not have the remedy made available to them, it will not be available to the other party, either.</a:t>
            </a:r>
          </a:p>
        </p:txBody>
      </p:sp>
      <p:pic>
        <p:nvPicPr>
          <p:cNvPr id="4" name="Audio 3">
            <a:hlinkClick r:id="" action="ppaction://media"/>
            <a:extLst>
              <a:ext uri="{FF2B5EF4-FFF2-40B4-BE49-F238E27FC236}">
                <a16:creationId xmlns:a16="http://schemas.microsoft.com/office/drawing/2014/main" id="{E593EFCE-0CC4-41EC-9042-5306E038B49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359898953"/>
      </p:ext>
    </p:extLst>
  </p:cSld>
  <p:clrMapOvr>
    <a:masterClrMapping/>
  </p:clrMapOvr>
  <mc:AlternateContent xmlns:mc="http://schemas.openxmlformats.org/markup-compatibility/2006">
    <mc:Choice xmlns:p14="http://schemas.microsoft.com/office/powerpoint/2010/main" Requires="p14">
      <p:transition spd="slow" p14:dur="2000" advTm="73050"/>
    </mc:Choice>
    <mc:Fallback>
      <p:transition spd="slow" advTm="730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E7A6F0-5CD3-481E-B0F2-E7F99FE675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11290DF-4975-4FCD-8B8D-BBC86B836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860612" y="1138228"/>
            <a:ext cx="3793685" cy="3858767"/>
          </a:xfrm>
        </p:spPr>
        <p:txBody>
          <a:bodyPr anchor="ctr">
            <a:normAutofit/>
          </a:bodyPr>
          <a:lstStyle/>
          <a:p>
            <a:r>
              <a:rPr lang="en-GB" sz="3600" b="1"/>
              <a:t>5. The party seeking the remedy must have conducted himself properly</a:t>
            </a:r>
          </a:p>
        </p:txBody>
      </p:sp>
      <p:grpSp>
        <p:nvGrpSpPr>
          <p:cNvPr id="12" name="Group 11">
            <a:extLst>
              <a:ext uri="{FF2B5EF4-FFF2-40B4-BE49-F238E27FC236}">
                <a16:creationId xmlns:a16="http://schemas.microsoft.com/office/drawing/2014/main" id="{357CA18A-A333-4DCB-842B-76827D2ECB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00021" y="638300"/>
            <a:ext cx="6409605" cy="4858625"/>
            <a:chOff x="7807230" y="2012810"/>
            <a:chExt cx="3251252" cy="3459865"/>
          </a:xfrm>
        </p:grpSpPr>
        <p:sp>
          <p:nvSpPr>
            <p:cNvPr id="13" name="Rectangle 12">
              <a:extLst>
                <a:ext uri="{FF2B5EF4-FFF2-40B4-BE49-F238E27FC236}">
                  <a16:creationId xmlns:a16="http://schemas.microsoft.com/office/drawing/2014/main" id="{6E785FC3-CE7B-46F8-8C7A-EBBF001ED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5069D9A-30C7-4159-880C-DD2BDC510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9FE1511-6E1B-4F0E-8FF0-958527181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9891" y="973636"/>
            <a:ext cx="5769864" cy="4187952"/>
          </a:xfrm>
          <a:prstGeom prst="rect">
            <a:avLst/>
          </a:prstGeom>
          <a:solidFill>
            <a:srgbClr val="FFFFFF"/>
          </a:solidFill>
          <a:ln w="6350">
            <a:solidFill>
              <a:srgbClr val="DFDBD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584483" y="1138228"/>
            <a:ext cx="5440680" cy="3858768"/>
          </a:xfrm>
        </p:spPr>
        <p:txBody>
          <a:bodyPr anchor="ctr">
            <a:normAutofit/>
          </a:bodyPr>
          <a:lstStyle/>
          <a:p>
            <a:pPr marL="0" indent="0">
              <a:buNone/>
            </a:pPr>
            <a:r>
              <a:rPr lang="en-GB">
                <a:solidFill>
                  <a:srgbClr val="000000"/>
                </a:solidFill>
              </a:rPr>
              <a:t>Since the remedy is discretionary under equity, it will not be awarded where the claimant’s actions in seeking the order are unconscionable, as would be the case with all equitable remedies.</a:t>
            </a:r>
          </a:p>
        </p:txBody>
      </p:sp>
      <p:pic>
        <p:nvPicPr>
          <p:cNvPr id="18" name="Picture 17">
            <a:extLst>
              <a:ext uri="{FF2B5EF4-FFF2-40B4-BE49-F238E27FC236}">
                <a16:creationId xmlns:a16="http://schemas.microsoft.com/office/drawing/2014/main" id="{025CEF6D-5E98-4B5C-A10F-7459C1EEF1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05C73161-1E4E-4E6A-91B2-E885CF8FFB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a:extLst>
              <a:ext uri="{FF2B5EF4-FFF2-40B4-BE49-F238E27FC236}">
                <a16:creationId xmlns:a16="http://schemas.microsoft.com/office/drawing/2014/main" id="{F1D28E7D-21C3-40E7-8675-DD2E939430D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507037561"/>
      </p:ext>
    </p:extLst>
  </p:cSld>
  <p:clrMapOvr>
    <a:masterClrMapping/>
  </p:clrMapOvr>
  <mc:AlternateContent xmlns:mc="http://schemas.openxmlformats.org/markup-compatibility/2006">
    <mc:Choice xmlns:p14="http://schemas.microsoft.com/office/powerpoint/2010/main" Requires="p14">
      <p:transition spd="slow" p14:dur="2000" advTm="36873"/>
    </mc:Choice>
    <mc:Fallback>
      <p:transition spd="slow" advTm="368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7" name="Rectangle 16">
            <a:extLst>
              <a:ext uri="{FF2B5EF4-FFF2-40B4-BE49-F238E27FC236}">
                <a16:creationId xmlns:a16="http://schemas.microsoft.com/office/drawing/2014/main" id="{FB376A39-154E-4672-B6EA-EA77F28CF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67F330F7-B3EC-45B3-A3B9-8B43F6EE2C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5193458" y="964769"/>
            <a:ext cx="5525305" cy="2376915"/>
          </a:xfrm>
        </p:spPr>
        <p:txBody>
          <a:bodyPr vert="horz" lIns="91440" tIns="45720" rIns="91440" bIns="0" rtlCol="0" anchor="b">
            <a:normAutofit/>
          </a:bodyPr>
          <a:lstStyle/>
          <a:p>
            <a:r>
              <a:rPr lang="en-US" sz="5400"/>
              <a:t>Injunction</a:t>
            </a:r>
          </a:p>
        </p:txBody>
      </p:sp>
      <p:sp>
        <p:nvSpPr>
          <p:cNvPr id="3" name="Content Placeholder 2"/>
          <p:cNvSpPr>
            <a:spLocks noGrp="1"/>
          </p:cNvSpPr>
          <p:nvPr>
            <p:ph idx="1"/>
          </p:nvPr>
        </p:nvSpPr>
        <p:spPr>
          <a:xfrm>
            <a:off x="5193458" y="3529159"/>
            <a:ext cx="5530919" cy="1612688"/>
          </a:xfrm>
        </p:spPr>
        <p:txBody>
          <a:bodyPr vert="horz" lIns="91440" tIns="91440" rIns="91440" bIns="91440" rtlCol="0">
            <a:normAutofit/>
          </a:bodyPr>
          <a:lstStyle/>
          <a:p>
            <a:pPr marL="0" indent="0">
              <a:buNone/>
            </a:pPr>
            <a:r>
              <a:rPr lang="en-US" sz="1800" cap="all"/>
              <a:t>WHAT IS AN INJUNCTION?</a:t>
            </a:r>
          </a:p>
        </p:txBody>
      </p:sp>
      <p:grpSp>
        <p:nvGrpSpPr>
          <p:cNvPr id="21" name="Group 20">
            <a:extLst>
              <a:ext uri="{FF2B5EF4-FFF2-40B4-BE49-F238E27FC236}">
                <a16:creationId xmlns:a16="http://schemas.microsoft.com/office/drawing/2014/main" id="{1B59C93E-408B-4A18-8823-245025D182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9" y="482171"/>
            <a:ext cx="4074533" cy="5149101"/>
            <a:chOff x="632239" y="482171"/>
            <a:chExt cx="4074533" cy="5149101"/>
          </a:xfrm>
        </p:grpSpPr>
        <p:sp>
          <p:nvSpPr>
            <p:cNvPr id="22" name="Rectangle 21">
              <a:extLst>
                <a:ext uri="{FF2B5EF4-FFF2-40B4-BE49-F238E27FC236}">
                  <a16:creationId xmlns:a16="http://schemas.microsoft.com/office/drawing/2014/main" id="{BD194DF9-E912-48FF-90D3-E9D8E64545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239" y="482171"/>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99F5B9F-C71E-4714-9F21-74DCC4D34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5298" y="812507"/>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B16E59B7-2693-428B-87AD-D8A76E7252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720" y="977099"/>
            <a:ext cx="3116213" cy="4136205"/>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6"/>
          <a:stretch>
            <a:fillRect/>
          </a:stretch>
        </p:blipFill>
        <p:spPr>
          <a:xfrm>
            <a:off x="1271223" y="1649879"/>
            <a:ext cx="2799103" cy="2799103"/>
          </a:xfrm>
          <a:prstGeom prst="rect">
            <a:avLst/>
          </a:prstGeom>
        </p:spPr>
      </p:pic>
      <p:cxnSp>
        <p:nvCxnSpPr>
          <p:cNvPr id="27" name="Straight Connector 26">
            <a:extLst>
              <a:ext uri="{FF2B5EF4-FFF2-40B4-BE49-F238E27FC236}">
                <a16:creationId xmlns:a16="http://schemas.microsoft.com/office/drawing/2014/main" id="{D89CA9A2-D0CB-48A6-B2ED-03C3EB3AD6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93459" y="3526496"/>
            <a:ext cx="553611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29" name="Picture 28">
            <a:extLst>
              <a:ext uri="{FF2B5EF4-FFF2-40B4-BE49-F238E27FC236}">
                <a16:creationId xmlns:a16="http://schemas.microsoft.com/office/drawing/2014/main" id="{8E11A2E1-5E39-4080-93B8-4811FE13D40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1" name="Straight Connector 30">
            <a:extLst>
              <a:ext uri="{FF2B5EF4-FFF2-40B4-BE49-F238E27FC236}">
                <a16:creationId xmlns:a16="http://schemas.microsoft.com/office/drawing/2014/main" id="{5A8467B7-9FAF-47EC-A36A-76A9020A51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5" name="Audio 4">
            <a:hlinkClick r:id="" action="ppaction://media"/>
            <a:extLst>
              <a:ext uri="{FF2B5EF4-FFF2-40B4-BE49-F238E27FC236}">
                <a16:creationId xmlns:a16="http://schemas.microsoft.com/office/drawing/2014/main" id="{654FAC3F-2224-48FB-980A-39FD89DFDA6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170105483"/>
      </p:ext>
    </p:extLst>
  </p:cSld>
  <p:clrMapOvr>
    <a:masterClrMapping/>
  </p:clrMapOvr>
  <mc:AlternateContent xmlns:mc="http://schemas.openxmlformats.org/markup-compatibility/2006">
    <mc:Choice xmlns:p14="http://schemas.microsoft.com/office/powerpoint/2010/main" Requires="p14">
      <p:transition spd="slow" p14:dur="2000" advTm="83081"/>
    </mc:Choice>
    <mc:Fallback>
      <p:transition spd="slow" advTm="830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9" name="Picture 8">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1" name="Straight Connector 10">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BBC7667-C352-4842-9AFD-E5C16AD002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5" name="Rectangle 14">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9" name="Rectangle 18">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2"/>
          </a:fillRef>
          <a:effectRef idx="2">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3B31514-E6DF-4357-9EEA-EFB798308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ln>
            <a:solidFill>
              <a:srgbClr val="949494"/>
            </a:solid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1557071" y="1584552"/>
            <a:ext cx="9099255" cy="2537251"/>
          </a:xfrm>
          <a:prstGeom prst="rect">
            <a:avLst/>
          </a:prstGeom>
        </p:spPr>
        <p:txBody>
          <a:bodyPr vert="horz" lIns="91440" tIns="45720" rIns="91440" bIns="0" rtlCol="0" anchor="ctr">
            <a:normAutofit/>
          </a:bodyPr>
          <a:lstStyle/>
          <a:p>
            <a:pPr algn="ctr" defTabSz="914400">
              <a:lnSpc>
                <a:spcPct val="90000"/>
              </a:lnSpc>
              <a:spcBef>
                <a:spcPct val="0"/>
              </a:spcBef>
              <a:spcAft>
                <a:spcPts val="600"/>
              </a:spcAft>
            </a:pPr>
            <a:r>
              <a:rPr lang="en-US" sz="7200" cap="all">
                <a:solidFill>
                  <a:srgbClr val="454545"/>
                </a:solidFill>
                <a:latin typeface="+mj-lt"/>
                <a:ea typeface="+mj-ea"/>
                <a:cs typeface="+mj-cs"/>
              </a:rPr>
              <a:t>CONSUMER RIGHTS REMEDIES</a:t>
            </a:r>
          </a:p>
        </p:txBody>
      </p:sp>
      <p:pic>
        <p:nvPicPr>
          <p:cNvPr id="25" name="Picture 24">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7" name="Straight Connector 26">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3" name="Audio 2">
            <a:hlinkClick r:id="" action="ppaction://media"/>
            <a:extLst>
              <a:ext uri="{FF2B5EF4-FFF2-40B4-BE49-F238E27FC236}">
                <a16:creationId xmlns:a16="http://schemas.microsoft.com/office/drawing/2014/main" id="{9CC3ECEC-DB57-486B-BB2D-E1A44EB217C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53697383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1873"/>
    </mc:Choice>
    <mc:Fallback>
      <p:transition spd="slow" advTm="218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E7A6F0-5CD3-481E-B0F2-E7F99FE675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11290DF-4975-4FCD-8B8D-BBC86B836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860612" y="1138228"/>
            <a:ext cx="3793685" cy="3858767"/>
          </a:xfrm>
        </p:spPr>
        <p:txBody>
          <a:bodyPr anchor="ctr">
            <a:normAutofit/>
          </a:bodyPr>
          <a:lstStyle/>
          <a:p>
            <a:r>
              <a:rPr lang="en-GB" sz="3600"/>
              <a:t>Goods contracts remedies</a:t>
            </a:r>
          </a:p>
        </p:txBody>
      </p:sp>
      <p:grpSp>
        <p:nvGrpSpPr>
          <p:cNvPr id="12" name="Group 11">
            <a:extLst>
              <a:ext uri="{FF2B5EF4-FFF2-40B4-BE49-F238E27FC236}">
                <a16:creationId xmlns:a16="http://schemas.microsoft.com/office/drawing/2014/main" id="{357CA18A-A333-4DCB-842B-76827D2ECB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00021" y="638300"/>
            <a:ext cx="6409605" cy="4858625"/>
            <a:chOff x="7807230" y="2012810"/>
            <a:chExt cx="3251252" cy="3459865"/>
          </a:xfrm>
        </p:grpSpPr>
        <p:sp>
          <p:nvSpPr>
            <p:cNvPr id="13" name="Rectangle 12">
              <a:extLst>
                <a:ext uri="{FF2B5EF4-FFF2-40B4-BE49-F238E27FC236}">
                  <a16:creationId xmlns:a16="http://schemas.microsoft.com/office/drawing/2014/main" id="{6E785FC3-CE7B-46F8-8C7A-EBBF001ED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5069D9A-30C7-4159-880C-DD2BDC510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9FE1511-6E1B-4F0E-8FF0-958527181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9891" y="973636"/>
            <a:ext cx="5769864" cy="4187952"/>
          </a:xfrm>
          <a:prstGeom prst="rect">
            <a:avLst/>
          </a:prstGeom>
          <a:solidFill>
            <a:srgbClr val="FFFFFF"/>
          </a:solidFill>
          <a:ln w="6350">
            <a:solidFill>
              <a:srgbClr val="DFDBD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584483" y="1138228"/>
            <a:ext cx="5440680" cy="3858768"/>
          </a:xfrm>
        </p:spPr>
        <p:txBody>
          <a:bodyPr anchor="ctr">
            <a:normAutofit/>
          </a:bodyPr>
          <a:lstStyle/>
          <a:p>
            <a:pPr marL="0" indent="0">
              <a:buNone/>
            </a:pPr>
            <a:r>
              <a:rPr lang="en-GB" dirty="0">
                <a:solidFill>
                  <a:srgbClr val="000000"/>
                </a:solidFill>
              </a:rPr>
              <a:t>S19 CRA 2015: There are 3 distinct steps in the available remedies:</a:t>
            </a:r>
          </a:p>
          <a:p>
            <a:pPr marL="0" indent="0">
              <a:buNone/>
            </a:pPr>
            <a:endParaRPr lang="en-GB" dirty="0">
              <a:solidFill>
                <a:srgbClr val="000000"/>
              </a:solidFill>
            </a:endParaRPr>
          </a:p>
          <a:p>
            <a:pPr marL="0" indent="0">
              <a:buNone/>
            </a:pPr>
            <a:r>
              <a:rPr lang="en-GB" dirty="0">
                <a:solidFill>
                  <a:srgbClr val="000000"/>
                </a:solidFill>
              </a:rPr>
              <a:t>1. short-term right to reject, within the first 30 days of ownership (ss20-22)</a:t>
            </a:r>
          </a:p>
          <a:p>
            <a:pPr marL="0" indent="0">
              <a:buNone/>
            </a:pPr>
            <a:r>
              <a:rPr lang="en-GB" dirty="0">
                <a:solidFill>
                  <a:srgbClr val="000000"/>
                </a:solidFill>
              </a:rPr>
              <a:t>2. Right to request a replacement or repair (s23)</a:t>
            </a:r>
          </a:p>
          <a:p>
            <a:pPr marL="0" indent="0">
              <a:buNone/>
            </a:pPr>
            <a:r>
              <a:rPr lang="en-GB" dirty="0">
                <a:solidFill>
                  <a:srgbClr val="000000"/>
                </a:solidFill>
              </a:rPr>
              <a:t>3. Right to a price reductions, or to finally reject the goods (S24)</a:t>
            </a:r>
          </a:p>
        </p:txBody>
      </p:sp>
      <p:pic>
        <p:nvPicPr>
          <p:cNvPr id="18" name="Picture 17">
            <a:extLst>
              <a:ext uri="{FF2B5EF4-FFF2-40B4-BE49-F238E27FC236}">
                <a16:creationId xmlns:a16="http://schemas.microsoft.com/office/drawing/2014/main" id="{025CEF6D-5E98-4B5C-A10F-7459C1EEF1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05C73161-1E4E-4E6A-91B2-E885CF8FFB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a:extLst>
              <a:ext uri="{FF2B5EF4-FFF2-40B4-BE49-F238E27FC236}">
                <a16:creationId xmlns:a16="http://schemas.microsoft.com/office/drawing/2014/main" id="{0DF1AB70-64E4-4FD3-9514-F7FB85087CC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10941363"/>
      </p:ext>
    </p:extLst>
  </p:cSld>
  <p:clrMapOvr>
    <a:masterClrMapping/>
  </p:clrMapOvr>
  <mc:AlternateContent xmlns:mc="http://schemas.openxmlformats.org/markup-compatibility/2006">
    <mc:Choice xmlns:p14="http://schemas.microsoft.com/office/powerpoint/2010/main" Requires="p14">
      <p:transition spd="slow" p14:dur="2000" advTm="67640"/>
    </mc:Choice>
    <mc:Fallback>
      <p:transition spd="slow" advTm="676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Short term right to reject ss20-22</a:t>
            </a:r>
          </a:p>
        </p:txBody>
      </p:sp>
      <p:sp>
        <p:nvSpPr>
          <p:cNvPr id="3" name="Content Placeholder 2"/>
          <p:cNvSpPr>
            <a:spLocks noGrp="1"/>
          </p:cNvSpPr>
          <p:nvPr>
            <p:ph idx="1"/>
          </p:nvPr>
        </p:nvSpPr>
        <p:spPr/>
        <p:txBody>
          <a:bodyPr>
            <a:normAutofit/>
          </a:bodyPr>
          <a:lstStyle/>
          <a:p>
            <a:r>
              <a:rPr lang="en-GB" sz="4000" dirty="0"/>
              <a:t>30 days to claim</a:t>
            </a:r>
          </a:p>
          <a:p>
            <a:r>
              <a:rPr lang="en-GB" sz="4000" dirty="0"/>
              <a:t>Also entitled to a refund</a:t>
            </a:r>
          </a:p>
          <a:p>
            <a:r>
              <a:rPr lang="en-GB" sz="4000" dirty="0"/>
              <a:t>Can reject some or all of the faulty goods</a:t>
            </a:r>
          </a:p>
        </p:txBody>
      </p:sp>
      <p:pic>
        <p:nvPicPr>
          <p:cNvPr id="4" name="Picture 3"/>
          <p:cNvPicPr>
            <a:picLocks noChangeAspect="1"/>
          </p:cNvPicPr>
          <p:nvPr/>
        </p:nvPicPr>
        <p:blipFill>
          <a:blip r:embed="rId5"/>
          <a:stretch>
            <a:fillRect/>
          </a:stretch>
        </p:blipFill>
        <p:spPr>
          <a:xfrm>
            <a:off x="8778240" y="1162980"/>
            <a:ext cx="2998279" cy="1995218"/>
          </a:xfrm>
          <a:prstGeom prst="rect">
            <a:avLst/>
          </a:prstGeom>
        </p:spPr>
      </p:pic>
      <p:pic>
        <p:nvPicPr>
          <p:cNvPr id="5" name="Audio 4">
            <a:hlinkClick r:id="" action="ppaction://media"/>
            <a:extLst>
              <a:ext uri="{FF2B5EF4-FFF2-40B4-BE49-F238E27FC236}">
                <a16:creationId xmlns:a16="http://schemas.microsoft.com/office/drawing/2014/main" id="{4140E9A9-8D7B-474B-83AF-59D592D5F10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76773155"/>
      </p:ext>
    </p:extLst>
  </p:cSld>
  <p:clrMapOvr>
    <a:masterClrMapping/>
  </p:clrMapOvr>
  <mc:AlternateContent xmlns:mc="http://schemas.openxmlformats.org/markup-compatibility/2006">
    <mc:Choice xmlns:p14="http://schemas.microsoft.com/office/powerpoint/2010/main" Requires="p14">
      <p:transition spd="slow" p14:dur="2000" advTm="130682"/>
    </mc:Choice>
    <mc:Fallback>
      <p:transition spd="slow" advTm="1306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Right to repair or replacement s23</a:t>
            </a:r>
          </a:p>
        </p:txBody>
      </p:sp>
      <p:sp>
        <p:nvSpPr>
          <p:cNvPr id="3" name="Content Placeholder 2"/>
          <p:cNvSpPr>
            <a:spLocks noGrp="1"/>
          </p:cNvSpPr>
          <p:nvPr>
            <p:ph idx="1"/>
          </p:nvPr>
        </p:nvSpPr>
        <p:spPr/>
        <p:txBody>
          <a:bodyPr>
            <a:normAutofit/>
          </a:bodyPr>
          <a:lstStyle/>
          <a:p>
            <a:r>
              <a:rPr lang="en-GB" sz="3200" dirty="0"/>
              <a:t>Repair/replacement to be completed within a reasonable period of time</a:t>
            </a:r>
          </a:p>
          <a:p>
            <a:r>
              <a:rPr lang="en-GB" sz="3200" dirty="0"/>
              <a:t>All associated costs to be borne by the trader</a:t>
            </a:r>
          </a:p>
          <a:p>
            <a:r>
              <a:rPr lang="en-GB" sz="3200" dirty="0"/>
              <a:t>Customer must not be significantly inconvenienced</a:t>
            </a:r>
          </a:p>
        </p:txBody>
      </p:sp>
      <p:pic>
        <p:nvPicPr>
          <p:cNvPr id="4" name="Picture 3"/>
          <p:cNvPicPr>
            <a:picLocks noChangeAspect="1"/>
          </p:cNvPicPr>
          <p:nvPr/>
        </p:nvPicPr>
        <p:blipFill>
          <a:blip r:embed="rId5"/>
          <a:stretch>
            <a:fillRect/>
          </a:stretch>
        </p:blipFill>
        <p:spPr>
          <a:xfrm>
            <a:off x="9413557" y="609600"/>
            <a:ext cx="2143125" cy="2143125"/>
          </a:xfrm>
          <a:prstGeom prst="rect">
            <a:avLst/>
          </a:prstGeom>
        </p:spPr>
      </p:pic>
      <p:pic>
        <p:nvPicPr>
          <p:cNvPr id="5" name="Audio 4">
            <a:hlinkClick r:id="" action="ppaction://media"/>
            <a:extLst>
              <a:ext uri="{FF2B5EF4-FFF2-40B4-BE49-F238E27FC236}">
                <a16:creationId xmlns:a16="http://schemas.microsoft.com/office/drawing/2014/main" id="{E5E244AA-7FD2-4FED-ACBA-320A6A248A2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101021827"/>
      </p:ext>
    </p:extLst>
  </p:cSld>
  <p:clrMapOvr>
    <a:masterClrMapping/>
  </p:clrMapOvr>
  <mc:AlternateContent xmlns:mc="http://schemas.openxmlformats.org/markup-compatibility/2006">
    <mc:Choice xmlns:p14="http://schemas.microsoft.com/office/powerpoint/2010/main" Requires="p14">
      <p:transition spd="slow" p14:dur="2000" advTm="80503"/>
    </mc:Choice>
    <mc:Fallback>
      <p:transition spd="slow" advTm="805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C70BFDB-979D-4D01-8764-154458F98B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5FCB5B7-E85D-4C9D-AE9B-2B04C20D7C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13" name="Group 12">
            <a:extLst>
              <a:ext uri="{FF2B5EF4-FFF2-40B4-BE49-F238E27FC236}">
                <a16:creationId xmlns:a16="http://schemas.microsoft.com/office/drawing/2014/main" id="{4C48EA7D-6DFA-4BAB-B557-0D500356BE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9" y="482171"/>
            <a:ext cx="4074533" cy="5149101"/>
            <a:chOff x="632239" y="482171"/>
            <a:chExt cx="4074533" cy="5149101"/>
          </a:xfrm>
        </p:grpSpPr>
        <p:sp>
          <p:nvSpPr>
            <p:cNvPr id="14" name="Rectangle 13">
              <a:extLst>
                <a:ext uri="{FF2B5EF4-FFF2-40B4-BE49-F238E27FC236}">
                  <a16:creationId xmlns:a16="http://schemas.microsoft.com/office/drawing/2014/main" id="{0A792C74-3AEF-46D7-BB84-FE0A1C9FDD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239" y="482171"/>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3F01C4D-F010-44B1-B80D-DE6D0036F4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5298" y="812507"/>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66DEDBC9-7E02-4AC1-84C0-28900C560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7042" y="977965"/>
            <a:ext cx="3124515"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8">
            <a:extLst>
              <a:ext uri="{FF2B5EF4-FFF2-40B4-BE49-F238E27FC236}">
                <a16:creationId xmlns:a16="http://schemas.microsoft.com/office/drawing/2014/main" id="{5D8167BA-4647-4588-9EF8-AFA0496DC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90359"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5188043" y="804520"/>
            <a:ext cx="5550355" cy="1049235"/>
          </a:xfrm>
        </p:spPr>
        <p:txBody>
          <a:bodyPr>
            <a:normAutofit/>
          </a:bodyPr>
          <a:lstStyle/>
          <a:p>
            <a:r>
              <a:rPr lang="en-GB" sz="2700" dirty="0"/>
              <a:t>S24 RIGHT TO PRICE REDUCTION OR FINAL RIGHT TO REJECT</a:t>
            </a:r>
          </a:p>
        </p:txBody>
      </p:sp>
      <p:pic>
        <p:nvPicPr>
          <p:cNvPr id="4" name="Picture 3"/>
          <p:cNvPicPr>
            <a:picLocks noChangeAspect="1"/>
          </p:cNvPicPr>
          <p:nvPr/>
        </p:nvPicPr>
        <p:blipFill>
          <a:blip r:embed="rId5"/>
          <a:stretch>
            <a:fillRect/>
          </a:stretch>
        </p:blipFill>
        <p:spPr>
          <a:xfrm>
            <a:off x="1285438" y="2001118"/>
            <a:ext cx="2799103" cy="2096625"/>
          </a:xfrm>
          <a:prstGeom prst="rect">
            <a:avLst/>
          </a:prstGeom>
        </p:spPr>
      </p:pic>
      <p:sp>
        <p:nvSpPr>
          <p:cNvPr id="3" name="Content Placeholder 2"/>
          <p:cNvSpPr>
            <a:spLocks noGrp="1"/>
          </p:cNvSpPr>
          <p:nvPr>
            <p:ph idx="1"/>
          </p:nvPr>
        </p:nvSpPr>
        <p:spPr>
          <a:xfrm>
            <a:off x="5188043" y="2015732"/>
            <a:ext cx="5550355" cy="3450613"/>
          </a:xfrm>
        </p:spPr>
        <p:txBody>
          <a:bodyPr>
            <a:normAutofit/>
          </a:bodyPr>
          <a:lstStyle/>
          <a:p>
            <a:pPr>
              <a:lnSpc>
                <a:spcPct val="110000"/>
              </a:lnSpc>
            </a:pPr>
            <a:r>
              <a:rPr lang="en-GB" sz="1600">
                <a:latin typeface="Arial" panose="020B0604020202020204" pitchFamily="34" charset="0"/>
                <a:cs typeface="Arial" panose="020B0604020202020204" pitchFamily="34" charset="0"/>
              </a:rPr>
              <a:t>Price reduction can be up to 100 per cent of the price of the goods</a:t>
            </a:r>
          </a:p>
          <a:p>
            <a:pPr>
              <a:lnSpc>
                <a:spcPct val="110000"/>
              </a:lnSpc>
            </a:pPr>
            <a:r>
              <a:rPr lang="en-GB" sz="1600">
                <a:latin typeface="Arial" panose="020B0604020202020204" pitchFamily="34" charset="0"/>
                <a:cs typeface="Arial" panose="020B0604020202020204" pitchFamily="34" charset="0"/>
              </a:rPr>
              <a:t>Consumer keeps the goods when the price is reduced</a:t>
            </a:r>
          </a:p>
          <a:p>
            <a:pPr>
              <a:lnSpc>
                <a:spcPct val="110000"/>
              </a:lnSpc>
            </a:pPr>
            <a:r>
              <a:rPr lang="en-GB" sz="1600">
                <a:latin typeface="Arial" panose="020B0604020202020204" pitchFamily="34" charset="0"/>
                <a:cs typeface="Arial" panose="020B0604020202020204" pitchFamily="34" charset="0"/>
              </a:rPr>
              <a:t>Right to reject requires full refund (unless consumer has had significant use of them) and return of goods</a:t>
            </a:r>
          </a:p>
          <a:p>
            <a:pPr>
              <a:lnSpc>
                <a:spcPct val="110000"/>
              </a:lnSpc>
            </a:pPr>
            <a:endParaRPr lang="en-GB" sz="1600">
              <a:latin typeface="Arial" panose="020B0604020202020204" pitchFamily="34" charset="0"/>
              <a:cs typeface="Arial" panose="020B0604020202020204" pitchFamily="34" charset="0"/>
            </a:endParaRPr>
          </a:p>
          <a:p>
            <a:pPr marL="0" indent="0">
              <a:lnSpc>
                <a:spcPct val="110000"/>
              </a:lnSpc>
              <a:buNone/>
            </a:pPr>
            <a:r>
              <a:rPr lang="en-GB" sz="1600" b="1">
                <a:latin typeface="Arial" panose="020B0604020202020204" pitchFamily="34" charset="0"/>
                <a:cs typeface="Arial" panose="020B0604020202020204" pitchFamily="34" charset="0"/>
              </a:rPr>
              <a:t>Alternatively:</a:t>
            </a:r>
          </a:p>
          <a:p>
            <a:pPr marL="0" indent="0">
              <a:lnSpc>
                <a:spcPct val="110000"/>
              </a:lnSpc>
              <a:buNone/>
            </a:pPr>
            <a:r>
              <a:rPr lang="en-GB" sz="1600">
                <a:latin typeface="Arial" panose="020B0604020202020204" pitchFamily="34" charset="0"/>
                <a:cs typeface="Arial" panose="020B0604020202020204" pitchFamily="34" charset="0"/>
              </a:rPr>
              <a:t>Consumer can seek other remedies – such as damages, specific performance or repudiation – instead of or as well as the CRA 2015 options.</a:t>
            </a:r>
          </a:p>
        </p:txBody>
      </p:sp>
      <p:pic>
        <p:nvPicPr>
          <p:cNvPr id="21" name="Picture 20">
            <a:extLst>
              <a:ext uri="{FF2B5EF4-FFF2-40B4-BE49-F238E27FC236}">
                <a16:creationId xmlns:a16="http://schemas.microsoft.com/office/drawing/2014/main" id="{BAC44D98-B853-4420-8ED4-E3792706D4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3" name="Straight Connector 22">
            <a:extLst>
              <a:ext uri="{FF2B5EF4-FFF2-40B4-BE49-F238E27FC236}">
                <a16:creationId xmlns:a16="http://schemas.microsoft.com/office/drawing/2014/main" id="{46625410-A0A9-42B8-96F9-540C7C42CB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5" name="Audio 4">
            <a:hlinkClick r:id="" action="ppaction://media"/>
            <a:extLst>
              <a:ext uri="{FF2B5EF4-FFF2-40B4-BE49-F238E27FC236}">
                <a16:creationId xmlns:a16="http://schemas.microsoft.com/office/drawing/2014/main" id="{7BD259DA-8768-407E-BC82-E4E209A75A2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954894411"/>
      </p:ext>
    </p:extLst>
  </p:cSld>
  <p:clrMapOvr>
    <a:masterClrMapping/>
  </p:clrMapOvr>
  <mc:AlternateContent xmlns:mc="http://schemas.openxmlformats.org/markup-compatibility/2006">
    <mc:Choice xmlns:p14="http://schemas.microsoft.com/office/powerpoint/2010/main" Requires="p14">
      <p:transition spd="slow" p14:dur="2000" advTm="123600"/>
    </mc:Choice>
    <mc:Fallback>
      <p:transition spd="slow" advTm="1236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E7A6F0-5CD3-481E-B0F2-E7F99FE675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11290DF-4975-4FCD-8B8D-BBC86B836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28FA4EF8-90BC-496F-904D-962D536168A0}"/>
              </a:ext>
            </a:extLst>
          </p:cNvPr>
          <p:cNvSpPr>
            <a:spLocks noGrp="1"/>
          </p:cNvSpPr>
          <p:nvPr>
            <p:ph type="title"/>
          </p:nvPr>
        </p:nvSpPr>
        <p:spPr>
          <a:xfrm>
            <a:off x="860612" y="1138228"/>
            <a:ext cx="3793685" cy="3858767"/>
          </a:xfrm>
        </p:spPr>
        <p:txBody>
          <a:bodyPr anchor="ctr">
            <a:normAutofit/>
          </a:bodyPr>
          <a:lstStyle/>
          <a:p>
            <a:r>
              <a:rPr lang="en-GB" sz="3600" b="1"/>
              <a:t>Services contracts remedies</a:t>
            </a:r>
          </a:p>
        </p:txBody>
      </p:sp>
      <p:grpSp>
        <p:nvGrpSpPr>
          <p:cNvPr id="12" name="Group 11">
            <a:extLst>
              <a:ext uri="{FF2B5EF4-FFF2-40B4-BE49-F238E27FC236}">
                <a16:creationId xmlns:a16="http://schemas.microsoft.com/office/drawing/2014/main" id="{357CA18A-A333-4DCB-842B-76827D2ECB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00021" y="638300"/>
            <a:ext cx="6409605" cy="4858625"/>
            <a:chOff x="7807230" y="2012810"/>
            <a:chExt cx="3251252" cy="3459865"/>
          </a:xfrm>
        </p:grpSpPr>
        <p:sp>
          <p:nvSpPr>
            <p:cNvPr id="13" name="Rectangle 12">
              <a:extLst>
                <a:ext uri="{FF2B5EF4-FFF2-40B4-BE49-F238E27FC236}">
                  <a16:creationId xmlns:a16="http://schemas.microsoft.com/office/drawing/2014/main" id="{6E785FC3-CE7B-46F8-8C7A-EBBF001ED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5069D9A-30C7-4159-880C-DD2BDC510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9FE1511-6E1B-4F0E-8FF0-958527181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9891" y="973636"/>
            <a:ext cx="5769864" cy="4187952"/>
          </a:xfrm>
          <a:prstGeom prst="rect">
            <a:avLst/>
          </a:prstGeom>
          <a:solidFill>
            <a:srgbClr val="FFFFFF"/>
          </a:solidFill>
          <a:ln w="6350">
            <a:solidFill>
              <a:srgbClr val="DFDBD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1E2B9C2-1B3D-458C-BC92-5A0CD14BDDE1}"/>
              </a:ext>
            </a:extLst>
          </p:cNvPr>
          <p:cNvSpPr>
            <a:spLocks noGrp="1"/>
          </p:cNvSpPr>
          <p:nvPr>
            <p:ph idx="1"/>
          </p:nvPr>
        </p:nvSpPr>
        <p:spPr>
          <a:xfrm>
            <a:off x="5584483" y="1138228"/>
            <a:ext cx="5440680" cy="3858768"/>
          </a:xfrm>
        </p:spPr>
        <p:txBody>
          <a:bodyPr anchor="ctr">
            <a:normAutofit/>
          </a:bodyPr>
          <a:lstStyle/>
          <a:p>
            <a:pPr marL="0" indent="0">
              <a:buNone/>
            </a:pPr>
            <a:r>
              <a:rPr lang="en-GB">
                <a:solidFill>
                  <a:srgbClr val="000000"/>
                </a:solidFill>
              </a:rPr>
              <a:t>Slightly different remedies are available where the implied terms relating to services have been breached, and these are outlined in </a:t>
            </a:r>
            <a:r>
              <a:rPr lang="en-GB" b="1">
                <a:solidFill>
                  <a:srgbClr val="000000"/>
                </a:solidFill>
              </a:rPr>
              <a:t>s54 CRA 2015. </a:t>
            </a:r>
            <a:r>
              <a:rPr lang="en-GB">
                <a:solidFill>
                  <a:srgbClr val="000000"/>
                </a:solidFill>
              </a:rPr>
              <a:t>Again, as with the remedies for goods contracts, the injured consumer is still free to seek alternative remedies – such as damages, specific performance and repudiation –instead or as well as any of these listed options</a:t>
            </a:r>
          </a:p>
        </p:txBody>
      </p:sp>
      <p:pic>
        <p:nvPicPr>
          <p:cNvPr id="18" name="Picture 17">
            <a:extLst>
              <a:ext uri="{FF2B5EF4-FFF2-40B4-BE49-F238E27FC236}">
                <a16:creationId xmlns:a16="http://schemas.microsoft.com/office/drawing/2014/main" id="{025CEF6D-5E98-4B5C-A10F-7459C1EEF1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05C73161-1E4E-4E6A-91B2-E885CF8FFB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a:extLst>
              <a:ext uri="{FF2B5EF4-FFF2-40B4-BE49-F238E27FC236}">
                <a16:creationId xmlns:a16="http://schemas.microsoft.com/office/drawing/2014/main" id="{338A1656-E40A-425E-B65D-F11DC34D466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535091213"/>
      </p:ext>
    </p:extLst>
  </p:cSld>
  <p:clrMapOvr>
    <a:masterClrMapping/>
  </p:clrMapOvr>
  <mc:AlternateContent xmlns:mc="http://schemas.openxmlformats.org/markup-compatibility/2006">
    <mc:Choice xmlns:p14="http://schemas.microsoft.com/office/powerpoint/2010/main" Requires="p14">
      <p:transition spd="slow" p14:dur="2000" advTm="41656"/>
    </mc:Choice>
    <mc:Fallback>
      <p:transition spd="slow" advTm="416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E7A6F0-5CD3-481E-B0F2-E7F99FE675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11290DF-4975-4FCD-8B8D-BBC86B836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0C87F1C4-B4FE-4E22-B173-EA753905A6D5}"/>
              </a:ext>
            </a:extLst>
          </p:cNvPr>
          <p:cNvSpPr>
            <a:spLocks noGrp="1"/>
          </p:cNvSpPr>
          <p:nvPr>
            <p:ph type="title"/>
          </p:nvPr>
        </p:nvSpPr>
        <p:spPr>
          <a:xfrm>
            <a:off x="860612" y="1138228"/>
            <a:ext cx="3793685" cy="3858767"/>
          </a:xfrm>
        </p:spPr>
        <p:txBody>
          <a:bodyPr anchor="ctr">
            <a:normAutofit/>
          </a:bodyPr>
          <a:lstStyle/>
          <a:p>
            <a:r>
              <a:rPr lang="en-GB" sz="3600"/>
              <a:t>(1) s55 – Right to repeat performance</a:t>
            </a:r>
          </a:p>
        </p:txBody>
      </p:sp>
      <p:grpSp>
        <p:nvGrpSpPr>
          <p:cNvPr id="12" name="Group 11">
            <a:extLst>
              <a:ext uri="{FF2B5EF4-FFF2-40B4-BE49-F238E27FC236}">
                <a16:creationId xmlns:a16="http://schemas.microsoft.com/office/drawing/2014/main" id="{357CA18A-A333-4DCB-842B-76827D2ECB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00021" y="638300"/>
            <a:ext cx="6409605" cy="4858625"/>
            <a:chOff x="7807230" y="2012810"/>
            <a:chExt cx="3251252" cy="3459865"/>
          </a:xfrm>
        </p:grpSpPr>
        <p:sp>
          <p:nvSpPr>
            <p:cNvPr id="13" name="Rectangle 12">
              <a:extLst>
                <a:ext uri="{FF2B5EF4-FFF2-40B4-BE49-F238E27FC236}">
                  <a16:creationId xmlns:a16="http://schemas.microsoft.com/office/drawing/2014/main" id="{6E785FC3-CE7B-46F8-8C7A-EBBF001ED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5069D9A-30C7-4159-880C-DD2BDC510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9FE1511-6E1B-4F0E-8FF0-958527181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9891" y="973636"/>
            <a:ext cx="5769864" cy="4187952"/>
          </a:xfrm>
          <a:prstGeom prst="rect">
            <a:avLst/>
          </a:prstGeom>
          <a:solidFill>
            <a:srgbClr val="FFFFFF"/>
          </a:solidFill>
          <a:ln w="6350">
            <a:solidFill>
              <a:srgbClr val="DFDBD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B9D03A5-21C6-441C-A7F6-BBEE9EA61AA9}"/>
              </a:ext>
            </a:extLst>
          </p:cNvPr>
          <p:cNvSpPr>
            <a:spLocks noGrp="1"/>
          </p:cNvSpPr>
          <p:nvPr>
            <p:ph idx="1"/>
          </p:nvPr>
        </p:nvSpPr>
        <p:spPr>
          <a:xfrm>
            <a:off x="5584483" y="1138228"/>
            <a:ext cx="5440680" cy="3858768"/>
          </a:xfrm>
        </p:spPr>
        <p:txBody>
          <a:bodyPr anchor="ctr">
            <a:normAutofit/>
          </a:bodyPr>
          <a:lstStyle/>
          <a:p>
            <a:pPr marL="0" indent="0">
              <a:buNone/>
            </a:pPr>
            <a:r>
              <a:rPr lang="en-GB">
                <a:solidFill>
                  <a:srgbClr val="000000"/>
                </a:solidFill>
              </a:rPr>
              <a:t>This will apply to situations where the initial service was not performed with the use of reasonable care and skill (</a:t>
            </a:r>
            <a:r>
              <a:rPr lang="en-GB" b="1">
                <a:solidFill>
                  <a:srgbClr val="000000"/>
                </a:solidFill>
              </a:rPr>
              <a:t>s49</a:t>
            </a:r>
            <a:r>
              <a:rPr lang="en-GB">
                <a:solidFill>
                  <a:srgbClr val="000000"/>
                </a:solidFill>
              </a:rPr>
              <a:t>), in order to ensure that the contract has been performed correctly.  Here, the trader is required to perform the service again, at his own cost, within a reasonable period of time, and without significantly inconveniencing the consumer.</a:t>
            </a:r>
          </a:p>
        </p:txBody>
      </p:sp>
      <p:pic>
        <p:nvPicPr>
          <p:cNvPr id="18" name="Picture 17">
            <a:extLst>
              <a:ext uri="{FF2B5EF4-FFF2-40B4-BE49-F238E27FC236}">
                <a16:creationId xmlns:a16="http://schemas.microsoft.com/office/drawing/2014/main" id="{025CEF6D-5E98-4B5C-A10F-7459C1EEF1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05C73161-1E4E-4E6A-91B2-E885CF8FFB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a:extLst>
              <a:ext uri="{FF2B5EF4-FFF2-40B4-BE49-F238E27FC236}">
                <a16:creationId xmlns:a16="http://schemas.microsoft.com/office/drawing/2014/main" id="{496572FF-C114-4E29-B04F-FF7D94A57AD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24105702"/>
      </p:ext>
    </p:extLst>
  </p:cSld>
  <p:clrMapOvr>
    <a:masterClrMapping/>
  </p:clrMapOvr>
  <mc:AlternateContent xmlns:mc="http://schemas.openxmlformats.org/markup-compatibility/2006">
    <mc:Choice xmlns:p14="http://schemas.microsoft.com/office/powerpoint/2010/main" Requires="p14">
      <p:transition spd="slow" p14:dur="2000" advTm="43769"/>
    </mc:Choice>
    <mc:Fallback>
      <p:transition spd="slow" advTm="437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E7A6F0-5CD3-481E-B0F2-E7F99FE675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11290DF-4975-4FCD-8B8D-BBC86B836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76D657AA-2489-4C82-BEBB-79CACA2A5228}"/>
              </a:ext>
            </a:extLst>
          </p:cNvPr>
          <p:cNvSpPr>
            <a:spLocks noGrp="1"/>
          </p:cNvSpPr>
          <p:nvPr>
            <p:ph type="title"/>
          </p:nvPr>
        </p:nvSpPr>
        <p:spPr>
          <a:xfrm>
            <a:off x="860612" y="1138228"/>
            <a:ext cx="3793685" cy="3858767"/>
          </a:xfrm>
        </p:spPr>
        <p:txBody>
          <a:bodyPr anchor="ctr">
            <a:normAutofit/>
          </a:bodyPr>
          <a:lstStyle/>
          <a:p>
            <a:r>
              <a:rPr lang="en-GB" sz="3600"/>
              <a:t>S56 – Right to price reduction</a:t>
            </a:r>
          </a:p>
        </p:txBody>
      </p:sp>
      <p:grpSp>
        <p:nvGrpSpPr>
          <p:cNvPr id="12" name="Group 11">
            <a:extLst>
              <a:ext uri="{FF2B5EF4-FFF2-40B4-BE49-F238E27FC236}">
                <a16:creationId xmlns:a16="http://schemas.microsoft.com/office/drawing/2014/main" id="{357CA18A-A333-4DCB-842B-76827D2ECB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00021" y="638300"/>
            <a:ext cx="6409605" cy="4858625"/>
            <a:chOff x="7807230" y="2012810"/>
            <a:chExt cx="3251252" cy="3459865"/>
          </a:xfrm>
        </p:grpSpPr>
        <p:sp>
          <p:nvSpPr>
            <p:cNvPr id="13" name="Rectangle 12">
              <a:extLst>
                <a:ext uri="{FF2B5EF4-FFF2-40B4-BE49-F238E27FC236}">
                  <a16:creationId xmlns:a16="http://schemas.microsoft.com/office/drawing/2014/main" id="{6E785FC3-CE7B-46F8-8C7A-EBBF001ED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5069D9A-30C7-4159-880C-DD2BDC510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9FE1511-6E1B-4F0E-8FF0-958527181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9891" y="973636"/>
            <a:ext cx="5769864" cy="4187952"/>
          </a:xfrm>
          <a:prstGeom prst="rect">
            <a:avLst/>
          </a:prstGeom>
          <a:solidFill>
            <a:srgbClr val="FFFFFF"/>
          </a:solidFill>
          <a:ln w="6350">
            <a:solidFill>
              <a:srgbClr val="DFDBD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66A756-A9B7-4A62-A655-94D8353AE8D8}"/>
              </a:ext>
            </a:extLst>
          </p:cNvPr>
          <p:cNvSpPr>
            <a:spLocks noGrp="1"/>
          </p:cNvSpPr>
          <p:nvPr>
            <p:ph idx="1"/>
          </p:nvPr>
        </p:nvSpPr>
        <p:spPr>
          <a:xfrm>
            <a:off x="5584483" y="1138228"/>
            <a:ext cx="5440680" cy="3858768"/>
          </a:xfrm>
        </p:spPr>
        <p:txBody>
          <a:bodyPr anchor="ctr">
            <a:normAutofit/>
          </a:bodyPr>
          <a:lstStyle/>
          <a:p>
            <a:pPr marL="0" indent="0">
              <a:buNone/>
            </a:pPr>
            <a:r>
              <a:rPr lang="en-GB">
                <a:solidFill>
                  <a:srgbClr val="000000"/>
                </a:solidFill>
              </a:rPr>
              <a:t>Where the repeat performance remedy is not possible, or where the initial service was not performed within a reasonable time (</a:t>
            </a:r>
            <a:r>
              <a:rPr lang="en-GB" b="1">
                <a:solidFill>
                  <a:srgbClr val="000000"/>
                </a:solidFill>
              </a:rPr>
              <a:t>s52</a:t>
            </a:r>
            <a:r>
              <a:rPr lang="en-GB">
                <a:solidFill>
                  <a:srgbClr val="000000"/>
                </a:solidFill>
              </a:rPr>
              <a:t>), the consumer has the right to require the trader to reduce the price by an amount appropriate to the severity of the breach, and this can be up to 100% of the amount paid.  Any refund, whether full or partial, must be paid to the customer asap, and no more than 14 days from the date the agreement to refund is made.</a:t>
            </a:r>
          </a:p>
        </p:txBody>
      </p:sp>
      <p:pic>
        <p:nvPicPr>
          <p:cNvPr id="18" name="Picture 17">
            <a:extLst>
              <a:ext uri="{FF2B5EF4-FFF2-40B4-BE49-F238E27FC236}">
                <a16:creationId xmlns:a16="http://schemas.microsoft.com/office/drawing/2014/main" id="{025CEF6D-5E98-4B5C-A10F-7459C1EEF1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05C73161-1E4E-4E6A-91B2-E885CF8FFB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a:extLst>
              <a:ext uri="{FF2B5EF4-FFF2-40B4-BE49-F238E27FC236}">
                <a16:creationId xmlns:a16="http://schemas.microsoft.com/office/drawing/2014/main" id="{832925E9-EEA2-4C91-BCBA-8C996EB6247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21694733"/>
      </p:ext>
    </p:extLst>
  </p:cSld>
  <p:clrMapOvr>
    <a:masterClrMapping/>
  </p:clrMapOvr>
  <mc:AlternateContent xmlns:mc="http://schemas.openxmlformats.org/markup-compatibility/2006">
    <mc:Choice xmlns:p14="http://schemas.microsoft.com/office/powerpoint/2010/main" Requires="p14">
      <p:transition spd="slow" p14:dur="2000" advTm="53382"/>
    </mc:Choice>
    <mc:Fallback>
      <p:transition spd="slow" advTm="533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E7A6F0-5CD3-481E-B0F2-E7F99FE675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11290DF-4975-4FCD-8B8D-BBC86B836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0F26A666-41AC-481F-AA5D-43B576F00E7F}"/>
              </a:ext>
            </a:extLst>
          </p:cNvPr>
          <p:cNvSpPr>
            <a:spLocks noGrp="1"/>
          </p:cNvSpPr>
          <p:nvPr>
            <p:ph type="title"/>
          </p:nvPr>
        </p:nvSpPr>
        <p:spPr>
          <a:xfrm>
            <a:off x="860612" y="1138228"/>
            <a:ext cx="3793685" cy="3858767"/>
          </a:xfrm>
        </p:spPr>
        <p:txBody>
          <a:bodyPr anchor="ctr">
            <a:normAutofit/>
          </a:bodyPr>
          <a:lstStyle/>
          <a:p>
            <a:r>
              <a:rPr lang="en-GB" sz="3600" b="1"/>
              <a:t>Summary – CRA 2015 Remedies – Services Contracts</a:t>
            </a:r>
          </a:p>
        </p:txBody>
      </p:sp>
      <p:grpSp>
        <p:nvGrpSpPr>
          <p:cNvPr id="12" name="Group 11">
            <a:extLst>
              <a:ext uri="{FF2B5EF4-FFF2-40B4-BE49-F238E27FC236}">
                <a16:creationId xmlns:a16="http://schemas.microsoft.com/office/drawing/2014/main" id="{357CA18A-A333-4DCB-842B-76827D2ECB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00021" y="638300"/>
            <a:ext cx="6409605" cy="4858625"/>
            <a:chOff x="7807230" y="2012810"/>
            <a:chExt cx="3251252" cy="3459865"/>
          </a:xfrm>
        </p:grpSpPr>
        <p:sp>
          <p:nvSpPr>
            <p:cNvPr id="13" name="Rectangle 12">
              <a:extLst>
                <a:ext uri="{FF2B5EF4-FFF2-40B4-BE49-F238E27FC236}">
                  <a16:creationId xmlns:a16="http://schemas.microsoft.com/office/drawing/2014/main" id="{6E785FC3-CE7B-46F8-8C7A-EBBF001ED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5069D9A-30C7-4159-880C-DD2BDC510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9FE1511-6E1B-4F0E-8FF0-958527181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9891" y="973636"/>
            <a:ext cx="5769864" cy="4187952"/>
          </a:xfrm>
          <a:prstGeom prst="rect">
            <a:avLst/>
          </a:prstGeom>
          <a:solidFill>
            <a:srgbClr val="FFFFFF"/>
          </a:solidFill>
          <a:ln w="6350">
            <a:solidFill>
              <a:srgbClr val="DFDBD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D7322D-44EC-4FD1-8216-488A99B843B3}"/>
              </a:ext>
            </a:extLst>
          </p:cNvPr>
          <p:cNvSpPr>
            <a:spLocks noGrp="1"/>
          </p:cNvSpPr>
          <p:nvPr>
            <p:ph idx="1"/>
          </p:nvPr>
        </p:nvSpPr>
        <p:spPr>
          <a:xfrm>
            <a:off x="5584483" y="1138228"/>
            <a:ext cx="5440680" cy="3858768"/>
          </a:xfrm>
        </p:spPr>
        <p:txBody>
          <a:bodyPr anchor="ctr">
            <a:normAutofit/>
          </a:bodyPr>
          <a:lstStyle/>
          <a:p>
            <a:pPr marL="0" indent="0">
              <a:buNone/>
            </a:pPr>
            <a:r>
              <a:rPr lang="en-GB" b="1">
                <a:solidFill>
                  <a:srgbClr val="000000"/>
                </a:solidFill>
              </a:rPr>
              <a:t>Step 1</a:t>
            </a:r>
          </a:p>
          <a:p>
            <a:pPr marL="0" indent="0">
              <a:buNone/>
            </a:pPr>
            <a:r>
              <a:rPr lang="en-GB">
                <a:solidFill>
                  <a:srgbClr val="000000"/>
                </a:solidFill>
              </a:rPr>
              <a:t>RIGHT TO REPEAT PERFORMANCE – </a:t>
            </a:r>
            <a:r>
              <a:rPr lang="en-GB" b="1">
                <a:solidFill>
                  <a:srgbClr val="000000"/>
                </a:solidFill>
              </a:rPr>
              <a:t>s55</a:t>
            </a:r>
          </a:p>
          <a:p>
            <a:r>
              <a:rPr lang="en-GB">
                <a:solidFill>
                  <a:srgbClr val="000000"/>
                </a:solidFill>
              </a:rPr>
              <a:t>used where service was not originally performed with reasonable care and skill</a:t>
            </a:r>
          </a:p>
          <a:p>
            <a:r>
              <a:rPr lang="en-GB">
                <a:solidFill>
                  <a:srgbClr val="000000"/>
                </a:solidFill>
              </a:rPr>
              <a:t>Trader must re-perform at his own cost and within a reasonable time period</a:t>
            </a:r>
          </a:p>
          <a:p>
            <a:r>
              <a:rPr lang="en-GB">
                <a:solidFill>
                  <a:srgbClr val="000000"/>
                </a:solidFill>
              </a:rPr>
              <a:t>Re-performance must not significantly inconvenience the consumer</a:t>
            </a:r>
          </a:p>
        </p:txBody>
      </p:sp>
      <p:pic>
        <p:nvPicPr>
          <p:cNvPr id="18" name="Picture 17">
            <a:extLst>
              <a:ext uri="{FF2B5EF4-FFF2-40B4-BE49-F238E27FC236}">
                <a16:creationId xmlns:a16="http://schemas.microsoft.com/office/drawing/2014/main" id="{025CEF6D-5E98-4B5C-A10F-7459C1EEF1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05C73161-1E4E-4E6A-91B2-E885CF8FFB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a:extLst>
              <a:ext uri="{FF2B5EF4-FFF2-40B4-BE49-F238E27FC236}">
                <a16:creationId xmlns:a16="http://schemas.microsoft.com/office/drawing/2014/main" id="{B871FD6E-80E2-487A-A339-83A928B83E0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887057210"/>
      </p:ext>
    </p:extLst>
  </p:cSld>
  <p:clrMapOvr>
    <a:masterClrMapping/>
  </p:clrMapOvr>
  <mc:AlternateContent xmlns:mc="http://schemas.openxmlformats.org/markup-compatibility/2006">
    <mc:Choice xmlns:p14="http://schemas.microsoft.com/office/powerpoint/2010/main" Requires="p14">
      <p:transition spd="slow" p14:dur="2000" advTm="24915"/>
    </mc:Choice>
    <mc:Fallback>
      <p:transition spd="slow" advTm="249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E7A6F0-5CD3-481E-B0F2-E7F99FE675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11290DF-4975-4FCD-8B8D-BBC86B836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E329E84E-F799-49B3-912B-2FAD5D36E2EE}"/>
              </a:ext>
            </a:extLst>
          </p:cNvPr>
          <p:cNvSpPr>
            <a:spLocks noGrp="1"/>
          </p:cNvSpPr>
          <p:nvPr>
            <p:ph type="title"/>
          </p:nvPr>
        </p:nvSpPr>
        <p:spPr>
          <a:xfrm>
            <a:off x="860612" y="1138228"/>
            <a:ext cx="3793685" cy="3858767"/>
          </a:xfrm>
        </p:spPr>
        <p:txBody>
          <a:bodyPr anchor="ctr">
            <a:normAutofit/>
          </a:bodyPr>
          <a:lstStyle/>
          <a:p>
            <a:endParaRPr lang="en-GB" sz="3600"/>
          </a:p>
        </p:txBody>
      </p:sp>
      <p:grpSp>
        <p:nvGrpSpPr>
          <p:cNvPr id="12" name="Group 11">
            <a:extLst>
              <a:ext uri="{FF2B5EF4-FFF2-40B4-BE49-F238E27FC236}">
                <a16:creationId xmlns:a16="http://schemas.microsoft.com/office/drawing/2014/main" id="{357CA18A-A333-4DCB-842B-76827D2ECB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00021" y="638300"/>
            <a:ext cx="6409605" cy="4858625"/>
            <a:chOff x="7807230" y="2012810"/>
            <a:chExt cx="3251252" cy="3459865"/>
          </a:xfrm>
        </p:grpSpPr>
        <p:sp>
          <p:nvSpPr>
            <p:cNvPr id="13" name="Rectangle 12">
              <a:extLst>
                <a:ext uri="{FF2B5EF4-FFF2-40B4-BE49-F238E27FC236}">
                  <a16:creationId xmlns:a16="http://schemas.microsoft.com/office/drawing/2014/main" id="{6E785FC3-CE7B-46F8-8C7A-EBBF001ED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5069D9A-30C7-4159-880C-DD2BDC510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9FE1511-6E1B-4F0E-8FF0-958527181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9891" y="973636"/>
            <a:ext cx="5769864" cy="4187952"/>
          </a:xfrm>
          <a:prstGeom prst="rect">
            <a:avLst/>
          </a:prstGeom>
          <a:solidFill>
            <a:srgbClr val="FFFFFF"/>
          </a:solidFill>
          <a:ln w="6350">
            <a:solidFill>
              <a:srgbClr val="DFDBD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6B7444D-6BA2-4897-94FD-275C1DF923A9}"/>
              </a:ext>
            </a:extLst>
          </p:cNvPr>
          <p:cNvSpPr>
            <a:spLocks noGrp="1"/>
          </p:cNvSpPr>
          <p:nvPr>
            <p:ph idx="1"/>
          </p:nvPr>
        </p:nvSpPr>
        <p:spPr>
          <a:xfrm>
            <a:off x="5584483" y="1138228"/>
            <a:ext cx="5440680" cy="3858768"/>
          </a:xfrm>
        </p:spPr>
        <p:txBody>
          <a:bodyPr anchor="ctr">
            <a:normAutofit/>
          </a:bodyPr>
          <a:lstStyle/>
          <a:p>
            <a:pPr marL="0" indent="0">
              <a:lnSpc>
                <a:spcPct val="110000"/>
              </a:lnSpc>
              <a:buNone/>
            </a:pPr>
            <a:r>
              <a:rPr lang="en-GB" sz="1700" b="1">
                <a:solidFill>
                  <a:srgbClr val="000000"/>
                </a:solidFill>
              </a:rPr>
              <a:t>Step 2</a:t>
            </a:r>
          </a:p>
          <a:p>
            <a:pPr marL="0" indent="0">
              <a:lnSpc>
                <a:spcPct val="110000"/>
              </a:lnSpc>
              <a:buNone/>
            </a:pPr>
            <a:r>
              <a:rPr lang="en-GB" sz="1700">
                <a:solidFill>
                  <a:srgbClr val="000000"/>
                </a:solidFill>
              </a:rPr>
              <a:t>RIGHT TO PRICE REDUCTION – </a:t>
            </a:r>
            <a:r>
              <a:rPr lang="en-GB" sz="1700" b="1">
                <a:solidFill>
                  <a:srgbClr val="000000"/>
                </a:solidFill>
              </a:rPr>
              <a:t>s56</a:t>
            </a:r>
          </a:p>
          <a:p>
            <a:pPr>
              <a:lnSpc>
                <a:spcPct val="110000"/>
              </a:lnSpc>
            </a:pPr>
            <a:r>
              <a:rPr lang="en-GB" sz="1700">
                <a:solidFill>
                  <a:srgbClr val="000000"/>
                </a:solidFill>
              </a:rPr>
              <a:t>used where Step 1 has failed to produce a satisfactory outcome or where service was not performed within a reasonable time</a:t>
            </a:r>
          </a:p>
          <a:p>
            <a:pPr>
              <a:lnSpc>
                <a:spcPct val="110000"/>
              </a:lnSpc>
            </a:pPr>
            <a:r>
              <a:rPr lang="en-GB" sz="1700">
                <a:solidFill>
                  <a:srgbClr val="000000"/>
                </a:solidFill>
              </a:rPr>
              <a:t>Price reduction can be up to 100% of contract price</a:t>
            </a:r>
          </a:p>
          <a:p>
            <a:pPr>
              <a:lnSpc>
                <a:spcPct val="110000"/>
              </a:lnSpc>
            </a:pPr>
            <a:r>
              <a:rPr lang="en-GB" sz="1700">
                <a:solidFill>
                  <a:srgbClr val="000000"/>
                </a:solidFill>
              </a:rPr>
              <a:t>Consumer must be paid asap</a:t>
            </a:r>
          </a:p>
          <a:p>
            <a:pPr marL="0" indent="0">
              <a:lnSpc>
                <a:spcPct val="110000"/>
              </a:lnSpc>
              <a:buNone/>
            </a:pPr>
            <a:r>
              <a:rPr lang="en-GB" sz="1700" b="1">
                <a:solidFill>
                  <a:srgbClr val="000000"/>
                </a:solidFill>
              </a:rPr>
              <a:t>Alternatively: </a:t>
            </a:r>
            <a:r>
              <a:rPr lang="en-GB" sz="1700">
                <a:solidFill>
                  <a:srgbClr val="000000"/>
                </a:solidFill>
              </a:rPr>
              <a:t>consumer can seek other remedies – such as damages, specific performance or repudiation – instead of or as well as the </a:t>
            </a:r>
            <a:r>
              <a:rPr lang="en-GB" sz="1700" b="1">
                <a:solidFill>
                  <a:srgbClr val="000000"/>
                </a:solidFill>
              </a:rPr>
              <a:t>CRA 2015 </a:t>
            </a:r>
            <a:r>
              <a:rPr lang="en-GB" sz="1700">
                <a:solidFill>
                  <a:srgbClr val="000000"/>
                </a:solidFill>
              </a:rPr>
              <a:t>options – </a:t>
            </a:r>
            <a:r>
              <a:rPr lang="en-GB" sz="1700" b="1">
                <a:solidFill>
                  <a:srgbClr val="000000"/>
                </a:solidFill>
              </a:rPr>
              <a:t>s54</a:t>
            </a:r>
          </a:p>
        </p:txBody>
      </p:sp>
      <p:pic>
        <p:nvPicPr>
          <p:cNvPr id="18" name="Picture 17">
            <a:extLst>
              <a:ext uri="{FF2B5EF4-FFF2-40B4-BE49-F238E27FC236}">
                <a16:creationId xmlns:a16="http://schemas.microsoft.com/office/drawing/2014/main" id="{025CEF6D-5E98-4B5C-A10F-7459C1EEF1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05C73161-1E4E-4E6A-91B2-E885CF8FFB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a:extLst>
              <a:ext uri="{FF2B5EF4-FFF2-40B4-BE49-F238E27FC236}">
                <a16:creationId xmlns:a16="http://schemas.microsoft.com/office/drawing/2014/main" id="{743A2F65-8D92-420A-B3D9-EFCDD85386C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478321939"/>
      </p:ext>
    </p:extLst>
  </p:cSld>
  <p:clrMapOvr>
    <a:masterClrMapping/>
  </p:clrMapOvr>
  <mc:AlternateContent xmlns:mc="http://schemas.openxmlformats.org/markup-compatibility/2006">
    <mc:Choice xmlns:p14="http://schemas.microsoft.com/office/powerpoint/2010/main" Requires="p14">
      <p:transition spd="slow" p14:dur="2000" advTm="42260"/>
    </mc:Choice>
    <mc:Fallback>
      <p:transition spd="slow" advTm="422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E8ECE-032C-447B-8280-03DF40BCF322}"/>
              </a:ext>
            </a:extLst>
          </p:cNvPr>
          <p:cNvSpPr>
            <a:spLocks noGrp="1"/>
          </p:cNvSpPr>
          <p:nvPr>
            <p:ph type="title"/>
          </p:nvPr>
        </p:nvSpPr>
        <p:spPr/>
        <p:txBody>
          <a:bodyPr/>
          <a:lstStyle/>
          <a:p>
            <a:r>
              <a:rPr lang="en-GB" b="1" dirty="0"/>
              <a:t>Digital content </a:t>
            </a:r>
            <a:r>
              <a:rPr lang="en-GB" b="1"/>
              <a:t>contracts remedies</a:t>
            </a:r>
          </a:p>
        </p:txBody>
      </p:sp>
      <p:sp>
        <p:nvSpPr>
          <p:cNvPr id="3" name="Content Placeholder 2">
            <a:extLst>
              <a:ext uri="{FF2B5EF4-FFF2-40B4-BE49-F238E27FC236}">
                <a16:creationId xmlns:a16="http://schemas.microsoft.com/office/drawing/2014/main" id="{CEC59459-E407-4E86-BCD9-CAF7A642E2E8}"/>
              </a:ext>
            </a:extLst>
          </p:cNvPr>
          <p:cNvSpPr>
            <a:spLocks noGrp="1"/>
          </p:cNvSpPr>
          <p:nvPr>
            <p:ph idx="1"/>
          </p:nvPr>
        </p:nvSpPr>
        <p:spPr/>
        <p:txBody>
          <a:bodyPr>
            <a:normAutofit lnSpcReduction="10000"/>
          </a:bodyPr>
          <a:lstStyle/>
          <a:p>
            <a:pPr marL="0" indent="0">
              <a:buNone/>
            </a:pPr>
            <a:r>
              <a:rPr lang="en-GB" sz="3200" dirty="0"/>
              <a:t>Finally, specific remedies are also outlined in CRA 2015 where any of the implied terms relating to digital content have been breached, and these are identified in s42. As with the CRA 2015 remedies outlined above, the consumer is again still free to seek alternative remedies – such as damages or specific performance.</a:t>
            </a:r>
          </a:p>
        </p:txBody>
      </p:sp>
      <p:pic>
        <p:nvPicPr>
          <p:cNvPr id="4" name="Audio 3">
            <a:hlinkClick r:id="" action="ppaction://media"/>
            <a:extLst>
              <a:ext uri="{FF2B5EF4-FFF2-40B4-BE49-F238E27FC236}">
                <a16:creationId xmlns:a16="http://schemas.microsoft.com/office/drawing/2014/main" id="{0FAC3DA9-B911-4694-BC89-FBC73B283F2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919632843"/>
      </p:ext>
    </p:extLst>
  </p:cSld>
  <p:clrMapOvr>
    <a:masterClrMapping/>
  </p:clrMapOvr>
  <mc:AlternateContent xmlns:mc="http://schemas.openxmlformats.org/markup-compatibility/2006">
    <mc:Choice xmlns:p14="http://schemas.microsoft.com/office/powerpoint/2010/main" Requires="p14">
      <p:transition spd="slow" p14:dur="2000" advTm="56471"/>
    </mc:Choice>
    <mc:Fallback>
      <p:transition spd="slow" advTm="564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FDDFD-53C6-407B-BB66-313BFE3D98B6}"/>
              </a:ext>
            </a:extLst>
          </p:cNvPr>
          <p:cNvSpPr>
            <a:spLocks noGrp="1"/>
          </p:cNvSpPr>
          <p:nvPr>
            <p:ph type="title"/>
          </p:nvPr>
        </p:nvSpPr>
        <p:spPr/>
        <p:txBody>
          <a:bodyPr/>
          <a:lstStyle/>
          <a:p>
            <a:r>
              <a:rPr lang="en-GB" dirty="0"/>
              <a:t>(1) s43 – Right to repair or replacement</a:t>
            </a:r>
          </a:p>
        </p:txBody>
      </p:sp>
      <p:sp>
        <p:nvSpPr>
          <p:cNvPr id="3" name="Content Placeholder 2">
            <a:extLst>
              <a:ext uri="{FF2B5EF4-FFF2-40B4-BE49-F238E27FC236}">
                <a16:creationId xmlns:a16="http://schemas.microsoft.com/office/drawing/2014/main" id="{D693523B-1A0D-4D1F-B8F1-0EEE2F672259}"/>
              </a:ext>
            </a:extLst>
          </p:cNvPr>
          <p:cNvSpPr>
            <a:spLocks noGrp="1"/>
          </p:cNvSpPr>
          <p:nvPr>
            <p:ph idx="1"/>
          </p:nvPr>
        </p:nvSpPr>
        <p:spPr/>
        <p:txBody>
          <a:bodyPr>
            <a:normAutofit/>
          </a:bodyPr>
          <a:lstStyle/>
          <a:p>
            <a:pPr marL="0" indent="0">
              <a:buNone/>
            </a:pPr>
            <a:r>
              <a:rPr lang="en-GB" sz="3600" dirty="0"/>
              <a:t>To “repair” in this context means to ensure that the digital content conforms with the contract.  This could – for example -  be achieved via a software update.</a:t>
            </a:r>
          </a:p>
        </p:txBody>
      </p:sp>
      <p:pic>
        <p:nvPicPr>
          <p:cNvPr id="4" name="Audio 3">
            <a:hlinkClick r:id="" action="ppaction://media"/>
            <a:extLst>
              <a:ext uri="{FF2B5EF4-FFF2-40B4-BE49-F238E27FC236}">
                <a16:creationId xmlns:a16="http://schemas.microsoft.com/office/drawing/2014/main" id="{BE888AFF-A3E4-4EC9-BA5B-4198656AFEA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246821071"/>
      </p:ext>
    </p:extLst>
  </p:cSld>
  <p:clrMapOvr>
    <a:masterClrMapping/>
  </p:clrMapOvr>
  <mc:AlternateContent xmlns:mc="http://schemas.openxmlformats.org/markup-compatibility/2006">
    <mc:Choice xmlns:p14="http://schemas.microsoft.com/office/powerpoint/2010/main" Requires="p14">
      <p:transition spd="slow" p14:dur="2000" advTm="60813"/>
    </mc:Choice>
    <mc:Fallback>
      <p:transition spd="slow" advTm="608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2BFAC-3405-41F7-9FAF-E6C79612B2D2}"/>
              </a:ext>
            </a:extLst>
          </p:cNvPr>
          <p:cNvSpPr>
            <a:spLocks noGrp="1"/>
          </p:cNvSpPr>
          <p:nvPr>
            <p:ph type="title"/>
          </p:nvPr>
        </p:nvSpPr>
        <p:spPr/>
        <p:txBody>
          <a:bodyPr/>
          <a:lstStyle/>
          <a:p>
            <a:r>
              <a:rPr lang="en-GB" dirty="0"/>
              <a:t>(2) s44 – Right to price reduction</a:t>
            </a:r>
          </a:p>
        </p:txBody>
      </p:sp>
      <p:sp>
        <p:nvSpPr>
          <p:cNvPr id="3" name="Content Placeholder 2">
            <a:extLst>
              <a:ext uri="{FF2B5EF4-FFF2-40B4-BE49-F238E27FC236}">
                <a16:creationId xmlns:a16="http://schemas.microsoft.com/office/drawing/2014/main" id="{E8043223-AAA0-4699-A15F-9DC307476039}"/>
              </a:ext>
            </a:extLst>
          </p:cNvPr>
          <p:cNvSpPr>
            <a:spLocks noGrp="1"/>
          </p:cNvSpPr>
          <p:nvPr>
            <p:ph idx="1"/>
          </p:nvPr>
        </p:nvSpPr>
        <p:spPr/>
        <p:txBody>
          <a:bodyPr/>
          <a:lstStyle/>
          <a:p>
            <a:pPr marL="0" indent="0">
              <a:buNone/>
            </a:pPr>
            <a:r>
              <a:rPr lang="en-GB" dirty="0"/>
              <a:t>If the repair or replacement cannot be carried out (at all, or within a reasonable time, or without significantly inconveniencing the consumer,) then a price reduction becomes an alternative option.</a:t>
            </a:r>
          </a:p>
          <a:p>
            <a:pPr marL="0" indent="0">
              <a:buNone/>
            </a:pPr>
            <a:r>
              <a:rPr lang="en-GB" dirty="0"/>
              <a:t>As before, the price reduction could amount to a full refund, if this is deemed appropriate in the circumstances.  Any refund – whether full or partial – must be paid to the consumer asap. And no more than 14 days from the date when the agreement to refund is made.</a:t>
            </a:r>
          </a:p>
          <a:p>
            <a:pPr marL="0" indent="0">
              <a:buNone/>
            </a:pPr>
            <a:r>
              <a:rPr lang="en-GB" dirty="0"/>
              <a:t>The remaining 2 remedies in relation to digital content are more specific.</a:t>
            </a:r>
          </a:p>
        </p:txBody>
      </p:sp>
      <p:pic>
        <p:nvPicPr>
          <p:cNvPr id="4" name="Audio 3">
            <a:hlinkClick r:id="" action="ppaction://media"/>
            <a:extLst>
              <a:ext uri="{FF2B5EF4-FFF2-40B4-BE49-F238E27FC236}">
                <a16:creationId xmlns:a16="http://schemas.microsoft.com/office/drawing/2014/main" id="{436F1134-BCDE-4D3C-A6A5-DDFE5F01903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799562278"/>
      </p:ext>
    </p:extLst>
  </p:cSld>
  <p:clrMapOvr>
    <a:masterClrMapping/>
  </p:clrMapOvr>
  <mc:AlternateContent xmlns:mc="http://schemas.openxmlformats.org/markup-compatibility/2006">
    <mc:Choice xmlns:p14="http://schemas.microsoft.com/office/powerpoint/2010/main" Requires="p14">
      <p:transition spd="slow" p14:dur="2000" advTm="43630"/>
    </mc:Choice>
    <mc:Fallback>
      <p:transition spd="slow" advTm="436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A67C1-71FA-4534-9F94-FC09E5D620B6}"/>
              </a:ext>
            </a:extLst>
          </p:cNvPr>
          <p:cNvSpPr>
            <a:spLocks noGrp="1"/>
          </p:cNvSpPr>
          <p:nvPr>
            <p:ph type="title"/>
          </p:nvPr>
        </p:nvSpPr>
        <p:spPr/>
        <p:txBody>
          <a:bodyPr/>
          <a:lstStyle/>
          <a:p>
            <a:r>
              <a:rPr lang="en-GB" dirty="0"/>
              <a:t>(3) s45 – Right to a refund</a:t>
            </a:r>
          </a:p>
        </p:txBody>
      </p:sp>
      <p:sp>
        <p:nvSpPr>
          <p:cNvPr id="3" name="Content Placeholder 2">
            <a:extLst>
              <a:ext uri="{FF2B5EF4-FFF2-40B4-BE49-F238E27FC236}">
                <a16:creationId xmlns:a16="http://schemas.microsoft.com/office/drawing/2014/main" id="{66014E99-10EB-4C7C-B959-2EFA6579D225}"/>
              </a:ext>
            </a:extLst>
          </p:cNvPr>
          <p:cNvSpPr>
            <a:spLocks noGrp="1"/>
          </p:cNvSpPr>
          <p:nvPr>
            <p:ph idx="1"/>
          </p:nvPr>
        </p:nvSpPr>
        <p:spPr/>
        <p:txBody>
          <a:bodyPr>
            <a:normAutofit lnSpcReduction="10000"/>
          </a:bodyPr>
          <a:lstStyle/>
          <a:p>
            <a:pPr marL="0" indent="0">
              <a:buNone/>
            </a:pPr>
            <a:r>
              <a:rPr lang="en-GB" sz="3200" dirty="0"/>
              <a:t>Unlike the other options, this remedy is only available when the term that has been breached is the trader’s right to supply the digital content (which is set out at </a:t>
            </a:r>
            <a:r>
              <a:rPr lang="en-GB" sz="3200" b="1" dirty="0"/>
              <a:t>s41</a:t>
            </a:r>
            <a:r>
              <a:rPr lang="en-GB" sz="3200" dirty="0"/>
              <a:t> and effectively means that the trader is selling something that he has no right to sell). The terms are the same as under </a:t>
            </a:r>
            <a:r>
              <a:rPr lang="en-GB" sz="3200" b="1" dirty="0"/>
              <a:t>s44</a:t>
            </a:r>
            <a:r>
              <a:rPr lang="en-GB" sz="3200" dirty="0"/>
              <a:t>.</a:t>
            </a:r>
          </a:p>
        </p:txBody>
      </p:sp>
      <p:pic>
        <p:nvPicPr>
          <p:cNvPr id="4" name="Audio 3">
            <a:hlinkClick r:id="" action="ppaction://media"/>
            <a:extLst>
              <a:ext uri="{FF2B5EF4-FFF2-40B4-BE49-F238E27FC236}">
                <a16:creationId xmlns:a16="http://schemas.microsoft.com/office/drawing/2014/main" id="{53E20B1A-462F-4C14-A24D-011912C7B5F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504876155"/>
      </p:ext>
    </p:extLst>
  </p:cSld>
  <p:clrMapOvr>
    <a:masterClrMapping/>
  </p:clrMapOvr>
  <mc:AlternateContent xmlns:mc="http://schemas.openxmlformats.org/markup-compatibility/2006">
    <mc:Choice xmlns:p14="http://schemas.microsoft.com/office/powerpoint/2010/main" Requires="p14">
      <p:transition spd="slow" p14:dur="2000" advTm="26656"/>
    </mc:Choice>
    <mc:Fallback>
      <p:transition spd="slow" advTm="266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570D2-4394-43D5-A26A-17BB7868AB89}"/>
              </a:ext>
            </a:extLst>
          </p:cNvPr>
          <p:cNvSpPr>
            <a:spLocks noGrp="1"/>
          </p:cNvSpPr>
          <p:nvPr>
            <p:ph type="title"/>
          </p:nvPr>
        </p:nvSpPr>
        <p:spPr>
          <a:xfrm>
            <a:off x="1295402" y="982132"/>
            <a:ext cx="9601196" cy="1303867"/>
          </a:xfrm>
        </p:spPr>
        <p:txBody>
          <a:bodyPr>
            <a:normAutofit/>
          </a:bodyPr>
          <a:lstStyle/>
          <a:p>
            <a:r>
              <a:rPr lang="en-GB" dirty="0"/>
              <a:t>(4) s46 – Remedy for damage to device or to other digital content </a:t>
            </a:r>
          </a:p>
        </p:txBody>
      </p:sp>
      <p:sp>
        <p:nvSpPr>
          <p:cNvPr id="3" name="Content Placeholder 2">
            <a:extLst>
              <a:ext uri="{FF2B5EF4-FFF2-40B4-BE49-F238E27FC236}">
                <a16:creationId xmlns:a16="http://schemas.microsoft.com/office/drawing/2014/main" id="{48ABEBE1-1980-4896-B136-C90A2ABC1EFD}"/>
              </a:ext>
            </a:extLst>
          </p:cNvPr>
          <p:cNvSpPr>
            <a:spLocks noGrp="1"/>
          </p:cNvSpPr>
          <p:nvPr>
            <p:ph idx="1"/>
          </p:nvPr>
        </p:nvSpPr>
        <p:spPr/>
        <p:txBody>
          <a:bodyPr>
            <a:normAutofit lnSpcReduction="10000"/>
          </a:bodyPr>
          <a:lstStyle/>
          <a:p>
            <a:pPr marL="0" indent="0">
              <a:buNone/>
            </a:pPr>
            <a:r>
              <a:rPr lang="en-GB" sz="2800" dirty="0"/>
              <a:t>If the digital content in question (whether paid for or free) causes damage to the consumer’s device or to any of the consumer’s other digital content, and where the trader has failed to use reasonable care and skill to prevent this happening, the consumer is entitled to receive either an offer from the trader to repair the damage or compensation for the damage caused.  The terms of the payment are the same as under s44.</a:t>
            </a:r>
          </a:p>
        </p:txBody>
      </p:sp>
      <p:pic>
        <p:nvPicPr>
          <p:cNvPr id="4" name="Audio 3">
            <a:hlinkClick r:id="" action="ppaction://media"/>
            <a:extLst>
              <a:ext uri="{FF2B5EF4-FFF2-40B4-BE49-F238E27FC236}">
                <a16:creationId xmlns:a16="http://schemas.microsoft.com/office/drawing/2014/main" id="{B40DAAA2-AC8F-494B-8DB7-FE2833B80A7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866928961"/>
      </p:ext>
    </p:extLst>
  </p:cSld>
  <p:clrMapOvr>
    <a:masterClrMapping/>
  </p:clrMapOvr>
  <mc:AlternateContent xmlns:mc="http://schemas.openxmlformats.org/markup-compatibility/2006">
    <mc:Choice xmlns:p14="http://schemas.microsoft.com/office/powerpoint/2010/main" Requires="p14">
      <p:transition spd="slow" p14:dur="2000" advTm="43166"/>
    </mc:Choice>
    <mc:Fallback>
      <p:transition spd="slow" advTm="431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DF047-DB24-4903-BDFB-4A39F4B20314}"/>
              </a:ext>
            </a:extLst>
          </p:cNvPr>
          <p:cNvSpPr>
            <a:spLocks noGrp="1"/>
          </p:cNvSpPr>
          <p:nvPr>
            <p:ph type="title"/>
          </p:nvPr>
        </p:nvSpPr>
        <p:spPr>
          <a:xfrm>
            <a:off x="1295402" y="982132"/>
            <a:ext cx="9601196" cy="1303867"/>
          </a:xfrm>
        </p:spPr>
        <p:txBody>
          <a:bodyPr>
            <a:normAutofit/>
          </a:bodyPr>
          <a:lstStyle/>
          <a:p>
            <a:r>
              <a:rPr lang="en-GB" b="1" dirty="0"/>
              <a:t>Summary: CRA 2015 remedies – digital </a:t>
            </a:r>
            <a:r>
              <a:rPr lang="en-GB" b="1"/>
              <a:t>content contracts</a:t>
            </a:r>
          </a:p>
        </p:txBody>
      </p:sp>
      <p:sp>
        <p:nvSpPr>
          <p:cNvPr id="3" name="Content Placeholder 2">
            <a:extLst>
              <a:ext uri="{FF2B5EF4-FFF2-40B4-BE49-F238E27FC236}">
                <a16:creationId xmlns:a16="http://schemas.microsoft.com/office/drawing/2014/main" id="{CD177733-140D-4BB6-93CB-09CFB9036EB9}"/>
              </a:ext>
            </a:extLst>
          </p:cNvPr>
          <p:cNvSpPr>
            <a:spLocks noGrp="1"/>
          </p:cNvSpPr>
          <p:nvPr>
            <p:ph idx="1"/>
          </p:nvPr>
        </p:nvSpPr>
        <p:spPr/>
        <p:txBody>
          <a:bodyPr/>
          <a:lstStyle/>
          <a:p>
            <a:pPr marL="0" indent="0">
              <a:buNone/>
            </a:pPr>
            <a:r>
              <a:rPr lang="en-GB" b="1" dirty="0"/>
              <a:t>Step 1</a:t>
            </a:r>
          </a:p>
          <a:p>
            <a:pPr marL="0" indent="0">
              <a:buNone/>
            </a:pPr>
            <a:r>
              <a:rPr lang="en-GB" dirty="0"/>
              <a:t>RIGHT TO REPAIR OR REPLACEMENT – </a:t>
            </a:r>
            <a:r>
              <a:rPr lang="en-GB" b="1" dirty="0"/>
              <a:t>s43</a:t>
            </a:r>
          </a:p>
          <a:p>
            <a:r>
              <a:rPr lang="en-GB" dirty="0"/>
              <a:t>Repair or replacement to be completed within a reasonable period of time</a:t>
            </a:r>
          </a:p>
          <a:p>
            <a:r>
              <a:rPr lang="en-GB" dirty="0"/>
              <a:t>All associated costs to be borne by trader</a:t>
            </a:r>
          </a:p>
          <a:p>
            <a:r>
              <a:rPr lang="en-GB" dirty="0"/>
              <a:t>Customer must not be significantly inconvenienced</a:t>
            </a:r>
          </a:p>
        </p:txBody>
      </p:sp>
      <p:pic>
        <p:nvPicPr>
          <p:cNvPr id="4" name="Audio 3">
            <a:hlinkClick r:id="" action="ppaction://media"/>
            <a:extLst>
              <a:ext uri="{FF2B5EF4-FFF2-40B4-BE49-F238E27FC236}">
                <a16:creationId xmlns:a16="http://schemas.microsoft.com/office/drawing/2014/main" id="{7B030BCA-4681-4547-AF7E-8050CFAB058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930105697"/>
      </p:ext>
    </p:extLst>
  </p:cSld>
  <p:clrMapOvr>
    <a:masterClrMapping/>
  </p:clrMapOvr>
  <mc:AlternateContent xmlns:mc="http://schemas.openxmlformats.org/markup-compatibility/2006">
    <mc:Choice xmlns:p14="http://schemas.microsoft.com/office/powerpoint/2010/main" Requires="p14">
      <p:transition spd="slow" p14:dur="2000" advTm="7221"/>
    </mc:Choice>
    <mc:Fallback>
      <p:transition spd="slow" advTm="72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b="1" dirty="0"/>
              <a:t>Step 2</a:t>
            </a:r>
          </a:p>
          <a:p>
            <a:pPr marL="0" indent="0">
              <a:buNone/>
            </a:pPr>
            <a:r>
              <a:rPr lang="en-GB" dirty="0"/>
              <a:t>RIGHT TO PRICE REDUCTION – </a:t>
            </a:r>
            <a:r>
              <a:rPr lang="en-GB" b="1" dirty="0"/>
              <a:t>s44</a:t>
            </a:r>
          </a:p>
          <a:p>
            <a:r>
              <a:rPr lang="en-GB" dirty="0"/>
              <a:t>Price reduction can be up to 100% of price of goods</a:t>
            </a:r>
          </a:p>
          <a:p>
            <a:r>
              <a:rPr lang="en-GB" dirty="0"/>
              <a:t>Consumer must be paid as soon as possible</a:t>
            </a:r>
          </a:p>
        </p:txBody>
      </p:sp>
      <p:pic>
        <p:nvPicPr>
          <p:cNvPr id="2" name="Audio 1">
            <a:hlinkClick r:id="" action="ppaction://media"/>
            <a:extLst>
              <a:ext uri="{FF2B5EF4-FFF2-40B4-BE49-F238E27FC236}">
                <a16:creationId xmlns:a16="http://schemas.microsoft.com/office/drawing/2014/main" id="{332F62E7-5B73-445E-A4CE-91D4AEBA41F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167196301"/>
      </p:ext>
    </p:extLst>
  </p:cSld>
  <p:clrMapOvr>
    <a:masterClrMapping/>
  </p:clrMapOvr>
  <mc:AlternateContent xmlns:mc="http://schemas.openxmlformats.org/markup-compatibility/2006">
    <mc:Choice xmlns:p14="http://schemas.microsoft.com/office/powerpoint/2010/main" Requires="p14">
      <p:transition spd="slow" p14:dur="2000" advTm="3204"/>
    </mc:Choice>
    <mc:Fallback>
      <p:transition spd="slow" advTm="32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pPr marL="0" indent="0">
              <a:buNone/>
            </a:pPr>
            <a:r>
              <a:rPr lang="en-GB" b="1" dirty="0"/>
              <a:t>Alternatively – </a:t>
            </a:r>
            <a:r>
              <a:rPr lang="en-GB" dirty="0"/>
              <a:t>Consumer can seek other remedies – such as damages or specific performance – instead of or </a:t>
            </a:r>
            <a:r>
              <a:rPr lang="en-GB" dirty="0" err="1"/>
              <a:t>aswell</a:t>
            </a:r>
            <a:r>
              <a:rPr lang="en-GB" dirty="0"/>
              <a:t> as the </a:t>
            </a:r>
            <a:r>
              <a:rPr lang="en-GB" b="1" dirty="0"/>
              <a:t>CRA 2015 </a:t>
            </a:r>
            <a:r>
              <a:rPr lang="en-GB" dirty="0"/>
              <a:t>options – </a:t>
            </a:r>
            <a:r>
              <a:rPr lang="en-GB" b="1" dirty="0"/>
              <a:t>s42</a:t>
            </a:r>
          </a:p>
          <a:p>
            <a:pPr marL="0" indent="0">
              <a:buNone/>
            </a:pPr>
            <a:r>
              <a:rPr lang="en-GB" b="1" dirty="0"/>
              <a:t>Or</a:t>
            </a:r>
          </a:p>
          <a:p>
            <a:pPr marL="0" indent="0">
              <a:buNone/>
            </a:pPr>
            <a:r>
              <a:rPr lang="en-GB" dirty="0"/>
              <a:t>When the trader is in breach of the term relating to their right to supply the digital content, the consumer has the RIGHT TO A REFUND – </a:t>
            </a:r>
            <a:r>
              <a:rPr lang="en-GB" b="1" dirty="0"/>
              <a:t>s45</a:t>
            </a:r>
          </a:p>
          <a:p>
            <a:pPr marL="0" indent="0">
              <a:buNone/>
            </a:pPr>
            <a:r>
              <a:rPr lang="en-GB" b="1" dirty="0"/>
              <a:t>Or</a:t>
            </a:r>
          </a:p>
          <a:p>
            <a:pPr marL="0" indent="0">
              <a:buNone/>
            </a:pPr>
            <a:r>
              <a:rPr lang="en-GB" dirty="0"/>
              <a:t>When the digital content has been damaged other property belonging to the consumer, the consumer has the RIGHT TO COMPENSATION OR TO HAVE THE DAMAGE REPAIRED – </a:t>
            </a:r>
            <a:r>
              <a:rPr lang="en-GB" b="1" dirty="0"/>
              <a:t>s46</a:t>
            </a:r>
            <a:endParaRPr lang="en-GB" dirty="0"/>
          </a:p>
          <a:p>
            <a:pPr marL="0" indent="0">
              <a:buNone/>
            </a:pPr>
            <a:endParaRPr lang="en-GB" dirty="0"/>
          </a:p>
        </p:txBody>
      </p:sp>
      <p:pic>
        <p:nvPicPr>
          <p:cNvPr id="4" name="Audio 3">
            <a:hlinkClick r:id="" action="ppaction://media"/>
            <a:extLst>
              <a:ext uri="{FF2B5EF4-FFF2-40B4-BE49-F238E27FC236}">
                <a16:creationId xmlns:a16="http://schemas.microsoft.com/office/drawing/2014/main" id="{EBD71AC4-F2EF-466E-8E3E-640BDA5BE12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692674450"/>
      </p:ext>
    </p:extLst>
  </p:cSld>
  <p:clrMapOvr>
    <a:masterClrMapping/>
  </p:clrMapOvr>
  <mc:AlternateContent xmlns:mc="http://schemas.openxmlformats.org/markup-compatibility/2006">
    <mc:Choice xmlns:p14="http://schemas.microsoft.com/office/powerpoint/2010/main" Requires="p14">
      <p:transition spd="slow" p14:dur="2000" advTm="16695"/>
    </mc:Choice>
    <mc:Fallback>
      <p:transition spd="slow" advTm="166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Summary</a:t>
            </a:r>
          </a:p>
        </p:txBody>
      </p:sp>
      <p:sp>
        <p:nvSpPr>
          <p:cNvPr id="3" name="Content Placeholder 2"/>
          <p:cNvSpPr>
            <a:spLocks noGrp="1"/>
          </p:cNvSpPr>
          <p:nvPr>
            <p:ph idx="1"/>
          </p:nvPr>
        </p:nvSpPr>
        <p:spPr/>
        <p:txBody>
          <a:bodyPr>
            <a:normAutofit lnSpcReduction="10000"/>
          </a:bodyPr>
          <a:lstStyle/>
          <a:p>
            <a:pPr marL="0" indent="0">
              <a:buNone/>
            </a:pPr>
            <a:r>
              <a:rPr lang="en-GB" sz="2000" dirty="0"/>
              <a:t>The award of a remedy is, generally, how the courts respond to a breach of contract.  The remedies for breach of contract are as follows.</a:t>
            </a:r>
          </a:p>
          <a:p>
            <a:pPr marL="457200" indent="-457200">
              <a:buAutoNum type="arabicParenBoth"/>
            </a:pPr>
            <a:r>
              <a:rPr lang="en-GB" sz="2000" b="1" dirty="0"/>
              <a:t>Damages </a:t>
            </a:r>
            <a:r>
              <a:rPr lang="en-GB" sz="2000" dirty="0"/>
              <a:t>– a monetary award usually intended to put the injured party in the position they would have been in had the contract not been performed.  Damages can be awarded for pecuniary or non-pecuniary losses.  They are only awarded when:</a:t>
            </a:r>
          </a:p>
          <a:p>
            <a:r>
              <a:rPr lang="en-GB" sz="2000" dirty="0"/>
              <a:t>The breach of contract </a:t>
            </a:r>
            <a:r>
              <a:rPr lang="en-GB" sz="2000" b="1" i="1" dirty="0"/>
              <a:t>caused </a:t>
            </a:r>
            <a:r>
              <a:rPr lang="en-GB" sz="2000" dirty="0"/>
              <a:t> the loss;</a:t>
            </a:r>
          </a:p>
          <a:p>
            <a:r>
              <a:rPr lang="en-GB" sz="2000" dirty="0"/>
              <a:t>The loss is not </a:t>
            </a:r>
            <a:r>
              <a:rPr lang="en-GB" sz="2000" b="1" i="1" dirty="0"/>
              <a:t>too remote, </a:t>
            </a:r>
            <a:r>
              <a:rPr lang="en-GB" sz="2000" dirty="0"/>
              <a:t>as established in </a:t>
            </a:r>
            <a:r>
              <a:rPr lang="en-GB" sz="2000" b="1" dirty="0"/>
              <a:t>Hadley v Baxendale [1854]</a:t>
            </a:r>
            <a:r>
              <a:rPr lang="en-GB" sz="2000" dirty="0"/>
              <a:t>; and</a:t>
            </a:r>
          </a:p>
          <a:p>
            <a:r>
              <a:rPr lang="en-GB" sz="2000" dirty="0"/>
              <a:t>The loss could not reasonably have been avoided, known as </a:t>
            </a:r>
            <a:r>
              <a:rPr lang="en-GB" sz="2000" b="1" i="1" dirty="0"/>
              <a:t>mitigation.</a:t>
            </a:r>
            <a:endParaRPr lang="en-GB" sz="2000" dirty="0"/>
          </a:p>
          <a:p>
            <a:endParaRPr lang="en-GB" dirty="0"/>
          </a:p>
        </p:txBody>
      </p:sp>
      <p:pic>
        <p:nvPicPr>
          <p:cNvPr id="4" name="Audio 3">
            <a:hlinkClick r:id="" action="ppaction://media"/>
            <a:extLst>
              <a:ext uri="{FF2B5EF4-FFF2-40B4-BE49-F238E27FC236}">
                <a16:creationId xmlns:a16="http://schemas.microsoft.com/office/drawing/2014/main" id="{31CBE13B-5831-4E0F-BDAF-1E7817A2EDC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362960384"/>
      </p:ext>
    </p:extLst>
  </p:cSld>
  <p:clrMapOvr>
    <a:masterClrMapping/>
  </p:clrMapOvr>
  <mc:AlternateContent xmlns:mc="http://schemas.openxmlformats.org/markup-compatibility/2006">
    <mc:Choice xmlns:p14="http://schemas.microsoft.com/office/powerpoint/2010/main" Requires="p14">
      <p:transition spd="slow" p14:dur="2000" advTm="56610"/>
    </mc:Choice>
    <mc:Fallback>
      <p:transition spd="slow" advTm="566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t>(2) </a:t>
            </a:r>
            <a:r>
              <a:rPr lang="en-GB" b="1" dirty="0"/>
              <a:t>Specific performance – </a:t>
            </a:r>
            <a:r>
              <a:rPr lang="en-GB" dirty="0"/>
              <a:t>a court order telling the party in breach to fulfil his obligations.  It is a discretionary remedy and will not be given if, for example, damages would be adequate.</a:t>
            </a:r>
          </a:p>
          <a:p>
            <a:pPr marL="0" indent="0">
              <a:buNone/>
            </a:pPr>
            <a:r>
              <a:rPr lang="en-GB" dirty="0"/>
              <a:t>(3) </a:t>
            </a:r>
            <a:r>
              <a:rPr lang="en-GB" b="1" dirty="0"/>
              <a:t>Injunction – </a:t>
            </a:r>
            <a:r>
              <a:rPr lang="en-GB" dirty="0"/>
              <a:t>a court order telling a party to a contract not to do something.  </a:t>
            </a:r>
            <a:r>
              <a:rPr lang="en-GB" dirty="0" err="1"/>
              <a:t>Eg</a:t>
            </a:r>
            <a:r>
              <a:rPr lang="en-GB" dirty="0"/>
              <a:t> a promise not to work for anyone else during or within a specified time limit of leaving employment.  It is also discretionary and will generally not be granted of its effects will be to force someone to perform a contract for personal services. </a:t>
            </a:r>
          </a:p>
        </p:txBody>
      </p:sp>
      <p:pic>
        <p:nvPicPr>
          <p:cNvPr id="4" name="Audio 3">
            <a:hlinkClick r:id="" action="ppaction://media"/>
            <a:extLst>
              <a:ext uri="{FF2B5EF4-FFF2-40B4-BE49-F238E27FC236}">
                <a16:creationId xmlns:a16="http://schemas.microsoft.com/office/drawing/2014/main" id="{07546363-47F0-451C-A64A-45BC8CDAFCC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979986848"/>
      </p:ext>
    </p:extLst>
  </p:cSld>
  <p:clrMapOvr>
    <a:masterClrMapping/>
  </p:clrMapOvr>
  <mc:AlternateContent xmlns:mc="http://schemas.openxmlformats.org/markup-compatibility/2006">
    <mc:Choice xmlns:p14="http://schemas.microsoft.com/office/powerpoint/2010/main" Requires="p14">
      <p:transition spd="slow" p14:dur="2000" advTm="24984"/>
    </mc:Choice>
    <mc:Fallback>
      <p:transition spd="slow" advTm="249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marL="0" indent="0">
              <a:buNone/>
            </a:pPr>
            <a:r>
              <a:rPr lang="en-GB" sz="2800" dirty="0"/>
              <a:t>(4) A range of remedies have also been set out within </a:t>
            </a:r>
            <a:r>
              <a:rPr lang="en-GB" sz="2800" b="1" dirty="0"/>
              <a:t>CRA 2015 </a:t>
            </a:r>
            <a:r>
              <a:rPr lang="en-GB" sz="2800" dirty="0"/>
              <a:t>in relation to terms implied into contracts for goods, services or digital content.  These are available instead of or as well as the more traditional remedies.</a:t>
            </a:r>
          </a:p>
        </p:txBody>
      </p:sp>
      <p:pic>
        <p:nvPicPr>
          <p:cNvPr id="4" name="Audio 3">
            <a:hlinkClick r:id="" action="ppaction://media"/>
            <a:extLst>
              <a:ext uri="{FF2B5EF4-FFF2-40B4-BE49-F238E27FC236}">
                <a16:creationId xmlns:a16="http://schemas.microsoft.com/office/drawing/2014/main" id="{D3DC5AF3-185B-44EB-9B47-562E8E7EED8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099978663"/>
      </p:ext>
    </p:extLst>
  </p:cSld>
  <p:clrMapOvr>
    <a:masterClrMapping/>
  </p:clrMapOvr>
  <mc:AlternateContent xmlns:mc="http://schemas.openxmlformats.org/markup-compatibility/2006">
    <mc:Choice xmlns:p14="http://schemas.microsoft.com/office/powerpoint/2010/main" Requires="p14">
      <p:transition spd="slow" p14:dur="2000" advTm="29512"/>
    </mc:Choice>
    <mc:Fallback>
      <p:transition spd="slow" advTm="295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0</TotalTime>
  <Words>6241</Words>
  <Application>Microsoft Office PowerPoint</Application>
  <PresentationFormat>Widescreen</PresentationFormat>
  <Paragraphs>353</Paragraphs>
  <Slides>46</Slides>
  <Notes>25</Notes>
  <HiddenSlides>0</HiddenSlides>
  <MMClips>46</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46</vt:i4>
      </vt:variant>
    </vt:vector>
  </HeadingPairs>
  <TitlesOfParts>
    <vt:vector size="50" baseType="lpstr">
      <vt:lpstr>Arial</vt:lpstr>
      <vt:lpstr>Calibri</vt:lpstr>
      <vt:lpstr>Gill Sans MT</vt:lpstr>
      <vt:lpstr>Gallery</vt:lpstr>
      <vt:lpstr>Remedies for Breach of contract </vt:lpstr>
      <vt:lpstr>Learning objectives</vt:lpstr>
      <vt:lpstr>PowerPoint Presentation</vt:lpstr>
      <vt:lpstr>PowerPoint Presentation</vt:lpstr>
      <vt:lpstr>A) The contractual measure of damages</vt:lpstr>
      <vt:lpstr>Omak Maritime Ltd v Mamola Challenger Shipping Co [2010]</vt:lpstr>
      <vt:lpstr>TASK</vt:lpstr>
      <vt:lpstr>2 categories of Pecuniary damages</vt:lpstr>
      <vt:lpstr>Non pecuniary damages</vt:lpstr>
      <vt:lpstr>Claiming damages</vt:lpstr>
      <vt:lpstr>That the breach caused the loss complained of</vt:lpstr>
      <vt:lpstr>That the loss was not too remote from the breach of contract</vt:lpstr>
      <vt:lpstr>Victoria Laundry v Newman Industries [1949]</vt:lpstr>
      <vt:lpstr>Jackson v Royal Bank of Scotland [2005]</vt:lpstr>
      <vt:lpstr>Summary of the remoteness of damages rules:-</vt:lpstr>
      <vt:lpstr>That he has attempted to mitigate the losses that he is claiming</vt:lpstr>
      <vt:lpstr>PowerPoint Presentation</vt:lpstr>
      <vt:lpstr>Equitable remedies</vt:lpstr>
      <vt:lpstr>Specific performance-   </vt:lpstr>
      <vt:lpstr>1. Specific performance will not be ordered where damages would be an adequate remedy</vt:lpstr>
      <vt:lpstr>2. Specific performance will not be granted if constant supervision by the court would be needed to ensure compliance with the order</vt:lpstr>
      <vt:lpstr>3. A contract of personal services</vt:lpstr>
      <vt:lpstr>4. Specific performance is subject to the principle of mutuality</vt:lpstr>
      <vt:lpstr>5. The party seeking the remedy must have conducted himself properly</vt:lpstr>
      <vt:lpstr>Injunction</vt:lpstr>
      <vt:lpstr>PowerPoint Presentation</vt:lpstr>
      <vt:lpstr>Goods contracts remedies</vt:lpstr>
      <vt:lpstr>Short term right to reject ss20-22</vt:lpstr>
      <vt:lpstr>Right to repair or replacement s23</vt:lpstr>
      <vt:lpstr>S24 RIGHT TO PRICE REDUCTION OR FINAL RIGHT TO REJECT</vt:lpstr>
      <vt:lpstr>Services contracts remedies</vt:lpstr>
      <vt:lpstr>(1) s55 – Right to repeat performance</vt:lpstr>
      <vt:lpstr>S56 – Right to price reduction</vt:lpstr>
      <vt:lpstr>Summary – CRA 2015 Remedies – Services Contracts</vt:lpstr>
      <vt:lpstr>PowerPoint Presentation</vt:lpstr>
      <vt:lpstr>Digital content contracts remedies</vt:lpstr>
      <vt:lpstr>(1) s43 – Right to repair or replacement</vt:lpstr>
      <vt:lpstr>(2) s44 – Right to price reduction</vt:lpstr>
      <vt:lpstr>(3) s45 – Right to a refund</vt:lpstr>
      <vt:lpstr>(4) s46 – Remedy for damage to device or to other digital content </vt:lpstr>
      <vt:lpstr>Summary: CRA 2015 remedies – digital content contracts</vt:lpstr>
      <vt:lpstr>PowerPoint Presentation</vt:lpstr>
      <vt:lpstr>PowerPoint Presentation</vt:lpstr>
      <vt:lpstr>Summary</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Remedies for Breach of contract </dc:title>
  <dc:creator>Laura Knight</dc:creator>
  <cp:lastModifiedBy>Laura Knight</cp:lastModifiedBy>
  <cp:revision>28</cp:revision>
  <cp:lastPrinted>2018-04-12T13:50:52Z</cp:lastPrinted>
  <dcterms:created xsi:type="dcterms:W3CDTF">2018-03-27T12:46:50Z</dcterms:created>
  <dcterms:modified xsi:type="dcterms:W3CDTF">2022-02-25T11:36:54Z</dcterms:modified>
</cp:coreProperties>
</file>