
<file path=[Content_Types].xml><?xml version="1.0" encoding="utf-8"?>
<Types xmlns="http://schemas.openxmlformats.org/package/2006/content-types">
  <Override PartName="/ppt/slides/slide6.xml" ContentType="application/vnd.openxmlformats-officedocument.presentationml.slide+xml"/>
  <Override PartName="/ppt/notesSlides/notesSlide2.xml" ContentType="application/vnd.openxmlformats-officedocument.presentationml.notesSlide+xml"/>
  <Override PartName="/ppt/diagrams/colors1.xml" ContentType="application/vnd.openxmlformats-officedocument.drawingml.diagramColors+xml"/>
  <Override PartName="/ppt/diagrams/drawing2.xml" ContentType="application/vnd.ms-office.drawingml.diagramDrawing+xml"/>
  <Override PartName="/ppt/diagrams/quickStyle4.xml" ContentType="application/vnd.openxmlformats-officedocument.drawingml.diagramStyl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diagrams/layout4.xml" ContentType="application/vnd.openxmlformats-officedocument.drawingml.diagramLayout+xml"/>
  <Override PartName="/ppt/diagrams/layout2.xml" ContentType="application/vnd.openxmlformats-officedocument.drawingml.diagramLayout+xml"/>
  <Override PartName="/ppt/notesSlides/notesSlide8.xml" ContentType="application/vnd.openxmlformats-officedocument.presentationml.notesSlide+xml"/>
  <Override PartName="/ppt/diagrams/layout3.xml" ContentType="application/vnd.openxmlformats-officedocument.drawingml.diagramLayout+xml"/>
  <Override PartName="/ppt/notesSlides/notesSlide9.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1.xml" ContentType="application/vnd.openxmlformats-officedocument.drawingml.diagramLayout+xml"/>
  <Override PartName="/ppt/diagrams/data2.xml" ContentType="application/vnd.openxmlformats-officedocument.drawingml.diagramData+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notesSlides/notesSlide4.xml" ContentType="application/vnd.openxmlformats-officedocument.presentationml.notesSlide+xml"/>
  <Override PartName="/ppt/diagrams/data1.xml" ContentType="application/vnd.openxmlformats-officedocument.drawingml.diagramData+xml"/>
  <Override PartName="/ppt/notesSlides/notesSlide5.xml" ContentType="application/vnd.openxmlformats-officedocument.presentationml.notesSlide+xml"/>
  <Override PartName="/ppt/diagrams/colors3.xml" ContentType="application/vnd.openxmlformats-officedocument.drawingml.diagramColors+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Default Extension="png" ContentType="image/png"/>
  <Override PartName="/ppt/diagrams/drawing3.xml" ContentType="application/vnd.ms-office.drawingml.diagramDrawing+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diagrams/quickStyle3.xml" ContentType="application/vnd.openxmlformats-officedocument.drawingml.diagramStyle+xml"/>
  <Override PartName="/ppt/slides/slide1.xml" ContentType="application/vnd.openxmlformats-officedocument.presentationml.slide+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0" r:id="rId1"/>
  </p:sldMasterIdLst>
  <p:notesMasterIdLst>
    <p:notesMasterId r:id="rId15"/>
  </p:notesMasterIdLst>
  <p:sldIdLst>
    <p:sldId id="256" r:id="rId2"/>
    <p:sldId id="258" r:id="rId3"/>
    <p:sldId id="259" r:id="rId4"/>
    <p:sldId id="260" r:id="rId5"/>
    <p:sldId id="261" r:id="rId6"/>
    <p:sldId id="262" r:id="rId7"/>
    <p:sldId id="263" r:id="rId8"/>
    <p:sldId id="267" r:id="rId9"/>
    <p:sldId id="268" r:id="rId10"/>
    <p:sldId id="269" r:id="rId11"/>
    <p:sldId id="264" r:id="rId12"/>
    <p:sldId id="266" r:id="rId13"/>
    <p:sldId id="265" r:id="rId14"/>
  </p:sldIdLst>
  <p:sldSz cx="9144000" cy="5143500" type="screen16x9"/>
  <p:notesSz cx="6858000" cy="9144000"/>
  <p:embeddedFontLst>
    <p:embeddedFont>
      <p:font typeface="Prompt Black" charset="-34"/>
      <p:bold r:id="rId16"/>
      <p:boldItalic r:id="rId17"/>
    </p:embeddedFont>
    <p:embeddedFont>
      <p:font typeface="Prompt" charset="0"/>
      <p:regular r:id="rId18"/>
      <p:bold r:id="rId19"/>
      <p:italic r:id="rId20"/>
      <p:boldItalic r:id="rId21"/>
    </p:embeddedFont>
    <p:embeddedFont>
      <p:font typeface="Prompt SemiBold" charset="-34"/>
      <p:regular r:id="rId22"/>
      <p:bold r:id="rId23"/>
      <p:italic r:id="rId24"/>
      <p:boldItalic r:id="rId25"/>
    </p:embeddedFont>
    <p:embeddedFont>
      <p:font typeface="Barlow Medium" charset="0"/>
      <p:regular r:id="rId26"/>
      <p:bold r:id="rId27"/>
      <p:italic r:id="rId28"/>
      <p:boldItalic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3BDB49AE-AF6A-4DB8-A2FE-18E20540D137}">
  <a:tblStyle styleId="{3BDB49AE-AF6A-4DB8-A2FE-18E20540D13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4" d="100"/>
          <a:sy n="54" d="100"/>
        </p:scale>
        <p:origin x="-102" y="-624"/>
      </p:cViewPr>
      <p:guideLst>
        <p:guide orient="horz" pos="162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font" Target="fonts/font1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font" Target="fonts/font13.fntdata"/><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B640D4-1793-40EA-8301-3D834A615127}" type="doc">
      <dgm:prSet loTypeId="urn:microsoft.com/office/officeart/2005/8/layout/venn3" loCatId="relationship" qsTypeId="urn:microsoft.com/office/officeart/2005/8/quickstyle/simple1" qsCatId="simple" csTypeId="urn:microsoft.com/office/officeart/2005/8/colors/accent1_2" csCatId="accent1" phldr="1"/>
      <dgm:spPr/>
    </dgm:pt>
    <dgm:pt modelId="{4EFD089D-5428-4483-B9AC-AE8FDEEFCA08}">
      <dgm:prSet phldrT="[Text]"/>
      <dgm:spPr/>
      <dgm:t>
        <a:bodyPr/>
        <a:lstStyle/>
        <a:p>
          <a:r>
            <a:rPr lang="en-IN" b="0" i="0" u="none" dirty="0" smtClean="0"/>
            <a:t>A change management model is a systematic process that helps in the development of systematic </a:t>
          </a:r>
          <a:r>
            <a:rPr lang="en-IN" b="0" i="0" u="none" dirty="0" smtClean="0"/>
            <a:t>change</a:t>
          </a:r>
        </a:p>
        <a:p>
          <a:r>
            <a:rPr lang="en-IN" b="0" i="0" u="none" dirty="0" smtClean="0"/>
            <a:t>The  Tesco Plc is created by the jack Cohen and with t the help of the change management strategies more than £57.889 billion in the year 2022 is considered in this study </a:t>
          </a:r>
          <a:endParaRPr lang="en-IN" i="0" dirty="0"/>
        </a:p>
      </dgm:t>
    </dgm:pt>
    <dgm:pt modelId="{F0F75F60-E4E5-4D5C-A677-2FB10E0D9F8D}" type="parTrans" cxnId="{80EF353E-0B29-4208-8E36-02B06D4AA2F5}">
      <dgm:prSet/>
      <dgm:spPr/>
      <dgm:t>
        <a:bodyPr/>
        <a:lstStyle/>
        <a:p>
          <a:endParaRPr lang="en-IN"/>
        </a:p>
      </dgm:t>
    </dgm:pt>
    <dgm:pt modelId="{AAF96998-6FD8-45E5-B558-F5EEDD4D1A00}" type="sibTrans" cxnId="{80EF353E-0B29-4208-8E36-02B06D4AA2F5}">
      <dgm:prSet/>
      <dgm:spPr/>
      <dgm:t>
        <a:bodyPr/>
        <a:lstStyle/>
        <a:p>
          <a:endParaRPr lang="en-IN"/>
        </a:p>
      </dgm:t>
    </dgm:pt>
    <dgm:pt modelId="{BB72617C-1DFB-496B-887C-A4623DC4BD38}">
      <dgm:prSet phldrT="[Text]"/>
      <dgm:spPr/>
      <dgm:t>
        <a:bodyPr/>
        <a:lstStyle/>
        <a:p>
          <a:r>
            <a:rPr lang="en-IN" b="0" i="0" u="none" dirty="0" smtClean="0"/>
            <a:t>A change management can be noted that a change management can be implemented by defining the change,  developing a change management team and creating a change management plan (Chen et al. 2022). </a:t>
          </a:r>
          <a:endParaRPr lang="en-IN" dirty="0"/>
        </a:p>
      </dgm:t>
    </dgm:pt>
    <dgm:pt modelId="{E6EE35E4-75E5-40BA-A586-75146AECA1B3}" type="parTrans" cxnId="{D470D3C1-17C4-4523-BB2C-20657A6453AE}">
      <dgm:prSet/>
      <dgm:spPr/>
      <dgm:t>
        <a:bodyPr/>
        <a:lstStyle/>
        <a:p>
          <a:endParaRPr lang="en-IN"/>
        </a:p>
      </dgm:t>
    </dgm:pt>
    <dgm:pt modelId="{688B1606-8D03-48DE-AA3E-0965AEF8E657}" type="sibTrans" cxnId="{D470D3C1-17C4-4523-BB2C-20657A6453AE}">
      <dgm:prSet/>
      <dgm:spPr/>
      <dgm:t>
        <a:bodyPr/>
        <a:lstStyle/>
        <a:p>
          <a:endParaRPr lang="en-IN"/>
        </a:p>
      </dgm:t>
    </dgm:pt>
    <dgm:pt modelId="{FF52C7E4-6993-4D29-B1B7-D8D170587E4A}">
      <dgm:prSet/>
      <dgm:spPr/>
      <dgm:t>
        <a:bodyPr/>
        <a:lstStyle/>
        <a:p>
          <a:r>
            <a:rPr lang="en-IN" b="0" i="0" u="none" dirty="0" smtClean="0"/>
            <a:t>A change management helps in improving the implementation of change in a </a:t>
          </a:r>
          <a:r>
            <a:rPr lang="en-IN" b="0" i="0" u="none" dirty="0" smtClean="0"/>
            <a:t>business. The leaders of the Tesco Plc needs to focus on the long term growth of the company</a:t>
          </a:r>
          <a:endParaRPr lang="en-IN" dirty="0"/>
        </a:p>
      </dgm:t>
    </dgm:pt>
    <dgm:pt modelId="{AC3EE27A-F005-4EB9-B2B5-E90F1FC26FD7}" type="parTrans" cxnId="{9758D17C-D4C0-4845-ADE0-9AD9FB8A566A}">
      <dgm:prSet/>
      <dgm:spPr/>
      <dgm:t>
        <a:bodyPr/>
        <a:lstStyle/>
        <a:p>
          <a:endParaRPr lang="en-IN"/>
        </a:p>
      </dgm:t>
    </dgm:pt>
    <dgm:pt modelId="{DC816618-BB8D-47A0-BBDA-55CA6FE4D452}" type="sibTrans" cxnId="{9758D17C-D4C0-4845-ADE0-9AD9FB8A566A}">
      <dgm:prSet/>
      <dgm:spPr/>
      <dgm:t>
        <a:bodyPr/>
        <a:lstStyle/>
        <a:p>
          <a:endParaRPr lang="en-IN"/>
        </a:p>
      </dgm:t>
    </dgm:pt>
    <dgm:pt modelId="{472DC5C8-33F4-4AC7-970F-8D73413CB511}" type="pres">
      <dgm:prSet presAssocID="{F2B640D4-1793-40EA-8301-3D834A615127}" presName="Name0" presStyleCnt="0">
        <dgm:presLayoutVars>
          <dgm:dir/>
          <dgm:resizeHandles val="exact"/>
        </dgm:presLayoutVars>
      </dgm:prSet>
      <dgm:spPr/>
    </dgm:pt>
    <dgm:pt modelId="{7806B52B-CE06-4A95-BE6F-BEA1FBB2579E}" type="pres">
      <dgm:prSet presAssocID="{4EFD089D-5428-4483-B9AC-AE8FDEEFCA08}" presName="Name5" presStyleLbl="vennNode1" presStyleIdx="0" presStyleCnt="3">
        <dgm:presLayoutVars>
          <dgm:bulletEnabled val="1"/>
        </dgm:presLayoutVars>
      </dgm:prSet>
      <dgm:spPr/>
      <dgm:t>
        <a:bodyPr/>
        <a:lstStyle/>
        <a:p>
          <a:endParaRPr lang="en-IN"/>
        </a:p>
      </dgm:t>
    </dgm:pt>
    <dgm:pt modelId="{925A3A4D-7B69-4150-8798-60B31B32885B}" type="pres">
      <dgm:prSet presAssocID="{AAF96998-6FD8-45E5-B558-F5EEDD4D1A00}" presName="space" presStyleCnt="0"/>
      <dgm:spPr/>
    </dgm:pt>
    <dgm:pt modelId="{DDA4C2D2-EE0E-4FF2-911D-94C9938CB692}" type="pres">
      <dgm:prSet presAssocID="{BB72617C-1DFB-496B-887C-A4623DC4BD38}" presName="Name5" presStyleLbl="vennNode1" presStyleIdx="1" presStyleCnt="3">
        <dgm:presLayoutVars>
          <dgm:bulletEnabled val="1"/>
        </dgm:presLayoutVars>
      </dgm:prSet>
      <dgm:spPr/>
      <dgm:t>
        <a:bodyPr/>
        <a:lstStyle/>
        <a:p>
          <a:endParaRPr lang="en-IN"/>
        </a:p>
      </dgm:t>
    </dgm:pt>
    <dgm:pt modelId="{8A16142F-C878-48EE-98AB-3892E1EC7F48}" type="pres">
      <dgm:prSet presAssocID="{688B1606-8D03-48DE-AA3E-0965AEF8E657}" presName="space" presStyleCnt="0"/>
      <dgm:spPr/>
    </dgm:pt>
    <dgm:pt modelId="{095EBEC8-7921-4AF3-A4DC-E9F79110F637}" type="pres">
      <dgm:prSet presAssocID="{FF52C7E4-6993-4D29-B1B7-D8D170587E4A}" presName="Name5" presStyleLbl="vennNode1" presStyleIdx="2" presStyleCnt="3">
        <dgm:presLayoutVars>
          <dgm:bulletEnabled val="1"/>
        </dgm:presLayoutVars>
      </dgm:prSet>
      <dgm:spPr/>
      <dgm:t>
        <a:bodyPr/>
        <a:lstStyle/>
        <a:p>
          <a:endParaRPr lang="en-IN"/>
        </a:p>
      </dgm:t>
    </dgm:pt>
  </dgm:ptLst>
  <dgm:cxnLst>
    <dgm:cxn modelId="{B9730A25-8A49-4F30-8A3C-91B9D4E76FC6}" type="presOf" srcId="{BB72617C-1DFB-496B-887C-A4623DC4BD38}" destId="{DDA4C2D2-EE0E-4FF2-911D-94C9938CB692}" srcOrd="0" destOrd="0" presId="urn:microsoft.com/office/officeart/2005/8/layout/venn3"/>
    <dgm:cxn modelId="{CDA598D3-D279-4BFB-B52C-9D184D23BADA}" type="presOf" srcId="{F2B640D4-1793-40EA-8301-3D834A615127}" destId="{472DC5C8-33F4-4AC7-970F-8D73413CB511}" srcOrd="0" destOrd="0" presId="urn:microsoft.com/office/officeart/2005/8/layout/venn3"/>
    <dgm:cxn modelId="{0797144D-5AD5-48A7-9090-3504D4326025}" type="presOf" srcId="{4EFD089D-5428-4483-B9AC-AE8FDEEFCA08}" destId="{7806B52B-CE06-4A95-BE6F-BEA1FBB2579E}" srcOrd="0" destOrd="0" presId="urn:microsoft.com/office/officeart/2005/8/layout/venn3"/>
    <dgm:cxn modelId="{9758D17C-D4C0-4845-ADE0-9AD9FB8A566A}" srcId="{F2B640D4-1793-40EA-8301-3D834A615127}" destId="{FF52C7E4-6993-4D29-B1B7-D8D170587E4A}" srcOrd="2" destOrd="0" parTransId="{AC3EE27A-F005-4EB9-B2B5-E90F1FC26FD7}" sibTransId="{DC816618-BB8D-47A0-BBDA-55CA6FE4D452}"/>
    <dgm:cxn modelId="{80EF353E-0B29-4208-8E36-02B06D4AA2F5}" srcId="{F2B640D4-1793-40EA-8301-3D834A615127}" destId="{4EFD089D-5428-4483-B9AC-AE8FDEEFCA08}" srcOrd="0" destOrd="0" parTransId="{F0F75F60-E4E5-4D5C-A677-2FB10E0D9F8D}" sibTransId="{AAF96998-6FD8-45E5-B558-F5EEDD4D1A00}"/>
    <dgm:cxn modelId="{6ED7B892-CC13-42A5-BCB7-04E12FCCEDC9}" type="presOf" srcId="{FF52C7E4-6993-4D29-B1B7-D8D170587E4A}" destId="{095EBEC8-7921-4AF3-A4DC-E9F79110F637}" srcOrd="0" destOrd="0" presId="urn:microsoft.com/office/officeart/2005/8/layout/venn3"/>
    <dgm:cxn modelId="{D470D3C1-17C4-4523-BB2C-20657A6453AE}" srcId="{F2B640D4-1793-40EA-8301-3D834A615127}" destId="{BB72617C-1DFB-496B-887C-A4623DC4BD38}" srcOrd="1" destOrd="0" parTransId="{E6EE35E4-75E5-40BA-A586-75146AECA1B3}" sibTransId="{688B1606-8D03-48DE-AA3E-0965AEF8E657}"/>
    <dgm:cxn modelId="{58A107F4-5E28-4DFF-A75B-40B0FEAB1D46}" type="presParOf" srcId="{472DC5C8-33F4-4AC7-970F-8D73413CB511}" destId="{7806B52B-CE06-4A95-BE6F-BEA1FBB2579E}" srcOrd="0" destOrd="0" presId="urn:microsoft.com/office/officeart/2005/8/layout/venn3"/>
    <dgm:cxn modelId="{645C326A-8513-466E-A52A-A965B174F4E0}" type="presParOf" srcId="{472DC5C8-33F4-4AC7-970F-8D73413CB511}" destId="{925A3A4D-7B69-4150-8798-60B31B32885B}" srcOrd="1" destOrd="0" presId="urn:microsoft.com/office/officeart/2005/8/layout/venn3"/>
    <dgm:cxn modelId="{EA785B79-31B7-4A4E-8453-7031CC546E35}" type="presParOf" srcId="{472DC5C8-33F4-4AC7-970F-8D73413CB511}" destId="{DDA4C2D2-EE0E-4FF2-911D-94C9938CB692}" srcOrd="2" destOrd="0" presId="urn:microsoft.com/office/officeart/2005/8/layout/venn3"/>
    <dgm:cxn modelId="{8AC96F7E-F463-4E6B-9815-AC1925B33B48}" type="presParOf" srcId="{472DC5C8-33F4-4AC7-970F-8D73413CB511}" destId="{8A16142F-C878-48EE-98AB-3892E1EC7F48}" srcOrd="3" destOrd="0" presId="urn:microsoft.com/office/officeart/2005/8/layout/venn3"/>
    <dgm:cxn modelId="{FE36D3A1-547A-41FA-A29C-C0D9BF505690}" type="presParOf" srcId="{472DC5C8-33F4-4AC7-970F-8D73413CB511}" destId="{095EBEC8-7921-4AF3-A4DC-E9F79110F637}" srcOrd="4" destOrd="0" presId="urn:microsoft.com/office/officeart/2005/8/layout/venn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8CC167-129F-4C59-AB2B-FCEC2D985812}" type="doc">
      <dgm:prSet loTypeId="urn:microsoft.com/office/officeart/2005/8/layout/chevron1" loCatId="process" qsTypeId="urn:microsoft.com/office/officeart/2005/8/quickstyle/simple1" qsCatId="simple" csTypeId="urn:microsoft.com/office/officeart/2005/8/colors/accent1_2" csCatId="accent1" phldr="1"/>
      <dgm:spPr/>
    </dgm:pt>
    <dgm:pt modelId="{B2EC6D73-C33B-4B21-9B65-731DE9EF87D1}">
      <dgm:prSet phldrT="[Text]"/>
      <dgm:spPr/>
      <dgm:t>
        <a:bodyPr/>
        <a:lstStyle/>
        <a:p>
          <a:r>
            <a:rPr lang="en-IN" b="0" i="0" u="none" dirty="0" smtClean="0"/>
            <a:t>The Lewin’s change management model is one of the popular models considered in a modern </a:t>
          </a:r>
          <a:r>
            <a:rPr lang="en-IN" b="0" i="0" u="none" dirty="0" smtClean="0"/>
            <a:t>business. </a:t>
          </a:r>
          <a:endParaRPr lang="en-IN" dirty="0"/>
        </a:p>
      </dgm:t>
    </dgm:pt>
    <dgm:pt modelId="{92DB2486-DFED-4051-BCCD-C5C9FA3797B6}" type="parTrans" cxnId="{9B9D70AB-7D1C-41C1-A794-326138672CDF}">
      <dgm:prSet/>
      <dgm:spPr/>
      <dgm:t>
        <a:bodyPr/>
        <a:lstStyle/>
        <a:p>
          <a:endParaRPr lang="en-IN"/>
        </a:p>
      </dgm:t>
    </dgm:pt>
    <dgm:pt modelId="{0180F492-FC30-4F4B-AE15-97AAE94515BD}" type="sibTrans" cxnId="{9B9D70AB-7D1C-41C1-A794-326138672CDF}">
      <dgm:prSet/>
      <dgm:spPr/>
      <dgm:t>
        <a:bodyPr/>
        <a:lstStyle/>
        <a:p>
          <a:endParaRPr lang="en-IN"/>
        </a:p>
      </dgm:t>
    </dgm:pt>
    <dgm:pt modelId="{8B026A25-0A2E-4633-8DD7-18950DC3DF59}">
      <dgm:prSet phldrT="[Text]"/>
      <dgm:spPr/>
      <dgm:t>
        <a:bodyPr/>
        <a:lstStyle/>
        <a:p>
          <a:r>
            <a:rPr lang="en-IN" b="0" i="0" u="none" dirty="0" smtClean="0"/>
            <a:t>More than 33% of the global businesses implement Lewin's change management model (Phuong, 2022).</a:t>
          </a:r>
          <a:endParaRPr lang="en-IN" dirty="0"/>
        </a:p>
      </dgm:t>
    </dgm:pt>
    <dgm:pt modelId="{DA75B008-EC66-4D4A-9FD5-B177CE9175FA}" type="parTrans" cxnId="{B9C287D8-E36E-4A6C-A9D6-2AEFD05C687A}">
      <dgm:prSet/>
      <dgm:spPr/>
      <dgm:t>
        <a:bodyPr/>
        <a:lstStyle/>
        <a:p>
          <a:endParaRPr lang="en-IN"/>
        </a:p>
      </dgm:t>
    </dgm:pt>
    <dgm:pt modelId="{3A17B0E8-C2AA-4759-9BCD-F0005E04A9C0}" type="sibTrans" cxnId="{B9C287D8-E36E-4A6C-A9D6-2AEFD05C687A}">
      <dgm:prSet/>
      <dgm:spPr/>
      <dgm:t>
        <a:bodyPr/>
        <a:lstStyle/>
        <a:p>
          <a:endParaRPr lang="en-IN"/>
        </a:p>
      </dgm:t>
    </dgm:pt>
    <dgm:pt modelId="{F117F471-3E98-40B0-B789-AF0F9480E572}">
      <dgm:prSet/>
      <dgm:spPr/>
      <dgm:t>
        <a:bodyPr/>
        <a:lstStyle/>
        <a:p>
          <a:r>
            <a:rPr lang="en-IN" b="0" i="0" u="none" dirty="0" smtClean="0"/>
            <a:t>The Lewin’s change management model is a cost incentive model hence it is not a best suited model.</a:t>
          </a:r>
          <a:endParaRPr lang="en-IN" dirty="0"/>
        </a:p>
      </dgm:t>
    </dgm:pt>
    <dgm:pt modelId="{628C9BD4-771F-4B3F-8D37-741169DF5BB0}" type="parTrans" cxnId="{71018D08-3481-48A7-820E-B9318E4436EA}">
      <dgm:prSet/>
      <dgm:spPr/>
      <dgm:t>
        <a:bodyPr/>
        <a:lstStyle/>
        <a:p>
          <a:endParaRPr lang="en-IN"/>
        </a:p>
      </dgm:t>
    </dgm:pt>
    <dgm:pt modelId="{E89F323A-DD2F-4208-9453-7FFE9E718F7C}" type="sibTrans" cxnId="{71018D08-3481-48A7-820E-B9318E4436EA}">
      <dgm:prSet/>
      <dgm:spPr/>
      <dgm:t>
        <a:bodyPr/>
        <a:lstStyle/>
        <a:p>
          <a:endParaRPr lang="en-IN"/>
        </a:p>
      </dgm:t>
    </dgm:pt>
    <dgm:pt modelId="{79A2DEA8-3452-471E-9FA3-F019E80B236C}" type="pres">
      <dgm:prSet presAssocID="{218CC167-129F-4C59-AB2B-FCEC2D985812}" presName="Name0" presStyleCnt="0">
        <dgm:presLayoutVars>
          <dgm:dir/>
          <dgm:animLvl val="lvl"/>
          <dgm:resizeHandles val="exact"/>
        </dgm:presLayoutVars>
      </dgm:prSet>
      <dgm:spPr/>
    </dgm:pt>
    <dgm:pt modelId="{BBCFFECA-1CBB-44EA-8E2E-55B3DE59DFC4}" type="pres">
      <dgm:prSet presAssocID="{B2EC6D73-C33B-4B21-9B65-731DE9EF87D1}" presName="parTxOnly" presStyleLbl="node1" presStyleIdx="0" presStyleCnt="3">
        <dgm:presLayoutVars>
          <dgm:chMax val="0"/>
          <dgm:chPref val="0"/>
          <dgm:bulletEnabled val="1"/>
        </dgm:presLayoutVars>
      </dgm:prSet>
      <dgm:spPr/>
      <dgm:t>
        <a:bodyPr/>
        <a:lstStyle/>
        <a:p>
          <a:endParaRPr lang="en-IN"/>
        </a:p>
      </dgm:t>
    </dgm:pt>
    <dgm:pt modelId="{A6A8C6D8-0284-4461-B36A-9489677542EC}" type="pres">
      <dgm:prSet presAssocID="{0180F492-FC30-4F4B-AE15-97AAE94515BD}" presName="parTxOnlySpace" presStyleCnt="0"/>
      <dgm:spPr/>
    </dgm:pt>
    <dgm:pt modelId="{F8D31AFC-F094-45D1-B32E-8EB1C9128E00}" type="pres">
      <dgm:prSet presAssocID="{8B026A25-0A2E-4633-8DD7-18950DC3DF59}" presName="parTxOnly" presStyleLbl="node1" presStyleIdx="1" presStyleCnt="3">
        <dgm:presLayoutVars>
          <dgm:chMax val="0"/>
          <dgm:chPref val="0"/>
          <dgm:bulletEnabled val="1"/>
        </dgm:presLayoutVars>
      </dgm:prSet>
      <dgm:spPr/>
      <dgm:t>
        <a:bodyPr/>
        <a:lstStyle/>
        <a:p>
          <a:endParaRPr lang="en-IN"/>
        </a:p>
      </dgm:t>
    </dgm:pt>
    <dgm:pt modelId="{55F1B3BA-212B-4CDB-9BFC-52FA501AED4B}" type="pres">
      <dgm:prSet presAssocID="{3A17B0E8-C2AA-4759-9BCD-F0005E04A9C0}" presName="parTxOnlySpace" presStyleCnt="0"/>
      <dgm:spPr/>
    </dgm:pt>
    <dgm:pt modelId="{2179AFCB-A09E-4BA5-A1CD-DEC32A4F2EBB}" type="pres">
      <dgm:prSet presAssocID="{F117F471-3E98-40B0-B789-AF0F9480E572}" presName="parTxOnly" presStyleLbl="node1" presStyleIdx="2" presStyleCnt="3">
        <dgm:presLayoutVars>
          <dgm:chMax val="0"/>
          <dgm:chPref val="0"/>
          <dgm:bulletEnabled val="1"/>
        </dgm:presLayoutVars>
      </dgm:prSet>
      <dgm:spPr/>
      <dgm:t>
        <a:bodyPr/>
        <a:lstStyle/>
        <a:p>
          <a:endParaRPr lang="en-IN"/>
        </a:p>
      </dgm:t>
    </dgm:pt>
  </dgm:ptLst>
  <dgm:cxnLst>
    <dgm:cxn modelId="{B9C287D8-E36E-4A6C-A9D6-2AEFD05C687A}" srcId="{218CC167-129F-4C59-AB2B-FCEC2D985812}" destId="{8B026A25-0A2E-4633-8DD7-18950DC3DF59}" srcOrd="1" destOrd="0" parTransId="{DA75B008-EC66-4D4A-9FD5-B177CE9175FA}" sibTransId="{3A17B0E8-C2AA-4759-9BCD-F0005E04A9C0}"/>
    <dgm:cxn modelId="{4F593D3C-10B5-4A7D-9458-D755FF5C8D6C}" type="presOf" srcId="{8B026A25-0A2E-4633-8DD7-18950DC3DF59}" destId="{F8D31AFC-F094-45D1-B32E-8EB1C9128E00}" srcOrd="0" destOrd="0" presId="urn:microsoft.com/office/officeart/2005/8/layout/chevron1"/>
    <dgm:cxn modelId="{9B9D70AB-7D1C-41C1-A794-326138672CDF}" srcId="{218CC167-129F-4C59-AB2B-FCEC2D985812}" destId="{B2EC6D73-C33B-4B21-9B65-731DE9EF87D1}" srcOrd="0" destOrd="0" parTransId="{92DB2486-DFED-4051-BCCD-C5C9FA3797B6}" sibTransId="{0180F492-FC30-4F4B-AE15-97AAE94515BD}"/>
    <dgm:cxn modelId="{71018D08-3481-48A7-820E-B9318E4436EA}" srcId="{218CC167-129F-4C59-AB2B-FCEC2D985812}" destId="{F117F471-3E98-40B0-B789-AF0F9480E572}" srcOrd="2" destOrd="0" parTransId="{628C9BD4-771F-4B3F-8D37-741169DF5BB0}" sibTransId="{E89F323A-DD2F-4208-9453-7FFE9E718F7C}"/>
    <dgm:cxn modelId="{C073C1A7-E777-427B-8091-0D753688018A}" type="presOf" srcId="{B2EC6D73-C33B-4B21-9B65-731DE9EF87D1}" destId="{BBCFFECA-1CBB-44EA-8E2E-55B3DE59DFC4}" srcOrd="0" destOrd="0" presId="urn:microsoft.com/office/officeart/2005/8/layout/chevron1"/>
    <dgm:cxn modelId="{BF696550-CEE5-46A3-8176-4F439AF88E6B}" type="presOf" srcId="{218CC167-129F-4C59-AB2B-FCEC2D985812}" destId="{79A2DEA8-3452-471E-9FA3-F019E80B236C}" srcOrd="0" destOrd="0" presId="urn:microsoft.com/office/officeart/2005/8/layout/chevron1"/>
    <dgm:cxn modelId="{AF5325EB-FFCC-461A-BF0C-96AB31964EE6}" type="presOf" srcId="{F117F471-3E98-40B0-B789-AF0F9480E572}" destId="{2179AFCB-A09E-4BA5-A1CD-DEC32A4F2EBB}" srcOrd="0" destOrd="0" presId="urn:microsoft.com/office/officeart/2005/8/layout/chevron1"/>
    <dgm:cxn modelId="{6BB188F9-93E3-4E23-93D0-8461A4C1CABB}" type="presParOf" srcId="{79A2DEA8-3452-471E-9FA3-F019E80B236C}" destId="{BBCFFECA-1CBB-44EA-8E2E-55B3DE59DFC4}" srcOrd="0" destOrd="0" presId="urn:microsoft.com/office/officeart/2005/8/layout/chevron1"/>
    <dgm:cxn modelId="{591C8F61-2490-421C-B6A0-938DD9BC3030}" type="presParOf" srcId="{79A2DEA8-3452-471E-9FA3-F019E80B236C}" destId="{A6A8C6D8-0284-4461-B36A-9489677542EC}" srcOrd="1" destOrd="0" presId="urn:microsoft.com/office/officeart/2005/8/layout/chevron1"/>
    <dgm:cxn modelId="{7DF47512-AFB9-4893-B1D8-1054A9BCD804}" type="presParOf" srcId="{79A2DEA8-3452-471E-9FA3-F019E80B236C}" destId="{F8D31AFC-F094-45D1-B32E-8EB1C9128E00}" srcOrd="2" destOrd="0" presId="urn:microsoft.com/office/officeart/2005/8/layout/chevron1"/>
    <dgm:cxn modelId="{32BC06B7-B86E-4336-8DF9-B5B74FCC36A2}" type="presParOf" srcId="{79A2DEA8-3452-471E-9FA3-F019E80B236C}" destId="{55F1B3BA-212B-4CDB-9BFC-52FA501AED4B}" srcOrd="3" destOrd="0" presId="urn:microsoft.com/office/officeart/2005/8/layout/chevron1"/>
    <dgm:cxn modelId="{07484BB7-568A-431A-A66B-C1BF9AA071A8}" type="presParOf" srcId="{79A2DEA8-3452-471E-9FA3-F019E80B236C}" destId="{2179AFCB-A09E-4BA5-A1CD-DEC32A4F2EBB}" srcOrd="4" destOrd="0" presId="urn:microsoft.com/office/officeart/2005/8/layout/chevron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C1DCEB0-C388-412C-B54C-143A473A7FE2}"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IN"/>
        </a:p>
      </dgm:t>
    </dgm:pt>
    <dgm:pt modelId="{2F22BA96-2C0B-42A9-B65C-ABB6256B578B}">
      <dgm:prSet phldrT="[Text]"/>
      <dgm:spPr/>
      <dgm:t>
        <a:bodyPr/>
        <a:lstStyle/>
        <a:p>
          <a:r>
            <a:rPr lang="en-IN" dirty="0">
              <a:solidFill>
                <a:schemeClr val="tx1">
                  <a:lumMod val="20000"/>
                  <a:lumOff val="80000"/>
                </a:schemeClr>
              </a:solidFill>
            </a:rPr>
            <a:t>The ADKAR model is one of the effective and efficient models in the business environment</a:t>
          </a:r>
        </a:p>
      </dgm:t>
    </dgm:pt>
    <dgm:pt modelId="{BEB17C78-E189-4D0B-BE1D-6B1F55FBD6E4}" type="parTrans" cxnId="{603AE7B3-36E9-465C-826D-6A96EBEE4D27}">
      <dgm:prSet/>
      <dgm:spPr/>
      <dgm:t>
        <a:bodyPr/>
        <a:lstStyle/>
        <a:p>
          <a:endParaRPr lang="en-IN"/>
        </a:p>
      </dgm:t>
    </dgm:pt>
    <dgm:pt modelId="{7972609D-6FAB-4131-8C3E-5056957E21AE}" type="sibTrans" cxnId="{603AE7B3-36E9-465C-826D-6A96EBEE4D27}">
      <dgm:prSet/>
      <dgm:spPr/>
      <dgm:t>
        <a:bodyPr/>
        <a:lstStyle/>
        <a:p>
          <a:endParaRPr lang="en-IN"/>
        </a:p>
      </dgm:t>
    </dgm:pt>
    <dgm:pt modelId="{05375504-DD1C-42EC-8F70-1B6318EB00D8}">
      <dgm:prSet phldrT="[Text]"/>
      <dgm:spPr/>
      <dgm:t>
        <a:bodyPr/>
        <a:lstStyle/>
        <a:p>
          <a:r>
            <a:rPr lang="en-IN" dirty="0">
              <a:solidFill>
                <a:schemeClr val="tx1">
                  <a:lumMod val="20000"/>
                  <a:lumOff val="80000"/>
                </a:schemeClr>
              </a:solidFill>
            </a:rPr>
            <a:t>As per the ADKAR change management model the  decision makers of Tesco Plc has focused on the  improvement of the  product categories of the company</a:t>
          </a:r>
        </a:p>
      </dgm:t>
    </dgm:pt>
    <dgm:pt modelId="{6B9969BA-40A8-431F-9558-A44C27374A1E}" type="parTrans" cxnId="{E66A46C4-4CEB-4DF3-A790-B932B634F64C}">
      <dgm:prSet/>
      <dgm:spPr/>
      <dgm:t>
        <a:bodyPr/>
        <a:lstStyle/>
        <a:p>
          <a:endParaRPr lang="en-IN"/>
        </a:p>
      </dgm:t>
    </dgm:pt>
    <dgm:pt modelId="{E3659E70-1FFD-4174-8000-4A68DF65BAC2}" type="sibTrans" cxnId="{E66A46C4-4CEB-4DF3-A790-B932B634F64C}">
      <dgm:prSet/>
      <dgm:spPr/>
      <dgm:t>
        <a:bodyPr/>
        <a:lstStyle/>
        <a:p>
          <a:endParaRPr lang="en-IN"/>
        </a:p>
      </dgm:t>
    </dgm:pt>
    <dgm:pt modelId="{332B2DA1-44FE-4BE4-91C9-8CA106DDE90B}">
      <dgm:prSet phldrT="[Text]"/>
      <dgm:spPr/>
      <dgm:t>
        <a:bodyPr/>
        <a:lstStyle/>
        <a:p>
          <a:r>
            <a:rPr lang="en-IN" dirty="0">
              <a:solidFill>
                <a:schemeClr val="tx1">
                  <a:lumMod val="20000"/>
                  <a:lumOff val="80000"/>
                </a:schemeClr>
              </a:solidFill>
            </a:rPr>
            <a:t>The change management considered in the case of Tesco Plc has improved in sales of the company by more than 33%. </a:t>
          </a:r>
        </a:p>
      </dgm:t>
    </dgm:pt>
    <dgm:pt modelId="{A489D5CD-7A1E-49CF-86FE-71B96C30AE4A}" type="parTrans" cxnId="{552C74DD-8D38-43CD-9BD4-5D8AF653967F}">
      <dgm:prSet/>
      <dgm:spPr/>
      <dgm:t>
        <a:bodyPr/>
        <a:lstStyle/>
        <a:p>
          <a:endParaRPr lang="en-IN"/>
        </a:p>
      </dgm:t>
    </dgm:pt>
    <dgm:pt modelId="{E559A12A-60FF-42A9-A1C7-DF97171F36F6}" type="sibTrans" cxnId="{552C74DD-8D38-43CD-9BD4-5D8AF653967F}">
      <dgm:prSet/>
      <dgm:spPr/>
      <dgm:t>
        <a:bodyPr/>
        <a:lstStyle/>
        <a:p>
          <a:endParaRPr lang="en-IN"/>
        </a:p>
      </dgm:t>
    </dgm:pt>
    <dgm:pt modelId="{63C423E8-F78B-4F21-92A8-33ED138DFF36}" type="pres">
      <dgm:prSet presAssocID="{0C1DCEB0-C388-412C-B54C-143A473A7FE2}" presName="Name0" presStyleCnt="0">
        <dgm:presLayoutVars>
          <dgm:dir/>
          <dgm:resizeHandles val="exact"/>
        </dgm:presLayoutVars>
      </dgm:prSet>
      <dgm:spPr/>
      <dgm:t>
        <a:bodyPr/>
        <a:lstStyle/>
        <a:p>
          <a:endParaRPr lang="en-IN"/>
        </a:p>
      </dgm:t>
    </dgm:pt>
    <dgm:pt modelId="{DEA57266-5B22-4D9E-B9AF-C1870D3EC29C}" type="pres">
      <dgm:prSet presAssocID="{2F22BA96-2C0B-42A9-B65C-ABB6256B578B}" presName="node" presStyleLbl="node1" presStyleIdx="0" presStyleCnt="3">
        <dgm:presLayoutVars>
          <dgm:bulletEnabled val="1"/>
        </dgm:presLayoutVars>
      </dgm:prSet>
      <dgm:spPr/>
      <dgm:t>
        <a:bodyPr/>
        <a:lstStyle/>
        <a:p>
          <a:endParaRPr lang="en-IN"/>
        </a:p>
      </dgm:t>
    </dgm:pt>
    <dgm:pt modelId="{BF751CDB-2AA3-4525-B00A-F86C35EDDDDC}" type="pres">
      <dgm:prSet presAssocID="{7972609D-6FAB-4131-8C3E-5056957E21AE}" presName="sibTrans" presStyleCnt="0"/>
      <dgm:spPr/>
    </dgm:pt>
    <dgm:pt modelId="{EC9527E2-3D4A-4539-8FE6-308DAFF6D05D}" type="pres">
      <dgm:prSet presAssocID="{05375504-DD1C-42EC-8F70-1B6318EB00D8}" presName="node" presStyleLbl="node1" presStyleIdx="1" presStyleCnt="3">
        <dgm:presLayoutVars>
          <dgm:bulletEnabled val="1"/>
        </dgm:presLayoutVars>
      </dgm:prSet>
      <dgm:spPr/>
      <dgm:t>
        <a:bodyPr/>
        <a:lstStyle/>
        <a:p>
          <a:endParaRPr lang="en-IN"/>
        </a:p>
      </dgm:t>
    </dgm:pt>
    <dgm:pt modelId="{CBAB20FB-648A-4DF1-A06F-7906D5888788}" type="pres">
      <dgm:prSet presAssocID="{E3659E70-1FFD-4174-8000-4A68DF65BAC2}" presName="sibTrans" presStyleCnt="0"/>
      <dgm:spPr/>
    </dgm:pt>
    <dgm:pt modelId="{7ABA4DD8-1570-449A-BD3B-CE475059FA29}" type="pres">
      <dgm:prSet presAssocID="{332B2DA1-44FE-4BE4-91C9-8CA106DDE90B}" presName="node" presStyleLbl="node1" presStyleIdx="2" presStyleCnt="3">
        <dgm:presLayoutVars>
          <dgm:bulletEnabled val="1"/>
        </dgm:presLayoutVars>
      </dgm:prSet>
      <dgm:spPr/>
      <dgm:t>
        <a:bodyPr/>
        <a:lstStyle/>
        <a:p>
          <a:endParaRPr lang="en-IN"/>
        </a:p>
      </dgm:t>
    </dgm:pt>
  </dgm:ptLst>
  <dgm:cxnLst>
    <dgm:cxn modelId="{E66A46C4-4CEB-4DF3-A790-B932B634F64C}" srcId="{0C1DCEB0-C388-412C-B54C-143A473A7FE2}" destId="{05375504-DD1C-42EC-8F70-1B6318EB00D8}" srcOrd="1" destOrd="0" parTransId="{6B9969BA-40A8-431F-9558-A44C27374A1E}" sibTransId="{E3659E70-1FFD-4174-8000-4A68DF65BAC2}"/>
    <dgm:cxn modelId="{603AE7B3-36E9-465C-826D-6A96EBEE4D27}" srcId="{0C1DCEB0-C388-412C-B54C-143A473A7FE2}" destId="{2F22BA96-2C0B-42A9-B65C-ABB6256B578B}" srcOrd="0" destOrd="0" parTransId="{BEB17C78-E189-4D0B-BE1D-6B1F55FBD6E4}" sibTransId="{7972609D-6FAB-4131-8C3E-5056957E21AE}"/>
    <dgm:cxn modelId="{44DC9EF9-6C3A-4E8E-8915-BDDD8869EA90}" type="presOf" srcId="{2F22BA96-2C0B-42A9-B65C-ABB6256B578B}" destId="{DEA57266-5B22-4D9E-B9AF-C1870D3EC29C}" srcOrd="0" destOrd="0" presId="urn:microsoft.com/office/officeart/2005/8/layout/hList6"/>
    <dgm:cxn modelId="{99DAB419-E670-4BDC-9518-A7229A539366}" type="presOf" srcId="{05375504-DD1C-42EC-8F70-1B6318EB00D8}" destId="{EC9527E2-3D4A-4539-8FE6-308DAFF6D05D}" srcOrd="0" destOrd="0" presId="urn:microsoft.com/office/officeart/2005/8/layout/hList6"/>
    <dgm:cxn modelId="{552C74DD-8D38-43CD-9BD4-5D8AF653967F}" srcId="{0C1DCEB0-C388-412C-B54C-143A473A7FE2}" destId="{332B2DA1-44FE-4BE4-91C9-8CA106DDE90B}" srcOrd="2" destOrd="0" parTransId="{A489D5CD-7A1E-49CF-86FE-71B96C30AE4A}" sibTransId="{E559A12A-60FF-42A9-A1C7-DF97171F36F6}"/>
    <dgm:cxn modelId="{37553601-9FD5-4EE1-8E61-3FF826BCCFE7}" type="presOf" srcId="{0C1DCEB0-C388-412C-B54C-143A473A7FE2}" destId="{63C423E8-F78B-4F21-92A8-33ED138DFF36}" srcOrd="0" destOrd="0" presId="urn:microsoft.com/office/officeart/2005/8/layout/hList6"/>
    <dgm:cxn modelId="{537902CD-22F2-48AD-9758-FDAE4775CEB4}" type="presOf" srcId="{332B2DA1-44FE-4BE4-91C9-8CA106DDE90B}" destId="{7ABA4DD8-1570-449A-BD3B-CE475059FA29}" srcOrd="0" destOrd="0" presId="urn:microsoft.com/office/officeart/2005/8/layout/hList6"/>
    <dgm:cxn modelId="{311BF46A-0E29-4B03-A5B3-B3B1D746E015}" type="presParOf" srcId="{63C423E8-F78B-4F21-92A8-33ED138DFF36}" destId="{DEA57266-5B22-4D9E-B9AF-C1870D3EC29C}" srcOrd="0" destOrd="0" presId="urn:microsoft.com/office/officeart/2005/8/layout/hList6"/>
    <dgm:cxn modelId="{66B9CFB1-065B-4FE6-B556-C823180E7AEC}" type="presParOf" srcId="{63C423E8-F78B-4F21-92A8-33ED138DFF36}" destId="{BF751CDB-2AA3-4525-B00A-F86C35EDDDDC}" srcOrd="1" destOrd="0" presId="urn:microsoft.com/office/officeart/2005/8/layout/hList6"/>
    <dgm:cxn modelId="{CB49A547-C069-49B6-A1EB-D1DFCF8D4676}" type="presParOf" srcId="{63C423E8-F78B-4F21-92A8-33ED138DFF36}" destId="{EC9527E2-3D4A-4539-8FE6-308DAFF6D05D}" srcOrd="2" destOrd="0" presId="urn:microsoft.com/office/officeart/2005/8/layout/hList6"/>
    <dgm:cxn modelId="{40801E08-A82D-453A-BE48-81AA7BE745B2}" type="presParOf" srcId="{63C423E8-F78B-4F21-92A8-33ED138DFF36}" destId="{CBAB20FB-648A-4DF1-A06F-7906D5888788}" srcOrd="3" destOrd="0" presId="urn:microsoft.com/office/officeart/2005/8/layout/hList6"/>
    <dgm:cxn modelId="{64EC2789-2FE0-4958-A920-ACE516EE789F}" type="presParOf" srcId="{63C423E8-F78B-4F21-92A8-33ED138DFF36}" destId="{7ABA4DD8-1570-449A-BD3B-CE475059FA29}" srcOrd="4" destOrd="0" presId="urn:microsoft.com/office/officeart/2005/8/layout/hList6"/>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2A0422-B74B-4702-8F8B-55ABDF668B1E}" type="doc">
      <dgm:prSet loTypeId="urn:microsoft.com/office/officeart/2005/8/layout/pyramid1" loCatId="pyramid" qsTypeId="urn:microsoft.com/office/officeart/2005/8/quickstyle/simple1" qsCatId="simple" csTypeId="urn:microsoft.com/office/officeart/2005/8/colors/accent1_2" csCatId="accent1" phldr="1"/>
      <dgm:spPr/>
    </dgm:pt>
    <dgm:pt modelId="{6CEF3484-FD3A-4874-AD80-138D90CF7237}">
      <dgm:prSet phldrT="[Text]"/>
      <dgm:spPr/>
      <dgm:t>
        <a:bodyPr/>
        <a:lstStyle/>
        <a:p>
          <a:r>
            <a:rPr lang="en-IN" b="0" i="0" u="none" dirty="0" smtClean="0"/>
            <a:t>The change management models helps in smoothing the change transactions</a:t>
          </a:r>
          <a:endParaRPr lang="en-IN" dirty="0"/>
        </a:p>
      </dgm:t>
    </dgm:pt>
    <dgm:pt modelId="{3C50A96D-819F-4863-B98D-300963815326}" type="parTrans" cxnId="{E5FC9DA7-2AC6-4EC8-9F02-C0A7752D8FB8}">
      <dgm:prSet/>
      <dgm:spPr/>
      <dgm:t>
        <a:bodyPr/>
        <a:lstStyle/>
        <a:p>
          <a:endParaRPr lang="en-IN"/>
        </a:p>
      </dgm:t>
    </dgm:pt>
    <dgm:pt modelId="{3483C59E-931C-445B-9065-A4745BCF4D26}" type="sibTrans" cxnId="{E5FC9DA7-2AC6-4EC8-9F02-C0A7752D8FB8}">
      <dgm:prSet/>
      <dgm:spPr/>
      <dgm:t>
        <a:bodyPr/>
        <a:lstStyle/>
        <a:p>
          <a:endParaRPr lang="en-IN"/>
        </a:p>
      </dgm:t>
    </dgm:pt>
    <dgm:pt modelId="{9F254D3C-B685-4091-8370-3C0ABF3C72BA}">
      <dgm:prSet phldrT="[Text]"/>
      <dgm:spPr/>
      <dgm:t>
        <a:bodyPr/>
        <a:lstStyle/>
        <a:p>
          <a:r>
            <a:rPr lang="en-IN" b="0" i="0" u="none" dirty="0" smtClean="0"/>
            <a:t>More than 15% of global company’s implements change management models</a:t>
          </a:r>
          <a:endParaRPr lang="en-IN" dirty="0"/>
        </a:p>
      </dgm:t>
    </dgm:pt>
    <dgm:pt modelId="{9BAFDA2A-ABC8-4680-AECA-ABD9DF32F9E6}" type="parTrans" cxnId="{E5BE2070-A001-4E09-8F52-19C912D9DC63}">
      <dgm:prSet/>
      <dgm:spPr/>
      <dgm:t>
        <a:bodyPr/>
        <a:lstStyle/>
        <a:p>
          <a:endParaRPr lang="en-IN"/>
        </a:p>
      </dgm:t>
    </dgm:pt>
    <dgm:pt modelId="{41F8DABD-67EE-4496-9C34-34A157FB8B9F}" type="sibTrans" cxnId="{E5BE2070-A001-4E09-8F52-19C912D9DC63}">
      <dgm:prSet/>
      <dgm:spPr/>
      <dgm:t>
        <a:bodyPr/>
        <a:lstStyle/>
        <a:p>
          <a:endParaRPr lang="en-IN"/>
        </a:p>
      </dgm:t>
    </dgm:pt>
    <dgm:pt modelId="{29E4DBC9-4B7C-45D1-B476-04E83F80893D}">
      <dgm:prSet phldrT="[Text]"/>
      <dgm:spPr/>
      <dgm:t>
        <a:bodyPr/>
        <a:lstStyle/>
        <a:p>
          <a:r>
            <a:rPr lang="en-IN" b="0" i="0" u="none" dirty="0" smtClean="0"/>
            <a:t>It is a systematic manner of improving profitability of the company</a:t>
          </a:r>
          <a:endParaRPr lang="en-IN" dirty="0"/>
        </a:p>
      </dgm:t>
    </dgm:pt>
    <dgm:pt modelId="{0E9CA45D-406F-41B7-859D-2F6C3F32A9A3}" type="parTrans" cxnId="{8B211866-2BBB-48FF-B1C9-DA9B6FA31179}">
      <dgm:prSet/>
      <dgm:spPr/>
      <dgm:t>
        <a:bodyPr/>
        <a:lstStyle/>
        <a:p>
          <a:endParaRPr lang="en-IN"/>
        </a:p>
      </dgm:t>
    </dgm:pt>
    <dgm:pt modelId="{0DA80B78-0008-4994-85B0-0641382BC1DE}" type="sibTrans" cxnId="{8B211866-2BBB-48FF-B1C9-DA9B6FA31179}">
      <dgm:prSet/>
      <dgm:spPr/>
      <dgm:t>
        <a:bodyPr/>
        <a:lstStyle/>
        <a:p>
          <a:endParaRPr lang="en-IN"/>
        </a:p>
      </dgm:t>
    </dgm:pt>
    <dgm:pt modelId="{6E7DB272-672B-4895-AB17-C9F1038203C4}" type="pres">
      <dgm:prSet presAssocID="{0D2A0422-B74B-4702-8F8B-55ABDF668B1E}" presName="Name0" presStyleCnt="0">
        <dgm:presLayoutVars>
          <dgm:dir/>
          <dgm:animLvl val="lvl"/>
          <dgm:resizeHandles val="exact"/>
        </dgm:presLayoutVars>
      </dgm:prSet>
      <dgm:spPr/>
    </dgm:pt>
    <dgm:pt modelId="{BAB19D53-7FEA-4482-BE4D-BD8E5F529D61}" type="pres">
      <dgm:prSet presAssocID="{6CEF3484-FD3A-4874-AD80-138D90CF7237}" presName="Name8" presStyleCnt="0"/>
      <dgm:spPr/>
    </dgm:pt>
    <dgm:pt modelId="{2184291B-B467-4408-90C4-A61747D43BD2}" type="pres">
      <dgm:prSet presAssocID="{6CEF3484-FD3A-4874-AD80-138D90CF7237}" presName="level" presStyleLbl="node1" presStyleIdx="0" presStyleCnt="3">
        <dgm:presLayoutVars>
          <dgm:chMax val="1"/>
          <dgm:bulletEnabled val="1"/>
        </dgm:presLayoutVars>
      </dgm:prSet>
      <dgm:spPr/>
      <dgm:t>
        <a:bodyPr/>
        <a:lstStyle/>
        <a:p>
          <a:endParaRPr lang="en-IN"/>
        </a:p>
      </dgm:t>
    </dgm:pt>
    <dgm:pt modelId="{1004FE3E-E5E3-49D8-A5E9-A0369F344273}" type="pres">
      <dgm:prSet presAssocID="{6CEF3484-FD3A-4874-AD80-138D90CF7237}" presName="levelTx" presStyleLbl="revTx" presStyleIdx="0" presStyleCnt="0">
        <dgm:presLayoutVars>
          <dgm:chMax val="1"/>
          <dgm:bulletEnabled val="1"/>
        </dgm:presLayoutVars>
      </dgm:prSet>
      <dgm:spPr/>
      <dgm:t>
        <a:bodyPr/>
        <a:lstStyle/>
        <a:p>
          <a:endParaRPr lang="en-IN"/>
        </a:p>
      </dgm:t>
    </dgm:pt>
    <dgm:pt modelId="{B9F2595A-CEFD-441E-A3EE-8C79456EE52D}" type="pres">
      <dgm:prSet presAssocID="{9F254D3C-B685-4091-8370-3C0ABF3C72BA}" presName="Name8" presStyleCnt="0"/>
      <dgm:spPr/>
    </dgm:pt>
    <dgm:pt modelId="{1E106CC6-1486-4761-9379-83930B5A9038}" type="pres">
      <dgm:prSet presAssocID="{9F254D3C-B685-4091-8370-3C0ABF3C72BA}" presName="level" presStyleLbl="node1" presStyleIdx="1" presStyleCnt="3">
        <dgm:presLayoutVars>
          <dgm:chMax val="1"/>
          <dgm:bulletEnabled val="1"/>
        </dgm:presLayoutVars>
      </dgm:prSet>
      <dgm:spPr/>
      <dgm:t>
        <a:bodyPr/>
        <a:lstStyle/>
        <a:p>
          <a:endParaRPr lang="en-IN"/>
        </a:p>
      </dgm:t>
    </dgm:pt>
    <dgm:pt modelId="{FABC185D-FAFA-4D0A-BB95-0474F276D376}" type="pres">
      <dgm:prSet presAssocID="{9F254D3C-B685-4091-8370-3C0ABF3C72BA}" presName="levelTx" presStyleLbl="revTx" presStyleIdx="0" presStyleCnt="0">
        <dgm:presLayoutVars>
          <dgm:chMax val="1"/>
          <dgm:bulletEnabled val="1"/>
        </dgm:presLayoutVars>
      </dgm:prSet>
      <dgm:spPr/>
      <dgm:t>
        <a:bodyPr/>
        <a:lstStyle/>
        <a:p>
          <a:endParaRPr lang="en-IN"/>
        </a:p>
      </dgm:t>
    </dgm:pt>
    <dgm:pt modelId="{C5A644D1-3FA8-440C-91F3-AD47C1C563F5}" type="pres">
      <dgm:prSet presAssocID="{29E4DBC9-4B7C-45D1-B476-04E83F80893D}" presName="Name8" presStyleCnt="0"/>
      <dgm:spPr/>
    </dgm:pt>
    <dgm:pt modelId="{AF383F0E-E0E8-4C06-85D3-8752074D9108}" type="pres">
      <dgm:prSet presAssocID="{29E4DBC9-4B7C-45D1-B476-04E83F80893D}" presName="level" presStyleLbl="node1" presStyleIdx="2" presStyleCnt="3">
        <dgm:presLayoutVars>
          <dgm:chMax val="1"/>
          <dgm:bulletEnabled val="1"/>
        </dgm:presLayoutVars>
      </dgm:prSet>
      <dgm:spPr/>
      <dgm:t>
        <a:bodyPr/>
        <a:lstStyle/>
        <a:p>
          <a:endParaRPr lang="en-IN"/>
        </a:p>
      </dgm:t>
    </dgm:pt>
    <dgm:pt modelId="{67C19089-BD6C-4320-B167-CBD1F77FE507}" type="pres">
      <dgm:prSet presAssocID="{29E4DBC9-4B7C-45D1-B476-04E83F80893D}" presName="levelTx" presStyleLbl="revTx" presStyleIdx="0" presStyleCnt="0">
        <dgm:presLayoutVars>
          <dgm:chMax val="1"/>
          <dgm:bulletEnabled val="1"/>
        </dgm:presLayoutVars>
      </dgm:prSet>
      <dgm:spPr/>
      <dgm:t>
        <a:bodyPr/>
        <a:lstStyle/>
        <a:p>
          <a:endParaRPr lang="en-IN"/>
        </a:p>
      </dgm:t>
    </dgm:pt>
  </dgm:ptLst>
  <dgm:cxnLst>
    <dgm:cxn modelId="{8AEE55CD-2531-41BF-AC93-F9C8D74D32A7}" type="presOf" srcId="{6CEF3484-FD3A-4874-AD80-138D90CF7237}" destId="{1004FE3E-E5E3-49D8-A5E9-A0369F344273}" srcOrd="1" destOrd="0" presId="urn:microsoft.com/office/officeart/2005/8/layout/pyramid1"/>
    <dgm:cxn modelId="{E5FC9DA7-2AC6-4EC8-9F02-C0A7752D8FB8}" srcId="{0D2A0422-B74B-4702-8F8B-55ABDF668B1E}" destId="{6CEF3484-FD3A-4874-AD80-138D90CF7237}" srcOrd="0" destOrd="0" parTransId="{3C50A96D-819F-4863-B98D-300963815326}" sibTransId="{3483C59E-931C-445B-9065-A4745BCF4D26}"/>
    <dgm:cxn modelId="{9979B878-9DCE-4142-AA3E-3CABDF8592AB}" type="presOf" srcId="{9F254D3C-B685-4091-8370-3C0ABF3C72BA}" destId="{FABC185D-FAFA-4D0A-BB95-0474F276D376}" srcOrd="1" destOrd="0" presId="urn:microsoft.com/office/officeart/2005/8/layout/pyramid1"/>
    <dgm:cxn modelId="{E5BE2070-A001-4E09-8F52-19C912D9DC63}" srcId="{0D2A0422-B74B-4702-8F8B-55ABDF668B1E}" destId="{9F254D3C-B685-4091-8370-3C0ABF3C72BA}" srcOrd="1" destOrd="0" parTransId="{9BAFDA2A-ABC8-4680-AECA-ABD9DF32F9E6}" sibTransId="{41F8DABD-67EE-4496-9C34-34A157FB8B9F}"/>
    <dgm:cxn modelId="{59E20388-C319-49F6-AB4F-090DD0410CA1}" type="presOf" srcId="{9F254D3C-B685-4091-8370-3C0ABF3C72BA}" destId="{1E106CC6-1486-4761-9379-83930B5A9038}" srcOrd="0" destOrd="0" presId="urn:microsoft.com/office/officeart/2005/8/layout/pyramid1"/>
    <dgm:cxn modelId="{246EEB07-ACA6-4D10-BB76-C703F735A8A7}" type="presOf" srcId="{6CEF3484-FD3A-4874-AD80-138D90CF7237}" destId="{2184291B-B467-4408-90C4-A61747D43BD2}" srcOrd="0" destOrd="0" presId="urn:microsoft.com/office/officeart/2005/8/layout/pyramid1"/>
    <dgm:cxn modelId="{03BC32E4-2C34-4A55-8F6A-7322DC6098B6}" type="presOf" srcId="{29E4DBC9-4B7C-45D1-B476-04E83F80893D}" destId="{AF383F0E-E0E8-4C06-85D3-8752074D9108}" srcOrd="0" destOrd="0" presId="urn:microsoft.com/office/officeart/2005/8/layout/pyramid1"/>
    <dgm:cxn modelId="{8B211866-2BBB-48FF-B1C9-DA9B6FA31179}" srcId="{0D2A0422-B74B-4702-8F8B-55ABDF668B1E}" destId="{29E4DBC9-4B7C-45D1-B476-04E83F80893D}" srcOrd="2" destOrd="0" parTransId="{0E9CA45D-406F-41B7-859D-2F6C3F32A9A3}" sibTransId="{0DA80B78-0008-4994-85B0-0641382BC1DE}"/>
    <dgm:cxn modelId="{92A5E8AC-7E08-4AA5-8CA8-7AA73F369548}" type="presOf" srcId="{0D2A0422-B74B-4702-8F8B-55ABDF668B1E}" destId="{6E7DB272-672B-4895-AB17-C9F1038203C4}" srcOrd="0" destOrd="0" presId="urn:microsoft.com/office/officeart/2005/8/layout/pyramid1"/>
    <dgm:cxn modelId="{C1E8DE0C-EE32-4D37-8B76-F42BD0BC4490}" type="presOf" srcId="{29E4DBC9-4B7C-45D1-B476-04E83F80893D}" destId="{67C19089-BD6C-4320-B167-CBD1F77FE507}" srcOrd="1" destOrd="0" presId="urn:microsoft.com/office/officeart/2005/8/layout/pyramid1"/>
    <dgm:cxn modelId="{24DC6D9B-1920-4DAC-99B8-2608F661FB41}" type="presParOf" srcId="{6E7DB272-672B-4895-AB17-C9F1038203C4}" destId="{BAB19D53-7FEA-4482-BE4D-BD8E5F529D61}" srcOrd="0" destOrd="0" presId="urn:microsoft.com/office/officeart/2005/8/layout/pyramid1"/>
    <dgm:cxn modelId="{98877066-E061-4F96-8903-64C54676DFFE}" type="presParOf" srcId="{BAB19D53-7FEA-4482-BE4D-BD8E5F529D61}" destId="{2184291B-B467-4408-90C4-A61747D43BD2}" srcOrd="0" destOrd="0" presId="urn:microsoft.com/office/officeart/2005/8/layout/pyramid1"/>
    <dgm:cxn modelId="{D34797E4-4E9A-4C04-836E-2942A2C45EDE}" type="presParOf" srcId="{BAB19D53-7FEA-4482-BE4D-BD8E5F529D61}" destId="{1004FE3E-E5E3-49D8-A5E9-A0369F344273}" srcOrd="1" destOrd="0" presId="urn:microsoft.com/office/officeart/2005/8/layout/pyramid1"/>
    <dgm:cxn modelId="{2DCB9DDF-9C3A-47D7-B0EE-1CA7FC8093A5}" type="presParOf" srcId="{6E7DB272-672B-4895-AB17-C9F1038203C4}" destId="{B9F2595A-CEFD-441E-A3EE-8C79456EE52D}" srcOrd="1" destOrd="0" presId="urn:microsoft.com/office/officeart/2005/8/layout/pyramid1"/>
    <dgm:cxn modelId="{A03A4D25-61E7-48A9-BF54-C551348C70E4}" type="presParOf" srcId="{B9F2595A-CEFD-441E-A3EE-8C79456EE52D}" destId="{1E106CC6-1486-4761-9379-83930B5A9038}" srcOrd="0" destOrd="0" presId="urn:microsoft.com/office/officeart/2005/8/layout/pyramid1"/>
    <dgm:cxn modelId="{1ED1D6B0-342D-48B3-B88B-BA7413CD7296}" type="presParOf" srcId="{B9F2595A-CEFD-441E-A3EE-8C79456EE52D}" destId="{FABC185D-FAFA-4D0A-BB95-0474F276D376}" srcOrd="1" destOrd="0" presId="urn:microsoft.com/office/officeart/2005/8/layout/pyramid1"/>
    <dgm:cxn modelId="{3C766FD9-9276-4F4B-BE72-FC10150F348E}" type="presParOf" srcId="{6E7DB272-672B-4895-AB17-C9F1038203C4}" destId="{C5A644D1-3FA8-440C-91F3-AD47C1C563F5}" srcOrd="2" destOrd="0" presId="urn:microsoft.com/office/officeart/2005/8/layout/pyramid1"/>
    <dgm:cxn modelId="{B17E1E0E-E07A-4E00-BF7D-6DEF5CB9338C}" type="presParOf" srcId="{C5A644D1-3FA8-440C-91F3-AD47C1C563F5}" destId="{AF383F0E-E0E8-4C06-85D3-8752074D9108}" srcOrd="0" destOrd="0" presId="urn:microsoft.com/office/officeart/2005/8/layout/pyramid1"/>
    <dgm:cxn modelId="{F9C0A370-8D8B-4BC5-A725-247A082171F4}" type="presParOf" srcId="{C5A644D1-3FA8-440C-91F3-AD47C1C563F5}" destId="{67C19089-BD6C-4320-B167-CBD1F77FE507}" srcOrd="1" destOrd="0" presId="urn:microsoft.com/office/officeart/2005/8/layout/pyramid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7806B52B-CE06-4A95-BE6F-BEA1FBB2579E}">
      <dsp:nvSpPr>
        <dsp:cNvPr id="0" name=""/>
        <dsp:cNvSpPr/>
      </dsp:nvSpPr>
      <dsp:spPr>
        <a:xfrm>
          <a:off x="2310" y="934222"/>
          <a:ext cx="2019986" cy="2019986"/>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1167" tIns="10160" rIns="111167" bIns="10160" numCol="1" spcCol="1270" anchor="ctr" anchorCtr="0">
          <a:noAutofit/>
        </a:bodyPr>
        <a:lstStyle/>
        <a:p>
          <a:pPr lvl="0" algn="ctr" defTabSz="355600">
            <a:lnSpc>
              <a:spcPct val="90000"/>
            </a:lnSpc>
            <a:spcBef>
              <a:spcPct val="0"/>
            </a:spcBef>
            <a:spcAft>
              <a:spcPct val="35000"/>
            </a:spcAft>
          </a:pPr>
          <a:r>
            <a:rPr lang="en-IN" sz="800" b="0" i="0" u="none" kern="1200" dirty="0" smtClean="0"/>
            <a:t>A change management model is a systematic process that helps in the development of systematic </a:t>
          </a:r>
          <a:r>
            <a:rPr lang="en-IN" sz="800" b="0" i="0" u="none" kern="1200" dirty="0" smtClean="0"/>
            <a:t>change</a:t>
          </a:r>
        </a:p>
        <a:p>
          <a:pPr lvl="0" algn="ctr" defTabSz="355600">
            <a:lnSpc>
              <a:spcPct val="90000"/>
            </a:lnSpc>
            <a:spcBef>
              <a:spcPct val="0"/>
            </a:spcBef>
            <a:spcAft>
              <a:spcPct val="35000"/>
            </a:spcAft>
          </a:pPr>
          <a:r>
            <a:rPr lang="en-IN" sz="800" b="0" i="0" u="none" kern="1200" dirty="0" smtClean="0"/>
            <a:t>The  Tesco Plc is created by the jack Cohen and with t the help of the change management strategies more than £57.889 billion in the year 2022 is considered in this study </a:t>
          </a:r>
          <a:endParaRPr lang="en-IN" sz="800" i="0" kern="1200" dirty="0"/>
        </a:p>
      </dsp:txBody>
      <dsp:txXfrm>
        <a:off x="2310" y="934222"/>
        <a:ext cx="2019986" cy="2019986"/>
      </dsp:txXfrm>
    </dsp:sp>
    <dsp:sp modelId="{DDA4C2D2-EE0E-4FF2-911D-94C9938CB692}">
      <dsp:nvSpPr>
        <dsp:cNvPr id="0" name=""/>
        <dsp:cNvSpPr/>
      </dsp:nvSpPr>
      <dsp:spPr>
        <a:xfrm>
          <a:off x="1618298" y="934222"/>
          <a:ext cx="2019986" cy="2019986"/>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1167" tIns="10160" rIns="111167" bIns="10160" numCol="1" spcCol="1270" anchor="ctr" anchorCtr="0">
          <a:noAutofit/>
        </a:bodyPr>
        <a:lstStyle/>
        <a:p>
          <a:pPr lvl="0" algn="ctr" defTabSz="355600">
            <a:lnSpc>
              <a:spcPct val="90000"/>
            </a:lnSpc>
            <a:spcBef>
              <a:spcPct val="0"/>
            </a:spcBef>
            <a:spcAft>
              <a:spcPct val="35000"/>
            </a:spcAft>
          </a:pPr>
          <a:r>
            <a:rPr lang="en-IN" sz="800" b="0" i="0" u="none" kern="1200" dirty="0" smtClean="0"/>
            <a:t>A change management can be noted that a change management can be implemented by defining the change,  developing a change management team and creating a change management plan (Chen et al. 2022). </a:t>
          </a:r>
          <a:endParaRPr lang="en-IN" sz="800" kern="1200" dirty="0"/>
        </a:p>
      </dsp:txBody>
      <dsp:txXfrm>
        <a:off x="1618298" y="934222"/>
        <a:ext cx="2019986" cy="2019986"/>
      </dsp:txXfrm>
    </dsp:sp>
    <dsp:sp modelId="{095EBEC8-7921-4AF3-A4DC-E9F79110F637}">
      <dsp:nvSpPr>
        <dsp:cNvPr id="0" name=""/>
        <dsp:cNvSpPr/>
      </dsp:nvSpPr>
      <dsp:spPr>
        <a:xfrm>
          <a:off x="3234287" y="934222"/>
          <a:ext cx="2019986" cy="2019986"/>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1167" tIns="10160" rIns="111167" bIns="10160" numCol="1" spcCol="1270" anchor="ctr" anchorCtr="0">
          <a:noAutofit/>
        </a:bodyPr>
        <a:lstStyle/>
        <a:p>
          <a:pPr lvl="0" algn="ctr" defTabSz="355600">
            <a:lnSpc>
              <a:spcPct val="90000"/>
            </a:lnSpc>
            <a:spcBef>
              <a:spcPct val="0"/>
            </a:spcBef>
            <a:spcAft>
              <a:spcPct val="35000"/>
            </a:spcAft>
          </a:pPr>
          <a:r>
            <a:rPr lang="en-IN" sz="800" b="0" i="0" u="none" kern="1200" dirty="0" smtClean="0"/>
            <a:t>A change management helps in improving the implementation of change in a </a:t>
          </a:r>
          <a:r>
            <a:rPr lang="en-IN" sz="800" b="0" i="0" u="none" kern="1200" dirty="0" smtClean="0"/>
            <a:t>business. The leaders of the Tesco Plc needs to focus on the long term growth of the company</a:t>
          </a:r>
          <a:endParaRPr lang="en-IN" sz="800" kern="1200" dirty="0"/>
        </a:p>
      </dsp:txBody>
      <dsp:txXfrm>
        <a:off x="3234287" y="934222"/>
        <a:ext cx="2019986" cy="2019986"/>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BBCFFECA-1CBB-44EA-8E2E-55B3DE59DFC4}">
      <dsp:nvSpPr>
        <dsp:cNvPr id="0" name=""/>
        <dsp:cNvSpPr/>
      </dsp:nvSpPr>
      <dsp:spPr>
        <a:xfrm>
          <a:off x="1483" y="1122533"/>
          <a:ext cx="1807591" cy="723036"/>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004" tIns="10668" rIns="10668" bIns="10668" numCol="1" spcCol="1270" anchor="ctr" anchorCtr="0">
          <a:noAutofit/>
        </a:bodyPr>
        <a:lstStyle/>
        <a:p>
          <a:pPr lvl="0" algn="ctr" defTabSz="355600">
            <a:lnSpc>
              <a:spcPct val="90000"/>
            </a:lnSpc>
            <a:spcBef>
              <a:spcPct val="0"/>
            </a:spcBef>
            <a:spcAft>
              <a:spcPct val="35000"/>
            </a:spcAft>
          </a:pPr>
          <a:r>
            <a:rPr lang="en-IN" sz="800" b="0" i="0" u="none" kern="1200" dirty="0" smtClean="0"/>
            <a:t>The Lewin’s change management model is one of the popular models considered in a modern </a:t>
          </a:r>
          <a:r>
            <a:rPr lang="en-IN" sz="800" b="0" i="0" u="none" kern="1200" dirty="0" smtClean="0"/>
            <a:t>business. </a:t>
          </a:r>
          <a:endParaRPr lang="en-IN" sz="800" kern="1200" dirty="0"/>
        </a:p>
      </dsp:txBody>
      <dsp:txXfrm>
        <a:off x="1483" y="1122533"/>
        <a:ext cx="1807591" cy="723036"/>
      </dsp:txXfrm>
    </dsp:sp>
    <dsp:sp modelId="{F8D31AFC-F094-45D1-B32E-8EB1C9128E00}">
      <dsp:nvSpPr>
        <dsp:cNvPr id="0" name=""/>
        <dsp:cNvSpPr/>
      </dsp:nvSpPr>
      <dsp:spPr>
        <a:xfrm>
          <a:off x="1628316" y="1122533"/>
          <a:ext cx="1807591" cy="723036"/>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004" tIns="10668" rIns="10668" bIns="10668" numCol="1" spcCol="1270" anchor="ctr" anchorCtr="0">
          <a:noAutofit/>
        </a:bodyPr>
        <a:lstStyle/>
        <a:p>
          <a:pPr lvl="0" algn="ctr" defTabSz="355600">
            <a:lnSpc>
              <a:spcPct val="90000"/>
            </a:lnSpc>
            <a:spcBef>
              <a:spcPct val="0"/>
            </a:spcBef>
            <a:spcAft>
              <a:spcPct val="35000"/>
            </a:spcAft>
          </a:pPr>
          <a:r>
            <a:rPr lang="en-IN" sz="800" b="0" i="0" u="none" kern="1200" dirty="0" smtClean="0"/>
            <a:t>More than 33% of the global businesses implement Lewin's change management model (Phuong, 2022).</a:t>
          </a:r>
          <a:endParaRPr lang="en-IN" sz="800" kern="1200" dirty="0"/>
        </a:p>
      </dsp:txBody>
      <dsp:txXfrm>
        <a:off x="1628316" y="1122533"/>
        <a:ext cx="1807591" cy="723036"/>
      </dsp:txXfrm>
    </dsp:sp>
    <dsp:sp modelId="{2179AFCB-A09E-4BA5-A1CD-DEC32A4F2EBB}">
      <dsp:nvSpPr>
        <dsp:cNvPr id="0" name=""/>
        <dsp:cNvSpPr/>
      </dsp:nvSpPr>
      <dsp:spPr>
        <a:xfrm>
          <a:off x="3255148" y="1122533"/>
          <a:ext cx="1807591" cy="723036"/>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004" tIns="10668" rIns="10668" bIns="10668" numCol="1" spcCol="1270" anchor="ctr" anchorCtr="0">
          <a:noAutofit/>
        </a:bodyPr>
        <a:lstStyle/>
        <a:p>
          <a:pPr lvl="0" algn="ctr" defTabSz="355600">
            <a:lnSpc>
              <a:spcPct val="90000"/>
            </a:lnSpc>
            <a:spcBef>
              <a:spcPct val="0"/>
            </a:spcBef>
            <a:spcAft>
              <a:spcPct val="35000"/>
            </a:spcAft>
          </a:pPr>
          <a:r>
            <a:rPr lang="en-IN" sz="800" b="0" i="0" u="none" kern="1200" dirty="0" smtClean="0"/>
            <a:t>The Lewin’s change management model is a cost incentive model hence it is not a best suited model.</a:t>
          </a:r>
          <a:endParaRPr lang="en-IN" sz="800" kern="1200" dirty="0"/>
        </a:p>
      </dsp:txBody>
      <dsp:txXfrm>
        <a:off x="3255148" y="1122533"/>
        <a:ext cx="1807591" cy="723036"/>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DEA57266-5B22-4D9E-B9AF-C1870D3EC29C}">
      <dsp:nvSpPr>
        <dsp:cNvPr id="0" name=""/>
        <dsp:cNvSpPr/>
      </dsp:nvSpPr>
      <dsp:spPr>
        <a:xfrm rot="16200000">
          <a:off x="-122902" y="123693"/>
          <a:ext cx="2304256" cy="2056869"/>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0" rIns="83549" bIns="0" numCol="1" spcCol="1270" anchor="ctr" anchorCtr="0">
          <a:noAutofit/>
        </a:bodyPr>
        <a:lstStyle/>
        <a:p>
          <a:pPr lvl="0" algn="ctr" defTabSz="577850">
            <a:lnSpc>
              <a:spcPct val="90000"/>
            </a:lnSpc>
            <a:spcBef>
              <a:spcPct val="0"/>
            </a:spcBef>
            <a:spcAft>
              <a:spcPct val="35000"/>
            </a:spcAft>
          </a:pPr>
          <a:r>
            <a:rPr lang="en-IN" sz="1300" kern="1200" dirty="0">
              <a:solidFill>
                <a:schemeClr val="tx1">
                  <a:lumMod val="20000"/>
                  <a:lumOff val="80000"/>
                </a:schemeClr>
              </a:solidFill>
            </a:rPr>
            <a:t>The ADKAR model is one of the effective and efficient models in the business environment</a:t>
          </a:r>
        </a:p>
      </dsp:txBody>
      <dsp:txXfrm rot="16200000">
        <a:off x="-122902" y="123693"/>
        <a:ext cx="2304256" cy="2056869"/>
      </dsp:txXfrm>
    </dsp:sp>
    <dsp:sp modelId="{EC9527E2-3D4A-4539-8FE6-308DAFF6D05D}">
      <dsp:nvSpPr>
        <dsp:cNvPr id="0" name=""/>
        <dsp:cNvSpPr/>
      </dsp:nvSpPr>
      <dsp:spPr>
        <a:xfrm rot="16200000">
          <a:off x="2088232" y="123693"/>
          <a:ext cx="2304256" cy="2056869"/>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0" rIns="83549" bIns="0" numCol="1" spcCol="1270" anchor="ctr" anchorCtr="0">
          <a:noAutofit/>
        </a:bodyPr>
        <a:lstStyle/>
        <a:p>
          <a:pPr lvl="0" algn="ctr" defTabSz="577850">
            <a:lnSpc>
              <a:spcPct val="90000"/>
            </a:lnSpc>
            <a:spcBef>
              <a:spcPct val="0"/>
            </a:spcBef>
            <a:spcAft>
              <a:spcPct val="35000"/>
            </a:spcAft>
          </a:pPr>
          <a:r>
            <a:rPr lang="en-IN" sz="1300" kern="1200" dirty="0">
              <a:solidFill>
                <a:schemeClr val="tx1">
                  <a:lumMod val="20000"/>
                  <a:lumOff val="80000"/>
                </a:schemeClr>
              </a:solidFill>
            </a:rPr>
            <a:t>As per the ADKAR change management model the  decision makers of Tesco Plc has focused on the  improvement of the  product categories of the company</a:t>
          </a:r>
        </a:p>
      </dsp:txBody>
      <dsp:txXfrm rot="16200000">
        <a:off x="2088232" y="123693"/>
        <a:ext cx="2304256" cy="2056869"/>
      </dsp:txXfrm>
    </dsp:sp>
    <dsp:sp modelId="{7ABA4DD8-1570-449A-BD3B-CE475059FA29}">
      <dsp:nvSpPr>
        <dsp:cNvPr id="0" name=""/>
        <dsp:cNvSpPr/>
      </dsp:nvSpPr>
      <dsp:spPr>
        <a:xfrm rot="16200000">
          <a:off x="4299366" y="123693"/>
          <a:ext cx="2304256" cy="2056869"/>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0" rIns="83549" bIns="0" numCol="1" spcCol="1270" anchor="ctr" anchorCtr="0">
          <a:noAutofit/>
        </a:bodyPr>
        <a:lstStyle/>
        <a:p>
          <a:pPr lvl="0" algn="ctr" defTabSz="577850">
            <a:lnSpc>
              <a:spcPct val="90000"/>
            </a:lnSpc>
            <a:spcBef>
              <a:spcPct val="0"/>
            </a:spcBef>
            <a:spcAft>
              <a:spcPct val="35000"/>
            </a:spcAft>
          </a:pPr>
          <a:r>
            <a:rPr lang="en-IN" sz="1300" kern="1200" dirty="0">
              <a:solidFill>
                <a:schemeClr val="tx1">
                  <a:lumMod val="20000"/>
                  <a:lumOff val="80000"/>
                </a:schemeClr>
              </a:solidFill>
            </a:rPr>
            <a:t>The change management considered in the case of Tesco Plc has improved in sales of the company by more than 33%. </a:t>
          </a:r>
        </a:p>
      </dsp:txBody>
      <dsp:txXfrm rot="16200000">
        <a:off x="4299366" y="123693"/>
        <a:ext cx="2304256" cy="2056869"/>
      </dsp:txXfrm>
    </dsp:sp>
  </dsp:spTree>
</dsp:drawing>
</file>

<file path=ppt/diagrams/drawing4.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2184291B-B467-4408-90C4-A61747D43BD2}">
      <dsp:nvSpPr>
        <dsp:cNvPr id="0" name=""/>
        <dsp:cNvSpPr/>
      </dsp:nvSpPr>
      <dsp:spPr>
        <a:xfrm>
          <a:off x="2064229" y="0"/>
          <a:ext cx="2064229" cy="1013370"/>
        </a:xfrm>
        <a:prstGeom prst="trapezoid">
          <a:avLst>
            <a:gd name="adj" fmla="val 10185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IN" sz="1500" b="0" i="0" u="none" kern="1200" dirty="0" smtClean="0"/>
            <a:t>The change management models helps in smoothing the change transactions</a:t>
          </a:r>
          <a:endParaRPr lang="en-IN" sz="1500" kern="1200" dirty="0"/>
        </a:p>
      </dsp:txBody>
      <dsp:txXfrm>
        <a:off x="2064229" y="0"/>
        <a:ext cx="2064229" cy="1013370"/>
      </dsp:txXfrm>
    </dsp:sp>
    <dsp:sp modelId="{1E106CC6-1486-4761-9379-83930B5A9038}">
      <dsp:nvSpPr>
        <dsp:cNvPr id="0" name=""/>
        <dsp:cNvSpPr/>
      </dsp:nvSpPr>
      <dsp:spPr>
        <a:xfrm>
          <a:off x="1032114" y="1013370"/>
          <a:ext cx="4128458" cy="1013370"/>
        </a:xfrm>
        <a:prstGeom prst="trapezoid">
          <a:avLst>
            <a:gd name="adj" fmla="val 10185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IN" sz="1500" b="0" i="0" u="none" kern="1200" dirty="0" smtClean="0"/>
            <a:t>More than 15% of global company’s implements change management models</a:t>
          </a:r>
          <a:endParaRPr lang="en-IN" sz="1500" kern="1200" dirty="0"/>
        </a:p>
      </dsp:txBody>
      <dsp:txXfrm>
        <a:off x="1754594" y="1013370"/>
        <a:ext cx="2683498" cy="1013370"/>
      </dsp:txXfrm>
    </dsp:sp>
    <dsp:sp modelId="{AF383F0E-E0E8-4C06-85D3-8752074D9108}">
      <dsp:nvSpPr>
        <dsp:cNvPr id="0" name=""/>
        <dsp:cNvSpPr/>
      </dsp:nvSpPr>
      <dsp:spPr>
        <a:xfrm>
          <a:off x="0" y="2026741"/>
          <a:ext cx="6192687" cy="1013370"/>
        </a:xfrm>
        <a:prstGeom prst="trapezoid">
          <a:avLst>
            <a:gd name="adj" fmla="val 10185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IN" sz="1500" b="0" i="0" u="none" kern="1200" dirty="0" smtClean="0"/>
            <a:t>It is a systematic manner of improving profitability of the company</a:t>
          </a:r>
          <a:endParaRPr lang="en-IN" sz="1500" kern="1200" dirty="0"/>
        </a:p>
      </dsp:txBody>
      <dsp:txXfrm>
        <a:off x="1083720" y="2026741"/>
        <a:ext cx="4025247" cy="1013370"/>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15"/>
        <p:cNvGrpSpPr/>
        <p:nvPr/>
      </p:nvGrpSpPr>
      <p:grpSpPr>
        <a:xfrm>
          <a:off x="0" y="0"/>
          <a:ext cx="0" cy="0"/>
          <a:chOff x="0" y="0"/>
          <a:chExt cx="0" cy="0"/>
        </a:xfrm>
      </p:grpSpPr>
      <p:sp>
        <p:nvSpPr>
          <p:cNvPr id="3216" name="Google Shape;3216;gf06f26b717_0_27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17" name="Google Shape;3217;gf06f26b717_0_27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5"/>
        <p:cNvGrpSpPr/>
        <p:nvPr/>
      </p:nvGrpSpPr>
      <p:grpSpPr>
        <a:xfrm>
          <a:off x="0" y="0"/>
          <a:ext cx="0" cy="0"/>
          <a:chOff x="0" y="0"/>
          <a:chExt cx="0" cy="0"/>
        </a:xfrm>
      </p:grpSpPr>
      <p:sp>
        <p:nvSpPr>
          <p:cNvPr id="3246" name="Google Shape;3246;gf07d8a8d76_6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47" name="Google Shape;3247;gf07d8a8d76_6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8"/>
        <p:cNvGrpSpPr/>
        <p:nvPr/>
      </p:nvGrpSpPr>
      <p:grpSpPr>
        <a:xfrm>
          <a:off x="0" y="0"/>
          <a:ext cx="0" cy="0"/>
          <a:chOff x="0" y="0"/>
          <a:chExt cx="0" cy="0"/>
        </a:xfrm>
      </p:grpSpPr>
      <p:sp>
        <p:nvSpPr>
          <p:cNvPr id="3269" name="Google Shape;3269;gf09c5a8f2b_0_27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0" name="Google Shape;3270;gf09c5a8f2b_0_27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r>
              <a:rPr lang="en-IN" sz="1100" b="0" i="0" u="none" strike="noStrike" cap="none" dirty="0" smtClean="0">
                <a:solidFill>
                  <a:srgbClr val="000000"/>
                </a:solidFill>
                <a:latin typeface="Arial"/>
                <a:ea typeface="Arial"/>
                <a:cs typeface="Arial"/>
                <a:sym typeface="Arial"/>
              </a:rPr>
              <a:t>Change management in the business environment is essential. It helps the owners of the global companies to implement change in a systematic manner. Change management in a modern business is useful for resolving the resistance to change.  As opined by Jaaron et al. (2022) change management models are created in order to help the management of a company to meet the required changes in the management. In this investigation, a critical analysis of the various change management models is considered.</a:t>
            </a:r>
            <a:endParaRPr lang="en-IN" b="0" dirty="0" smtClean="0"/>
          </a:p>
          <a:p>
            <a:pPr rtl="0"/>
            <a:r>
              <a:rPr lang="en-IN" sz="1100" b="0" i="0" u="none" strike="noStrike" cap="none" dirty="0" smtClean="0">
                <a:solidFill>
                  <a:srgbClr val="000000"/>
                </a:solidFill>
                <a:latin typeface="Arial"/>
                <a:ea typeface="Arial"/>
                <a:cs typeface="Arial"/>
                <a:sym typeface="Arial"/>
              </a:rPr>
              <a:t>The management of a company invests in different change management models for mitigating short term and long term operational challenges in a business.  There are various forms of change management models such as Lewin’s change management model, McKinney 7 s model, Kottler’s model as well as the ADKAR change management model.  In this investigation a critical analysis of the change management models is conducted.  </a:t>
            </a:r>
            <a:endParaRPr lang="en-IN" b="0" dirty="0" smtClean="0"/>
          </a:p>
          <a:p>
            <a:r>
              <a:rPr lang="en-IN" dirty="0" smtClean="0"/>
              <a:t/>
            </a:r>
            <a:br>
              <a:rPr lang="en-IN" dirty="0" smtClean="0"/>
            </a:b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3"/>
        <p:cNvGrpSpPr/>
        <p:nvPr/>
      </p:nvGrpSpPr>
      <p:grpSpPr>
        <a:xfrm>
          <a:off x="0" y="0"/>
          <a:ext cx="0" cy="0"/>
          <a:chOff x="0" y="0"/>
          <a:chExt cx="0" cy="0"/>
        </a:xfrm>
      </p:grpSpPr>
      <p:sp>
        <p:nvSpPr>
          <p:cNvPr id="3324" name="Google Shape;3324;gbd6c00e73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25" name="Google Shape;3325;gbd6c00e73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r>
              <a:rPr lang="en-IN" sz="1100" b="0" i="0" u="none" strike="noStrike" cap="none" dirty="0" smtClean="0">
                <a:solidFill>
                  <a:srgbClr val="000000"/>
                </a:solidFill>
                <a:latin typeface="Arial"/>
                <a:ea typeface="Arial"/>
                <a:cs typeface="Arial"/>
                <a:sym typeface="Arial"/>
              </a:rPr>
              <a:t>A change management can be described as the methods or process that the management of a company needs to follow in order to improve the operations of a company. A change management is suitable for both external and internal change that directly influences the operations of the company. In the views of Mclaren, (2022) the organizational change usually fails due to the employee ineffectiveness in a business setting. This is mainly due to the employees’ unwillingness to adhere to the new operational practice or change that can help in the mentioned organization. In addition to this a change management is implemented to control the significant changes occurring in a business. </a:t>
            </a:r>
            <a:endParaRPr lang="en-IN" b="0" dirty="0" smtClean="0"/>
          </a:p>
          <a:p>
            <a:pPr rtl="0"/>
            <a:r>
              <a:rPr lang="en-IN" sz="1100" b="0" i="0" u="none" strike="noStrike" cap="none" dirty="0" smtClean="0">
                <a:solidFill>
                  <a:srgbClr val="000000"/>
                </a:solidFill>
                <a:latin typeface="Arial"/>
                <a:ea typeface="Arial"/>
                <a:cs typeface="Arial"/>
                <a:sym typeface="Arial"/>
              </a:rPr>
              <a:t>It can be noted that the management in a business is focused on implementing transitional processes with the help of a change management procedure.  A change management can be implemented by defining the change, understanding the need for change, developing a change management team. Developing and implementing plans as well as modifying the implementation plan as and when required. A change is implemented with the help of a change management framework that helps in developing innovative ideas in order to help the growth of the company.</a:t>
            </a:r>
            <a:endParaRPr lang="en-IN" b="0" dirty="0" smtClean="0"/>
          </a:p>
          <a:p>
            <a:r>
              <a:rPr lang="en-IN" dirty="0" smtClean="0"/>
              <a:t/>
            </a:r>
            <a:br>
              <a:rPr lang="en-IN" dirty="0" smtClean="0"/>
            </a:b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rtl="0"/>
            <a:r>
              <a:rPr lang="en-IN" sz="1100" b="0" i="0" u="none" strike="noStrike" cap="none" dirty="0" smtClean="0">
                <a:solidFill>
                  <a:srgbClr val="000000"/>
                </a:solidFill>
                <a:latin typeface="Arial"/>
                <a:ea typeface="Arial"/>
                <a:cs typeface="Arial"/>
                <a:sym typeface="Arial"/>
              </a:rPr>
              <a:t>Lewin's change management is developed by Kurt Lewin who is a popular economist. As per Peng, (2022) the Lewin’s change management model he changes can be implemented with the help of three distinctive stages. These are unfreezing, refreeze and change. In the unfreeze stage the management of a company is focused on preparing for the desired change. In the change stage the decision makers of the company are focused on implementing a change. The refreezing stage helps a management of the company to focus on solidifying the desired changes in a business (Wang et al. 2022). More than 53% of global businesses implement the Lewin’s change management model in order to implement the Lewin’s change management model in order to meet short term change management goals.</a:t>
            </a:r>
            <a:endParaRPr lang="en-IN" b="0" dirty="0" smtClean="0"/>
          </a:p>
          <a:p>
            <a:pPr rtl="0"/>
            <a:r>
              <a:rPr lang="en-IN" sz="1100" b="0" i="0" u="none" strike="noStrike" cap="none" dirty="0" smtClean="0">
                <a:solidFill>
                  <a:srgbClr val="000000"/>
                </a:solidFill>
                <a:latin typeface="Arial"/>
                <a:ea typeface="Arial"/>
                <a:cs typeface="Arial"/>
                <a:sym typeface="Arial"/>
              </a:rPr>
              <a:t> </a:t>
            </a:r>
            <a:endParaRPr lang="en-IN" b="0" dirty="0" smtClean="0"/>
          </a:p>
          <a:p>
            <a:pPr rtl="0"/>
            <a:r>
              <a:rPr lang="en-IN" sz="1100" b="0" i="0" u="none" strike="noStrike" cap="none" dirty="0" smtClean="0">
                <a:solidFill>
                  <a:srgbClr val="000000"/>
                </a:solidFill>
                <a:latin typeface="Arial"/>
                <a:ea typeface="Arial"/>
                <a:cs typeface="Arial"/>
                <a:sym typeface="Arial"/>
              </a:rPr>
              <a:t>This is one of the positives of the change management model. On the other hand, the mentioned change management model increases the overall expense of the company by more than 30%. Hence it is not recommended by the management of a company in the long run.. Although this change management model is suitable for short term changes in a business the same is not suitable for long term changes. Hence in the case of Tesco the mentioned model cannot be implemented. </a:t>
            </a:r>
            <a:endParaRPr lang="en-IN" b="0" dirty="0" smtClean="0"/>
          </a:p>
          <a:p>
            <a:r>
              <a:rPr lang="en-IN" dirty="0" smtClean="0"/>
              <a:t/>
            </a:r>
            <a:br>
              <a:rPr lang="en-IN" dirty="0" smtClean="0"/>
            </a:br>
            <a:endParaRPr lang="en-IN"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rtl="0"/>
            <a:r>
              <a:rPr lang="en-IN" sz="1100" b="0" i="0" u="none" strike="noStrike" cap="none" dirty="0" smtClean="0">
                <a:solidFill>
                  <a:srgbClr val="000000"/>
                </a:solidFill>
                <a:latin typeface="Arial"/>
                <a:ea typeface="Arial"/>
                <a:cs typeface="Arial"/>
                <a:sym typeface="Arial"/>
              </a:rPr>
              <a:t>The second change management model considered for evaluation is McKinney’s 7-s model. This is one of the traditional and well known change management models. In the views </a:t>
            </a:r>
            <a:r>
              <a:rPr lang="en-IN" sz="1100" b="0" i="0" u="none" strike="noStrike" cap="none" dirty="0" err="1" smtClean="0">
                <a:solidFill>
                  <a:srgbClr val="000000"/>
                </a:solidFill>
                <a:latin typeface="Arial"/>
                <a:ea typeface="Arial"/>
                <a:cs typeface="Arial"/>
                <a:sym typeface="Arial"/>
              </a:rPr>
              <a:t>ofMcKinney</a:t>
            </a:r>
            <a:r>
              <a:rPr lang="en-IN" sz="1100" b="0" i="0" u="none" strike="noStrike" cap="none" dirty="0" smtClean="0">
                <a:solidFill>
                  <a:srgbClr val="000000"/>
                </a:solidFill>
                <a:latin typeface="Arial"/>
                <a:ea typeface="Arial"/>
                <a:cs typeface="Arial"/>
                <a:sym typeface="Arial"/>
              </a:rPr>
              <a:t> et al. (2023) the management of a company implements the McKinney’s 7s model in order to develop specific long term changes in a business. This model is developed in a complex manner and a wide number of changes can be considered in order to implement changes in a business. The McKinney’s 7-s model comprises various stages, such as strategies, structures, systems, shared values, styles, staff and skills. </a:t>
            </a:r>
            <a:endParaRPr lang="en-IN" b="0" dirty="0" smtClean="0"/>
          </a:p>
          <a:p>
            <a:pPr rtl="0"/>
            <a:r>
              <a:rPr lang="en-IN" sz="1100" b="0" i="0" u="none" strike="noStrike" cap="none" dirty="0" smtClean="0">
                <a:solidFill>
                  <a:srgbClr val="000000"/>
                </a:solidFill>
                <a:latin typeface="Arial"/>
                <a:ea typeface="Arial"/>
                <a:cs typeface="Arial"/>
                <a:sym typeface="Arial"/>
              </a:rPr>
              <a:t>Each of the mentioned stages helps in understanding that a change is implemented in a strategic as well as systematic manner in order to derive the targeted outcomes for the company. This model helps in analyzing the problem in a rigorous manner in order to resolve the complex problem in a business. Apart from this positive aspect of the change management model the owners of the various types of businesses implement the change management model when the company requires a technical change in the business.</a:t>
            </a:r>
            <a:endParaRPr lang="en-IN" b="0" dirty="0" smtClean="0"/>
          </a:p>
          <a:p>
            <a:pPr rtl="0"/>
            <a:r>
              <a:rPr lang="en-IN" sz="1100" b="0" i="0" u="none" strike="noStrike" cap="none" dirty="0" smtClean="0">
                <a:solidFill>
                  <a:srgbClr val="000000"/>
                </a:solidFill>
                <a:latin typeface="Arial"/>
                <a:ea typeface="Arial"/>
                <a:cs typeface="Arial"/>
                <a:sym typeface="Arial"/>
              </a:rPr>
              <a:t>Based on this discussion it can be noted that, the management of more than 13% of global businesses implements the McKinney’s change management model (</a:t>
            </a:r>
            <a:r>
              <a:rPr lang="en-IN" sz="1100" b="0" i="0" u="none" strike="noStrike" cap="none" dirty="0" err="1" smtClean="0">
                <a:solidFill>
                  <a:srgbClr val="000000"/>
                </a:solidFill>
                <a:latin typeface="Arial"/>
                <a:ea typeface="Arial"/>
                <a:cs typeface="Arial"/>
                <a:sym typeface="Arial"/>
              </a:rPr>
              <a:t>Stobierski</a:t>
            </a:r>
            <a:r>
              <a:rPr lang="en-IN" sz="1100" b="0" i="0" u="none" strike="noStrike" cap="none" dirty="0" smtClean="0">
                <a:solidFill>
                  <a:srgbClr val="000000"/>
                </a:solidFill>
                <a:latin typeface="Arial"/>
                <a:ea typeface="Arial"/>
                <a:cs typeface="Arial"/>
                <a:sym typeface="Arial"/>
              </a:rPr>
              <a:t>, 2020). Although the complexities of the model are more than the negatives of a model. Hence it is also not considered for the implementation in the mentioned business.   </a:t>
            </a:r>
            <a:endParaRPr lang="en-IN" b="0" dirty="0" smtClean="0"/>
          </a:p>
          <a:p>
            <a:r>
              <a:rPr lang="en-IN" dirty="0" smtClean="0"/>
              <a:t/>
            </a:r>
            <a:br>
              <a:rPr lang="en-IN" dirty="0" smtClean="0"/>
            </a:br>
            <a:endParaRPr lang="en-IN"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rtl="0"/>
            <a:r>
              <a:rPr lang="en-IN" sz="1100" b="0" i="0" u="none" strike="noStrike" cap="none" dirty="0" smtClean="0">
                <a:solidFill>
                  <a:srgbClr val="000000"/>
                </a:solidFill>
                <a:latin typeface="Arial"/>
                <a:ea typeface="Arial"/>
                <a:cs typeface="Arial"/>
                <a:sym typeface="Arial"/>
              </a:rPr>
              <a:t>One of the best and widely used models is the ADKAR model. It can be noted that the ADKAR model comprises five steps. These are Awareness, Desire, Knowledge, Ability, and Reinforcement.  As per De-</a:t>
            </a:r>
            <a:r>
              <a:rPr lang="en-IN" sz="1100" b="0" i="0" u="none" strike="noStrike" cap="none" dirty="0" err="1" smtClean="0">
                <a:solidFill>
                  <a:srgbClr val="000000"/>
                </a:solidFill>
                <a:latin typeface="Arial"/>
                <a:ea typeface="Arial"/>
                <a:cs typeface="Arial"/>
                <a:sym typeface="Arial"/>
              </a:rPr>
              <a:t>Madaria</a:t>
            </a:r>
            <a:r>
              <a:rPr lang="en-IN" sz="1100" b="0" i="0" u="none" strike="noStrike" cap="none" dirty="0" smtClean="0">
                <a:solidFill>
                  <a:srgbClr val="000000"/>
                </a:solidFill>
                <a:latin typeface="Arial"/>
                <a:ea typeface="Arial"/>
                <a:cs typeface="Arial"/>
                <a:sym typeface="Arial"/>
              </a:rPr>
              <a:t> et al. (2022) the awareness stage of the ADKAR model is related to the awareness of the change management requirement within the employees. The desire stage helps in supporting the change in the business; the knowledge stage helps in supporting the process of change. In the views of Higgins-Desbiolles and Monga, (2022) the ability change of the ADKAR model helps in improving the employee ability to change by enhancing the skills of the employees.  </a:t>
            </a:r>
            <a:endParaRPr lang="en-IN" b="0" dirty="0" smtClean="0"/>
          </a:p>
          <a:p>
            <a:pPr rtl="0"/>
            <a:r>
              <a:rPr lang="en-IN" sz="1100" b="0" i="0" u="none" strike="noStrike" cap="none" dirty="0" smtClean="0">
                <a:solidFill>
                  <a:srgbClr val="000000"/>
                </a:solidFill>
                <a:latin typeface="Arial"/>
                <a:ea typeface="Arial"/>
                <a:cs typeface="Arial"/>
                <a:sym typeface="Arial"/>
              </a:rPr>
              <a:t>On the other hand , the reinforcement stage in the management mentioned helps in keeping the changes in place in a business. More than 68% of the business on a global scale uses the ADKAR change model in order to improve the performance of a company. Although it is widely used it has a negative aspect that it is implemented only for large scale changes in a business. Hence this model is suitable for Tesco in order to improve the overall functioning of the business.    </a:t>
            </a:r>
            <a:endParaRPr lang="en-IN" b="0" dirty="0" smtClean="0"/>
          </a:p>
          <a:p>
            <a:r>
              <a:rPr lang="en-IN" dirty="0" smtClean="0"/>
              <a:t/>
            </a:r>
            <a:br>
              <a:rPr lang="en-IN" dirty="0" smtClean="0"/>
            </a:br>
            <a:endParaRPr lang="en-IN"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lvl="0"/>
            <a:r>
              <a:rPr lang="en-IN" sz="1100" b="0" i="0" u="none" strike="noStrike" cap="none" dirty="0" smtClean="0">
                <a:solidFill>
                  <a:srgbClr val="000000"/>
                </a:solidFill>
                <a:latin typeface="Arial"/>
                <a:ea typeface="Arial"/>
                <a:cs typeface="Arial"/>
                <a:sym typeface="Arial"/>
              </a:rPr>
              <a:t>The ADKAR model is one of the effective and efficient models in the business environment</a:t>
            </a:r>
          </a:p>
          <a:p>
            <a:pPr lvl="0"/>
            <a:r>
              <a:rPr lang="en-IN" sz="1100" b="0" i="0" u="none" strike="noStrike" cap="none" dirty="0" smtClean="0">
                <a:solidFill>
                  <a:srgbClr val="000000"/>
                </a:solidFill>
                <a:latin typeface="Arial"/>
                <a:ea typeface="Arial"/>
                <a:cs typeface="Arial"/>
                <a:sym typeface="Arial"/>
              </a:rPr>
              <a:t>The sales of the company has increased by the considered  model of change</a:t>
            </a:r>
          </a:p>
          <a:p>
            <a:pPr rtl="0"/>
            <a:endParaRPr lang="en-IN"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IN" sz="1100" b="0" i="0" u="none" strike="noStrike" cap="none" dirty="0" smtClean="0">
                <a:solidFill>
                  <a:srgbClr val="000000"/>
                </a:solidFill>
                <a:latin typeface="Arial"/>
                <a:ea typeface="Arial"/>
                <a:cs typeface="Arial"/>
                <a:sym typeface="Arial"/>
              </a:rPr>
              <a:t>The factors that is related to the development of process of change management in tesco PLC is due to the employee inefficiency and employee in capabilities along with technical demand of the company.</a:t>
            </a:r>
          </a:p>
          <a:p>
            <a:pPr rtl="0"/>
            <a:r>
              <a:rPr lang="en-IN" dirty="0" smtClean="0"/>
              <a:t/>
            </a:r>
            <a:br>
              <a:rPr lang="en-IN" dirty="0" smtClean="0"/>
            </a:br>
            <a:endParaRPr lang="en-IN"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rtl="0"/>
            <a:r>
              <a:rPr lang="en-IN" dirty="0" smtClean="0"/>
              <a:t>The management of the company is focused on implementation of the change management process is focus on implementation</a:t>
            </a:r>
            <a:r>
              <a:rPr lang="en-IN" baseline="0" dirty="0" smtClean="0"/>
              <a:t> of resources with the help of the proper planning and analysis. </a:t>
            </a:r>
          </a:p>
          <a:p>
            <a:pPr rtl="0"/>
            <a:r>
              <a:rPr lang="en-IN" baseline="0" dirty="0" smtClean="0"/>
              <a:t>The management of the company is focused on the company is focused on the various types of tools in order to implement change management plan in the company. </a:t>
            </a:r>
            <a:endParaRPr lang="en-IN"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smtClean="0"/>
              <a:t>The change management plan is focused on the improvement</a:t>
            </a:r>
            <a:r>
              <a:rPr lang="en-IN" baseline="0" dirty="0" smtClean="0"/>
              <a:t> of the company’s effectiveness by 15%. It can be noted that with the help of the mentioned ADKAR model the management of the company is focused on the overall growth of the same. </a:t>
            </a:r>
            <a:endParaRPr lang="en-IN"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3100" y="894525"/>
            <a:ext cx="4848600" cy="2887800"/>
          </a:xfrm>
          <a:prstGeom prst="rect">
            <a:avLst/>
          </a:prstGeom>
        </p:spPr>
        <p:txBody>
          <a:bodyPr spcFirstLastPara="1" wrap="square" lIns="91425" tIns="91425" rIns="91425" bIns="91425" anchor="ctr" anchorCtr="0">
            <a:noAutofit/>
          </a:bodyPr>
          <a:lstStyle>
            <a:lvl1pPr marR="63500" lvl="0">
              <a:lnSpc>
                <a:spcPct val="80000"/>
              </a:lnSpc>
              <a:spcBef>
                <a:spcPts val="0"/>
              </a:spcBef>
              <a:spcAft>
                <a:spcPts val="0"/>
              </a:spcAft>
              <a:buClr>
                <a:srgbClr val="191919"/>
              </a:buClr>
              <a:buSzPts val="5200"/>
              <a:buNone/>
              <a:defRPr sz="6000">
                <a:latin typeface="Prompt Black"/>
                <a:ea typeface="Prompt Black"/>
                <a:cs typeface="Prompt Black"/>
                <a:sym typeface="Prompt Black"/>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713100" y="3909375"/>
            <a:ext cx="4452300" cy="4758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800">
                <a:latin typeface="Barlow Medium"/>
                <a:ea typeface="Barlow Medium"/>
                <a:cs typeface="Barlow Medium"/>
                <a:sym typeface="Barlow Medium"/>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171000" y="330312"/>
            <a:ext cx="233912" cy="4482880"/>
            <a:chOff x="171000" y="330312"/>
            <a:chExt cx="233912" cy="4482880"/>
          </a:xfrm>
        </p:grpSpPr>
        <p:sp>
          <p:nvSpPr>
            <p:cNvPr id="12" name="Google Shape;12;p2"/>
            <p:cNvSpPr/>
            <p:nvPr/>
          </p:nvSpPr>
          <p:spPr>
            <a:xfrm>
              <a:off x="171000" y="2695463"/>
              <a:ext cx="210446" cy="2117729"/>
            </a:xfrm>
            <a:custGeom>
              <a:avLst/>
              <a:gdLst/>
              <a:ahLst/>
              <a:cxnLst/>
              <a:rect l="l" t="t" r="r" b="b"/>
              <a:pathLst>
                <a:path w="3244" h="32647" extrusionOk="0">
                  <a:moveTo>
                    <a:pt x="1029" y="1374"/>
                  </a:moveTo>
                  <a:cubicBezTo>
                    <a:pt x="1452" y="1374"/>
                    <a:pt x="1622" y="1715"/>
                    <a:pt x="1881" y="1967"/>
                  </a:cubicBezTo>
                  <a:cubicBezTo>
                    <a:pt x="1622" y="2308"/>
                    <a:pt x="1370" y="2649"/>
                    <a:pt x="1200" y="2989"/>
                  </a:cubicBezTo>
                  <a:lnTo>
                    <a:pt x="1029" y="2989"/>
                  </a:lnTo>
                  <a:lnTo>
                    <a:pt x="1029" y="1374"/>
                  </a:lnTo>
                  <a:close/>
                  <a:moveTo>
                    <a:pt x="1111" y="5633"/>
                  </a:moveTo>
                  <a:cubicBezTo>
                    <a:pt x="1540" y="6055"/>
                    <a:pt x="1881" y="6485"/>
                    <a:pt x="2222" y="6907"/>
                  </a:cubicBezTo>
                  <a:cubicBezTo>
                    <a:pt x="1881" y="7418"/>
                    <a:pt x="1540" y="7929"/>
                    <a:pt x="1111" y="8529"/>
                  </a:cubicBezTo>
                  <a:lnTo>
                    <a:pt x="1111" y="5633"/>
                  </a:lnTo>
                  <a:close/>
                  <a:moveTo>
                    <a:pt x="1029" y="10913"/>
                  </a:moveTo>
                  <a:cubicBezTo>
                    <a:pt x="1622" y="11336"/>
                    <a:pt x="1963" y="11765"/>
                    <a:pt x="2303" y="12276"/>
                  </a:cubicBezTo>
                  <a:cubicBezTo>
                    <a:pt x="2392" y="12358"/>
                    <a:pt x="2392" y="12528"/>
                    <a:pt x="2303" y="12617"/>
                  </a:cubicBezTo>
                  <a:cubicBezTo>
                    <a:pt x="1963" y="13209"/>
                    <a:pt x="1540" y="13809"/>
                    <a:pt x="1111" y="14402"/>
                  </a:cubicBezTo>
                  <a:lnTo>
                    <a:pt x="1029" y="14320"/>
                  </a:lnTo>
                  <a:lnTo>
                    <a:pt x="1029" y="10913"/>
                  </a:lnTo>
                  <a:close/>
                  <a:moveTo>
                    <a:pt x="1111" y="16875"/>
                  </a:moveTo>
                  <a:cubicBezTo>
                    <a:pt x="1622" y="17386"/>
                    <a:pt x="1963" y="17897"/>
                    <a:pt x="2303" y="18490"/>
                  </a:cubicBezTo>
                  <a:cubicBezTo>
                    <a:pt x="2392" y="18660"/>
                    <a:pt x="2392" y="18831"/>
                    <a:pt x="2222" y="19001"/>
                  </a:cubicBezTo>
                  <a:cubicBezTo>
                    <a:pt x="1881" y="19260"/>
                    <a:pt x="1540" y="19512"/>
                    <a:pt x="1111" y="19941"/>
                  </a:cubicBezTo>
                  <a:lnTo>
                    <a:pt x="1111" y="16875"/>
                  </a:lnTo>
                  <a:close/>
                  <a:moveTo>
                    <a:pt x="1281" y="23089"/>
                  </a:moveTo>
                  <a:cubicBezTo>
                    <a:pt x="1540" y="23518"/>
                    <a:pt x="1792" y="24029"/>
                    <a:pt x="2051" y="24452"/>
                  </a:cubicBezTo>
                  <a:cubicBezTo>
                    <a:pt x="2222" y="24711"/>
                    <a:pt x="2133" y="24881"/>
                    <a:pt x="1963" y="24963"/>
                  </a:cubicBezTo>
                  <a:cubicBezTo>
                    <a:pt x="1711" y="25222"/>
                    <a:pt x="1452" y="25392"/>
                    <a:pt x="1200" y="25644"/>
                  </a:cubicBezTo>
                  <a:lnTo>
                    <a:pt x="1200" y="23089"/>
                  </a:lnTo>
                  <a:close/>
                  <a:moveTo>
                    <a:pt x="1111" y="27859"/>
                  </a:moveTo>
                  <a:cubicBezTo>
                    <a:pt x="1711" y="28458"/>
                    <a:pt x="2051" y="28969"/>
                    <a:pt x="2392" y="29480"/>
                  </a:cubicBezTo>
                  <a:cubicBezTo>
                    <a:pt x="1963" y="29991"/>
                    <a:pt x="1540" y="30414"/>
                    <a:pt x="1111" y="30925"/>
                  </a:cubicBezTo>
                  <a:lnTo>
                    <a:pt x="1111" y="27859"/>
                  </a:lnTo>
                  <a:close/>
                  <a:moveTo>
                    <a:pt x="525" y="1"/>
                  </a:moveTo>
                  <a:cubicBezTo>
                    <a:pt x="363" y="1"/>
                    <a:pt x="259" y="167"/>
                    <a:pt x="259" y="434"/>
                  </a:cubicBezTo>
                  <a:cubicBezTo>
                    <a:pt x="178" y="945"/>
                    <a:pt x="178" y="1456"/>
                    <a:pt x="89" y="1967"/>
                  </a:cubicBezTo>
                  <a:cubicBezTo>
                    <a:pt x="0" y="6226"/>
                    <a:pt x="178" y="10484"/>
                    <a:pt x="178" y="14743"/>
                  </a:cubicBezTo>
                  <a:lnTo>
                    <a:pt x="178" y="31947"/>
                  </a:lnTo>
                  <a:cubicBezTo>
                    <a:pt x="178" y="32206"/>
                    <a:pt x="89" y="32546"/>
                    <a:pt x="430" y="32628"/>
                  </a:cubicBezTo>
                  <a:cubicBezTo>
                    <a:pt x="466" y="32640"/>
                    <a:pt x="500" y="32646"/>
                    <a:pt x="533" y="32646"/>
                  </a:cubicBezTo>
                  <a:cubicBezTo>
                    <a:pt x="736" y="32646"/>
                    <a:pt x="883" y="32434"/>
                    <a:pt x="1029" y="32287"/>
                  </a:cubicBezTo>
                  <a:cubicBezTo>
                    <a:pt x="1540" y="31695"/>
                    <a:pt x="2051" y="31095"/>
                    <a:pt x="2474" y="30502"/>
                  </a:cubicBezTo>
                  <a:cubicBezTo>
                    <a:pt x="3244" y="29651"/>
                    <a:pt x="3244" y="29221"/>
                    <a:pt x="2562" y="28288"/>
                  </a:cubicBezTo>
                  <a:cubicBezTo>
                    <a:pt x="2133" y="27688"/>
                    <a:pt x="1711" y="27177"/>
                    <a:pt x="1200" y="26584"/>
                  </a:cubicBezTo>
                  <a:cubicBezTo>
                    <a:pt x="1540" y="26155"/>
                    <a:pt x="2051" y="25903"/>
                    <a:pt x="2392" y="25562"/>
                  </a:cubicBezTo>
                  <a:cubicBezTo>
                    <a:pt x="2903" y="25133"/>
                    <a:pt x="2985" y="24711"/>
                    <a:pt x="2644" y="24200"/>
                  </a:cubicBezTo>
                  <a:cubicBezTo>
                    <a:pt x="2222" y="23430"/>
                    <a:pt x="1792" y="22578"/>
                    <a:pt x="1370" y="21815"/>
                  </a:cubicBezTo>
                  <a:cubicBezTo>
                    <a:pt x="1029" y="21304"/>
                    <a:pt x="1029" y="20875"/>
                    <a:pt x="1452" y="20452"/>
                  </a:cubicBezTo>
                  <a:cubicBezTo>
                    <a:pt x="1881" y="20112"/>
                    <a:pt x="2222" y="19771"/>
                    <a:pt x="2562" y="19512"/>
                  </a:cubicBezTo>
                  <a:cubicBezTo>
                    <a:pt x="3073" y="19001"/>
                    <a:pt x="3155" y="18660"/>
                    <a:pt x="2733" y="18068"/>
                  </a:cubicBezTo>
                  <a:cubicBezTo>
                    <a:pt x="2303" y="17468"/>
                    <a:pt x="1881" y="16787"/>
                    <a:pt x="1452" y="16194"/>
                  </a:cubicBezTo>
                  <a:cubicBezTo>
                    <a:pt x="1200" y="15935"/>
                    <a:pt x="1111" y="15683"/>
                    <a:pt x="1370" y="15424"/>
                  </a:cubicBezTo>
                  <a:lnTo>
                    <a:pt x="2644" y="13380"/>
                  </a:lnTo>
                  <a:cubicBezTo>
                    <a:pt x="3155" y="12617"/>
                    <a:pt x="3155" y="12187"/>
                    <a:pt x="2562" y="11506"/>
                  </a:cubicBezTo>
                  <a:cubicBezTo>
                    <a:pt x="2133" y="10995"/>
                    <a:pt x="1622" y="10484"/>
                    <a:pt x="1200" y="9891"/>
                  </a:cubicBezTo>
                  <a:cubicBezTo>
                    <a:pt x="1711" y="9121"/>
                    <a:pt x="2133" y="8270"/>
                    <a:pt x="2644" y="7507"/>
                  </a:cubicBezTo>
                  <a:cubicBezTo>
                    <a:pt x="2985" y="7077"/>
                    <a:pt x="2903" y="6737"/>
                    <a:pt x="2562" y="6314"/>
                  </a:cubicBezTo>
                  <a:cubicBezTo>
                    <a:pt x="2133" y="5803"/>
                    <a:pt x="1622" y="5204"/>
                    <a:pt x="1200" y="4693"/>
                  </a:cubicBezTo>
                  <a:cubicBezTo>
                    <a:pt x="1622" y="3929"/>
                    <a:pt x="2051" y="3160"/>
                    <a:pt x="2562" y="2478"/>
                  </a:cubicBezTo>
                  <a:cubicBezTo>
                    <a:pt x="2733" y="2138"/>
                    <a:pt x="2814" y="1797"/>
                    <a:pt x="2474" y="1545"/>
                  </a:cubicBezTo>
                  <a:cubicBezTo>
                    <a:pt x="1881" y="1115"/>
                    <a:pt x="1370" y="693"/>
                    <a:pt x="859" y="182"/>
                  </a:cubicBezTo>
                  <a:cubicBezTo>
                    <a:pt x="734" y="57"/>
                    <a:pt x="620" y="1"/>
                    <a:pt x="5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 name="Google Shape;13;p2"/>
            <p:cNvSpPr/>
            <p:nvPr/>
          </p:nvSpPr>
          <p:spPr>
            <a:xfrm>
              <a:off x="171000" y="330312"/>
              <a:ext cx="210446" cy="2117729"/>
            </a:xfrm>
            <a:custGeom>
              <a:avLst/>
              <a:gdLst/>
              <a:ahLst/>
              <a:cxnLst/>
              <a:rect l="l" t="t" r="r" b="b"/>
              <a:pathLst>
                <a:path w="3244" h="32647" extrusionOk="0">
                  <a:moveTo>
                    <a:pt x="1029" y="1374"/>
                  </a:moveTo>
                  <a:cubicBezTo>
                    <a:pt x="1452" y="1374"/>
                    <a:pt x="1622" y="1715"/>
                    <a:pt x="1881" y="1967"/>
                  </a:cubicBezTo>
                  <a:cubicBezTo>
                    <a:pt x="1622" y="2308"/>
                    <a:pt x="1370" y="2649"/>
                    <a:pt x="1200" y="2989"/>
                  </a:cubicBezTo>
                  <a:lnTo>
                    <a:pt x="1029" y="2989"/>
                  </a:lnTo>
                  <a:lnTo>
                    <a:pt x="1029" y="1374"/>
                  </a:lnTo>
                  <a:close/>
                  <a:moveTo>
                    <a:pt x="1111" y="5633"/>
                  </a:moveTo>
                  <a:cubicBezTo>
                    <a:pt x="1540" y="6055"/>
                    <a:pt x="1881" y="6485"/>
                    <a:pt x="2222" y="6907"/>
                  </a:cubicBezTo>
                  <a:cubicBezTo>
                    <a:pt x="1881" y="7418"/>
                    <a:pt x="1540" y="7929"/>
                    <a:pt x="1111" y="8529"/>
                  </a:cubicBezTo>
                  <a:lnTo>
                    <a:pt x="1111" y="5633"/>
                  </a:lnTo>
                  <a:close/>
                  <a:moveTo>
                    <a:pt x="1029" y="10913"/>
                  </a:moveTo>
                  <a:cubicBezTo>
                    <a:pt x="1622" y="11336"/>
                    <a:pt x="1963" y="11765"/>
                    <a:pt x="2303" y="12276"/>
                  </a:cubicBezTo>
                  <a:cubicBezTo>
                    <a:pt x="2392" y="12358"/>
                    <a:pt x="2392" y="12528"/>
                    <a:pt x="2303" y="12617"/>
                  </a:cubicBezTo>
                  <a:cubicBezTo>
                    <a:pt x="1963" y="13209"/>
                    <a:pt x="1540" y="13809"/>
                    <a:pt x="1111" y="14402"/>
                  </a:cubicBezTo>
                  <a:lnTo>
                    <a:pt x="1029" y="14320"/>
                  </a:lnTo>
                  <a:lnTo>
                    <a:pt x="1029" y="10913"/>
                  </a:lnTo>
                  <a:close/>
                  <a:moveTo>
                    <a:pt x="1111" y="16875"/>
                  </a:moveTo>
                  <a:cubicBezTo>
                    <a:pt x="1622" y="17386"/>
                    <a:pt x="1963" y="17897"/>
                    <a:pt x="2303" y="18490"/>
                  </a:cubicBezTo>
                  <a:cubicBezTo>
                    <a:pt x="2392" y="18660"/>
                    <a:pt x="2392" y="18831"/>
                    <a:pt x="2222" y="19001"/>
                  </a:cubicBezTo>
                  <a:cubicBezTo>
                    <a:pt x="1881" y="19260"/>
                    <a:pt x="1540" y="19512"/>
                    <a:pt x="1111" y="19941"/>
                  </a:cubicBezTo>
                  <a:lnTo>
                    <a:pt x="1111" y="16875"/>
                  </a:lnTo>
                  <a:close/>
                  <a:moveTo>
                    <a:pt x="1281" y="23089"/>
                  </a:moveTo>
                  <a:cubicBezTo>
                    <a:pt x="1540" y="23518"/>
                    <a:pt x="1792" y="24029"/>
                    <a:pt x="2051" y="24452"/>
                  </a:cubicBezTo>
                  <a:cubicBezTo>
                    <a:pt x="2222" y="24711"/>
                    <a:pt x="2133" y="24881"/>
                    <a:pt x="1963" y="24963"/>
                  </a:cubicBezTo>
                  <a:cubicBezTo>
                    <a:pt x="1711" y="25222"/>
                    <a:pt x="1452" y="25392"/>
                    <a:pt x="1200" y="25644"/>
                  </a:cubicBezTo>
                  <a:lnTo>
                    <a:pt x="1200" y="23089"/>
                  </a:lnTo>
                  <a:close/>
                  <a:moveTo>
                    <a:pt x="1111" y="27859"/>
                  </a:moveTo>
                  <a:cubicBezTo>
                    <a:pt x="1711" y="28458"/>
                    <a:pt x="2051" y="28969"/>
                    <a:pt x="2392" y="29480"/>
                  </a:cubicBezTo>
                  <a:cubicBezTo>
                    <a:pt x="1963" y="29991"/>
                    <a:pt x="1540" y="30414"/>
                    <a:pt x="1111" y="30925"/>
                  </a:cubicBezTo>
                  <a:lnTo>
                    <a:pt x="1111" y="27859"/>
                  </a:lnTo>
                  <a:close/>
                  <a:moveTo>
                    <a:pt x="525" y="1"/>
                  </a:moveTo>
                  <a:cubicBezTo>
                    <a:pt x="363" y="1"/>
                    <a:pt x="259" y="167"/>
                    <a:pt x="259" y="434"/>
                  </a:cubicBezTo>
                  <a:cubicBezTo>
                    <a:pt x="178" y="945"/>
                    <a:pt x="178" y="1456"/>
                    <a:pt x="89" y="1967"/>
                  </a:cubicBezTo>
                  <a:cubicBezTo>
                    <a:pt x="0" y="6226"/>
                    <a:pt x="178" y="10484"/>
                    <a:pt x="178" y="14743"/>
                  </a:cubicBezTo>
                  <a:lnTo>
                    <a:pt x="178" y="31947"/>
                  </a:lnTo>
                  <a:cubicBezTo>
                    <a:pt x="178" y="32206"/>
                    <a:pt x="89" y="32546"/>
                    <a:pt x="430" y="32628"/>
                  </a:cubicBezTo>
                  <a:cubicBezTo>
                    <a:pt x="466" y="32640"/>
                    <a:pt x="500" y="32646"/>
                    <a:pt x="533" y="32646"/>
                  </a:cubicBezTo>
                  <a:cubicBezTo>
                    <a:pt x="736" y="32646"/>
                    <a:pt x="883" y="32434"/>
                    <a:pt x="1029" y="32287"/>
                  </a:cubicBezTo>
                  <a:cubicBezTo>
                    <a:pt x="1540" y="31695"/>
                    <a:pt x="2051" y="31095"/>
                    <a:pt x="2474" y="30502"/>
                  </a:cubicBezTo>
                  <a:cubicBezTo>
                    <a:pt x="3244" y="29651"/>
                    <a:pt x="3244" y="29221"/>
                    <a:pt x="2562" y="28288"/>
                  </a:cubicBezTo>
                  <a:cubicBezTo>
                    <a:pt x="2133" y="27688"/>
                    <a:pt x="1711" y="27177"/>
                    <a:pt x="1200" y="26584"/>
                  </a:cubicBezTo>
                  <a:cubicBezTo>
                    <a:pt x="1540" y="26155"/>
                    <a:pt x="2051" y="25903"/>
                    <a:pt x="2392" y="25562"/>
                  </a:cubicBezTo>
                  <a:cubicBezTo>
                    <a:pt x="2903" y="25133"/>
                    <a:pt x="2985" y="24711"/>
                    <a:pt x="2644" y="24200"/>
                  </a:cubicBezTo>
                  <a:cubicBezTo>
                    <a:pt x="2222" y="23430"/>
                    <a:pt x="1792" y="22578"/>
                    <a:pt x="1370" y="21815"/>
                  </a:cubicBezTo>
                  <a:cubicBezTo>
                    <a:pt x="1029" y="21304"/>
                    <a:pt x="1029" y="20875"/>
                    <a:pt x="1452" y="20452"/>
                  </a:cubicBezTo>
                  <a:cubicBezTo>
                    <a:pt x="1881" y="20112"/>
                    <a:pt x="2222" y="19771"/>
                    <a:pt x="2562" y="19512"/>
                  </a:cubicBezTo>
                  <a:cubicBezTo>
                    <a:pt x="3073" y="19001"/>
                    <a:pt x="3155" y="18660"/>
                    <a:pt x="2733" y="18068"/>
                  </a:cubicBezTo>
                  <a:cubicBezTo>
                    <a:pt x="2303" y="17468"/>
                    <a:pt x="1881" y="16787"/>
                    <a:pt x="1452" y="16194"/>
                  </a:cubicBezTo>
                  <a:cubicBezTo>
                    <a:pt x="1200" y="15935"/>
                    <a:pt x="1111" y="15683"/>
                    <a:pt x="1370" y="15424"/>
                  </a:cubicBezTo>
                  <a:lnTo>
                    <a:pt x="2644" y="13380"/>
                  </a:lnTo>
                  <a:cubicBezTo>
                    <a:pt x="3155" y="12617"/>
                    <a:pt x="3155" y="12187"/>
                    <a:pt x="2562" y="11506"/>
                  </a:cubicBezTo>
                  <a:cubicBezTo>
                    <a:pt x="2133" y="10995"/>
                    <a:pt x="1622" y="10484"/>
                    <a:pt x="1200" y="9891"/>
                  </a:cubicBezTo>
                  <a:cubicBezTo>
                    <a:pt x="1711" y="9121"/>
                    <a:pt x="2133" y="8270"/>
                    <a:pt x="2644" y="7507"/>
                  </a:cubicBezTo>
                  <a:cubicBezTo>
                    <a:pt x="2985" y="7077"/>
                    <a:pt x="2903" y="6737"/>
                    <a:pt x="2562" y="6314"/>
                  </a:cubicBezTo>
                  <a:cubicBezTo>
                    <a:pt x="2133" y="5803"/>
                    <a:pt x="1622" y="5204"/>
                    <a:pt x="1200" y="4693"/>
                  </a:cubicBezTo>
                  <a:cubicBezTo>
                    <a:pt x="1622" y="3929"/>
                    <a:pt x="2051" y="3160"/>
                    <a:pt x="2562" y="2478"/>
                  </a:cubicBezTo>
                  <a:cubicBezTo>
                    <a:pt x="2733" y="2138"/>
                    <a:pt x="2814" y="1797"/>
                    <a:pt x="2474" y="1545"/>
                  </a:cubicBezTo>
                  <a:cubicBezTo>
                    <a:pt x="1881" y="1115"/>
                    <a:pt x="1370" y="693"/>
                    <a:pt x="859" y="182"/>
                  </a:cubicBezTo>
                  <a:cubicBezTo>
                    <a:pt x="734" y="57"/>
                    <a:pt x="620" y="1"/>
                    <a:pt x="5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 name="Google Shape;14;p2"/>
            <p:cNvSpPr/>
            <p:nvPr/>
          </p:nvSpPr>
          <p:spPr>
            <a:xfrm>
              <a:off x="253662" y="2498149"/>
              <a:ext cx="151250" cy="147240"/>
            </a:xfrm>
            <a:custGeom>
              <a:avLst/>
              <a:gdLst/>
              <a:ahLst/>
              <a:cxnLst/>
              <a:rect l="l" t="t" r="r" b="b"/>
              <a:pathLst>
                <a:path w="3326" h="3238" extrusionOk="0">
                  <a:moveTo>
                    <a:pt x="1792" y="1"/>
                  </a:moveTo>
                  <a:cubicBezTo>
                    <a:pt x="852" y="1"/>
                    <a:pt x="0" y="771"/>
                    <a:pt x="0" y="1704"/>
                  </a:cubicBezTo>
                  <a:cubicBezTo>
                    <a:pt x="0" y="2556"/>
                    <a:pt x="682" y="3237"/>
                    <a:pt x="1622" y="3237"/>
                  </a:cubicBezTo>
                  <a:cubicBezTo>
                    <a:pt x="2474" y="3237"/>
                    <a:pt x="3237" y="2556"/>
                    <a:pt x="3237" y="1623"/>
                  </a:cubicBezTo>
                  <a:cubicBezTo>
                    <a:pt x="3325" y="771"/>
                    <a:pt x="2644" y="1"/>
                    <a:pt x="17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15" name="Google Shape;15;p2"/>
          <p:cNvGrpSpPr/>
          <p:nvPr/>
        </p:nvGrpSpPr>
        <p:grpSpPr>
          <a:xfrm rot="5400000">
            <a:off x="7641265" y="-959422"/>
            <a:ext cx="1078604" cy="1926882"/>
            <a:chOff x="-329960" y="539399"/>
            <a:chExt cx="1078604" cy="1926882"/>
          </a:xfrm>
        </p:grpSpPr>
        <p:sp>
          <p:nvSpPr>
            <p:cNvPr id="16" name="Google Shape;16;p2"/>
            <p:cNvSpPr/>
            <p:nvPr/>
          </p:nvSpPr>
          <p:spPr>
            <a:xfrm>
              <a:off x="-329960" y="744689"/>
              <a:ext cx="330007" cy="776874"/>
            </a:xfrm>
            <a:custGeom>
              <a:avLst/>
              <a:gdLst/>
              <a:ahLst/>
              <a:cxnLst/>
              <a:rect l="l" t="t" r="r" b="b"/>
              <a:pathLst>
                <a:path w="9103" h="21431" extrusionOk="0">
                  <a:moveTo>
                    <a:pt x="1221" y="1"/>
                  </a:moveTo>
                  <a:cubicBezTo>
                    <a:pt x="604" y="1"/>
                    <a:pt x="0" y="810"/>
                    <a:pt x="342" y="1493"/>
                  </a:cubicBezTo>
                  <a:cubicBezTo>
                    <a:pt x="1374" y="3568"/>
                    <a:pt x="2988" y="5523"/>
                    <a:pt x="4261" y="7367"/>
                  </a:cubicBezTo>
                  <a:cubicBezTo>
                    <a:pt x="5183" y="8640"/>
                    <a:pt x="6105" y="10253"/>
                    <a:pt x="7489" y="11176"/>
                  </a:cubicBezTo>
                  <a:lnTo>
                    <a:pt x="7369" y="11286"/>
                  </a:lnTo>
                  <a:cubicBezTo>
                    <a:pt x="5985" y="12789"/>
                    <a:pt x="4833" y="14634"/>
                    <a:pt x="3569" y="16248"/>
                  </a:cubicBezTo>
                  <a:cubicBezTo>
                    <a:pt x="2758" y="17400"/>
                    <a:pt x="913" y="19125"/>
                    <a:pt x="1033" y="20628"/>
                  </a:cubicBezTo>
                  <a:cubicBezTo>
                    <a:pt x="1033" y="20859"/>
                    <a:pt x="1264" y="21320"/>
                    <a:pt x="1605" y="21320"/>
                  </a:cubicBezTo>
                  <a:cubicBezTo>
                    <a:pt x="1725" y="21320"/>
                    <a:pt x="1725" y="21320"/>
                    <a:pt x="1836" y="21430"/>
                  </a:cubicBezTo>
                  <a:cubicBezTo>
                    <a:pt x="2186" y="21430"/>
                    <a:pt x="2647" y="21200"/>
                    <a:pt x="2647" y="20739"/>
                  </a:cubicBezTo>
                  <a:cubicBezTo>
                    <a:pt x="2647" y="20398"/>
                    <a:pt x="3800" y="19245"/>
                    <a:pt x="4030" y="18894"/>
                  </a:cubicBezTo>
                  <a:cubicBezTo>
                    <a:pt x="4602" y="18203"/>
                    <a:pt x="5183" y="17511"/>
                    <a:pt x="5644" y="16709"/>
                  </a:cubicBezTo>
                  <a:cubicBezTo>
                    <a:pt x="6797" y="15325"/>
                    <a:pt x="7950" y="13942"/>
                    <a:pt x="8872" y="12328"/>
                  </a:cubicBezTo>
                  <a:cubicBezTo>
                    <a:pt x="9102" y="12098"/>
                    <a:pt x="8983" y="11747"/>
                    <a:pt x="8872" y="11406"/>
                  </a:cubicBezTo>
                  <a:lnTo>
                    <a:pt x="8872" y="11176"/>
                  </a:lnTo>
                  <a:cubicBezTo>
                    <a:pt x="8641" y="9101"/>
                    <a:pt x="6797" y="7367"/>
                    <a:pt x="5644" y="5642"/>
                  </a:cubicBezTo>
                  <a:cubicBezTo>
                    <a:pt x="4372" y="3909"/>
                    <a:pt x="3219" y="1954"/>
                    <a:pt x="1836" y="340"/>
                  </a:cubicBezTo>
                  <a:cubicBezTo>
                    <a:pt x="1656" y="100"/>
                    <a:pt x="1438" y="1"/>
                    <a:pt x="1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 name="Google Shape;17;p2"/>
            <p:cNvSpPr/>
            <p:nvPr/>
          </p:nvSpPr>
          <p:spPr>
            <a:xfrm>
              <a:off x="-217291" y="539399"/>
              <a:ext cx="209793" cy="407595"/>
            </a:xfrm>
            <a:custGeom>
              <a:avLst/>
              <a:gdLst/>
              <a:ahLst/>
              <a:cxnLst/>
              <a:rect l="l" t="t" r="r" b="b"/>
              <a:pathLst>
                <a:path w="5787" h="11244" extrusionOk="0">
                  <a:moveTo>
                    <a:pt x="5113" y="0"/>
                  </a:moveTo>
                  <a:cubicBezTo>
                    <a:pt x="4982" y="0"/>
                    <a:pt x="4845" y="38"/>
                    <a:pt x="4722" y="119"/>
                  </a:cubicBezTo>
                  <a:cubicBezTo>
                    <a:pt x="3569" y="1041"/>
                    <a:pt x="2536" y="2084"/>
                    <a:pt x="1494" y="3006"/>
                  </a:cubicBezTo>
                  <a:cubicBezTo>
                    <a:pt x="922" y="3577"/>
                    <a:pt x="0" y="4158"/>
                    <a:pt x="0" y="4961"/>
                  </a:cubicBezTo>
                  <a:cubicBezTo>
                    <a:pt x="0" y="5883"/>
                    <a:pt x="1383" y="7156"/>
                    <a:pt x="1845" y="7847"/>
                  </a:cubicBezTo>
                  <a:cubicBezTo>
                    <a:pt x="2767" y="9000"/>
                    <a:pt x="3569" y="10153"/>
                    <a:pt x="4611" y="11075"/>
                  </a:cubicBezTo>
                  <a:cubicBezTo>
                    <a:pt x="4730" y="11194"/>
                    <a:pt x="4872" y="11244"/>
                    <a:pt x="5011" y="11244"/>
                  </a:cubicBezTo>
                  <a:cubicBezTo>
                    <a:pt x="5411" y="11244"/>
                    <a:pt x="5786" y="10836"/>
                    <a:pt x="5533" y="10494"/>
                  </a:cubicBezTo>
                  <a:cubicBezTo>
                    <a:pt x="5644" y="10383"/>
                    <a:pt x="5764" y="10153"/>
                    <a:pt x="5764" y="9922"/>
                  </a:cubicBezTo>
                  <a:cubicBezTo>
                    <a:pt x="5533" y="6805"/>
                    <a:pt x="5644" y="3808"/>
                    <a:pt x="5764" y="700"/>
                  </a:cubicBezTo>
                  <a:cubicBezTo>
                    <a:pt x="5764" y="580"/>
                    <a:pt x="5764" y="470"/>
                    <a:pt x="5644" y="350"/>
                  </a:cubicBezTo>
                  <a:cubicBezTo>
                    <a:pt x="5572" y="129"/>
                    <a:pt x="5353" y="0"/>
                    <a:pt x="51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 name="Google Shape;18;p2"/>
            <p:cNvSpPr/>
            <p:nvPr/>
          </p:nvSpPr>
          <p:spPr>
            <a:xfrm>
              <a:off x="-54485" y="744689"/>
              <a:ext cx="330007" cy="776874"/>
            </a:xfrm>
            <a:custGeom>
              <a:avLst/>
              <a:gdLst/>
              <a:ahLst/>
              <a:cxnLst/>
              <a:rect l="l" t="t" r="r" b="b"/>
              <a:pathLst>
                <a:path w="9103" h="21431" extrusionOk="0">
                  <a:moveTo>
                    <a:pt x="7881" y="1"/>
                  </a:moveTo>
                  <a:cubicBezTo>
                    <a:pt x="7665" y="1"/>
                    <a:pt x="7447" y="100"/>
                    <a:pt x="7267" y="340"/>
                  </a:cubicBezTo>
                  <a:cubicBezTo>
                    <a:pt x="5884" y="1954"/>
                    <a:pt x="4731" y="3909"/>
                    <a:pt x="3458" y="5642"/>
                  </a:cubicBezTo>
                  <a:cubicBezTo>
                    <a:pt x="2306" y="7367"/>
                    <a:pt x="461" y="9101"/>
                    <a:pt x="231" y="11176"/>
                  </a:cubicBezTo>
                  <a:lnTo>
                    <a:pt x="231" y="11406"/>
                  </a:lnTo>
                  <a:cubicBezTo>
                    <a:pt x="120" y="11747"/>
                    <a:pt x="0" y="12098"/>
                    <a:pt x="231" y="12328"/>
                  </a:cubicBezTo>
                  <a:cubicBezTo>
                    <a:pt x="1153" y="13942"/>
                    <a:pt x="2306" y="15325"/>
                    <a:pt x="3458" y="16709"/>
                  </a:cubicBezTo>
                  <a:cubicBezTo>
                    <a:pt x="3920" y="17511"/>
                    <a:pt x="4501" y="18203"/>
                    <a:pt x="5072" y="18894"/>
                  </a:cubicBezTo>
                  <a:cubicBezTo>
                    <a:pt x="5303" y="19245"/>
                    <a:pt x="6456" y="20398"/>
                    <a:pt x="6456" y="20739"/>
                  </a:cubicBezTo>
                  <a:cubicBezTo>
                    <a:pt x="6575" y="21200"/>
                    <a:pt x="6917" y="21430"/>
                    <a:pt x="7267" y="21430"/>
                  </a:cubicBezTo>
                  <a:cubicBezTo>
                    <a:pt x="7378" y="21320"/>
                    <a:pt x="7498" y="21320"/>
                    <a:pt x="7498" y="21320"/>
                  </a:cubicBezTo>
                  <a:cubicBezTo>
                    <a:pt x="7839" y="21320"/>
                    <a:pt x="8069" y="20859"/>
                    <a:pt x="8069" y="20628"/>
                  </a:cubicBezTo>
                  <a:cubicBezTo>
                    <a:pt x="8189" y="19125"/>
                    <a:pt x="6345" y="17400"/>
                    <a:pt x="5533" y="16248"/>
                  </a:cubicBezTo>
                  <a:cubicBezTo>
                    <a:pt x="4270" y="14634"/>
                    <a:pt x="3117" y="12789"/>
                    <a:pt x="1734" y="11286"/>
                  </a:cubicBezTo>
                  <a:lnTo>
                    <a:pt x="1614" y="11176"/>
                  </a:lnTo>
                  <a:cubicBezTo>
                    <a:pt x="2997" y="10253"/>
                    <a:pt x="3920" y="8640"/>
                    <a:pt x="4842" y="7367"/>
                  </a:cubicBezTo>
                  <a:cubicBezTo>
                    <a:pt x="6114" y="5523"/>
                    <a:pt x="7728" y="3568"/>
                    <a:pt x="8761" y="1493"/>
                  </a:cubicBezTo>
                  <a:cubicBezTo>
                    <a:pt x="9102" y="810"/>
                    <a:pt x="8499" y="1"/>
                    <a:pt x="78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 name="Google Shape;19;p2"/>
            <p:cNvSpPr/>
            <p:nvPr/>
          </p:nvSpPr>
          <p:spPr>
            <a:xfrm>
              <a:off x="92878" y="1065512"/>
              <a:ext cx="450039" cy="449971"/>
            </a:xfrm>
            <a:custGeom>
              <a:avLst/>
              <a:gdLst/>
              <a:ahLst/>
              <a:cxnLst/>
              <a:rect l="l" t="t" r="r" b="b"/>
              <a:pathLst>
                <a:path w="12414" h="12413" extrusionOk="0">
                  <a:moveTo>
                    <a:pt x="6199" y="6586"/>
                  </a:moveTo>
                  <a:cubicBezTo>
                    <a:pt x="6310" y="6706"/>
                    <a:pt x="6310" y="6706"/>
                    <a:pt x="6310" y="6817"/>
                  </a:cubicBezTo>
                  <a:cubicBezTo>
                    <a:pt x="6310" y="6937"/>
                    <a:pt x="6430" y="7047"/>
                    <a:pt x="6540" y="7047"/>
                  </a:cubicBezTo>
                  <a:lnTo>
                    <a:pt x="6540" y="7278"/>
                  </a:lnTo>
                  <a:cubicBezTo>
                    <a:pt x="6430" y="7047"/>
                    <a:pt x="6199" y="6937"/>
                    <a:pt x="6079" y="6706"/>
                  </a:cubicBezTo>
                  <a:cubicBezTo>
                    <a:pt x="6199" y="6706"/>
                    <a:pt x="6199" y="6586"/>
                    <a:pt x="6199" y="6586"/>
                  </a:cubicBezTo>
                  <a:close/>
                  <a:moveTo>
                    <a:pt x="5200" y="1"/>
                  </a:moveTo>
                  <a:cubicBezTo>
                    <a:pt x="5148" y="1"/>
                    <a:pt x="5097" y="7"/>
                    <a:pt x="5046" y="20"/>
                  </a:cubicBezTo>
                  <a:cubicBezTo>
                    <a:pt x="4355" y="131"/>
                    <a:pt x="3774" y="251"/>
                    <a:pt x="3082" y="361"/>
                  </a:cubicBezTo>
                  <a:cubicBezTo>
                    <a:pt x="2510" y="361"/>
                    <a:pt x="1929" y="361"/>
                    <a:pt x="1358" y="481"/>
                  </a:cubicBezTo>
                  <a:cubicBezTo>
                    <a:pt x="1238" y="481"/>
                    <a:pt x="1127" y="592"/>
                    <a:pt x="1007" y="712"/>
                  </a:cubicBezTo>
                  <a:cubicBezTo>
                    <a:pt x="971" y="702"/>
                    <a:pt x="935" y="698"/>
                    <a:pt x="898" y="698"/>
                  </a:cubicBezTo>
                  <a:cubicBezTo>
                    <a:pt x="463" y="698"/>
                    <a:pt x="1" y="1319"/>
                    <a:pt x="316" y="1745"/>
                  </a:cubicBezTo>
                  <a:cubicBezTo>
                    <a:pt x="2621" y="5323"/>
                    <a:pt x="5388" y="9242"/>
                    <a:pt x="8385" y="12239"/>
                  </a:cubicBezTo>
                  <a:cubicBezTo>
                    <a:pt x="8500" y="12354"/>
                    <a:pt x="8615" y="12412"/>
                    <a:pt x="8731" y="12412"/>
                  </a:cubicBezTo>
                  <a:cubicBezTo>
                    <a:pt x="8846" y="12412"/>
                    <a:pt x="8961" y="12354"/>
                    <a:pt x="9076" y="12239"/>
                  </a:cubicBezTo>
                  <a:cubicBezTo>
                    <a:pt x="9196" y="12350"/>
                    <a:pt x="9307" y="12350"/>
                    <a:pt x="9427" y="12350"/>
                  </a:cubicBezTo>
                  <a:cubicBezTo>
                    <a:pt x="10921" y="11778"/>
                    <a:pt x="11963" y="9934"/>
                    <a:pt x="12304" y="8431"/>
                  </a:cubicBezTo>
                  <a:cubicBezTo>
                    <a:pt x="12414" y="8009"/>
                    <a:pt x="12130" y="7494"/>
                    <a:pt x="11728" y="7494"/>
                  </a:cubicBezTo>
                  <a:cubicBezTo>
                    <a:pt x="11690" y="7494"/>
                    <a:pt x="11652" y="7499"/>
                    <a:pt x="11612" y="7508"/>
                  </a:cubicBezTo>
                  <a:cubicBezTo>
                    <a:pt x="10810" y="7508"/>
                    <a:pt x="9999" y="7628"/>
                    <a:pt x="9307" y="7739"/>
                  </a:cubicBezTo>
                  <a:cubicBezTo>
                    <a:pt x="8735" y="7739"/>
                    <a:pt x="8154" y="7739"/>
                    <a:pt x="7583" y="7859"/>
                  </a:cubicBezTo>
                  <a:cubicBezTo>
                    <a:pt x="7813" y="7167"/>
                    <a:pt x="7924" y="6475"/>
                    <a:pt x="8154" y="5784"/>
                  </a:cubicBezTo>
                  <a:cubicBezTo>
                    <a:pt x="8274" y="5203"/>
                    <a:pt x="8615" y="4511"/>
                    <a:pt x="8274" y="3939"/>
                  </a:cubicBezTo>
                  <a:cubicBezTo>
                    <a:pt x="8099" y="3649"/>
                    <a:pt x="7811" y="3561"/>
                    <a:pt x="7509" y="3561"/>
                  </a:cubicBezTo>
                  <a:cubicBezTo>
                    <a:pt x="7207" y="3561"/>
                    <a:pt x="6891" y="3649"/>
                    <a:pt x="6660" y="3709"/>
                  </a:cubicBezTo>
                  <a:cubicBezTo>
                    <a:pt x="5969" y="3820"/>
                    <a:pt x="5157" y="3939"/>
                    <a:pt x="4585" y="4170"/>
                  </a:cubicBezTo>
                  <a:cubicBezTo>
                    <a:pt x="5277" y="3248"/>
                    <a:pt x="5618" y="1975"/>
                    <a:pt x="5969" y="822"/>
                  </a:cubicBezTo>
                  <a:cubicBezTo>
                    <a:pt x="6067" y="412"/>
                    <a:pt x="5624" y="1"/>
                    <a:pt x="52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 name="Google Shape;20;p2"/>
            <p:cNvSpPr/>
            <p:nvPr/>
          </p:nvSpPr>
          <p:spPr>
            <a:xfrm>
              <a:off x="-46944" y="539399"/>
              <a:ext cx="209793" cy="407595"/>
            </a:xfrm>
            <a:custGeom>
              <a:avLst/>
              <a:gdLst/>
              <a:ahLst/>
              <a:cxnLst/>
              <a:rect l="l" t="t" r="r" b="b"/>
              <a:pathLst>
                <a:path w="5787" h="11244" extrusionOk="0">
                  <a:moveTo>
                    <a:pt x="674" y="0"/>
                  </a:moveTo>
                  <a:cubicBezTo>
                    <a:pt x="433" y="0"/>
                    <a:pt x="214" y="129"/>
                    <a:pt x="143" y="350"/>
                  </a:cubicBezTo>
                  <a:cubicBezTo>
                    <a:pt x="23" y="470"/>
                    <a:pt x="23" y="580"/>
                    <a:pt x="23" y="700"/>
                  </a:cubicBezTo>
                  <a:cubicBezTo>
                    <a:pt x="143" y="3808"/>
                    <a:pt x="253" y="6805"/>
                    <a:pt x="23" y="9922"/>
                  </a:cubicBezTo>
                  <a:cubicBezTo>
                    <a:pt x="23" y="10153"/>
                    <a:pt x="143" y="10383"/>
                    <a:pt x="253" y="10494"/>
                  </a:cubicBezTo>
                  <a:cubicBezTo>
                    <a:pt x="0" y="10836"/>
                    <a:pt x="376" y="11244"/>
                    <a:pt x="775" y="11244"/>
                  </a:cubicBezTo>
                  <a:cubicBezTo>
                    <a:pt x="914" y="11244"/>
                    <a:pt x="1056" y="11194"/>
                    <a:pt x="1176" y="11075"/>
                  </a:cubicBezTo>
                  <a:cubicBezTo>
                    <a:pt x="2218" y="10153"/>
                    <a:pt x="3020" y="9000"/>
                    <a:pt x="3942" y="7847"/>
                  </a:cubicBezTo>
                  <a:cubicBezTo>
                    <a:pt x="4403" y="7156"/>
                    <a:pt x="5786" y="5883"/>
                    <a:pt x="5786" y="4961"/>
                  </a:cubicBezTo>
                  <a:cubicBezTo>
                    <a:pt x="5786" y="4158"/>
                    <a:pt x="4864" y="3577"/>
                    <a:pt x="4293" y="3006"/>
                  </a:cubicBezTo>
                  <a:cubicBezTo>
                    <a:pt x="3250" y="2084"/>
                    <a:pt x="2218" y="1041"/>
                    <a:pt x="1065" y="119"/>
                  </a:cubicBezTo>
                  <a:cubicBezTo>
                    <a:pt x="942" y="38"/>
                    <a:pt x="805" y="0"/>
                    <a:pt x="6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1" name="Google Shape;21;p2"/>
            <p:cNvSpPr/>
            <p:nvPr/>
          </p:nvSpPr>
          <p:spPr>
            <a:xfrm>
              <a:off x="275477" y="908581"/>
              <a:ext cx="369775" cy="386679"/>
            </a:xfrm>
            <a:custGeom>
              <a:avLst/>
              <a:gdLst/>
              <a:ahLst/>
              <a:cxnLst/>
              <a:rect l="l" t="t" r="r" b="b"/>
              <a:pathLst>
                <a:path w="10200" h="10667" extrusionOk="0">
                  <a:moveTo>
                    <a:pt x="1038" y="1"/>
                  </a:moveTo>
                  <a:cubicBezTo>
                    <a:pt x="518" y="1"/>
                    <a:pt x="0" y="596"/>
                    <a:pt x="351" y="1121"/>
                  </a:cubicBezTo>
                  <a:cubicBezTo>
                    <a:pt x="2546" y="4690"/>
                    <a:pt x="6004" y="8038"/>
                    <a:pt x="9342" y="10574"/>
                  </a:cubicBezTo>
                  <a:cubicBezTo>
                    <a:pt x="9429" y="10638"/>
                    <a:pt x="9516" y="10666"/>
                    <a:pt x="9598" y="10666"/>
                  </a:cubicBezTo>
                  <a:cubicBezTo>
                    <a:pt x="9949" y="10666"/>
                    <a:pt x="10200" y="10159"/>
                    <a:pt x="9923" y="9882"/>
                  </a:cubicBezTo>
                  <a:cubicBezTo>
                    <a:pt x="7156" y="6655"/>
                    <a:pt x="4390" y="3307"/>
                    <a:pt x="1503" y="199"/>
                  </a:cubicBezTo>
                  <a:cubicBezTo>
                    <a:pt x="1366" y="60"/>
                    <a:pt x="1202" y="1"/>
                    <a:pt x="1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2" name="Google Shape;22;p2"/>
            <p:cNvSpPr/>
            <p:nvPr/>
          </p:nvSpPr>
          <p:spPr>
            <a:xfrm>
              <a:off x="347836" y="810630"/>
              <a:ext cx="400808" cy="415244"/>
            </a:xfrm>
            <a:custGeom>
              <a:avLst/>
              <a:gdLst/>
              <a:ahLst/>
              <a:cxnLst/>
              <a:rect l="l" t="t" r="r" b="b"/>
              <a:pathLst>
                <a:path w="11056" h="11455" extrusionOk="0">
                  <a:moveTo>
                    <a:pt x="836" y="0"/>
                  </a:moveTo>
                  <a:cubicBezTo>
                    <a:pt x="345" y="0"/>
                    <a:pt x="1" y="649"/>
                    <a:pt x="430" y="1168"/>
                  </a:cubicBezTo>
                  <a:cubicBezTo>
                    <a:pt x="3196" y="4746"/>
                    <a:pt x="6654" y="8434"/>
                    <a:pt x="10113" y="11312"/>
                  </a:cubicBezTo>
                  <a:cubicBezTo>
                    <a:pt x="10212" y="11411"/>
                    <a:pt x="10339" y="11454"/>
                    <a:pt x="10462" y="11454"/>
                  </a:cubicBezTo>
                  <a:cubicBezTo>
                    <a:pt x="10772" y="11454"/>
                    <a:pt x="11055" y="11181"/>
                    <a:pt x="10804" y="10851"/>
                  </a:cubicBezTo>
                  <a:cubicBezTo>
                    <a:pt x="8158" y="7051"/>
                    <a:pt x="4810" y="3362"/>
                    <a:pt x="1352" y="245"/>
                  </a:cubicBezTo>
                  <a:cubicBezTo>
                    <a:pt x="1179" y="72"/>
                    <a:pt x="999" y="0"/>
                    <a:pt x="8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 name="Google Shape;23;p2"/>
            <p:cNvSpPr/>
            <p:nvPr/>
          </p:nvSpPr>
          <p:spPr>
            <a:xfrm>
              <a:off x="-329960" y="1484105"/>
              <a:ext cx="330007" cy="776874"/>
            </a:xfrm>
            <a:custGeom>
              <a:avLst/>
              <a:gdLst/>
              <a:ahLst/>
              <a:cxnLst/>
              <a:rect l="l" t="t" r="r" b="b"/>
              <a:pathLst>
                <a:path w="9103" h="21431" extrusionOk="0">
                  <a:moveTo>
                    <a:pt x="1836" y="1"/>
                  </a:moveTo>
                  <a:cubicBezTo>
                    <a:pt x="1725" y="111"/>
                    <a:pt x="1725" y="111"/>
                    <a:pt x="1605" y="111"/>
                  </a:cubicBezTo>
                  <a:cubicBezTo>
                    <a:pt x="1264" y="111"/>
                    <a:pt x="1033" y="572"/>
                    <a:pt x="1033" y="803"/>
                  </a:cubicBezTo>
                  <a:cubicBezTo>
                    <a:pt x="913" y="2306"/>
                    <a:pt x="2758" y="4031"/>
                    <a:pt x="3569" y="5183"/>
                  </a:cubicBezTo>
                  <a:cubicBezTo>
                    <a:pt x="4833" y="6797"/>
                    <a:pt x="5985" y="8641"/>
                    <a:pt x="7369" y="10145"/>
                  </a:cubicBezTo>
                  <a:cubicBezTo>
                    <a:pt x="7369" y="10255"/>
                    <a:pt x="7489" y="10255"/>
                    <a:pt x="7489" y="10255"/>
                  </a:cubicBezTo>
                  <a:cubicBezTo>
                    <a:pt x="6105" y="11178"/>
                    <a:pt x="5183" y="12791"/>
                    <a:pt x="4261" y="14064"/>
                  </a:cubicBezTo>
                  <a:cubicBezTo>
                    <a:pt x="2988" y="15908"/>
                    <a:pt x="1374" y="17863"/>
                    <a:pt x="342" y="19938"/>
                  </a:cubicBezTo>
                  <a:cubicBezTo>
                    <a:pt x="0" y="20621"/>
                    <a:pt x="604" y="21430"/>
                    <a:pt x="1221" y="21430"/>
                  </a:cubicBezTo>
                  <a:cubicBezTo>
                    <a:pt x="1438" y="21430"/>
                    <a:pt x="1656" y="21331"/>
                    <a:pt x="1836" y="21091"/>
                  </a:cubicBezTo>
                  <a:cubicBezTo>
                    <a:pt x="3219" y="19477"/>
                    <a:pt x="4372" y="17522"/>
                    <a:pt x="5644" y="15788"/>
                  </a:cubicBezTo>
                  <a:cubicBezTo>
                    <a:pt x="6797" y="14064"/>
                    <a:pt x="8641" y="12330"/>
                    <a:pt x="8872" y="10255"/>
                  </a:cubicBezTo>
                  <a:lnTo>
                    <a:pt x="8872" y="10025"/>
                  </a:lnTo>
                  <a:cubicBezTo>
                    <a:pt x="8983" y="9684"/>
                    <a:pt x="9102" y="9333"/>
                    <a:pt x="8872" y="9103"/>
                  </a:cubicBezTo>
                  <a:cubicBezTo>
                    <a:pt x="7950" y="7489"/>
                    <a:pt x="6797" y="6105"/>
                    <a:pt x="5644" y="4722"/>
                  </a:cubicBezTo>
                  <a:cubicBezTo>
                    <a:pt x="5183" y="3920"/>
                    <a:pt x="4602" y="3228"/>
                    <a:pt x="4030" y="2537"/>
                  </a:cubicBezTo>
                  <a:cubicBezTo>
                    <a:pt x="3800" y="2186"/>
                    <a:pt x="2647" y="1033"/>
                    <a:pt x="2647" y="692"/>
                  </a:cubicBezTo>
                  <a:cubicBezTo>
                    <a:pt x="2647" y="231"/>
                    <a:pt x="2186" y="1"/>
                    <a:pt x="18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 name="Google Shape;24;p2"/>
            <p:cNvSpPr/>
            <p:nvPr/>
          </p:nvSpPr>
          <p:spPr>
            <a:xfrm>
              <a:off x="-217291" y="2058686"/>
              <a:ext cx="209793" cy="407595"/>
            </a:xfrm>
            <a:custGeom>
              <a:avLst/>
              <a:gdLst/>
              <a:ahLst/>
              <a:cxnLst/>
              <a:rect l="l" t="t" r="r" b="b"/>
              <a:pathLst>
                <a:path w="5787" h="11244" extrusionOk="0">
                  <a:moveTo>
                    <a:pt x="5011" y="0"/>
                  </a:moveTo>
                  <a:cubicBezTo>
                    <a:pt x="4872" y="0"/>
                    <a:pt x="4730" y="50"/>
                    <a:pt x="4611" y="169"/>
                  </a:cubicBezTo>
                  <a:cubicBezTo>
                    <a:pt x="3569" y="1091"/>
                    <a:pt x="2767" y="2244"/>
                    <a:pt x="1845" y="3397"/>
                  </a:cubicBezTo>
                  <a:cubicBezTo>
                    <a:pt x="1383" y="4088"/>
                    <a:pt x="0" y="5361"/>
                    <a:pt x="0" y="6283"/>
                  </a:cubicBezTo>
                  <a:cubicBezTo>
                    <a:pt x="0" y="7085"/>
                    <a:pt x="922" y="7666"/>
                    <a:pt x="1494" y="8238"/>
                  </a:cubicBezTo>
                  <a:cubicBezTo>
                    <a:pt x="2536" y="9160"/>
                    <a:pt x="3569" y="10202"/>
                    <a:pt x="4722" y="11125"/>
                  </a:cubicBezTo>
                  <a:cubicBezTo>
                    <a:pt x="4845" y="11206"/>
                    <a:pt x="4982" y="11244"/>
                    <a:pt x="5113" y="11244"/>
                  </a:cubicBezTo>
                  <a:cubicBezTo>
                    <a:pt x="5353" y="11244"/>
                    <a:pt x="5572" y="11115"/>
                    <a:pt x="5644" y="10894"/>
                  </a:cubicBezTo>
                  <a:cubicBezTo>
                    <a:pt x="5764" y="10774"/>
                    <a:pt x="5764" y="10664"/>
                    <a:pt x="5764" y="10544"/>
                  </a:cubicBezTo>
                  <a:cubicBezTo>
                    <a:pt x="5644" y="7436"/>
                    <a:pt x="5533" y="4439"/>
                    <a:pt x="5764" y="1322"/>
                  </a:cubicBezTo>
                  <a:cubicBezTo>
                    <a:pt x="5764" y="1091"/>
                    <a:pt x="5644" y="861"/>
                    <a:pt x="5533" y="750"/>
                  </a:cubicBezTo>
                  <a:cubicBezTo>
                    <a:pt x="5786" y="408"/>
                    <a:pt x="5411" y="0"/>
                    <a:pt x="501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 name="Google Shape;25;p2"/>
            <p:cNvSpPr/>
            <p:nvPr/>
          </p:nvSpPr>
          <p:spPr>
            <a:xfrm>
              <a:off x="-54485" y="1484105"/>
              <a:ext cx="330007" cy="776874"/>
            </a:xfrm>
            <a:custGeom>
              <a:avLst/>
              <a:gdLst/>
              <a:ahLst/>
              <a:cxnLst/>
              <a:rect l="l" t="t" r="r" b="b"/>
              <a:pathLst>
                <a:path w="9103" h="21431" extrusionOk="0">
                  <a:moveTo>
                    <a:pt x="7267" y="1"/>
                  </a:moveTo>
                  <a:cubicBezTo>
                    <a:pt x="6917" y="1"/>
                    <a:pt x="6575" y="231"/>
                    <a:pt x="6456" y="692"/>
                  </a:cubicBezTo>
                  <a:cubicBezTo>
                    <a:pt x="6456" y="1033"/>
                    <a:pt x="5303" y="2186"/>
                    <a:pt x="5072" y="2537"/>
                  </a:cubicBezTo>
                  <a:cubicBezTo>
                    <a:pt x="4501" y="3228"/>
                    <a:pt x="3920" y="3920"/>
                    <a:pt x="3458" y="4722"/>
                  </a:cubicBezTo>
                  <a:cubicBezTo>
                    <a:pt x="2306" y="6105"/>
                    <a:pt x="1153" y="7489"/>
                    <a:pt x="231" y="9103"/>
                  </a:cubicBezTo>
                  <a:cubicBezTo>
                    <a:pt x="0" y="9333"/>
                    <a:pt x="120" y="9684"/>
                    <a:pt x="231" y="10025"/>
                  </a:cubicBezTo>
                  <a:lnTo>
                    <a:pt x="231" y="10255"/>
                  </a:lnTo>
                  <a:cubicBezTo>
                    <a:pt x="461" y="12330"/>
                    <a:pt x="2306" y="14064"/>
                    <a:pt x="3458" y="15788"/>
                  </a:cubicBezTo>
                  <a:cubicBezTo>
                    <a:pt x="4731" y="17522"/>
                    <a:pt x="5884" y="19477"/>
                    <a:pt x="7267" y="21091"/>
                  </a:cubicBezTo>
                  <a:cubicBezTo>
                    <a:pt x="7447" y="21331"/>
                    <a:pt x="7665" y="21430"/>
                    <a:pt x="7881" y="21430"/>
                  </a:cubicBezTo>
                  <a:cubicBezTo>
                    <a:pt x="8499" y="21430"/>
                    <a:pt x="9102" y="20621"/>
                    <a:pt x="8761" y="19938"/>
                  </a:cubicBezTo>
                  <a:cubicBezTo>
                    <a:pt x="7728" y="17863"/>
                    <a:pt x="6114" y="15908"/>
                    <a:pt x="4842" y="14064"/>
                  </a:cubicBezTo>
                  <a:cubicBezTo>
                    <a:pt x="3920" y="12791"/>
                    <a:pt x="2997" y="11178"/>
                    <a:pt x="1614" y="10255"/>
                  </a:cubicBezTo>
                  <a:cubicBezTo>
                    <a:pt x="1614" y="10255"/>
                    <a:pt x="1734" y="10255"/>
                    <a:pt x="1734" y="10145"/>
                  </a:cubicBezTo>
                  <a:cubicBezTo>
                    <a:pt x="3117" y="8641"/>
                    <a:pt x="4270" y="6797"/>
                    <a:pt x="5533" y="5183"/>
                  </a:cubicBezTo>
                  <a:cubicBezTo>
                    <a:pt x="6345" y="4031"/>
                    <a:pt x="8189" y="2306"/>
                    <a:pt x="8069" y="803"/>
                  </a:cubicBezTo>
                  <a:cubicBezTo>
                    <a:pt x="8069" y="572"/>
                    <a:pt x="7839" y="111"/>
                    <a:pt x="7498" y="111"/>
                  </a:cubicBezTo>
                  <a:cubicBezTo>
                    <a:pt x="7498" y="111"/>
                    <a:pt x="7378" y="111"/>
                    <a:pt x="72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 name="Google Shape;26;p2"/>
            <p:cNvSpPr/>
            <p:nvPr/>
          </p:nvSpPr>
          <p:spPr>
            <a:xfrm>
              <a:off x="92878" y="1490195"/>
              <a:ext cx="450039" cy="449971"/>
            </a:xfrm>
            <a:custGeom>
              <a:avLst/>
              <a:gdLst/>
              <a:ahLst/>
              <a:cxnLst/>
              <a:rect l="l" t="t" r="r" b="b"/>
              <a:pathLst>
                <a:path w="12414" h="12413" extrusionOk="0">
                  <a:moveTo>
                    <a:pt x="6540" y="5135"/>
                  </a:moveTo>
                  <a:lnTo>
                    <a:pt x="6540" y="5366"/>
                  </a:lnTo>
                  <a:cubicBezTo>
                    <a:pt x="6430" y="5366"/>
                    <a:pt x="6310" y="5476"/>
                    <a:pt x="6310" y="5596"/>
                  </a:cubicBezTo>
                  <a:cubicBezTo>
                    <a:pt x="6310" y="5707"/>
                    <a:pt x="6310" y="5707"/>
                    <a:pt x="6199" y="5827"/>
                  </a:cubicBezTo>
                  <a:cubicBezTo>
                    <a:pt x="6199" y="5827"/>
                    <a:pt x="6199" y="5707"/>
                    <a:pt x="6079" y="5707"/>
                  </a:cubicBezTo>
                  <a:cubicBezTo>
                    <a:pt x="6199" y="5476"/>
                    <a:pt x="6430" y="5366"/>
                    <a:pt x="6540" y="5135"/>
                  </a:cubicBezTo>
                  <a:close/>
                  <a:moveTo>
                    <a:pt x="8731" y="1"/>
                  </a:moveTo>
                  <a:cubicBezTo>
                    <a:pt x="8615" y="1"/>
                    <a:pt x="8500" y="58"/>
                    <a:pt x="8385" y="174"/>
                  </a:cubicBezTo>
                  <a:cubicBezTo>
                    <a:pt x="5388" y="3171"/>
                    <a:pt x="2621" y="7090"/>
                    <a:pt x="316" y="10668"/>
                  </a:cubicBezTo>
                  <a:cubicBezTo>
                    <a:pt x="1" y="11094"/>
                    <a:pt x="463" y="11715"/>
                    <a:pt x="898" y="11715"/>
                  </a:cubicBezTo>
                  <a:cubicBezTo>
                    <a:pt x="935" y="11715"/>
                    <a:pt x="971" y="11710"/>
                    <a:pt x="1007" y="11701"/>
                  </a:cubicBezTo>
                  <a:cubicBezTo>
                    <a:pt x="1127" y="11821"/>
                    <a:pt x="1238" y="11932"/>
                    <a:pt x="1358" y="11932"/>
                  </a:cubicBezTo>
                  <a:cubicBezTo>
                    <a:pt x="1929" y="12052"/>
                    <a:pt x="2510" y="12052"/>
                    <a:pt x="3082" y="12052"/>
                  </a:cubicBezTo>
                  <a:cubicBezTo>
                    <a:pt x="3774" y="12162"/>
                    <a:pt x="4355" y="12282"/>
                    <a:pt x="5046" y="12393"/>
                  </a:cubicBezTo>
                  <a:cubicBezTo>
                    <a:pt x="5097" y="12406"/>
                    <a:pt x="5148" y="12412"/>
                    <a:pt x="5200" y="12412"/>
                  </a:cubicBezTo>
                  <a:cubicBezTo>
                    <a:pt x="5624" y="12412"/>
                    <a:pt x="6067" y="12001"/>
                    <a:pt x="5969" y="11591"/>
                  </a:cubicBezTo>
                  <a:cubicBezTo>
                    <a:pt x="5618" y="10438"/>
                    <a:pt x="5277" y="9165"/>
                    <a:pt x="4585" y="8243"/>
                  </a:cubicBezTo>
                  <a:lnTo>
                    <a:pt x="4585" y="8243"/>
                  </a:lnTo>
                  <a:cubicBezTo>
                    <a:pt x="5157" y="8473"/>
                    <a:pt x="5969" y="8593"/>
                    <a:pt x="6660" y="8704"/>
                  </a:cubicBezTo>
                  <a:cubicBezTo>
                    <a:pt x="6891" y="8764"/>
                    <a:pt x="7207" y="8852"/>
                    <a:pt x="7509" y="8852"/>
                  </a:cubicBezTo>
                  <a:cubicBezTo>
                    <a:pt x="7811" y="8852"/>
                    <a:pt x="8099" y="8764"/>
                    <a:pt x="8274" y="8473"/>
                  </a:cubicBezTo>
                  <a:cubicBezTo>
                    <a:pt x="8615" y="7902"/>
                    <a:pt x="8274" y="7210"/>
                    <a:pt x="8154" y="6629"/>
                  </a:cubicBezTo>
                  <a:cubicBezTo>
                    <a:pt x="7924" y="5937"/>
                    <a:pt x="7813" y="5246"/>
                    <a:pt x="7583" y="4554"/>
                  </a:cubicBezTo>
                  <a:lnTo>
                    <a:pt x="7583" y="4554"/>
                  </a:lnTo>
                  <a:cubicBezTo>
                    <a:pt x="8154" y="4674"/>
                    <a:pt x="8735" y="4674"/>
                    <a:pt x="9307" y="4785"/>
                  </a:cubicBezTo>
                  <a:cubicBezTo>
                    <a:pt x="9999" y="4785"/>
                    <a:pt x="10810" y="4905"/>
                    <a:pt x="11612" y="4905"/>
                  </a:cubicBezTo>
                  <a:cubicBezTo>
                    <a:pt x="11652" y="4914"/>
                    <a:pt x="11690" y="4919"/>
                    <a:pt x="11728" y="4919"/>
                  </a:cubicBezTo>
                  <a:cubicBezTo>
                    <a:pt x="12130" y="4919"/>
                    <a:pt x="12414" y="4404"/>
                    <a:pt x="12304" y="3982"/>
                  </a:cubicBezTo>
                  <a:cubicBezTo>
                    <a:pt x="11963" y="2479"/>
                    <a:pt x="10921" y="635"/>
                    <a:pt x="9427" y="63"/>
                  </a:cubicBezTo>
                  <a:cubicBezTo>
                    <a:pt x="9307" y="63"/>
                    <a:pt x="9196" y="63"/>
                    <a:pt x="9076" y="174"/>
                  </a:cubicBezTo>
                  <a:cubicBezTo>
                    <a:pt x="8961" y="58"/>
                    <a:pt x="8846" y="1"/>
                    <a:pt x="873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 name="Google Shape;27;p2"/>
            <p:cNvSpPr/>
            <p:nvPr/>
          </p:nvSpPr>
          <p:spPr>
            <a:xfrm>
              <a:off x="-46944" y="2058686"/>
              <a:ext cx="209793" cy="407595"/>
            </a:xfrm>
            <a:custGeom>
              <a:avLst/>
              <a:gdLst/>
              <a:ahLst/>
              <a:cxnLst/>
              <a:rect l="l" t="t" r="r" b="b"/>
              <a:pathLst>
                <a:path w="5787" h="11244" extrusionOk="0">
                  <a:moveTo>
                    <a:pt x="775" y="0"/>
                  </a:moveTo>
                  <a:cubicBezTo>
                    <a:pt x="376" y="0"/>
                    <a:pt x="0" y="408"/>
                    <a:pt x="253" y="750"/>
                  </a:cubicBezTo>
                  <a:cubicBezTo>
                    <a:pt x="143" y="861"/>
                    <a:pt x="23" y="1091"/>
                    <a:pt x="23" y="1322"/>
                  </a:cubicBezTo>
                  <a:cubicBezTo>
                    <a:pt x="253" y="4439"/>
                    <a:pt x="143" y="7436"/>
                    <a:pt x="23" y="10544"/>
                  </a:cubicBezTo>
                  <a:cubicBezTo>
                    <a:pt x="23" y="10664"/>
                    <a:pt x="23" y="10774"/>
                    <a:pt x="143" y="10894"/>
                  </a:cubicBezTo>
                  <a:cubicBezTo>
                    <a:pt x="214" y="11115"/>
                    <a:pt x="433" y="11244"/>
                    <a:pt x="674" y="11244"/>
                  </a:cubicBezTo>
                  <a:cubicBezTo>
                    <a:pt x="805" y="11244"/>
                    <a:pt x="942" y="11206"/>
                    <a:pt x="1065" y="11125"/>
                  </a:cubicBezTo>
                  <a:cubicBezTo>
                    <a:pt x="2218" y="10202"/>
                    <a:pt x="3250" y="9160"/>
                    <a:pt x="4293" y="8238"/>
                  </a:cubicBezTo>
                  <a:cubicBezTo>
                    <a:pt x="4864" y="7666"/>
                    <a:pt x="5786" y="7085"/>
                    <a:pt x="5786" y="6283"/>
                  </a:cubicBezTo>
                  <a:cubicBezTo>
                    <a:pt x="5786" y="5361"/>
                    <a:pt x="4403" y="4088"/>
                    <a:pt x="3942" y="3397"/>
                  </a:cubicBezTo>
                  <a:cubicBezTo>
                    <a:pt x="3020" y="2244"/>
                    <a:pt x="2218" y="1091"/>
                    <a:pt x="1176" y="169"/>
                  </a:cubicBezTo>
                  <a:cubicBezTo>
                    <a:pt x="1056" y="50"/>
                    <a:pt x="914" y="0"/>
                    <a:pt x="7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 name="Google Shape;28;p2"/>
            <p:cNvSpPr/>
            <p:nvPr/>
          </p:nvSpPr>
          <p:spPr>
            <a:xfrm>
              <a:off x="275767" y="1710421"/>
              <a:ext cx="369485" cy="387295"/>
            </a:xfrm>
            <a:custGeom>
              <a:avLst/>
              <a:gdLst/>
              <a:ahLst/>
              <a:cxnLst/>
              <a:rect l="l" t="t" r="r" b="b"/>
              <a:pathLst>
                <a:path w="10192" h="10684" extrusionOk="0">
                  <a:moveTo>
                    <a:pt x="9590" y="1"/>
                  </a:moveTo>
                  <a:cubicBezTo>
                    <a:pt x="9508" y="1"/>
                    <a:pt x="9421" y="28"/>
                    <a:pt x="9334" y="93"/>
                  </a:cubicBezTo>
                  <a:cubicBezTo>
                    <a:pt x="5996" y="2629"/>
                    <a:pt x="2538" y="5977"/>
                    <a:pt x="343" y="9545"/>
                  </a:cubicBezTo>
                  <a:cubicBezTo>
                    <a:pt x="1" y="10147"/>
                    <a:pt x="485" y="10683"/>
                    <a:pt x="992" y="10683"/>
                  </a:cubicBezTo>
                  <a:cubicBezTo>
                    <a:pt x="1168" y="10683"/>
                    <a:pt x="1348" y="10618"/>
                    <a:pt x="1495" y="10468"/>
                  </a:cubicBezTo>
                  <a:cubicBezTo>
                    <a:pt x="4382" y="7360"/>
                    <a:pt x="7148" y="4012"/>
                    <a:pt x="9915" y="785"/>
                  </a:cubicBezTo>
                  <a:cubicBezTo>
                    <a:pt x="10192" y="508"/>
                    <a:pt x="9941" y="1"/>
                    <a:pt x="9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 name="Google Shape;29;p2"/>
            <p:cNvSpPr/>
            <p:nvPr/>
          </p:nvSpPr>
          <p:spPr>
            <a:xfrm>
              <a:off x="347836" y="1779806"/>
              <a:ext cx="400808" cy="415244"/>
            </a:xfrm>
            <a:custGeom>
              <a:avLst/>
              <a:gdLst/>
              <a:ahLst/>
              <a:cxnLst/>
              <a:rect l="l" t="t" r="r" b="b"/>
              <a:pathLst>
                <a:path w="11056" h="11455" extrusionOk="0">
                  <a:moveTo>
                    <a:pt x="10462" y="1"/>
                  </a:moveTo>
                  <a:cubicBezTo>
                    <a:pt x="10339" y="1"/>
                    <a:pt x="10212" y="44"/>
                    <a:pt x="10113" y="143"/>
                  </a:cubicBezTo>
                  <a:cubicBezTo>
                    <a:pt x="6654" y="3021"/>
                    <a:pt x="3196" y="6709"/>
                    <a:pt x="430" y="10287"/>
                  </a:cubicBezTo>
                  <a:cubicBezTo>
                    <a:pt x="1" y="10806"/>
                    <a:pt x="345" y="11455"/>
                    <a:pt x="836" y="11455"/>
                  </a:cubicBezTo>
                  <a:cubicBezTo>
                    <a:pt x="999" y="11455"/>
                    <a:pt x="1179" y="11383"/>
                    <a:pt x="1352" y="11210"/>
                  </a:cubicBezTo>
                  <a:cubicBezTo>
                    <a:pt x="4810" y="8093"/>
                    <a:pt x="8158" y="4404"/>
                    <a:pt x="10804" y="604"/>
                  </a:cubicBezTo>
                  <a:cubicBezTo>
                    <a:pt x="11055" y="274"/>
                    <a:pt x="10772" y="1"/>
                    <a:pt x="104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30" name="Google Shape;30;p2"/>
          <p:cNvGrpSpPr/>
          <p:nvPr/>
        </p:nvGrpSpPr>
        <p:grpSpPr>
          <a:xfrm rot="5400000" flipH="1">
            <a:off x="7641265" y="4175753"/>
            <a:ext cx="1078604" cy="1926882"/>
            <a:chOff x="-329960" y="539399"/>
            <a:chExt cx="1078604" cy="1926882"/>
          </a:xfrm>
        </p:grpSpPr>
        <p:sp>
          <p:nvSpPr>
            <p:cNvPr id="31" name="Google Shape;31;p2"/>
            <p:cNvSpPr/>
            <p:nvPr/>
          </p:nvSpPr>
          <p:spPr>
            <a:xfrm>
              <a:off x="-329960" y="744689"/>
              <a:ext cx="330007" cy="776874"/>
            </a:xfrm>
            <a:custGeom>
              <a:avLst/>
              <a:gdLst/>
              <a:ahLst/>
              <a:cxnLst/>
              <a:rect l="l" t="t" r="r" b="b"/>
              <a:pathLst>
                <a:path w="9103" h="21431" extrusionOk="0">
                  <a:moveTo>
                    <a:pt x="1221" y="1"/>
                  </a:moveTo>
                  <a:cubicBezTo>
                    <a:pt x="604" y="1"/>
                    <a:pt x="0" y="810"/>
                    <a:pt x="342" y="1493"/>
                  </a:cubicBezTo>
                  <a:cubicBezTo>
                    <a:pt x="1374" y="3568"/>
                    <a:pt x="2988" y="5523"/>
                    <a:pt x="4261" y="7367"/>
                  </a:cubicBezTo>
                  <a:cubicBezTo>
                    <a:pt x="5183" y="8640"/>
                    <a:pt x="6105" y="10253"/>
                    <a:pt x="7489" y="11176"/>
                  </a:cubicBezTo>
                  <a:lnTo>
                    <a:pt x="7369" y="11286"/>
                  </a:lnTo>
                  <a:cubicBezTo>
                    <a:pt x="5985" y="12789"/>
                    <a:pt x="4833" y="14634"/>
                    <a:pt x="3569" y="16248"/>
                  </a:cubicBezTo>
                  <a:cubicBezTo>
                    <a:pt x="2758" y="17400"/>
                    <a:pt x="913" y="19125"/>
                    <a:pt x="1033" y="20628"/>
                  </a:cubicBezTo>
                  <a:cubicBezTo>
                    <a:pt x="1033" y="20859"/>
                    <a:pt x="1264" y="21320"/>
                    <a:pt x="1605" y="21320"/>
                  </a:cubicBezTo>
                  <a:cubicBezTo>
                    <a:pt x="1725" y="21320"/>
                    <a:pt x="1725" y="21320"/>
                    <a:pt x="1836" y="21430"/>
                  </a:cubicBezTo>
                  <a:cubicBezTo>
                    <a:pt x="2186" y="21430"/>
                    <a:pt x="2647" y="21200"/>
                    <a:pt x="2647" y="20739"/>
                  </a:cubicBezTo>
                  <a:cubicBezTo>
                    <a:pt x="2647" y="20398"/>
                    <a:pt x="3800" y="19245"/>
                    <a:pt x="4030" y="18894"/>
                  </a:cubicBezTo>
                  <a:cubicBezTo>
                    <a:pt x="4602" y="18203"/>
                    <a:pt x="5183" y="17511"/>
                    <a:pt x="5644" y="16709"/>
                  </a:cubicBezTo>
                  <a:cubicBezTo>
                    <a:pt x="6797" y="15325"/>
                    <a:pt x="7950" y="13942"/>
                    <a:pt x="8872" y="12328"/>
                  </a:cubicBezTo>
                  <a:cubicBezTo>
                    <a:pt x="9102" y="12098"/>
                    <a:pt x="8983" y="11747"/>
                    <a:pt x="8872" y="11406"/>
                  </a:cubicBezTo>
                  <a:lnTo>
                    <a:pt x="8872" y="11176"/>
                  </a:lnTo>
                  <a:cubicBezTo>
                    <a:pt x="8641" y="9101"/>
                    <a:pt x="6797" y="7367"/>
                    <a:pt x="5644" y="5642"/>
                  </a:cubicBezTo>
                  <a:cubicBezTo>
                    <a:pt x="4372" y="3909"/>
                    <a:pt x="3219" y="1954"/>
                    <a:pt x="1836" y="340"/>
                  </a:cubicBezTo>
                  <a:cubicBezTo>
                    <a:pt x="1656" y="100"/>
                    <a:pt x="1438" y="1"/>
                    <a:pt x="1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 name="Google Shape;32;p2"/>
            <p:cNvSpPr/>
            <p:nvPr/>
          </p:nvSpPr>
          <p:spPr>
            <a:xfrm>
              <a:off x="-217291" y="539399"/>
              <a:ext cx="209793" cy="407595"/>
            </a:xfrm>
            <a:custGeom>
              <a:avLst/>
              <a:gdLst/>
              <a:ahLst/>
              <a:cxnLst/>
              <a:rect l="l" t="t" r="r" b="b"/>
              <a:pathLst>
                <a:path w="5787" h="11244" extrusionOk="0">
                  <a:moveTo>
                    <a:pt x="5113" y="0"/>
                  </a:moveTo>
                  <a:cubicBezTo>
                    <a:pt x="4982" y="0"/>
                    <a:pt x="4845" y="38"/>
                    <a:pt x="4722" y="119"/>
                  </a:cubicBezTo>
                  <a:cubicBezTo>
                    <a:pt x="3569" y="1041"/>
                    <a:pt x="2536" y="2084"/>
                    <a:pt x="1494" y="3006"/>
                  </a:cubicBezTo>
                  <a:cubicBezTo>
                    <a:pt x="922" y="3577"/>
                    <a:pt x="0" y="4158"/>
                    <a:pt x="0" y="4961"/>
                  </a:cubicBezTo>
                  <a:cubicBezTo>
                    <a:pt x="0" y="5883"/>
                    <a:pt x="1383" y="7156"/>
                    <a:pt x="1845" y="7847"/>
                  </a:cubicBezTo>
                  <a:cubicBezTo>
                    <a:pt x="2767" y="9000"/>
                    <a:pt x="3569" y="10153"/>
                    <a:pt x="4611" y="11075"/>
                  </a:cubicBezTo>
                  <a:cubicBezTo>
                    <a:pt x="4730" y="11194"/>
                    <a:pt x="4872" y="11244"/>
                    <a:pt x="5011" y="11244"/>
                  </a:cubicBezTo>
                  <a:cubicBezTo>
                    <a:pt x="5411" y="11244"/>
                    <a:pt x="5786" y="10836"/>
                    <a:pt x="5533" y="10494"/>
                  </a:cubicBezTo>
                  <a:cubicBezTo>
                    <a:pt x="5644" y="10383"/>
                    <a:pt x="5764" y="10153"/>
                    <a:pt x="5764" y="9922"/>
                  </a:cubicBezTo>
                  <a:cubicBezTo>
                    <a:pt x="5533" y="6805"/>
                    <a:pt x="5644" y="3808"/>
                    <a:pt x="5764" y="700"/>
                  </a:cubicBezTo>
                  <a:cubicBezTo>
                    <a:pt x="5764" y="580"/>
                    <a:pt x="5764" y="470"/>
                    <a:pt x="5644" y="350"/>
                  </a:cubicBezTo>
                  <a:cubicBezTo>
                    <a:pt x="5572" y="129"/>
                    <a:pt x="5353" y="0"/>
                    <a:pt x="51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 name="Google Shape;33;p2"/>
            <p:cNvSpPr/>
            <p:nvPr/>
          </p:nvSpPr>
          <p:spPr>
            <a:xfrm>
              <a:off x="-54485" y="744689"/>
              <a:ext cx="330007" cy="776874"/>
            </a:xfrm>
            <a:custGeom>
              <a:avLst/>
              <a:gdLst/>
              <a:ahLst/>
              <a:cxnLst/>
              <a:rect l="l" t="t" r="r" b="b"/>
              <a:pathLst>
                <a:path w="9103" h="21431" extrusionOk="0">
                  <a:moveTo>
                    <a:pt x="7881" y="1"/>
                  </a:moveTo>
                  <a:cubicBezTo>
                    <a:pt x="7665" y="1"/>
                    <a:pt x="7447" y="100"/>
                    <a:pt x="7267" y="340"/>
                  </a:cubicBezTo>
                  <a:cubicBezTo>
                    <a:pt x="5884" y="1954"/>
                    <a:pt x="4731" y="3909"/>
                    <a:pt x="3458" y="5642"/>
                  </a:cubicBezTo>
                  <a:cubicBezTo>
                    <a:pt x="2306" y="7367"/>
                    <a:pt x="461" y="9101"/>
                    <a:pt x="231" y="11176"/>
                  </a:cubicBezTo>
                  <a:lnTo>
                    <a:pt x="231" y="11406"/>
                  </a:lnTo>
                  <a:cubicBezTo>
                    <a:pt x="120" y="11747"/>
                    <a:pt x="0" y="12098"/>
                    <a:pt x="231" y="12328"/>
                  </a:cubicBezTo>
                  <a:cubicBezTo>
                    <a:pt x="1153" y="13942"/>
                    <a:pt x="2306" y="15325"/>
                    <a:pt x="3458" y="16709"/>
                  </a:cubicBezTo>
                  <a:cubicBezTo>
                    <a:pt x="3920" y="17511"/>
                    <a:pt x="4501" y="18203"/>
                    <a:pt x="5072" y="18894"/>
                  </a:cubicBezTo>
                  <a:cubicBezTo>
                    <a:pt x="5303" y="19245"/>
                    <a:pt x="6456" y="20398"/>
                    <a:pt x="6456" y="20739"/>
                  </a:cubicBezTo>
                  <a:cubicBezTo>
                    <a:pt x="6575" y="21200"/>
                    <a:pt x="6917" y="21430"/>
                    <a:pt x="7267" y="21430"/>
                  </a:cubicBezTo>
                  <a:cubicBezTo>
                    <a:pt x="7378" y="21320"/>
                    <a:pt x="7498" y="21320"/>
                    <a:pt x="7498" y="21320"/>
                  </a:cubicBezTo>
                  <a:cubicBezTo>
                    <a:pt x="7839" y="21320"/>
                    <a:pt x="8069" y="20859"/>
                    <a:pt x="8069" y="20628"/>
                  </a:cubicBezTo>
                  <a:cubicBezTo>
                    <a:pt x="8189" y="19125"/>
                    <a:pt x="6345" y="17400"/>
                    <a:pt x="5533" y="16248"/>
                  </a:cubicBezTo>
                  <a:cubicBezTo>
                    <a:pt x="4270" y="14634"/>
                    <a:pt x="3117" y="12789"/>
                    <a:pt x="1734" y="11286"/>
                  </a:cubicBezTo>
                  <a:lnTo>
                    <a:pt x="1614" y="11176"/>
                  </a:lnTo>
                  <a:cubicBezTo>
                    <a:pt x="2997" y="10253"/>
                    <a:pt x="3920" y="8640"/>
                    <a:pt x="4842" y="7367"/>
                  </a:cubicBezTo>
                  <a:cubicBezTo>
                    <a:pt x="6114" y="5523"/>
                    <a:pt x="7728" y="3568"/>
                    <a:pt x="8761" y="1493"/>
                  </a:cubicBezTo>
                  <a:cubicBezTo>
                    <a:pt x="9102" y="810"/>
                    <a:pt x="8499" y="1"/>
                    <a:pt x="78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 name="Google Shape;34;p2"/>
            <p:cNvSpPr/>
            <p:nvPr/>
          </p:nvSpPr>
          <p:spPr>
            <a:xfrm>
              <a:off x="92878" y="1065512"/>
              <a:ext cx="450039" cy="449971"/>
            </a:xfrm>
            <a:custGeom>
              <a:avLst/>
              <a:gdLst/>
              <a:ahLst/>
              <a:cxnLst/>
              <a:rect l="l" t="t" r="r" b="b"/>
              <a:pathLst>
                <a:path w="12414" h="12413" extrusionOk="0">
                  <a:moveTo>
                    <a:pt x="6199" y="6586"/>
                  </a:moveTo>
                  <a:cubicBezTo>
                    <a:pt x="6310" y="6706"/>
                    <a:pt x="6310" y="6706"/>
                    <a:pt x="6310" y="6817"/>
                  </a:cubicBezTo>
                  <a:cubicBezTo>
                    <a:pt x="6310" y="6937"/>
                    <a:pt x="6430" y="7047"/>
                    <a:pt x="6540" y="7047"/>
                  </a:cubicBezTo>
                  <a:lnTo>
                    <a:pt x="6540" y="7278"/>
                  </a:lnTo>
                  <a:cubicBezTo>
                    <a:pt x="6430" y="7047"/>
                    <a:pt x="6199" y="6937"/>
                    <a:pt x="6079" y="6706"/>
                  </a:cubicBezTo>
                  <a:cubicBezTo>
                    <a:pt x="6199" y="6706"/>
                    <a:pt x="6199" y="6586"/>
                    <a:pt x="6199" y="6586"/>
                  </a:cubicBezTo>
                  <a:close/>
                  <a:moveTo>
                    <a:pt x="5200" y="1"/>
                  </a:moveTo>
                  <a:cubicBezTo>
                    <a:pt x="5148" y="1"/>
                    <a:pt x="5097" y="7"/>
                    <a:pt x="5046" y="20"/>
                  </a:cubicBezTo>
                  <a:cubicBezTo>
                    <a:pt x="4355" y="131"/>
                    <a:pt x="3774" y="251"/>
                    <a:pt x="3082" y="361"/>
                  </a:cubicBezTo>
                  <a:cubicBezTo>
                    <a:pt x="2510" y="361"/>
                    <a:pt x="1929" y="361"/>
                    <a:pt x="1358" y="481"/>
                  </a:cubicBezTo>
                  <a:cubicBezTo>
                    <a:pt x="1238" y="481"/>
                    <a:pt x="1127" y="592"/>
                    <a:pt x="1007" y="712"/>
                  </a:cubicBezTo>
                  <a:cubicBezTo>
                    <a:pt x="971" y="702"/>
                    <a:pt x="935" y="698"/>
                    <a:pt x="898" y="698"/>
                  </a:cubicBezTo>
                  <a:cubicBezTo>
                    <a:pt x="463" y="698"/>
                    <a:pt x="1" y="1319"/>
                    <a:pt x="316" y="1745"/>
                  </a:cubicBezTo>
                  <a:cubicBezTo>
                    <a:pt x="2621" y="5323"/>
                    <a:pt x="5388" y="9242"/>
                    <a:pt x="8385" y="12239"/>
                  </a:cubicBezTo>
                  <a:cubicBezTo>
                    <a:pt x="8500" y="12354"/>
                    <a:pt x="8615" y="12412"/>
                    <a:pt x="8731" y="12412"/>
                  </a:cubicBezTo>
                  <a:cubicBezTo>
                    <a:pt x="8846" y="12412"/>
                    <a:pt x="8961" y="12354"/>
                    <a:pt x="9076" y="12239"/>
                  </a:cubicBezTo>
                  <a:cubicBezTo>
                    <a:pt x="9196" y="12350"/>
                    <a:pt x="9307" y="12350"/>
                    <a:pt x="9427" y="12350"/>
                  </a:cubicBezTo>
                  <a:cubicBezTo>
                    <a:pt x="10921" y="11778"/>
                    <a:pt x="11963" y="9934"/>
                    <a:pt x="12304" y="8431"/>
                  </a:cubicBezTo>
                  <a:cubicBezTo>
                    <a:pt x="12414" y="8009"/>
                    <a:pt x="12130" y="7494"/>
                    <a:pt x="11728" y="7494"/>
                  </a:cubicBezTo>
                  <a:cubicBezTo>
                    <a:pt x="11690" y="7494"/>
                    <a:pt x="11652" y="7499"/>
                    <a:pt x="11612" y="7508"/>
                  </a:cubicBezTo>
                  <a:cubicBezTo>
                    <a:pt x="10810" y="7508"/>
                    <a:pt x="9999" y="7628"/>
                    <a:pt x="9307" y="7739"/>
                  </a:cubicBezTo>
                  <a:cubicBezTo>
                    <a:pt x="8735" y="7739"/>
                    <a:pt x="8154" y="7739"/>
                    <a:pt x="7583" y="7859"/>
                  </a:cubicBezTo>
                  <a:cubicBezTo>
                    <a:pt x="7813" y="7167"/>
                    <a:pt x="7924" y="6475"/>
                    <a:pt x="8154" y="5784"/>
                  </a:cubicBezTo>
                  <a:cubicBezTo>
                    <a:pt x="8274" y="5203"/>
                    <a:pt x="8615" y="4511"/>
                    <a:pt x="8274" y="3939"/>
                  </a:cubicBezTo>
                  <a:cubicBezTo>
                    <a:pt x="8099" y="3649"/>
                    <a:pt x="7811" y="3561"/>
                    <a:pt x="7509" y="3561"/>
                  </a:cubicBezTo>
                  <a:cubicBezTo>
                    <a:pt x="7207" y="3561"/>
                    <a:pt x="6891" y="3649"/>
                    <a:pt x="6660" y="3709"/>
                  </a:cubicBezTo>
                  <a:cubicBezTo>
                    <a:pt x="5969" y="3820"/>
                    <a:pt x="5157" y="3939"/>
                    <a:pt x="4585" y="4170"/>
                  </a:cubicBezTo>
                  <a:cubicBezTo>
                    <a:pt x="5277" y="3248"/>
                    <a:pt x="5618" y="1975"/>
                    <a:pt x="5969" y="822"/>
                  </a:cubicBezTo>
                  <a:cubicBezTo>
                    <a:pt x="6067" y="412"/>
                    <a:pt x="5624" y="1"/>
                    <a:pt x="52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5" name="Google Shape;35;p2"/>
            <p:cNvSpPr/>
            <p:nvPr/>
          </p:nvSpPr>
          <p:spPr>
            <a:xfrm>
              <a:off x="-46944" y="539399"/>
              <a:ext cx="209793" cy="407595"/>
            </a:xfrm>
            <a:custGeom>
              <a:avLst/>
              <a:gdLst/>
              <a:ahLst/>
              <a:cxnLst/>
              <a:rect l="l" t="t" r="r" b="b"/>
              <a:pathLst>
                <a:path w="5787" h="11244" extrusionOk="0">
                  <a:moveTo>
                    <a:pt x="674" y="0"/>
                  </a:moveTo>
                  <a:cubicBezTo>
                    <a:pt x="433" y="0"/>
                    <a:pt x="214" y="129"/>
                    <a:pt x="143" y="350"/>
                  </a:cubicBezTo>
                  <a:cubicBezTo>
                    <a:pt x="23" y="470"/>
                    <a:pt x="23" y="580"/>
                    <a:pt x="23" y="700"/>
                  </a:cubicBezTo>
                  <a:cubicBezTo>
                    <a:pt x="143" y="3808"/>
                    <a:pt x="253" y="6805"/>
                    <a:pt x="23" y="9922"/>
                  </a:cubicBezTo>
                  <a:cubicBezTo>
                    <a:pt x="23" y="10153"/>
                    <a:pt x="143" y="10383"/>
                    <a:pt x="253" y="10494"/>
                  </a:cubicBezTo>
                  <a:cubicBezTo>
                    <a:pt x="0" y="10836"/>
                    <a:pt x="376" y="11244"/>
                    <a:pt x="775" y="11244"/>
                  </a:cubicBezTo>
                  <a:cubicBezTo>
                    <a:pt x="914" y="11244"/>
                    <a:pt x="1056" y="11194"/>
                    <a:pt x="1176" y="11075"/>
                  </a:cubicBezTo>
                  <a:cubicBezTo>
                    <a:pt x="2218" y="10153"/>
                    <a:pt x="3020" y="9000"/>
                    <a:pt x="3942" y="7847"/>
                  </a:cubicBezTo>
                  <a:cubicBezTo>
                    <a:pt x="4403" y="7156"/>
                    <a:pt x="5786" y="5883"/>
                    <a:pt x="5786" y="4961"/>
                  </a:cubicBezTo>
                  <a:cubicBezTo>
                    <a:pt x="5786" y="4158"/>
                    <a:pt x="4864" y="3577"/>
                    <a:pt x="4293" y="3006"/>
                  </a:cubicBezTo>
                  <a:cubicBezTo>
                    <a:pt x="3250" y="2084"/>
                    <a:pt x="2218" y="1041"/>
                    <a:pt x="1065" y="119"/>
                  </a:cubicBezTo>
                  <a:cubicBezTo>
                    <a:pt x="942" y="38"/>
                    <a:pt x="805" y="0"/>
                    <a:pt x="6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6" name="Google Shape;36;p2"/>
            <p:cNvSpPr/>
            <p:nvPr/>
          </p:nvSpPr>
          <p:spPr>
            <a:xfrm>
              <a:off x="275477" y="908581"/>
              <a:ext cx="369775" cy="386679"/>
            </a:xfrm>
            <a:custGeom>
              <a:avLst/>
              <a:gdLst/>
              <a:ahLst/>
              <a:cxnLst/>
              <a:rect l="l" t="t" r="r" b="b"/>
              <a:pathLst>
                <a:path w="10200" h="10667" extrusionOk="0">
                  <a:moveTo>
                    <a:pt x="1038" y="1"/>
                  </a:moveTo>
                  <a:cubicBezTo>
                    <a:pt x="518" y="1"/>
                    <a:pt x="0" y="596"/>
                    <a:pt x="351" y="1121"/>
                  </a:cubicBezTo>
                  <a:cubicBezTo>
                    <a:pt x="2546" y="4690"/>
                    <a:pt x="6004" y="8038"/>
                    <a:pt x="9342" y="10574"/>
                  </a:cubicBezTo>
                  <a:cubicBezTo>
                    <a:pt x="9429" y="10638"/>
                    <a:pt x="9516" y="10666"/>
                    <a:pt x="9598" y="10666"/>
                  </a:cubicBezTo>
                  <a:cubicBezTo>
                    <a:pt x="9949" y="10666"/>
                    <a:pt x="10200" y="10159"/>
                    <a:pt x="9923" y="9882"/>
                  </a:cubicBezTo>
                  <a:cubicBezTo>
                    <a:pt x="7156" y="6655"/>
                    <a:pt x="4390" y="3307"/>
                    <a:pt x="1503" y="199"/>
                  </a:cubicBezTo>
                  <a:cubicBezTo>
                    <a:pt x="1366" y="60"/>
                    <a:pt x="1202" y="1"/>
                    <a:pt x="1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7" name="Google Shape;37;p2"/>
            <p:cNvSpPr/>
            <p:nvPr/>
          </p:nvSpPr>
          <p:spPr>
            <a:xfrm>
              <a:off x="347836" y="810630"/>
              <a:ext cx="400808" cy="415244"/>
            </a:xfrm>
            <a:custGeom>
              <a:avLst/>
              <a:gdLst/>
              <a:ahLst/>
              <a:cxnLst/>
              <a:rect l="l" t="t" r="r" b="b"/>
              <a:pathLst>
                <a:path w="11056" h="11455" extrusionOk="0">
                  <a:moveTo>
                    <a:pt x="836" y="0"/>
                  </a:moveTo>
                  <a:cubicBezTo>
                    <a:pt x="345" y="0"/>
                    <a:pt x="1" y="649"/>
                    <a:pt x="430" y="1168"/>
                  </a:cubicBezTo>
                  <a:cubicBezTo>
                    <a:pt x="3196" y="4746"/>
                    <a:pt x="6654" y="8434"/>
                    <a:pt x="10113" y="11312"/>
                  </a:cubicBezTo>
                  <a:cubicBezTo>
                    <a:pt x="10212" y="11411"/>
                    <a:pt x="10339" y="11454"/>
                    <a:pt x="10462" y="11454"/>
                  </a:cubicBezTo>
                  <a:cubicBezTo>
                    <a:pt x="10772" y="11454"/>
                    <a:pt x="11055" y="11181"/>
                    <a:pt x="10804" y="10851"/>
                  </a:cubicBezTo>
                  <a:cubicBezTo>
                    <a:pt x="8158" y="7051"/>
                    <a:pt x="4810" y="3362"/>
                    <a:pt x="1352" y="245"/>
                  </a:cubicBezTo>
                  <a:cubicBezTo>
                    <a:pt x="1179" y="72"/>
                    <a:pt x="999" y="0"/>
                    <a:pt x="8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8" name="Google Shape;38;p2"/>
            <p:cNvSpPr/>
            <p:nvPr/>
          </p:nvSpPr>
          <p:spPr>
            <a:xfrm>
              <a:off x="-329960" y="1484105"/>
              <a:ext cx="330007" cy="776874"/>
            </a:xfrm>
            <a:custGeom>
              <a:avLst/>
              <a:gdLst/>
              <a:ahLst/>
              <a:cxnLst/>
              <a:rect l="l" t="t" r="r" b="b"/>
              <a:pathLst>
                <a:path w="9103" h="21431" extrusionOk="0">
                  <a:moveTo>
                    <a:pt x="1836" y="1"/>
                  </a:moveTo>
                  <a:cubicBezTo>
                    <a:pt x="1725" y="111"/>
                    <a:pt x="1725" y="111"/>
                    <a:pt x="1605" y="111"/>
                  </a:cubicBezTo>
                  <a:cubicBezTo>
                    <a:pt x="1264" y="111"/>
                    <a:pt x="1033" y="572"/>
                    <a:pt x="1033" y="803"/>
                  </a:cubicBezTo>
                  <a:cubicBezTo>
                    <a:pt x="913" y="2306"/>
                    <a:pt x="2758" y="4031"/>
                    <a:pt x="3569" y="5183"/>
                  </a:cubicBezTo>
                  <a:cubicBezTo>
                    <a:pt x="4833" y="6797"/>
                    <a:pt x="5985" y="8641"/>
                    <a:pt x="7369" y="10145"/>
                  </a:cubicBezTo>
                  <a:cubicBezTo>
                    <a:pt x="7369" y="10255"/>
                    <a:pt x="7489" y="10255"/>
                    <a:pt x="7489" y="10255"/>
                  </a:cubicBezTo>
                  <a:cubicBezTo>
                    <a:pt x="6105" y="11178"/>
                    <a:pt x="5183" y="12791"/>
                    <a:pt x="4261" y="14064"/>
                  </a:cubicBezTo>
                  <a:cubicBezTo>
                    <a:pt x="2988" y="15908"/>
                    <a:pt x="1374" y="17863"/>
                    <a:pt x="342" y="19938"/>
                  </a:cubicBezTo>
                  <a:cubicBezTo>
                    <a:pt x="0" y="20621"/>
                    <a:pt x="604" y="21430"/>
                    <a:pt x="1221" y="21430"/>
                  </a:cubicBezTo>
                  <a:cubicBezTo>
                    <a:pt x="1438" y="21430"/>
                    <a:pt x="1656" y="21331"/>
                    <a:pt x="1836" y="21091"/>
                  </a:cubicBezTo>
                  <a:cubicBezTo>
                    <a:pt x="3219" y="19477"/>
                    <a:pt x="4372" y="17522"/>
                    <a:pt x="5644" y="15788"/>
                  </a:cubicBezTo>
                  <a:cubicBezTo>
                    <a:pt x="6797" y="14064"/>
                    <a:pt x="8641" y="12330"/>
                    <a:pt x="8872" y="10255"/>
                  </a:cubicBezTo>
                  <a:lnTo>
                    <a:pt x="8872" y="10025"/>
                  </a:lnTo>
                  <a:cubicBezTo>
                    <a:pt x="8983" y="9684"/>
                    <a:pt x="9102" y="9333"/>
                    <a:pt x="8872" y="9103"/>
                  </a:cubicBezTo>
                  <a:cubicBezTo>
                    <a:pt x="7950" y="7489"/>
                    <a:pt x="6797" y="6105"/>
                    <a:pt x="5644" y="4722"/>
                  </a:cubicBezTo>
                  <a:cubicBezTo>
                    <a:pt x="5183" y="3920"/>
                    <a:pt x="4602" y="3228"/>
                    <a:pt x="4030" y="2537"/>
                  </a:cubicBezTo>
                  <a:cubicBezTo>
                    <a:pt x="3800" y="2186"/>
                    <a:pt x="2647" y="1033"/>
                    <a:pt x="2647" y="692"/>
                  </a:cubicBezTo>
                  <a:cubicBezTo>
                    <a:pt x="2647" y="231"/>
                    <a:pt x="2186" y="1"/>
                    <a:pt x="18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9" name="Google Shape;39;p2"/>
            <p:cNvSpPr/>
            <p:nvPr/>
          </p:nvSpPr>
          <p:spPr>
            <a:xfrm>
              <a:off x="-217291" y="2058686"/>
              <a:ext cx="209793" cy="407595"/>
            </a:xfrm>
            <a:custGeom>
              <a:avLst/>
              <a:gdLst/>
              <a:ahLst/>
              <a:cxnLst/>
              <a:rect l="l" t="t" r="r" b="b"/>
              <a:pathLst>
                <a:path w="5787" h="11244" extrusionOk="0">
                  <a:moveTo>
                    <a:pt x="5011" y="0"/>
                  </a:moveTo>
                  <a:cubicBezTo>
                    <a:pt x="4872" y="0"/>
                    <a:pt x="4730" y="50"/>
                    <a:pt x="4611" y="169"/>
                  </a:cubicBezTo>
                  <a:cubicBezTo>
                    <a:pt x="3569" y="1091"/>
                    <a:pt x="2767" y="2244"/>
                    <a:pt x="1845" y="3397"/>
                  </a:cubicBezTo>
                  <a:cubicBezTo>
                    <a:pt x="1383" y="4088"/>
                    <a:pt x="0" y="5361"/>
                    <a:pt x="0" y="6283"/>
                  </a:cubicBezTo>
                  <a:cubicBezTo>
                    <a:pt x="0" y="7085"/>
                    <a:pt x="922" y="7666"/>
                    <a:pt x="1494" y="8238"/>
                  </a:cubicBezTo>
                  <a:cubicBezTo>
                    <a:pt x="2536" y="9160"/>
                    <a:pt x="3569" y="10202"/>
                    <a:pt x="4722" y="11125"/>
                  </a:cubicBezTo>
                  <a:cubicBezTo>
                    <a:pt x="4845" y="11206"/>
                    <a:pt x="4982" y="11244"/>
                    <a:pt x="5113" y="11244"/>
                  </a:cubicBezTo>
                  <a:cubicBezTo>
                    <a:pt x="5353" y="11244"/>
                    <a:pt x="5572" y="11115"/>
                    <a:pt x="5644" y="10894"/>
                  </a:cubicBezTo>
                  <a:cubicBezTo>
                    <a:pt x="5764" y="10774"/>
                    <a:pt x="5764" y="10664"/>
                    <a:pt x="5764" y="10544"/>
                  </a:cubicBezTo>
                  <a:cubicBezTo>
                    <a:pt x="5644" y="7436"/>
                    <a:pt x="5533" y="4439"/>
                    <a:pt x="5764" y="1322"/>
                  </a:cubicBezTo>
                  <a:cubicBezTo>
                    <a:pt x="5764" y="1091"/>
                    <a:pt x="5644" y="861"/>
                    <a:pt x="5533" y="750"/>
                  </a:cubicBezTo>
                  <a:cubicBezTo>
                    <a:pt x="5786" y="408"/>
                    <a:pt x="5411" y="0"/>
                    <a:pt x="501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0" name="Google Shape;40;p2"/>
            <p:cNvSpPr/>
            <p:nvPr/>
          </p:nvSpPr>
          <p:spPr>
            <a:xfrm>
              <a:off x="-54485" y="1484105"/>
              <a:ext cx="330007" cy="776874"/>
            </a:xfrm>
            <a:custGeom>
              <a:avLst/>
              <a:gdLst/>
              <a:ahLst/>
              <a:cxnLst/>
              <a:rect l="l" t="t" r="r" b="b"/>
              <a:pathLst>
                <a:path w="9103" h="21431" extrusionOk="0">
                  <a:moveTo>
                    <a:pt x="7267" y="1"/>
                  </a:moveTo>
                  <a:cubicBezTo>
                    <a:pt x="6917" y="1"/>
                    <a:pt x="6575" y="231"/>
                    <a:pt x="6456" y="692"/>
                  </a:cubicBezTo>
                  <a:cubicBezTo>
                    <a:pt x="6456" y="1033"/>
                    <a:pt x="5303" y="2186"/>
                    <a:pt x="5072" y="2537"/>
                  </a:cubicBezTo>
                  <a:cubicBezTo>
                    <a:pt x="4501" y="3228"/>
                    <a:pt x="3920" y="3920"/>
                    <a:pt x="3458" y="4722"/>
                  </a:cubicBezTo>
                  <a:cubicBezTo>
                    <a:pt x="2306" y="6105"/>
                    <a:pt x="1153" y="7489"/>
                    <a:pt x="231" y="9103"/>
                  </a:cubicBezTo>
                  <a:cubicBezTo>
                    <a:pt x="0" y="9333"/>
                    <a:pt x="120" y="9684"/>
                    <a:pt x="231" y="10025"/>
                  </a:cubicBezTo>
                  <a:lnTo>
                    <a:pt x="231" y="10255"/>
                  </a:lnTo>
                  <a:cubicBezTo>
                    <a:pt x="461" y="12330"/>
                    <a:pt x="2306" y="14064"/>
                    <a:pt x="3458" y="15788"/>
                  </a:cubicBezTo>
                  <a:cubicBezTo>
                    <a:pt x="4731" y="17522"/>
                    <a:pt x="5884" y="19477"/>
                    <a:pt x="7267" y="21091"/>
                  </a:cubicBezTo>
                  <a:cubicBezTo>
                    <a:pt x="7447" y="21331"/>
                    <a:pt x="7665" y="21430"/>
                    <a:pt x="7881" y="21430"/>
                  </a:cubicBezTo>
                  <a:cubicBezTo>
                    <a:pt x="8499" y="21430"/>
                    <a:pt x="9102" y="20621"/>
                    <a:pt x="8761" y="19938"/>
                  </a:cubicBezTo>
                  <a:cubicBezTo>
                    <a:pt x="7728" y="17863"/>
                    <a:pt x="6114" y="15908"/>
                    <a:pt x="4842" y="14064"/>
                  </a:cubicBezTo>
                  <a:cubicBezTo>
                    <a:pt x="3920" y="12791"/>
                    <a:pt x="2997" y="11178"/>
                    <a:pt x="1614" y="10255"/>
                  </a:cubicBezTo>
                  <a:cubicBezTo>
                    <a:pt x="1614" y="10255"/>
                    <a:pt x="1734" y="10255"/>
                    <a:pt x="1734" y="10145"/>
                  </a:cubicBezTo>
                  <a:cubicBezTo>
                    <a:pt x="3117" y="8641"/>
                    <a:pt x="4270" y="6797"/>
                    <a:pt x="5533" y="5183"/>
                  </a:cubicBezTo>
                  <a:cubicBezTo>
                    <a:pt x="6345" y="4031"/>
                    <a:pt x="8189" y="2306"/>
                    <a:pt x="8069" y="803"/>
                  </a:cubicBezTo>
                  <a:cubicBezTo>
                    <a:pt x="8069" y="572"/>
                    <a:pt x="7839" y="111"/>
                    <a:pt x="7498" y="111"/>
                  </a:cubicBezTo>
                  <a:cubicBezTo>
                    <a:pt x="7498" y="111"/>
                    <a:pt x="7378" y="111"/>
                    <a:pt x="72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1" name="Google Shape;41;p2"/>
            <p:cNvSpPr/>
            <p:nvPr/>
          </p:nvSpPr>
          <p:spPr>
            <a:xfrm>
              <a:off x="92878" y="1490195"/>
              <a:ext cx="450039" cy="449971"/>
            </a:xfrm>
            <a:custGeom>
              <a:avLst/>
              <a:gdLst/>
              <a:ahLst/>
              <a:cxnLst/>
              <a:rect l="l" t="t" r="r" b="b"/>
              <a:pathLst>
                <a:path w="12414" h="12413" extrusionOk="0">
                  <a:moveTo>
                    <a:pt x="6540" y="5135"/>
                  </a:moveTo>
                  <a:lnTo>
                    <a:pt x="6540" y="5366"/>
                  </a:lnTo>
                  <a:cubicBezTo>
                    <a:pt x="6430" y="5366"/>
                    <a:pt x="6310" y="5476"/>
                    <a:pt x="6310" y="5596"/>
                  </a:cubicBezTo>
                  <a:cubicBezTo>
                    <a:pt x="6310" y="5707"/>
                    <a:pt x="6310" y="5707"/>
                    <a:pt x="6199" y="5827"/>
                  </a:cubicBezTo>
                  <a:cubicBezTo>
                    <a:pt x="6199" y="5827"/>
                    <a:pt x="6199" y="5707"/>
                    <a:pt x="6079" y="5707"/>
                  </a:cubicBezTo>
                  <a:cubicBezTo>
                    <a:pt x="6199" y="5476"/>
                    <a:pt x="6430" y="5366"/>
                    <a:pt x="6540" y="5135"/>
                  </a:cubicBezTo>
                  <a:close/>
                  <a:moveTo>
                    <a:pt x="8731" y="1"/>
                  </a:moveTo>
                  <a:cubicBezTo>
                    <a:pt x="8615" y="1"/>
                    <a:pt x="8500" y="58"/>
                    <a:pt x="8385" y="174"/>
                  </a:cubicBezTo>
                  <a:cubicBezTo>
                    <a:pt x="5388" y="3171"/>
                    <a:pt x="2621" y="7090"/>
                    <a:pt x="316" y="10668"/>
                  </a:cubicBezTo>
                  <a:cubicBezTo>
                    <a:pt x="1" y="11094"/>
                    <a:pt x="463" y="11715"/>
                    <a:pt x="898" y="11715"/>
                  </a:cubicBezTo>
                  <a:cubicBezTo>
                    <a:pt x="935" y="11715"/>
                    <a:pt x="971" y="11710"/>
                    <a:pt x="1007" y="11701"/>
                  </a:cubicBezTo>
                  <a:cubicBezTo>
                    <a:pt x="1127" y="11821"/>
                    <a:pt x="1238" y="11932"/>
                    <a:pt x="1358" y="11932"/>
                  </a:cubicBezTo>
                  <a:cubicBezTo>
                    <a:pt x="1929" y="12052"/>
                    <a:pt x="2510" y="12052"/>
                    <a:pt x="3082" y="12052"/>
                  </a:cubicBezTo>
                  <a:cubicBezTo>
                    <a:pt x="3774" y="12162"/>
                    <a:pt x="4355" y="12282"/>
                    <a:pt x="5046" y="12393"/>
                  </a:cubicBezTo>
                  <a:cubicBezTo>
                    <a:pt x="5097" y="12406"/>
                    <a:pt x="5148" y="12412"/>
                    <a:pt x="5200" y="12412"/>
                  </a:cubicBezTo>
                  <a:cubicBezTo>
                    <a:pt x="5624" y="12412"/>
                    <a:pt x="6067" y="12001"/>
                    <a:pt x="5969" y="11591"/>
                  </a:cubicBezTo>
                  <a:cubicBezTo>
                    <a:pt x="5618" y="10438"/>
                    <a:pt x="5277" y="9165"/>
                    <a:pt x="4585" y="8243"/>
                  </a:cubicBezTo>
                  <a:lnTo>
                    <a:pt x="4585" y="8243"/>
                  </a:lnTo>
                  <a:cubicBezTo>
                    <a:pt x="5157" y="8473"/>
                    <a:pt x="5969" y="8593"/>
                    <a:pt x="6660" y="8704"/>
                  </a:cubicBezTo>
                  <a:cubicBezTo>
                    <a:pt x="6891" y="8764"/>
                    <a:pt x="7207" y="8852"/>
                    <a:pt x="7509" y="8852"/>
                  </a:cubicBezTo>
                  <a:cubicBezTo>
                    <a:pt x="7811" y="8852"/>
                    <a:pt x="8099" y="8764"/>
                    <a:pt x="8274" y="8473"/>
                  </a:cubicBezTo>
                  <a:cubicBezTo>
                    <a:pt x="8615" y="7902"/>
                    <a:pt x="8274" y="7210"/>
                    <a:pt x="8154" y="6629"/>
                  </a:cubicBezTo>
                  <a:cubicBezTo>
                    <a:pt x="7924" y="5937"/>
                    <a:pt x="7813" y="5246"/>
                    <a:pt x="7583" y="4554"/>
                  </a:cubicBezTo>
                  <a:lnTo>
                    <a:pt x="7583" y="4554"/>
                  </a:lnTo>
                  <a:cubicBezTo>
                    <a:pt x="8154" y="4674"/>
                    <a:pt x="8735" y="4674"/>
                    <a:pt x="9307" y="4785"/>
                  </a:cubicBezTo>
                  <a:cubicBezTo>
                    <a:pt x="9999" y="4785"/>
                    <a:pt x="10810" y="4905"/>
                    <a:pt x="11612" y="4905"/>
                  </a:cubicBezTo>
                  <a:cubicBezTo>
                    <a:pt x="11652" y="4914"/>
                    <a:pt x="11690" y="4919"/>
                    <a:pt x="11728" y="4919"/>
                  </a:cubicBezTo>
                  <a:cubicBezTo>
                    <a:pt x="12130" y="4919"/>
                    <a:pt x="12414" y="4404"/>
                    <a:pt x="12304" y="3982"/>
                  </a:cubicBezTo>
                  <a:cubicBezTo>
                    <a:pt x="11963" y="2479"/>
                    <a:pt x="10921" y="635"/>
                    <a:pt x="9427" y="63"/>
                  </a:cubicBezTo>
                  <a:cubicBezTo>
                    <a:pt x="9307" y="63"/>
                    <a:pt x="9196" y="63"/>
                    <a:pt x="9076" y="174"/>
                  </a:cubicBezTo>
                  <a:cubicBezTo>
                    <a:pt x="8961" y="58"/>
                    <a:pt x="8846" y="1"/>
                    <a:pt x="873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2" name="Google Shape;42;p2"/>
            <p:cNvSpPr/>
            <p:nvPr/>
          </p:nvSpPr>
          <p:spPr>
            <a:xfrm>
              <a:off x="-46944" y="2058686"/>
              <a:ext cx="209793" cy="407595"/>
            </a:xfrm>
            <a:custGeom>
              <a:avLst/>
              <a:gdLst/>
              <a:ahLst/>
              <a:cxnLst/>
              <a:rect l="l" t="t" r="r" b="b"/>
              <a:pathLst>
                <a:path w="5787" h="11244" extrusionOk="0">
                  <a:moveTo>
                    <a:pt x="775" y="0"/>
                  </a:moveTo>
                  <a:cubicBezTo>
                    <a:pt x="376" y="0"/>
                    <a:pt x="0" y="408"/>
                    <a:pt x="253" y="750"/>
                  </a:cubicBezTo>
                  <a:cubicBezTo>
                    <a:pt x="143" y="861"/>
                    <a:pt x="23" y="1091"/>
                    <a:pt x="23" y="1322"/>
                  </a:cubicBezTo>
                  <a:cubicBezTo>
                    <a:pt x="253" y="4439"/>
                    <a:pt x="143" y="7436"/>
                    <a:pt x="23" y="10544"/>
                  </a:cubicBezTo>
                  <a:cubicBezTo>
                    <a:pt x="23" y="10664"/>
                    <a:pt x="23" y="10774"/>
                    <a:pt x="143" y="10894"/>
                  </a:cubicBezTo>
                  <a:cubicBezTo>
                    <a:pt x="214" y="11115"/>
                    <a:pt x="433" y="11244"/>
                    <a:pt x="674" y="11244"/>
                  </a:cubicBezTo>
                  <a:cubicBezTo>
                    <a:pt x="805" y="11244"/>
                    <a:pt x="942" y="11206"/>
                    <a:pt x="1065" y="11125"/>
                  </a:cubicBezTo>
                  <a:cubicBezTo>
                    <a:pt x="2218" y="10202"/>
                    <a:pt x="3250" y="9160"/>
                    <a:pt x="4293" y="8238"/>
                  </a:cubicBezTo>
                  <a:cubicBezTo>
                    <a:pt x="4864" y="7666"/>
                    <a:pt x="5786" y="7085"/>
                    <a:pt x="5786" y="6283"/>
                  </a:cubicBezTo>
                  <a:cubicBezTo>
                    <a:pt x="5786" y="5361"/>
                    <a:pt x="4403" y="4088"/>
                    <a:pt x="3942" y="3397"/>
                  </a:cubicBezTo>
                  <a:cubicBezTo>
                    <a:pt x="3020" y="2244"/>
                    <a:pt x="2218" y="1091"/>
                    <a:pt x="1176" y="169"/>
                  </a:cubicBezTo>
                  <a:cubicBezTo>
                    <a:pt x="1056" y="50"/>
                    <a:pt x="914" y="0"/>
                    <a:pt x="7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3" name="Google Shape;43;p2"/>
            <p:cNvSpPr/>
            <p:nvPr/>
          </p:nvSpPr>
          <p:spPr>
            <a:xfrm>
              <a:off x="275767" y="1710421"/>
              <a:ext cx="369485" cy="387295"/>
            </a:xfrm>
            <a:custGeom>
              <a:avLst/>
              <a:gdLst/>
              <a:ahLst/>
              <a:cxnLst/>
              <a:rect l="l" t="t" r="r" b="b"/>
              <a:pathLst>
                <a:path w="10192" h="10684" extrusionOk="0">
                  <a:moveTo>
                    <a:pt x="9590" y="1"/>
                  </a:moveTo>
                  <a:cubicBezTo>
                    <a:pt x="9508" y="1"/>
                    <a:pt x="9421" y="28"/>
                    <a:pt x="9334" y="93"/>
                  </a:cubicBezTo>
                  <a:cubicBezTo>
                    <a:pt x="5996" y="2629"/>
                    <a:pt x="2538" y="5977"/>
                    <a:pt x="343" y="9545"/>
                  </a:cubicBezTo>
                  <a:cubicBezTo>
                    <a:pt x="1" y="10147"/>
                    <a:pt x="485" y="10683"/>
                    <a:pt x="992" y="10683"/>
                  </a:cubicBezTo>
                  <a:cubicBezTo>
                    <a:pt x="1168" y="10683"/>
                    <a:pt x="1348" y="10618"/>
                    <a:pt x="1495" y="10468"/>
                  </a:cubicBezTo>
                  <a:cubicBezTo>
                    <a:pt x="4382" y="7360"/>
                    <a:pt x="7148" y="4012"/>
                    <a:pt x="9915" y="785"/>
                  </a:cubicBezTo>
                  <a:cubicBezTo>
                    <a:pt x="10192" y="508"/>
                    <a:pt x="9941" y="1"/>
                    <a:pt x="9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4" name="Google Shape;44;p2"/>
            <p:cNvSpPr/>
            <p:nvPr/>
          </p:nvSpPr>
          <p:spPr>
            <a:xfrm>
              <a:off x="347836" y="1779806"/>
              <a:ext cx="400808" cy="415244"/>
            </a:xfrm>
            <a:custGeom>
              <a:avLst/>
              <a:gdLst/>
              <a:ahLst/>
              <a:cxnLst/>
              <a:rect l="l" t="t" r="r" b="b"/>
              <a:pathLst>
                <a:path w="11056" h="11455" extrusionOk="0">
                  <a:moveTo>
                    <a:pt x="10462" y="1"/>
                  </a:moveTo>
                  <a:cubicBezTo>
                    <a:pt x="10339" y="1"/>
                    <a:pt x="10212" y="44"/>
                    <a:pt x="10113" y="143"/>
                  </a:cubicBezTo>
                  <a:cubicBezTo>
                    <a:pt x="6654" y="3021"/>
                    <a:pt x="3196" y="6709"/>
                    <a:pt x="430" y="10287"/>
                  </a:cubicBezTo>
                  <a:cubicBezTo>
                    <a:pt x="1" y="10806"/>
                    <a:pt x="345" y="11455"/>
                    <a:pt x="836" y="11455"/>
                  </a:cubicBezTo>
                  <a:cubicBezTo>
                    <a:pt x="999" y="11455"/>
                    <a:pt x="1179" y="11383"/>
                    <a:pt x="1352" y="11210"/>
                  </a:cubicBezTo>
                  <a:cubicBezTo>
                    <a:pt x="4810" y="8093"/>
                    <a:pt x="8158" y="4404"/>
                    <a:pt x="10804" y="604"/>
                  </a:cubicBezTo>
                  <a:cubicBezTo>
                    <a:pt x="11055" y="274"/>
                    <a:pt x="10772" y="1"/>
                    <a:pt x="104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45" name="Google Shape;45;p2"/>
          <p:cNvGrpSpPr/>
          <p:nvPr/>
        </p:nvGrpSpPr>
        <p:grpSpPr>
          <a:xfrm rot="5400000">
            <a:off x="5714390" y="-959422"/>
            <a:ext cx="1078604" cy="1926882"/>
            <a:chOff x="-329960" y="539399"/>
            <a:chExt cx="1078604" cy="1926882"/>
          </a:xfrm>
        </p:grpSpPr>
        <p:sp>
          <p:nvSpPr>
            <p:cNvPr id="46" name="Google Shape;46;p2"/>
            <p:cNvSpPr/>
            <p:nvPr/>
          </p:nvSpPr>
          <p:spPr>
            <a:xfrm>
              <a:off x="-329960" y="744689"/>
              <a:ext cx="330007" cy="776874"/>
            </a:xfrm>
            <a:custGeom>
              <a:avLst/>
              <a:gdLst/>
              <a:ahLst/>
              <a:cxnLst/>
              <a:rect l="l" t="t" r="r" b="b"/>
              <a:pathLst>
                <a:path w="9103" h="21431" extrusionOk="0">
                  <a:moveTo>
                    <a:pt x="1221" y="1"/>
                  </a:moveTo>
                  <a:cubicBezTo>
                    <a:pt x="604" y="1"/>
                    <a:pt x="0" y="810"/>
                    <a:pt x="342" y="1493"/>
                  </a:cubicBezTo>
                  <a:cubicBezTo>
                    <a:pt x="1374" y="3568"/>
                    <a:pt x="2988" y="5523"/>
                    <a:pt x="4261" y="7367"/>
                  </a:cubicBezTo>
                  <a:cubicBezTo>
                    <a:pt x="5183" y="8640"/>
                    <a:pt x="6105" y="10253"/>
                    <a:pt x="7489" y="11176"/>
                  </a:cubicBezTo>
                  <a:lnTo>
                    <a:pt x="7369" y="11286"/>
                  </a:lnTo>
                  <a:cubicBezTo>
                    <a:pt x="5985" y="12789"/>
                    <a:pt x="4833" y="14634"/>
                    <a:pt x="3569" y="16248"/>
                  </a:cubicBezTo>
                  <a:cubicBezTo>
                    <a:pt x="2758" y="17400"/>
                    <a:pt x="913" y="19125"/>
                    <a:pt x="1033" y="20628"/>
                  </a:cubicBezTo>
                  <a:cubicBezTo>
                    <a:pt x="1033" y="20859"/>
                    <a:pt x="1264" y="21320"/>
                    <a:pt x="1605" y="21320"/>
                  </a:cubicBezTo>
                  <a:cubicBezTo>
                    <a:pt x="1725" y="21320"/>
                    <a:pt x="1725" y="21320"/>
                    <a:pt x="1836" y="21430"/>
                  </a:cubicBezTo>
                  <a:cubicBezTo>
                    <a:pt x="2186" y="21430"/>
                    <a:pt x="2647" y="21200"/>
                    <a:pt x="2647" y="20739"/>
                  </a:cubicBezTo>
                  <a:cubicBezTo>
                    <a:pt x="2647" y="20398"/>
                    <a:pt x="3800" y="19245"/>
                    <a:pt x="4030" y="18894"/>
                  </a:cubicBezTo>
                  <a:cubicBezTo>
                    <a:pt x="4602" y="18203"/>
                    <a:pt x="5183" y="17511"/>
                    <a:pt x="5644" y="16709"/>
                  </a:cubicBezTo>
                  <a:cubicBezTo>
                    <a:pt x="6797" y="15325"/>
                    <a:pt x="7950" y="13942"/>
                    <a:pt x="8872" y="12328"/>
                  </a:cubicBezTo>
                  <a:cubicBezTo>
                    <a:pt x="9102" y="12098"/>
                    <a:pt x="8983" y="11747"/>
                    <a:pt x="8872" y="11406"/>
                  </a:cubicBezTo>
                  <a:lnTo>
                    <a:pt x="8872" y="11176"/>
                  </a:lnTo>
                  <a:cubicBezTo>
                    <a:pt x="8641" y="9101"/>
                    <a:pt x="6797" y="7367"/>
                    <a:pt x="5644" y="5642"/>
                  </a:cubicBezTo>
                  <a:cubicBezTo>
                    <a:pt x="4372" y="3909"/>
                    <a:pt x="3219" y="1954"/>
                    <a:pt x="1836" y="340"/>
                  </a:cubicBezTo>
                  <a:cubicBezTo>
                    <a:pt x="1656" y="100"/>
                    <a:pt x="1438" y="1"/>
                    <a:pt x="1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7" name="Google Shape;47;p2"/>
            <p:cNvSpPr/>
            <p:nvPr/>
          </p:nvSpPr>
          <p:spPr>
            <a:xfrm>
              <a:off x="-217291" y="539399"/>
              <a:ext cx="209793" cy="407595"/>
            </a:xfrm>
            <a:custGeom>
              <a:avLst/>
              <a:gdLst/>
              <a:ahLst/>
              <a:cxnLst/>
              <a:rect l="l" t="t" r="r" b="b"/>
              <a:pathLst>
                <a:path w="5787" h="11244" extrusionOk="0">
                  <a:moveTo>
                    <a:pt x="5113" y="0"/>
                  </a:moveTo>
                  <a:cubicBezTo>
                    <a:pt x="4982" y="0"/>
                    <a:pt x="4845" y="38"/>
                    <a:pt x="4722" y="119"/>
                  </a:cubicBezTo>
                  <a:cubicBezTo>
                    <a:pt x="3569" y="1041"/>
                    <a:pt x="2536" y="2084"/>
                    <a:pt x="1494" y="3006"/>
                  </a:cubicBezTo>
                  <a:cubicBezTo>
                    <a:pt x="922" y="3577"/>
                    <a:pt x="0" y="4158"/>
                    <a:pt x="0" y="4961"/>
                  </a:cubicBezTo>
                  <a:cubicBezTo>
                    <a:pt x="0" y="5883"/>
                    <a:pt x="1383" y="7156"/>
                    <a:pt x="1845" y="7847"/>
                  </a:cubicBezTo>
                  <a:cubicBezTo>
                    <a:pt x="2767" y="9000"/>
                    <a:pt x="3569" y="10153"/>
                    <a:pt x="4611" y="11075"/>
                  </a:cubicBezTo>
                  <a:cubicBezTo>
                    <a:pt x="4730" y="11194"/>
                    <a:pt x="4872" y="11244"/>
                    <a:pt x="5011" y="11244"/>
                  </a:cubicBezTo>
                  <a:cubicBezTo>
                    <a:pt x="5411" y="11244"/>
                    <a:pt x="5786" y="10836"/>
                    <a:pt x="5533" y="10494"/>
                  </a:cubicBezTo>
                  <a:cubicBezTo>
                    <a:pt x="5644" y="10383"/>
                    <a:pt x="5764" y="10153"/>
                    <a:pt x="5764" y="9922"/>
                  </a:cubicBezTo>
                  <a:cubicBezTo>
                    <a:pt x="5533" y="6805"/>
                    <a:pt x="5644" y="3808"/>
                    <a:pt x="5764" y="700"/>
                  </a:cubicBezTo>
                  <a:cubicBezTo>
                    <a:pt x="5764" y="580"/>
                    <a:pt x="5764" y="470"/>
                    <a:pt x="5644" y="350"/>
                  </a:cubicBezTo>
                  <a:cubicBezTo>
                    <a:pt x="5572" y="129"/>
                    <a:pt x="5353" y="0"/>
                    <a:pt x="51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8" name="Google Shape;48;p2"/>
            <p:cNvSpPr/>
            <p:nvPr/>
          </p:nvSpPr>
          <p:spPr>
            <a:xfrm>
              <a:off x="-54485" y="744689"/>
              <a:ext cx="330007" cy="776874"/>
            </a:xfrm>
            <a:custGeom>
              <a:avLst/>
              <a:gdLst/>
              <a:ahLst/>
              <a:cxnLst/>
              <a:rect l="l" t="t" r="r" b="b"/>
              <a:pathLst>
                <a:path w="9103" h="21431" extrusionOk="0">
                  <a:moveTo>
                    <a:pt x="7881" y="1"/>
                  </a:moveTo>
                  <a:cubicBezTo>
                    <a:pt x="7665" y="1"/>
                    <a:pt x="7447" y="100"/>
                    <a:pt x="7267" y="340"/>
                  </a:cubicBezTo>
                  <a:cubicBezTo>
                    <a:pt x="5884" y="1954"/>
                    <a:pt x="4731" y="3909"/>
                    <a:pt x="3458" y="5642"/>
                  </a:cubicBezTo>
                  <a:cubicBezTo>
                    <a:pt x="2306" y="7367"/>
                    <a:pt x="461" y="9101"/>
                    <a:pt x="231" y="11176"/>
                  </a:cubicBezTo>
                  <a:lnTo>
                    <a:pt x="231" y="11406"/>
                  </a:lnTo>
                  <a:cubicBezTo>
                    <a:pt x="120" y="11747"/>
                    <a:pt x="0" y="12098"/>
                    <a:pt x="231" y="12328"/>
                  </a:cubicBezTo>
                  <a:cubicBezTo>
                    <a:pt x="1153" y="13942"/>
                    <a:pt x="2306" y="15325"/>
                    <a:pt x="3458" y="16709"/>
                  </a:cubicBezTo>
                  <a:cubicBezTo>
                    <a:pt x="3920" y="17511"/>
                    <a:pt x="4501" y="18203"/>
                    <a:pt x="5072" y="18894"/>
                  </a:cubicBezTo>
                  <a:cubicBezTo>
                    <a:pt x="5303" y="19245"/>
                    <a:pt x="6456" y="20398"/>
                    <a:pt x="6456" y="20739"/>
                  </a:cubicBezTo>
                  <a:cubicBezTo>
                    <a:pt x="6575" y="21200"/>
                    <a:pt x="6917" y="21430"/>
                    <a:pt x="7267" y="21430"/>
                  </a:cubicBezTo>
                  <a:cubicBezTo>
                    <a:pt x="7378" y="21320"/>
                    <a:pt x="7498" y="21320"/>
                    <a:pt x="7498" y="21320"/>
                  </a:cubicBezTo>
                  <a:cubicBezTo>
                    <a:pt x="7839" y="21320"/>
                    <a:pt x="8069" y="20859"/>
                    <a:pt x="8069" y="20628"/>
                  </a:cubicBezTo>
                  <a:cubicBezTo>
                    <a:pt x="8189" y="19125"/>
                    <a:pt x="6345" y="17400"/>
                    <a:pt x="5533" y="16248"/>
                  </a:cubicBezTo>
                  <a:cubicBezTo>
                    <a:pt x="4270" y="14634"/>
                    <a:pt x="3117" y="12789"/>
                    <a:pt x="1734" y="11286"/>
                  </a:cubicBezTo>
                  <a:lnTo>
                    <a:pt x="1614" y="11176"/>
                  </a:lnTo>
                  <a:cubicBezTo>
                    <a:pt x="2997" y="10253"/>
                    <a:pt x="3920" y="8640"/>
                    <a:pt x="4842" y="7367"/>
                  </a:cubicBezTo>
                  <a:cubicBezTo>
                    <a:pt x="6114" y="5523"/>
                    <a:pt x="7728" y="3568"/>
                    <a:pt x="8761" y="1493"/>
                  </a:cubicBezTo>
                  <a:cubicBezTo>
                    <a:pt x="9102" y="810"/>
                    <a:pt x="8499" y="1"/>
                    <a:pt x="78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 name="Google Shape;49;p2"/>
            <p:cNvSpPr/>
            <p:nvPr/>
          </p:nvSpPr>
          <p:spPr>
            <a:xfrm>
              <a:off x="92878" y="1065512"/>
              <a:ext cx="450039" cy="449971"/>
            </a:xfrm>
            <a:custGeom>
              <a:avLst/>
              <a:gdLst/>
              <a:ahLst/>
              <a:cxnLst/>
              <a:rect l="l" t="t" r="r" b="b"/>
              <a:pathLst>
                <a:path w="12414" h="12413" extrusionOk="0">
                  <a:moveTo>
                    <a:pt x="6199" y="6586"/>
                  </a:moveTo>
                  <a:cubicBezTo>
                    <a:pt x="6310" y="6706"/>
                    <a:pt x="6310" y="6706"/>
                    <a:pt x="6310" y="6817"/>
                  </a:cubicBezTo>
                  <a:cubicBezTo>
                    <a:pt x="6310" y="6937"/>
                    <a:pt x="6430" y="7047"/>
                    <a:pt x="6540" y="7047"/>
                  </a:cubicBezTo>
                  <a:lnTo>
                    <a:pt x="6540" y="7278"/>
                  </a:lnTo>
                  <a:cubicBezTo>
                    <a:pt x="6430" y="7047"/>
                    <a:pt x="6199" y="6937"/>
                    <a:pt x="6079" y="6706"/>
                  </a:cubicBezTo>
                  <a:cubicBezTo>
                    <a:pt x="6199" y="6706"/>
                    <a:pt x="6199" y="6586"/>
                    <a:pt x="6199" y="6586"/>
                  </a:cubicBezTo>
                  <a:close/>
                  <a:moveTo>
                    <a:pt x="5200" y="1"/>
                  </a:moveTo>
                  <a:cubicBezTo>
                    <a:pt x="5148" y="1"/>
                    <a:pt x="5097" y="7"/>
                    <a:pt x="5046" y="20"/>
                  </a:cubicBezTo>
                  <a:cubicBezTo>
                    <a:pt x="4355" y="131"/>
                    <a:pt x="3774" y="251"/>
                    <a:pt x="3082" y="361"/>
                  </a:cubicBezTo>
                  <a:cubicBezTo>
                    <a:pt x="2510" y="361"/>
                    <a:pt x="1929" y="361"/>
                    <a:pt x="1358" y="481"/>
                  </a:cubicBezTo>
                  <a:cubicBezTo>
                    <a:pt x="1238" y="481"/>
                    <a:pt x="1127" y="592"/>
                    <a:pt x="1007" y="712"/>
                  </a:cubicBezTo>
                  <a:cubicBezTo>
                    <a:pt x="971" y="702"/>
                    <a:pt x="935" y="698"/>
                    <a:pt x="898" y="698"/>
                  </a:cubicBezTo>
                  <a:cubicBezTo>
                    <a:pt x="463" y="698"/>
                    <a:pt x="1" y="1319"/>
                    <a:pt x="316" y="1745"/>
                  </a:cubicBezTo>
                  <a:cubicBezTo>
                    <a:pt x="2621" y="5323"/>
                    <a:pt x="5388" y="9242"/>
                    <a:pt x="8385" y="12239"/>
                  </a:cubicBezTo>
                  <a:cubicBezTo>
                    <a:pt x="8500" y="12354"/>
                    <a:pt x="8615" y="12412"/>
                    <a:pt x="8731" y="12412"/>
                  </a:cubicBezTo>
                  <a:cubicBezTo>
                    <a:pt x="8846" y="12412"/>
                    <a:pt x="8961" y="12354"/>
                    <a:pt x="9076" y="12239"/>
                  </a:cubicBezTo>
                  <a:cubicBezTo>
                    <a:pt x="9196" y="12350"/>
                    <a:pt x="9307" y="12350"/>
                    <a:pt x="9427" y="12350"/>
                  </a:cubicBezTo>
                  <a:cubicBezTo>
                    <a:pt x="10921" y="11778"/>
                    <a:pt x="11963" y="9934"/>
                    <a:pt x="12304" y="8431"/>
                  </a:cubicBezTo>
                  <a:cubicBezTo>
                    <a:pt x="12414" y="8009"/>
                    <a:pt x="12130" y="7494"/>
                    <a:pt x="11728" y="7494"/>
                  </a:cubicBezTo>
                  <a:cubicBezTo>
                    <a:pt x="11690" y="7494"/>
                    <a:pt x="11652" y="7499"/>
                    <a:pt x="11612" y="7508"/>
                  </a:cubicBezTo>
                  <a:cubicBezTo>
                    <a:pt x="10810" y="7508"/>
                    <a:pt x="9999" y="7628"/>
                    <a:pt x="9307" y="7739"/>
                  </a:cubicBezTo>
                  <a:cubicBezTo>
                    <a:pt x="8735" y="7739"/>
                    <a:pt x="8154" y="7739"/>
                    <a:pt x="7583" y="7859"/>
                  </a:cubicBezTo>
                  <a:cubicBezTo>
                    <a:pt x="7813" y="7167"/>
                    <a:pt x="7924" y="6475"/>
                    <a:pt x="8154" y="5784"/>
                  </a:cubicBezTo>
                  <a:cubicBezTo>
                    <a:pt x="8274" y="5203"/>
                    <a:pt x="8615" y="4511"/>
                    <a:pt x="8274" y="3939"/>
                  </a:cubicBezTo>
                  <a:cubicBezTo>
                    <a:pt x="8099" y="3649"/>
                    <a:pt x="7811" y="3561"/>
                    <a:pt x="7509" y="3561"/>
                  </a:cubicBezTo>
                  <a:cubicBezTo>
                    <a:pt x="7207" y="3561"/>
                    <a:pt x="6891" y="3649"/>
                    <a:pt x="6660" y="3709"/>
                  </a:cubicBezTo>
                  <a:cubicBezTo>
                    <a:pt x="5969" y="3820"/>
                    <a:pt x="5157" y="3939"/>
                    <a:pt x="4585" y="4170"/>
                  </a:cubicBezTo>
                  <a:cubicBezTo>
                    <a:pt x="5277" y="3248"/>
                    <a:pt x="5618" y="1975"/>
                    <a:pt x="5969" y="822"/>
                  </a:cubicBezTo>
                  <a:cubicBezTo>
                    <a:pt x="6067" y="412"/>
                    <a:pt x="5624" y="1"/>
                    <a:pt x="52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0" name="Google Shape;50;p2"/>
            <p:cNvSpPr/>
            <p:nvPr/>
          </p:nvSpPr>
          <p:spPr>
            <a:xfrm>
              <a:off x="-46944" y="539399"/>
              <a:ext cx="209793" cy="407595"/>
            </a:xfrm>
            <a:custGeom>
              <a:avLst/>
              <a:gdLst/>
              <a:ahLst/>
              <a:cxnLst/>
              <a:rect l="l" t="t" r="r" b="b"/>
              <a:pathLst>
                <a:path w="5787" h="11244" extrusionOk="0">
                  <a:moveTo>
                    <a:pt x="674" y="0"/>
                  </a:moveTo>
                  <a:cubicBezTo>
                    <a:pt x="433" y="0"/>
                    <a:pt x="214" y="129"/>
                    <a:pt x="143" y="350"/>
                  </a:cubicBezTo>
                  <a:cubicBezTo>
                    <a:pt x="23" y="470"/>
                    <a:pt x="23" y="580"/>
                    <a:pt x="23" y="700"/>
                  </a:cubicBezTo>
                  <a:cubicBezTo>
                    <a:pt x="143" y="3808"/>
                    <a:pt x="253" y="6805"/>
                    <a:pt x="23" y="9922"/>
                  </a:cubicBezTo>
                  <a:cubicBezTo>
                    <a:pt x="23" y="10153"/>
                    <a:pt x="143" y="10383"/>
                    <a:pt x="253" y="10494"/>
                  </a:cubicBezTo>
                  <a:cubicBezTo>
                    <a:pt x="0" y="10836"/>
                    <a:pt x="376" y="11244"/>
                    <a:pt x="775" y="11244"/>
                  </a:cubicBezTo>
                  <a:cubicBezTo>
                    <a:pt x="914" y="11244"/>
                    <a:pt x="1056" y="11194"/>
                    <a:pt x="1176" y="11075"/>
                  </a:cubicBezTo>
                  <a:cubicBezTo>
                    <a:pt x="2218" y="10153"/>
                    <a:pt x="3020" y="9000"/>
                    <a:pt x="3942" y="7847"/>
                  </a:cubicBezTo>
                  <a:cubicBezTo>
                    <a:pt x="4403" y="7156"/>
                    <a:pt x="5786" y="5883"/>
                    <a:pt x="5786" y="4961"/>
                  </a:cubicBezTo>
                  <a:cubicBezTo>
                    <a:pt x="5786" y="4158"/>
                    <a:pt x="4864" y="3577"/>
                    <a:pt x="4293" y="3006"/>
                  </a:cubicBezTo>
                  <a:cubicBezTo>
                    <a:pt x="3250" y="2084"/>
                    <a:pt x="2218" y="1041"/>
                    <a:pt x="1065" y="119"/>
                  </a:cubicBezTo>
                  <a:cubicBezTo>
                    <a:pt x="942" y="38"/>
                    <a:pt x="805" y="0"/>
                    <a:pt x="6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1" name="Google Shape;51;p2"/>
            <p:cNvSpPr/>
            <p:nvPr/>
          </p:nvSpPr>
          <p:spPr>
            <a:xfrm>
              <a:off x="275477" y="908581"/>
              <a:ext cx="369775" cy="386679"/>
            </a:xfrm>
            <a:custGeom>
              <a:avLst/>
              <a:gdLst/>
              <a:ahLst/>
              <a:cxnLst/>
              <a:rect l="l" t="t" r="r" b="b"/>
              <a:pathLst>
                <a:path w="10200" h="10667" extrusionOk="0">
                  <a:moveTo>
                    <a:pt x="1038" y="1"/>
                  </a:moveTo>
                  <a:cubicBezTo>
                    <a:pt x="518" y="1"/>
                    <a:pt x="0" y="596"/>
                    <a:pt x="351" y="1121"/>
                  </a:cubicBezTo>
                  <a:cubicBezTo>
                    <a:pt x="2546" y="4690"/>
                    <a:pt x="6004" y="8038"/>
                    <a:pt x="9342" y="10574"/>
                  </a:cubicBezTo>
                  <a:cubicBezTo>
                    <a:pt x="9429" y="10638"/>
                    <a:pt x="9516" y="10666"/>
                    <a:pt x="9598" y="10666"/>
                  </a:cubicBezTo>
                  <a:cubicBezTo>
                    <a:pt x="9949" y="10666"/>
                    <a:pt x="10200" y="10159"/>
                    <a:pt x="9923" y="9882"/>
                  </a:cubicBezTo>
                  <a:cubicBezTo>
                    <a:pt x="7156" y="6655"/>
                    <a:pt x="4390" y="3307"/>
                    <a:pt x="1503" y="199"/>
                  </a:cubicBezTo>
                  <a:cubicBezTo>
                    <a:pt x="1366" y="60"/>
                    <a:pt x="1202" y="1"/>
                    <a:pt x="1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2" name="Google Shape;52;p2"/>
            <p:cNvSpPr/>
            <p:nvPr/>
          </p:nvSpPr>
          <p:spPr>
            <a:xfrm>
              <a:off x="347836" y="810630"/>
              <a:ext cx="400808" cy="415244"/>
            </a:xfrm>
            <a:custGeom>
              <a:avLst/>
              <a:gdLst/>
              <a:ahLst/>
              <a:cxnLst/>
              <a:rect l="l" t="t" r="r" b="b"/>
              <a:pathLst>
                <a:path w="11056" h="11455" extrusionOk="0">
                  <a:moveTo>
                    <a:pt x="836" y="0"/>
                  </a:moveTo>
                  <a:cubicBezTo>
                    <a:pt x="345" y="0"/>
                    <a:pt x="1" y="649"/>
                    <a:pt x="430" y="1168"/>
                  </a:cubicBezTo>
                  <a:cubicBezTo>
                    <a:pt x="3196" y="4746"/>
                    <a:pt x="6654" y="8434"/>
                    <a:pt x="10113" y="11312"/>
                  </a:cubicBezTo>
                  <a:cubicBezTo>
                    <a:pt x="10212" y="11411"/>
                    <a:pt x="10339" y="11454"/>
                    <a:pt x="10462" y="11454"/>
                  </a:cubicBezTo>
                  <a:cubicBezTo>
                    <a:pt x="10772" y="11454"/>
                    <a:pt x="11055" y="11181"/>
                    <a:pt x="10804" y="10851"/>
                  </a:cubicBezTo>
                  <a:cubicBezTo>
                    <a:pt x="8158" y="7051"/>
                    <a:pt x="4810" y="3362"/>
                    <a:pt x="1352" y="245"/>
                  </a:cubicBezTo>
                  <a:cubicBezTo>
                    <a:pt x="1179" y="72"/>
                    <a:pt x="999" y="0"/>
                    <a:pt x="8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3" name="Google Shape;53;p2"/>
            <p:cNvSpPr/>
            <p:nvPr/>
          </p:nvSpPr>
          <p:spPr>
            <a:xfrm>
              <a:off x="-329960" y="1484105"/>
              <a:ext cx="330007" cy="776874"/>
            </a:xfrm>
            <a:custGeom>
              <a:avLst/>
              <a:gdLst/>
              <a:ahLst/>
              <a:cxnLst/>
              <a:rect l="l" t="t" r="r" b="b"/>
              <a:pathLst>
                <a:path w="9103" h="21431" extrusionOk="0">
                  <a:moveTo>
                    <a:pt x="1836" y="1"/>
                  </a:moveTo>
                  <a:cubicBezTo>
                    <a:pt x="1725" y="111"/>
                    <a:pt x="1725" y="111"/>
                    <a:pt x="1605" y="111"/>
                  </a:cubicBezTo>
                  <a:cubicBezTo>
                    <a:pt x="1264" y="111"/>
                    <a:pt x="1033" y="572"/>
                    <a:pt x="1033" y="803"/>
                  </a:cubicBezTo>
                  <a:cubicBezTo>
                    <a:pt x="913" y="2306"/>
                    <a:pt x="2758" y="4031"/>
                    <a:pt x="3569" y="5183"/>
                  </a:cubicBezTo>
                  <a:cubicBezTo>
                    <a:pt x="4833" y="6797"/>
                    <a:pt x="5985" y="8641"/>
                    <a:pt x="7369" y="10145"/>
                  </a:cubicBezTo>
                  <a:cubicBezTo>
                    <a:pt x="7369" y="10255"/>
                    <a:pt x="7489" y="10255"/>
                    <a:pt x="7489" y="10255"/>
                  </a:cubicBezTo>
                  <a:cubicBezTo>
                    <a:pt x="6105" y="11178"/>
                    <a:pt x="5183" y="12791"/>
                    <a:pt x="4261" y="14064"/>
                  </a:cubicBezTo>
                  <a:cubicBezTo>
                    <a:pt x="2988" y="15908"/>
                    <a:pt x="1374" y="17863"/>
                    <a:pt x="342" y="19938"/>
                  </a:cubicBezTo>
                  <a:cubicBezTo>
                    <a:pt x="0" y="20621"/>
                    <a:pt x="604" y="21430"/>
                    <a:pt x="1221" y="21430"/>
                  </a:cubicBezTo>
                  <a:cubicBezTo>
                    <a:pt x="1438" y="21430"/>
                    <a:pt x="1656" y="21331"/>
                    <a:pt x="1836" y="21091"/>
                  </a:cubicBezTo>
                  <a:cubicBezTo>
                    <a:pt x="3219" y="19477"/>
                    <a:pt x="4372" y="17522"/>
                    <a:pt x="5644" y="15788"/>
                  </a:cubicBezTo>
                  <a:cubicBezTo>
                    <a:pt x="6797" y="14064"/>
                    <a:pt x="8641" y="12330"/>
                    <a:pt x="8872" y="10255"/>
                  </a:cubicBezTo>
                  <a:lnTo>
                    <a:pt x="8872" y="10025"/>
                  </a:lnTo>
                  <a:cubicBezTo>
                    <a:pt x="8983" y="9684"/>
                    <a:pt x="9102" y="9333"/>
                    <a:pt x="8872" y="9103"/>
                  </a:cubicBezTo>
                  <a:cubicBezTo>
                    <a:pt x="7950" y="7489"/>
                    <a:pt x="6797" y="6105"/>
                    <a:pt x="5644" y="4722"/>
                  </a:cubicBezTo>
                  <a:cubicBezTo>
                    <a:pt x="5183" y="3920"/>
                    <a:pt x="4602" y="3228"/>
                    <a:pt x="4030" y="2537"/>
                  </a:cubicBezTo>
                  <a:cubicBezTo>
                    <a:pt x="3800" y="2186"/>
                    <a:pt x="2647" y="1033"/>
                    <a:pt x="2647" y="692"/>
                  </a:cubicBezTo>
                  <a:cubicBezTo>
                    <a:pt x="2647" y="231"/>
                    <a:pt x="2186" y="1"/>
                    <a:pt x="18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4" name="Google Shape;54;p2"/>
            <p:cNvSpPr/>
            <p:nvPr/>
          </p:nvSpPr>
          <p:spPr>
            <a:xfrm>
              <a:off x="-217291" y="2058686"/>
              <a:ext cx="209793" cy="407595"/>
            </a:xfrm>
            <a:custGeom>
              <a:avLst/>
              <a:gdLst/>
              <a:ahLst/>
              <a:cxnLst/>
              <a:rect l="l" t="t" r="r" b="b"/>
              <a:pathLst>
                <a:path w="5787" h="11244" extrusionOk="0">
                  <a:moveTo>
                    <a:pt x="5011" y="0"/>
                  </a:moveTo>
                  <a:cubicBezTo>
                    <a:pt x="4872" y="0"/>
                    <a:pt x="4730" y="50"/>
                    <a:pt x="4611" y="169"/>
                  </a:cubicBezTo>
                  <a:cubicBezTo>
                    <a:pt x="3569" y="1091"/>
                    <a:pt x="2767" y="2244"/>
                    <a:pt x="1845" y="3397"/>
                  </a:cubicBezTo>
                  <a:cubicBezTo>
                    <a:pt x="1383" y="4088"/>
                    <a:pt x="0" y="5361"/>
                    <a:pt x="0" y="6283"/>
                  </a:cubicBezTo>
                  <a:cubicBezTo>
                    <a:pt x="0" y="7085"/>
                    <a:pt x="922" y="7666"/>
                    <a:pt x="1494" y="8238"/>
                  </a:cubicBezTo>
                  <a:cubicBezTo>
                    <a:pt x="2536" y="9160"/>
                    <a:pt x="3569" y="10202"/>
                    <a:pt x="4722" y="11125"/>
                  </a:cubicBezTo>
                  <a:cubicBezTo>
                    <a:pt x="4845" y="11206"/>
                    <a:pt x="4982" y="11244"/>
                    <a:pt x="5113" y="11244"/>
                  </a:cubicBezTo>
                  <a:cubicBezTo>
                    <a:pt x="5353" y="11244"/>
                    <a:pt x="5572" y="11115"/>
                    <a:pt x="5644" y="10894"/>
                  </a:cubicBezTo>
                  <a:cubicBezTo>
                    <a:pt x="5764" y="10774"/>
                    <a:pt x="5764" y="10664"/>
                    <a:pt x="5764" y="10544"/>
                  </a:cubicBezTo>
                  <a:cubicBezTo>
                    <a:pt x="5644" y="7436"/>
                    <a:pt x="5533" y="4439"/>
                    <a:pt x="5764" y="1322"/>
                  </a:cubicBezTo>
                  <a:cubicBezTo>
                    <a:pt x="5764" y="1091"/>
                    <a:pt x="5644" y="861"/>
                    <a:pt x="5533" y="750"/>
                  </a:cubicBezTo>
                  <a:cubicBezTo>
                    <a:pt x="5786" y="408"/>
                    <a:pt x="5411" y="0"/>
                    <a:pt x="501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 name="Google Shape;55;p2"/>
            <p:cNvSpPr/>
            <p:nvPr/>
          </p:nvSpPr>
          <p:spPr>
            <a:xfrm>
              <a:off x="-54485" y="1484105"/>
              <a:ext cx="330007" cy="776874"/>
            </a:xfrm>
            <a:custGeom>
              <a:avLst/>
              <a:gdLst/>
              <a:ahLst/>
              <a:cxnLst/>
              <a:rect l="l" t="t" r="r" b="b"/>
              <a:pathLst>
                <a:path w="9103" h="21431" extrusionOk="0">
                  <a:moveTo>
                    <a:pt x="7267" y="1"/>
                  </a:moveTo>
                  <a:cubicBezTo>
                    <a:pt x="6917" y="1"/>
                    <a:pt x="6575" y="231"/>
                    <a:pt x="6456" y="692"/>
                  </a:cubicBezTo>
                  <a:cubicBezTo>
                    <a:pt x="6456" y="1033"/>
                    <a:pt x="5303" y="2186"/>
                    <a:pt x="5072" y="2537"/>
                  </a:cubicBezTo>
                  <a:cubicBezTo>
                    <a:pt x="4501" y="3228"/>
                    <a:pt x="3920" y="3920"/>
                    <a:pt x="3458" y="4722"/>
                  </a:cubicBezTo>
                  <a:cubicBezTo>
                    <a:pt x="2306" y="6105"/>
                    <a:pt x="1153" y="7489"/>
                    <a:pt x="231" y="9103"/>
                  </a:cubicBezTo>
                  <a:cubicBezTo>
                    <a:pt x="0" y="9333"/>
                    <a:pt x="120" y="9684"/>
                    <a:pt x="231" y="10025"/>
                  </a:cubicBezTo>
                  <a:lnTo>
                    <a:pt x="231" y="10255"/>
                  </a:lnTo>
                  <a:cubicBezTo>
                    <a:pt x="461" y="12330"/>
                    <a:pt x="2306" y="14064"/>
                    <a:pt x="3458" y="15788"/>
                  </a:cubicBezTo>
                  <a:cubicBezTo>
                    <a:pt x="4731" y="17522"/>
                    <a:pt x="5884" y="19477"/>
                    <a:pt x="7267" y="21091"/>
                  </a:cubicBezTo>
                  <a:cubicBezTo>
                    <a:pt x="7447" y="21331"/>
                    <a:pt x="7665" y="21430"/>
                    <a:pt x="7881" y="21430"/>
                  </a:cubicBezTo>
                  <a:cubicBezTo>
                    <a:pt x="8499" y="21430"/>
                    <a:pt x="9102" y="20621"/>
                    <a:pt x="8761" y="19938"/>
                  </a:cubicBezTo>
                  <a:cubicBezTo>
                    <a:pt x="7728" y="17863"/>
                    <a:pt x="6114" y="15908"/>
                    <a:pt x="4842" y="14064"/>
                  </a:cubicBezTo>
                  <a:cubicBezTo>
                    <a:pt x="3920" y="12791"/>
                    <a:pt x="2997" y="11178"/>
                    <a:pt x="1614" y="10255"/>
                  </a:cubicBezTo>
                  <a:cubicBezTo>
                    <a:pt x="1614" y="10255"/>
                    <a:pt x="1734" y="10255"/>
                    <a:pt x="1734" y="10145"/>
                  </a:cubicBezTo>
                  <a:cubicBezTo>
                    <a:pt x="3117" y="8641"/>
                    <a:pt x="4270" y="6797"/>
                    <a:pt x="5533" y="5183"/>
                  </a:cubicBezTo>
                  <a:cubicBezTo>
                    <a:pt x="6345" y="4031"/>
                    <a:pt x="8189" y="2306"/>
                    <a:pt x="8069" y="803"/>
                  </a:cubicBezTo>
                  <a:cubicBezTo>
                    <a:pt x="8069" y="572"/>
                    <a:pt x="7839" y="111"/>
                    <a:pt x="7498" y="111"/>
                  </a:cubicBezTo>
                  <a:cubicBezTo>
                    <a:pt x="7498" y="111"/>
                    <a:pt x="7378" y="111"/>
                    <a:pt x="72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 name="Google Shape;56;p2"/>
            <p:cNvSpPr/>
            <p:nvPr/>
          </p:nvSpPr>
          <p:spPr>
            <a:xfrm>
              <a:off x="92878" y="1490195"/>
              <a:ext cx="450039" cy="449971"/>
            </a:xfrm>
            <a:custGeom>
              <a:avLst/>
              <a:gdLst/>
              <a:ahLst/>
              <a:cxnLst/>
              <a:rect l="l" t="t" r="r" b="b"/>
              <a:pathLst>
                <a:path w="12414" h="12413" extrusionOk="0">
                  <a:moveTo>
                    <a:pt x="6540" y="5135"/>
                  </a:moveTo>
                  <a:lnTo>
                    <a:pt x="6540" y="5366"/>
                  </a:lnTo>
                  <a:cubicBezTo>
                    <a:pt x="6430" y="5366"/>
                    <a:pt x="6310" y="5476"/>
                    <a:pt x="6310" y="5596"/>
                  </a:cubicBezTo>
                  <a:cubicBezTo>
                    <a:pt x="6310" y="5707"/>
                    <a:pt x="6310" y="5707"/>
                    <a:pt x="6199" y="5827"/>
                  </a:cubicBezTo>
                  <a:cubicBezTo>
                    <a:pt x="6199" y="5827"/>
                    <a:pt x="6199" y="5707"/>
                    <a:pt x="6079" y="5707"/>
                  </a:cubicBezTo>
                  <a:cubicBezTo>
                    <a:pt x="6199" y="5476"/>
                    <a:pt x="6430" y="5366"/>
                    <a:pt x="6540" y="5135"/>
                  </a:cubicBezTo>
                  <a:close/>
                  <a:moveTo>
                    <a:pt x="8731" y="1"/>
                  </a:moveTo>
                  <a:cubicBezTo>
                    <a:pt x="8615" y="1"/>
                    <a:pt x="8500" y="58"/>
                    <a:pt x="8385" y="174"/>
                  </a:cubicBezTo>
                  <a:cubicBezTo>
                    <a:pt x="5388" y="3171"/>
                    <a:pt x="2621" y="7090"/>
                    <a:pt x="316" y="10668"/>
                  </a:cubicBezTo>
                  <a:cubicBezTo>
                    <a:pt x="1" y="11094"/>
                    <a:pt x="463" y="11715"/>
                    <a:pt x="898" y="11715"/>
                  </a:cubicBezTo>
                  <a:cubicBezTo>
                    <a:pt x="935" y="11715"/>
                    <a:pt x="971" y="11710"/>
                    <a:pt x="1007" y="11701"/>
                  </a:cubicBezTo>
                  <a:cubicBezTo>
                    <a:pt x="1127" y="11821"/>
                    <a:pt x="1238" y="11932"/>
                    <a:pt x="1358" y="11932"/>
                  </a:cubicBezTo>
                  <a:cubicBezTo>
                    <a:pt x="1929" y="12052"/>
                    <a:pt x="2510" y="12052"/>
                    <a:pt x="3082" y="12052"/>
                  </a:cubicBezTo>
                  <a:cubicBezTo>
                    <a:pt x="3774" y="12162"/>
                    <a:pt x="4355" y="12282"/>
                    <a:pt x="5046" y="12393"/>
                  </a:cubicBezTo>
                  <a:cubicBezTo>
                    <a:pt x="5097" y="12406"/>
                    <a:pt x="5148" y="12412"/>
                    <a:pt x="5200" y="12412"/>
                  </a:cubicBezTo>
                  <a:cubicBezTo>
                    <a:pt x="5624" y="12412"/>
                    <a:pt x="6067" y="12001"/>
                    <a:pt x="5969" y="11591"/>
                  </a:cubicBezTo>
                  <a:cubicBezTo>
                    <a:pt x="5618" y="10438"/>
                    <a:pt x="5277" y="9165"/>
                    <a:pt x="4585" y="8243"/>
                  </a:cubicBezTo>
                  <a:lnTo>
                    <a:pt x="4585" y="8243"/>
                  </a:lnTo>
                  <a:cubicBezTo>
                    <a:pt x="5157" y="8473"/>
                    <a:pt x="5969" y="8593"/>
                    <a:pt x="6660" y="8704"/>
                  </a:cubicBezTo>
                  <a:cubicBezTo>
                    <a:pt x="6891" y="8764"/>
                    <a:pt x="7207" y="8852"/>
                    <a:pt x="7509" y="8852"/>
                  </a:cubicBezTo>
                  <a:cubicBezTo>
                    <a:pt x="7811" y="8852"/>
                    <a:pt x="8099" y="8764"/>
                    <a:pt x="8274" y="8473"/>
                  </a:cubicBezTo>
                  <a:cubicBezTo>
                    <a:pt x="8615" y="7902"/>
                    <a:pt x="8274" y="7210"/>
                    <a:pt x="8154" y="6629"/>
                  </a:cubicBezTo>
                  <a:cubicBezTo>
                    <a:pt x="7924" y="5937"/>
                    <a:pt x="7813" y="5246"/>
                    <a:pt x="7583" y="4554"/>
                  </a:cubicBezTo>
                  <a:lnTo>
                    <a:pt x="7583" y="4554"/>
                  </a:lnTo>
                  <a:cubicBezTo>
                    <a:pt x="8154" y="4674"/>
                    <a:pt x="8735" y="4674"/>
                    <a:pt x="9307" y="4785"/>
                  </a:cubicBezTo>
                  <a:cubicBezTo>
                    <a:pt x="9999" y="4785"/>
                    <a:pt x="10810" y="4905"/>
                    <a:pt x="11612" y="4905"/>
                  </a:cubicBezTo>
                  <a:cubicBezTo>
                    <a:pt x="11652" y="4914"/>
                    <a:pt x="11690" y="4919"/>
                    <a:pt x="11728" y="4919"/>
                  </a:cubicBezTo>
                  <a:cubicBezTo>
                    <a:pt x="12130" y="4919"/>
                    <a:pt x="12414" y="4404"/>
                    <a:pt x="12304" y="3982"/>
                  </a:cubicBezTo>
                  <a:cubicBezTo>
                    <a:pt x="11963" y="2479"/>
                    <a:pt x="10921" y="635"/>
                    <a:pt x="9427" y="63"/>
                  </a:cubicBezTo>
                  <a:cubicBezTo>
                    <a:pt x="9307" y="63"/>
                    <a:pt x="9196" y="63"/>
                    <a:pt x="9076" y="174"/>
                  </a:cubicBezTo>
                  <a:cubicBezTo>
                    <a:pt x="8961" y="58"/>
                    <a:pt x="8846" y="1"/>
                    <a:pt x="873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 name="Google Shape;57;p2"/>
            <p:cNvSpPr/>
            <p:nvPr/>
          </p:nvSpPr>
          <p:spPr>
            <a:xfrm>
              <a:off x="-46944" y="2058686"/>
              <a:ext cx="209793" cy="407595"/>
            </a:xfrm>
            <a:custGeom>
              <a:avLst/>
              <a:gdLst/>
              <a:ahLst/>
              <a:cxnLst/>
              <a:rect l="l" t="t" r="r" b="b"/>
              <a:pathLst>
                <a:path w="5787" h="11244" extrusionOk="0">
                  <a:moveTo>
                    <a:pt x="775" y="0"/>
                  </a:moveTo>
                  <a:cubicBezTo>
                    <a:pt x="376" y="0"/>
                    <a:pt x="0" y="408"/>
                    <a:pt x="253" y="750"/>
                  </a:cubicBezTo>
                  <a:cubicBezTo>
                    <a:pt x="143" y="861"/>
                    <a:pt x="23" y="1091"/>
                    <a:pt x="23" y="1322"/>
                  </a:cubicBezTo>
                  <a:cubicBezTo>
                    <a:pt x="253" y="4439"/>
                    <a:pt x="143" y="7436"/>
                    <a:pt x="23" y="10544"/>
                  </a:cubicBezTo>
                  <a:cubicBezTo>
                    <a:pt x="23" y="10664"/>
                    <a:pt x="23" y="10774"/>
                    <a:pt x="143" y="10894"/>
                  </a:cubicBezTo>
                  <a:cubicBezTo>
                    <a:pt x="214" y="11115"/>
                    <a:pt x="433" y="11244"/>
                    <a:pt x="674" y="11244"/>
                  </a:cubicBezTo>
                  <a:cubicBezTo>
                    <a:pt x="805" y="11244"/>
                    <a:pt x="942" y="11206"/>
                    <a:pt x="1065" y="11125"/>
                  </a:cubicBezTo>
                  <a:cubicBezTo>
                    <a:pt x="2218" y="10202"/>
                    <a:pt x="3250" y="9160"/>
                    <a:pt x="4293" y="8238"/>
                  </a:cubicBezTo>
                  <a:cubicBezTo>
                    <a:pt x="4864" y="7666"/>
                    <a:pt x="5786" y="7085"/>
                    <a:pt x="5786" y="6283"/>
                  </a:cubicBezTo>
                  <a:cubicBezTo>
                    <a:pt x="5786" y="5361"/>
                    <a:pt x="4403" y="4088"/>
                    <a:pt x="3942" y="3397"/>
                  </a:cubicBezTo>
                  <a:cubicBezTo>
                    <a:pt x="3020" y="2244"/>
                    <a:pt x="2218" y="1091"/>
                    <a:pt x="1176" y="169"/>
                  </a:cubicBezTo>
                  <a:cubicBezTo>
                    <a:pt x="1056" y="50"/>
                    <a:pt x="914" y="0"/>
                    <a:pt x="7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8" name="Google Shape;58;p2"/>
            <p:cNvSpPr/>
            <p:nvPr/>
          </p:nvSpPr>
          <p:spPr>
            <a:xfrm>
              <a:off x="275767" y="1710421"/>
              <a:ext cx="369485" cy="387295"/>
            </a:xfrm>
            <a:custGeom>
              <a:avLst/>
              <a:gdLst/>
              <a:ahLst/>
              <a:cxnLst/>
              <a:rect l="l" t="t" r="r" b="b"/>
              <a:pathLst>
                <a:path w="10192" h="10684" extrusionOk="0">
                  <a:moveTo>
                    <a:pt x="9590" y="1"/>
                  </a:moveTo>
                  <a:cubicBezTo>
                    <a:pt x="9508" y="1"/>
                    <a:pt x="9421" y="28"/>
                    <a:pt x="9334" y="93"/>
                  </a:cubicBezTo>
                  <a:cubicBezTo>
                    <a:pt x="5996" y="2629"/>
                    <a:pt x="2538" y="5977"/>
                    <a:pt x="343" y="9545"/>
                  </a:cubicBezTo>
                  <a:cubicBezTo>
                    <a:pt x="1" y="10147"/>
                    <a:pt x="485" y="10683"/>
                    <a:pt x="992" y="10683"/>
                  </a:cubicBezTo>
                  <a:cubicBezTo>
                    <a:pt x="1168" y="10683"/>
                    <a:pt x="1348" y="10618"/>
                    <a:pt x="1495" y="10468"/>
                  </a:cubicBezTo>
                  <a:cubicBezTo>
                    <a:pt x="4382" y="7360"/>
                    <a:pt x="7148" y="4012"/>
                    <a:pt x="9915" y="785"/>
                  </a:cubicBezTo>
                  <a:cubicBezTo>
                    <a:pt x="10192" y="508"/>
                    <a:pt x="9941" y="1"/>
                    <a:pt x="9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9" name="Google Shape;59;p2"/>
            <p:cNvSpPr/>
            <p:nvPr/>
          </p:nvSpPr>
          <p:spPr>
            <a:xfrm>
              <a:off x="347836" y="1779806"/>
              <a:ext cx="400808" cy="415244"/>
            </a:xfrm>
            <a:custGeom>
              <a:avLst/>
              <a:gdLst/>
              <a:ahLst/>
              <a:cxnLst/>
              <a:rect l="l" t="t" r="r" b="b"/>
              <a:pathLst>
                <a:path w="11056" h="11455" extrusionOk="0">
                  <a:moveTo>
                    <a:pt x="10462" y="1"/>
                  </a:moveTo>
                  <a:cubicBezTo>
                    <a:pt x="10339" y="1"/>
                    <a:pt x="10212" y="44"/>
                    <a:pt x="10113" y="143"/>
                  </a:cubicBezTo>
                  <a:cubicBezTo>
                    <a:pt x="6654" y="3021"/>
                    <a:pt x="3196" y="6709"/>
                    <a:pt x="430" y="10287"/>
                  </a:cubicBezTo>
                  <a:cubicBezTo>
                    <a:pt x="1" y="10806"/>
                    <a:pt x="345" y="11455"/>
                    <a:pt x="836" y="11455"/>
                  </a:cubicBezTo>
                  <a:cubicBezTo>
                    <a:pt x="999" y="11455"/>
                    <a:pt x="1179" y="11383"/>
                    <a:pt x="1352" y="11210"/>
                  </a:cubicBezTo>
                  <a:cubicBezTo>
                    <a:pt x="4810" y="8093"/>
                    <a:pt x="8158" y="4404"/>
                    <a:pt x="10804" y="604"/>
                  </a:cubicBezTo>
                  <a:cubicBezTo>
                    <a:pt x="11055" y="274"/>
                    <a:pt x="10772" y="1"/>
                    <a:pt x="104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60" name="Google Shape;60;p2"/>
          <p:cNvGrpSpPr/>
          <p:nvPr/>
        </p:nvGrpSpPr>
        <p:grpSpPr>
          <a:xfrm rot="5400000" flipH="1">
            <a:off x="5714390" y="4175753"/>
            <a:ext cx="1078604" cy="1926882"/>
            <a:chOff x="-329960" y="539399"/>
            <a:chExt cx="1078604" cy="1926882"/>
          </a:xfrm>
        </p:grpSpPr>
        <p:sp>
          <p:nvSpPr>
            <p:cNvPr id="61" name="Google Shape;61;p2"/>
            <p:cNvSpPr/>
            <p:nvPr/>
          </p:nvSpPr>
          <p:spPr>
            <a:xfrm>
              <a:off x="-329960" y="744689"/>
              <a:ext cx="330007" cy="776874"/>
            </a:xfrm>
            <a:custGeom>
              <a:avLst/>
              <a:gdLst/>
              <a:ahLst/>
              <a:cxnLst/>
              <a:rect l="l" t="t" r="r" b="b"/>
              <a:pathLst>
                <a:path w="9103" h="21431" extrusionOk="0">
                  <a:moveTo>
                    <a:pt x="1221" y="1"/>
                  </a:moveTo>
                  <a:cubicBezTo>
                    <a:pt x="604" y="1"/>
                    <a:pt x="0" y="810"/>
                    <a:pt x="342" y="1493"/>
                  </a:cubicBezTo>
                  <a:cubicBezTo>
                    <a:pt x="1374" y="3568"/>
                    <a:pt x="2988" y="5523"/>
                    <a:pt x="4261" y="7367"/>
                  </a:cubicBezTo>
                  <a:cubicBezTo>
                    <a:pt x="5183" y="8640"/>
                    <a:pt x="6105" y="10253"/>
                    <a:pt x="7489" y="11176"/>
                  </a:cubicBezTo>
                  <a:lnTo>
                    <a:pt x="7369" y="11286"/>
                  </a:lnTo>
                  <a:cubicBezTo>
                    <a:pt x="5985" y="12789"/>
                    <a:pt x="4833" y="14634"/>
                    <a:pt x="3569" y="16248"/>
                  </a:cubicBezTo>
                  <a:cubicBezTo>
                    <a:pt x="2758" y="17400"/>
                    <a:pt x="913" y="19125"/>
                    <a:pt x="1033" y="20628"/>
                  </a:cubicBezTo>
                  <a:cubicBezTo>
                    <a:pt x="1033" y="20859"/>
                    <a:pt x="1264" y="21320"/>
                    <a:pt x="1605" y="21320"/>
                  </a:cubicBezTo>
                  <a:cubicBezTo>
                    <a:pt x="1725" y="21320"/>
                    <a:pt x="1725" y="21320"/>
                    <a:pt x="1836" y="21430"/>
                  </a:cubicBezTo>
                  <a:cubicBezTo>
                    <a:pt x="2186" y="21430"/>
                    <a:pt x="2647" y="21200"/>
                    <a:pt x="2647" y="20739"/>
                  </a:cubicBezTo>
                  <a:cubicBezTo>
                    <a:pt x="2647" y="20398"/>
                    <a:pt x="3800" y="19245"/>
                    <a:pt x="4030" y="18894"/>
                  </a:cubicBezTo>
                  <a:cubicBezTo>
                    <a:pt x="4602" y="18203"/>
                    <a:pt x="5183" y="17511"/>
                    <a:pt x="5644" y="16709"/>
                  </a:cubicBezTo>
                  <a:cubicBezTo>
                    <a:pt x="6797" y="15325"/>
                    <a:pt x="7950" y="13942"/>
                    <a:pt x="8872" y="12328"/>
                  </a:cubicBezTo>
                  <a:cubicBezTo>
                    <a:pt x="9102" y="12098"/>
                    <a:pt x="8983" y="11747"/>
                    <a:pt x="8872" y="11406"/>
                  </a:cubicBezTo>
                  <a:lnTo>
                    <a:pt x="8872" y="11176"/>
                  </a:lnTo>
                  <a:cubicBezTo>
                    <a:pt x="8641" y="9101"/>
                    <a:pt x="6797" y="7367"/>
                    <a:pt x="5644" y="5642"/>
                  </a:cubicBezTo>
                  <a:cubicBezTo>
                    <a:pt x="4372" y="3909"/>
                    <a:pt x="3219" y="1954"/>
                    <a:pt x="1836" y="340"/>
                  </a:cubicBezTo>
                  <a:cubicBezTo>
                    <a:pt x="1656" y="100"/>
                    <a:pt x="1438" y="1"/>
                    <a:pt x="1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2" name="Google Shape;62;p2"/>
            <p:cNvSpPr/>
            <p:nvPr/>
          </p:nvSpPr>
          <p:spPr>
            <a:xfrm>
              <a:off x="-217291" y="539399"/>
              <a:ext cx="209793" cy="407595"/>
            </a:xfrm>
            <a:custGeom>
              <a:avLst/>
              <a:gdLst/>
              <a:ahLst/>
              <a:cxnLst/>
              <a:rect l="l" t="t" r="r" b="b"/>
              <a:pathLst>
                <a:path w="5787" h="11244" extrusionOk="0">
                  <a:moveTo>
                    <a:pt x="5113" y="0"/>
                  </a:moveTo>
                  <a:cubicBezTo>
                    <a:pt x="4982" y="0"/>
                    <a:pt x="4845" y="38"/>
                    <a:pt x="4722" y="119"/>
                  </a:cubicBezTo>
                  <a:cubicBezTo>
                    <a:pt x="3569" y="1041"/>
                    <a:pt x="2536" y="2084"/>
                    <a:pt x="1494" y="3006"/>
                  </a:cubicBezTo>
                  <a:cubicBezTo>
                    <a:pt x="922" y="3577"/>
                    <a:pt x="0" y="4158"/>
                    <a:pt x="0" y="4961"/>
                  </a:cubicBezTo>
                  <a:cubicBezTo>
                    <a:pt x="0" y="5883"/>
                    <a:pt x="1383" y="7156"/>
                    <a:pt x="1845" y="7847"/>
                  </a:cubicBezTo>
                  <a:cubicBezTo>
                    <a:pt x="2767" y="9000"/>
                    <a:pt x="3569" y="10153"/>
                    <a:pt x="4611" y="11075"/>
                  </a:cubicBezTo>
                  <a:cubicBezTo>
                    <a:pt x="4730" y="11194"/>
                    <a:pt x="4872" y="11244"/>
                    <a:pt x="5011" y="11244"/>
                  </a:cubicBezTo>
                  <a:cubicBezTo>
                    <a:pt x="5411" y="11244"/>
                    <a:pt x="5786" y="10836"/>
                    <a:pt x="5533" y="10494"/>
                  </a:cubicBezTo>
                  <a:cubicBezTo>
                    <a:pt x="5644" y="10383"/>
                    <a:pt x="5764" y="10153"/>
                    <a:pt x="5764" y="9922"/>
                  </a:cubicBezTo>
                  <a:cubicBezTo>
                    <a:pt x="5533" y="6805"/>
                    <a:pt x="5644" y="3808"/>
                    <a:pt x="5764" y="700"/>
                  </a:cubicBezTo>
                  <a:cubicBezTo>
                    <a:pt x="5764" y="580"/>
                    <a:pt x="5764" y="470"/>
                    <a:pt x="5644" y="350"/>
                  </a:cubicBezTo>
                  <a:cubicBezTo>
                    <a:pt x="5572" y="129"/>
                    <a:pt x="5353" y="0"/>
                    <a:pt x="51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3" name="Google Shape;63;p2"/>
            <p:cNvSpPr/>
            <p:nvPr/>
          </p:nvSpPr>
          <p:spPr>
            <a:xfrm>
              <a:off x="-54485" y="744689"/>
              <a:ext cx="330007" cy="776874"/>
            </a:xfrm>
            <a:custGeom>
              <a:avLst/>
              <a:gdLst/>
              <a:ahLst/>
              <a:cxnLst/>
              <a:rect l="l" t="t" r="r" b="b"/>
              <a:pathLst>
                <a:path w="9103" h="21431" extrusionOk="0">
                  <a:moveTo>
                    <a:pt x="7881" y="1"/>
                  </a:moveTo>
                  <a:cubicBezTo>
                    <a:pt x="7665" y="1"/>
                    <a:pt x="7447" y="100"/>
                    <a:pt x="7267" y="340"/>
                  </a:cubicBezTo>
                  <a:cubicBezTo>
                    <a:pt x="5884" y="1954"/>
                    <a:pt x="4731" y="3909"/>
                    <a:pt x="3458" y="5642"/>
                  </a:cubicBezTo>
                  <a:cubicBezTo>
                    <a:pt x="2306" y="7367"/>
                    <a:pt x="461" y="9101"/>
                    <a:pt x="231" y="11176"/>
                  </a:cubicBezTo>
                  <a:lnTo>
                    <a:pt x="231" y="11406"/>
                  </a:lnTo>
                  <a:cubicBezTo>
                    <a:pt x="120" y="11747"/>
                    <a:pt x="0" y="12098"/>
                    <a:pt x="231" y="12328"/>
                  </a:cubicBezTo>
                  <a:cubicBezTo>
                    <a:pt x="1153" y="13942"/>
                    <a:pt x="2306" y="15325"/>
                    <a:pt x="3458" y="16709"/>
                  </a:cubicBezTo>
                  <a:cubicBezTo>
                    <a:pt x="3920" y="17511"/>
                    <a:pt x="4501" y="18203"/>
                    <a:pt x="5072" y="18894"/>
                  </a:cubicBezTo>
                  <a:cubicBezTo>
                    <a:pt x="5303" y="19245"/>
                    <a:pt x="6456" y="20398"/>
                    <a:pt x="6456" y="20739"/>
                  </a:cubicBezTo>
                  <a:cubicBezTo>
                    <a:pt x="6575" y="21200"/>
                    <a:pt x="6917" y="21430"/>
                    <a:pt x="7267" y="21430"/>
                  </a:cubicBezTo>
                  <a:cubicBezTo>
                    <a:pt x="7378" y="21320"/>
                    <a:pt x="7498" y="21320"/>
                    <a:pt x="7498" y="21320"/>
                  </a:cubicBezTo>
                  <a:cubicBezTo>
                    <a:pt x="7839" y="21320"/>
                    <a:pt x="8069" y="20859"/>
                    <a:pt x="8069" y="20628"/>
                  </a:cubicBezTo>
                  <a:cubicBezTo>
                    <a:pt x="8189" y="19125"/>
                    <a:pt x="6345" y="17400"/>
                    <a:pt x="5533" y="16248"/>
                  </a:cubicBezTo>
                  <a:cubicBezTo>
                    <a:pt x="4270" y="14634"/>
                    <a:pt x="3117" y="12789"/>
                    <a:pt x="1734" y="11286"/>
                  </a:cubicBezTo>
                  <a:lnTo>
                    <a:pt x="1614" y="11176"/>
                  </a:lnTo>
                  <a:cubicBezTo>
                    <a:pt x="2997" y="10253"/>
                    <a:pt x="3920" y="8640"/>
                    <a:pt x="4842" y="7367"/>
                  </a:cubicBezTo>
                  <a:cubicBezTo>
                    <a:pt x="6114" y="5523"/>
                    <a:pt x="7728" y="3568"/>
                    <a:pt x="8761" y="1493"/>
                  </a:cubicBezTo>
                  <a:cubicBezTo>
                    <a:pt x="9102" y="810"/>
                    <a:pt x="8499" y="1"/>
                    <a:pt x="78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4" name="Google Shape;64;p2"/>
            <p:cNvSpPr/>
            <p:nvPr/>
          </p:nvSpPr>
          <p:spPr>
            <a:xfrm>
              <a:off x="92878" y="1065512"/>
              <a:ext cx="450039" cy="449971"/>
            </a:xfrm>
            <a:custGeom>
              <a:avLst/>
              <a:gdLst/>
              <a:ahLst/>
              <a:cxnLst/>
              <a:rect l="l" t="t" r="r" b="b"/>
              <a:pathLst>
                <a:path w="12414" h="12413" extrusionOk="0">
                  <a:moveTo>
                    <a:pt x="6199" y="6586"/>
                  </a:moveTo>
                  <a:cubicBezTo>
                    <a:pt x="6310" y="6706"/>
                    <a:pt x="6310" y="6706"/>
                    <a:pt x="6310" y="6817"/>
                  </a:cubicBezTo>
                  <a:cubicBezTo>
                    <a:pt x="6310" y="6937"/>
                    <a:pt x="6430" y="7047"/>
                    <a:pt x="6540" y="7047"/>
                  </a:cubicBezTo>
                  <a:lnTo>
                    <a:pt x="6540" y="7278"/>
                  </a:lnTo>
                  <a:cubicBezTo>
                    <a:pt x="6430" y="7047"/>
                    <a:pt x="6199" y="6937"/>
                    <a:pt x="6079" y="6706"/>
                  </a:cubicBezTo>
                  <a:cubicBezTo>
                    <a:pt x="6199" y="6706"/>
                    <a:pt x="6199" y="6586"/>
                    <a:pt x="6199" y="6586"/>
                  </a:cubicBezTo>
                  <a:close/>
                  <a:moveTo>
                    <a:pt x="5200" y="1"/>
                  </a:moveTo>
                  <a:cubicBezTo>
                    <a:pt x="5148" y="1"/>
                    <a:pt x="5097" y="7"/>
                    <a:pt x="5046" y="20"/>
                  </a:cubicBezTo>
                  <a:cubicBezTo>
                    <a:pt x="4355" y="131"/>
                    <a:pt x="3774" y="251"/>
                    <a:pt x="3082" y="361"/>
                  </a:cubicBezTo>
                  <a:cubicBezTo>
                    <a:pt x="2510" y="361"/>
                    <a:pt x="1929" y="361"/>
                    <a:pt x="1358" y="481"/>
                  </a:cubicBezTo>
                  <a:cubicBezTo>
                    <a:pt x="1238" y="481"/>
                    <a:pt x="1127" y="592"/>
                    <a:pt x="1007" y="712"/>
                  </a:cubicBezTo>
                  <a:cubicBezTo>
                    <a:pt x="971" y="702"/>
                    <a:pt x="935" y="698"/>
                    <a:pt x="898" y="698"/>
                  </a:cubicBezTo>
                  <a:cubicBezTo>
                    <a:pt x="463" y="698"/>
                    <a:pt x="1" y="1319"/>
                    <a:pt x="316" y="1745"/>
                  </a:cubicBezTo>
                  <a:cubicBezTo>
                    <a:pt x="2621" y="5323"/>
                    <a:pt x="5388" y="9242"/>
                    <a:pt x="8385" y="12239"/>
                  </a:cubicBezTo>
                  <a:cubicBezTo>
                    <a:pt x="8500" y="12354"/>
                    <a:pt x="8615" y="12412"/>
                    <a:pt x="8731" y="12412"/>
                  </a:cubicBezTo>
                  <a:cubicBezTo>
                    <a:pt x="8846" y="12412"/>
                    <a:pt x="8961" y="12354"/>
                    <a:pt x="9076" y="12239"/>
                  </a:cubicBezTo>
                  <a:cubicBezTo>
                    <a:pt x="9196" y="12350"/>
                    <a:pt x="9307" y="12350"/>
                    <a:pt x="9427" y="12350"/>
                  </a:cubicBezTo>
                  <a:cubicBezTo>
                    <a:pt x="10921" y="11778"/>
                    <a:pt x="11963" y="9934"/>
                    <a:pt x="12304" y="8431"/>
                  </a:cubicBezTo>
                  <a:cubicBezTo>
                    <a:pt x="12414" y="8009"/>
                    <a:pt x="12130" y="7494"/>
                    <a:pt x="11728" y="7494"/>
                  </a:cubicBezTo>
                  <a:cubicBezTo>
                    <a:pt x="11690" y="7494"/>
                    <a:pt x="11652" y="7499"/>
                    <a:pt x="11612" y="7508"/>
                  </a:cubicBezTo>
                  <a:cubicBezTo>
                    <a:pt x="10810" y="7508"/>
                    <a:pt x="9999" y="7628"/>
                    <a:pt x="9307" y="7739"/>
                  </a:cubicBezTo>
                  <a:cubicBezTo>
                    <a:pt x="8735" y="7739"/>
                    <a:pt x="8154" y="7739"/>
                    <a:pt x="7583" y="7859"/>
                  </a:cubicBezTo>
                  <a:cubicBezTo>
                    <a:pt x="7813" y="7167"/>
                    <a:pt x="7924" y="6475"/>
                    <a:pt x="8154" y="5784"/>
                  </a:cubicBezTo>
                  <a:cubicBezTo>
                    <a:pt x="8274" y="5203"/>
                    <a:pt x="8615" y="4511"/>
                    <a:pt x="8274" y="3939"/>
                  </a:cubicBezTo>
                  <a:cubicBezTo>
                    <a:pt x="8099" y="3649"/>
                    <a:pt x="7811" y="3561"/>
                    <a:pt x="7509" y="3561"/>
                  </a:cubicBezTo>
                  <a:cubicBezTo>
                    <a:pt x="7207" y="3561"/>
                    <a:pt x="6891" y="3649"/>
                    <a:pt x="6660" y="3709"/>
                  </a:cubicBezTo>
                  <a:cubicBezTo>
                    <a:pt x="5969" y="3820"/>
                    <a:pt x="5157" y="3939"/>
                    <a:pt x="4585" y="4170"/>
                  </a:cubicBezTo>
                  <a:cubicBezTo>
                    <a:pt x="5277" y="3248"/>
                    <a:pt x="5618" y="1975"/>
                    <a:pt x="5969" y="822"/>
                  </a:cubicBezTo>
                  <a:cubicBezTo>
                    <a:pt x="6067" y="412"/>
                    <a:pt x="5624" y="1"/>
                    <a:pt x="52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5" name="Google Shape;65;p2"/>
            <p:cNvSpPr/>
            <p:nvPr/>
          </p:nvSpPr>
          <p:spPr>
            <a:xfrm>
              <a:off x="-46944" y="539399"/>
              <a:ext cx="209793" cy="407595"/>
            </a:xfrm>
            <a:custGeom>
              <a:avLst/>
              <a:gdLst/>
              <a:ahLst/>
              <a:cxnLst/>
              <a:rect l="l" t="t" r="r" b="b"/>
              <a:pathLst>
                <a:path w="5787" h="11244" extrusionOk="0">
                  <a:moveTo>
                    <a:pt x="674" y="0"/>
                  </a:moveTo>
                  <a:cubicBezTo>
                    <a:pt x="433" y="0"/>
                    <a:pt x="214" y="129"/>
                    <a:pt x="143" y="350"/>
                  </a:cubicBezTo>
                  <a:cubicBezTo>
                    <a:pt x="23" y="470"/>
                    <a:pt x="23" y="580"/>
                    <a:pt x="23" y="700"/>
                  </a:cubicBezTo>
                  <a:cubicBezTo>
                    <a:pt x="143" y="3808"/>
                    <a:pt x="253" y="6805"/>
                    <a:pt x="23" y="9922"/>
                  </a:cubicBezTo>
                  <a:cubicBezTo>
                    <a:pt x="23" y="10153"/>
                    <a:pt x="143" y="10383"/>
                    <a:pt x="253" y="10494"/>
                  </a:cubicBezTo>
                  <a:cubicBezTo>
                    <a:pt x="0" y="10836"/>
                    <a:pt x="376" y="11244"/>
                    <a:pt x="775" y="11244"/>
                  </a:cubicBezTo>
                  <a:cubicBezTo>
                    <a:pt x="914" y="11244"/>
                    <a:pt x="1056" y="11194"/>
                    <a:pt x="1176" y="11075"/>
                  </a:cubicBezTo>
                  <a:cubicBezTo>
                    <a:pt x="2218" y="10153"/>
                    <a:pt x="3020" y="9000"/>
                    <a:pt x="3942" y="7847"/>
                  </a:cubicBezTo>
                  <a:cubicBezTo>
                    <a:pt x="4403" y="7156"/>
                    <a:pt x="5786" y="5883"/>
                    <a:pt x="5786" y="4961"/>
                  </a:cubicBezTo>
                  <a:cubicBezTo>
                    <a:pt x="5786" y="4158"/>
                    <a:pt x="4864" y="3577"/>
                    <a:pt x="4293" y="3006"/>
                  </a:cubicBezTo>
                  <a:cubicBezTo>
                    <a:pt x="3250" y="2084"/>
                    <a:pt x="2218" y="1041"/>
                    <a:pt x="1065" y="119"/>
                  </a:cubicBezTo>
                  <a:cubicBezTo>
                    <a:pt x="942" y="38"/>
                    <a:pt x="805" y="0"/>
                    <a:pt x="6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6" name="Google Shape;66;p2"/>
            <p:cNvSpPr/>
            <p:nvPr/>
          </p:nvSpPr>
          <p:spPr>
            <a:xfrm>
              <a:off x="275477" y="908581"/>
              <a:ext cx="369775" cy="386679"/>
            </a:xfrm>
            <a:custGeom>
              <a:avLst/>
              <a:gdLst/>
              <a:ahLst/>
              <a:cxnLst/>
              <a:rect l="l" t="t" r="r" b="b"/>
              <a:pathLst>
                <a:path w="10200" h="10667" extrusionOk="0">
                  <a:moveTo>
                    <a:pt x="1038" y="1"/>
                  </a:moveTo>
                  <a:cubicBezTo>
                    <a:pt x="518" y="1"/>
                    <a:pt x="0" y="596"/>
                    <a:pt x="351" y="1121"/>
                  </a:cubicBezTo>
                  <a:cubicBezTo>
                    <a:pt x="2546" y="4690"/>
                    <a:pt x="6004" y="8038"/>
                    <a:pt x="9342" y="10574"/>
                  </a:cubicBezTo>
                  <a:cubicBezTo>
                    <a:pt x="9429" y="10638"/>
                    <a:pt x="9516" y="10666"/>
                    <a:pt x="9598" y="10666"/>
                  </a:cubicBezTo>
                  <a:cubicBezTo>
                    <a:pt x="9949" y="10666"/>
                    <a:pt x="10200" y="10159"/>
                    <a:pt x="9923" y="9882"/>
                  </a:cubicBezTo>
                  <a:cubicBezTo>
                    <a:pt x="7156" y="6655"/>
                    <a:pt x="4390" y="3307"/>
                    <a:pt x="1503" y="199"/>
                  </a:cubicBezTo>
                  <a:cubicBezTo>
                    <a:pt x="1366" y="60"/>
                    <a:pt x="1202" y="1"/>
                    <a:pt x="1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7" name="Google Shape;67;p2"/>
            <p:cNvSpPr/>
            <p:nvPr/>
          </p:nvSpPr>
          <p:spPr>
            <a:xfrm>
              <a:off x="347836" y="810630"/>
              <a:ext cx="400808" cy="415244"/>
            </a:xfrm>
            <a:custGeom>
              <a:avLst/>
              <a:gdLst/>
              <a:ahLst/>
              <a:cxnLst/>
              <a:rect l="l" t="t" r="r" b="b"/>
              <a:pathLst>
                <a:path w="11056" h="11455" extrusionOk="0">
                  <a:moveTo>
                    <a:pt x="836" y="0"/>
                  </a:moveTo>
                  <a:cubicBezTo>
                    <a:pt x="345" y="0"/>
                    <a:pt x="1" y="649"/>
                    <a:pt x="430" y="1168"/>
                  </a:cubicBezTo>
                  <a:cubicBezTo>
                    <a:pt x="3196" y="4746"/>
                    <a:pt x="6654" y="8434"/>
                    <a:pt x="10113" y="11312"/>
                  </a:cubicBezTo>
                  <a:cubicBezTo>
                    <a:pt x="10212" y="11411"/>
                    <a:pt x="10339" y="11454"/>
                    <a:pt x="10462" y="11454"/>
                  </a:cubicBezTo>
                  <a:cubicBezTo>
                    <a:pt x="10772" y="11454"/>
                    <a:pt x="11055" y="11181"/>
                    <a:pt x="10804" y="10851"/>
                  </a:cubicBezTo>
                  <a:cubicBezTo>
                    <a:pt x="8158" y="7051"/>
                    <a:pt x="4810" y="3362"/>
                    <a:pt x="1352" y="245"/>
                  </a:cubicBezTo>
                  <a:cubicBezTo>
                    <a:pt x="1179" y="72"/>
                    <a:pt x="999" y="0"/>
                    <a:pt x="8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8" name="Google Shape;68;p2"/>
            <p:cNvSpPr/>
            <p:nvPr/>
          </p:nvSpPr>
          <p:spPr>
            <a:xfrm>
              <a:off x="-329960" y="1484105"/>
              <a:ext cx="330007" cy="776874"/>
            </a:xfrm>
            <a:custGeom>
              <a:avLst/>
              <a:gdLst/>
              <a:ahLst/>
              <a:cxnLst/>
              <a:rect l="l" t="t" r="r" b="b"/>
              <a:pathLst>
                <a:path w="9103" h="21431" extrusionOk="0">
                  <a:moveTo>
                    <a:pt x="1836" y="1"/>
                  </a:moveTo>
                  <a:cubicBezTo>
                    <a:pt x="1725" y="111"/>
                    <a:pt x="1725" y="111"/>
                    <a:pt x="1605" y="111"/>
                  </a:cubicBezTo>
                  <a:cubicBezTo>
                    <a:pt x="1264" y="111"/>
                    <a:pt x="1033" y="572"/>
                    <a:pt x="1033" y="803"/>
                  </a:cubicBezTo>
                  <a:cubicBezTo>
                    <a:pt x="913" y="2306"/>
                    <a:pt x="2758" y="4031"/>
                    <a:pt x="3569" y="5183"/>
                  </a:cubicBezTo>
                  <a:cubicBezTo>
                    <a:pt x="4833" y="6797"/>
                    <a:pt x="5985" y="8641"/>
                    <a:pt x="7369" y="10145"/>
                  </a:cubicBezTo>
                  <a:cubicBezTo>
                    <a:pt x="7369" y="10255"/>
                    <a:pt x="7489" y="10255"/>
                    <a:pt x="7489" y="10255"/>
                  </a:cubicBezTo>
                  <a:cubicBezTo>
                    <a:pt x="6105" y="11178"/>
                    <a:pt x="5183" y="12791"/>
                    <a:pt x="4261" y="14064"/>
                  </a:cubicBezTo>
                  <a:cubicBezTo>
                    <a:pt x="2988" y="15908"/>
                    <a:pt x="1374" y="17863"/>
                    <a:pt x="342" y="19938"/>
                  </a:cubicBezTo>
                  <a:cubicBezTo>
                    <a:pt x="0" y="20621"/>
                    <a:pt x="604" y="21430"/>
                    <a:pt x="1221" y="21430"/>
                  </a:cubicBezTo>
                  <a:cubicBezTo>
                    <a:pt x="1438" y="21430"/>
                    <a:pt x="1656" y="21331"/>
                    <a:pt x="1836" y="21091"/>
                  </a:cubicBezTo>
                  <a:cubicBezTo>
                    <a:pt x="3219" y="19477"/>
                    <a:pt x="4372" y="17522"/>
                    <a:pt x="5644" y="15788"/>
                  </a:cubicBezTo>
                  <a:cubicBezTo>
                    <a:pt x="6797" y="14064"/>
                    <a:pt x="8641" y="12330"/>
                    <a:pt x="8872" y="10255"/>
                  </a:cubicBezTo>
                  <a:lnTo>
                    <a:pt x="8872" y="10025"/>
                  </a:lnTo>
                  <a:cubicBezTo>
                    <a:pt x="8983" y="9684"/>
                    <a:pt x="9102" y="9333"/>
                    <a:pt x="8872" y="9103"/>
                  </a:cubicBezTo>
                  <a:cubicBezTo>
                    <a:pt x="7950" y="7489"/>
                    <a:pt x="6797" y="6105"/>
                    <a:pt x="5644" y="4722"/>
                  </a:cubicBezTo>
                  <a:cubicBezTo>
                    <a:pt x="5183" y="3920"/>
                    <a:pt x="4602" y="3228"/>
                    <a:pt x="4030" y="2537"/>
                  </a:cubicBezTo>
                  <a:cubicBezTo>
                    <a:pt x="3800" y="2186"/>
                    <a:pt x="2647" y="1033"/>
                    <a:pt x="2647" y="692"/>
                  </a:cubicBezTo>
                  <a:cubicBezTo>
                    <a:pt x="2647" y="231"/>
                    <a:pt x="2186" y="1"/>
                    <a:pt x="18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9" name="Google Shape;69;p2"/>
            <p:cNvSpPr/>
            <p:nvPr/>
          </p:nvSpPr>
          <p:spPr>
            <a:xfrm>
              <a:off x="-217291" y="2058686"/>
              <a:ext cx="209793" cy="407595"/>
            </a:xfrm>
            <a:custGeom>
              <a:avLst/>
              <a:gdLst/>
              <a:ahLst/>
              <a:cxnLst/>
              <a:rect l="l" t="t" r="r" b="b"/>
              <a:pathLst>
                <a:path w="5787" h="11244" extrusionOk="0">
                  <a:moveTo>
                    <a:pt x="5011" y="0"/>
                  </a:moveTo>
                  <a:cubicBezTo>
                    <a:pt x="4872" y="0"/>
                    <a:pt x="4730" y="50"/>
                    <a:pt x="4611" y="169"/>
                  </a:cubicBezTo>
                  <a:cubicBezTo>
                    <a:pt x="3569" y="1091"/>
                    <a:pt x="2767" y="2244"/>
                    <a:pt x="1845" y="3397"/>
                  </a:cubicBezTo>
                  <a:cubicBezTo>
                    <a:pt x="1383" y="4088"/>
                    <a:pt x="0" y="5361"/>
                    <a:pt x="0" y="6283"/>
                  </a:cubicBezTo>
                  <a:cubicBezTo>
                    <a:pt x="0" y="7085"/>
                    <a:pt x="922" y="7666"/>
                    <a:pt x="1494" y="8238"/>
                  </a:cubicBezTo>
                  <a:cubicBezTo>
                    <a:pt x="2536" y="9160"/>
                    <a:pt x="3569" y="10202"/>
                    <a:pt x="4722" y="11125"/>
                  </a:cubicBezTo>
                  <a:cubicBezTo>
                    <a:pt x="4845" y="11206"/>
                    <a:pt x="4982" y="11244"/>
                    <a:pt x="5113" y="11244"/>
                  </a:cubicBezTo>
                  <a:cubicBezTo>
                    <a:pt x="5353" y="11244"/>
                    <a:pt x="5572" y="11115"/>
                    <a:pt x="5644" y="10894"/>
                  </a:cubicBezTo>
                  <a:cubicBezTo>
                    <a:pt x="5764" y="10774"/>
                    <a:pt x="5764" y="10664"/>
                    <a:pt x="5764" y="10544"/>
                  </a:cubicBezTo>
                  <a:cubicBezTo>
                    <a:pt x="5644" y="7436"/>
                    <a:pt x="5533" y="4439"/>
                    <a:pt x="5764" y="1322"/>
                  </a:cubicBezTo>
                  <a:cubicBezTo>
                    <a:pt x="5764" y="1091"/>
                    <a:pt x="5644" y="861"/>
                    <a:pt x="5533" y="750"/>
                  </a:cubicBezTo>
                  <a:cubicBezTo>
                    <a:pt x="5786" y="408"/>
                    <a:pt x="5411" y="0"/>
                    <a:pt x="501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0" name="Google Shape;70;p2"/>
            <p:cNvSpPr/>
            <p:nvPr/>
          </p:nvSpPr>
          <p:spPr>
            <a:xfrm>
              <a:off x="-54485" y="1484105"/>
              <a:ext cx="330007" cy="776874"/>
            </a:xfrm>
            <a:custGeom>
              <a:avLst/>
              <a:gdLst/>
              <a:ahLst/>
              <a:cxnLst/>
              <a:rect l="l" t="t" r="r" b="b"/>
              <a:pathLst>
                <a:path w="9103" h="21431" extrusionOk="0">
                  <a:moveTo>
                    <a:pt x="7267" y="1"/>
                  </a:moveTo>
                  <a:cubicBezTo>
                    <a:pt x="6917" y="1"/>
                    <a:pt x="6575" y="231"/>
                    <a:pt x="6456" y="692"/>
                  </a:cubicBezTo>
                  <a:cubicBezTo>
                    <a:pt x="6456" y="1033"/>
                    <a:pt x="5303" y="2186"/>
                    <a:pt x="5072" y="2537"/>
                  </a:cubicBezTo>
                  <a:cubicBezTo>
                    <a:pt x="4501" y="3228"/>
                    <a:pt x="3920" y="3920"/>
                    <a:pt x="3458" y="4722"/>
                  </a:cubicBezTo>
                  <a:cubicBezTo>
                    <a:pt x="2306" y="6105"/>
                    <a:pt x="1153" y="7489"/>
                    <a:pt x="231" y="9103"/>
                  </a:cubicBezTo>
                  <a:cubicBezTo>
                    <a:pt x="0" y="9333"/>
                    <a:pt x="120" y="9684"/>
                    <a:pt x="231" y="10025"/>
                  </a:cubicBezTo>
                  <a:lnTo>
                    <a:pt x="231" y="10255"/>
                  </a:lnTo>
                  <a:cubicBezTo>
                    <a:pt x="461" y="12330"/>
                    <a:pt x="2306" y="14064"/>
                    <a:pt x="3458" y="15788"/>
                  </a:cubicBezTo>
                  <a:cubicBezTo>
                    <a:pt x="4731" y="17522"/>
                    <a:pt x="5884" y="19477"/>
                    <a:pt x="7267" y="21091"/>
                  </a:cubicBezTo>
                  <a:cubicBezTo>
                    <a:pt x="7447" y="21331"/>
                    <a:pt x="7665" y="21430"/>
                    <a:pt x="7881" y="21430"/>
                  </a:cubicBezTo>
                  <a:cubicBezTo>
                    <a:pt x="8499" y="21430"/>
                    <a:pt x="9102" y="20621"/>
                    <a:pt x="8761" y="19938"/>
                  </a:cubicBezTo>
                  <a:cubicBezTo>
                    <a:pt x="7728" y="17863"/>
                    <a:pt x="6114" y="15908"/>
                    <a:pt x="4842" y="14064"/>
                  </a:cubicBezTo>
                  <a:cubicBezTo>
                    <a:pt x="3920" y="12791"/>
                    <a:pt x="2997" y="11178"/>
                    <a:pt x="1614" y="10255"/>
                  </a:cubicBezTo>
                  <a:cubicBezTo>
                    <a:pt x="1614" y="10255"/>
                    <a:pt x="1734" y="10255"/>
                    <a:pt x="1734" y="10145"/>
                  </a:cubicBezTo>
                  <a:cubicBezTo>
                    <a:pt x="3117" y="8641"/>
                    <a:pt x="4270" y="6797"/>
                    <a:pt x="5533" y="5183"/>
                  </a:cubicBezTo>
                  <a:cubicBezTo>
                    <a:pt x="6345" y="4031"/>
                    <a:pt x="8189" y="2306"/>
                    <a:pt x="8069" y="803"/>
                  </a:cubicBezTo>
                  <a:cubicBezTo>
                    <a:pt x="8069" y="572"/>
                    <a:pt x="7839" y="111"/>
                    <a:pt x="7498" y="111"/>
                  </a:cubicBezTo>
                  <a:cubicBezTo>
                    <a:pt x="7498" y="111"/>
                    <a:pt x="7378" y="111"/>
                    <a:pt x="72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1" name="Google Shape;71;p2"/>
            <p:cNvSpPr/>
            <p:nvPr/>
          </p:nvSpPr>
          <p:spPr>
            <a:xfrm>
              <a:off x="92878" y="1490195"/>
              <a:ext cx="450039" cy="449971"/>
            </a:xfrm>
            <a:custGeom>
              <a:avLst/>
              <a:gdLst/>
              <a:ahLst/>
              <a:cxnLst/>
              <a:rect l="l" t="t" r="r" b="b"/>
              <a:pathLst>
                <a:path w="12414" h="12413" extrusionOk="0">
                  <a:moveTo>
                    <a:pt x="6540" y="5135"/>
                  </a:moveTo>
                  <a:lnTo>
                    <a:pt x="6540" y="5366"/>
                  </a:lnTo>
                  <a:cubicBezTo>
                    <a:pt x="6430" y="5366"/>
                    <a:pt x="6310" y="5476"/>
                    <a:pt x="6310" y="5596"/>
                  </a:cubicBezTo>
                  <a:cubicBezTo>
                    <a:pt x="6310" y="5707"/>
                    <a:pt x="6310" y="5707"/>
                    <a:pt x="6199" y="5827"/>
                  </a:cubicBezTo>
                  <a:cubicBezTo>
                    <a:pt x="6199" y="5827"/>
                    <a:pt x="6199" y="5707"/>
                    <a:pt x="6079" y="5707"/>
                  </a:cubicBezTo>
                  <a:cubicBezTo>
                    <a:pt x="6199" y="5476"/>
                    <a:pt x="6430" y="5366"/>
                    <a:pt x="6540" y="5135"/>
                  </a:cubicBezTo>
                  <a:close/>
                  <a:moveTo>
                    <a:pt x="8731" y="1"/>
                  </a:moveTo>
                  <a:cubicBezTo>
                    <a:pt x="8615" y="1"/>
                    <a:pt x="8500" y="58"/>
                    <a:pt x="8385" y="174"/>
                  </a:cubicBezTo>
                  <a:cubicBezTo>
                    <a:pt x="5388" y="3171"/>
                    <a:pt x="2621" y="7090"/>
                    <a:pt x="316" y="10668"/>
                  </a:cubicBezTo>
                  <a:cubicBezTo>
                    <a:pt x="1" y="11094"/>
                    <a:pt x="463" y="11715"/>
                    <a:pt x="898" y="11715"/>
                  </a:cubicBezTo>
                  <a:cubicBezTo>
                    <a:pt x="935" y="11715"/>
                    <a:pt x="971" y="11710"/>
                    <a:pt x="1007" y="11701"/>
                  </a:cubicBezTo>
                  <a:cubicBezTo>
                    <a:pt x="1127" y="11821"/>
                    <a:pt x="1238" y="11932"/>
                    <a:pt x="1358" y="11932"/>
                  </a:cubicBezTo>
                  <a:cubicBezTo>
                    <a:pt x="1929" y="12052"/>
                    <a:pt x="2510" y="12052"/>
                    <a:pt x="3082" y="12052"/>
                  </a:cubicBezTo>
                  <a:cubicBezTo>
                    <a:pt x="3774" y="12162"/>
                    <a:pt x="4355" y="12282"/>
                    <a:pt x="5046" y="12393"/>
                  </a:cubicBezTo>
                  <a:cubicBezTo>
                    <a:pt x="5097" y="12406"/>
                    <a:pt x="5148" y="12412"/>
                    <a:pt x="5200" y="12412"/>
                  </a:cubicBezTo>
                  <a:cubicBezTo>
                    <a:pt x="5624" y="12412"/>
                    <a:pt x="6067" y="12001"/>
                    <a:pt x="5969" y="11591"/>
                  </a:cubicBezTo>
                  <a:cubicBezTo>
                    <a:pt x="5618" y="10438"/>
                    <a:pt x="5277" y="9165"/>
                    <a:pt x="4585" y="8243"/>
                  </a:cubicBezTo>
                  <a:lnTo>
                    <a:pt x="4585" y="8243"/>
                  </a:lnTo>
                  <a:cubicBezTo>
                    <a:pt x="5157" y="8473"/>
                    <a:pt x="5969" y="8593"/>
                    <a:pt x="6660" y="8704"/>
                  </a:cubicBezTo>
                  <a:cubicBezTo>
                    <a:pt x="6891" y="8764"/>
                    <a:pt x="7207" y="8852"/>
                    <a:pt x="7509" y="8852"/>
                  </a:cubicBezTo>
                  <a:cubicBezTo>
                    <a:pt x="7811" y="8852"/>
                    <a:pt x="8099" y="8764"/>
                    <a:pt x="8274" y="8473"/>
                  </a:cubicBezTo>
                  <a:cubicBezTo>
                    <a:pt x="8615" y="7902"/>
                    <a:pt x="8274" y="7210"/>
                    <a:pt x="8154" y="6629"/>
                  </a:cubicBezTo>
                  <a:cubicBezTo>
                    <a:pt x="7924" y="5937"/>
                    <a:pt x="7813" y="5246"/>
                    <a:pt x="7583" y="4554"/>
                  </a:cubicBezTo>
                  <a:lnTo>
                    <a:pt x="7583" y="4554"/>
                  </a:lnTo>
                  <a:cubicBezTo>
                    <a:pt x="8154" y="4674"/>
                    <a:pt x="8735" y="4674"/>
                    <a:pt x="9307" y="4785"/>
                  </a:cubicBezTo>
                  <a:cubicBezTo>
                    <a:pt x="9999" y="4785"/>
                    <a:pt x="10810" y="4905"/>
                    <a:pt x="11612" y="4905"/>
                  </a:cubicBezTo>
                  <a:cubicBezTo>
                    <a:pt x="11652" y="4914"/>
                    <a:pt x="11690" y="4919"/>
                    <a:pt x="11728" y="4919"/>
                  </a:cubicBezTo>
                  <a:cubicBezTo>
                    <a:pt x="12130" y="4919"/>
                    <a:pt x="12414" y="4404"/>
                    <a:pt x="12304" y="3982"/>
                  </a:cubicBezTo>
                  <a:cubicBezTo>
                    <a:pt x="11963" y="2479"/>
                    <a:pt x="10921" y="635"/>
                    <a:pt x="9427" y="63"/>
                  </a:cubicBezTo>
                  <a:cubicBezTo>
                    <a:pt x="9307" y="63"/>
                    <a:pt x="9196" y="63"/>
                    <a:pt x="9076" y="174"/>
                  </a:cubicBezTo>
                  <a:cubicBezTo>
                    <a:pt x="8961" y="58"/>
                    <a:pt x="8846" y="1"/>
                    <a:pt x="873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2" name="Google Shape;72;p2"/>
            <p:cNvSpPr/>
            <p:nvPr/>
          </p:nvSpPr>
          <p:spPr>
            <a:xfrm>
              <a:off x="-46944" y="2058686"/>
              <a:ext cx="209793" cy="407595"/>
            </a:xfrm>
            <a:custGeom>
              <a:avLst/>
              <a:gdLst/>
              <a:ahLst/>
              <a:cxnLst/>
              <a:rect l="l" t="t" r="r" b="b"/>
              <a:pathLst>
                <a:path w="5787" h="11244" extrusionOk="0">
                  <a:moveTo>
                    <a:pt x="775" y="0"/>
                  </a:moveTo>
                  <a:cubicBezTo>
                    <a:pt x="376" y="0"/>
                    <a:pt x="0" y="408"/>
                    <a:pt x="253" y="750"/>
                  </a:cubicBezTo>
                  <a:cubicBezTo>
                    <a:pt x="143" y="861"/>
                    <a:pt x="23" y="1091"/>
                    <a:pt x="23" y="1322"/>
                  </a:cubicBezTo>
                  <a:cubicBezTo>
                    <a:pt x="253" y="4439"/>
                    <a:pt x="143" y="7436"/>
                    <a:pt x="23" y="10544"/>
                  </a:cubicBezTo>
                  <a:cubicBezTo>
                    <a:pt x="23" y="10664"/>
                    <a:pt x="23" y="10774"/>
                    <a:pt x="143" y="10894"/>
                  </a:cubicBezTo>
                  <a:cubicBezTo>
                    <a:pt x="214" y="11115"/>
                    <a:pt x="433" y="11244"/>
                    <a:pt x="674" y="11244"/>
                  </a:cubicBezTo>
                  <a:cubicBezTo>
                    <a:pt x="805" y="11244"/>
                    <a:pt x="942" y="11206"/>
                    <a:pt x="1065" y="11125"/>
                  </a:cubicBezTo>
                  <a:cubicBezTo>
                    <a:pt x="2218" y="10202"/>
                    <a:pt x="3250" y="9160"/>
                    <a:pt x="4293" y="8238"/>
                  </a:cubicBezTo>
                  <a:cubicBezTo>
                    <a:pt x="4864" y="7666"/>
                    <a:pt x="5786" y="7085"/>
                    <a:pt x="5786" y="6283"/>
                  </a:cubicBezTo>
                  <a:cubicBezTo>
                    <a:pt x="5786" y="5361"/>
                    <a:pt x="4403" y="4088"/>
                    <a:pt x="3942" y="3397"/>
                  </a:cubicBezTo>
                  <a:cubicBezTo>
                    <a:pt x="3020" y="2244"/>
                    <a:pt x="2218" y="1091"/>
                    <a:pt x="1176" y="169"/>
                  </a:cubicBezTo>
                  <a:cubicBezTo>
                    <a:pt x="1056" y="50"/>
                    <a:pt x="914" y="0"/>
                    <a:pt x="7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3" name="Google Shape;73;p2"/>
            <p:cNvSpPr/>
            <p:nvPr/>
          </p:nvSpPr>
          <p:spPr>
            <a:xfrm>
              <a:off x="275767" y="1710421"/>
              <a:ext cx="369485" cy="387295"/>
            </a:xfrm>
            <a:custGeom>
              <a:avLst/>
              <a:gdLst/>
              <a:ahLst/>
              <a:cxnLst/>
              <a:rect l="l" t="t" r="r" b="b"/>
              <a:pathLst>
                <a:path w="10192" h="10684" extrusionOk="0">
                  <a:moveTo>
                    <a:pt x="9590" y="1"/>
                  </a:moveTo>
                  <a:cubicBezTo>
                    <a:pt x="9508" y="1"/>
                    <a:pt x="9421" y="28"/>
                    <a:pt x="9334" y="93"/>
                  </a:cubicBezTo>
                  <a:cubicBezTo>
                    <a:pt x="5996" y="2629"/>
                    <a:pt x="2538" y="5977"/>
                    <a:pt x="343" y="9545"/>
                  </a:cubicBezTo>
                  <a:cubicBezTo>
                    <a:pt x="1" y="10147"/>
                    <a:pt x="485" y="10683"/>
                    <a:pt x="992" y="10683"/>
                  </a:cubicBezTo>
                  <a:cubicBezTo>
                    <a:pt x="1168" y="10683"/>
                    <a:pt x="1348" y="10618"/>
                    <a:pt x="1495" y="10468"/>
                  </a:cubicBezTo>
                  <a:cubicBezTo>
                    <a:pt x="4382" y="7360"/>
                    <a:pt x="7148" y="4012"/>
                    <a:pt x="9915" y="785"/>
                  </a:cubicBezTo>
                  <a:cubicBezTo>
                    <a:pt x="10192" y="508"/>
                    <a:pt x="9941" y="1"/>
                    <a:pt x="9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4" name="Google Shape;74;p2"/>
            <p:cNvSpPr/>
            <p:nvPr/>
          </p:nvSpPr>
          <p:spPr>
            <a:xfrm>
              <a:off x="347836" y="1779806"/>
              <a:ext cx="400808" cy="415244"/>
            </a:xfrm>
            <a:custGeom>
              <a:avLst/>
              <a:gdLst/>
              <a:ahLst/>
              <a:cxnLst/>
              <a:rect l="l" t="t" r="r" b="b"/>
              <a:pathLst>
                <a:path w="11056" h="11455" extrusionOk="0">
                  <a:moveTo>
                    <a:pt x="10462" y="1"/>
                  </a:moveTo>
                  <a:cubicBezTo>
                    <a:pt x="10339" y="1"/>
                    <a:pt x="10212" y="44"/>
                    <a:pt x="10113" y="143"/>
                  </a:cubicBezTo>
                  <a:cubicBezTo>
                    <a:pt x="6654" y="3021"/>
                    <a:pt x="3196" y="6709"/>
                    <a:pt x="430" y="10287"/>
                  </a:cubicBezTo>
                  <a:cubicBezTo>
                    <a:pt x="1" y="10806"/>
                    <a:pt x="345" y="11455"/>
                    <a:pt x="836" y="11455"/>
                  </a:cubicBezTo>
                  <a:cubicBezTo>
                    <a:pt x="999" y="11455"/>
                    <a:pt x="1179" y="11383"/>
                    <a:pt x="1352" y="11210"/>
                  </a:cubicBezTo>
                  <a:cubicBezTo>
                    <a:pt x="4810" y="8093"/>
                    <a:pt x="8158" y="4404"/>
                    <a:pt x="10804" y="604"/>
                  </a:cubicBezTo>
                  <a:cubicBezTo>
                    <a:pt x="11055" y="274"/>
                    <a:pt x="10772" y="1"/>
                    <a:pt x="104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77"/>
        <p:cNvGrpSpPr/>
        <p:nvPr/>
      </p:nvGrpSpPr>
      <p:grpSpPr>
        <a:xfrm>
          <a:off x="0" y="0"/>
          <a:ext cx="0" cy="0"/>
          <a:chOff x="0" y="0"/>
          <a:chExt cx="0" cy="0"/>
        </a:xfrm>
      </p:grpSpPr>
      <p:sp>
        <p:nvSpPr>
          <p:cNvPr id="478" name="Google Shape;478;p9"/>
          <p:cNvSpPr txBox="1">
            <a:spLocks noGrp="1"/>
          </p:cNvSpPr>
          <p:nvPr>
            <p:ph type="title"/>
          </p:nvPr>
        </p:nvSpPr>
        <p:spPr>
          <a:xfrm>
            <a:off x="720000" y="1225725"/>
            <a:ext cx="45714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4500" b="0">
                <a:latin typeface="Prompt Black"/>
                <a:ea typeface="Prompt Black"/>
                <a:cs typeface="Prompt Black"/>
                <a:sym typeface="Prompt Black"/>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79" name="Google Shape;479;p9"/>
          <p:cNvSpPr txBox="1">
            <a:spLocks noGrp="1"/>
          </p:cNvSpPr>
          <p:nvPr>
            <p:ph type="subTitle" idx="1"/>
          </p:nvPr>
        </p:nvSpPr>
        <p:spPr>
          <a:xfrm>
            <a:off x="720000" y="2235975"/>
            <a:ext cx="4571400" cy="1681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grpSp>
        <p:nvGrpSpPr>
          <p:cNvPr id="480" name="Google Shape;480;p9"/>
          <p:cNvGrpSpPr/>
          <p:nvPr/>
        </p:nvGrpSpPr>
        <p:grpSpPr>
          <a:xfrm>
            <a:off x="171000" y="449128"/>
            <a:ext cx="391612" cy="4245240"/>
            <a:chOff x="171000" y="320528"/>
            <a:chExt cx="391612" cy="4245240"/>
          </a:xfrm>
        </p:grpSpPr>
        <p:sp>
          <p:nvSpPr>
            <p:cNvPr id="481" name="Google Shape;481;p9"/>
            <p:cNvSpPr/>
            <p:nvPr/>
          </p:nvSpPr>
          <p:spPr>
            <a:xfrm>
              <a:off x="171000" y="2448038"/>
              <a:ext cx="210446" cy="2117729"/>
            </a:xfrm>
            <a:custGeom>
              <a:avLst/>
              <a:gdLst/>
              <a:ahLst/>
              <a:cxnLst/>
              <a:rect l="l" t="t" r="r" b="b"/>
              <a:pathLst>
                <a:path w="3244" h="32647" extrusionOk="0">
                  <a:moveTo>
                    <a:pt x="1029" y="1374"/>
                  </a:moveTo>
                  <a:cubicBezTo>
                    <a:pt x="1452" y="1374"/>
                    <a:pt x="1622" y="1715"/>
                    <a:pt x="1881" y="1967"/>
                  </a:cubicBezTo>
                  <a:cubicBezTo>
                    <a:pt x="1622" y="2308"/>
                    <a:pt x="1370" y="2649"/>
                    <a:pt x="1200" y="2989"/>
                  </a:cubicBezTo>
                  <a:lnTo>
                    <a:pt x="1029" y="2989"/>
                  </a:lnTo>
                  <a:lnTo>
                    <a:pt x="1029" y="1374"/>
                  </a:lnTo>
                  <a:close/>
                  <a:moveTo>
                    <a:pt x="1111" y="5633"/>
                  </a:moveTo>
                  <a:cubicBezTo>
                    <a:pt x="1540" y="6055"/>
                    <a:pt x="1881" y="6485"/>
                    <a:pt x="2222" y="6907"/>
                  </a:cubicBezTo>
                  <a:cubicBezTo>
                    <a:pt x="1881" y="7418"/>
                    <a:pt x="1540" y="7929"/>
                    <a:pt x="1111" y="8529"/>
                  </a:cubicBezTo>
                  <a:lnTo>
                    <a:pt x="1111" y="5633"/>
                  </a:lnTo>
                  <a:close/>
                  <a:moveTo>
                    <a:pt x="1029" y="10913"/>
                  </a:moveTo>
                  <a:cubicBezTo>
                    <a:pt x="1622" y="11336"/>
                    <a:pt x="1963" y="11765"/>
                    <a:pt x="2303" y="12276"/>
                  </a:cubicBezTo>
                  <a:cubicBezTo>
                    <a:pt x="2392" y="12358"/>
                    <a:pt x="2392" y="12528"/>
                    <a:pt x="2303" y="12617"/>
                  </a:cubicBezTo>
                  <a:cubicBezTo>
                    <a:pt x="1963" y="13209"/>
                    <a:pt x="1540" y="13809"/>
                    <a:pt x="1111" y="14402"/>
                  </a:cubicBezTo>
                  <a:lnTo>
                    <a:pt x="1029" y="14320"/>
                  </a:lnTo>
                  <a:lnTo>
                    <a:pt x="1029" y="10913"/>
                  </a:lnTo>
                  <a:close/>
                  <a:moveTo>
                    <a:pt x="1111" y="16875"/>
                  </a:moveTo>
                  <a:cubicBezTo>
                    <a:pt x="1622" y="17386"/>
                    <a:pt x="1963" y="17897"/>
                    <a:pt x="2303" y="18490"/>
                  </a:cubicBezTo>
                  <a:cubicBezTo>
                    <a:pt x="2392" y="18660"/>
                    <a:pt x="2392" y="18831"/>
                    <a:pt x="2222" y="19001"/>
                  </a:cubicBezTo>
                  <a:cubicBezTo>
                    <a:pt x="1881" y="19260"/>
                    <a:pt x="1540" y="19512"/>
                    <a:pt x="1111" y="19941"/>
                  </a:cubicBezTo>
                  <a:lnTo>
                    <a:pt x="1111" y="16875"/>
                  </a:lnTo>
                  <a:close/>
                  <a:moveTo>
                    <a:pt x="1281" y="23089"/>
                  </a:moveTo>
                  <a:cubicBezTo>
                    <a:pt x="1540" y="23518"/>
                    <a:pt x="1792" y="24029"/>
                    <a:pt x="2051" y="24452"/>
                  </a:cubicBezTo>
                  <a:cubicBezTo>
                    <a:pt x="2222" y="24711"/>
                    <a:pt x="2133" y="24881"/>
                    <a:pt x="1963" y="24963"/>
                  </a:cubicBezTo>
                  <a:cubicBezTo>
                    <a:pt x="1711" y="25222"/>
                    <a:pt x="1452" y="25392"/>
                    <a:pt x="1200" y="25644"/>
                  </a:cubicBezTo>
                  <a:lnTo>
                    <a:pt x="1200" y="23089"/>
                  </a:lnTo>
                  <a:close/>
                  <a:moveTo>
                    <a:pt x="1111" y="27859"/>
                  </a:moveTo>
                  <a:cubicBezTo>
                    <a:pt x="1711" y="28458"/>
                    <a:pt x="2051" y="28969"/>
                    <a:pt x="2392" y="29480"/>
                  </a:cubicBezTo>
                  <a:cubicBezTo>
                    <a:pt x="1963" y="29991"/>
                    <a:pt x="1540" y="30414"/>
                    <a:pt x="1111" y="30925"/>
                  </a:cubicBezTo>
                  <a:lnTo>
                    <a:pt x="1111" y="27859"/>
                  </a:lnTo>
                  <a:close/>
                  <a:moveTo>
                    <a:pt x="525" y="1"/>
                  </a:moveTo>
                  <a:cubicBezTo>
                    <a:pt x="363" y="1"/>
                    <a:pt x="259" y="167"/>
                    <a:pt x="259" y="434"/>
                  </a:cubicBezTo>
                  <a:cubicBezTo>
                    <a:pt x="178" y="945"/>
                    <a:pt x="178" y="1456"/>
                    <a:pt x="89" y="1967"/>
                  </a:cubicBezTo>
                  <a:cubicBezTo>
                    <a:pt x="0" y="6226"/>
                    <a:pt x="178" y="10484"/>
                    <a:pt x="178" y="14743"/>
                  </a:cubicBezTo>
                  <a:lnTo>
                    <a:pt x="178" y="31947"/>
                  </a:lnTo>
                  <a:cubicBezTo>
                    <a:pt x="178" y="32206"/>
                    <a:pt x="89" y="32546"/>
                    <a:pt x="430" y="32628"/>
                  </a:cubicBezTo>
                  <a:cubicBezTo>
                    <a:pt x="466" y="32640"/>
                    <a:pt x="500" y="32646"/>
                    <a:pt x="533" y="32646"/>
                  </a:cubicBezTo>
                  <a:cubicBezTo>
                    <a:pt x="736" y="32646"/>
                    <a:pt x="883" y="32434"/>
                    <a:pt x="1029" y="32287"/>
                  </a:cubicBezTo>
                  <a:cubicBezTo>
                    <a:pt x="1540" y="31695"/>
                    <a:pt x="2051" y="31095"/>
                    <a:pt x="2474" y="30502"/>
                  </a:cubicBezTo>
                  <a:cubicBezTo>
                    <a:pt x="3244" y="29651"/>
                    <a:pt x="3244" y="29221"/>
                    <a:pt x="2562" y="28288"/>
                  </a:cubicBezTo>
                  <a:cubicBezTo>
                    <a:pt x="2133" y="27688"/>
                    <a:pt x="1711" y="27177"/>
                    <a:pt x="1200" y="26584"/>
                  </a:cubicBezTo>
                  <a:cubicBezTo>
                    <a:pt x="1540" y="26155"/>
                    <a:pt x="2051" y="25903"/>
                    <a:pt x="2392" y="25562"/>
                  </a:cubicBezTo>
                  <a:cubicBezTo>
                    <a:pt x="2903" y="25133"/>
                    <a:pt x="2985" y="24711"/>
                    <a:pt x="2644" y="24200"/>
                  </a:cubicBezTo>
                  <a:cubicBezTo>
                    <a:pt x="2222" y="23430"/>
                    <a:pt x="1792" y="22578"/>
                    <a:pt x="1370" y="21815"/>
                  </a:cubicBezTo>
                  <a:cubicBezTo>
                    <a:pt x="1029" y="21304"/>
                    <a:pt x="1029" y="20875"/>
                    <a:pt x="1452" y="20452"/>
                  </a:cubicBezTo>
                  <a:cubicBezTo>
                    <a:pt x="1881" y="20112"/>
                    <a:pt x="2222" y="19771"/>
                    <a:pt x="2562" y="19512"/>
                  </a:cubicBezTo>
                  <a:cubicBezTo>
                    <a:pt x="3073" y="19001"/>
                    <a:pt x="3155" y="18660"/>
                    <a:pt x="2733" y="18068"/>
                  </a:cubicBezTo>
                  <a:cubicBezTo>
                    <a:pt x="2303" y="17468"/>
                    <a:pt x="1881" y="16787"/>
                    <a:pt x="1452" y="16194"/>
                  </a:cubicBezTo>
                  <a:cubicBezTo>
                    <a:pt x="1200" y="15935"/>
                    <a:pt x="1111" y="15683"/>
                    <a:pt x="1370" y="15424"/>
                  </a:cubicBezTo>
                  <a:lnTo>
                    <a:pt x="2644" y="13380"/>
                  </a:lnTo>
                  <a:cubicBezTo>
                    <a:pt x="3155" y="12617"/>
                    <a:pt x="3155" y="12187"/>
                    <a:pt x="2562" y="11506"/>
                  </a:cubicBezTo>
                  <a:cubicBezTo>
                    <a:pt x="2133" y="10995"/>
                    <a:pt x="1622" y="10484"/>
                    <a:pt x="1200" y="9891"/>
                  </a:cubicBezTo>
                  <a:cubicBezTo>
                    <a:pt x="1711" y="9121"/>
                    <a:pt x="2133" y="8270"/>
                    <a:pt x="2644" y="7507"/>
                  </a:cubicBezTo>
                  <a:cubicBezTo>
                    <a:pt x="2985" y="7077"/>
                    <a:pt x="2903" y="6737"/>
                    <a:pt x="2562" y="6314"/>
                  </a:cubicBezTo>
                  <a:cubicBezTo>
                    <a:pt x="2133" y="5803"/>
                    <a:pt x="1622" y="5204"/>
                    <a:pt x="1200" y="4693"/>
                  </a:cubicBezTo>
                  <a:cubicBezTo>
                    <a:pt x="1622" y="3929"/>
                    <a:pt x="2051" y="3160"/>
                    <a:pt x="2562" y="2478"/>
                  </a:cubicBezTo>
                  <a:cubicBezTo>
                    <a:pt x="2733" y="2138"/>
                    <a:pt x="2814" y="1797"/>
                    <a:pt x="2474" y="1545"/>
                  </a:cubicBezTo>
                  <a:cubicBezTo>
                    <a:pt x="1881" y="1115"/>
                    <a:pt x="1370" y="693"/>
                    <a:pt x="859" y="182"/>
                  </a:cubicBezTo>
                  <a:cubicBezTo>
                    <a:pt x="734" y="57"/>
                    <a:pt x="620" y="1"/>
                    <a:pt x="5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82" name="Google Shape;482;p9"/>
            <p:cNvSpPr/>
            <p:nvPr/>
          </p:nvSpPr>
          <p:spPr>
            <a:xfrm>
              <a:off x="171000" y="330312"/>
              <a:ext cx="210446" cy="2117729"/>
            </a:xfrm>
            <a:custGeom>
              <a:avLst/>
              <a:gdLst/>
              <a:ahLst/>
              <a:cxnLst/>
              <a:rect l="l" t="t" r="r" b="b"/>
              <a:pathLst>
                <a:path w="3244" h="32647" extrusionOk="0">
                  <a:moveTo>
                    <a:pt x="1029" y="1374"/>
                  </a:moveTo>
                  <a:cubicBezTo>
                    <a:pt x="1452" y="1374"/>
                    <a:pt x="1622" y="1715"/>
                    <a:pt x="1881" y="1967"/>
                  </a:cubicBezTo>
                  <a:cubicBezTo>
                    <a:pt x="1622" y="2308"/>
                    <a:pt x="1370" y="2649"/>
                    <a:pt x="1200" y="2989"/>
                  </a:cubicBezTo>
                  <a:lnTo>
                    <a:pt x="1029" y="2989"/>
                  </a:lnTo>
                  <a:lnTo>
                    <a:pt x="1029" y="1374"/>
                  </a:lnTo>
                  <a:close/>
                  <a:moveTo>
                    <a:pt x="1111" y="5633"/>
                  </a:moveTo>
                  <a:cubicBezTo>
                    <a:pt x="1540" y="6055"/>
                    <a:pt x="1881" y="6485"/>
                    <a:pt x="2222" y="6907"/>
                  </a:cubicBezTo>
                  <a:cubicBezTo>
                    <a:pt x="1881" y="7418"/>
                    <a:pt x="1540" y="7929"/>
                    <a:pt x="1111" y="8529"/>
                  </a:cubicBezTo>
                  <a:lnTo>
                    <a:pt x="1111" y="5633"/>
                  </a:lnTo>
                  <a:close/>
                  <a:moveTo>
                    <a:pt x="1029" y="10913"/>
                  </a:moveTo>
                  <a:cubicBezTo>
                    <a:pt x="1622" y="11336"/>
                    <a:pt x="1963" y="11765"/>
                    <a:pt x="2303" y="12276"/>
                  </a:cubicBezTo>
                  <a:cubicBezTo>
                    <a:pt x="2392" y="12358"/>
                    <a:pt x="2392" y="12528"/>
                    <a:pt x="2303" y="12617"/>
                  </a:cubicBezTo>
                  <a:cubicBezTo>
                    <a:pt x="1963" y="13209"/>
                    <a:pt x="1540" y="13809"/>
                    <a:pt x="1111" y="14402"/>
                  </a:cubicBezTo>
                  <a:lnTo>
                    <a:pt x="1029" y="14320"/>
                  </a:lnTo>
                  <a:lnTo>
                    <a:pt x="1029" y="10913"/>
                  </a:lnTo>
                  <a:close/>
                  <a:moveTo>
                    <a:pt x="1111" y="16875"/>
                  </a:moveTo>
                  <a:cubicBezTo>
                    <a:pt x="1622" y="17386"/>
                    <a:pt x="1963" y="17897"/>
                    <a:pt x="2303" y="18490"/>
                  </a:cubicBezTo>
                  <a:cubicBezTo>
                    <a:pt x="2392" y="18660"/>
                    <a:pt x="2392" y="18831"/>
                    <a:pt x="2222" y="19001"/>
                  </a:cubicBezTo>
                  <a:cubicBezTo>
                    <a:pt x="1881" y="19260"/>
                    <a:pt x="1540" y="19512"/>
                    <a:pt x="1111" y="19941"/>
                  </a:cubicBezTo>
                  <a:lnTo>
                    <a:pt x="1111" y="16875"/>
                  </a:lnTo>
                  <a:close/>
                  <a:moveTo>
                    <a:pt x="1281" y="23089"/>
                  </a:moveTo>
                  <a:cubicBezTo>
                    <a:pt x="1540" y="23518"/>
                    <a:pt x="1792" y="24029"/>
                    <a:pt x="2051" y="24452"/>
                  </a:cubicBezTo>
                  <a:cubicBezTo>
                    <a:pt x="2222" y="24711"/>
                    <a:pt x="2133" y="24881"/>
                    <a:pt x="1963" y="24963"/>
                  </a:cubicBezTo>
                  <a:cubicBezTo>
                    <a:pt x="1711" y="25222"/>
                    <a:pt x="1452" y="25392"/>
                    <a:pt x="1200" y="25644"/>
                  </a:cubicBezTo>
                  <a:lnTo>
                    <a:pt x="1200" y="23089"/>
                  </a:lnTo>
                  <a:close/>
                  <a:moveTo>
                    <a:pt x="1111" y="27859"/>
                  </a:moveTo>
                  <a:cubicBezTo>
                    <a:pt x="1711" y="28458"/>
                    <a:pt x="2051" y="28969"/>
                    <a:pt x="2392" y="29480"/>
                  </a:cubicBezTo>
                  <a:cubicBezTo>
                    <a:pt x="1963" y="29991"/>
                    <a:pt x="1540" y="30414"/>
                    <a:pt x="1111" y="30925"/>
                  </a:cubicBezTo>
                  <a:lnTo>
                    <a:pt x="1111" y="27859"/>
                  </a:lnTo>
                  <a:close/>
                  <a:moveTo>
                    <a:pt x="525" y="1"/>
                  </a:moveTo>
                  <a:cubicBezTo>
                    <a:pt x="363" y="1"/>
                    <a:pt x="259" y="167"/>
                    <a:pt x="259" y="434"/>
                  </a:cubicBezTo>
                  <a:cubicBezTo>
                    <a:pt x="178" y="945"/>
                    <a:pt x="178" y="1456"/>
                    <a:pt x="89" y="1967"/>
                  </a:cubicBezTo>
                  <a:cubicBezTo>
                    <a:pt x="0" y="6226"/>
                    <a:pt x="178" y="10484"/>
                    <a:pt x="178" y="14743"/>
                  </a:cubicBezTo>
                  <a:lnTo>
                    <a:pt x="178" y="31947"/>
                  </a:lnTo>
                  <a:cubicBezTo>
                    <a:pt x="178" y="32206"/>
                    <a:pt x="89" y="32546"/>
                    <a:pt x="430" y="32628"/>
                  </a:cubicBezTo>
                  <a:cubicBezTo>
                    <a:pt x="466" y="32640"/>
                    <a:pt x="500" y="32646"/>
                    <a:pt x="533" y="32646"/>
                  </a:cubicBezTo>
                  <a:cubicBezTo>
                    <a:pt x="736" y="32646"/>
                    <a:pt x="883" y="32434"/>
                    <a:pt x="1029" y="32287"/>
                  </a:cubicBezTo>
                  <a:cubicBezTo>
                    <a:pt x="1540" y="31695"/>
                    <a:pt x="2051" y="31095"/>
                    <a:pt x="2474" y="30502"/>
                  </a:cubicBezTo>
                  <a:cubicBezTo>
                    <a:pt x="3244" y="29651"/>
                    <a:pt x="3244" y="29221"/>
                    <a:pt x="2562" y="28288"/>
                  </a:cubicBezTo>
                  <a:cubicBezTo>
                    <a:pt x="2133" y="27688"/>
                    <a:pt x="1711" y="27177"/>
                    <a:pt x="1200" y="26584"/>
                  </a:cubicBezTo>
                  <a:cubicBezTo>
                    <a:pt x="1540" y="26155"/>
                    <a:pt x="2051" y="25903"/>
                    <a:pt x="2392" y="25562"/>
                  </a:cubicBezTo>
                  <a:cubicBezTo>
                    <a:pt x="2903" y="25133"/>
                    <a:pt x="2985" y="24711"/>
                    <a:pt x="2644" y="24200"/>
                  </a:cubicBezTo>
                  <a:cubicBezTo>
                    <a:pt x="2222" y="23430"/>
                    <a:pt x="1792" y="22578"/>
                    <a:pt x="1370" y="21815"/>
                  </a:cubicBezTo>
                  <a:cubicBezTo>
                    <a:pt x="1029" y="21304"/>
                    <a:pt x="1029" y="20875"/>
                    <a:pt x="1452" y="20452"/>
                  </a:cubicBezTo>
                  <a:cubicBezTo>
                    <a:pt x="1881" y="20112"/>
                    <a:pt x="2222" y="19771"/>
                    <a:pt x="2562" y="19512"/>
                  </a:cubicBezTo>
                  <a:cubicBezTo>
                    <a:pt x="3073" y="19001"/>
                    <a:pt x="3155" y="18660"/>
                    <a:pt x="2733" y="18068"/>
                  </a:cubicBezTo>
                  <a:cubicBezTo>
                    <a:pt x="2303" y="17468"/>
                    <a:pt x="1881" y="16787"/>
                    <a:pt x="1452" y="16194"/>
                  </a:cubicBezTo>
                  <a:cubicBezTo>
                    <a:pt x="1200" y="15935"/>
                    <a:pt x="1111" y="15683"/>
                    <a:pt x="1370" y="15424"/>
                  </a:cubicBezTo>
                  <a:lnTo>
                    <a:pt x="2644" y="13380"/>
                  </a:lnTo>
                  <a:cubicBezTo>
                    <a:pt x="3155" y="12617"/>
                    <a:pt x="3155" y="12187"/>
                    <a:pt x="2562" y="11506"/>
                  </a:cubicBezTo>
                  <a:cubicBezTo>
                    <a:pt x="2133" y="10995"/>
                    <a:pt x="1622" y="10484"/>
                    <a:pt x="1200" y="9891"/>
                  </a:cubicBezTo>
                  <a:cubicBezTo>
                    <a:pt x="1711" y="9121"/>
                    <a:pt x="2133" y="8270"/>
                    <a:pt x="2644" y="7507"/>
                  </a:cubicBezTo>
                  <a:cubicBezTo>
                    <a:pt x="2985" y="7077"/>
                    <a:pt x="2903" y="6737"/>
                    <a:pt x="2562" y="6314"/>
                  </a:cubicBezTo>
                  <a:cubicBezTo>
                    <a:pt x="2133" y="5803"/>
                    <a:pt x="1622" y="5204"/>
                    <a:pt x="1200" y="4693"/>
                  </a:cubicBezTo>
                  <a:cubicBezTo>
                    <a:pt x="1622" y="3929"/>
                    <a:pt x="2051" y="3160"/>
                    <a:pt x="2562" y="2478"/>
                  </a:cubicBezTo>
                  <a:cubicBezTo>
                    <a:pt x="2733" y="2138"/>
                    <a:pt x="2814" y="1797"/>
                    <a:pt x="2474" y="1545"/>
                  </a:cubicBezTo>
                  <a:cubicBezTo>
                    <a:pt x="1881" y="1115"/>
                    <a:pt x="1370" y="693"/>
                    <a:pt x="859" y="182"/>
                  </a:cubicBezTo>
                  <a:cubicBezTo>
                    <a:pt x="734" y="57"/>
                    <a:pt x="620" y="1"/>
                    <a:pt x="5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83" name="Google Shape;483;p9"/>
            <p:cNvSpPr/>
            <p:nvPr/>
          </p:nvSpPr>
          <p:spPr>
            <a:xfrm flipH="1">
              <a:off x="352165" y="2438253"/>
              <a:ext cx="210446" cy="2117729"/>
            </a:xfrm>
            <a:custGeom>
              <a:avLst/>
              <a:gdLst/>
              <a:ahLst/>
              <a:cxnLst/>
              <a:rect l="l" t="t" r="r" b="b"/>
              <a:pathLst>
                <a:path w="3244" h="32647" extrusionOk="0">
                  <a:moveTo>
                    <a:pt x="1029" y="1374"/>
                  </a:moveTo>
                  <a:cubicBezTo>
                    <a:pt x="1452" y="1374"/>
                    <a:pt x="1622" y="1715"/>
                    <a:pt x="1881" y="1967"/>
                  </a:cubicBezTo>
                  <a:cubicBezTo>
                    <a:pt x="1622" y="2308"/>
                    <a:pt x="1370" y="2649"/>
                    <a:pt x="1200" y="2989"/>
                  </a:cubicBezTo>
                  <a:lnTo>
                    <a:pt x="1029" y="2989"/>
                  </a:lnTo>
                  <a:lnTo>
                    <a:pt x="1029" y="1374"/>
                  </a:lnTo>
                  <a:close/>
                  <a:moveTo>
                    <a:pt x="1111" y="5633"/>
                  </a:moveTo>
                  <a:cubicBezTo>
                    <a:pt x="1540" y="6055"/>
                    <a:pt x="1881" y="6485"/>
                    <a:pt x="2222" y="6907"/>
                  </a:cubicBezTo>
                  <a:cubicBezTo>
                    <a:pt x="1881" y="7418"/>
                    <a:pt x="1540" y="7929"/>
                    <a:pt x="1111" y="8529"/>
                  </a:cubicBezTo>
                  <a:lnTo>
                    <a:pt x="1111" y="5633"/>
                  </a:lnTo>
                  <a:close/>
                  <a:moveTo>
                    <a:pt x="1029" y="10913"/>
                  </a:moveTo>
                  <a:cubicBezTo>
                    <a:pt x="1622" y="11336"/>
                    <a:pt x="1963" y="11765"/>
                    <a:pt x="2303" y="12276"/>
                  </a:cubicBezTo>
                  <a:cubicBezTo>
                    <a:pt x="2392" y="12358"/>
                    <a:pt x="2392" y="12528"/>
                    <a:pt x="2303" y="12617"/>
                  </a:cubicBezTo>
                  <a:cubicBezTo>
                    <a:pt x="1963" y="13209"/>
                    <a:pt x="1540" y="13809"/>
                    <a:pt x="1111" y="14402"/>
                  </a:cubicBezTo>
                  <a:lnTo>
                    <a:pt x="1029" y="14320"/>
                  </a:lnTo>
                  <a:lnTo>
                    <a:pt x="1029" y="10913"/>
                  </a:lnTo>
                  <a:close/>
                  <a:moveTo>
                    <a:pt x="1111" y="16875"/>
                  </a:moveTo>
                  <a:cubicBezTo>
                    <a:pt x="1622" y="17386"/>
                    <a:pt x="1963" y="17897"/>
                    <a:pt x="2303" y="18490"/>
                  </a:cubicBezTo>
                  <a:cubicBezTo>
                    <a:pt x="2392" y="18660"/>
                    <a:pt x="2392" y="18831"/>
                    <a:pt x="2222" y="19001"/>
                  </a:cubicBezTo>
                  <a:cubicBezTo>
                    <a:pt x="1881" y="19260"/>
                    <a:pt x="1540" y="19512"/>
                    <a:pt x="1111" y="19941"/>
                  </a:cubicBezTo>
                  <a:lnTo>
                    <a:pt x="1111" y="16875"/>
                  </a:lnTo>
                  <a:close/>
                  <a:moveTo>
                    <a:pt x="1281" y="23089"/>
                  </a:moveTo>
                  <a:cubicBezTo>
                    <a:pt x="1540" y="23518"/>
                    <a:pt x="1792" y="24029"/>
                    <a:pt x="2051" y="24452"/>
                  </a:cubicBezTo>
                  <a:cubicBezTo>
                    <a:pt x="2222" y="24711"/>
                    <a:pt x="2133" y="24881"/>
                    <a:pt x="1963" y="24963"/>
                  </a:cubicBezTo>
                  <a:cubicBezTo>
                    <a:pt x="1711" y="25222"/>
                    <a:pt x="1452" y="25392"/>
                    <a:pt x="1200" y="25644"/>
                  </a:cubicBezTo>
                  <a:lnTo>
                    <a:pt x="1200" y="23089"/>
                  </a:lnTo>
                  <a:close/>
                  <a:moveTo>
                    <a:pt x="1111" y="27859"/>
                  </a:moveTo>
                  <a:cubicBezTo>
                    <a:pt x="1711" y="28458"/>
                    <a:pt x="2051" y="28969"/>
                    <a:pt x="2392" y="29480"/>
                  </a:cubicBezTo>
                  <a:cubicBezTo>
                    <a:pt x="1963" y="29991"/>
                    <a:pt x="1540" y="30414"/>
                    <a:pt x="1111" y="30925"/>
                  </a:cubicBezTo>
                  <a:lnTo>
                    <a:pt x="1111" y="27859"/>
                  </a:lnTo>
                  <a:close/>
                  <a:moveTo>
                    <a:pt x="525" y="1"/>
                  </a:moveTo>
                  <a:cubicBezTo>
                    <a:pt x="363" y="1"/>
                    <a:pt x="259" y="167"/>
                    <a:pt x="259" y="434"/>
                  </a:cubicBezTo>
                  <a:cubicBezTo>
                    <a:pt x="178" y="945"/>
                    <a:pt x="178" y="1456"/>
                    <a:pt x="89" y="1967"/>
                  </a:cubicBezTo>
                  <a:cubicBezTo>
                    <a:pt x="0" y="6226"/>
                    <a:pt x="178" y="10484"/>
                    <a:pt x="178" y="14743"/>
                  </a:cubicBezTo>
                  <a:lnTo>
                    <a:pt x="178" y="31947"/>
                  </a:lnTo>
                  <a:cubicBezTo>
                    <a:pt x="178" y="32206"/>
                    <a:pt x="89" y="32546"/>
                    <a:pt x="430" y="32628"/>
                  </a:cubicBezTo>
                  <a:cubicBezTo>
                    <a:pt x="466" y="32640"/>
                    <a:pt x="500" y="32646"/>
                    <a:pt x="533" y="32646"/>
                  </a:cubicBezTo>
                  <a:cubicBezTo>
                    <a:pt x="736" y="32646"/>
                    <a:pt x="883" y="32434"/>
                    <a:pt x="1029" y="32287"/>
                  </a:cubicBezTo>
                  <a:cubicBezTo>
                    <a:pt x="1540" y="31695"/>
                    <a:pt x="2051" y="31095"/>
                    <a:pt x="2474" y="30502"/>
                  </a:cubicBezTo>
                  <a:cubicBezTo>
                    <a:pt x="3244" y="29651"/>
                    <a:pt x="3244" y="29221"/>
                    <a:pt x="2562" y="28288"/>
                  </a:cubicBezTo>
                  <a:cubicBezTo>
                    <a:pt x="2133" y="27688"/>
                    <a:pt x="1711" y="27177"/>
                    <a:pt x="1200" y="26584"/>
                  </a:cubicBezTo>
                  <a:cubicBezTo>
                    <a:pt x="1540" y="26155"/>
                    <a:pt x="2051" y="25903"/>
                    <a:pt x="2392" y="25562"/>
                  </a:cubicBezTo>
                  <a:cubicBezTo>
                    <a:pt x="2903" y="25133"/>
                    <a:pt x="2985" y="24711"/>
                    <a:pt x="2644" y="24200"/>
                  </a:cubicBezTo>
                  <a:cubicBezTo>
                    <a:pt x="2222" y="23430"/>
                    <a:pt x="1792" y="22578"/>
                    <a:pt x="1370" y="21815"/>
                  </a:cubicBezTo>
                  <a:cubicBezTo>
                    <a:pt x="1029" y="21304"/>
                    <a:pt x="1029" y="20875"/>
                    <a:pt x="1452" y="20452"/>
                  </a:cubicBezTo>
                  <a:cubicBezTo>
                    <a:pt x="1881" y="20112"/>
                    <a:pt x="2222" y="19771"/>
                    <a:pt x="2562" y="19512"/>
                  </a:cubicBezTo>
                  <a:cubicBezTo>
                    <a:pt x="3073" y="19001"/>
                    <a:pt x="3155" y="18660"/>
                    <a:pt x="2733" y="18068"/>
                  </a:cubicBezTo>
                  <a:cubicBezTo>
                    <a:pt x="2303" y="17468"/>
                    <a:pt x="1881" y="16787"/>
                    <a:pt x="1452" y="16194"/>
                  </a:cubicBezTo>
                  <a:cubicBezTo>
                    <a:pt x="1200" y="15935"/>
                    <a:pt x="1111" y="15683"/>
                    <a:pt x="1370" y="15424"/>
                  </a:cubicBezTo>
                  <a:lnTo>
                    <a:pt x="2644" y="13380"/>
                  </a:lnTo>
                  <a:cubicBezTo>
                    <a:pt x="3155" y="12617"/>
                    <a:pt x="3155" y="12187"/>
                    <a:pt x="2562" y="11506"/>
                  </a:cubicBezTo>
                  <a:cubicBezTo>
                    <a:pt x="2133" y="10995"/>
                    <a:pt x="1622" y="10484"/>
                    <a:pt x="1200" y="9891"/>
                  </a:cubicBezTo>
                  <a:cubicBezTo>
                    <a:pt x="1711" y="9121"/>
                    <a:pt x="2133" y="8270"/>
                    <a:pt x="2644" y="7507"/>
                  </a:cubicBezTo>
                  <a:cubicBezTo>
                    <a:pt x="2985" y="7077"/>
                    <a:pt x="2903" y="6737"/>
                    <a:pt x="2562" y="6314"/>
                  </a:cubicBezTo>
                  <a:cubicBezTo>
                    <a:pt x="2133" y="5803"/>
                    <a:pt x="1622" y="5204"/>
                    <a:pt x="1200" y="4693"/>
                  </a:cubicBezTo>
                  <a:cubicBezTo>
                    <a:pt x="1622" y="3929"/>
                    <a:pt x="2051" y="3160"/>
                    <a:pt x="2562" y="2478"/>
                  </a:cubicBezTo>
                  <a:cubicBezTo>
                    <a:pt x="2733" y="2138"/>
                    <a:pt x="2814" y="1797"/>
                    <a:pt x="2474" y="1545"/>
                  </a:cubicBezTo>
                  <a:cubicBezTo>
                    <a:pt x="1881" y="1115"/>
                    <a:pt x="1370" y="693"/>
                    <a:pt x="859" y="182"/>
                  </a:cubicBezTo>
                  <a:cubicBezTo>
                    <a:pt x="734" y="57"/>
                    <a:pt x="620" y="1"/>
                    <a:pt x="5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84" name="Google Shape;484;p9"/>
            <p:cNvSpPr/>
            <p:nvPr/>
          </p:nvSpPr>
          <p:spPr>
            <a:xfrm flipH="1">
              <a:off x="352165" y="320528"/>
              <a:ext cx="210446" cy="2117729"/>
            </a:xfrm>
            <a:custGeom>
              <a:avLst/>
              <a:gdLst/>
              <a:ahLst/>
              <a:cxnLst/>
              <a:rect l="l" t="t" r="r" b="b"/>
              <a:pathLst>
                <a:path w="3244" h="32647" extrusionOk="0">
                  <a:moveTo>
                    <a:pt x="1029" y="1374"/>
                  </a:moveTo>
                  <a:cubicBezTo>
                    <a:pt x="1452" y="1374"/>
                    <a:pt x="1622" y="1715"/>
                    <a:pt x="1881" y="1967"/>
                  </a:cubicBezTo>
                  <a:cubicBezTo>
                    <a:pt x="1622" y="2308"/>
                    <a:pt x="1370" y="2649"/>
                    <a:pt x="1200" y="2989"/>
                  </a:cubicBezTo>
                  <a:lnTo>
                    <a:pt x="1029" y="2989"/>
                  </a:lnTo>
                  <a:lnTo>
                    <a:pt x="1029" y="1374"/>
                  </a:lnTo>
                  <a:close/>
                  <a:moveTo>
                    <a:pt x="1111" y="5633"/>
                  </a:moveTo>
                  <a:cubicBezTo>
                    <a:pt x="1540" y="6055"/>
                    <a:pt x="1881" y="6485"/>
                    <a:pt x="2222" y="6907"/>
                  </a:cubicBezTo>
                  <a:cubicBezTo>
                    <a:pt x="1881" y="7418"/>
                    <a:pt x="1540" y="7929"/>
                    <a:pt x="1111" y="8529"/>
                  </a:cubicBezTo>
                  <a:lnTo>
                    <a:pt x="1111" y="5633"/>
                  </a:lnTo>
                  <a:close/>
                  <a:moveTo>
                    <a:pt x="1029" y="10913"/>
                  </a:moveTo>
                  <a:cubicBezTo>
                    <a:pt x="1622" y="11336"/>
                    <a:pt x="1963" y="11765"/>
                    <a:pt x="2303" y="12276"/>
                  </a:cubicBezTo>
                  <a:cubicBezTo>
                    <a:pt x="2392" y="12358"/>
                    <a:pt x="2392" y="12528"/>
                    <a:pt x="2303" y="12617"/>
                  </a:cubicBezTo>
                  <a:cubicBezTo>
                    <a:pt x="1963" y="13209"/>
                    <a:pt x="1540" y="13809"/>
                    <a:pt x="1111" y="14402"/>
                  </a:cubicBezTo>
                  <a:lnTo>
                    <a:pt x="1029" y="14320"/>
                  </a:lnTo>
                  <a:lnTo>
                    <a:pt x="1029" y="10913"/>
                  </a:lnTo>
                  <a:close/>
                  <a:moveTo>
                    <a:pt x="1111" y="16875"/>
                  </a:moveTo>
                  <a:cubicBezTo>
                    <a:pt x="1622" y="17386"/>
                    <a:pt x="1963" y="17897"/>
                    <a:pt x="2303" y="18490"/>
                  </a:cubicBezTo>
                  <a:cubicBezTo>
                    <a:pt x="2392" y="18660"/>
                    <a:pt x="2392" y="18831"/>
                    <a:pt x="2222" y="19001"/>
                  </a:cubicBezTo>
                  <a:cubicBezTo>
                    <a:pt x="1881" y="19260"/>
                    <a:pt x="1540" y="19512"/>
                    <a:pt x="1111" y="19941"/>
                  </a:cubicBezTo>
                  <a:lnTo>
                    <a:pt x="1111" y="16875"/>
                  </a:lnTo>
                  <a:close/>
                  <a:moveTo>
                    <a:pt x="1281" y="23089"/>
                  </a:moveTo>
                  <a:cubicBezTo>
                    <a:pt x="1540" y="23518"/>
                    <a:pt x="1792" y="24029"/>
                    <a:pt x="2051" y="24452"/>
                  </a:cubicBezTo>
                  <a:cubicBezTo>
                    <a:pt x="2222" y="24711"/>
                    <a:pt x="2133" y="24881"/>
                    <a:pt x="1963" y="24963"/>
                  </a:cubicBezTo>
                  <a:cubicBezTo>
                    <a:pt x="1711" y="25222"/>
                    <a:pt x="1452" y="25392"/>
                    <a:pt x="1200" y="25644"/>
                  </a:cubicBezTo>
                  <a:lnTo>
                    <a:pt x="1200" y="23089"/>
                  </a:lnTo>
                  <a:close/>
                  <a:moveTo>
                    <a:pt x="1111" y="27859"/>
                  </a:moveTo>
                  <a:cubicBezTo>
                    <a:pt x="1711" y="28458"/>
                    <a:pt x="2051" y="28969"/>
                    <a:pt x="2392" y="29480"/>
                  </a:cubicBezTo>
                  <a:cubicBezTo>
                    <a:pt x="1963" y="29991"/>
                    <a:pt x="1540" y="30414"/>
                    <a:pt x="1111" y="30925"/>
                  </a:cubicBezTo>
                  <a:lnTo>
                    <a:pt x="1111" y="27859"/>
                  </a:lnTo>
                  <a:close/>
                  <a:moveTo>
                    <a:pt x="525" y="1"/>
                  </a:moveTo>
                  <a:cubicBezTo>
                    <a:pt x="363" y="1"/>
                    <a:pt x="259" y="167"/>
                    <a:pt x="259" y="434"/>
                  </a:cubicBezTo>
                  <a:cubicBezTo>
                    <a:pt x="178" y="945"/>
                    <a:pt x="178" y="1456"/>
                    <a:pt x="89" y="1967"/>
                  </a:cubicBezTo>
                  <a:cubicBezTo>
                    <a:pt x="0" y="6226"/>
                    <a:pt x="178" y="10484"/>
                    <a:pt x="178" y="14743"/>
                  </a:cubicBezTo>
                  <a:lnTo>
                    <a:pt x="178" y="31947"/>
                  </a:lnTo>
                  <a:cubicBezTo>
                    <a:pt x="178" y="32206"/>
                    <a:pt x="89" y="32546"/>
                    <a:pt x="430" y="32628"/>
                  </a:cubicBezTo>
                  <a:cubicBezTo>
                    <a:pt x="466" y="32640"/>
                    <a:pt x="500" y="32646"/>
                    <a:pt x="533" y="32646"/>
                  </a:cubicBezTo>
                  <a:cubicBezTo>
                    <a:pt x="736" y="32646"/>
                    <a:pt x="883" y="32434"/>
                    <a:pt x="1029" y="32287"/>
                  </a:cubicBezTo>
                  <a:cubicBezTo>
                    <a:pt x="1540" y="31695"/>
                    <a:pt x="2051" y="31095"/>
                    <a:pt x="2474" y="30502"/>
                  </a:cubicBezTo>
                  <a:cubicBezTo>
                    <a:pt x="3244" y="29651"/>
                    <a:pt x="3244" y="29221"/>
                    <a:pt x="2562" y="28288"/>
                  </a:cubicBezTo>
                  <a:cubicBezTo>
                    <a:pt x="2133" y="27688"/>
                    <a:pt x="1711" y="27177"/>
                    <a:pt x="1200" y="26584"/>
                  </a:cubicBezTo>
                  <a:cubicBezTo>
                    <a:pt x="1540" y="26155"/>
                    <a:pt x="2051" y="25903"/>
                    <a:pt x="2392" y="25562"/>
                  </a:cubicBezTo>
                  <a:cubicBezTo>
                    <a:pt x="2903" y="25133"/>
                    <a:pt x="2985" y="24711"/>
                    <a:pt x="2644" y="24200"/>
                  </a:cubicBezTo>
                  <a:cubicBezTo>
                    <a:pt x="2222" y="23430"/>
                    <a:pt x="1792" y="22578"/>
                    <a:pt x="1370" y="21815"/>
                  </a:cubicBezTo>
                  <a:cubicBezTo>
                    <a:pt x="1029" y="21304"/>
                    <a:pt x="1029" y="20875"/>
                    <a:pt x="1452" y="20452"/>
                  </a:cubicBezTo>
                  <a:cubicBezTo>
                    <a:pt x="1881" y="20112"/>
                    <a:pt x="2222" y="19771"/>
                    <a:pt x="2562" y="19512"/>
                  </a:cubicBezTo>
                  <a:cubicBezTo>
                    <a:pt x="3073" y="19001"/>
                    <a:pt x="3155" y="18660"/>
                    <a:pt x="2733" y="18068"/>
                  </a:cubicBezTo>
                  <a:cubicBezTo>
                    <a:pt x="2303" y="17468"/>
                    <a:pt x="1881" y="16787"/>
                    <a:pt x="1452" y="16194"/>
                  </a:cubicBezTo>
                  <a:cubicBezTo>
                    <a:pt x="1200" y="15935"/>
                    <a:pt x="1111" y="15683"/>
                    <a:pt x="1370" y="15424"/>
                  </a:cubicBezTo>
                  <a:lnTo>
                    <a:pt x="2644" y="13380"/>
                  </a:lnTo>
                  <a:cubicBezTo>
                    <a:pt x="3155" y="12617"/>
                    <a:pt x="3155" y="12187"/>
                    <a:pt x="2562" y="11506"/>
                  </a:cubicBezTo>
                  <a:cubicBezTo>
                    <a:pt x="2133" y="10995"/>
                    <a:pt x="1622" y="10484"/>
                    <a:pt x="1200" y="9891"/>
                  </a:cubicBezTo>
                  <a:cubicBezTo>
                    <a:pt x="1711" y="9121"/>
                    <a:pt x="2133" y="8270"/>
                    <a:pt x="2644" y="7507"/>
                  </a:cubicBezTo>
                  <a:cubicBezTo>
                    <a:pt x="2985" y="7077"/>
                    <a:pt x="2903" y="6737"/>
                    <a:pt x="2562" y="6314"/>
                  </a:cubicBezTo>
                  <a:cubicBezTo>
                    <a:pt x="2133" y="5803"/>
                    <a:pt x="1622" y="5204"/>
                    <a:pt x="1200" y="4693"/>
                  </a:cubicBezTo>
                  <a:cubicBezTo>
                    <a:pt x="1622" y="3929"/>
                    <a:pt x="2051" y="3160"/>
                    <a:pt x="2562" y="2478"/>
                  </a:cubicBezTo>
                  <a:cubicBezTo>
                    <a:pt x="2733" y="2138"/>
                    <a:pt x="2814" y="1797"/>
                    <a:pt x="2474" y="1545"/>
                  </a:cubicBezTo>
                  <a:cubicBezTo>
                    <a:pt x="1881" y="1115"/>
                    <a:pt x="1370" y="693"/>
                    <a:pt x="859" y="182"/>
                  </a:cubicBezTo>
                  <a:cubicBezTo>
                    <a:pt x="734" y="57"/>
                    <a:pt x="620" y="1"/>
                    <a:pt x="5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485" name="Google Shape;485;p9"/>
          <p:cNvGrpSpPr/>
          <p:nvPr/>
        </p:nvGrpSpPr>
        <p:grpSpPr>
          <a:xfrm>
            <a:off x="8581400" y="449128"/>
            <a:ext cx="391612" cy="4245240"/>
            <a:chOff x="171000" y="320528"/>
            <a:chExt cx="391612" cy="4245240"/>
          </a:xfrm>
        </p:grpSpPr>
        <p:sp>
          <p:nvSpPr>
            <p:cNvPr id="486" name="Google Shape;486;p9"/>
            <p:cNvSpPr/>
            <p:nvPr/>
          </p:nvSpPr>
          <p:spPr>
            <a:xfrm>
              <a:off x="171000" y="2448038"/>
              <a:ext cx="210446" cy="2117729"/>
            </a:xfrm>
            <a:custGeom>
              <a:avLst/>
              <a:gdLst/>
              <a:ahLst/>
              <a:cxnLst/>
              <a:rect l="l" t="t" r="r" b="b"/>
              <a:pathLst>
                <a:path w="3244" h="32647" extrusionOk="0">
                  <a:moveTo>
                    <a:pt x="1029" y="1374"/>
                  </a:moveTo>
                  <a:cubicBezTo>
                    <a:pt x="1452" y="1374"/>
                    <a:pt x="1622" y="1715"/>
                    <a:pt x="1881" y="1967"/>
                  </a:cubicBezTo>
                  <a:cubicBezTo>
                    <a:pt x="1622" y="2308"/>
                    <a:pt x="1370" y="2649"/>
                    <a:pt x="1200" y="2989"/>
                  </a:cubicBezTo>
                  <a:lnTo>
                    <a:pt x="1029" y="2989"/>
                  </a:lnTo>
                  <a:lnTo>
                    <a:pt x="1029" y="1374"/>
                  </a:lnTo>
                  <a:close/>
                  <a:moveTo>
                    <a:pt x="1111" y="5633"/>
                  </a:moveTo>
                  <a:cubicBezTo>
                    <a:pt x="1540" y="6055"/>
                    <a:pt x="1881" y="6485"/>
                    <a:pt x="2222" y="6907"/>
                  </a:cubicBezTo>
                  <a:cubicBezTo>
                    <a:pt x="1881" y="7418"/>
                    <a:pt x="1540" y="7929"/>
                    <a:pt x="1111" y="8529"/>
                  </a:cubicBezTo>
                  <a:lnTo>
                    <a:pt x="1111" y="5633"/>
                  </a:lnTo>
                  <a:close/>
                  <a:moveTo>
                    <a:pt x="1029" y="10913"/>
                  </a:moveTo>
                  <a:cubicBezTo>
                    <a:pt x="1622" y="11336"/>
                    <a:pt x="1963" y="11765"/>
                    <a:pt x="2303" y="12276"/>
                  </a:cubicBezTo>
                  <a:cubicBezTo>
                    <a:pt x="2392" y="12358"/>
                    <a:pt x="2392" y="12528"/>
                    <a:pt x="2303" y="12617"/>
                  </a:cubicBezTo>
                  <a:cubicBezTo>
                    <a:pt x="1963" y="13209"/>
                    <a:pt x="1540" y="13809"/>
                    <a:pt x="1111" y="14402"/>
                  </a:cubicBezTo>
                  <a:lnTo>
                    <a:pt x="1029" y="14320"/>
                  </a:lnTo>
                  <a:lnTo>
                    <a:pt x="1029" y="10913"/>
                  </a:lnTo>
                  <a:close/>
                  <a:moveTo>
                    <a:pt x="1111" y="16875"/>
                  </a:moveTo>
                  <a:cubicBezTo>
                    <a:pt x="1622" y="17386"/>
                    <a:pt x="1963" y="17897"/>
                    <a:pt x="2303" y="18490"/>
                  </a:cubicBezTo>
                  <a:cubicBezTo>
                    <a:pt x="2392" y="18660"/>
                    <a:pt x="2392" y="18831"/>
                    <a:pt x="2222" y="19001"/>
                  </a:cubicBezTo>
                  <a:cubicBezTo>
                    <a:pt x="1881" y="19260"/>
                    <a:pt x="1540" y="19512"/>
                    <a:pt x="1111" y="19941"/>
                  </a:cubicBezTo>
                  <a:lnTo>
                    <a:pt x="1111" y="16875"/>
                  </a:lnTo>
                  <a:close/>
                  <a:moveTo>
                    <a:pt x="1281" y="23089"/>
                  </a:moveTo>
                  <a:cubicBezTo>
                    <a:pt x="1540" y="23518"/>
                    <a:pt x="1792" y="24029"/>
                    <a:pt x="2051" y="24452"/>
                  </a:cubicBezTo>
                  <a:cubicBezTo>
                    <a:pt x="2222" y="24711"/>
                    <a:pt x="2133" y="24881"/>
                    <a:pt x="1963" y="24963"/>
                  </a:cubicBezTo>
                  <a:cubicBezTo>
                    <a:pt x="1711" y="25222"/>
                    <a:pt x="1452" y="25392"/>
                    <a:pt x="1200" y="25644"/>
                  </a:cubicBezTo>
                  <a:lnTo>
                    <a:pt x="1200" y="23089"/>
                  </a:lnTo>
                  <a:close/>
                  <a:moveTo>
                    <a:pt x="1111" y="27859"/>
                  </a:moveTo>
                  <a:cubicBezTo>
                    <a:pt x="1711" y="28458"/>
                    <a:pt x="2051" y="28969"/>
                    <a:pt x="2392" y="29480"/>
                  </a:cubicBezTo>
                  <a:cubicBezTo>
                    <a:pt x="1963" y="29991"/>
                    <a:pt x="1540" y="30414"/>
                    <a:pt x="1111" y="30925"/>
                  </a:cubicBezTo>
                  <a:lnTo>
                    <a:pt x="1111" y="27859"/>
                  </a:lnTo>
                  <a:close/>
                  <a:moveTo>
                    <a:pt x="525" y="1"/>
                  </a:moveTo>
                  <a:cubicBezTo>
                    <a:pt x="363" y="1"/>
                    <a:pt x="259" y="167"/>
                    <a:pt x="259" y="434"/>
                  </a:cubicBezTo>
                  <a:cubicBezTo>
                    <a:pt x="178" y="945"/>
                    <a:pt x="178" y="1456"/>
                    <a:pt x="89" y="1967"/>
                  </a:cubicBezTo>
                  <a:cubicBezTo>
                    <a:pt x="0" y="6226"/>
                    <a:pt x="178" y="10484"/>
                    <a:pt x="178" y="14743"/>
                  </a:cubicBezTo>
                  <a:lnTo>
                    <a:pt x="178" y="31947"/>
                  </a:lnTo>
                  <a:cubicBezTo>
                    <a:pt x="178" y="32206"/>
                    <a:pt x="89" y="32546"/>
                    <a:pt x="430" y="32628"/>
                  </a:cubicBezTo>
                  <a:cubicBezTo>
                    <a:pt x="466" y="32640"/>
                    <a:pt x="500" y="32646"/>
                    <a:pt x="533" y="32646"/>
                  </a:cubicBezTo>
                  <a:cubicBezTo>
                    <a:pt x="736" y="32646"/>
                    <a:pt x="883" y="32434"/>
                    <a:pt x="1029" y="32287"/>
                  </a:cubicBezTo>
                  <a:cubicBezTo>
                    <a:pt x="1540" y="31695"/>
                    <a:pt x="2051" y="31095"/>
                    <a:pt x="2474" y="30502"/>
                  </a:cubicBezTo>
                  <a:cubicBezTo>
                    <a:pt x="3244" y="29651"/>
                    <a:pt x="3244" y="29221"/>
                    <a:pt x="2562" y="28288"/>
                  </a:cubicBezTo>
                  <a:cubicBezTo>
                    <a:pt x="2133" y="27688"/>
                    <a:pt x="1711" y="27177"/>
                    <a:pt x="1200" y="26584"/>
                  </a:cubicBezTo>
                  <a:cubicBezTo>
                    <a:pt x="1540" y="26155"/>
                    <a:pt x="2051" y="25903"/>
                    <a:pt x="2392" y="25562"/>
                  </a:cubicBezTo>
                  <a:cubicBezTo>
                    <a:pt x="2903" y="25133"/>
                    <a:pt x="2985" y="24711"/>
                    <a:pt x="2644" y="24200"/>
                  </a:cubicBezTo>
                  <a:cubicBezTo>
                    <a:pt x="2222" y="23430"/>
                    <a:pt x="1792" y="22578"/>
                    <a:pt x="1370" y="21815"/>
                  </a:cubicBezTo>
                  <a:cubicBezTo>
                    <a:pt x="1029" y="21304"/>
                    <a:pt x="1029" y="20875"/>
                    <a:pt x="1452" y="20452"/>
                  </a:cubicBezTo>
                  <a:cubicBezTo>
                    <a:pt x="1881" y="20112"/>
                    <a:pt x="2222" y="19771"/>
                    <a:pt x="2562" y="19512"/>
                  </a:cubicBezTo>
                  <a:cubicBezTo>
                    <a:pt x="3073" y="19001"/>
                    <a:pt x="3155" y="18660"/>
                    <a:pt x="2733" y="18068"/>
                  </a:cubicBezTo>
                  <a:cubicBezTo>
                    <a:pt x="2303" y="17468"/>
                    <a:pt x="1881" y="16787"/>
                    <a:pt x="1452" y="16194"/>
                  </a:cubicBezTo>
                  <a:cubicBezTo>
                    <a:pt x="1200" y="15935"/>
                    <a:pt x="1111" y="15683"/>
                    <a:pt x="1370" y="15424"/>
                  </a:cubicBezTo>
                  <a:lnTo>
                    <a:pt x="2644" y="13380"/>
                  </a:lnTo>
                  <a:cubicBezTo>
                    <a:pt x="3155" y="12617"/>
                    <a:pt x="3155" y="12187"/>
                    <a:pt x="2562" y="11506"/>
                  </a:cubicBezTo>
                  <a:cubicBezTo>
                    <a:pt x="2133" y="10995"/>
                    <a:pt x="1622" y="10484"/>
                    <a:pt x="1200" y="9891"/>
                  </a:cubicBezTo>
                  <a:cubicBezTo>
                    <a:pt x="1711" y="9121"/>
                    <a:pt x="2133" y="8270"/>
                    <a:pt x="2644" y="7507"/>
                  </a:cubicBezTo>
                  <a:cubicBezTo>
                    <a:pt x="2985" y="7077"/>
                    <a:pt x="2903" y="6737"/>
                    <a:pt x="2562" y="6314"/>
                  </a:cubicBezTo>
                  <a:cubicBezTo>
                    <a:pt x="2133" y="5803"/>
                    <a:pt x="1622" y="5204"/>
                    <a:pt x="1200" y="4693"/>
                  </a:cubicBezTo>
                  <a:cubicBezTo>
                    <a:pt x="1622" y="3929"/>
                    <a:pt x="2051" y="3160"/>
                    <a:pt x="2562" y="2478"/>
                  </a:cubicBezTo>
                  <a:cubicBezTo>
                    <a:pt x="2733" y="2138"/>
                    <a:pt x="2814" y="1797"/>
                    <a:pt x="2474" y="1545"/>
                  </a:cubicBezTo>
                  <a:cubicBezTo>
                    <a:pt x="1881" y="1115"/>
                    <a:pt x="1370" y="693"/>
                    <a:pt x="859" y="182"/>
                  </a:cubicBezTo>
                  <a:cubicBezTo>
                    <a:pt x="734" y="57"/>
                    <a:pt x="620" y="1"/>
                    <a:pt x="5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87" name="Google Shape;487;p9"/>
            <p:cNvSpPr/>
            <p:nvPr/>
          </p:nvSpPr>
          <p:spPr>
            <a:xfrm>
              <a:off x="171000" y="330312"/>
              <a:ext cx="210446" cy="2117729"/>
            </a:xfrm>
            <a:custGeom>
              <a:avLst/>
              <a:gdLst/>
              <a:ahLst/>
              <a:cxnLst/>
              <a:rect l="l" t="t" r="r" b="b"/>
              <a:pathLst>
                <a:path w="3244" h="32647" extrusionOk="0">
                  <a:moveTo>
                    <a:pt x="1029" y="1374"/>
                  </a:moveTo>
                  <a:cubicBezTo>
                    <a:pt x="1452" y="1374"/>
                    <a:pt x="1622" y="1715"/>
                    <a:pt x="1881" y="1967"/>
                  </a:cubicBezTo>
                  <a:cubicBezTo>
                    <a:pt x="1622" y="2308"/>
                    <a:pt x="1370" y="2649"/>
                    <a:pt x="1200" y="2989"/>
                  </a:cubicBezTo>
                  <a:lnTo>
                    <a:pt x="1029" y="2989"/>
                  </a:lnTo>
                  <a:lnTo>
                    <a:pt x="1029" y="1374"/>
                  </a:lnTo>
                  <a:close/>
                  <a:moveTo>
                    <a:pt x="1111" y="5633"/>
                  </a:moveTo>
                  <a:cubicBezTo>
                    <a:pt x="1540" y="6055"/>
                    <a:pt x="1881" y="6485"/>
                    <a:pt x="2222" y="6907"/>
                  </a:cubicBezTo>
                  <a:cubicBezTo>
                    <a:pt x="1881" y="7418"/>
                    <a:pt x="1540" y="7929"/>
                    <a:pt x="1111" y="8529"/>
                  </a:cubicBezTo>
                  <a:lnTo>
                    <a:pt x="1111" y="5633"/>
                  </a:lnTo>
                  <a:close/>
                  <a:moveTo>
                    <a:pt x="1029" y="10913"/>
                  </a:moveTo>
                  <a:cubicBezTo>
                    <a:pt x="1622" y="11336"/>
                    <a:pt x="1963" y="11765"/>
                    <a:pt x="2303" y="12276"/>
                  </a:cubicBezTo>
                  <a:cubicBezTo>
                    <a:pt x="2392" y="12358"/>
                    <a:pt x="2392" y="12528"/>
                    <a:pt x="2303" y="12617"/>
                  </a:cubicBezTo>
                  <a:cubicBezTo>
                    <a:pt x="1963" y="13209"/>
                    <a:pt x="1540" y="13809"/>
                    <a:pt x="1111" y="14402"/>
                  </a:cubicBezTo>
                  <a:lnTo>
                    <a:pt x="1029" y="14320"/>
                  </a:lnTo>
                  <a:lnTo>
                    <a:pt x="1029" y="10913"/>
                  </a:lnTo>
                  <a:close/>
                  <a:moveTo>
                    <a:pt x="1111" y="16875"/>
                  </a:moveTo>
                  <a:cubicBezTo>
                    <a:pt x="1622" y="17386"/>
                    <a:pt x="1963" y="17897"/>
                    <a:pt x="2303" y="18490"/>
                  </a:cubicBezTo>
                  <a:cubicBezTo>
                    <a:pt x="2392" y="18660"/>
                    <a:pt x="2392" y="18831"/>
                    <a:pt x="2222" y="19001"/>
                  </a:cubicBezTo>
                  <a:cubicBezTo>
                    <a:pt x="1881" y="19260"/>
                    <a:pt x="1540" y="19512"/>
                    <a:pt x="1111" y="19941"/>
                  </a:cubicBezTo>
                  <a:lnTo>
                    <a:pt x="1111" y="16875"/>
                  </a:lnTo>
                  <a:close/>
                  <a:moveTo>
                    <a:pt x="1281" y="23089"/>
                  </a:moveTo>
                  <a:cubicBezTo>
                    <a:pt x="1540" y="23518"/>
                    <a:pt x="1792" y="24029"/>
                    <a:pt x="2051" y="24452"/>
                  </a:cubicBezTo>
                  <a:cubicBezTo>
                    <a:pt x="2222" y="24711"/>
                    <a:pt x="2133" y="24881"/>
                    <a:pt x="1963" y="24963"/>
                  </a:cubicBezTo>
                  <a:cubicBezTo>
                    <a:pt x="1711" y="25222"/>
                    <a:pt x="1452" y="25392"/>
                    <a:pt x="1200" y="25644"/>
                  </a:cubicBezTo>
                  <a:lnTo>
                    <a:pt x="1200" y="23089"/>
                  </a:lnTo>
                  <a:close/>
                  <a:moveTo>
                    <a:pt x="1111" y="27859"/>
                  </a:moveTo>
                  <a:cubicBezTo>
                    <a:pt x="1711" y="28458"/>
                    <a:pt x="2051" y="28969"/>
                    <a:pt x="2392" y="29480"/>
                  </a:cubicBezTo>
                  <a:cubicBezTo>
                    <a:pt x="1963" y="29991"/>
                    <a:pt x="1540" y="30414"/>
                    <a:pt x="1111" y="30925"/>
                  </a:cubicBezTo>
                  <a:lnTo>
                    <a:pt x="1111" y="27859"/>
                  </a:lnTo>
                  <a:close/>
                  <a:moveTo>
                    <a:pt x="525" y="1"/>
                  </a:moveTo>
                  <a:cubicBezTo>
                    <a:pt x="363" y="1"/>
                    <a:pt x="259" y="167"/>
                    <a:pt x="259" y="434"/>
                  </a:cubicBezTo>
                  <a:cubicBezTo>
                    <a:pt x="178" y="945"/>
                    <a:pt x="178" y="1456"/>
                    <a:pt x="89" y="1967"/>
                  </a:cubicBezTo>
                  <a:cubicBezTo>
                    <a:pt x="0" y="6226"/>
                    <a:pt x="178" y="10484"/>
                    <a:pt x="178" y="14743"/>
                  </a:cubicBezTo>
                  <a:lnTo>
                    <a:pt x="178" y="31947"/>
                  </a:lnTo>
                  <a:cubicBezTo>
                    <a:pt x="178" y="32206"/>
                    <a:pt x="89" y="32546"/>
                    <a:pt x="430" y="32628"/>
                  </a:cubicBezTo>
                  <a:cubicBezTo>
                    <a:pt x="466" y="32640"/>
                    <a:pt x="500" y="32646"/>
                    <a:pt x="533" y="32646"/>
                  </a:cubicBezTo>
                  <a:cubicBezTo>
                    <a:pt x="736" y="32646"/>
                    <a:pt x="883" y="32434"/>
                    <a:pt x="1029" y="32287"/>
                  </a:cubicBezTo>
                  <a:cubicBezTo>
                    <a:pt x="1540" y="31695"/>
                    <a:pt x="2051" y="31095"/>
                    <a:pt x="2474" y="30502"/>
                  </a:cubicBezTo>
                  <a:cubicBezTo>
                    <a:pt x="3244" y="29651"/>
                    <a:pt x="3244" y="29221"/>
                    <a:pt x="2562" y="28288"/>
                  </a:cubicBezTo>
                  <a:cubicBezTo>
                    <a:pt x="2133" y="27688"/>
                    <a:pt x="1711" y="27177"/>
                    <a:pt x="1200" y="26584"/>
                  </a:cubicBezTo>
                  <a:cubicBezTo>
                    <a:pt x="1540" y="26155"/>
                    <a:pt x="2051" y="25903"/>
                    <a:pt x="2392" y="25562"/>
                  </a:cubicBezTo>
                  <a:cubicBezTo>
                    <a:pt x="2903" y="25133"/>
                    <a:pt x="2985" y="24711"/>
                    <a:pt x="2644" y="24200"/>
                  </a:cubicBezTo>
                  <a:cubicBezTo>
                    <a:pt x="2222" y="23430"/>
                    <a:pt x="1792" y="22578"/>
                    <a:pt x="1370" y="21815"/>
                  </a:cubicBezTo>
                  <a:cubicBezTo>
                    <a:pt x="1029" y="21304"/>
                    <a:pt x="1029" y="20875"/>
                    <a:pt x="1452" y="20452"/>
                  </a:cubicBezTo>
                  <a:cubicBezTo>
                    <a:pt x="1881" y="20112"/>
                    <a:pt x="2222" y="19771"/>
                    <a:pt x="2562" y="19512"/>
                  </a:cubicBezTo>
                  <a:cubicBezTo>
                    <a:pt x="3073" y="19001"/>
                    <a:pt x="3155" y="18660"/>
                    <a:pt x="2733" y="18068"/>
                  </a:cubicBezTo>
                  <a:cubicBezTo>
                    <a:pt x="2303" y="17468"/>
                    <a:pt x="1881" y="16787"/>
                    <a:pt x="1452" y="16194"/>
                  </a:cubicBezTo>
                  <a:cubicBezTo>
                    <a:pt x="1200" y="15935"/>
                    <a:pt x="1111" y="15683"/>
                    <a:pt x="1370" y="15424"/>
                  </a:cubicBezTo>
                  <a:lnTo>
                    <a:pt x="2644" y="13380"/>
                  </a:lnTo>
                  <a:cubicBezTo>
                    <a:pt x="3155" y="12617"/>
                    <a:pt x="3155" y="12187"/>
                    <a:pt x="2562" y="11506"/>
                  </a:cubicBezTo>
                  <a:cubicBezTo>
                    <a:pt x="2133" y="10995"/>
                    <a:pt x="1622" y="10484"/>
                    <a:pt x="1200" y="9891"/>
                  </a:cubicBezTo>
                  <a:cubicBezTo>
                    <a:pt x="1711" y="9121"/>
                    <a:pt x="2133" y="8270"/>
                    <a:pt x="2644" y="7507"/>
                  </a:cubicBezTo>
                  <a:cubicBezTo>
                    <a:pt x="2985" y="7077"/>
                    <a:pt x="2903" y="6737"/>
                    <a:pt x="2562" y="6314"/>
                  </a:cubicBezTo>
                  <a:cubicBezTo>
                    <a:pt x="2133" y="5803"/>
                    <a:pt x="1622" y="5204"/>
                    <a:pt x="1200" y="4693"/>
                  </a:cubicBezTo>
                  <a:cubicBezTo>
                    <a:pt x="1622" y="3929"/>
                    <a:pt x="2051" y="3160"/>
                    <a:pt x="2562" y="2478"/>
                  </a:cubicBezTo>
                  <a:cubicBezTo>
                    <a:pt x="2733" y="2138"/>
                    <a:pt x="2814" y="1797"/>
                    <a:pt x="2474" y="1545"/>
                  </a:cubicBezTo>
                  <a:cubicBezTo>
                    <a:pt x="1881" y="1115"/>
                    <a:pt x="1370" y="693"/>
                    <a:pt x="859" y="182"/>
                  </a:cubicBezTo>
                  <a:cubicBezTo>
                    <a:pt x="734" y="57"/>
                    <a:pt x="620" y="1"/>
                    <a:pt x="5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88" name="Google Shape;488;p9"/>
            <p:cNvSpPr/>
            <p:nvPr/>
          </p:nvSpPr>
          <p:spPr>
            <a:xfrm flipH="1">
              <a:off x="352165" y="2438253"/>
              <a:ext cx="210446" cy="2117729"/>
            </a:xfrm>
            <a:custGeom>
              <a:avLst/>
              <a:gdLst/>
              <a:ahLst/>
              <a:cxnLst/>
              <a:rect l="l" t="t" r="r" b="b"/>
              <a:pathLst>
                <a:path w="3244" h="32647" extrusionOk="0">
                  <a:moveTo>
                    <a:pt x="1029" y="1374"/>
                  </a:moveTo>
                  <a:cubicBezTo>
                    <a:pt x="1452" y="1374"/>
                    <a:pt x="1622" y="1715"/>
                    <a:pt x="1881" y="1967"/>
                  </a:cubicBezTo>
                  <a:cubicBezTo>
                    <a:pt x="1622" y="2308"/>
                    <a:pt x="1370" y="2649"/>
                    <a:pt x="1200" y="2989"/>
                  </a:cubicBezTo>
                  <a:lnTo>
                    <a:pt x="1029" y="2989"/>
                  </a:lnTo>
                  <a:lnTo>
                    <a:pt x="1029" y="1374"/>
                  </a:lnTo>
                  <a:close/>
                  <a:moveTo>
                    <a:pt x="1111" y="5633"/>
                  </a:moveTo>
                  <a:cubicBezTo>
                    <a:pt x="1540" y="6055"/>
                    <a:pt x="1881" y="6485"/>
                    <a:pt x="2222" y="6907"/>
                  </a:cubicBezTo>
                  <a:cubicBezTo>
                    <a:pt x="1881" y="7418"/>
                    <a:pt x="1540" y="7929"/>
                    <a:pt x="1111" y="8529"/>
                  </a:cubicBezTo>
                  <a:lnTo>
                    <a:pt x="1111" y="5633"/>
                  </a:lnTo>
                  <a:close/>
                  <a:moveTo>
                    <a:pt x="1029" y="10913"/>
                  </a:moveTo>
                  <a:cubicBezTo>
                    <a:pt x="1622" y="11336"/>
                    <a:pt x="1963" y="11765"/>
                    <a:pt x="2303" y="12276"/>
                  </a:cubicBezTo>
                  <a:cubicBezTo>
                    <a:pt x="2392" y="12358"/>
                    <a:pt x="2392" y="12528"/>
                    <a:pt x="2303" y="12617"/>
                  </a:cubicBezTo>
                  <a:cubicBezTo>
                    <a:pt x="1963" y="13209"/>
                    <a:pt x="1540" y="13809"/>
                    <a:pt x="1111" y="14402"/>
                  </a:cubicBezTo>
                  <a:lnTo>
                    <a:pt x="1029" y="14320"/>
                  </a:lnTo>
                  <a:lnTo>
                    <a:pt x="1029" y="10913"/>
                  </a:lnTo>
                  <a:close/>
                  <a:moveTo>
                    <a:pt x="1111" y="16875"/>
                  </a:moveTo>
                  <a:cubicBezTo>
                    <a:pt x="1622" y="17386"/>
                    <a:pt x="1963" y="17897"/>
                    <a:pt x="2303" y="18490"/>
                  </a:cubicBezTo>
                  <a:cubicBezTo>
                    <a:pt x="2392" y="18660"/>
                    <a:pt x="2392" y="18831"/>
                    <a:pt x="2222" y="19001"/>
                  </a:cubicBezTo>
                  <a:cubicBezTo>
                    <a:pt x="1881" y="19260"/>
                    <a:pt x="1540" y="19512"/>
                    <a:pt x="1111" y="19941"/>
                  </a:cubicBezTo>
                  <a:lnTo>
                    <a:pt x="1111" y="16875"/>
                  </a:lnTo>
                  <a:close/>
                  <a:moveTo>
                    <a:pt x="1281" y="23089"/>
                  </a:moveTo>
                  <a:cubicBezTo>
                    <a:pt x="1540" y="23518"/>
                    <a:pt x="1792" y="24029"/>
                    <a:pt x="2051" y="24452"/>
                  </a:cubicBezTo>
                  <a:cubicBezTo>
                    <a:pt x="2222" y="24711"/>
                    <a:pt x="2133" y="24881"/>
                    <a:pt x="1963" y="24963"/>
                  </a:cubicBezTo>
                  <a:cubicBezTo>
                    <a:pt x="1711" y="25222"/>
                    <a:pt x="1452" y="25392"/>
                    <a:pt x="1200" y="25644"/>
                  </a:cubicBezTo>
                  <a:lnTo>
                    <a:pt x="1200" y="23089"/>
                  </a:lnTo>
                  <a:close/>
                  <a:moveTo>
                    <a:pt x="1111" y="27859"/>
                  </a:moveTo>
                  <a:cubicBezTo>
                    <a:pt x="1711" y="28458"/>
                    <a:pt x="2051" y="28969"/>
                    <a:pt x="2392" y="29480"/>
                  </a:cubicBezTo>
                  <a:cubicBezTo>
                    <a:pt x="1963" y="29991"/>
                    <a:pt x="1540" y="30414"/>
                    <a:pt x="1111" y="30925"/>
                  </a:cubicBezTo>
                  <a:lnTo>
                    <a:pt x="1111" y="27859"/>
                  </a:lnTo>
                  <a:close/>
                  <a:moveTo>
                    <a:pt x="525" y="1"/>
                  </a:moveTo>
                  <a:cubicBezTo>
                    <a:pt x="363" y="1"/>
                    <a:pt x="259" y="167"/>
                    <a:pt x="259" y="434"/>
                  </a:cubicBezTo>
                  <a:cubicBezTo>
                    <a:pt x="178" y="945"/>
                    <a:pt x="178" y="1456"/>
                    <a:pt x="89" y="1967"/>
                  </a:cubicBezTo>
                  <a:cubicBezTo>
                    <a:pt x="0" y="6226"/>
                    <a:pt x="178" y="10484"/>
                    <a:pt x="178" y="14743"/>
                  </a:cubicBezTo>
                  <a:lnTo>
                    <a:pt x="178" y="31947"/>
                  </a:lnTo>
                  <a:cubicBezTo>
                    <a:pt x="178" y="32206"/>
                    <a:pt x="89" y="32546"/>
                    <a:pt x="430" y="32628"/>
                  </a:cubicBezTo>
                  <a:cubicBezTo>
                    <a:pt x="466" y="32640"/>
                    <a:pt x="500" y="32646"/>
                    <a:pt x="533" y="32646"/>
                  </a:cubicBezTo>
                  <a:cubicBezTo>
                    <a:pt x="736" y="32646"/>
                    <a:pt x="883" y="32434"/>
                    <a:pt x="1029" y="32287"/>
                  </a:cubicBezTo>
                  <a:cubicBezTo>
                    <a:pt x="1540" y="31695"/>
                    <a:pt x="2051" y="31095"/>
                    <a:pt x="2474" y="30502"/>
                  </a:cubicBezTo>
                  <a:cubicBezTo>
                    <a:pt x="3244" y="29651"/>
                    <a:pt x="3244" y="29221"/>
                    <a:pt x="2562" y="28288"/>
                  </a:cubicBezTo>
                  <a:cubicBezTo>
                    <a:pt x="2133" y="27688"/>
                    <a:pt x="1711" y="27177"/>
                    <a:pt x="1200" y="26584"/>
                  </a:cubicBezTo>
                  <a:cubicBezTo>
                    <a:pt x="1540" y="26155"/>
                    <a:pt x="2051" y="25903"/>
                    <a:pt x="2392" y="25562"/>
                  </a:cubicBezTo>
                  <a:cubicBezTo>
                    <a:pt x="2903" y="25133"/>
                    <a:pt x="2985" y="24711"/>
                    <a:pt x="2644" y="24200"/>
                  </a:cubicBezTo>
                  <a:cubicBezTo>
                    <a:pt x="2222" y="23430"/>
                    <a:pt x="1792" y="22578"/>
                    <a:pt x="1370" y="21815"/>
                  </a:cubicBezTo>
                  <a:cubicBezTo>
                    <a:pt x="1029" y="21304"/>
                    <a:pt x="1029" y="20875"/>
                    <a:pt x="1452" y="20452"/>
                  </a:cubicBezTo>
                  <a:cubicBezTo>
                    <a:pt x="1881" y="20112"/>
                    <a:pt x="2222" y="19771"/>
                    <a:pt x="2562" y="19512"/>
                  </a:cubicBezTo>
                  <a:cubicBezTo>
                    <a:pt x="3073" y="19001"/>
                    <a:pt x="3155" y="18660"/>
                    <a:pt x="2733" y="18068"/>
                  </a:cubicBezTo>
                  <a:cubicBezTo>
                    <a:pt x="2303" y="17468"/>
                    <a:pt x="1881" y="16787"/>
                    <a:pt x="1452" y="16194"/>
                  </a:cubicBezTo>
                  <a:cubicBezTo>
                    <a:pt x="1200" y="15935"/>
                    <a:pt x="1111" y="15683"/>
                    <a:pt x="1370" y="15424"/>
                  </a:cubicBezTo>
                  <a:lnTo>
                    <a:pt x="2644" y="13380"/>
                  </a:lnTo>
                  <a:cubicBezTo>
                    <a:pt x="3155" y="12617"/>
                    <a:pt x="3155" y="12187"/>
                    <a:pt x="2562" y="11506"/>
                  </a:cubicBezTo>
                  <a:cubicBezTo>
                    <a:pt x="2133" y="10995"/>
                    <a:pt x="1622" y="10484"/>
                    <a:pt x="1200" y="9891"/>
                  </a:cubicBezTo>
                  <a:cubicBezTo>
                    <a:pt x="1711" y="9121"/>
                    <a:pt x="2133" y="8270"/>
                    <a:pt x="2644" y="7507"/>
                  </a:cubicBezTo>
                  <a:cubicBezTo>
                    <a:pt x="2985" y="7077"/>
                    <a:pt x="2903" y="6737"/>
                    <a:pt x="2562" y="6314"/>
                  </a:cubicBezTo>
                  <a:cubicBezTo>
                    <a:pt x="2133" y="5803"/>
                    <a:pt x="1622" y="5204"/>
                    <a:pt x="1200" y="4693"/>
                  </a:cubicBezTo>
                  <a:cubicBezTo>
                    <a:pt x="1622" y="3929"/>
                    <a:pt x="2051" y="3160"/>
                    <a:pt x="2562" y="2478"/>
                  </a:cubicBezTo>
                  <a:cubicBezTo>
                    <a:pt x="2733" y="2138"/>
                    <a:pt x="2814" y="1797"/>
                    <a:pt x="2474" y="1545"/>
                  </a:cubicBezTo>
                  <a:cubicBezTo>
                    <a:pt x="1881" y="1115"/>
                    <a:pt x="1370" y="693"/>
                    <a:pt x="859" y="182"/>
                  </a:cubicBezTo>
                  <a:cubicBezTo>
                    <a:pt x="734" y="57"/>
                    <a:pt x="620" y="1"/>
                    <a:pt x="5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89" name="Google Shape;489;p9"/>
            <p:cNvSpPr/>
            <p:nvPr/>
          </p:nvSpPr>
          <p:spPr>
            <a:xfrm flipH="1">
              <a:off x="352165" y="320528"/>
              <a:ext cx="210446" cy="2117729"/>
            </a:xfrm>
            <a:custGeom>
              <a:avLst/>
              <a:gdLst/>
              <a:ahLst/>
              <a:cxnLst/>
              <a:rect l="l" t="t" r="r" b="b"/>
              <a:pathLst>
                <a:path w="3244" h="32647" extrusionOk="0">
                  <a:moveTo>
                    <a:pt x="1029" y="1374"/>
                  </a:moveTo>
                  <a:cubicBezTo>
                    <a:pt x="1452" y="1374"/>
                    <a:pt x="1622" y="1715"/>
                    <a:pt x="1881" y="1967"/>
                  </a:cubicBezTo>
                  <a:cubicBezTo>
                    <a:pt x="1622" y="2308"/>
                    <a:pt x="1370" y="2649"/>
                    <a:pt x="1200" y="2989"/>
                  </a:cubicBezTo>
                  <a:lnTo>
                    <a:pt x="1029" y="2989"/>
                  </a:lnTo>
                  <a:lnTo>
                    <a:pt x="1029" y="1374"/>
                  </a:lnTo>
                  <a:close/>
                  <a:moveTo>
                    <a:pt x="1111" y="5633"/>
                  </a:moveTo>
                  <a:cubicBezTo>
                    <a:pt x="1540" y="6055"/>
                    <a:pt x="1881" y="6485"/>
                    <a:pt x="2222" y="6907"/>
                  </a:cubicBezTo>
                  <a:cubicBezTo>
                    <a:pt x="1881" y="7418"/>
                    <a:pt x="1540" y="7929"/>
                    <a:pt x="1111" y="8529"/>
                  </a:cubicBezTo>
                  <a:lnTo>
                    <a:pt x="1111" y="5633"/>
                  </a:lnTo>
                  <a:close/>
                  <a:moveTo>
                    <a:pt x="1029" y="10913"/>
                  </a:moveTo>
                  <a:cubicBezTo>
                    <a:pt x="1622" y="11336"/>
                    <a:pt x="1963" y="11765"/>
                    <a:pt x="2303" y="12276"/>
                  </a:cubicBezTo>
                  <a:cubicBezTo>
                    <a:pt x="2392" y="12358"/>
                    <a:pt x="2392" y="12528"/>
                    <a:pt x="2303" y="12617"/>
                  </a:cubicBezTo>
                  <a:cubicBezTo>
                    <a:pt x="1963" y="13209"/>
                    <a:pt x="1540" y="13809"/>
                    <a:pt x="1111" y="14402"/>
                  </a:cubicBezTo>
                  <a:lnTo>
                    <a:pt x="1029" y="14320"/>
                  </a:lnTo>
                  <a:lnTo>
                    <a:pt x="1029" y="10913"/>
                  </a:lnTo>
                  <a:close/>
                  <a:moveTo>
                    <a:pt x="1111" y="16875"/>
                  </a:moveTo>
                  <a:cubicBezTo>
                    <a:pt x="1622" y="17386"/>
                    <a:pt x="1963" y="17897"/>
                    <a:pt x="2303" y="18490"/>
                  </a:cubicBezTo>
                  <a:cubicBezTo>
                    <a:pt x="2392" y="18660"/>
                    <a:pt x="2392" y="18831"/>
                    <a:pt x="2222" y="19001"/>
                  </a:cubicBezTo>
                  <a:cubicBezTo>
                    <a:pt x="1881" y="19260"/>
                    <a:pt x="1540" y="19512"/>
                    <a:pt x="1111" y="19941"/>
                  </a:cubicBezTo>
                  <a:lnTo>
                    <a:pt x="1111" y="16875"/>
                  </a:lnTo>
                  <a:close/>
                  <a:moveTo>
                    <a:pt x="1281" y="23089"/>
                  </a:moveTo>
                  <a:cubicBezTo>
                    <a:pt x="1540" y="23518"/>
                    <a:pt x="1792" y="24029"/>
                    <a:pt x="2051" y="24452"/>
                  </a:cubicBezTo>
                  <a:cubicBezTo>
                    <a:pt x="2222" y="24711"/>
                    <a:pt x="2133" y="24881"/>
                    <a:pt x="1963" y="24963"/>
                  </a:cubicBezTo>
                  <a:cubicBezTo>
                    <a:pt x="1711" y="25222"/>
                    <a:pt x="1452" y="25392"/>
                    <a:pt x="1200" y="25644"/>
                  </a:cubicBezTo>
                  <a:lnTo>
                    <a:pt x="1200" y="23089"/>
                  </a:lnTo>
                  <a:close/>
                  <a:moveTo>
                    <a:pt x="1111" y="27859"/>
                  </a:moveTo>
                  <a:cubicBezTo>
                    <a:pt x="1711" y="28458"/>
                    <a:pt x="2051" y="28969"/>
                    <a:pt x="2392" y="29480"/>
                  </a:cubicBezTo>
                  <a:cubicBezTo>
                    <a:pt x="1963" y="29991"/>
                    <a:pt x="1540" y="30414"/>
                    <a:pt x="1111" y="30925"/>
                  </a:cubicBezTo>
                  <a:lnTo>
                    <a:pt x="1111" y="27859"/>
                  </a:lnTo>
                  <a:close/>
                  <a:moveTo>
                    <a:pt x="525" y="1"/>
                  </a:moveTo>
                  <a:cubicBezTo>
                    <a:pt x="363" y="1"/>
                    <a:pt x="259" y="167"/>
                    <a:pt x="259" y="434"/>
                  </a:cubicBezTo>
                  <a:cubicBezTo>
                    <a:pt x="178" y="945"/>
                    <a:pt x="178" y="1456"/>
                    <a:pt x="89" y="1967"/>
                  </a:cubicBezTo>
                  <a:cubicBezTo>
                    <a:pt x="0" y="6226"/>
                    <a:pt x="178" y="10484"/>
                    <a:pt x="178" y="14743"/>
                  </a:cubicBezTo>
                  <a:lnTo>
                    <a:pt x="178" y="31947"/>
                  </a:lnTo>
                  <a:cubicBezTo>
                    <a:pt x="178" y="32206"/>
                    <a:pt x="89" y="32546"/>
                    <a:pt x="430" y="32628"/>
                  </a:cubicBezTo>
                  <a:cubicBezTo>
                    <a:pt x="466" y="32640"/>
                    <a:pt x="500" y="32646"/>
                    <a:pt x="533" y="32646"/>
                  </a:cubicBezTo>
                  <a:cubicBezTo>
                    <a:pt x="736" y="32646"/>
                    <a:pt x="883" y="32434"/>
                    <a:pt x="1029" y="32287"/>
                  </a:cubicBezTo>
                  <a:cubicBezTo>
                    <a:pt x="1540" y="31695"/>
                    <a:pt x="2051" y="31095"/>
                    <a:pt x="2474" y="30502"/>
                  </a:cubicBezTo>
                  <a:cubicBezTo>
                    <a:pt x="3244" y="29651"/>
                    <a:pt x="3244" y="29221"/>
                    <a:pt x="2562" y="28288"/>
                  </a:cubicBezTo>
                  <a:cubicBezTo>
                    <a:pt x="2133" y="27688"/>
                    <a:pt x="1711" y="27177"/>
                    <a:pt x="1200" y="26584"/>
                  </a:cubicBezTo>
                  <a:cubicBezTo>
                    <a:pt x="1540" y="26155"/>
                    <a:pt x="2051" y="25903"/>
                    <a:pt x="2392" y="25562"/>
                  </a:cubicBezTo>
                  <a:cubicBezTo>
                    <a:pt x="2903" y="25133"/>
                    <a:pt x="2985" y="24711"/>
                    <a:pt x="2644" y="24200"/>
                  </a:cubicBezTo>
                  <a:cubicBezTo>
                    <a:pt x="2222" y="23430"/>
                    <a:pt x="1792" y="22578"/>
                    <a:pt x="1370" y="21815"/>
                  </a:cubicBezTo>
                  <a:cubicBezTo>
                    <a:pt x="1029" y="21304"/>
                    <a:pt x="1029" y="20875"/>
                    <a:pt x="1452" y="20452"/>
                  </a:cubicBezTo>
                  <a:cubicBezTo>
                    <a:pt x="1881" y="20112"/>
                    <a:pt x="2222" y="19771"/>
                    <a:pt x="2562" y="19512"/>
                  </a:cubicBezTo>
                  <a:cubicBezTo>
                    <a:pt x="3073" y="19001"/>
                    <a:pt x="3155" y="18660"/>
                    <a:pt x="2733" y="18068"/>
                  </a:cubicBezTo>
                  <a:cubicBezTo>
                    <a:pt x="2303" y="17468"/>
                    <a:pt x="1881" y="16787"/>
                    <a:pt x="1452" y="16194"/>
                  </a:cubicBezTo>
                  <a:cubicBezTo>
                    <a:pt x="1200" y="15935"/>
                    <a:pt x="1111" y="15683"/>
                    <a:pt x="1370" y="15424"/>
                  </a:cubicBezTo>
                  <a:lnTo>
                    <a:pt x="2644" y="13380"/>
                  </a:lnTo>
                  <a:cubicBezTo>
                    <a:pt x="3155" y="12617"/>
                    <a:pt x="3155" y="12187"/>
                    <a:pt x="2562" y="11506"/>
                  </a:cubicBezTo>
                  <a:cubicBezTo>
                    <a:pt x="2133" y="10995"/>
                    <a:pt x="1622" y="10484"/>
                    <a:pt x="1200" y="9891"/>
                  </a:cubicBezTo>
                  <a:cubicBezTo>
                    <a:pt x="1711" y="9121"/>
                    <a:pt x="2133" y="8270"/>
                    <a:pt x="2644" y="7507"/>
                  </a:cubicBezTo>
                  <a:cubicBezTo>
                    <a:pt x="2985" y="7077"/>
                    <a:pt x="2903" y="6737"/>
                    <a:pt x="2562" y="6314"/>
                  </a:cubicBezTo>
                  <a:cubicBezTo>
                    <a:pt x="2133" y="5803"/>
                    <a:pt x="1622" y="5204"/>
                    <a:pt x="1200" y="4693"/>
                  </a:cubicBezTo>
                  <a:cubicBezTo>
                    <a:pt x="1622" y="3929"/>
                    <a:pt x="2051" y="3160"/>
                    <a:pt x="2562" y="2478"/>
                  </a:cubicBezTo>
                  <a:cubicBezTo>
                    <a:pt x="2733" y="2138"/>
                    <a:pt x="2814" y="1797"/>
                    <a:pt x="2474" y="1545"/>
                  </a:cubicBezTo>
                  <a:cubicBezTo>
                    <a:pt x="1881" y="1115"/>
                    <a:pt x="1370" y="693"/>
                    <a:pt x="859" y="182"/>
                  </a:cubicBezTo>
                  <a:cubicBezTo>
                    <a:pt x="734" y="57"/>
                    <a:pt x="620" y="1"/>
                    <a:pt x="5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490" name="Google Shape;490;p9"/>
          <p:cNvSpPr/>
          <p:nvPr/>
        </p:nvSpPr>
        <p:spPr>
          <a:xfrm rot="-5400000">
            <a:off x="288763" y="187095"/>
            <a:ext cx="156065" cy="144509"/>
          </a:xfrm>
          <a:custGeom>
            <a:avLst/>
            <a:gdLst/>
            <a:ahLst/>
            <a:cxnLst/>
            <a:rect l="l" t="t" r="r" b="b"/>
            <a:pathLst>
              <a:path w="3320" h="3074" extrusionOk="0">
                <a:moveTo>
                  <a:pt x="1616" y="0"/>
                </a:moveTo>
                <a:cubicBezTo>
                  <a:pt x="764" y="0"/>
                  <a:pt x="1" y="682"/>
                  <a:pt x="1" y="1534"/>
                </a:cubicBezTo>
                <a:cubicBezTo>
                  <a:pt x="1" y="2416"/>
                  <a:pt x="683" y="3073"/>
                  <a:pt x="1621" y="3073"/>
                </a:cubicBezTo>
                <a:cubicBezTo>
                  <a:pt x="1675" y="3073"/>
                  <a:pt x="1730" y="3071"/>
                  <a:pt x="1786" y="3067"/>
                </a:cubicBezTo>
                <a:cubicBezTo>
                  <a:pt x="2638" y="3067"/>
                  <a:pt x="3319" y="2297"/>
                  <a:pt x="3319" y="1445"/>
                </a:cubicBezTo>
                <a:cubicBezTo>
                  <a:pt x="3237" y="593"/>
                  <a:pt x="2556" y="0"/>
                  <a:pt x="161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1" name="Google Shape;491;p9"/>
          <p:cNvSpPr/>
          <p:nvPr/>
        </p:nvSpPr>
        <p:spPr>
          <a:xfrm rot="-5400000">
            <a:off x="288763" y="4811895"/>
            <a:ext cx="156065" cy="144509"/>
          </a:xfrm>
          <a:custGeom>
            <a:avLst/>
            <a:gdLst/>
            <a:ahLst/>
            <a:cxnLst/>
            <a:rect l="l" t="t" r="r" b="b"/>
            <a:pathLst>
              <a:path w="3320" h="3074" extrusionOk="0">
                <a:moveTo>
                  <a:pt x="1616" y="0"/>
                </a:moveTo>
                <a:cubicBezTo>
                  <a:pt x="764" y="0"/>
                  <a:pt x="1" y="682"/>
                  <a:pt x="1" y="1534"/>
                </a:cubicBezTo>
                <a:cubicBezTo>
                  <a:pt x="1" y="2416"/>
                  <a:pt x="683" y="3073"/>
                  <a:pt x="1621" y="3073"/>
                </a:cubicBezTo>
                <a:cubicBezTo>
                  <a:pt x="1675" y="3073"/>
                  <a:pt x="1730" y="3071"/>
                  <a:pt x="1786" y="3067"/>
                </a:cubicBezTo>
                <a:cubicBezTo>
                  <a:pt x="2638" y="3067"/>
                  <a:pt x="3319" y="2297"/>
                  <a:pt x="3319" y="1445"/>
                </a:cubicBezTo>
                <a:cubicBezTo>
                  <a:pt x="3237" y="593"/>
                  <a:pt x="2556" y="0"/>
                  <a:pt x="161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2" name="Google Shape;492;p9"/>
          <p:cNvSpPr/>
          <p:nvPr/>
        </p:nvSpPr>
        <p:spPr>
          <a:xfrm rot="-5400000">
            <a:off x="8699163" y="187095"/>
            <a:ext cx="156065" cy="144509"/>
          </a:xfrm>
          <a:custGeom>
            <a:avLst/>
            <a:gdLst/>
            <a:ahLst/>
            <a:cxnLst/>
            <a:rect l="l" t="t" r="r" b="b"/>
            <a:pathLst>
              <a:path w="3320" h="3074" extrusionOk="0">
                <a:moveTo>
                  <a:pt x="1616" y="0"/>
                </a:moveTo>
                <a:cubicBezTo>
                  <a:pt x="764" y="0"/>
                  <a:pt x="1" y="682"/>
                  <a:pt x="1" y="1534"/>
                </a:cubicBezTo>
                <a:cubicBezTo>
                  <a:pt x="1" y="2416"/>
                  <a:pt x="683" y="3073"/>
                  <a:pt x="1621" y="3073"/>
                </a:cubicBezTo>
                <a:cubicBezTo>
                  <a:pt x="1675" y="3073"/>
                  <a:pt x="1730" y="3071"/>
                  <a:pt x="1786" y="3067"/>
                </a:cubicBezTo>
                <a:cubicBezTo>
                  <a:pt x="2638" y="3067"/>
                  <a:pt x="3319" y="2297"/>
                  <a:pt x="3319" y="1445"/>
                </a:cubicBezTo>
                <a:cubicBezTo>
                  <a:pt x="3237" y="593"/>
                  <a:pt x="2556" y="0"/>
                  <a:pt x="161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3" name="Google Shape;493;p9"/>
          <p:cNvSpPr/>
          <p:nvPr/>
        </p:nvSpPr>
        <p:spPr>
          <a:xfrm rot="-5400000">
            <a:off x="8699163" y="4811895"/>
            <a:ext cx="156065" cy="144509"/>
          </a:xfrm>
          <a:custGeom>
            <a:avLst/>
            <a:gdLst/>
            <a:ahLst/>
            <a:cxnLst/>
            <a:rect l="l" t="t" r="r" b="b"/>
            <a:pathLst>
              <a:path w="3320" h="3074" extrusionOk="0">
                <a:moveTo>
                  <a:pt x="1616" y="0"/>
                </a:moveTo>
                <a:cubicBezTo>
                  <a:pt x="764" y="0"/>
                  <a:pt x="1" y="682"/>
                  <a:pt x="1" y="1534"/>
                </a:cubicBezTo>
                <a:cubicBezTo>
                  <a:pt x="1" y="2416"/>
                  <a:pt x="683" y="3073"/>
                  <a:pt x="1621" y="3073"/>
                </a:cubicBezTo>
                <a:cubicBezTo>
                  <a:pt x="1675" y="3073"/>
                  <a:pt x="1730" y="3071"/>
                  <a:pt x="1786" y="3067"/>
                </a:cubicBezTo>
                <a:cubicBezTo>
                  <a:pt x="2638" y="3067"/>
                  <a:pt x="3319" y="2297"/>
                  <a:pt x="3319" y="1445"/>
                </a:cubicBezTo>
                <a:cubicBezTo>
                  <a:pt x="3237" y="593"/>
                  <a:pt x="2556" y="0"/>
                  <a:pt x="161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79"/>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1080"/>
        <p:cNvGrpSpPr/>
        <p:nvPr/>
      </p:nvGrpSpPr>
      <p:grpSpPr>
        <a:xfrm>
          <a:off x="0" y="0"/>
          <a:ext cx="0" cy="0"/>
          <a:chOff x="0" y="0"/>
          <a:chExt cx="0" cy="0"/>
        </a:xfrm>
      </p:grpSpPr>
      <p:sp>
        <p:nvSpPr>
          <p:cNvPr id="1081" name="Google Shape;1081;p13"/>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400" b="0">
                <a:latin typeface="Prompt Black"/>
                <a:ea typeface="Prompt Black"/>
                <a:cs typeface="Prompt Black"/>
                <a:sym typeface="Prompt Black"/>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082" name="Google Shape;1082;p13"/>
          <p:cNvSpPr txBox="1">
            <a:spLocks noGrp="1"/>
          </p:cNvSpPr>
          <p:nvPr>
            <p:ph type="title" idx="2"/>
          </p:nvPr>
        </p:nvSpPr>
        <p:spPr>
          <a:xfrm>
            <a:off x="720000" y="1682850"/>
            <a:ext cx="23835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83" name="Google Shape;1083;p13"/>
          <p:cNvSpPr txBox="1">
            <a:spLocks noGrp="1"/>
          </p:cNvSpPr>
          <p:nvPr>
            <p:ph type="subTitle" idx="1"/>
          </p:nvPr>
        </p:nvSpPr>
        <p:spPr>
          <a:xfrm>
            <a:off x="720000" y="2116975"/>
            <a:ext cx="2383500" cy="672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084" name="Google Shape;1084;p13"/>
          <p:cNvSpPr txBox="1">
            <a:spLocks noGrp="1"/>
          </p:cNvSpPr>
          <p:nvPr>
            <p:ph type="title" idx="3"/>
          </p:nvPr>
        </p:nvSpPr>
        <p:spPr>
          <a:xfrm>
            <a:off x="3380250" y="1682850"/>
            <a:ext cx="23835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85" name="Google Shape;1085;p13"/>
          <p:cNvSpPr txBox="1">
            <a:spLocks noGrp="1"/>
          </p:cNvSpPr>
          <p:nvPr>
            <p:ph type="subTitle" idx="4"/>
          </p:nvPr>
        </p:nvSpPr>
        <p:spPr>
          <a:xfrm>
            <a:off x="3380250" y="2116975"/>
            <a:ext cx="2383500" cy="672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086" name="Google Shape;1086;p13"/>
          <p:cNvSpPr txBox="1">
            <a:spLocks noGrp="1"/>
          </p:cNvSpPr>
          <p:nvPr>
            <p:ph type="title" idx="5"/>
          </p:nvPr>
        </p:nvSpPr>
        <p:spPr>
          <a:xfrm>
            <a:off x="720000" y="3421175"/>
            <a:ext cx="23835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87" name="Google Shape;1087;p13"/>
          <p:cNvSpPr txBox="1">
            <a:spLocks noGrp="1"/>
          </p:cNvSpPr>
          <p:nvPr>
            <p:ph type="subTitle" idx="6"/>
          </p:nvPr>
        </p:nvSpPr>
        <p:spPr>
          <a:xfrm>
            <a:off x="720000" y="3855300"/>
            <a:ext cx="2383500" cy="672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088" name="Google Shape;1088;p13"/>
          <p:cNvSpPr txBox="1">
            <a:spLocks noGrp="1"/>
          </p:cNvSpPr>
          <p:nvPr>
            <p:ph type="title" idx="7"/>
          </p:nvPr>
        </p:nvSpPr>
        <p:spPr>
          <a:xfrm>
            <a:off x="3380250" y="3421175"/>
            <a:ext cx="23835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89" name="Google Shape;1089;p13"/>
          <p:cNvSpPr txBox="1">
            <a:spLocks noGrp="1"/>
          </p:cNvSpPr>
          <p:nvPr>
            <p:ph type="subTitle" idx="8"/>
          </p:nvPr>
        </p:nvSpPr>
        <p:spPr>
          <a:xfrm>
            <a:off x="3380250" y="3855300"/>
            <a:ext cx="2383500" cy="672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090" name="Google Shape;1090;p13"/>
          <p:cNvSpPr txBox="1">
            <a:spLocks noGrp="1"/>
          </p:cNvSpPr>
          <p:nvPr>
            <p:ph type="title" idx="9"/>
          </p:nvPr>
        </p:nvSpPr>
        <p:spPr>
          <a:xfrm>
            <a:off x="6040500" y="1682850"/>
            <a:ext cx="23835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91" name="Google Shape;1091;p13"/>
          <p:cNvSpPr txBox="1">
            <a:spLocks noGrp="1"/>
          </p:cNvSpPr>
          <p:nvPr>
            <p:ph type="subTitle" idx="13"/>
          </p:nvPr>
        </p:nvSpPr>
        <p:spPr>
          <a:xfrm>
            <a:off x="6040500" y="2116975"/>
            <a:ext cx="2383500" cy="672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092" name="Google Shape;1092;p13"/>
          <p:cNvSpPr txBox="1">
            <a:spLocks noGrp="1"/>
          </p:cNvSpPr>
          <p:nvPr>
            <p:ph type="title" idx="14"/>
          </p:nvPr>
        </p:nvSpPr>
        <p:spPr>
          <a:xfrm>
            <a:off x="6040500" y="3421175"/>
            <a:ext cx="23835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93" name="Google Shape;1093;p13"/>
          <p:cNvSpPr txBox="1">
            <a:spLocks noGrp="1"/>
          </p:cNvSpPr>
          <p:nvPr>
            <p:ph type="subTitle" idx="15"/>
          </p:nvPr>
        </p:nvSpPr>
        <p:spPr>
          <a:xfrm>
            <a:off x="6040500" y="3855300"/>
            <a:ext cx="2383500" cy="672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094" name="Google Shape;1094;p13"/>
          <p:cNvSpPr txBox="1">
            <a:spLocks noGrp="1"/>
          </p:cNvSpPr>
          <p:nvPr>
            <p:ph type="title" idx="16" hasCustomPrompt="1"/>
          </p:nvPr>
        </p:nvSpPr>
        <p:spPr>
          <a:xfrm>
            <a:off x="720000" y="1263375"/>
            <a:ext cx="1084500" cy="4506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800" b="0">
                <a:solidFill>
                  <a:schemeClr val="accent2"/>
                </a:solidFill>
                <a:latin typeface="Prompt SemiBold"/>
                <a:ea typeface="Prompt SemiBold"/>
                <a:cs typeface="Prompt SemiBold"/>
                <a:sym typeface="Prompt SemiBold"/>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r>
              <a:t>xx%</a:t>
            </a:r>
          </a:p>
        </p:txBody>
      </p:sp>
      <p:sp>
        <p:nvSpPr>
          <p:cNvPr id="1095" name="Google Shape;1095;p13"/>
          <p:cNvSpPr txBox="1">
            <a:spLocks noGrp="1"/>
          </p:cNvSpPr>
          <p:nvPr>
            <p:ph type="title" idx="17" hasCustomPrompt="1"/>
          </p:nvPr>
        </p:nvSpPr>
        <p:spPr>
          <a:xfrm>
            <a:off x="3380250" y="1263375"/>
            <a:ext cx="1084500" cy="4506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800" b="0">
                <a:solidFill>
                  <a:schemeClr val="accent2"/>
                </a:solidFill>
                <a:latin typeface="Prompt SemiBold"/>
                <a:ea typeface="Prompt SemiBold"/>
                <a:cs typeface="Prompt SemiBold"/>
                <a:sym typeface="Prompt SemiBold"/>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r>
              <a:t>xx%</a:t>
            </a:r>
          </a:p>
        </p:txBody>
      </p:sp>
      <p:sp>
        <p:nvSpPr>
          <p:cNvPr id="1096" name="Google Shape;1096;p13"/>
          <p:cNvSpPr txBox="1">
            <a:spLocks noGrp="1"/>
          </p:cNvSpPr>
          <p:nvPr>
            <p:ph type="title" idx="18" hasCustomPrompt="1"/>
          </p:nvPr>
        </p:nvSpPr>
        <p:spPr>
          <a:xfrm>
            <a:off x="6040500" y="1263375"/>
            <a:ext cx="1084500" cy="4506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800" b="0">
                <a:solidFill>
                  <a:schemeClr val="accent2"/>
                </a:solidFill>
                <a:latin typeface="Prompt SemiBold"/>
                <a:ea typeface="Prompt SemiBold"/>
                <a:cs typeface="Prompt SemiBold"/>
                <a:sym typeface="Prompt SemiBold"/>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r>
              <a:t>xx%</a:t>
            </a:r>
          </a:p>
        </p:txBody>
      </p:sp>
      <p:sp>
        <p:nvSpPr>
          <p:cNvPr id="1097" name="Google Shape;1097;p13"/>
          <p:cNvSpPr txBox="1">
            <a:spLocks noGrp="1"/>
          </p:cNvSpPr>
          <p:nvPr>
            <p:ph type="title" idx="19" hasCustomPrompt="1"/>
          </p:nvPr>
        </p:nvSpPr>
        <p:spPr>
          <a:xfrm>
            <a:off x="720000" y="3032813"/>
            <a:ext cx="1084500" cy="4506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800" b="0">
                <a:solidFill>
                  <a:schemeClr val="accent2"/>
                </a:solidFill>
                <a:latin typeface="Prompt SemiBold"/>
                <a:ea typeface="Prompt SemiBold"/>
                <a:cs typeface="Prompt SemiBold"/>
                <a:sym typeface="Prompt SemiBold"/>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r>
              <a:t>xx%</a:t>
            </a:r>
          </a:p>
        </p:txBody>
      </p:sp>
      <p:sp>
        <p:nvSpPr>
          <p:cNvPr id="1098" name="Google Shape;1098;p13"/>
          <p:cNvSpPr txBox="1">
            <a:spLocks noGrp="1"/>
          </p:cNvSpPr>
          <p:nvPr>
            <p:ph type="title" idx="20" hasCustomPrompt="1"/>
          </p:nvPr>
        </p:nvSpPr>
        <p:spPr>
          <a:xfrm>
            <a:off x="3380250" y="3032813"/>
            <a:ext cx="1084500" cy="4506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800" b="0">
                <a:solidFill>
                  <a:schemeClr val="accent2"/>
                </a:solidFill>
                <a:latin typeface="Prompt SemiBold"/>
                <a:ea typeface="Prompt SemiBold"/>
                <a:cs typeface="Prompt SemiBold"/>
                <a:sym typeface="Prompt SemiBold"/>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r>
              <a:t>xx%</a:t>
            </a:r>
          </a:p>
        </p:txBody>
      </p:sp>
      <p:sp>
        <p:nvSpPr>
          <p:cNvPr id="1099" name="Google Shape;1099;p13"/>
          <p:cNvSpPr txBox="1">
            <a:spLocks noGrp="1"/>
          </p:cNvSpPr>
          <p:nvPr>
            <p:ph type="title" idx="21" hasCustomPrompt="1"/>
          </p:nvPr>
        </p:nvSpPr>
        <p:spPr>
          <a:xfrm>
            <a:off x="6040500" y="3032813"/>
            <a:ext cx="1084500" cy="4506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800" b="0">
                <a:solidFill>
                  <a:schemeClr val="accent2"/>
                </a:solidFill>
                <a:latin typeface="Prompt SemiBold"/>
                <a:ea typeface="Prompt SemiBold"/>
                <a:cs typeface="Prompt SemiBold"/>
                <a:sym typeface="Prompt SemiBold"/>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r>
              <a:t>xx%</a:t>
            </a:r>
          </a:p>
        </p:txBody>
      </p:sp>
      <p:grpSp>
        <p:nvGrpSpPr>
          <p:cNvPr id="1100" name="Google Shape;1100;p13"/>
          <p:cNvGrpSpPr/>
          <p:nvPr/>
        </p:nvGrpSpPr>
        <p:grpSpPr>
          <a:xfrm flipH="1">
            <a:off x="8423998" y="4623547"/>
            <a:ext cx="1448707" cy="572692"/>
            <a:chOff x="7290398" y="4604101"/>
            <a:chExt cx="1448707" cy="572692"/>
          </a:xfrm>
        </p:grpSpPr>
        <p:sp>
          <p:nvSpPr>
            <p:cNvPr id="1101" name="Google Shape;1101;p13"/>
            <p:cNvSpPr/>
            <p:nvPr/>
          </p:nvSpPr>
          <p:spPr>
            <a:xfrm rot="-5400000" flipH="1">
              <a:off x="7831334" y="4736181"/>
              <a:ext cx="352321" cy="456514"/>
            </a:xfrm>
            <a:custGeom>
              <a:avLst/>
              <a:gdLst/>
              <a:ahLst/>
              <a:cxnLst/>
              <a:rect l="l" t="t" r="r" b="b"/>
              <a:pathLst>
                <a:path w="7495" h="9711" extrusionOk="0">
                  <a:moveTo>
                    <a:pt x="7243" y="1"/>
                  </a:moveTo>
                  <a:cubicBezTo>
                    <a:pt x="4599" y="1534"/>
                    <a:pt x="2385" y="3319"/>
                    <a:pt x="0" y="5022"/>
                  </a:cubicBezTo>
                  <a:cubicBezTo>
                    <a:pt x="2555" y="6644"/>
                    <a:pt x="4858" y="8347"/>
                    <a:pt x="7495" y="9710"/>
                  </a:cubicBezTo>
                  <a:lnTo>
                    <a:pt x="7495" y="7325"/>
                  </a:lnTo>
                  <a:cubicBezTo>
                    <a:pt x="5792" y="7237"/>
                    <a:pt x="4517" y="6303"/>
                    <a:pt x="3155" y="5452"/>
                  </a:cubicBezTo>
                  <a:cubicBezTo>
                    <a:pt x="2473" y="5111"/>
                    <a:pt x="2473" y="4600"/>
                    <a:pt x="3236" y="4259"/>
                  </a:cubicBezTo>
                  <a:cubicBezTo>
                    <a:pt x="4688" y="3830"/>
                    <a:pt x="5880" y="2897"/>
                    <a:pt x="7325" y="2556"/>
                  </a:cubicBezTo>
                  <a:cubicBezTo>
                    <a:pt x="7325" y="1786"/>
                    <a:pt x="7243" y="1023"/>
                    <a:pt x="724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02" name="Google Shape;1102;p13"/>
            <p:cNvSpPr/>
            <p:nvPr/>
          </p:nvSpPr>
          <p:spPr>
            <a:xfrm rot="-5400000" flipH="1">
              <a:off x="8319773" y="4776209"/>
              <a:ext cx="332155" cy="396623"/>
            </a:xfrm>
            <a:custGeom>
              <a:avLst/>
              <a:gdLst/>
              <a:ahLst/>
              <a:cxnLst/>
              <a:rect l="l" t="t" r="r" b="b"/>
              <a:pathLst>
                <a:path w="7066" h="8437" extrusionOk="0">
                  <a:moveTo>
                    <a:pt x="7066" y="1"/>
                  </a:moveTo>
                  <a:cubicBezTo>
                    <a:pt x="4770" y="1623"/>
                    <a:pt x="2467" y="2815"/>
                    <a:pt x="0" y="4178"/>
                  </a:cubicBezTo>
                  <a:cubicBezTo>
                    <a:pt x="2385" y="5622"/>
                    <a:pt x="4511" y="7073"/>
                    <a:pt x="6725" y="8436"/>
                  </a:cubicBezTo>
                  <a:cubicBezTo>
                    <a:pt x="6984" y="7925"/>
                    <a:pt x="7066" y="7496"/>
                    <a:pt x="6984" y="6985"/>
                  </a:cubicBezTo>
                  <a:cubicBezTo>
                    <a:pt x="5703" y="6303"/>
                    <a:pt x="4429" y="5622"/>
                    <a:pt x="3237" y="4941"/>
                  </a:cubicBezTo>
                  <a:cubicBezTo>
                    <a:pt x="2467" y="4518"/>
                    <a:pt x="2467" y="3919"/>
                    <a:pt x="3237" y="3578"/>
                  </a:cubicBezTo>
                  <a:cubicBezTo>
                    <a:pt x="4511" y="2897"/>
                    <a:pt x="5703" y="2045"/>
                    <a:pt x="7066" y="1793"/>
                  </a:cubicBezTo>
                  <a:lnTo>
                    <a:pt x="706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03" name="Google Shape;1103;p13"/>
            <p:cNvSpPr/>
            <p:nvPr/>
          </p:nvSpPr>
          <p:spPr>
            <a:xfrm rot="-5400000" flipH="1">
              <a:off x="7728405" y="4166094"/>
              <a:ext cx="572692" cy="1448707"/>
            </a:xfrm>
            <a:custGeom>
              <a:avLst/>
              <a:gdLst/>
              <a:ahLst/>
              <a:cxnLst/>
              <a:rect l="l" t="t" r="r" b="b"/>
              <a:pathLst>
                <a:path w="12183" h="30817" extrusionOk="0">
                  <a:moveTo>
                    <a:pt x="10391" y="1202"/>
                  </a:moveTo>
                  <a:cubicBezTo>
                    <a:pt x="10732" y="1713"/>
                    <a:pt x="10561" y="2305"/>
                    <a:pt x="10561" y="2905"/>
                  </a:cubicBezTo>
                  <a:cubicBezTo>
                    <a:pt x="9199" y="3157"/>
                    <a:pt x="8006" y="3586"/>
                    <a:pt x="6814" y="4009"/>
                  </a:cubicBezTo>
                  <a:cubicBezTo>
                    <a:pt x="6473" y="4179"/>
                    <a:pt x="6132" y="4179"/>
                    <a:pt x="6051" y="4608"/>
                  </a:cubicBezTo>
                  <a:cubicBezTo>
                    <a:pt x="5962" y="5031"/>
                    <a:pt x="6303" y="5290"/>
                    <a:pt x="6643" y="5460"/>
                  </a:cubicBezTo>
                  <a:cubicBezTo>
                    <a:pt x="7836" y="6223"/>
                    <a:pt x="9199" y="6482"/>
                    <a:pt x="10650" y="6905"/>
                  </a:cubicBezTo>
                  <a:cubicBezTo>
                    <a:pt x="10650" y="7504"/>
                    <a:pt x="10732" y="8097"/>
                    <a:pt x="10820" y="8867"/>
                  </a:cubicBezTo>
                  <a:cubicBezTo>
                    <a:pt x="7836" y="7504"/>
                    <a:pt x="5110" y="6312"/>
                    <a:pt x="2133" y="4949"/>
                  </a:cubicBezTo>
                  <a:cubicBezTo>
                    <a:pt x="4940" y="3586"/>
                    <a:pt x="7584" y="2305"/>
                    <a:pt x="10391" y="1202"/>
                  </a:cubicBezTo>
                  <a:close/>
                  <a:moveTo>
                    <a:pt x="10732" y="9971"/>
                  </a:moveTo>
                  <a:cubicBezTo>
                    <a:pt x="10732" y="10993"/>
                    <a:pt x="10820" y="11763"/>
                    <a:pt x="10820" y="12614"/>
                  </a:cubicBezTo>
                  <a:cubicBezTo>
                    <a:pt x="9369" y="12866"/>
                    <a:pt x="8177" y="13807"/>
                    <a:pt x="6814" y="14229"/>
                  </a:cubicBezTo>
                  <a:cubicBezTo>
                    <a:pt x="5962" y="14570"/>
                    <a:pt x="6051" y="15081"/>
                    <a:pt x="6643" y="15421"/>
                  </a:cubicBezTo>
                  <a:cubicBezTo>
                    <a:pt x="8006" y="16273"/>
                    <a:pt x="9287" y="17213"/>
                    <a:pt x="10990" y="17295"/>
                  </a:cubicBezTo>
                  <a:lnTo>
                    <a:pt x="10990" y="19680"/>
                  </a:lnTo>
                  <a:cubicBezTo>
                    <a:pt x="8347" y="18317"/>
                    <a:pt x="6051" y="16614"/>
                    <a:pt x="3496" y="14999"/>
                  </a:cubicBezTo>
                  <a:cubicBezTo>
                    <a:pt x="5880" y="13377"/>
                    <a:pt x="8095" y="11504"/>
                    <a:pt x="10732" y="9971"/>
                  </a:cubicBezTo>
                  <a:close/>
                  <a:moveTo>
                    <a:pt x="10990" y="20872"/>
                  </a:moveTo>
                  <a:lnTo>
                    <a:pt x="10990" y="22576"/>
                  </a:lnTo>
                  <a:cubicBezTo>
                    <a:pt x="9628" y="22835"/>
                    <a:pt x="8435" y="23686"/>
                    <a:pt x="7154" y="24368"/>
                  </a:cubicBezTo>
                  <a:cubicBezTo>
                    <a:pt x="6391" y="24708"/>
                    <a:pt x="6391" y="25301"/>
                    <a:pt x="7154" y="25730"/>
                  </a:cubicBezTo>
                  <a:cubicBezTo>
                    <a:pt x="8347" y="26412"/>
                    <a:pt x="9628" y="27093"/>
                    <a:pt x="10902" y="27774"/>
                  </a:cubicBezTo>
                  <a:cubicBezTo>
                    <a:pt x="10990" y="28285"/>
                    <a:pt x="10902" y="28708"/>
                    <a:pt x="10732" y="29307"/>
                  </a:cubicBezTo>
                  <a:cubicBezTo>
                    <a:pt x="8517" y="27856"/>
                    <a:pt x="6303" y="26493"/>
                    <a:pt x="3918" y="24960"/>
                  </a:cubicBezTo>
                  <a:cubicBezTo>
                    <a:pt x="6391" y="23598"/>
                    <a:pt x="8688" y="22494"/>
                    <a:pt x="10990" y="20872"/>
                  </a:cubicBezTo>
                  <a:close/>
                  <a:moveTo>
                    <a:pt x="10824" y="0"/>
                  </a:moveTo>
                  <a:cubicBezTo>
                    <a:pt x="10644" y="0"/>
                    <a:pt x="10442" y="32"/>
                    <a:pt x="10221" y="91"/>
                  </a:cubicBezTo>
                  <a:cubicBezTo>
                    <a:pt x="7073" y="943"/>
                    <a:pt x="4088" y="2476"/>
                    <a:pt x="1111" y="3927"/>
                  </a:cubicBezTo>
                  <a:cubicBezTo>
                    <a:pt x="0" y="4520"/>
                    <a:pt x="89" y="5372"/>
                    <a:pt x="1193" y="5971"/>
                  </a:cubicBezTo>
                  <a:cubicBezTo>
                    <a:pt x="2215" y="6564"/>
                    <a:pt x="3237" y="6993"/>
                    <a:pt x="4259" y="7504"/>
                  </a:cubicBezTo>
                  <a:cubicBezTo>
                    <a:pt x="5792" y="8186"/>
                    <a:pt x="7325" y="8867"/>
                    <a:pt x="8946" y="9548"/>
                  </a:cubicBezTo>
                  <a:cubicBezTo>
                    <a:pt x="8776" y="9719"/>
                    <a:pt x="8688" y="9800"/>
                    <a:pt x="8517" y="9889"/>
                  </a:cubicBezTo>
                  <a:cubicBezTo>
                    <a:pt x="6391" y="11081"/>
                    <a:pt x="4518" y="12696"/>
                    <a:pt x="2385" y="13888"/>
                  </a:cubicBezTo>
                  <a:cubicBezTo>
                    <a:pt x="1281" y="14488"/>
                    <a:pt x="1281" y="15251"/>
                    <a:pt x="2303" y="15932"/>
                  </a:cubicBezTo>
                  <a:cubicBezTo>
                    <a:pt x="2644" y="16191"/>
                    <a:pt x="2985" y="16443"/>
                    <a:pt x="3407" y="16614"/>
                  </a:cubicBezTo>
                  <a:cubicBezTo>
                    <a:pt x="5451" y="17806"/>
                    <a:pt x="7495" y="18999"/>
                    <a:pt x="9628" y="20280"/>
                  </a:cubicBezTo>
                  <a:cubicBezTo>
                    <a:pt x="7243" y="21554"/>
                    <a:pt x="4940" y="22746"/>
                    <a:pt x="2726" y="23938"/>
                  </a:cubicBezTo>
                  <a:cubicBezTo>
                    <a:pt x="1622" y="24620"/>
                    <a:pt x="1704" y="25219"/>
                    <a:pt x="2726" y="25901"/>
                  </a:cubicBezTo>
                  <a:cubicBezTo>
                    <a:pt x="3836" y="26582"/>
                    <a:pt x="4940" y="27345"/>
                    <a:pt x="6051" y="28026"/>
                  </a:cubicBezTo>
                  <a:cubicBezTo>
                    <a:pt x="7413" y="28878"/>
                    <a:pt x="8776" y="29730"/>
                    <a:pt x="10139" y="30500"/>
                  </a:cubicBezTo>
                  <a:cubicBezTo>
                    <a:pt x="10535" y="30712"/>
                    <a:pt x="10874" y="30816"/>
                    <a:pt x="11153" y="30816"/>
                  </a:cubicBezTo>
                  <a:cubicBezTo>
                    <a:pt x="11771" y="30816"/>
                    <a:pt x="12094" y="30303"/>
                    <a:pt x="12094" y="29307"/>
                  </a:cubicBezTo>
                  <a:cubicBezTo>
                    <a:pt x="12183" y="28878"/>
                    <a:pt x="12183" y="28456"/>
                    <a:pt x="12094" y="28026"/>
                  </a:cubicBezTo>
                  <a:cubicBezTo>
                    <a:pt x="12094" y="22405"/>
                    <a:pt x="12013" y="16784"/>
                    <a:pt x="11924" y="11163"/>
                  </a:cubicBezTo>
                  <a:cubicBezTo>
                    <a:pt x="11842" y="7845"/>
                    <a:pt x="11754" y="4520"/>
                    <a:pt x="11754" y="1113"/>
                  </a:cubicBezTo>
                  <a:cubicBezTo>
                    <a:pt x="11754" y="332"/>
                    <a:pt x="11407" y="0"/>
                    <a:pt x="108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04" name="Google Shape;1104;p13"/>
            <p:cNvSpPr/>
            <p:nvPr/>
          </p:nvSpPr>
          <p:spPr>
            <a:xfrm rot="-5400000" flipH="1">
              <a:off x="8165838" y="4638037"/>
              <a:ext cx="156065" cy="144509"/>
            </a:xfrm>
            <a:custGeom>
              <a:avLst/>
              <a:gdLst/>
              <a:ahLst/>
              <a:cxnLst/>
              <a:rect l="l" t="t" r="r" b="b"/>
              <a:pathLst>
                <a:path w="3320" h="3074" extrusionOk="0">
                  <a:moveTo>
                    <a:pt x="1616" y="0"/>
                  </a:moveTo>
                  <a:cubicBezTo>
                    <a:pt x="764" y="0"/>
                    <a:pt x="1" y="682"/>
                    <a:pt x="1" y="1534"/>
                  </a:cubicBezTo>
                  <a:cubicBezTo>
                    <a:pt x="1" y="2416"/>
                    <a:pt x="683" y="3073"/>
                    <a:pt x="1621" y="3073"/>
                  </a:cubicBezTo>
                  <a:cubicBezTo>
                    <a:pt x="1675" y="3073"/>
                    <a:pt x="1730" y="3071"/>
                    <a:pt x="1786" y="3067"/>
                  </a:cubicBezTo>
                  <a:cubicBezTo>
                    <a:pt x="2638" y="3067"/>
                    <a:pt x="3319" y="2297"/>
                    <a:pt x="3319" y="1445"/>
                  </a:cubicBezTo>
                  <a:cubicBezTo>
                    <a:pt x="3237" y="593"/>
                    <a:pt x="2556" y="0"/>
                    <a:pt x="161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1105" name="Google Shape;1105;p13"/>
          <p:cNvGrpSpPr/>
          <p:nvPr/>
        </p:nvGrpSpPr>
        <p:grpSpPr>
          <a:xfrm rot="10800000" flipH="1">
            <a:off x="-728702" y="-66053"/>
            <a:ext cx="1448707" cy="572692"/>
            <a:chOff x="404898" y="4604101"/>
            <a:chExt cx="1448707" cy="572692"/>
          </a:xfrm>
        </p:grpSpPr>
        <p:sp>
          <p:nvSpPr>
            <p:cNvPr id="1106" name="Google Shape;1106;p13"/>
            <p:cNvSpPr/>
            <p:nvPr/>
          </p:nvSpPr>
          <p:spPr>
            <a:xfrm rot="-5400000" flipH="1">
              <a:off x="945834" y="4736181"/>
              <a:ext cx="352321" cy="456514"/>
            </a:xfrm>
            <a:custGeom>
              <a:avLst/>
              <a:gdLst/>
              <a:ahLst/>
              <a:cxnLst/>
              <a:rect l="l" t="t" r="r" b="b"/>
              <a:pathLst>
                <a:path w="7495" h="9711" extrusionOk="0">
                  <a:moveTo>
                    <a:pt x="7243" y="1"/>
                  </a:moveTo>
                  <a:cubicBezTo>
                    <a:pt x="4599" y="1534"/>
                    <a:pt x="2385" y="3319"/>
                    <a:pt x="0" y="5022"/>
                  </a:cubicBezTo>
                  <a:cubicBezTo>
                    <a:pt x="2555" y="6644"/>
                    <a:pt x="4858" y="8347"/>
                    <a:pt x="7495" y="9710"/>
                  </a:cubicBezTo>
                  <a:lnTo>
                    <a:pt x="7495" y="7325"/>
                  </a:lnTo>
                  <a:cubicBezTo>
                    <a:pt x="5792" y="7237"/>
                    <a:pt x="4517" y="6303"/>
                    <a:pt x="3155" y="5452"/>
                  </a:cubicBezTo>
                  <a:cubicBezTo>
                    <a:pt x="2473" y="5111"/>
                    <a:pt x="2473" y="4600"/>
                    <a:pt x="3236" y="4259"/>
                  </a:cubicBezTo>
                  <a:cubicBezTo>
                    <a:pt x="4688" y="3830"/>
                    <a:pt x="5880" y="2897"/>
                    <a:pt x="7325" y="2556"/>
                  </a:cubicBezTo>
                  <a:cubicBezTo>
                    <a:pt x="7325" y="1786"/>
                    <a:pt x="7243" y="1023"/>
                    <a:pt x="724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07" name="Google Shape;1107;p13"/>
            <p:cNvSpPr/>
            <p:nvPr/>
          </p:nvSpPr>
          <p:spPr>
            <a:xfrm rot="-5400000" flipH="1">
              <a:off x="1434273" y="4776209"/>
              <a:ext cx="332155" cy="396623"/>
            </a:xfrm>
            <a:custGeom>
              <a:avLst/>
              <a:gdLst/>
              <a:ahLst/>
              <a:cxnLst/>
              <a:rect l="l" t="t" r="r" b="b"/>
              <a:pathLst>
                <a:path w="7066" h="8437" extrusionOk="0">
                  <a:moveTo>
                    <a:pt x="7066" y="1"/>
                  </a:moveTo>
                  <a:cubicBezTo>
                    <a:pt x="4770" y="1623"/>
                    <a:pt x="2467" y="2815"/>
                    <a:pt x="0" y="4178"/>
                  </a:cubicBezTo>
                  <a:cubicBezTo>
                    <a:pt x="2385" y="5622"/>
                    <a:pt x="4511" y="7073"/>
                    <a:pt x="6725" y="8436"/>
                  </a:cubicBezTo>
                  <a:cubicBezTo>
                    <a:pt x="6984" y="7925"/>
                    <a:pt x="7066" y="7496"/>
                    <a:pt x="6984" y="6985"/>
                  </a:cubicBezTo>
                  <a:cubicBezTo>
                    <a:pt x="5703" y="6303"/>
                    <a:pt x="4429" y="5622"/>
                    <a:pt x="3237" y="4941"/>
                  </a:cubicBezTo>
                  <a:cubicBezTo>
                    <a:pt x="2467" y="4518"/>
                    <a:pt x="2467" y="3919"/>
                    <a:pt x="3237" y="3578"/>
                  </a:cubicBezTo>
                  <a:cubicBezTo>
                    <a:pt x="4511" y="2897"/>
                    <a:pt x="5703" y="2045"/>
                    <a:pt x="7066" y="1793"/>
                  </a:cubicBezTo>
                  <a:lnTo>
                    <a:pt x="706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08" name="Google Shape;1108;p13"/>
            <p:cNvSpPr/>
            <p:nvPr/>
          </p:nvSpPr>
          <p:spPr>
            <a:xfrm rot="-5400000" flipH="1">
              <a:off x="842905" y="4166094"/>
              <a:ext cx="572692" cy="1448707"/>
            </a:xfrm>
            <a:custGeom>
              <a:avLst/>
              <a:gdLst/>
              <a:ahLst/>
              <a:cxnLst/>
              <a:rect l="l" t="t" r="r" b="b"/>
              <a:pathLst>
                <a:path w="12183" h="30817" extrusionOk="0">
                  <a:moveTo>
                    <a:pt x="10391" y="1202"/>
                  </a:moveTo>
                  <a:cubicBezTo>
                    <a:pt x="10732" y="1713"/>
                    <a:pt x="10561" y="2305"/>
                    <a:pt x="10561" y="2905"/>
                  </a:cubicBezTo>
                  <a:cubicBezTo>
                    <a:pt x="9199" y="3157"/>
                    <a:pt x="8006" y="3586"/>
                    <a:pt x="6814" y="4009"/>
                  </a:cubicBezTo>
                  <a:cubicBezTo>
                    <a:pt x="6473" y="4179"/>
                    <a:pt x="6132" y="4179"/>
                    <a:pt x="6051" y="4608"/>
                  </a:cubicBezTo>
                  <a:cubicBezTo>
                    <a:pt x="5962" y="5031"/>
                    <a:pt x="6303" y="5290"/>
                    <a:pt x="6643" y="5460"/>
                  </a:cubicBezTo>
                  <a:cubicBezTo>
                    <a:pt x="7836" y="6223"/>
                    <a:pt x="9199" y="6482"/>
                    <a:pt x="10650" y="6905"/>
                  </a:cubicBezTo>
                  <a:cubicBezTo>
                    <a:pt x="10650" y="7504"/>
                    <a:pt x="10732" y="8097"/>
                    <a:pt x="10820" y="8867"/>
                  </a:cubicBezTo>
                  <a:cubicBezTo>
                    <a:pt x="7836" y="7504"/>
                    <a:pt x="5110" y="6312"/>
                    <a:pt x="2133" y="4949"/>
                  </a:cubicBezTo>
                  <a:cubicBezTo>
                    <a:pt x="4940" y="3586"/>
                    <a:pt x="7584" y="2305"/>
                    <a:pt x="10391" y="1202"/>
                  </a:cubicBezTo>
                  <a:close/>
                  <a:moveTo>
                    <a:pt x="10732" y="9971"/>
                  </a:moveTo>
                  <a:cubicBezTo>
                    <a:pt x="10732" y="10993"/>
                    <a:pt x="10820" y="11763"/>
                    <a:pt x="10820" y="12614"/>
                  </a:cubicBezTo>
                  <a:cubicBezTo>
                    <a:pt x="9369" y="12866"/>
                    <a:pt x="8177" y="13807"/>
                    <a:pt x="6814" y="14229"/>
                  </a:cubicBezTo>
                  <a:cubicBezTo>
                    <a:pt x="5962" y="14570"/>
                    <a:pt x="6051" y="15081"/>
                    <a:pt x="6643" y="15421"/>
                  </a:cubicBezTo>
                  <a:cubicBezTo>
                    <a:pt x="8006" y="16273"/>
                    <a:pt x="9287" y="17213"/>
                    <a:pt x="10990" y="17295"/>
                  </a:cubicBezTo>
                  <a:lnTo>
                    <a:pt x="10990" y="19680"/>
                  </a:lnTo>
                  <a:cubicBezTo>
                    <a:pt x="8347" y="18317"/>
                    <a:pt x="6051" y="16614"/>
                    <a:pt x="3496" y="14999"/>
                  </a:cubicBezTo>
                  <a:cubicBezTo>
                    <a:pt x="5880" y="13377"/>
                    <a:pt x="8095" y="11504"/>
                    <a:pt x="10732" y="9971"/>
                  </a:cubicBezTo>
                  <a:close/>
                  <a:moveTo>
                    <a:pt x="10990" y="20872"/>
                  </a:moveTo>
                  <a:lnTo>
                    <a:pt x="10990" y="22576"/>
                  </a:lnTo>
                  <a:cubicBezTo>
                    <a:pt x="9628" y="22835"/>
                    <a:pt x="8435" y="23686"/>
                    <a:pt x="7154" y="24368"/>
                  </a:cubicBezTo>
                  <a:cubicBezTo>
                    <a:pt x="6391" y="24708"/>
                    <a:pt x="6391" y="25301"/>
                    <a:pt x="7154" y="25730"/>
                  </a:cubicBezTo>
                  <a:cubicBezTo>
                    <a:pt x="8347" y="26412"/>
                    <a:pt x="9628" y="27093"/>
                    <a:pt x="10902" y="27774"/>
                  </a:cubicBezTo>
                  <a:cubicBezTo>
                    <a:pt x="10990" y="28285"/>
                    <a:pt x="10902" y="28708"/>
                    <a:pt x="10732" y="29307"/>
                  </a:cubicBezTo>
                  <a:cubicBezTo>
                    <a:pt x="8517" y="27856"/>
                    <a:pt x="6303" y="26493"/>
                    <a:pt x="3918" y="24960"/>
                  </a:cubicBezTo>
                  <a:cubicBezTo>
                    <a:pt x="6391" y="23598"/>
                    <a:pt x="8688" y="22494"/>
                    <a:pt x="10990" y="20872"/>
                  </a:cubicBezTo>
                  <a:close/>
                  <a:moveTo>
                    <a:pt x="10824" y="0"/>
                  </a:moveTo>
                  <a:cubicBezTo>
                    <a:pt x="10644" y="0"/>
                    <a:pt x="10442" y="32"/>
                    <a:pt x="10221" y="91"/>
                  </a:cubicBezTo>
                  <a:cubicBezTo>
                    <a:pt x="7073" y="943"/>
                    <a:pt x="4088" y="2476"/>
                    <a:pt x="1111" y="3927"/>
                  </a:cubicBezTo>
                  <a:cubicBezTo>
                    <a:pt x="0" y="4520"/>
                    <a:pt x="89" y="5372"/>
                    <a:pt x="1193" y="5971"/>
                  </a:cubicBezTo>
                  <a:cubicBezTo>
                    <a:pt x="2215" y="6564"/>
                    <a:pt x="3237" y="6993"/>
                    <a:pt x="4259" y="7504"/>
                  </a:cubicBezTo>
                  <a:cubicBezTo>
                    <a:pt x="5792" y="8186"/>
                    <a:pt x="7325" y="8867"/>
                    <a:pt x="8946" y="9548"/>
                  </a:cubicBezTo>
                  <a:cubicBezTo>
                    <a:pt x="8776" y="9719"/>
                    <a:pt x="8688" y="9800"/>
                    <a:pt x="8517" y="9889"/>
                  </a:cubicBezTo>
                  <a:cubicBezTo>
                    <a:pt x="6391" y="11081"/>
                    <a:pt x="4518" y="12696"/>
                    <a:pt x="2385" y="13888"/>
                  </a:cubicBezTo>
                  <a:cubicBezTo>
                    <a:pt x="1281" y="14488"/>
                    <a:pt x="1281" y="15251"/>
                    <a:pt x="2303" y="15932"/>
                  </a:cubicBezTo>
                  <a:cubicBezTo>
                    <a:pt x="2644" y="16191"/>
                    <a:pt x="2985" y="16443"/>
                    <a:pt x="3407" y="16614"/>
                  </a:cubicBezTo>
                  <a:cubicBezTo>
                    <a:pt x="5451" y="17806"/>
                    <a:pt x="7495" y="18999"/>
                    <a:pt x="9628" y="20280"/>
                  </a:cubicBezTo>
                  <a:cubicBezTo>
                    <a:pt x="7243" y="21554"/>
                    <a:pt x="4940" y="22746"/>
                    <a:pt x="2726" y="23938"/>
                  </a:cubicBezTo>
                  <a:cubicBezTo>
                    <a:pt x="1622" y="24620"/>
                    <a:pt x="1704" y="25219"/>
                    <a:pt x="2726" y="25901"/>
                  </a:cubicBezTo>
                  <a:cubicBezTo>
                    <a:pt x="3836" y="26582"/>
                    <a:pt x="4940" y="27345"/>
                    <a:pt x="6051" y="28026"/>
                  </a:cubicBezTo>
                  <a:cubicBezTo>
                    <a:pt x="7413" y="28878"/>
                    <a:pt x="8776" y="29730"/>
                    <a:pt x="10139" y="30500"/>
                  </a:cubicBezTo>
                  <a:cubicBezTo>
                    <a:pt x="10535" y="30712"/>
                    <a:pt x="10874" y="30816"/>
                    <a:pt x="11153" y="30816"/>
                  </a:cubicBezTo>
                  <a:cubicBezTo>
                    <a:pt x="11771" y="30816"/>
                    <a:pt x="12094" y="30303"/>
                    <a:pt x="12094" y="29307"/>
                  </a:cubicBezTo>
                  <a:cubicBezTo>
                    <a:pt x="12183" y="28878"/>
                    <a:pt x="12183" y="28456"/>
                    <a:pt x="12094" y="28026"/>
                  </a:cubicBezTo>
                  <a:cubicBezTo>
                    <a:pt x="12094" y="22405"/>
                    <a:pt x="12013" y="16784"/>
                    <a:pt x="11924" y="11163"/>
                  </a:cubicBezTo>
                  <a:cubicBezTo>
                    <a:pt x="11842" y="7845"/>
                    <a:pt x="11754" y="4520"/>
                    <a:pt x="11754" y="1113"/>
                  </a:cubicBezTo>
                  <a:cubicBezTo>
                    <a:pt x="11754" y="332"/>
                    <a:pt x="11407" y="0"/>
                    <a:pt x="1082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09" name="Google Shape;1109;p13"/>
            <p:cNvSpPr/>
            <p:nvPr/>
          </p:nvSpPr>
          <p:spPr>
            <a:xfrm rot="-5400000" flipH="1">
              <a:off x="1280338" y="4638037"/>
              <a:ext cx="156065" cy="144509"/>
            </a:xfrm>
            <a:custGeom>
              <a:avLst/>
              <a:gdLst/>
              <a:ahLst/>
              <a:cxnLst/>
              <a:rect l="l" t="t" r="r" b="b"/>
              <a:pathLst>
                <a:path w="3320" h="3074" extrusionOk="0">
                  <a:moveTo>
                    <a:pt x="1616" y="0"/>
                  </a:moveTo>
                  <a:cubicBezTo>
                    <a:pt x="764" y="0"/>
                    <a:pt x="1" y="682"/>
                    <a:pt x="1" y="1534"/>
                  </a:cubicBezTo>
                  <a:cubicBezTo>
                    <a:pt x="1" y="2416"/>
                    <a:pt x="683" y="3073"/>
                    <a:pt x="1621" y="3073"/>
                  </a:cubicBezTo>
                  <a:cubicBezTo>
                    <a:pt x="1675" y="3073"/>
                    <a:pt x="1730" y="3071"/>
                    <a:pt x="1786" y="3067"/>
                  </a:cubicBezTo>
                  <a:cubicBezTo>
                    <a:pt x="2638" y="3067"/>
                    <a:pt x="3319" y="2297"/>
                    <a:pt x="3319" y="1445"/>
                  </a:cubicBezTo>
                  <a:cubicBezTo>
                    <a:pt x="3237" y="593"/>
                    <a:pt x="2556" y="0"/>
                    <a:pt x="161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110" name="Google Shape;1110;p13"/>
          <p:cNvSpPr/>
          <p:nvPr/>
        </p:nvSpPr>
        <p:spPr>
          <a:xfrm rot="-5400000">
            <a:off x="146738" y="814345"/>
            <a:ext cx="156065" cy="144509"/>
          </a:xfrm>
          <a:custGeom>
            <a:avLst/>
            <a:gdLst/>
            <a:ahLst/>
            <a:cxnLst/>
            <a:rect l="l" t="t" r="r" b="b"/>
            <a:pathLst>
              <a:path w="3320" h="3074" extrusionOk="0">
                <a:moveTo>
                  <a:pt x="1616" y="0"/>
                </a:moveTo>
                <a:cubicBezTo>
                  <a:pt x="764" y="0"/>
                  <a:pt x="1" y="682"/>
                  <a:pt x="1" y="1534"/>
                </a:cubicBezTo>
                <a:cubicBezTo>
                  <a:pt x="1" y="2416"/>
                  <a:pt x="683" y="3073"/>
                  <a:pt x="1621" y="3073"/>
                </a:cubicBezTo>
                <a:cubicBezTo>
                  <a:pt x="1675" y="3073"/>
                  <a:pt x="1730" y="3071"/>
                  <a:pt x="1786" y="3067"/>
                </a:cubicBezTo>
                <a:cubicBezTo>
                  <a:pt x="2638" y="3067"/>
                  <a:pt x="3319" y="2297"/>
                  <a:pt x="3319" y="1445"/>
                </a:cubicBezTo>
                <a:cubicBezTo>
                  <a:pt x="3237" y="593"/>
                  <a:pt x="2556" y="0"/>
                  <a:pt x="161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11" name="Google Shape;1111;p13"/>
          <p:cNvSpPr/>
          <p:nvPr/>
        </p:nvSpPr>
        <p:spPr>
          <a:xfrm rot="5400000">
            <a:off x="8841200" y="4195545"/>
            <a:ext cx="156065" cy="144509"/>
          </a:xfrm>
          <a:custGeom>
            <a:avLst/>
            <a:gdLst/>
            <a:ahLst/>
            <a:cxnLst/>
            <a:rect l="l" t="t" r="r" b="b"/>
            <a:pathLst>
              <a:path w="3320" h="3074" extrusionOk="0">
                <a:moveTo>
                  <a:pt x="1616" y="0"/>
                </a:moveTo>
                <a:cubicBezTo>
                  <a:pt x="764" y="0"/>
                  <a:pt x="1" y="682"/>
                  <a:pt x="1" y="1534"/>
                </a:cubicBezTo>
                <a:cubicBezTo>
                  <a:pt x="1" y="2416"/>
                  <a:pt x="683" y="3073"/>
                  <a:pt x="1621" y="3073"/>
                </a:cubicBezTo>
                <a:cubicBezTo>
                  <a:pt x="1675" y="3073"/>
                  <a:pt x="1730" y="3071"/>
                  <a:pt x="1786" y="3067"/>
                </a:cubicBezTo>
                <a:cubicBezTo>
                  <a:pt x="2638" y="3067"/>
                  <a:pt x="3319" y="2297"/>
                  <a:pt x="3319" y="1445"/>
                </a:cubicBezTo>
                <a:cubicBezTo>
                  <a:pt x="3237" y="593"/>
                  <a:pt x="2556" y="0"/>
                  <a:pt x="161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ext">
  <p:cSld name="CUSTOM_1">
    <p:spTree>
      <p:nvGrpSpPr>
        <p:cNvPr id="1" name="Shape 1112"/>
        <p:cNvGrpSpPr/>
        <p:nvPr/>
      </p:nvGrpSpPr>
      <p:grpSpPr>
        <a:xfrm>
          <a:off x="0" y="0"/>
          <a:ext cx="0" cy="0"/>
          <a:chOff x="0" y="0"/>
          <a:chExt cx="0" cy="0"/>
        </a:xfrm>
      </p:grpSpPr>
      <p:sp>
        <p:nvSpPr>
          <p:cNvPr id="1113" name="Google Shape;1113;p14"/>
          <p:cNvSpPr txBox="1">
            <a:spLocks noGrp="1"/>
          </p:cNvSpPr>
          <p:nvPr>
            <p:ph type="title"/>
          </p:nvPr>
        </p:nvSpPr>
        <p:spPr>
          <a:xfrm>
            <a:off x="3910375" y="1331288"/>
            <a:ext cx="4520400" cy="13971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9600" b="0">
                <a:latin typeface="Prompt Black"/>
                <a:ea typeface="Prompt Black"/>
                <a:cs typeface="Prompt Black"/>
                <a:sym typeface="Prompt Black"/>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1114" name="Google Shape;1114;p14"/>
          <p:cNvSpPr txBox="1">
            <a:spLocks noGrp="1"/>
          </p:cNvSpPr>
          <p:nvPr>
            <p:ph type="subTitle" idx="1"/>
          </p:nvPr>
        </p:nvSpPr>
        <p:spPr>
          <a:xfrm>
            <a:off x="4433725" y="2762500"/>
            <a:ext cx="3997200" cy="1049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800">
                <a:latin typeface="Barlow Medium"/>
                <a:ea typeface="Barlow Medium"/>
                <a:cs typeface="Barlow Medium"/>
                <a:sym typeface="Barlow Medium"/>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grpSp>
        <p:nvGrpSpPr>
          <p:cNvPr id="1115" name="Google Shape;1115;p14"/>
          <p:cNvGrpSpPr/>
          <p:nvPr/>
        </p:nvGrpSpPr>
        <p:grpSpPr>
          <a:xfrm>
            <a:off x="171000" y="330312"/>
            <a:ext cx="233912" cy="4482880"/>
            <a:chOff x="171000" y="330312"/>
            <a:chExt cx="233912" cy="4482880"/>
          </a:xfrm>
        </p:grpSpPr>
        <p:sp>
          <p:nvSpPr>
            <p:cNvPr id="1116" name="Google Shape;1116;p14"/>
            <p:cNvSpPr/>
            <p:nvPr/>
          </p:nvSpPr>
          <p:spPr>
            <a:xfrm>
              <a:off x="171000" y="2695463"/>
              <a:ext cx="210446" cy="2117729"/>
            </a:xfrm>
            <a:custGeom>
              <a:avLst/>
              <a:gdLst/>
              <a:ahLst/>
              <a:cxnLst/>
              <a:rect l="l" t="t" r="r" b="b"/>
              <a:pathLst>
                <a:path w="3244" h="32647" extrusionOk="0">
                  <a:moveTo>
                    <a:pt x="1029" y="1374"/>
                  </a:moveTo>
                  <a:cubicBezTo>
                    <a:pt x="1452" y="1374"/>
                    <a:pt x="1622" y="1715"/>
                    <a:pt x="1881" y="1967"/>
                  </a:cubicBezTo>
                  <a:cubicBezTo>
                    <a:pt x="1622" y="2308"/>
                    <a:pt x="1370" y="2649"/>
                    <a:pt x="1200" y="2989"/>
                  </a:cubicBezTo>
                  <a:lnTo>
                    <a:pt x="1029" y="2989"/>
                  </a:lnTo>
                  <a:lnTo>
                    <a:pt x="1029" y="1374"/>
                  </a:lnTo>
                  <a:close/>
                  <a:moveTo>
                    <a:pt x="1111" y="5633"/>
                  </a:moveTo>
                  <a:cubicBezTo>
                    <a:pt x="1540" y="6055"/>
                    <a:pt x="1881" y="6485"/>
                    <a:pt x="2222" y="6907"/>
                  </a:cubicBezTo>
                  <a:cubicBezTo>
                    <a:pt x="1881" y="7418"/>
                    <a:pt x="1540" y="7929"/>
                    <a:pt x="1111" y="8529"/>
                  </a:cubicBezTo>
                  <a:lnTo>
                    <a:pt x="1111" y="5633"/>
                  </a:lnTo>
                  <a:close/>
                  <a:moveTo>
                    <a:pt x="1029" y="10913"/>
                  </a:moveTo>
                  <a:cubicBezTo>
                    <a:pt x="1622" y="11336"/>
                    <a:pt x="1963" y="11765"/>
                    <a:pt x="2303" y="12276"/>
                  </a:cubicBezTo>
                  <a:cubicBezTo>
                    <a:pt x="2392" y="12358"/>
                    <a:pt x="2392" y="12528"/>
                    <a:pt x="2303" y="12617"/>
                  </a:cubicBezTo>
                  <a:cubicBezTo>
                    <a:pt x="1963" y="13209"/>
                    <a:pt x="1540" y="13809"/>
                    <a:pt x="1111" y="14402"/>
                  </a:cubicBezTo>
                  <a:lnTo>
                    <a:pt x="1029" y="14320"/>
                  </a:lnTo>
                  <a:lnTo>
                    <a:pt x="1029" y="10913"/>
                  </a:lnTo>
                  <a:close/>
                  <a:moveTo>
                    <a:pt x="1111" y="16875"/>
                  </a:moveTo>
                  <a:cubicBezTo>
                    <a:pt x="1622" y="17386"/>
                    <a:pt x="1963" y="17897"/>
                    <a:pt x="2303" y="18490"/>
                  </a:cubicBezTo>
                  <a:cubicBezTo>
                    <a:pt x="2392" y="18660"/>
                    <a:pt x="2392" y="18831"/>
                    <a:pt x="2222" y="19001"/>
                  </a:cubicBezTo>
                  <a:cubicBezTo>
                    <a:pt x="1881" y="19260"/>
                    <a:pt x="1540" y="19512"/>
                    <a:pt x="1111" y="19941"/>
                  </a:cubicBezTo>
                  <a:lnTo>
                    <a:pt x="1111" y="16875"/>
                  </a:lnTo>
                  <a:close/>
                  <a:moveTo>
                    <a:pt x="1281" y="23089"/>
                  </a:moveTo>
                  <a:cubicBezTo>
                    <a:pt x="1540" y="23518"/>
                    <a:pt x="1792" y="24029"/>
                    <a:pt x="2051" y="24452"/>
                  </a:cubicBezTo>
                  <a:cubicBezTo>
                    <a:pt x="2222" y="24711"/>
                    <a:pt x="2133" y="24881"/>
                    <a:pt x="1963" y="24963"/>
                  </a:cubicBezTo>
                  <a:cubicBezTo>
                    <a:pt x="1711" y="25222"/>
                    <a:pt x="1452" y="25392"/>
                    <a:pt x="1200" y="25644"/>
                  </a:cubicBezTo>
                  <a:lnTo>
                    <a:pt x="1200" y="23089"/>
                  </a:lnTo>
                  <a:close/>
                  <a:moveTo>
                    <a:pt x="1111" y="27859"/>
                  </a:moveTo>
                  <a:cubicBezTo>
                    <a:pt x="1711" y="28458"/>
                    <a:pt x="2051" y="28969"/>
                    <a:pt x="2392" y="29480"/>
                  </a:cubicBezTo>
                  <a:cubicBezTo>
                    <a:pt x="1963" y="29991"/>
                    <a:pt x="1540" y="30414"/>
                    <a:pt x="1111" y="30925"/>
                  </a:cubicBezTo>
                  <a:lnTo>
                    <a:pt x="1111" y="27859"/>
                  </a:lnTo>
                  <a:close/>
                  <a:moveTo>
                    <a:pt x="525" y="1"/>
                  </a:moveTo>
                  <a:cubicBezTo>
                    <a:pt x="363" y="1"/>
                    <a:pt x="259" y="167"/>
                    <a:pt x="259" y="434"/>
                  </a:cubicBezTo>
                  <a:cubicBezTo>
                    <a:pt x="178" y="945"/>
                    <a:pt x="178" y="1456"/>
                    <a:pt x="89" y="1967"/>
                  </a:cubicBezTo>
                  <a:cubicBezTo>
                    <a:pt x="0" y="6226"/>
                    <a:pt x="178" y="10484"/>
                    <a:pt x="178" y="14743"/>
                  </a:cubicBezTo>
                  <a:lnTo>
                    <a:pt x="178" y="31947"/>
                  </a:lnTo>
                  <a:cubicBezTo>
                    <a:pt x="178" y="32206"/>
                    <a:pt x="89" y="32546"/>
                    <a:pt x="430" y="32628"/>
                  </a:cubicBezTo>
                  <a:cubicBezTo>
                    <a:pt x="466" y="32640"/>
                    <a:pt x="500" y="32646"/>
                    <a:pt x="533" y="32646"/>
                  </a:cubicBezTo>
                  <a:cubicBezTo>
                    <a:pt x="736" y="32646"/>
                    <a:pt x="883" y="32434"/>
                    <a:pt x="1029" y="32287"/>
                  </a:cubicBezTo>
                  <a:cubicBezTo>
                    <a:pt x="1540" y="31695"/>
                    <a:pt x="2051" y="31095"/>
                    <a:pt x="2474" y="30502"/>
                  </a:cubicBezTo>
                  <a:cubicBezTo>
                    <a:pt x="3244" y="29651"/>
                    <a:pt x="3244" y="29221"/>
                    <a:pt x="2562" y="28288"/>
                  </a:cubicBezTo>
                  <a:cubicBezTo>
                    <a:pt x="2133" y="27688"/>
                    <a:pt x="1711" y="27177"/>
                    <a:pt x="1200" y="26584"/>
                  </a:cubicBezTo>
                  <a:cubicBezTo>
                    <a:pt x="1540" y="26155"/>
                    <a:pt x="2051" y="25903"/>
                    <a:pt x="2392" y="25562"/>
                  </a:cubicBezTo>
                  <a:cubicBezTo>
                    <a:pt x="2903" y="25133"/>
                    <a:pt x="2985" y="24711"/>
                    <a:pt x="2644" y="24200"/>
                  </a:cubicBezTo>
                  <a:cubicBezTo>
                    <a:pt x="2222" y="23430"/>
                    <a:pt x="1792" y="22578"/>
                    <a:pt x="1370" y="21815"/>
                  </a:cubicBezTo>
                  <a:cubicBezTo>
                    <a:pt x="1029" y="21304"/>
                    <a:pt x="1029" y="20875"/>
                    <a:pt x="1452" y="20452"/>
                  </a:cubicBezTo>
                  <a:cubicBezTo>
                    <a:pt x="1881" y="20112"/>
                    <a:pt x="2222" y="19771"/>
                    <a:pt x="2562" y="19512"/>
                  </a:cubicBezTo>
                  <a:cubicBezTo>
                    <a:pt x="3073" y="19001"/>
                    <a:pt x="3155" y="18660"/>
                    <a:pt x="2733" y="18068"/>
                  </a:cubicBezTo>
                  <a:cubicBezTo>
                    <a:pt x="2303" y="17468"/>
                    <a:pt x="1881" y="16787"/>
                    <a:pt x="1452" y="16194"/>
                  </a:cubicBezTo>
                  <a:cubicBezTo>
                    <a:pt x="1200" y="15935"/>
                    <a:pt x="1111" y="15683"/>
                    <a:pt x="1370" y="15424"/>
                  </a:cubicBezTo>
                  <a:lnTo>
                    <a:pt x="2644" y="13380"/>
                  </a:lnTo>
                  <a:cubicBezTo>
                    <a:pt x="3155" y="12617"/>
                    <a:pt x="3155" y="12187"/>
                    <a:pt x="2562" y="11506"/>
                  </a:cubicBezTo>
                  <a:cubicBezTo>
                    <a:pt x="2133" y="10995"/>
                    <a:pt x="1622" y="10484"/>
                    <a:pt x="1200" y="9891"/>
                  </a:cubicBezTo>
                  <a:cubicBezTo>
                    <a:pt x="1711" y="9121"/>
                    <a:pt x="2133" y="8270"/>
                    <a:pt x="2644" y="7507"/>
                  </a:cubicBezTo>
                  <a:cubicBezTo>
                    <a:pt x="2985" y="7077"/>
                    <a:pt x="2903" y="6737"/>
                    <a:pt x="2562" y="6314"/>
                  </a:cubicBezTo>
                  <a:cubicBezTo>
                    <a:pt x="2133" y="5803"/>
                    <a:pt x="1622" y="5204"/>
                    <a:pt x="1200" y="4693"/>
                  </a:cubicBezTo>
                  <a:cubicBezTo>
                    <a:pt x="1622" y="3929"/>
                    <a:pt x="2051" y="3160"/>
                    <a:pt x="2562" y="2478"/>
                  </a:cubicBezTo>
                  <a:cubicBezTo>
                    <a:pt x="2733" y="2138"/>
                    <a:pt x="2814" y="1797"/>
                    <a:pt x="2474" y="1545"/>
                  </a:cubicBezTo>
                  <a:cubicBezTo>
                    <a:pt x="1881" y="1115"/>
                    <a:pt x="1370" y="693"/>
                    <a:pt x="859" y="182"/>
                  </a:cubicBezTo>
                  <a:cubicBezTo>
                    <a:pt x="734" y="57"/>
                    <a:pt x="620" y="1"/>
                    <a:pt x="5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17" name="Google Shape;1117;p14"/>
            <p:cNvSpPr/>
            <p:nvPr/>
          </p:nvSpPr>
          <p:spPr>
            <a:xfrm>
              <a:off x="171000" y="330312"/>
              <a:ext cx="210446" cy="2117729"/>
            </a:xfrm>
            <a:custGeom>
              <a:avLst/>
              <a:gdLst/>
              <a:ahLst/>
              <a:cxnLst/>
              <a:rect l="l" t="t" r="r" b="b"/>
              <a:pathLst>
                <a:path w="3244" h="32647" extrusionOk="0">
                  <a:moveTo>
                    <a:pt x="1029" y="1374"/>
                  </a:moveTo>
                  <a:cubicBezTo>
                    <a:pt x="1452" y="1374"/>
                    <a:pt x="1622" y="1715"/>
                    <a:pt x="1881" y="1967"/>
                  </a:cubicBezTo>
                  <a:cubicBezTo>
                    <a:pt x="1622" y="2308"/>
                    <a:pt x="1370" y="2649"/>
                    <a:pt x="1200" y="2989"/>
                  </a:cubicBezTo>
                  <a:lnTo>
                    <a:pt x="1029" y="2989"/>
                  </a:lnTo>
                  <a:lnTo>
                    <a:pt x="1029" y="1374"/>
                  </a:lnTo>
                  <a:close/>
                  <a:moveTo>
                    <a:pt x="1111" y="5633"/>
                  </a:moveTo>
                  <a:cubicBezTo>
                    <a:pt x="1540" y="6055"/>
                    <a:pt x="1881" y="6485"/>
                    <a:pt x="2222" y="6907"/>
                  </a:cubicBezTo>
                  <a:cubicBezTo>
                    <a:pt x="1881" y="7418"/>
                    <a:pt x="1540" y="7929"/>
                    <a:pt x="1111" y="8529"/>
                  </a:cubicBezTo>
                  <a:lnTo>
                    <a:pt x="1111" y="5633"/>
                  </a:lnTo>
                  <a:close/>
                  <a:moveTo>
                    <a:pt x="1029" y="10913"/>
                  </a:moveTo>
                  <a:cubicBezTo>
                    <a:pt x="1622" y="11336"/>
                    <a:pt x="1963" y="11765"/>
                    <a:pt x="2303" y="12276"/>
                  </a:cubicBezTo>
                  <a:cubicBezTo>
                    <a:pt x="2392" y="12358"/>
                    <a:pt x="2392" y="12528"/>
                    <a:pt x="2303" y="12617"/>
                  </a:cubicBezTo>
                  <a:cubicBezTo>
                    <a:pt x="1963" y="13209"/>
                    <a:pt x="1540" y="13809"/>
                    <a:pt x="1111" y="14402"/>
                  </a:cubicBezTo>
                  <a:lnTo>
                    <a:pt x="1029" y="14320"/>
                  </a:lnTo>
                  <a:lnTo>
                    <a:pt x="1029" y="10913"/>
                  </a:lnTo>
                  <a:close/>
                  <a:moveTo>
                    <a:pt x="1111" y="16875"/>
                  </a:moveTo>
                  <a:cubicBezTo>
                    <a:pt x="1622" y="17386"/>
                    <a:pt x="1963" y="17897"/>
                    <a:pt x="2303" y="18490"/>
                  </a:cubicBezTo>
                  <a:cubicBezTo>
                    <a:pt x="2392" y="18660"/>
                    <a:pt x="2392" y="18831"/>
                    <a:pt x="2222" y="19001"/>
                  </a:cubicBezTo>
                  <a:cubicBezTo>
                    <a:pt x="1881" y="19260"/>
                    <a:pt x="1540" y="19512"/>
                    <a:pt x="1111" y="19941"/>
                  </a:cubicBezTo>
                  <a:lnTo>
                    <a:pt x="1111" y="16875"/>
                  </a:lnTo>
                  <a:close/>
                  <a:moveTo>
                    <a:pt x="1281" y="23089"/>
                  </a:moveTo>
                  <a:cubicBezTo>
                    <a:pt x="1540" y="23518"/>
                    <a:pt x="1792" y="24029"/>
                    <a:pt x="2051" y="24452"/>
                  </a:cubicBezTo>
                  <a:cubicBezTo>
                    <a:pt x="2222" y="24711"/>
                    <a:pt x="2133" y="24881"/>
                    <a:pt x="1963" y="24963"/>
                  </a:cubicBezTo>
                  <a:cubicBezTo>
                    <a:pt x="1711" y="25222"/>
                    <a:pt x="1452" y="25392"/>
                    <a:pt x="1200" y="25644"/>
                  </a:cubicBezTo>
                  <a:lnTo>
                    <a:pt x="1200" y="23089"/>
                  </a:lnTo>
                  <a:close/>
                  <a:moveTo>
                    <a:pt x="1111" y="27859"/>
                  </a:moveTo>
                  <a:cubicBezTo>
                    <a:pt x="1711" y="28458"/>
                    <a:pt x="2051" y="28969"/>
                    <a:pt x="2392" y="29480"/>
                  </a:cubicBezTo>
                  <a:cubicBezTo>
                    <a:pt x="1963" y="29991"/>
                    <a:pt x="1540" y="30414"/>
                    <a:pt x="1111" y="30925"/>
                  </a:cubicBezTo>
                  <a:lnTo>
                    <a:pt x="1111" y="27859"/>
                  </a:lnTo>
                  <a:close/>
                  <a:moveTo>
                    <a:pt x="525" y="1"/>
                  </a:moveTo>
                  <a:cubicBezTo>
                    <a:pt x="363" y="1"/>
                    <a:pt x="259" y="167"/>
                    <a:pt x="259" y="434"/>
                  </a:cubicBezTo>
                  <a:cubicBezTo>
                    <a:pt x="178" y="945"/>
                    <a:pt x="178" y="1456"/>
                    <a:pt x="89" y="1967"/>
                  </a:cubicBezTo>
                  <a:cubicBezTo>
                    <a:pt x="0" y="6226"/>
                    <a:pt x="178" y="10484"/>
                    <a:pt x="178" y="14743"/>
                  </a:cubicBezTo>
                  <a:lnTo>
                    <a:pt x="178" y="31947"/>
                  </a:lnTo>
                  <a:cubicBezTo>
                    <a:pt x="178" y="32206"/>
                    <a:pt x="89" y="32546"/>
                    <a:pt x="430" y="32628"/>
                  </a:cubicBezTo>
                  <a:cubicBezTo>
                    <a:pt x="466" y="32640"/>
                    <a:pt x="500" y="32646"/>
                    <a:pt x="533" y="32646"/>
                  </a:cubicBezTo>
                  <a:cubicBezTo>
                    <a:pt x="736" y="32646"/>
                    <a:pt x="883" y="32434"/>
                    <a:pt x="1029" y="32287"/>
                  </a:cubicBezTo>
                  <a:cubicBezTo>
                    <a:pt x="1540" y="31695"/>
                    <a:pt x="2051" y="31095"/>
                    <a:pt x="2474" y="30502"/>
                  </a:cubicBezTo>
                  <a:cubicBezTo>
                    <a:pt x="3244" y="29651"/>
                    <a:pt x="3244" y="29221"/>
                    <a:pt x="2562" y="28288"/>
                  </a:cubicBezTo>
                  <a:cubicBezTo>
                    <a:pt x="2133" y="27688"/>
                    <a:pt x="1711" y="27177"/>
                    <a:pt x="1200" y="26584"/>
                  </a:cubicBezTo>
                  <a:cubicBezTo>
                    <a:pt x="1540" y="26155"/>
                    <a:pt x="2051" y="25903"/>
                    <a:pt x="2392" y="25562"/>
                  </a:cubicBezTo>
                  <a:cubicBezTo>
                    <a:pt x="2903" y="25133"/>
                    <a:pt x="2985" y="24711"/>
                    <a:pt x="2644" y="24200"/>
                  </a:cubicBezTo>
                  <a:cubicBezTo>
                    <a:pt x="2222" y="23430"/>
                    <a:pt x="1792" y="22578"/>
                    <a:pt x="1370" y="21815"/>
                  </a:cubicBezTo>
                  <a:cubicBezTo>
                    <a:pt x="1029" y="21304"/>
                    <a:pt x="1029" y="20875"/>
                    <a:pt x="1452" y="20452"/>
                  </a:cubicBezTo>
                  <a:cubicBezTo>
                    <a:pt x="1881" y="20112"/>
                    <a:pt x="2222" y="19771"/>
                    <a:pt x="2562" y="19512"/>
                  </a:cubicBezTo>
                  <a:cubicBezTo>
                    <a:pt x="3073" y="19001"/>
                    <a:pt x="3155" y="18660"/>
                    <a:pt x="2733" y="18068"/>
                  </a:cubicBezTo>
                  <a:cubicBezTo>
                    <a:pt x="2303" y="17468"/>
                    <a:pt x="1881" y="16787"/>
                    <a:pt x="1452" y="16194"/>
                  </a:cubicBezTo>
                  <a:cubicBezTo>
                    <a:pt x="1200" y="15935"/>
                    <a:pt x="1111" y="15683"/>
                    <a:pt x="1370" y="15424"/>
                  </a:cubicBezTo>
                  <a:lnTo>
                    <a:pt x="2644" y="13380"/>
                  </a:lnTo>
                  <a:cubicBezTo>
                    <a:pt x="3155" y="12617"/>
                    <a:pt x="3155" y="12187"/>
                    <a:pt x="2562" y="11506"/>
                  </a:cubicBezTo>
                  <a:cubicBezTo>
                    <a:pt x="2133" y="10995"/>
                    <a:pt x="1622" y="10484"/>
                    <a:pt x="1200" y="9891"/>
                  </a:cubicBezTo>
                  <a:cubicBezTo>
                    <a:pt x="1711" y="9121"/>
                    <a:pt x="2133" y="8270"/>
                    <a:pt x="2644" y="7507"/>
                  </a:cubicBezTo>
                  <a:cubicBezTo>
                    <a:pt x="2985" y="7077"/>
                    <a:pt x="2903" y="6737"/>
                    <a:pt x="2562" y="6314"/>
                  </a:cubicBezTo>
                  <a:cubicBezTo>
                    <a:pt x="2133" y="5803"/>
                    <a:pt x="1622" y="5204"/>
                    <a:pt x="1200" y="4693"/>
                  </a:cubicBezTo>
                  <a:cubicBezTo>
                    <a:pt x="1622" y="3929"/>
                    <a:pt x="2051" y="3160"/>
                    <a:pt x="2562" y="2478"/>
                  </a:cubicBezTo>
                  <a:cubicBezTo>
                    <a:pt x="2733" y="2138"/>
                    <a:pt x="2814" y="1797"/>
                    <a:pt x="2474" y="1545"/>
                  </a:cubicBezTo>
                  <a:cubicBezTo>
                    <a:pt x="1881" y="1115"/>
                    <a:pt x="1370" y="693"/>
                    <a:pt x="859" y="182"/>
                  </a:cubicBezTo>
                  <a:cubicBezTo>
                    <a:pt x="734" y="57"/>
                    <a:pt x="620" y="1"/>
                    <a:pt x="5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18" name="Google Shape;1118;p14"/>
            <p:cNvSpPr/>
            <p:nvPr/>
          </p:nvSpPr>
          <p:spPr>
            <a:xfrm>
              <a:off x="253662" y="2498149"/>
              <a:ext cx="151250" cy="147240"/>
            </a:xfrm>
            <a:custGeom>
              <a:avLst/>
              <a:gdLst/>
              <a:ahLst/>
              <a:cxnLst/>
              <a:rect l="l" t="t" r="r" b="b"/>
              <a:pathLst>
                <a:path w="3326" h="3238" extrusionOk="0">
                  <a:moveTo>
                    <a:pt x="1792" y="1"/>
                  </a:moveTo>
                  <a:cubicBezTo>
                    <a:pt x="852" y="1"/>
                    <a:pt x="0" y="771"/>
                    <a:pt x="0" y="1704"/>
                  </a:cubicBezTo>
                  <a:cubicBezTo>
                    <a:pt x="0" y="2556"/>
                    <a:pt x="682" y="3237"/>
                    <a:pt x="1622" y="3237"/>
                  </a:cubicBezTo>
                  <a:cubicBezTo>
                    <a:pt x="2474" y="3237"/>
                    <a:pt x="3237" y="2556"/>
                    <a:pt x="3237" y="1623"/>
                  </a:cubicBezTo>
                  <a:cubicBezTo>
                    <a:pt x="3325" y="771"/>
                    <a:pt x="2644" y="1"/>
                    <a:pt x="17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1119" name="Google Shape;1119;p14"/>
          <p:cNvGrpSpPr/>
          <p:nvPr/>
        </p:nvGrpSpPr>
        <p:grpSpPr>
          <a:xfrm flipH="1">
            <a:off x="8739100" y="330312"/>
            <a:ext cx="233912" cy="4482880"/>
            <a:chOff x="171000" y="330312"/>
            <a:chExt cx="233912" cy="4482880"/>
          </a:xfrm>
        </p:grpSpPr>
        <p:sp>
          <p:nvSpPr>
            <p:cNvPr id="1120" name="Google Shape;1120;p14"/>
            <p:cNvSpPr/>
            <p:nvPr/>
          </p:nvSpPr>
          <p:spPr>
            <a:xfrm>
              <a:off x="171000" y="2695463"/>
              <a:ext cx="210446" cy="2117729"/>
            </a:xfrm>
            <a:custGeom>
              <a:avLst/>
              <a:gdLst/>
              <a:ahLst/>
              <a:cxnLst/>
              <a:rect l="l" t="t" r="r" b="b"/>
              <a:pathLst>
                <a:path w="3244" h="32647" extrusionOk="0">
                  <a:moveTo>
                    <a:pt x="1029" y="1374"/>
                  </a:moveTo>
                  <a:cubicBezTo>
                    <a:pt x="1452" y="1374"/>
                    <a:pt x="1622" y="1715"/>
                    <a:pt x="1881" y="1967"/>
                  </a:cubicBezTo>
                  <a:cubicBezTo>
                    <a:pt x="1622" y="2308"/>
                    <a:pt x="1370" y="2649"/>
                    <a:pt x="1200" y="2989"/>
                  </a:cubicBezTo>
                  <a:lnTo>
                    <a:pt x="1029" y="2989"/>
                  </a:lnTo>
                  <a:lnTo>
                    <a:pt x="1029" y="1374"/>
                  </a:lnTo>
                  <a:close/>
                  <a:moveTo>
                    <a:pt x="1111" y="5633"/>
                  </a:moveTo>
                  <a:cubicBezTo>
                    <a:pt x="1540" y="6055"/>
                    <a:pt x="1881" y="6485"/>
                    <a:pt x="2222" y="6907"/>
                  </a:cubicBezTo>
                  <a:cubicBezTo>
                    <a:pt x="1881" y="7418"/>
                    <a:pt x="1540" y="7929"/>
                    <a:pt x="1111" y="8529"/>
                  </a:cubicBezTo>
                  <a:lnTo>
                    <a:pt x="1111" y="5633"/>
                  </a:lnTo>
                  <a:close/>
                  <a:moveTo>
                    <a:pt x="1029" y="10913"/>
                  </a:moveTo>
                  <a:cubicBezTo>
                    <a:pt x="1622" y="11336"/>
                    <a:pt x="1963" y="11765"/>
                    <a:pt x="2303" y="12276"/>
                  </a:cubicBezTo>
                  <a:cubicBezTo>
                    <a:pt x="2392" y="12358"/>
                    <a:pt x="2392" y="12528"/>
                    <a:pt x="2303" y="12617"/>
                  </a:cubicBezTo>
                  <a:cubicBezTo>
                    <a:pt x="1963" y="13209"/>
                    <a:pt x="1540" y="13809"/>
                    <a:pt x="1111" y="14402"/>
                  </a:cubicBezTo>
                  <a:lnTo>
                    <a:pt x="1029" y="14320"/>
                  </a:lnTo>
                  <a:lnTo>
                    <a:pt x="1029" y="10913"/>
                  </a:lnTo>
                  <a:close/>
                  <a:moveTo>
                    <a:pt x="1111" y="16875"/>
                  </a:moveTo>
                  <a:cubicBezTo>
                    <a:pt x="1622" y="17386"/>
                    <a:pt x="1963" y="17897"/>
                    <a:pt x="2303" y="18490"/>
                  </a:cubicBezTo>
                  <a:cubicBezTo>
                    <a:pt x="2392" y="18660"/>
                    <a:pt x="2392" y="18831"/>
                    <a:pt x="2222" y="19001"/>
                  </a:cubicBezTo>
                  <a:cubicBezTo>
                    <a:pt x="1881" y="19260"/>
                    <a:pt x="1540" y="19512"/>
                    <a:pt x="1111" y="19941"/>
                  </a:cubicBezTo>
                  <a:lnTo>
                    <a:pt x="1111" y="16875"/>
                  </a:lnTo>
                  <a:close/>
                  <a:moveTo>
                    <a:pt x="1281" y="23089"/>
                  </a:moveTo>
                  <a:cubicBezTo>
                    <a:pt x="1540" y="23518"/>
                    <a:pt x="1792" y="24029"/>
                    <a:pt x="2051" y="24452"/>
                  </a:cubicBezTo>
                  <a:cubicBezTo>
                    <a:pt x="2222" y="24711"/>
                    <a:pt x="2133" y="24881"/>
                    <a:pt x="1963" y="24963"/>
                  </a:cubicBezTo>
                  <a:cubicBezTo>
                    <a:pt x="1711" y="25222"/>
                    <a:pt x="1452" y="25392"/>
                    <a:pt x="1200" y="25644"/>
                  </a:cubicBezTo>
                  <a:lnTo>
                    <a:pt x="1200" y="23089"/>
                  </a:lnTo>
                  <a:close/>
                  <a:moveTo>
                    <a:pt x="1111" y="27859"/>
                  </a:moveTo>
                  <a:cubicBezTo>
                    <a:pt x="1711" y="28458"/>
                    <a:pt x="2051" y="28969"/>
                    <a:pt x="2392" y="29480"/>
                  </a:cubicBezTo>
                  <a:cubicBezTo>
                    <a:pt x="1963" y="29991"/>
                    <a:pt x="1540" y="30414"/>
                    <a:pt x="1111" y="30925"/>
                  </a:cubicBezTo>
                  <a:lnTo>
                    <a:pt x="1111" y="27859"/>
                  </a:lnTo>
                  <a:close/>
                  <a:moveTo>
                    <a:pt x="525" y="1"/>
                  </a:moveTo>
                  <a:cubicBezTo>
                    <a:pt x="363" y="1"/>
                    <a:pt x="259" y="167"/>
                    <a:pt x="259" y="434"/>
                  </a:cubicBezTo>
                  <a:cubicBezTo>
                    <a:pt x="178" y="945"/>
                    <a:pt x="178" y="1456"/>
                    <a:pt x="89" y="1967"/>
                  </a:cubicBezTo>
                  <a:cubicBezTo>
                    <a:pt x="0" y="6226"/>
                    <a:pt x="178" y="10484"/>
                    <a:pt x="178" y="14743"/>
                  </a:cubicBezTo>
                  <a:lnTo>
                    <a:pt x="178" y="31947"/>
                  </a:lnTo>
                  <a:cubicBezTo>
                    <a:pt x="178" y="32206"/>
                    <a:pt x="89" y="32546"/>
                    <a:pt x="430" y="32628"/>
                  </a:cubicBezTo>
                  <a:cubicBezTo>
                    <a:pt x="466" y="32640"/>
                    <a:pt x="500" y="32646"/>
                    <a:pt x="533" y="32646"/>
                  </a:cubicBezTo>
                  <a:cubicBezTo>
                    <a:pt x="736" y="32646"/>
                    <a:pt x="883" y="32434"/>
                    <a:pt x="1029" y="32287"/>
                  </a:cubicBezTo>
                  <a:cubicBezTo>
                    <a:pt x="1540" y="31695"/>
                    <a:pt x="2051" y="31095"/>
                    <a:pt x="2474" y="30502"/>
                  </a:cubicBezTo>
                  <a:cubicBezTo>
                    <a:pt x="3244" y="29651"/>
                    <a:pt x="3244" y="29221"/>
                    <a:pt x="2562" y="28288"/>
                  </a:cubicBezTo>
                  <a:cubicBezTo>
                    <a:pt x="2133" y="27688"/>
                    <a:pt x="1711" y="27177"/>
                    <a:pt x="1200" y="26584"/>
                  </a:cubicBezTo>
                  <a:cubicBezTo>
                    <a:pt x="1540" y="26155"/>
                    <a:pt x="2051" y="25903"/>
                    <a:pt x="2392" y="25562"/>
                  </a:cubicBezTo>
                  <a:cubicBezTo>
                    <a:pt x="2903" y="25133"/>
                    <a:pt x="2985" y="24711"/>
                    <a:pt x="2644" y="24200"/>
                  </a:cubicBezTo>
                  <a:cubicBezTo>
                    <a:pt x="2222" y="23430"/>
                    <a:pt x="1792" y="22578"/>
                    <a:pt x="1370" y="21815"/>
                  </a:cubicBezTo>
                  <a:cubicBezTo>
                    <a:pt x="1029" y="21304"/>
                    <a:pt x="1029" y="20875"/>
                    <a:pt x="1452" y="20452"/>
                  </a:cubicBezTo>
                  <a:cubicBezTo>
                    <a:pt x="1881" y="20112"/>
                    <a:pt x="2222" y="19771"/>
                    <a:pt x="2562" y="19512"/>
                  </a:cubicBezTo>
                  <a:cubicBezTo>
                    <a:pt x="3073" y="19001"/>
                    <a:pt x="3155" y="18660"/>
                    <a:pt x="2733" y="18068"/>
                  </a:cubicBezTo>
                  <a:cubicBezTo>
                    <a:pt x="2303" y="17468"/>
                    <a:pt x="1881" y="16787"/>
                    <a:pt x="1452" y="16194"/>
                  </a:cubicBezTo>
                  <a:cubicBezTo>
                    <a:pt x="1200" y="15935"/>
                    <a:pt x="1111" y="15683"/>
                    <a:pt x="1370" y="15424"/>
                  </a:cubicBezTo>
                  <a:lnTo>
                    <a:pt x="2644" y="13380"/>
                  </a:lnTo>
                  <a:cubicBezTo>
                    <a:pt x="3155" y="12617"/>
                    <a:pt x="3155" y="12187"/>
                    <a:pt x="2562" y="11506"/>
                  </a:cubicBezTo>
                  <a:cubicBezTo>
                    <a:pt x="2133" y="10995"/>
                    <a:pt x="1622" y="10484"/>
                    <a:pt x="1200" y="9891"/>
                  </a:cubicBezTo>
                  <a:cubicBezTo>
                    <a:pt x="1711" y="9121"/>
                    <a:pt x="2133" y="8270"/>
                    <a:pt x="2644" y="7507"/>
                  </a:cubicBezTo>
                  <a:cubicBezTo>
                    <a:pt x="2985" y="7077"/>
                    <a:pt x="2903" y="6737"/>
                    <a:pt x="2562" y="6314"/>
                  </a:cubicBezTo>
                  <a:cubicBezTo>
                    <a:pt x="2133" y="5803"/>
                    <a:pt x="1622" y="5204"/>
                    <a:pt x="1200" y="4693"/>
                  </a:cubicBezTo>
                  <a:cubicBezTo>
                    <a:pt x="1622" y="3929"/>
                    <a:pt x="2051" y="3160"/>
                    <a:pt x="2562" y="2478"/>
                  </a:cubicBezTo>
                  <a:cubicBezTo>
                    <a:pt x="2733" y="2138"/>
                    <a:pt x="2814" y="1797"/>
                    <a:pt x="2474" y="1545"/>
                  </a:cubicBezTo>
                  <a:cubicBezTo>
                    <a:pt x="1881" y="1115"/>
                    <a:pt x="1370" y="693"/>
                    <a:pt x="859" y="182"/>
                  </a:cubicBezTo>
                  <a:cubicBezTo>
                    <a:pt x="734" y="57"/>
                    <a:pt x="620" y="1"/>
                    <a:pt x="5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21" name="Google Shape;1121;p14"/>
            <p:cNvSpPr/>
            <p:nvPr/>
          </p:nvSpPr>
          <p:spPr>
            <a:xfrm>
              <a:off x="171000" y="330312"/>
              <a:ext cx="210446" cy="2117729"/>
            </a:xfrm>
            <a:custGeom>
              <a:avLst/>
              <a:gdLst/>
              <a:ahLst/>
              <a:cxnLst/>
              <a:rect l="l" t="t" r="r" b="b"/>
              <a:pathLst>
                <a:path w="3244" h="32647" extrusionOk="0">
                  <a:moveTo>
                    <a:pt x="1029" y="1374"/>
                  </a:moveTo>
                  <a:cubicBezTo>
                    <a:pt x="1452" y="1374"/>
                    <a:pt x="1622" y="1715"/>
                    <a:pt x="1881" y="1967"/>
                  </a:cubicBezTo>
                  <a:cubicBezTo>
                    <a:pt x="1622" y="2308"/>
                    <a:pt x="1370" y="2649"/>
                    <a:pt x="1200" y="2989"/>
                  </a:cubicBezTo>
                  <a:lnTo>
                    <a:pt x="1029" y="2989"/>
                  </a:lnTo>
                  <a:lnTo>
                    <a:pt x="1029" y="1374"/>
                  </a:lnTo>
                  <a:close/>
                  <a:moveTo>
                    <a:pt x="1111" y="5633"/>
                  </a:moveTo>
                  <a:cubicBezTo>
                    <a:pt x="1540" y="6055"/>
                    <a:pt x="1881" y="6485"/>
                    <a:pt x="2222" y="6907"/>
                  </a:cubicBezTo>
                  <a:cubicBezTo>
                    <a:pt x="1881" y="7418"/>
                    <a:pt x="1540" y="7929"/>
                    <a:pt x="1111" y="8529"/>
                  </a:cubicBezTo>
                  <a:lnTo>
                    <a:pt x="1111" y="5633"/>
                  </a:lnTo>
                  <a:close/>
                  <a:moveTo>
                    <a:pt x="1029" y="10913"/>
                  </a:moveTo>
                  <a:cubicBezTo>
                    <a:pt x="1622" y="11336"/>
                    <a:pt x="1963" y="11765"/>
                    <a:pt x="2303" y="12276"/>
                  </a:cubicBezTo>
                  <a:cubicBezTo>
                    <a:pt x="2392" y="12358"/>
                    <a:pt x="2392" y="12528"/>
                    <a:pt x="2303" y="12617"/>
                  </a:cubicBezTo>
                  <a:cubicBezTo>
                    <a:pt x="1963" y="13209"/>
                    <a:pt x="1540" y="13809"/>
                    <a:pt x="1111" y="14402"/>
                  </a:cubicBezTo>
                  <a:lnTo>
                    <a:pt x="1029" y="14320"/>
                  </a:lnTo>
                  <a:lnTo>
                    <a:pt x="1029" y="10913"/>
                  </a:lnTo>
                  <a:close/>
                  <a:moveTo>
                    <a:pt x="1111" y="16875"/>
                  </a:moveTo>
                  <a:cubicBezTo>
                    <a:pt x="1622" y="17386"/>
                    <a:pt x="1963" y="17897"/>
                    <a:pt x="2303" y="18490"/>
                  </a:cubicBezTo>
                  <a:cubicBezTo>
                    <a:pt x="2392" y="18660"/>
                    <a:pt x="2392" y="18831"/>
                    <a:pt x="2222" y="19001"/>
                  </a:cubicBezTo>
                  <a:cubicBezTo>
                    <a:pt x="1881" y="19260"/>
                    <a:pt x="1540" y="19512"/>
                    <a:pt x="1111" y="19941"/>
                  </a:cubicBezTo>
                  <a:lnTo>
                    <a:pt x="1111" y="16875"/>
                  </a:lnTo>
                  <a:close/>
                  <a:moveTo>
                    <a:pt x="1281" y="23089"/>
                  </a:moveTo>
                  <a:cubicBezTo>
                    <a:pt x="1540" y="23518"/>
                    <a:pt x="1792" y="24029"/>
                    <a:pt x="2051" y="24452"/>
                  </a:cubicBezTo>
                  <a:cubicBezTo>
                    <a:pt x="2222" y="24711"/>
                    <a:pt x="2133" y="24881"/>
                    <a:pt x="1963" y="24963"/>
                  </a:cubicBezTo>
                  <a:cubicBezTo>
                    <a:pt x="1711" y="25222"/>
                    <a:pt x="1452" y="25392"/>
                    <a:pt x="1200" y="25644"/>
                  </a:cubicBezTo>
                  <a:lnTo>
                    <a:pt x="1200" y="23089"/>
                  </a:lnTo>
                  <a:close/>
                  <a:moveTo>
                    <a:pt x="1111" y="27859"/>
                  </a:moveTo>
                  <a:cubicBezTo>
                    <a:pt x="1711" y="28458"/>
                    <a:pt x="2051" y="28969"/>
                    <a:pt x="2392" y="29480"/>
                  </a:cubicBezTo>
                  <a:cubicBezTo>
                    <a:pt x="1963" y="29991"/>
                    <a:pt x="1540" y="30414"/>
                    <a:pt x="1111" y="30925"/>
                  </a:cubicBezTo>
                  <a:lnTo>
                    <a:pt x="1111" y="27859"/>
                  </a:lnTo>
                  <a:close/>
                  <a:moveTo>
                    <a:pt x="525" y="1"/>
                  </a:moveTo>
                  <a:cubicBezTo>
                    <a:pt x="363" y="1"/>
                    <a:pt x="259" y="167"/>
                    <a:pt x="259" y="434"/>
                  </a:cubicBezTo>
                  <a:cubicBezTo>
                    <a:pt x="178" y="945"/>
                    <a:pt x="178" y="1456"/>
                    <a:pt x="89" y="1967"/>
                  </a:cubicBezTo>
                  <a:cubicBezTo>
                    <a:pt x="0" y="6226"/>
                    <a:pt x="178" y="10484"/>
                    <a:pt x="178" y="14743"/>
                  </a:cubicBezTo>
                  <a:lnTo>
                    <a:pt x="178" y="31947"/>
                  </a:lnTo>
                  <a:cubicBezTo>
                    <a:pt x="178" y="32206"/>
                    <a:pt x="89" y="32546"/>
                    <a:pt x="430" y="32628"/>
                  </a:cubicBezTo>
                  <a:cubicBezTo>
                    <a:pt x="466" y="32640"/>
                    <a:pt x="500" y="32646"/>
                    <a:pt x="533" y="32646"/>
                  </a:cubicBezTo>
                  <a:cubicBezTo>
                    <a:pt x="736" y="32646"/>
                    <a:pt x="883" y="32434"/>
                    <a:pt x="1029" y="32287"/>
                  </a:cubicBezTo>
                  <a:cubicBezTo>
                    <a:pt x="1540" y="31695"/>
                    <a:pt x="2051" y="31095"/>
                    <a:pt x="2474" y="30502"/>
                  </a:cubicBezTo>
                  <a:cubicBezTo>
                    <a:pt x="3244" y="29651"/>
                    <a:pt x="3244" y="29221"/>
                    <a:pt x="2562" y="28288"/>
                  </a:cubicBezTo>
                  <a:cubicBezTo>
                    <a:pt x="2133" y="27688"/>
                    <a:pt x="1711" y="27177"/>
                    <a:pt x="1200" y="26584"/>
                  </a:cubicBezTo>
                  <a:cubicBezTo>
                    <a:pt x="1540" y="26155"/>
                    <a:pt x="2051" y="25903"/>
                    <a:pt x="2392" y="25562"/>
                  </a:cubicBezTo>
                  <a:cubicBezTo>
                    <a:pt x="2903" y="25133"/>
                    <a:pt x="2985" y="24711"/>
                    <a:pt x="2644" y="24200"/>
                  </a:cubicBezTo>
                  <a:cubicBezTo>
                    <a:pt x="2222" y="23430"/>
                    <a:pt x="1792" y="22578"/>
                    <a:pt x="1370" y="21815"/>
                  </a:cubicBezTo>
                  <a:cubicBezTo>
                    <a:pt x="1029" y="21304"/>
                    <a:pt x="1029" y="20875"/>
                    <a:pt x="1452" y="20452"/>
                  </a:cubicBezTo>
                  <a:cubicBezTo>
                    <a:pt x="1881" y="20112"/>
                    <a:pt x="2222" y="19771"/>
                    <a:pt x="2562" y="19512"/>
                  </a:cubicBezTo>
                  <a:cubicBezTo>
                    <a:pt x="3073" y="19001"/>
                    <a:pt x="3155" y="18660"/>
                    <a:pt x="2733" y="18068"/>
                  </a:cubicBezTo>
                  <a:cubicBezTo>
                    <a:pt x="2303" y="17468"/>
                    <a:pt x="1881" y="16787"/>
                    <a:pt x="1452" y="16194"/>
                  </a:cubicBezTo>
                  <a:cubicBezTo>
                    <a:pt x="1200" y="15935"/>
                    <a:pt x="1111" y="15683"/>
                    <a:pt x="1370" y="15424"/>
                  </a:cubicBezTo>
                  <a:lnTo>
                    <a:pt x="2644" y="13380"/>
                  </a:lnTo>
                  <a:cubicBezTo>
                    <a:pt x="3155" y="12617"/>
                    <a:pt x="3155" y="12187"/>
                    <a:pt x="2562" y="11506"/>
                  </a:cubicBezTo>
                  <a:cubicBezTo>
                    <a:pt x="2133" y="10995"/>
                    <a:pt x="1622" y="10484"/>
                    <a:pt x="1200" y="9891"/>
                  </a:cubicBezTo>
                  <a:cubicBezTo>
                    <a:pt x="1711" y="9121"/>
                    <a:pt x="2133" y="8270"/>
                    <a:pt x="2644" y="7507"/>
                  </a:cubicBezTo>
                  <a:cubicBezTo>
                    <a:pt x="2985" y="7077"/>
                    <a:pt x="2903" y="6737"/>
                    <a:pt x="2562" y="6314"/>
                  </a:cubicBezTo>
                  <a:cubicBezTo>
                    <a:pt x="2133" y="5803"/>
                    <a:pt x="1622" y="5204"/>
                    <a:pt x="1200" y="4693"/>
                  </a:cubicBezTo>
                  <a:cubicBezTo>
                    <a:pt x="1622" y="3929"/>
                    <a:pt x="2051" y="3160"/>
                    <a:pt x="2562" y="2478"/>
                  </a:cubicBezTo>
                  <a:cubicBezTo>
                    <a:pt x="2733" y="2138"/>
                    <a:pt x="2814" y="1797"/>
                    <a:pt x="2474" y="1545"/>
                  </a:cubicBezTo>
                  <a:cubicBezTo>
                    <a:pt x="1881" y="1115"/>
                    <a:pt x="1370" y="693"/>
                    <a:pt x="859" y="182"/>
                  </a:cubicBezTo>
                  <a:cubicBezTo>
                    <a:pt x="734" y="57"/>
                    <a:pt x="620" y="1"/>
                    <a:pt x="5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22" name="Google Shape;1122;p14"/>
            <p:cNvSpPr/>
            <p:nvPr/>
          </p:nvSpPr>
          <p:spPr>
            <a:xfrm>
              <a:off x="253662" y="2498149"/>
              <a:ext cx="151250" cy="147240"/>
            </a:xfrm>
            <a:custGeom>
              <a:avLst/>
              <a:gdLst/>
              <a:ahLst/>
              <a:cxnLst/>
              <a:rect l="l" t="t" r="r" b="b"/>
              <a:pathLst>
                <a:path w="3326" h="3238" extrusionOk="0">
                  <a:moveTo>
                    <a:pt x="1792" y="1"/>
                  </a:moveTo>
                  <a:cubicBezTo>
                    <a:pt x="852" y="1"/>
                    <a:pt x="0" y="771"/>
                    <a:pt x="0" y="1704"/>
                  </a:cubicBezTo>
                  <a:cubicBezTo>
                    <a:pt x="0" y="2556"/>
                    <a:pt x="682" y="3237"/>
                    <a:pt x="1622" y="3237"/>
                  </a:cubicBezTo>
                  <a:cubicBezTo>
                    <a:pt x="2474" y="3237"/>
                    <a:pt x="3237" y="2556"/>
                    <a:pt x="3237" y="1623"/>
                  </a:cubicBezTo>
                  <a:cubicBezTo>
                    <a:pt x="3325" y="771"/>
                    <a:pt x="2644" y="1"/>
                    <a:pt x="17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571"/>
        <p:cNvGrpSpPr/>
        <p:nvPr/>
      </p:nvGrpSpPr>
      <p:grpSpPr>
        <a:xfrm>
          <a:off x="0" y="0"/>
          <a:ext cx="0" cy="0"/>
          <a:chOff x="0" y="0"/>
          <a:chExt cx="0" cy="0"/>
        </a:xfrm>
      </p:grpSpPr>
      <p:grpSp>
        <p:nvGrpSpPr>
          <p:cNvPr id="2572" name="Google Shape;2572;p39"/>
          <p:cNvGrpSpPr/>
          <p:nvPr/>
        </p:nvGrpSpPr>
        <p:grpSpPr>
          <a:xfrm rot="5400000">
            <a:off x="178940" y="-959422"/>
            <a:ext cx="1078604" cy="1926882"/>
            <a:chOff x="-329960" y="539399"/>
            <a:chExt cx="1078604" cy="1926882"/>
          </a:xfrm>
        </p:grpSpPr>
        <p:sp>
          <p:nvSpPr>
            <p:cNvPr id="2573" name="Google Shape;2573;p39"/>
            <p:cNvSpPr/>
            <p:nvPr/>
          </p:nvSpPr>
          <p:spPr>
            <a:xfrm>
              <a:off x="-329960" y="744689"/>
              <a:ext cx="330007" cy="776874"/>
            </a:xfrm>
            <a:custGeom>
              <a:avLst/>
              <a:gdLst/>
              <a:ahLst/>
              <a:cxnLst/>
              <a:rect l="l" t="t" r="r" b="b"/>
              <a:pathLst>
                <a:path w="9103" h="21431" extrusionOk="0">
                  <a:moveTo>
                    <a:pt x="1221" y="1"/>
                  </a:moveTo>
                  <a:cubicBezTo>
                    <a:pt x="604" y="1"/>
                    <a:pt x="0" y="810"/>
                    <a:pt x="342" y="1493"/>
                  </a:cubicBezTo>
                  <a:cubicBezTo>
                    <a:pt x="1374" y="3568"/>
                    <a:pt x="2988" y="5523"/>
                    <a:pt x="4261" y="7367"/>
                  </a:cubicBezTo>
                  <a:cubicBezTo>
                    <a:pt x="5183" y="8640"/>
                    <a:pt x="6105" y="10253"/>
                    <a:pt x="7489" y="11176"/>
                  </a:cubicBezTo>
                  <a:lnTo>
                    <a:pt x="7369" y="11286"/>
                  </a:lnTo>
                  <a:cubicBezTo>
                    <a:pt x="5985" y="12789"/>
                    <a:pt x="4833" y="14634"/>
                    <a:pt x="3569" y="16248"/>
                  </a:cubicBezTo>
                  <a:cubicBezTo>
                    <a:pt x="2758" y="17400"/>
                    <a:pt x="913" y="19125"/>
                    <a:pt x="1033" y="20628"/>
                  </a:cubicBezTo>
                  <a:cubicBezTo>
                    <a:pt x="1033" y="20859"/>
                    <a:pt x="1264" y="21320"/>
                    <a:pt x="1605" y="21320"/>
                  </a:cubicBezTo>
                  <a:cubicBezTo>
                    <a:pt x="1725" y="21320"/>
                    <a:pt x="1725" y="21320"/>
                    <a:pt x="1836" y="21430"/>
                  </a:cubicBezTo>
                  <a:cubicBezTo>
                    <a:pt x="2186" y="21430"/>
                    <a:pt x="2647" y="21200"/>
                    <a:pt x="2647" y="20739"/>
                  </a:cubicBezTo>
                  <a:cubicBezTo>
                    <a:pt x="2647" y="20398"/>
                    <a:pt x="3800" y="19245"/>
                    <a:pt x="4030" y="18894"/>
                  </a:cubicBezTo>
                  <a:cubicBezTo>
                    <a:pt x="4602" y="18203"/>
                    <a:pt x="5183" y="17511"/>
                    <a:pt x="5644" y="16709"/>
                  </a:cubicBezTo>
                  <a:cubicBezTo>
                    <a:pt x="6797" y="15325"/>
                    <a:pt x="7950" y="13942"/>
                    <a:pt x="8872" y="12328"/>
                  </a:cubicBezTo>
                  <a:cubicBezTo>
                    <a:pt x="9102" y="12098"/>
                    <a:pt x="8983" y="11747"/>
                    <a:pt x="8872" y="11406"/>
                  </a:cubicBezTo>
                  <a:lnTo>
                    <a:pt x="8872" y="11176"/>
                  </a:lnTo>
                  <a:cubicBezTo>
                    <a:pt x="8641" y="9101"/>
                    <a:pt x="6797" y="7367"/>
                    <a:pt x="5644" y="5642"/>
                  </a:cubicBezTo>
                  <a:cubicBezTo>
                    <a:pt x="4372" y="3909"/>
                    <a:pt x="3219" y="1954"/>
                    <a:pt x="1836" y="340"/>
                  </a:cubicBezTo>
                  <a:cubicBezTo>
                    <a:pt x="1656" y="100"/>
                    <a:pt x="1438" y="1"/>
                    <a:pt x="1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4" name="Google Shape;2574;p39"/>
            <p:cNvSpPr/>
            <p:nvPr/>
          </p:nvSpPr>
          <p:spPr>
            <a:xfrm>
              <a:off x="-217291" y="539399"/>
              <a:ext cx="209793" cy="407595"/>
            </a:xfrm>
            <a:custGeom>
              <a:avLst/>
              <a:gdLst/>
              <a:ahLst/>
              <a:cxnLst/>
              <a:rect l="l" t="t" r="r" b="b"/>
              <a:pathLst>
                <a:path w="5787" h="11244" extrusionOk="0">
                  <a:moveTo>
                    <a:pt x="5113" y="0"/>
                  </a:moveTo>
                  <a:cubicBezTo>
                    <a:pt x="4982" y="0"/>
                    <a:pt x="4845" y="38"/>
                    <a:pt x="4722" y="119"/>
                  </a:cubicBezTo>
                  <a:cubicBezTo>
                    <a:pt x="3569" y="1041"/>
                    <a:pt x="2536" y="2084"/>
                    <a:pt x="1494" y="3006"/>
                  </a:cubicBezTo>
                  <a:cubicBezTo>
                    <a:pt x="922" y="3577"/>
                    <a:pt x="0" y="4158"/>
                    <a:pt x="0" y="4961"/>
                  </a:cubicBezTo>
                  <a:cubicBezTo>
                    <a:pt x="0" y="5883"/>
                    <a:pt x="1383" y="7156"/>
                    <a:pt x="1845" y="7847"/>
                  </a:cubicBezTo>
                  <a:cubicBezTo>
                    <a:pt x="2767" y="9000"/>
                    <a:pt x="3569" y="10153"/>
                    <a:pt x="4611" y="11075"/>
                  </a:cubicBezTo>
                  <a:cubicBezTo>
                    <a:pt x="4730" y="11194"/>
                    <a:pt x="4872" y="11244"/>
                    <a:pt x="5011" y="11244"/>
                  </a:cubicBezTo>
                  <a:cubicBezTo>
                    <a:pt x="5411" y="11244"/>
                    <a:pt x="5786" y="10836"/>
                    <a:pt x="5533" y="10494"/>
                  </a:cubicBezTo>
                  <a:cubicBezTo>
                    <a:pt x="5644" y="10383"/>
                    <a:pt x="5764" y="10153"/>
                    <a:pt x="5764" y="9922"/>
                  </a:cubicBezTo>
                  <a:cubicBezTo>
                    <a:pt x="5533" y="6805"/>
                    <a:pt x="5644" y="3808"/>
                    <a:pt x="5764" y="700"/>
                  </a:cubicBezTo>
                  <a:cubicBezTo>
                    <a:pt x="5764" y="580"/>
                    <a:pt x="5764" y="470"/>
                    <a:pt x="5644" y="350"/>
                  </a:cubicBezTo>
                  <a:cubicBezTo>
                    <a:pt x="5572" y="129"/>
                    <a:pt x="5353" y="0"/>
                    <a:pt x="51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5" name="Google Shape;2575;p39"/>
            <p:cNvSpPr/>
            <p:nvPr/>
          </p:nvSpPr>
          <p:spPr>
            <a:xfrm>
              <a:off x="-54485" y="744689"/>
              <a:ext cx="330007" cy="776874"/>
            </a:xfrm>
            <a:custGeom>
              <a:avLst/>
              <a:gdLst/>
              <a:ahLst/>
              <a:cxnLst/>
              <a:rect l="l" t="t" r="r" b="b"/>
              <a:pathLst>
                <a:path w="9103" h="21431" extrusionOk="0">
                  <a:moveTo>
                    <a:pt x="7881" y="1"/>
                  </a:moveTo>
                  <a:cubicBezTo>
                    <a:pt x="7665" y="1"/>
                    <a:pt x="7447" y="100"/>
                    <a:pt x="7267" y="340"/>
                  </a:cubicBezTo>
                  <a:cubicBezTo>
                    <a:pt x="5884" y="1954"/>
                    <a:pt x="4731" y="3909"/>
                    <a:pt x="3458" y="5642"/>
                  </a:cubicBezTo>
                  <a:cubicBezTo>
                    <a:pt x="2306" y="7367"/>
                    <a:pt x="461" y="9101"/>
                    <a:pt x="231" y="11176"/>
                  </a:cubicBezTo>
                  <a:lnTo>
                    <a:pt x="231" y="11406"/>
                  </a:lnTo>
                  <a:cubicBezTo>
                    <a:pt x="120" y="11747"/>
                    <a:pt x="0" y="12098"/>
                    <a:pt x="231" y="12328"/>
                  </a:cubicBezTo>
                  <a:cubicBezTo>
                    <a:pt x="1153" y="13942"/>
                    <a:pt x="2306" y="15325"/>
                    <a:pt x="3458" y="16709"/>
                  </a:cubicBezTo>
                  <a:cubicBezTo>
                    <a:pt x="3920" y="17511"/>
                    <a:pt x="4501" y="18203"/>
                    <a:pt x="5072" y="18894"/>
                  </a:cubicBezTo>
                  <a:cubicBezTo>
                    <a:pt x="5303" y="19245"/>
                    <a:pt x="6456" y="20398"/>
                    <a:pt x="6456" y="20739"/>
                  </a:cubicBezTo>
                  <a:cubicBezTo>
                    <a:pt x="6575" y="21200"/>
                    <a:pt x="6917" y="21430"/>
                    <a:pt x="7267" y="21430"/>
                  </a:cubicBezTo>
                  <a:cubicBezTo>
                    <a:pt x="7378" y="21320"/>
                    <a:pt x="7498" y="21320"/>
                    <a:pt x="7498" y="21320"/>
                  </a:cubicBezTo>
                  <a:cubicBezTo>
                    <a:pt x="7839" y="21320"/>
                    <a:pt x="8069" y="20859"/>
                    <a:pt x="8069" y="20628"/>
                  </a:cubicBezTo>
                  <a:cubicBezTo>
                    <a:pt x="8189" y="19125"/>
                    <a:pt x="6345" y="17400"/>
                    <a:pt x="5533" y="16248"/>
                  </a:cubicBezTo>
                  <a:cubicBezTo>
                    <a:pt x="4270" y="14634"/>
                    <a:pt x="3117" y="12789"/>
                    <a:pt x="1734" y="11286"/>
                  </a:cubicBezTo>
                  <a:lnTo>
                    <a:pt x="1614" y="11176"/>
                  </a:lnTo>
                  <a:cubicBezTo>
                    <a:pt x="2997" y="10253"/>
                    <a:pt x="3920" y="8640"/>
                    <a:pt x="4842" y="7367"/>
                  </a:cubicBezTo>
                  <a:cubicBezTo>
                    <a:pt x="6114" y="5523"/>
                    <a:pt x="7728" y="3568"/>
                    <a:pt x="8761" y="1493"/>
                  </a:cubicBezTo>
                  <a:cubicBezTo>
                    <a:pt x="9102" y="810"/>
                    <a:pt x="8499" y="1"/>
                    <a:pt x="78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6" name="Google Shape;2576;p39"/>
            <p:cNvSpPr/>
            <p:nvPr/>
          </p:nvSpPr>
          <p:spPr>
            <a:xfrm>
              <a:off x="92878" y="1065512"/>
              <a:ext cx="450039" cy="449971"/>
            </a:xfrm>
            <a:custGeom>
              <a:avLst/>
              <a:gdLst/>
              <a:ahLst/>
              <a:cxnLst/>
              <a:rect l="l" t="t" r="r" b="b"/>
              <a:pathLst>
                <a:path w="12414" h="12413" extrusionOk="0">
                  <a:moveTo>
                    <a:pt x="6199" y="6586"/>
                  </a:moveTo>
                  <a:cubicBezTo>
                    <a:pt x="6310" y="6706"/>
                    <a:pt x="6310" y="6706"/>
                    <a:pt x="6310" y="6817"/>
                  </a:cubicBezTo>
                  <a:cubicBezTo>
                    <a:pt x="6310" y="6937"/>
                    <a:pt x="6430" y="7047"/>
                    <a:pt x="6540" y="7047"/>
                  </a:cubicBezTo>
                  <a:lnTo>
                    <a:pt x="6540" y="7278"/>
                  </a:lnTo>
                  <a:cubicBezTo>
                    <a:pt x="6430" y="7047"/>
                    <a:pt x="6199" y="6937"/>
                    <a:pt x="6079" y="6706"/>
                  </a:cubicBezTo>
                  <a:cubicBezTo>
                    <a:pt x="6199" y="6706"/>
                    <a:pt x="6199" y="6586"/>
                    <a:pt x="6199" y="6586"/>
                  </a:cubicBezTo>
                  <a:close/>
                  <a:moveTo>
                    <a:pt x="5200" y="1"/>
                  </a:moveTo>
                  <a:cubicBezTo>
                    <a:pt x="5148" y="1"/>
                    <a:pt x="5097" y="7"/>
                    <a:pt x="5046" y="20"/>
                  </a:cubicBezTo>
                  <a:cubicBezTo>
                    <a:pt x="4355" y="131"/>
                    <a:pt x="3774" y="251"/>
                    <a:pt x="3082" y="361"/>
                  </a:cubicBezTo>
                  <a:cubicBezTo>
                    <a:pt x="2510" y="361"/>
                    <a:pt x="1929" y="361"/>
                    <a:pt x="1358" y="481"/>
                  </a:cubicBezTo>
                  <a:cubicBezTo>
                    <a:pt x="1238" y="481"/>
                    <a:pt x="1127" y="592"/>
                    <a:pt x="1007" y="712"/>
                  </a:cubicBezTo>
                  <a:cubicBezTo>
                    <a:pt x="971" y="702"/>
                    <a:pt x="935" y="698"/>
                    <a:pt x="898" y="698"/>
                  </a:cubicBezTo>
                  <a:cubicBezTo>
                    <a:pt x="463" y="698"/>
                    <a:pt x="1" y="1319"/>
                    <a:pt x="316" y="1745"/>
                  </a:cubicBezTo>
                  <a:cubicBezTo>
                    <a:pt x="2621" y="5323"/>
                    <a:pt x="5388" y="9242"/>
                    <a:pt x="8385" y="12239"/>
                  </a:cubicBezTo>
                  <a:cubicBezTo>
                    <a:pt x="8500" y="12354"/>
                    <a:pt x="8615" y="12412"/>
                    <a:pt x="8731" y="12412"/>
                  </a:cubicBezTo>
                  <a:cubicBezTo>
                    <a:pt x="8846" y="12412"/>
                    <a:pt x="8961" y="12354"/>
                    <a:pt x="9076" y="12239"/>
                  </a:cubicBezTo>
                  <a:cubicBezTo>
                    <a:pt x="9196" y="12350"/>
                    <a:pt x="9307" y="12350"/>
                    <a:pt x="9427" y="12350"/>
                  </a:cubicBezTo>
                  <a:cubicBezTo>
                    <a:pt x="10921" y="11778"/>
                    <a:pt x="11963" y="9934"/>
                    <a:pt x="12304" y="8431"/>
                  </a:cubicBezTo>
                  <a:cubicBezTo>
                    <a:pt x="12414" y="8009"/>
                    <a:pt x="12130" y="7494"/>
                    <a:pt x="11728" y="7494"/>
                  </a:cubicBezTo>
                  <a:cubicBezTo>
                    <a:pt x="11690" y="7494"/>
                    <a:pt x="11652" y="7499"/>
                    <a:pt x="11612" y="7508"/>
                  </a:cubicBezTo>
                  <a:cubicBezTo>
                    <a:pt x="10810" y="7508"/>
                    <a:pt x="9999" y="7628"/>
                    <a:pt x="9307" y="7739"/>
                  </a:cubicBezTo>
                  <a:cubicBezTo>
                    <a:pt x="8735" y="7739"/>
                    <a:pt x="8154" y="7739"/>
                    <a:pt x="7583" y="7859"/>
                  </a:cubicBezTo>
                  <a:cubicBezTo>
                    <a:pt x="7813" y="7167"/>
                    <a:pt x="7924" y="6475"/>
                    <a:pt x="8154" y="5784"/>
                  </a:cubicBezTo>
                  <a:cubicBezTo>
                    <a:pt x="8274" y="5203"/>
                    <a:pt x="8615" y="4511"/>
                    <a:pt x="8274" y="3939"/>
                  </a:cubicBezTo>
                  <a:cubicBezTo>
                    <a:pt x="8099" y="3649"/>
                    <a:pt x="7811" y="3561"/>
                    <a:pt x="7509" y="3561"/>
                  </a:cubicBezTo>
                  <a:cubicBezTo>
                    <a:pt x="7207" y="3561"/>
                    <a:pt x="6891" y="3649"/>
                    <a:pt x="6660" y="3709"/>
                  </a:cubicBezTo>
                  <a:cubicBezTo>
                    <a:pt x="5969" y="3820"/>
                    <a:pt x="5157" y="3939"/>
                    <a:pt x="4585" y="4170"/>
                  </a:cubicBezTo>
                  <a:cubicBezTo>
                    <a:pt x="5277" y="3248"/>
                    <a:pt x="5618" y="1975"/>
                    <a:pt x="5969" y="822"/>
                  </a:cubicBezTo>
                  <a:cubicBezTo>
                    <a:pt x="6067" y="412"/>
                    <a:pt x="5624" y="1"/>
                    <a:pt x="52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7" name="Google Shape;2577;p39"/>
            <p:cNvSpPr/>
            <p:nvPr/>
          </p:nvSpPr>
          <p:spPr>
            <a:xfrm>
              <a:off x="-46944" y="539399"/>
              <a:ext cx="209793" cy="407595"/>
            </a:xfrm>
            <a:custGeom>
              <a:avLst/>
              <a:gdLst/>
              <a:ahLst/>
              <a:cxnLst/>
              <a:rect l="l" t="t" r="r" b="b"/>
              <a:pathLst>
                <a:path w="5787" h="11244" extrusionOk="0">
                  <a:moveTo>
                    <a:pt x="674" y="0"/>
                  </a:moveTo>
                  <a:cubicBezTo>
                    <a:pt x="433" y="0"/>
                    <a:pt x="214" y="129"/>
                    <a:pt x="143" y="350"/>
                  </a:cubicBezTo>
                  <a:cubicBezTo>
                    <a:pt x="23" y="470"/>
                    <a:pt x="23" y="580"/>
                    <a:pt x="23" y="700"/>
                  </a:cubicBezTo>
                  <a:cubicBezTo>
                    <a:pt x="143" y="3808"/>
                    <a:pt x="253" y="6805"/>
                    <a:pt x="23" y="9922"/>
                  </a:cubicBezTo>
                  <a:cubicBezTo>
                    <a:pt x="23" y="10153"/>
                    <a:pt x="143" y="10383"/>
                    <a:pt x="253" y="10494"/>
                  </a:cubicBezTo>
                  <a:cubicBezTo>
                    <a:pt x="0" y="10836"/>
                    <a:pt x="376" y="11244"/>
                    <a:pt x="775" y="11244"/>
                  </a:cubicBezTo>
                  <a:cubicBezTo>
                    <a:pt x="914" y="11244"/>
                    <a:pt x="1056" y="11194"/>
                    <a:pt x="1176" y="11075"/>
                  </a:cubicBezTo>
                  <a:cubicBezTo>
                    <a:pt x="2218" y="10153"/>
                    <a:pt x="3020" y="9000"/>
                    <a:pt x="3942" y="7847"/>
                  </a:cubicBezTo>
                  <a:cubicBezTo>
                    <a:pt x="4403" y="7156"/>
                    <a:pt x="5786" y="5883"/>
                    <a:pt x="5786" y="4961"/>
                  </a:cubicBezTo>
                  <a:cubicBezTo>
                    <a:pt x="5786" y="4158"/>
                    <a:pt x="4864" y="3577"/>
                    <a:pt x="4293" y="3006"/>
                  </a:cubicBezTo>
                  <a:cubicBezTo>
                    <a:pt x="3250" y="2084"/>
                    <a:pt x="2218" y="1041"/>
                    <a:pt x="1065" y="119"/>
                  </a:cubicBezTo>
                  <a:cubicBezTo>
                    <a:pt x="942" y="38"/>
                    <a:pt x="805" y="0"/>
                    <a:pt x="6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8" name="Google Shape;2578;p39"/>
            <p:cNvSpPr/>
            <p:nvPr/>
          </p:nvSpPr>
          <p:spPr>
            <a:xfrm>
              <a:off x="275477" y="908581"/>
              <a:ext cx="369775" cy="386679"/>
            </a:xfrm>
            <a:custGeom>
              <a:avLst/>
              <a:gdLst/>
              <a:ahLst/>
              <a:cxnLst/>
              <a:rect l="l" t="t" r="r" b="b"/>
              <a:pathLst>
                <a:path w="10200" h="10667" extrusionOk="0">
                  <a:moveTo>
                    <a:pt x="1038" y="1"/>
                  </a:moveTo>
                  <a:cubicBezTo>
                    <a:pt x="518" y="1"/>
                    <a:pt x="0" y="596"/>
                    <a:pt x="351" y="1121"/>
                  </a:cubicBezTo>
                  <a:cubicBezTo>
                    <a:pt x="2546" y="4690"/>
                    <a:pt x="6004" y="8038"/>
                    <a:pt x="9342" y="10574"/>
                  </a:cubicBezTo>
                  <a:cubicBezTo>
                    <a:pt x="9429" y="10638"/>
                    <a:pt x="9516" y="10666"/>
                    <a:pt x="9598" y="10666"/>
                  </a:cubicBezTo>
                  <a:cubicBezTo>
                    <a:pt x="9949" y="10666"/>
                    <a:pt x="10200" y="10159"/>
                    <a:pt x="9923" y="9882"/>
                  </a:cubicBezTo>
                  <a:cubicBezTo>
                    <a:pt x="7156" y="6655"/>
                    <a:pt x="4390" y="3307"/>
                    <a:pt x="1503" y="199"/>
                  </a:cubicBezTo>
                  <a:cubicBezTo>
                    <a:pt x="1366" y="60"/>
                    <a:pt x="1202" y="1"/>
                    <a:pt x="1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9" name="Google Shape;2579;p39"/>
            <p:cNvSpPr/>
            <p:nvPr/>
          </p:nvSpPr>
          <p:spPr>
            <a:xfrm>
              <a:off x="347836" y="810630"/>
              <a:ext cx="400808" cy="415244"/>
            </a:xfrm>
            <a:custGeom>
              <a:avLst/>
              <a:gdLst/>
              <a:ahLst/>
              <a:cxnLst/>
              <a:rect l="l" t="t" r="r" b="b"/>
              <a:pathLst>
                <a:path w="11056" h="11455" extrusionOk="0">
                  <a:moveTo>
                    <a:pt x="836" y="0"/>
                  </a:moveTo>
                  <a:cubicBezTo>
                    <a:pt x="345" y="0"/>
                    <a:pt x="1" y="649"/>
                    <a:pt x="430" y="1168"/>
                  </a:cubicBezTo>
                  <a:cubicBezTo>
                    <a:pt x="3196" y="4746"/>
                    <a:pt x="6654" y="8434"/>
                    <a:pt x="10113" y="11312"/>
                  </a:cubicBezTo>
                  <a:cubicBezTo>
                    <a:pt x="10212" y="11411"/>
                    <a:pt x="10339" y="11454"/>
                    <a:pt x="10462" y="11454"/>
                  </a:cubicBezTo>
                  <a:cubicBezTo>
                    <a:pt x="10772" y="11454"/>
                    <a:pt x="11055" y="11181"/>
                    <a:pt x="10804" y="10851"/>
                  </a:cubicBezTo>
                  <a:cubicBezTo>
                    <a:pt x="8158" y="7051"/>
                    <a:pt x="4810" y="3362"/>
                    <a:pt x="1352" y="245"/>
                  </a:cubicBezTo>
                  <a:cubicBezTo>
                    <a:pt x="1179" y="72"/>
                    <a:pt x="999" y="0"/>
                    <a:pt x="8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80" name="Google Shape;2580;p39"/>
            <p:cNvSpPr/>
            <p:nvPr/>
          </p:nvSpPr>
          <p:spPr>
            <a:xfrm>
              <a:off x="-329960" y="1484105"/>
              <a:ext cx="330007" cy="776874"/>
            </a:xfrm>
            <a:custGeom>
              <a:avLst/>
              <a:gdLst/>
              <a:ahLst/>
              <a:cxnLst/>
              <a:rect l="l" t="t" r="r" b="b"/>
              <a:pathLst>
                <a:path w="9103" h="21431" extrusionOk="0">
                  <a:moveTo>
                    <a:pt x="1836" y="1"/>
                  </a:moveTo>
                  <a:cubicBezTo>
                    <a:pt x="1725" y="111"/>
                    <a:pt x="1725" y="111"/>
                    <a:pt x="1605" y="111"/>
                  </a:cubicBezTo>
                  <a:cubicBezTo>
                    <a:pt x="1264" y="111"/>
                    <a:pt x="1033" y="572"/>
                    <a:pt x="1033" y="803"/>
                  </a:cubicBezTo>
                  <a:cubicBezTo>
                    <a:pt x="913" y="2306"/>
                    <a:pt x="2758" y="4031"/>
                    <a:pt x="3569" y="5183"/>
                  </a:cubicBezTo>
                  <a:cubicBezTo>
                    <a:pt x="4833" y="6797"/>
                    <a:pt x="5985" y="8641"/>
                    <a:pt x="7369" y="10145"/>
                  </a:cubicBezTo>
                  <a:cubicBezTo>
                    <a:pt x="7369" y="10255"/>
                    <a:pt x="7489" y="10255"/>
                    <a:pt x="7489" y="10255"/>
                  </a:cubicBezTo>
                  <a:cubicBezTo>
                    <a:pt x="6105" y="11178"/>
                    <a:pt x="5183" y="12791"/>
                    <a:pt x="4261" y="14064"/>
                  </a:cubicBezTo>
                  <a:cubicBezTo>
                    <a:pt x="2988" y="15908"/>
                    <a:pt x="1374" y="17863"/>
                    <a:pt x="342" y="19938"/>
                  </a:cubicBezTo>
                  <a:cubicBezTo>
                    <a:pt x="0" y="20621"/>
                    <a:pt x="604" y="21430"/>
                    <a:pt x="1221" y="21430"/>
                  </a:cubicBezTo>
                  <a:cubicBezTo>
                    <a:pt x="1438" y="21430"/>
                    <a:pt x="1656" y="21331"/>
                    <a:pt x="1836" y="21091"/>
                  </a:cubicBezTo>
                  <a:cubicBezTo>
                    <a:pt x="3219" y="19477"/>
                    <a:pt x="4372" y="17522"/>
                    <a:pt x="5644" y="15788"/>
                  </a:cubicBezTo>
                  <a:cubicBezTo>
                    <a:pt x="6797" y="14064"/>
                    <a:pt x="8641" y="12330"/>
                    <a:pt x="8872" y="10255"/>
                  </a:cubicBezTo>
                  <a:lnTo>
                    <a:pt x="8872" y="10025"/>
                  </a:lnTo>
                  <a:cubicBezTo>
                    <a:pt x="8983" y="9684"/>
                    <a:pt x="9102" y="9333"/>
                    <a:pt x="8872" y="9103"/>
                  </a:cubicBezTo>
                  <a:cubicBezTo>
                    <a:pt x="7950" y="7489"/>
                    <a:pt x="6797" y="6105"/>
                    <a:pt x="5644" y="4722"/>
                  </a:cubicBezTo>
                  <a:cubicBezTo>
                    <a:pt x="5183" y="3920"/>
                    <a:pt x="4602" y="3228"/>
                    <a:pt x="4030" y="2537"/>
                  </a:cubicBezTo>
                  <a:cubicBezTo>
                    <a:pt x="3800" y="2186"/>
                    <a:pt x="2647" y="1033"/>
                    <a:pt x="2647" y="692"/>
                  </a:cubicBezTo>
                  <a:cubicBezTo>
                    <a:pt x="2647" y="231"/>
                    <a:pt x="2186" y="1"/>
                    <a:pt x="18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81" name="Google Shape;2581;p39"/>
            <p:cNvSpPr/>
            <p:nvPr/>
          </p:nvSpPr>
          <p:spPr>
            <a:xfrm>
              <a:off x="-217291" y="2058686"/>
              <a:ext cx="209793" cy="407595"/>
            </a:xfrm>
            <a:custGeom>
              <a:avLst/>
              <a:gdLst/>
              <a:ahLst/>
              <a:cxnLst/>
              <a:rect l="l" t="t" r="r" b="b"/>
              <a:pathLst>
                <a:path w="5787" h="11244" extrusionOk="0">
                  <a:moveTo>
                    <a:pt x="5011" y="0"/>
                  </a:moveTo>
                  <a:cubicBezTo>
                    <a:pt x="4872" y="0"/>
                    <a:pt x="4730" y="50"/>
                    <a:pt x="4611" y="169"/>
                  </a:cubicBezTo>
                  <a:cubicBezTo>
                    <a:pt x="3569" y="1091"/>
                    <a:pt x="2767" y="2244"/>
                    <a:pt x="1845" y="3397"/>
                  </a:cubicBezTo>
                  <a:cubicBezTo>
                    <a:pt x="1383" y="4088"/>
                    <a:pt x="0" y="5361"/>
                    <a:pt x="0" y="6283"/>
                  </a:cubicBezTo>
                  <a:cubicBezTo>
                    <a:pt x="0" y="7085"/>
                    <a:pt x="922" y="7666"/>
                    <a:pt x="1494" y="8238"/>
                  </a:cubicBezTo>
                  <a:cubicBezTo>
                    <a:pt x="2536" y="9160"/>
                    <a:pt x="3569" y="10202"/>
                    <a:pt x="4722" y="11125"/>
                  </a:cubicBezTo>
                  <a:cubicBezTo>
                    <a:pt x="4845" y="11206"/>
                    <a:pt x="4982" y="11244"/>
                    <a:pt x="5113" y="11244"/>
                  </a:cubicBezTo>
                  <a:cubicBezTo>
                    <a:pt x="5353" y="11244"/>
                    <a:pt x="5572" y="11115"/>
                    <a:pt x="5644" y="10894"/>
                  </a:cubicBezTo>
                  <a:cubicBezTo>
                    <a:pt x="5764" y="10774"/>
                    <a:pt x="5764" y="10664"/>
                    <a:pt x="5764" y="10544"/>
                  </a:cubicBezTo>
                  <a:cubicBezTo>
                    <a:pt x="5644" y="7436"/>
                    <a:pt x="5533" y="4439"/>
                    <a:pt x="5764" y="1322"/>
                  </a:cubicBezTo>
                  <a:cubicBezTo>
                    <a:pt x="5764" y="1091"/>
                    <a:pt x="5644" y="861"/>
                    <a:pt x="5533" y="750"/>
                  </a:cubicBezTo>
                  <a:cubicBezTo>
                    <a:pt x="5786" y="408"/>
                    <a:pt x="5411" y="0"/>
                    <a:pt x="501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82" name="Google Shape;2582;p39"/>
            <p:cNvSpPr/>
            <p:nvPr/>
          </p:nvSpPr>
          <p:spPr>
            <a:xfrm>
              <a:off x="-54485" y="1484105"/>
              <a:ext cx="330007" cy="776874"/>
            </a:xfrm>
            <a:custGeom>
              <a:avLst/>
              <a:gdLst/>
              <a:ahLst/>
              <a:cxnLst/>
              <a:rect l="l" t="t" r="r" b="b"/>
              <a:pathLst>
                <a:path w="9103" h="21431" extrusionOk="0">
                  <a:moveTo>
                    <a:pt x="7267" y="1"/>
                  </a:moveTo>
                  <a:cubicBezTo>
                    <a:pt x="6917" y="1"/>
                    <a:pt x="6575" y="231"/>
                    <a:pt x="6456" y="692"/>
                  </a:cubicBezTo>
                  <a:cubicBezTo>
                    <a:pt x="6456" y="1033"/>
                    <a:pt x="5303" y="2186"/>
                    <a:pt x="5072" y="2537"/>
                  </a:cubicBezTo>
                  <a:cubicBezTo>
                    <a:pt x="4501" y="3228"/>
                    <a:pt x="3920" y="3920"/>
                    <a:pt x="3458" y="4722"/>
                  </a:cubicBezTo>
                  <a:cubicBezTo>
                    <a:pt x="2306" y="6105"/>
                    <a:pt x="1153" y="7489"/>
                    <a:pt x="231" y="9103"/>
                  </a:cubicBezTo>
                  <a:cubicBezTo>
                    <a:pt x="0" y="9333"/>
                    <a:pt x="120" y="9684"/>
                    <a:pt x="231" y="10025"/>
                  </a:cubicBezTo>
                  <a:lnTo>
                    <a:pt x="231" y="10255"/>
                  </a:lnTo>
                  <a:cubicBezTo>
                    <a:pt x="461" y="12330"/>
                    <a:pt x="2306" y="14064"/>
                    <a:pt x="3458" y="15788"/>
                  </a:cubicBezTo>
                  <a:cubicBezTo>
                    <a:pt x="4731" y="17522"/>
                    <a:pt x="5884" y="19477"/>
                    <a:pt x="7267" y="21091"/>
                  </a:cubicBezTo>
                  <a:cubicBezTo>
                    <a:pt x="7447" y="21331"/>
                    <a:pt x="7665" y="21430"/>
                    <a:pt x="7881" y="21430"/>
                  </a:cubicBezTo>
                  <a:cubicBezTo>
                    <a:pt x="8499" y="21430"/>
                    <a:pt x="9102" y="20621"/>
                    <a:pt x="8761" y="19938"/>
                  </a:cubicBezTo>
                  <a:cubicBezTo>
                    <a:pt x="7728" y="17863"/>
                    <a:pt x="6114" y="15908"/>
                    <a:pt x="4842" y="14064"/>
                  </a:cubicBezTo>
                  <a:cubicBezTo>
                    <a:pt x="3920" y="12791"/>
                    <a:pt x="2997" y="11178"/>
                    <a:pt x="1614" y="10255"/>
                  </a:cubicBezTo>
                  <a:cubicBezTo>
                    <a:pt x="1614" y="10255"/>
                    <a:pt x="1734" y="10255"/>
                    <a:pt x="1734" y="10145"/>
                  </a:cubicBezTo>
                  <a:cubicBezTo>
                    <a:pt x="3117" y="8641"/>
                    <a:pt x="4270" y="6797"/>
                    <a:pt x="5533" y="5183"/>
                  </a:cubicBezTo>
                  <a:cubicBezTo>
                    <a:pt x="6345" y="4031"/>
                    <a:pt x="8189" y="2306"/>
                    <a:pt x="8069" y="803"/>
                  </a:cubicBezTo>
                  <a:cubicBezTo>
                    <a:pt x="8069" y="572"/>
                    <a:pt x="7839" y="111"/>
                    <a:pt x="7498" y="111"/>
                  </a:cubicBezTo>
                  <a:cubicBezTo>
                    <a:pt x="7498" y="111"/>
                    <a:pt x="7378" y="111"/>
                    <a:pt x="72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83" name="Google Shape;2583;p39"/>
            <p:cNvSpPr/>
            <p:nvPr/>
          </p:nvSpPr>
          <p:spPr>
            <a:xfrm>
              <a:off x="92878" y="1490195"/>
              <a:ext cx="450039" cy="449971"/>
            </a:xfrm>
            <a:custGeom>
              <a:avLst/>
              <a:gdLst/>
              <a:ahLst/>
              <a:cxnLst/>
              <a:rect l="l" t="t" r="r" b="b"/>
              <a:pathLst>
                <a:path w="12414" h="12413" extrusionOk="0">
                  <a:moveTo>
                    <a:pt x="6540" y="5135"/>
                  </a:moveTo>
                  <a:lnTo>
                    <a:pt x="6540" y="5366"/>
                  </a:lnTo>
                  <a:cubicBezTo>
                    <a:pt x="6430" y="5366"/>
                    <a:pt x="6310" y="5476"/>
                    <a:pt x="6310" y="5596"/>
                  </a:cubicBezTo>
                  <a:cubicBezTo>
                    <a:pt x="6310" y="5707"/>
                    <a:pt x="6310" y="5707"/>
                    <a:pt x="6199" y="5827"/>
                  </a:cubicBezTo>
                  <a:cubicBezTo>
                    <a:pt x="6199" y="5827"/>
                    <a:pt x="6199" y="5707"/>
                    <a:pt x="6079" y="5707"/>
                  </a:cubicBezTo>
                  <a:cubicBezTo>
                    <a:pt x="6199" y="5476"/>
                    <a:pt x="6430" y="5366"/>
                    <a:pt x="6540" y="5135"/>
                  </a:cubicBezTo>
                  <a:close/>
                  <a:moveTo>
                    <a:pt x="8731" y="1"/>
                  </a:moveTo>
                  <a:cubicBezTo>
                    <a:pt x="8615" y="1"/>
                    <a:pt x="8500" y="58"/>
                    <a:pt x="8385" y="174"/>
                  </a:cubicBezTo>
                  <a:cubicBezTo>
                    <a:pt x="5388" y="3171"/>
                    <a:pt x="2621" y="7090"/>
                    <a:pt x="316" y="10668"/>
                  </a:cubicBezTo>
                  <a:cubicBezTo>
                    <a:pt x="1" y="11094"/>
                    <a:pt x="463" y="11715"/>
                    <a:pt x="898" y="11715"/>
                  </a:cubicBezTo>
                  <a:cubicBezTo>
                    <a:pt x="935" y="11715"/>
                    <a:pt x="971" y="11710"/>
                    <a:pt x="1007" y="11701"/>
                  </a:cubicBezTo>
                  <a:cubicBezTo>
                    <a:pt x="1127" y="11821"/>
                    <a:pt x="1238" y="11932"/>
                    <a:pt x="1358" y="11932"/>
                  </a:cubicBezTo>
                  <a:cubicBezTo>
                    <a:pt x="1929" y="12052"/>
                    <a:pt x="2510" y="12052"/>
                    <a:pt x="3082" y="12052"/>
                  </a:cubicBezTo>
                  <a:cubicBezTo>
                    <a:pt x="3774" y="12162"/>
                    <a:pt x="4355" y="12282"/>
                    <a:pt x="5046" y="12393"/>
                  </a:cubicBezTo>
                  <a:cubicBezTo>
                    <a:pt x="5097" y="12406"/>
                    <a:pt x="5148" y="12412"/>
                    <a:pt x="5200" y="12412"/>
                  </a:cubicBezTo>
                  <a:cubicBezTo>
                    <a:pt x="5624" y="12412"/>
                    <a:pt x="6067" y="12001"/>
                    <a:pt x="5969" y="11591"/>
                  </a:cubicBezTo>
                  <a:cubicBezTo>
                    <a:pt x="5618" y="10438"/>
                    <a:pt x="5277" y="9165"/>
                    <a:pt x="4585" y="8243"/>
                  </a:cubicBezTo>
                  <a:lnTo>
                    <a:pt x="4585" y="8243"/>
                  </a:lnTo>
                  <a:cubicBezTo>
                    <a:pt x="5157" y="8473"/>
                    <a:pt x="5969" y="8593"/>
                    <a:pt x="6660" y="8704"/>
                  </a:cubicBezTo>
                  <a:cubicBezTo>
                    <a:pt x="6891" y="8764"/>
                    <a:pt x="7207" y="8852"/>
                    <a:pt x="7509" y="8852"/>
                  </a:cubicBezTo>
                  <a:cubicBezTo>
                    <a:pt x="7811" y="8852"/>
                    <a:pt x="8099" y="8764"/>
                    <a:pt x="8274" y="8473"/>
                  </a:cubicBezTo>
                  <a:cubicBezTo>
                    <a:pt x="8615" y="7902"/>
                    <a:pt x="8274" y="7210"/>
                    <a:pt x="8154" y="6629"/>
                  </a:cubicBezTo>
                  <a:cubicBezTo>
                    <a:pt x="7924" y="5937"/>
                    <a:pt x="7813" y="5246"/>
                    <a:pt x="7583" y="4554"/>
                  </a:cubicBezTo>
                  <a:lnTo>
                    <a:pt x="7583" y="4554"/>
                  </a:lnTo>
                  <a:cubicBezTo>
                    <a:pt x="8154" y="4674"/>
                    <a:pt x="8735" y="4674"/>
                    <a:pt x="9307" y="4785"/>
                  </a:cubicBezTo>
                  <a:cubicBezTo>
                    <a:pt x="9999" y="4785"/>
                    <a:pt x="10810" y="4905"/>
                    <a:pt x="11612" y="4905"/>
                  </a:cubicBezTo>
                  <a:cubicBezTo>
                    <a:pt x="11652" y="4914"/>
                    <a:pt x="11690" y="4919"/>
                    <a:pt x="11728" y="4919"/>
                  </a:cubicBezTo>
                  <a:cubicBezTo>
                    <a:pt x="12130" y="4919"/>
                    <a:pt x="12414" y="4404"/>
                    <a:pt x="12304" y="3982"/>
                  </a:cubicBezTo>
                  <a:cubicBezTo>
                    <a:pt x="11963" y="2479"/>
                    <a:pt x="10921" y="635"/>
                    <a:pt x="9427" y="63"/>
                  </a:cubicBezTo>
                  <a:cubicBezTo>
                    <a:pt x="9307" y="63"/>
                    <a:pt x="9196" y="63"/>
                    <a:pt x="9076" y="174"/>
                  </a:cubicBezTo>
                  <a:cubicBezTo>
                    <a:pt x="8961" y="58"/>
                    <a:pt x="8846" y="1"/>
                    <a:pt x="873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84" name="Google Shape;2584;p39"/>
            <p:cNvSpPr/>
            <p:nvPr/>
          </p:nvSpPr>
          <p:spPr>
            <a:xfrm>
              <a:off x="-46944" y="2058686"/>
              <a:ext cx="209793" cy="407595"/>
            </a:xfrm>
            <a:custGeom>
              <a:avLst/>
              <a:gdLst/>
              <a:ahLst/>
              <a:cxnLst/>
              <a:rect l="l" t="t" r="r" b="b"/>
              <a:pathLst>
                <a:path w="5787" h="11244" extrusionOk="0">
                  <a:moveTo>
                    <a:pt x="775" y="0"/>
                  </a:moveTo>
                  <a:cubicBezTo>
                    <a:pt x="376" y="0"/>
                    <a:pt x="0" y="408"/>
                    <a:pt x="253" y="750"/>
                  </a:cubicBezTo>
                  <a:cubicBezTo>
                    <a:pt x="143" y="861"/>
                    <a:pt x="23" y="1091"/>
                    <a:pt x="23" y="1322"/>
                  </a:cubicBezTo>
                  <a:cubicBezTo>
                    <a:pt x="253" y="4439"/>
                    <a:pt x="143" y="7436"/>
                    <a:pt x="23" y="10544"/>
                  </a:cubicBezTo>
                  <a:cubicBezTo>
                    <a:pt x="23" y="10664"/>
                    <a:pt x="23" y="10774"/>
                    <a:pt x="143" y="10894"/>
                  </a:cubicBezTo>
                  <a:cubicBezTo>
                    <a:pt x="214" y="11115"/>
                    <a:pt x="433" y="11244"/>
                    <a:pt x="674" y="11244"/>
                  </a:cubicBezTo>
                  <a:cubicBezTo>
                    <a:pt x="805" y="11244"/>
                    <a:pt x="942" y="11206"/>
                    <a:pt x="1065" y="11125"/>
                  </a:cubicBezTo>
                  <a:cubicBezTo>
                    <a:pt x="2218" y="10202"/>
                    <a:pt x="3250" y="9160"/>
                    <a:pt x="4293" y="8238"/>
                  </a:cubicBezTo>
                  <a:cubicBezTo>
                    <a:pt x="4864" y="7666"/>
                    <a:pt x="5786" y="7085"/>
                    <a:pt x="5786" y="6283"/>
                  </a:cubicBezTo>
                  <a:cubicBezTo>
                    <a:pt x="5786" y="5361"/>
                    <a:pt x="4403" y="4088"/>
                    <a:pt x="3942" y="3397"/>
                  </a:cubicBezTo>
                  <a:cubicBezTo>
                    <a:pt x="3020" y="2244"/>
                    <a:pt x="2218" y="1091"/>
                    <a:pt x="1176" y="169"/>
                  </a:cubicBezTo>
                  <a:cubicBezTo>
                    <a:pt x="1056" y="50"/>
                    <a:pt x="914" y="0"/>
                    <a:pt x="7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85" name="Google Shape;2585;p39"/>
            <p:cNvSpPr/>
            <p:nvPr/>
          </p:nvSpPr>
          <p:spPr>
            <a:xfrm>
              <a:off x="275767" y="1710421"/>
              <a:ext cx="369485" cy="387295"/>
            </a:xfrm>
            <a:custGeom>
              <a:avLst/>
              <a:gdLst/>
              <a:ahLst/>
              <a:cxnLst/>
              <a:rect l="l" t="t" r="r" b="b"/>
              <a:pathLst>
                <a:path w="10192" h="10684" extrusionOk="0">
                  <a:moveTo>
                    <a:pt x="9590" y="1"/>
                  </a:moveTo>
                  <a:cubicBezTo>
                    <a:pt x="9508" y="1"/>
                    <a:pt x="9421" y="28"/>
                    <a:pt x="9334" y="93"/>
                  </a:cubicBezTo>
                  <a:cubicBezTo>
                    <a:pt x="5996" y="2629"/>
                    <a:pt x="2538" y="5977"/>
                    <a:pt x="343" y="9545"/>
                  </a:cubicBezTo>
                  <a:cubicBezTo>
                    <a:pt x="1" y="10147"/>
                    <a:pt x="485" y="10683"/>
                    <a:pt x="992" y="10683"/>
                  </a:cubicBezTo>
                  <a:cubicBezTo>
                    <a:pt x="1168" y="10683"/>
                    <a:pt x="1348" y="10618"/>
                    <a:pt x="1495" y="10468"/>
                  </a:cubicBezTo>
                  <a:cubicBezTo>
                    <a:pt x="4382" y="7360"/>
                    <a:pt x="7148" y="4012"/>
                    <a:pt x="9915" y="785"/>
                  </a:cubicBezTo>
                  <a:cubicBezTo>
                    <a:pt x="10192" y="508"/>
                    <a:pt x="9941" y="1"/>
                    <a:pt x="9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86" name="Google Shape;2586;p39"/>
            <p:cNvSpPr/>
            <p:nvPr/>
          </p:nvSpPr>
          <p:spPr>
            <a:xfrm>
              <a:off x="347836" y="1779806"/>
              <a:ext cx="400808" cy="415244"/>
            </a:xfrm>
            <a:custGeom>
              <a:avLst/>
              <a:gdLst/>
              <a:ahLst/>
              <a:cxnLst/>
              <a:rect l="l" t="t" r="r" b="b"/>
              <a:pathLst>
                <a:path w="11056" h="11455" extrusionOk="0">
                  <a:moveTo>
                    <a:pt x="10462" y="1"/>
                  </a:moveTo>
                  <a:cubicBezTo>
                    <a:pt x="10339" y="1"/>
                    <a:pt x="10212" y="44"/>
                    <a:pt x="10113" y="143"/>
                  </a:cubicBezTo>
                  <a:cubicBezTo>
                    <a:pt x="6654" y="3021"/>
                    <a:pt x="3196" y="6709"/>
                    <a:pt x="430" y="10287"/>
                  </a:cubicBezTo>
                  <a:cubicBezTo>
                    <a:pt x="1" y="10806"/>
                    <a:pt x="345" y="11455"/>
                    <a:pt x="836" y="11455"/>
                  </a:cubicBezTo>
                  <a:cubicBezTo>
                    <a:pt x="999" y="11455"/>
                    <a:pt x="1179" y="11383"/>
                    <a:pt x="1352" y="11210"/>
                  </a:cubicBezTo>
                  <a:cubicBezTo>
                    <a:pt x="4810" y="8093"/>
                    <a:pt x="8158" y="4404"/>
                    <a:pt x="10804" y="604"/>
                  </a:cubicBezTo>
                  <a:cubicBezTo>
                    <a:pt x="11055" y="274"/>
                    <a:pt x="10772" y="1"/>
                    <a:pt x="104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587" name="Google Shape;2587;p39"/>
          <p:cNvGrpSpPr/>
          <p:nvPr/>
        </p:nvGrpSpPr>
        <p:grpSpPr>
          <a:xfrm rot="-5400000" flipH="1">
            <a:off x="7886449" y="-959422"/>
            <a:ext cx="1078604" cy="1926882"/>
            <a:chOff x="-329960" y="539399"/>
            <a:chExt cx="1078604" cy="1926882"/>
          </a:xfrm>
        </p:grpSpPr>
        <p:sp>
          <p:nvSpPr>
            <p:cNvPr id="2588" name="Google Shape;2588;p39"/>
            <p:cNvSpPr/>
            <p:nvPr/>
          </p:nvSpPr>
          <p:spPr>
            <a:xfrm>
              <a:off x="-329960" y="744689"/>
              <a:ext cx="330007" cy="776874"/>
            </a:xfrm>
            <a:custGeom>
              <a:avLst/>
              <a:gdLst/>
              <a:ahLst/>
              <a:cxnLst/>
              <a:rect l="l" t="t" r="r" b="b"/>
              <a:pathLst>
                <a:path w="9103" h="21431" extrusionOk="0">
                  <a:moveTo>
                    <a:pt x="1221" y="1"/>
                  </a:moveTo>
                  <a:cubicBezTo>
                    <a:pt x="604" y="1"/>
                    <a:pt x="0" y="810"/>
                    <a:pt x="342" y="1493"/>
                  </a:cubicBezTo>
                  <a:cubicBezTo>
                    <a:pt x="1374" y="3568"/>
                    <a:pt x="2988" y="5523"/>
                    <a:pt x="4261" y="7367"/>
                  </a:cubicBezTo>
                  <a:cubicBezTo>
                    <a:pt x="5183" y="8640"/>
                    <a:pt x="6105" y="10253"/>
                    <a:pt x="7489" y="11176"/>
                  </a:cubicBezTo>
                  <a:lnTo>
                    <a:pt x="7369" y="11286"/>
                  </a:lnTo>
                  <a:cubicBezTo>
                    <a:pt x="5985" y="12789"/>
                    <a:pt x="4833" y="14634"/>
                    <a:pt x="3569" y="16248"/>
                  </a:cubicBezTo>
                  <a:cubicBezTo>
                    <a:pt x="2758" y="17400"/>
                    <a:pt x="913" y="19125"/>
                    <a:pt x="1033" y="20628"/>
                  </a:cubicBezTo>
                  <a:cubicBezTo>
                    <a:pt x="1033" y="20859"/>
                    <a:pt x="1264" y="21320"/>
                    <a:pt x="1605" y="21320"/>
                  </a:cubicBezTo>
                  <a:cubicBezTo>
                    <a:pt x="1725" y="21320"/>
                    <a:pt x="1725" y="21320"/>
                    <a:pt x="1836" y="21430"/>
                  </a:cubicBezTo>
                  <a:cubicBezTo>
                    <a:pt x="2186" y="21430"/>
                    <a:pt x="2647" y="21200"/>
                    <a:pt x="2647" y="20739"/>
                  </a:cubicBezTo>
                  <a:cubicBezTo>
                    <a:pt x="2647" y="20398"/>
                    <a:pt x="3800" y="19245"/>
                    <a:pt x="4030" y="18894"/>
                  </a:cubicBezTo>
                  <a:cubicBezTo>
                    <a:pt x="4602" y="18203"/>
                    <a:pt x="5183" y="17511"/>
                    <a:pt x="5644" y="16709"/>
                  </a:cubicBezTo>
                  <a:cubicBezTo>
                    <a:pt x="6797" y="15325"/>
                    <a:pt x="7950" y="13942"/>
                    <a:pt x="8872" y="12328"/>
                  </a:cubicBezTo>
                  <a:cubicBezTo>
                    <a:pt x="9102" y="12098"/>
                    <a:pt x="8983" y="11747"/>
                    <a:pt x="8872" y="11406"/>
                  </a:cubicBezTo>
                  <a:lnTo>
                    <a:pt x="8872" y="11176"/>
                  </a:lnTo>
                  <a:cubicBezTo>
                    <a:pt x="8641" y="9101"/>
                    <a:pt x="6797" y="7367"/>
                    <a:pt x="5644" y="5642"/>
                  </a:cubicBezTo>
                  <a:cubicBezTo>
                    <a:pt x="4372" y="3909"/>
                    <a:pt x="3219" y="1954"/>
                    <a:pt x="1836" y="340"/>
                  </a:cubicBezTo>
                  <a:cubicBezTo>
                    <a:pt x="1656" y="100"/>
                    <a:pt x="1438" y="1"/>
                    <a:pt x="1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89" name="Google Shape;2589;p39"/>
            <p:cNvSpPr/>
            <p:nvPr/>
          </p:nvSpPr>
          <p:spPr>
            <a:xfrm>
              <a:off x="-217291" y="539399"/>
              <a:ext cx="209793" cy="407595"/>
            </a:xfrm>
            <a:custGeom>
              <a:avLst/>
              <a:gdLst/>
              <a:ahLst/>
              <a:cxnLst/>
              <a:rect l="l" t="t" r="r" b="b"/>
              <a:pathLst>
                <a:path w="5787" h="11244" extrusionOk="0">
                  <a:moveTo>
                    <a:pt x="5113" y="0"/>
                  </a:moveTo>
                  <a:cubicBezTo>
                    <a:pt x="4982" y="0"/>
                    <a:pt x="4845" y="38"/>
                    <a:pt x="4722" y="119"/>
                  </a:cubicBezTo>
                  <a:cubicBezTo>
                    <a:pt x="3569" y="1041"/>
                    <a:pt x="2536" y="2084"/>
                    <a:pt x="1494" y="3006"/>
                  </a:cubicBezTo>
                  <a:cubicBezTo>
                    <a:pt x="922" y="3577"/>
                    <a:pt x="0" y="4158"/>
                    <a:pt x="0" y="4961"/>
                  </a:cubicBezTo>
                  <a:cubicBezTo>
                    <a:pt x="0" y="5883"/>
                    <a:pt x="1383" y="7156"/>
                    <a:pt x="1845" y="7847"/>
                  </a:cubicBezTo>
                  <a:cubicBezTo>
                    <a:pt x="2767" y="9000"/>
                    <a:pt x="3569" y="10153"/>
                    <a:pt x="4611" y="11075"/>
                  </a:cubicBezTo>
                  <a:cubicBezTo>
                    <a:pt x="4730" y="11194"/>
                    <a:pt x="4872" y="11244"/>
                    <a:pt x="5011" y="11244"/>
                  </a:cubicBezTo>
                  <a:cubicBezTo>
                    <a:pt x="5411" y="11244"/>
                    <a:pt x="5786" y="10836"/>
                    <a:pt x="5533" y="10494"/>
                  </a:cubicBezTo>
                  <a:cubicBezTo>
                    <a:pt x="5644" y="10383"/>
                    <a:pt x="5764" y="10153"/>
                    <a:pt x="5764" y="9922"/>
                  </a:cubicBezTo>
                  <a:cubicBezTo>
                    <a:pt x="5533" y="6805"/>
                    <a:pt x="5644" y="3808"/>
                    <a:pt x="5764" y="700"/>
                  </a:cubicBezTo>
                  <a:cubicBezTo>
                    <a:pt x="5764" y="580"/>
                    <a:pt x="5764" y="470"/>
                    <a:pt x="5644" y="350"/>
                  </a:cubicBezTo>
                  <a:cubicBezTo>
                    <a:pt x="5572" y="129"/>
                    <a:pt x="5353" y="0"/>
                    <a:pt x="51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0" name="Google Shape;2590;p39"/>
            <p:cNvSpPr/>
            <p:nvPr/>
          </p:nvSpPr>
          <p:spPr>
            <a:xfrm>
              <a:off x="-54485" y="744689"/>
              <a:ext cx="330007" cy="776874"/>
            </a:xfrm>
            <a:custGeom>
              <a:avLst/>
              <a:gdLst/>
              <a:ahLst/>
              <a:cxnLst/>
              <a:rect l="l" t="t" r="r" b="b"/>
              <a:pathLst>
                <a:path w="9103" h="21431" extrusionOk="0">
                  <a:moveTo>
                    <a:pt x="7881" y="1"/>
                  </a:moveTo>
                  <a:cubicBezTo>
                    <a:pt x="7665" y="1"/>
                    <a:pt x="7447" y="100"/>
                    <a:pt x="7267" y="340"/>
                  </a:cubicBezTo>
                  <a:cubicBezTo>
                    <a:pt x="5884" y="1954"/>
                    <a:pt x="4731" y="3909"/>
                    <a:pt x="3458" y="5642"/>
                  </a:cubicBezTo>
                  <a:cubicBezTo>
                    <a:pt x="2306" y="7367"/>
                    <a:pt x="461" y="9101"/>
                    <a:pt x="231" y="11176"/>
                  </a:cubicBezTo>
                  <a:lnTo>
                    <a:pt x="231" y="11406"/>
                  </a:lnTo>
                  <a:cubicBezTo>
                    <a:pt x="120" y="11747"/>
                    <a:pt x="0" y="12098"/>
                    <a:pt x="231" y="12328"/>
                  </a:cubicBezTo>
                  <a:cubicBezTo>
                    <a:pt x="1153" y="13942"/>
                    <a:pt x="2306" y="15325"/>
                    <a:pt x="3458" y="16709"/>
                  </a:cubicBezTo>
                  <a:cubicBezTo>
                    <a:pt x="3920" y="17511"/>
                    <a:pt x="4501" y="18203"/>
                    <a:pt x="5072" y="18894"/>
                  </a:cubicBezTo>
                  <a:cubicBezTo>
                    <a:pt x="5303" y="19245"/>
                    <a:pt x="6456" y="20398"/>
                    <a:pt x="6456" y="20739"/>
                  </a:cubicBezTo>
                  <a:cubicBezTo>
                    <a:pt x="6575" y="21200"/>
                    <a:pt x="6917" y="21430"/>
                    <a:pt x="7267" y="21430"/>
                  </a:cubicBezTo>
                  <a:cubicBezTo>
                    <a:pt x="7378" y="21320"/>
                    <a:pt x="7498" y="21320"/>
                    <a:pt x="7498" y="21320"/>
                  </a:cubicBezTo>
                  <a:cubicBezTo>
                    <a:pt x="7839" y="21320"/>
                    <a:pt x="8069" y="20859"/>
                    <a:pt x="8069" y="20628"/>
                  </a:cubicBezTo>
                  <a:cubicBezTo>
                    <a:pt x="8189" y="19125"/>
                    <a:pt x="6345" y="17400"/>
                    <a:pt x="5533" y="16248"/>
                  </a:cubicBezTo>
                  <a:cubicBezTo>
                    <a:pt x="4270" y="14634"/>
                    <a:pt x="3117" y="12789"/>
                    <a:pt x="1734" y="11286"/>
                  </a:cubicBezTo>
                  <a:lnTo>
                    <a:pt x="1614" y="11176"/>
                  </a:lnTo>
                  <a:cubicBezTo>
                    <a:pt x="2997" y="10253"/>
                    <a:pt x="3920" y="8640"/>
                    <a:pt x="4842" y="7367"/>
                  </a:cubicBezTo>
                  <a:cubicBezTo>
                    <a:pt x="6114" y="5523"/>
                    <a:pt x="7728" y="3568"/>
                    <a:pt x="8761" y="1493"/>
                  </a:cubicBezTo>
                  <a:cubicBezTo>
                    <a:pt x="9102" y="810"/>
                    <a:pt x="8499" y="1"/>
                    <a:pt x="78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1" name="Google Shape;2591;p39"/>
            <p:cNvSpPr/>
            <p:nvPr/>
          </p:nvSpPr>
          <p:spPr>
            <a:xfrm>
              <a:off x="92878" y="1065512"/>
              <a:ext cx="450039" cy="449971"/>
            </a:xfrm>
            <a:custGeom>
              <a:avLst/>
              <a:gdLst/>
              <a:ahLst/>
              <a:cxnLst/>
              <a:rect l="l" t="t" r="r" b="b"/>
              <a:pathLst>
                <a:path w="12414" h="12413" extrusionOk="0">
                  <a:moveTo>
                    <a:pt x="6199" y="6586"/>
                  </a:moveTo>
                  <a:cubicBezTo>
                    <a:pt x="6310" y="6706"/>
                    <a:pt x="6310" y="6706"/>
                    <a:pt x="6310" y="6817"/>
                  </a:cubicBezTo>
                  <a:cubicBezTo>
                    <a:pt x="6310" y="6937"/>
                    <a:pt x="6430" y="7047"/>
                    <a:pt x="6540" y="7047"/>
                  </a:cubicBezTo>
                  <a:lnTo>
                    <a:pt x="6540" y="7278"/>
                  </a:lnTo>
                  <a:cubicBezTo>
                    <a:pt x="6430" y="7047"/>
                    <a:pt x="6199" y="6937"/>
                    <a:pt x="6079" y="6706"/>
                  </a:cubicBezTo>
                  <a:cubicBezTo>
                    <a:pt x="6199" y="6706"/>
                    <a:pt x="6199" y="6586"/>
                    <a:pt x="6199" y="6586"/>
                  </a:cubicBezTo>
                  <a:close/>
                  <a:moveTo>
                    <a:pt x="5200" y="1"/>
                  </a:moveTo>
                  <a:cubicBezTo>
                    <a:pt x="5148" y="1"/>
                    <a:pt x="5097" y="7"/>
                    <a:pt x="5046" y="20"/>
                  </a:cubicBezTo>
                  <a:cubicBezTo>
                    <a:pt x="4355" y="131"/>
                    <a:pt x="3774" y="251"/>
                    <a:pt x="3082" y="361"/>
                  </a:cubicBezTo>
                  <a:cubicBezTo>
                    <a:pt x="2510" y="361"/>
                    <a:pt x="1929" y="361"/>
                    <a:pt x="1358" y="481"/>
                  </a:cubicBezTo>
                  <a:cubicBezTo>
                    <a:pt x="1238" y="481"/>
                    <a:pt x="1127" y="592"/>
                    <a:pt x="1007" y="712"/>
                  </a:cubicBezTo>
                  <a:cubicBezTo>
                    <a:pt x="971" y="702"/>
                    <a:pt x="935" y="698"/>
                    <a:pt x="898" y="698"/>
                  </a:cubicBezTo>
                  <a:cubicBezTo>
                    <a:pt x="463" y="698"/>
                    <a:pt x="1" y="1319"/>
                    <a:pt x="316" y="1745"/>
                  </a:cubicBezTo>
                  <a:cubicBezTo>
                    <a:pt x="2621" y="5323"/>
                    <a:pt x="5388" y="9242"/>
                    <a:pt x="8385" y="12239"/>
                  </a:cubicBezTo>
                  <a:cubicBezTo>
                    <a:pt x="8500" y="12354"/>
                    <a:pt x="8615" y="12412"/>
                    <a:pt x="8731" y="12412"/>
                  </a:cubicBezTo>
                  <a:cubicBezTo>
                    <a:pt x="8846" y="12412"/>
                    <a:pt x="8961" y="12354"/>
                    <a:pt x="9076" y="12239"/>
                  </a:cubicBezTo>
                  <a:cubicBezTo>
                    <a:pt x="9196" y="12350"/>
                    <a:pt x="9307" y="12350"/>
                    <a:pt x="9427" y="12350"/>
                  </a:cubicBezTo>
                  <a:cubicBezTo>
                    <a:pt x="10921" y="11778"/>
                    <a:pt x="11963" y="9934"/>
                    <a:pt x="12304" y="8431"/>
                  </a:cubicBezTo>
                  <a:cubicBezTo>
                    <a:pt x="12414" y="8009"/>
                    <a:pt x="12130" y="7494"/>
                    <a:pt x="11728" y="7494"/>
                  </a:cubicBezTo>
                  <a:cubicBezTo>
                    <a:pt x="11690" y="7494"/>
                    <a:pt x="11652" y="7499"/>
                    <a:pt x="11612" y="7508"/>
                  </a:cubicBezTo>
                  <a:cubicBezTo>
                    <a:pt x="10810" y="7508"/>
                    <a:pt x="9999" y="7628"/>
                    <a:pt x="9307" y="7739"/>
                  </a:cubicBezTo>
                  <a:cubicBezTo>
                    <a:pt x="8735" y="7739"/>
                    <a:pt x="8154" y="7739"/>
                    <a:pt x="7583" y="7859"/>
                  </a:cubicBezTo>
                  <a:cubicBezTo>
                    <a:pt x="7813" y="7167"/>
                    <a:pt x="7924" y="6475"/>
                    <a:pt x="8154" y="5784"/>
                  </a:cubicBezTo>
                  <a:cubicBezTo>
                    <a:pt x="8274" y="5203"/>
                    <a:pt x="8615" y="4511"/>
                    <a:pt x="8274" y="3939"/>
                  </a:cubicBezTo>
                  <a:cubicBezTo>
                    <a:pt x="8099" y="3649"/>
                    <a:pt x="7811" y="3561"/>
                    <a:pt x="7509" y="3561"/>
                  </a:cubicBezTo>
                  <a:cubicBezTo>
                    <a:pt x="7207" y="3561"/>
                    <a:pt x="6891" y="3649"/>
                    <a:pt x="6660" y="3709"/>
                  </a:cubicBezTo>
                  <a:cubicBezTo>
                    <a:pt x="5969" y="3820"/>
                    <a:pt x="5157" y="3939"/>
                    <a:pt x="4585" y="4170"/>
                  </a:cubicBezTo>
                  <a:cubicBezTo>
                    <a:pt x="5277" y="3248"/>
                    <a:pt x="5618" y="1975"/>
                    <a:pt x="5969" y="822"/>
                  </a:cubicBezTo>
                  <a:cubicBezTo>
                    <a:pt x="6067" y="412"/>
                    <a:pt x="5624" y="1"/>
                    <a:pt x="52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2" name="Google Shape;2592;p39"/>
            <p:cNvSpPr/>
            <p:nvPr/>
          </p:nvSpPr>
          <p:spPr>
            <a:xfrm>
              <a:off x="-46944" y="539399"/>
              <a:ext cx="209793" cy="407595"/>
            </a:xfrm>
            <a:custGeom>
              <a:avLst/>
              <a:gdLst/>
              <a:ahLst/>
              <a:cxnLst/>
              <a:rect l="l" t="t" r="r" b="b"/>
              <a:pathLst>
                <a:path w="5787" h="11244" extrusionOk="0">
                  <a:moveTo>
                    <a:pt x="674" y="0"/>
                  </a:moveTo>
                  <a:cubicBezTo>
                    <a:pt x="433" y="0"/>
                    <a:pt x="214" y="129"/>
                    <a:pt x="143" y="350"/>
                  </a:cubicBezTo>
                  <a:cubicBezTo>
                    <a:pt x="23" y="470"/>
                    <a:pt x="23" y="580"/>
                    <a:pt x="23" y="700"/>
                  </a:cubicBezTo>
                  <a:cubicBezTo>
                    <a:pt x="143" y="3808"/>
                    <a:pt x="253" y="6805"/>
                    <a:pt x="23" y="9922"/>
                  </a:cubicBezTo>
                  <a:cubicBezTo>
                    <a:pt x="23" y="10153"/>
                    <a:pt x="143" y="10383"/>
                    <a:pt x="253" y="10494"/>
                  </a:cubicBezTo>
                  <a:cubicBezTo>
                    <a:pt x="0" y="10836"/>
                    <a:pt x="376" y="11244"/>
                    <a:pt x="775" y="11244"/>
                  </a:cubicBezTo>
                  <a:cubicBezTo>
                    <a:pt x="914" y="11244"/>
                    <a:pt x="1056" y="11194"/>
                    <a:pt x="1176" y="11075"/>
                  </a:cubicBezTo>
                  <a:cubicBezTo>
                    <a:pt x="2218" y="10153"/>
                    <a:pt x="3020" y="9000"/>
                    <a:pt x="3942" y="7847"/>
                  </a:cubicBezTo>
                  <a:cubicBezTo>
                    <a:pt x="4403" y="7156"/>
                    <a:pt x="5786" y="5883"/>
                    <a:pt x="5786" y="4961"/>
                  </a:cubicBezTo>
                  <a:cubicBezTo>
                    <a:pt x="5786" y="4158"/>
                    <a:pt x="4864" y="3577"/>
                    <a:pt x="4293" y="3006"/>
                  </a:cubicBezTo>
                  <a:cubicBezTo>
                    <a:pt x="3250" y="2084"/>
                    <a:pt x="2218" y="1041"/>
                    <a:pt x="1065" y="119"/>
                  </a:cubicBezTo>
                  <a:cubicBezTo>
                    <a:pt x="942" y="38"/>
                    <a:pt x="805" y="0"/>
                    <a:pt x="6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3" name="Google Shape;2593;p39"/>
            <p:cNvSpPr/>
            <p:nvPr/>
          </p:nvSpPr>
          <p:spPr>
            <a:xfrm>
              <a:off x="275477" y="908581"/>
              <a:ext cx="369775" cy="386679"/>
            </a:xfrm>
            <a:custGeom>
              <a:avLst/>
              <a:gdLst/>
              <a:ahLst/>
              <a:cxnLst/>
              <a:rect l="l" t="t" r="r" b="b"/>
              <a:pathLst>
                <a:path w="10200" h="10667" extrusionOk="0">
                  <a:moveTo>
                    <a:pt x="1038" y="1"/>
                  </a:moveTo>
                  <a:cubicBezTo>
                    <a:pt x="518" y="1"/>
                    <a:pt x="0" y="596"/>
                    <a:pt x="351" y="1121"/>
                  </a:cubicBezTo>
                  <a:cubicBezTo>
                    <a:pt x="2546" y="4690"/>
                    <a:pt x="6004" y="8038"/>
                    <a:pt x="9342" y="10574"/>
                  </a:cubicBezTo>
                  <a:cubicBezTo>
                    <a:pt x="9429" y="10638"/>
                    <a:pt x="9516" y="10666"/>
                    <a:pt x="9598" y="10666"/>
                  </a:cubicBezTo>
                  <a:cubicBezTo>
                    <a:pt x="9949" y="10666"/>
                    <a:pt x="10200" y="10159"/>
                    <a:pt x="9923" y="9882"/>
                  </a:cubicBezTo>
                  <a:cubicBezTo>
                    <a:pt x="7156" y="6655"/>
                    <a:pt x="4390" y="3307"/>
                    <a:pt x="1503" y="199"/>
                  </a:cubicBezTo>
                  <a:cubicBezTo>
                    <a:pt x="1366" y="60"/>
                    <a:pt x="1202" y="1"/>
                    <a:pt x="1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4" name="Google Shape;2594;p39"/>
            <p:cNvSpPr/>
            <p:nvPr/>
          </p:nvSpPr>
          <p:spPr>
            <a:xfrm>
              <a:off x="347836" y="810630"/>
              <a:ext cx="400808" cy="415244"/>
            </a:xfrm>
            <a:custGeom>
              <a:avLst/>
              <a:gdLst/>
              <a:ahLst/>
              <a:cxnLst/>
              <a:rect l="l" t="t" r="r" b="b"/>
              <a:pathLst>
                <a:path w="11056" h="11455" extrusionOk="0">
                  <a:moveTo>
                    <a:pt x="836" y="0"/>
                  </a:moveTo>
                  <a:cubicBezTo>
                    <a:pt x="345" y="0"/>
                    <a:pt x="1" y="649"/>
                    <a:pt x="430" y="1168"/>
                  </a:cubicBezTo>
                  <a:cubicBezTo>
                    <a:pt x="3196" y="4746"/>
                    <a:pt x="6654" y="8434"/>
                    <a:pt x="10113" y="11312"/>
                  </a:cubicBezTo>
                  <a:cubicBezTo>
                    <a:pt x="10212" y="11411"/>
                    <a:pt x="10339" y="11454"/>
                    <a:pt x="10462" y="11454"/>
                  </a:cubicBezTo>
                  <a:cubicBezTo>
                    <a:pt x="10772" y="11454"/>
                    <a:pt x="11055" y="11181"/>
                    <a:pt x="10804" y="10851"/>
                  </a:cubicBezTo>
                  <a:cubicBezTo>
                    <a:pt x="8158" y="7051"/>
                    <a:pt x="4810" y="3362"/>
                    <a:pt x="1352" y="245"/>
                  </a:cubicBezTo>
                  <a:cubicBezTo>
                    <a:pt x="1179" y="72"/>
                    <a:pt x="999" y="0"/>
                    <a:pt x="8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5" name="Google Shape;2595;p39"/>
            <p:cNvSpPr/>
            <p:nvPr/>
          </p:nvSpPr>
          <p:spPr>
            <a:xfrm>
              <a:off x="-329960" y="1484105"/>
              <a:ext cx="330007" cy="776874"/>
            </a:xfrm>
            <a:custGeom>
              <a:avLst/>
              <a:gdLst/>
              <a:ahLst/>
              <a:cxnLst/>
              <a:rect l="l" t="t" r="r" b="b"/>
              <a:pathLst>
                <a:path w="9103" h="21431" extrusionOk="0">
                  <a:moveTo>
                    <a:pt x="1836" y="1"/>
                  </a:moveTo>
                  <a:cubicBezTo>
                    <a:pt x="1725" y="111"/>
                    <a:pt x="1725" y="111"/>
                    <a:pt x="1605" y="111"/>
                  </a:cubicBezTo>
                  <a:cubicBezTo>
                    <a:pt x="1264" y="111"/>
                    <a:pt x="1033" y="572"/>
                    <a:pt x="1033" y="803"/>
                  </a:cubicBezTo>
                  <a:cubicBezTo>
                    <a:pt x="913" y="2306"/>
                    <a:pt x="2758" y="4031"/>
                    <a:pt x="3569" y="5183"/>
                  </a:cubicBezTo>
                  <a:cubicBezTo>
                    <a:pt x="4833" y="6797"/>
                    <a:pt x="5985" y="8641"/>
                    <a:pt x="7369" y="10145"/>
                  </a:cubicBezTo>
                  <a:cubicBezTo>
                    <a:pt x="7369" y="10255"/>
                    <a:pt x="7489" y="10255"/>
                    <a:pt x="7489" y="10255"/>
                  </a:cubicBezTo>
                  <a:cubicBezTo>
                    <a:pt x="6105" y="11178"/>
                    <a:pt x="5183" y="12791"/>
                    <a:pt x="4261" y="14064"/>
                  </a:cubicBezTo>
                  <a:cubicBezTo>
                    <a:pt x="2988" y="15908"/>
                    <a:pt x="1374" y="17863"/>
                    <a:pt x="342" y="19938"/>
                  </a:cubicBezTo>
                  <a:cubicBezTo>
                    <a:pt x="0" y="20621"/>
                    <a:pt x="604" y="21430"/>
                    <a:pt x="1221" y="21430"/>
                  </a:cubicBezTo>
                  <a:cubicBezTo>
                    <a:pt x="1438" y="21430"/>
                    <a:pt x="1656" y="21331"/>
                    <a:pt x="1836" y="21091"/>
                  </a:cubicBezTo>
                  <a:cubicBezTo>
                    <a:pt x="3219" y="19477"/>
                    <a:pt x="4372" y="17522"/>
                    <a:pt x="5644" y="15788"/>
                  </a:cubicBezTo>
                  <a:cubicBezTo>
                    <a:pt x="6797" y="14064"/>
                    <a:pt x="8641" y="12330"/>
                    <a:pt x="8872" y="10255"/>
                  </a:cubicBezTo>
                  <a:lnTo>
                    <a:pt x="8872" y="10025"/>
                  </a:lnTo>
                  <a:cubicBezTo>
                    <a:pt x="8983" y="9684"/>
                    <a:pt x="9102" y="9333"/>
                    <a:pt x="8872" y="9103"/>
                  </a:cubicBezTo>
                  <a:cubicBezTo>
                    <a:pt x="7950" y="7489"/>
                    <a:pt x="6797" y="6105"/>
                    <a:pt x="5644" y="4722"/>
                  </a:cubicBezTo>
                  <a:cubicBezTo>
                    <a:pt x="5183" y="3920"/>
                    <a:pt x="4602" y="3228"/>
                    <a:pt x="4030" y="2537"/>
                  </a:cubicBezTo>
                  <a:cubicBezTo>
                    <a:pt x="3800" y="2186"/>
                    <a:pt x="2647" y="1033"/>
                    <a:pt x="2647" y="692"/>
                  </a:cubicBezTo>
                  <a:cubicBezTo>
                    <a:pt x="2647" y="231"/>
                    <a:pt x="2186" y="1"/>
                    <a:pt x="18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6" name="Google Shape;2596;p39"/>
            <p:cNvSpPr/>
            <p:nvPr/>
          </p:nvSpPr>
          <p:spPr>
            <a:xfrm>
              <a:off x="-217291" y="2058686"/>
              <a:ext cx="209793" cy="407595"/>
            </a:xfrm>
            <a:custGeom>
              <a:avLst/>
              <a:gdLst/>
              <a:ahLst/>
              <a:cxnLst/>
              <a:rect l="l" t="t" r="r" b="b"/>
              <a:pathLst>
                <a:path w="5787" h="11244" extrusionOk="0">
                  <a:moveTo>
                    <a:pt x="5011" y="0"/>
                  </a:moveTo>
                  <a:cubicBezTo>
                    <a:pt x="4872" y="0"/>
                    <a:pt x="4730" y="50"/>
                    <a:pt x="4611" y="169"/>
                  </a:cubicBezTo>
                  <a:cubicBezTo>
                    <a:pt x="3569" y="1091"/>
                    <a:pt x="2767" y="2244"/>
                    <a:pt x="1845" y="3397"/>
                  </a:cubicBezTo>
                  <a:cubicBezTo>
                    <a:pt x="1383" y="4088"/>
                    <a:pt x="0" y="5361"/>
                    <a:pt x="0" y="6283"/>
                  </a:cubicBezTo>
                  <a:cubicBezTo>
                    <a:pt x="0" y="7085"/>
                    <a:pt x="922" y="7666"/>
                    <a:pt x="1494" y="8238"/>
                  </a:cubicBezTo>
                  <a:cubicBezTo>
                    <a:pt x="2536" y="9160"/>
                    <a:pt x="3569" y="10202"/>
                    <a:pt x="4722" y="11125"/>
                  </a:cubicBezTo>
                  <a:cubicBezTo>
                    <a:pt x="4845" y="11206"/>
                    <a:pt x="4982" y="11244"/>
                    <a:pt x="5113" y="11244"/>
                  </a:cubicBezTo>
                  <a:cubicBezTo>
                    <a:pt x="5353" y="11244"/>
                    <a:pt x="5572" y="11115"/>
                    <a:pt x="5644" y="10894"/>
                  </a:cubicBezTo>
                  <a:cubicBezTo>
                    <a:pt x="5764" y="10774"/>
                    <a:pt x="5764" y="10664"/>
                    <a:pt x="5764" y="10544"/>
                  </a:cubicBezTo>
                  <a:cubicBezTo>
                    <a:pt x="5644" y="7436"/>
                    <a:pt x="5533" y="4439"/>
                    <a:pt x="5764" y="1322"/>
                  </a:cubicBezTo>
                  <a:cubicBezTo>
                    <a:pt x="5764" y="1091"/>
                    <a:pt x="5644" y="861"/>
                    <a:pt x="5533" y="750"/>
                  </a:cubicBezTo>
                  <a:cubicBezTo>
                    <a:pt x="5786" y="408"/>
                    <a:pt x="5411" y="0"/>
                    <a:pt x="501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7" name="Google Shape;2597;p39"/>
            <p:cNvSpPr/>
            <p:nvPr/>
          </p:nvSpPr>
          <p:spPr>
            <a:xfrm>
              <a:off x="-54485" y="1484105"/>
              <a:ext cx="330007" cy="776874"/>
            </a:xfrm>
            <a:custGeom>
              <a:avLst/>
              <a:gdLst/>
              <a:ahLst/>
              <a:cxnLst/>
              <a:rect l="l" t="t" r="r" b="b"/>
              <a:pathLst>
                <a:path w="9103" h="21431" extrusionOk="0">
                  <a:moveTo>
                    <a:pt x="7267" y="1"/>
                  </a:moveTo>
                  <a:cubicBezTo>
                    <a:pt x="6917" y="1"/>
                    <a:pt x="6575" y="231"/>
                    <a:pt x="6456" y="692"/>
                  </a:cubicBezTo>
                  <a:cubicBezTo>
                    <a:pt x="6456" y="1033"/>
                    <a:pt x="5303" y="2186"/>
                    <a:pt x="5072" y="2537"/>
                  </a:cubicBezTo>
                  <a:cubicBezTo>
                    <a:pt x="4501" y="3228"/>
                    <a:pt x="3920" y="3920"/>
                    <a:pt x="3458" y="4722"/>
                  </a:cubicBezTo>
                  <a:cubicBezTo>
                    <a:pt x="2306" y="6105"/>
                    <a:pt x="1153" y="7489"/>
                    <a:pt x="231" y="9103"/>
                  </a:cubicBezTo>
                  <a:cubicBezTo>
                    <a:pt x="0" y="9333"/>
                    <a:pt x="120" y="9684"/>
                    <a:pt x="231" y="10025"/>
                  </a:cubicBezTo>
                  <a:lnTo>
                    <a:pt x="231" y="10255"/>
                  </a:lnTo>
                  <a:cubicBezTo>
                    <a:pt x="461" y="12330"/>
                    <a:pt x="2306" y="14064"/>
                    <a:pt x="3458" y="15788"/>
                  </a:cubicBezTo>
                  <a:cubicBezTo>
                    <a:pt x="4731" y="17522"/>
                    <a:pt x="5884" y="19477"/>
                    <a:pt x="7267" y="21091"/>
                  </a:cubicBezTo>
                  <a:cubicBezTo>
                    <a:pt x="7447" y="21331"/>
                    <a:pt x="7665" y="21430"/>
                    <a:pt x="7881" y="21430"/>
                  </a:cubicBezTo>
                  <a:cubicBezTo>
                    <a:pt x="8499" y="21430"/>
                    <a:pt x="9102" y="20621"/>
                    <a:pt x="8761" y="19938"/>
                  </a:cubicBezTo>
                  <a:cubicBezTo>
                    <a:pt x="7728" y="17863"/>
                    <a:pt x="6114" y="15908"/>
                    <a:pt x="4842" y="14064"/>
                  </a:cubicBezTo>
                  <a:cubicBezTo>
                    <a:pt x="3920" y="12791"/>
                    <a:pt x="2997" y="11178"/>
                    <a:pt x="1614" y="10255"/>
                  </a:cubicBezTo>
                  <a:cubicBezTo>
                    <a:pt x="1614" y="10255"/>
                    <a:pt x="1734" y="10255"/>
                    <a:pt x="1734" y="10145"/>
                  </a:cubicBezTo>
                  <a:cubicBezTo>
                    <a:pt x="3117" y="8641"/>
                    <a:pt x="4270" y="6797"/>
                    <a:pt x="5533" y="5183"/>
                  </a:cubicBezTo>
                  <a:cubicBezTo>
                    <a:pt x="6345" y="4031"/>
                    <a:pt x="8189" y="2306"/>
                    <a:pt x="8069" y="803"/>
                  </a:cubicBezTo>
                  <a:cubicBezTo>
                    <a:pt x="8069" y="572"/>
                    <a:pt x="7839" y="111"/>
                    <a:pt x="7498" y="111"/>
                  </a:cubicBezTo>
                  <a:cubicBezTo>
                    <a:pt x="7498" y="111"/>
                    <a:pt x="7378" y="111"/>
                    <a:pt x="72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8" name="Google Shape;2598;p39"/>
            <p:cNvSpPr/>
            <p:nvPr/>
          </p:nvSpPr>
          <p:spPr>
            <a:xfrm>
              <a:off x="92878" y="1490195"/>
              <a:ext cx="450039" cy="449971"/>
            </a:xfrm>
            <a:custGeom>
              <a:avLst/>
              <a:gdLst/>
              <a:ahLst/>
              <a:cxnLst/>
              <a:rect l="l" t="t" r="r" b="b"/>
              <a:pathLst>
                <a:path w="12414" h="12413" extrusionOk="0">
                  <a:moveTo>
                    <a:pt x="6540" y="5135"/>
                  </a:moveTo>
                  <a:lnTo>
                    <a:pt x="6540" y="5366"/>
                  </a:lnTo>
                  <a:cubicBezTo>
                    <a:pt x="6430" y="5366"/>
                    <a:pt x="6310" y="5476"/>
                    <a:pt x="6310" y="5596"/>
                  </a:cubicBezTo>
                  <a:cubicBezTo>
                    <a:pt x="6310" y="5707"/>
                    <a:pt x="6310" y="5707"/>
                    <a:pt x="6199" y="5827"/>
                  </a:cubicBezTo>
                  <a:cubicBezTo>
                    <a:pt x="6199" y="5827"/>
                    <a:pt x="6199" y="5707"/>
                    <a:pt x="6079" y="5707"/>
                  </a:cubicBezTo>
                  <a:cubicBezTo>
                    <a:pt x="6199" y="5476"/>
                    <a:pt x="6430" y="5366"/>
                    <a:pt x="6540" y="5135"/>
                  </a:cubicBezTo>
                  <a:close/>
                  <a:moveTo>
                    <a:pt x="8731" y="1"/>
                  </a:moveTo>
                  <a:cubicBezTo>
                    <a:pt x="8615" y="1"/>
                    <a:pt x="8500" y="58"/>
                    <a:pt x="8385" y="174"/>
                  </a:cubicBezTo>
                  <a:cubicBezTo>
                    <a:pt x="5388" y="3171"/>
                    <a:pt x="2621" y="7090"/>
                    <a:pt x="316" y="10668"/>
                  </a:cubicBezTo>
                  <a:cubicBezTo>
                    <a:pt x="1" y="11094"/>
                    <a:pt x="463" y="11715"/>
                    <a:pt x="898" y="11715"/>
                  </a:cubicBezTo>
                  <a:cubicBezTo>
                    <a:pt x="935" y="11715"/>
                    <a:pt x="971" y="11710"/>
                    <a:pt x="1007" y="11701"/>
                  </a:cubicBezTo>
                  <a:cubicBezTo>
                    <a:pt x="1127" y="11821"/>
                    <a:pt x="1238" y="11932"/>
                    <a:pt x="1358" y="11932"/>
                  </a:cubicBezTo>
                  <a:cubicBezTo>
                    <a:pt x="1929" y="12052"/>
                    <a:pt x="2510" y="12052"/>
                    <a:pt x="3082" y="12052"/>
                  </a:cubicBezTo>
                  <a:cubicBezTo>
                    <a:pt x="3774" y="12162"/>
                    <a:pt x="4355" y="12282"/>
                    <a:pt x="5046" y="12393"/>
                  </a:cubicBezTo>
                  <a:cubicBezTo>
                    <a:pt x="5097" y="12406"/>
                    <a:pt x="5148" y="12412"/>
                    <a:pt x="5200" y="12412"/>
                  </a:cubicBezTo>
                  <a:cubicBezTo>
                    <a:pt x="5624" y="12412"/>
                    <a:pt x="6067" y="12001"/>
                    <a:pt x="5969" y="11591"/>
                  </a:cubicBezTo>
                  <a:cubicBezTo>
                    <a:pt x="5618" y="10438"/>
                    <a:pt x="5277" y="9165"/>
                    <a:pt x="4585" y="8243"/>
                  </a:cubicBezTo>
                  <a:lnTo>
                    <a:pt x="4585" y="8243"/>
                  </a:lnTo>
                  <a:cubicBezTo>
                    <a:pt x="5157" y="8473"/>
                    <a:pt x="5969" y="8593"/>
                    <a:pt x="6660" y="8704"/>
                  </a:cubicBezTo>
                  <a:cubicBezTo>
                    <a:pt x="6891" y="8764"/>
                    <a:pt x="7207" y="8852"/>
                    <a:pt x="7509" y="8852"/>
                  </a:cubicBezTo>
                  <a:cubicBezTo>
                    <a:pt x="7811" y="8852"/>
                    <a:pt x="8099" y="8764"/>
                    <a:pt x="8274" y="8473"/>
                  </a:cubicBezTo>
                  <a:cubicBezTo>
                    <a:pt x="8615" y="7902"/>
                    <a:pt x="8274" y="7210"/>
                    <a:pt x="8154" y="6629"/>
                  </a:cubicBezTo>
                  <a:cubicBezTo>
                    <a:pt x="7924" y="5937"/>
                    <a:pt x="7813" y="5246"/>
                    <a:pt x="7583" y="4554"/>
                  </a:cubicBezTo>
                  <a:lnTo>
                    <a:pt x="7583" y="4554"/>
                  </a:lnTo>
                  <a:cubicBezTo>
                    <a:pt x="8154" y="4674"/>
                    <a:pt x="8735" y="4674"/>
                    <a:pt x="9307" y="4785"/>
                  </a:cubicBezTo>
                  <a:cubicBezTo>
                    <a:pt x="9999" y="4785"/>
                    <a:pt x="10810" y="4905"/>
                    <a:pt x="11612" y="4905"/>
                  </a:cubicBezTo>
                  <a:cubicBezTo>
                    <a:pt x="11652" y="4914"/>
                    <a:pt x="11690" y="4919"/>
                    <a:pt x="11728" y="4919"/>
                  </a:cubicBezTo>
                  <a:cubicBezTo>
                    <a:pt x="12130" y="4919"/>
                    <a:pt x="12414" y="4404"/>
                    <a:pt x="12304" y="3982"/>
                  </a:cubicBezTo>
                  <a:cubicBezTo>
                    <a:pt x="11963" y="2479"/>
                    <a:pt x="10921" y="635"/>
                    <a:pt x="9427" y="63"/>
                  </a:cubicBezTo>
                  <a:cubicBezTo>
                    <a:pt x="9307" y="63"/>
                    <a:pt x="9196" y="63"/>
                    <a:pt x="9076" y="174"/>
                  </a:cubicBezTo>
                  <a:cubicBezTo>
                    <a:pt x="8961" y="58"/>
                    <a:pt x="8846" y="1"/>
                    <a:pt x="873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9" name="Google Shape;2599;p39"/>
            <p:cNvSpPr/>
            <p:nvPr/>
          </p:nvSpPr>
          <p:spPr>
            <a:xfrm>
              <a:off x="-46944" y="2058686"/>
              <a:ext cx="209793" cy="407595"/>
            </a:xfrm>
            <a:custGeom>
              <a:avLst/>
              <a:gdLst/>
              <a:ahLst/>
              <a:cxnLst/>
              <a:rect l="l" t="t" r="r" b="b"/>
              <a:pathLst>
                <a:path w="5787" h="11244" extrusionOk="0">
                  <a:moveTo>
                    <a:pt x="775" y="0"/>
                  </a:moveTo>
                  <a:cubicBezTo>
                    <a:pt x="376" y="0"/>
                    <a:pt x="0" y="408"/>
                    <a:pt x="253" y="750"/>
                  </a:cubicBezTo>
                  <a:cubicBezTo>
                    <a:pt x="143" y="861"/>
                    <a:pt x="23" y="1091"/>
                    <a:pt x="23" y="1322"/>
                  </a:cubicBezTo>
                  <a:cubicBezTo>
                    <a:pt x="253" y="4439"/>
                    <a:pt x="143" y="7436"/>
                    <a:pt x="23" y="10544"/>
                  </a:cubicBezTo>
                  <a:cubicBezTo>
                    <a:pt x="23" y="10664"/>
                    <a:pt x="23" y="10774"/>
                    <a:pt x="143" y="10894"/>
                  </a:cubicBezTo>
                  <a:cubicBezTo>
                    <a:pt x="214" y="11115"/>
                    <a:pt x="433" y="11244"/>
                    <a:pt x="674" y="11244"/>
                  </a:cubicBezTo>
                  <a:cubicBezTo>
                    <a:pt x="805" y="11244"/>
                    <a:pt x="942" y="11206"/>
                    <a:pt x="1065" y="11125"/>
                  </a:cubicBezTo>
                  <a:cubicBezTo>
                    <a:pt x="2218" y="10202"/>
                    <a:pt x="3250" y="9160"/>
                    <a:pt x="4293" y="8238"/>
                  </a:cubicBezTo>
                  <a:cubicBezTo>
                    <a:pt x="4864" y="7666"/>
                    <a:pt x="5786" y="7085"/>
                    <a:pt x="5786" y="6283"/>
                  </a:cubicBezTo>
                  <a:cubicBezTo>
                    <a:pt x="5786" y="5361"/>
                    <a:pt x="4403" y="4088"/>
                    <a:pt x="3942" y="3397"/>
                  </a:cubicBezTo>
                  <a:cubicBezTo>
                    <a:pt x="3020" y="2244"/>
                    <a:pt x="2218" y="1091"/>
                    <a:pt x="1176" y="169"/>
                  </a:cubicBezTo>
                  <a:cubicBezTo>
                    <a:pt x="1056" y="50"/>
                    <a:pt x="914" y="0"/>
                    <a:pt x="7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0" name="Google Shape;2600;p39"/>
            <p:cNvSpPr/>
            <p:nvPr/>
          </p:nvSpPr>
          <p:spPr>
            <a:xfrm>
              <a:off x="275767" y="1710421"/>
              <a:ext cx="369485" cy="387295"/>
            </a:xfrm>
            <a:custGeom>
              <a:avLst/>
              <a:gdLst/>
              <a:ahLst/>
              <a:cxnLst/>
              <a:rect l="l" t="t" r="r" b="b"/>
              <a:pathLst>
                <a:path w="10192" h="10684" extrusionOk="0">
                  <a:moveTo>
                    <a:pt x="9590" y="1"/>
                  </a:moveTo>
                  <a:cubicBezTo>
                    <a:pt x="9508" y="1"/>
                    <a:pt x="9421" y="28"/>
                    <a:pt x="9334" y="93"/>
                  </a:cubicBezTo>
                  <a:cubicBezTo>
                    <a:pt x="5996" y="2629"/>
                    <a:pt x="2538" y="5977"/>
                    <a:pt x="343" y="9545"/>
                  </a:cubicBezTo>
                  <a:cubicBezTo>
                    <a:pt x="1" y="10147"/>
                    <a:pt x="485" y="10683"/>
                    <a:pt x="992" y="10683"/>
                  </a:cubicBezTo>
                  <a:cubicBezTo>
                    <a:pt x="1168" y="10683"/>
                    <a:pt x="1348" y="10618"/>
                    <a:pt x="1495" y="10468"/>
                  </a:cubicBezTo>
                  <a:cubicBezTo>
                    <a:pt x="4382" y="7360"/>
                    <a:pt x="7148" y="4012"/>
                    <a:pt x="9915" y="785"/>
                  </a:cubicBezTo>
                  <a:cubicBezTo>
                    <a:pt x="10192" y="508"/>
                    <a:pt x="9941" y="1"/>
                    <a:pt x="9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1" name="Google Shape;2601;p39"/>
            <p:cNvSpPr/>
            <p:nvPr/>
          </p:nvSpPr>
          <p:spPr>
            <a:xfrm>
              <a:off x="347836" y="1779806"/>
              <a:ext cx="400808" cy="415244"/>
            </a:xfrm>
            <a:custGeom>
              <a:avLst/>
              <a:gdLst/>
              <a:ahLst/>
              <a:cxnLst/>
              <a:rect l="l" t="t" r="r" b="b"/>
              <a:pathLst>
                <a:path w="11056" h="11455" extrusionOk="0">
                  <a:moveTo>
                    <a:pt x="10462" y="1"/>
                  </a:moveTo>
                  <a:cubicBezTo>
                    <a:pt x="10339" y="1"/>
                    <a:pt x="10212" y="44"/>
                    <a:pt x="10113" y="143"/>
                  </a:cubicBezTo>
                  <a:cubicBezTo>
                    <a:pt x="6654" y="3021"/>
                    <a:pt x="3196" y="6709"/>
                    <a:pt x="430" y="10287"/>
                  </a:cubicBezTo>
                  <a:cubicBezTo>
                    <a:pt x="1" y="10806"/>
                    <a:pt x="345" y="11455"/>
                    <a:pt x="836" y="11455"/>
                  </a:cubicBezTo>
                  <a:cubicBezTo>
                    <a:pt x="999" y="11455"/>
                    <a:pt x="1179" y="11383"/>
                    <a:pt x="1352" y="11210"/>
                  </a:cubicBezTo>
                  <a:cubicBezTo>
                    <a:pt x="4810" y="8093"/>
                    <a:pt x="8158" y="4404"/>
                    <a:pt x="10804" y="604"/>
                  </a:cubicBezTo>
                  <a:cubicBezTo>
                    <a:pt x="11055" y="274"/>
                    <a:pt x="10772" y="1"/>
                    <a:pt x="104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602" name="Google Shape;2602;p39"/>
          <p:cNvGrpSpPr/>
          <p:nvPr/>
        </p:nvGrpSpPr>
        <p:grpSpPr>
          <a:xfrm rot="5400000">
            <a:off x="2105802" y="-959422"/>
            <a:ext cx="1078604" cy="1926882"/>
            <a:chOff x="-329960" y="539399"/>
            <a:chExt cx="1078604" cy="1926882"/>
          </a:xfrm>
        </p:grpSpPr>
        <p:sp>
          <p:nvSpPr>
            <p:cNvPr id="2603" name="Google Shape;2603;p39"/>
            <p:cNvSpPr/>
            <p:nvPr/>
          </p:nvSpPr>
          <p:spPr>
            <a:xfrm>
              <a:off x="-329960" y="744689"/>
              <a:ext cx="330007" cy="776874"/>
            </a:xfrm>
            <a:custGeom>
              <a:avLst/>
              <a:gdLst/>
              <a:ahLst/>
              <a:cxnLst/>
              <a:rect l="l" t="t" r="r" b="b"/>
              <a:pathLst>
                <a:path w="9103" h="21431" extrusionOk="0">
                  <a:moveTo>
                    <a:pt x="1221" y="1"/>
                  </a:moveTo>
                  <a:cubicBezTo>
                    <a:pt x="604" y="1"/>
                    <a:pt x="0" y="810"/>
                    <a:pt x="342" y="1493"/>
                  </a:cubicBezTo>
                  <a:cubicBezTo>
                    <a:pt x="1374" y="3568"/>
                    <a:pt x="2988" y="5523"/>
                    <a:pt x="4261" y="7367"/>
                  </a:cubicBezTo>
                  <a:cubicBezTo>
                    <a:pt x="5183" y="8640"/>
                    <a:pt x="6105" y="10253"/>
                    <a:pt x="7489" y="11176"/>
                  </a:cubicBezTo>
                  <a:lnTo>
                    <a:pt x="7369" y="11286"/>
                  </a:lnTo>
                  <a:cubicBezTo>
                    <a:pt x="5985" y="12789"/>
                    <a:pt x="4833" y="14634"/>
                    <a:pt x="3569" y="16248"/>
                  </a:cubicBezTo>
                  <a:cubicBezTo>
                    <a:pt x="2758" y="17400"/>
                    <a:pt x="913" y="19125"/>
                    <a:pt x="1033" y="20628"/>
                  </a:cubicBezTo>
                  <a:cubicBezTo>
                    <a:pt x="1033" y="20859"/>
                    <a:pt x="1264" y="21320"/>
                    <a:pt x="1605" y="21320"/>
                  </a:cubicBezTo>
                  <a:cubicBezTo>
                    <a:pt x="1725" y="21320"/>
                    <a:pt x="1725" y="21320"/>
                    <a:pt x="1836" y="21430"/>
                  </a:cubicBezTo>
                  <a:cubicBezTo>
                    <a:pt x="2186" y="21430"/>
                    <a:pt x="2647" y="21200"/>
                    <a:pt x="2647" y="20739"/>
                  </a:cubicBezTo>
                  <a:cubicBezTo>
                    <a:pt x="2647" y="20398"/>
                    <a:pt x="3800" y="19245"/>
                    <a:pt x="4030" y="18894"/>
                  </a:cubicBezTo>
                  <a:cubicBezTo>
                    <a:pt x="4602" y="18203"/>
                    <a:pt x="5183" y="17511"/>
                    <a:pt x="5644" y="16709"/>
                  </a:cubicBezTo>
                  <a:cubicBezTo>
                    <a:pt x="6797" y="15325"/>
                    <a:pt x="7950" y="13942"/>
                    <a:pt x="8872" y="12328"/>
                  </a:cubicBezTo>
                  <a:cubicBezTo>
                    <a:pt x="9102" y="12098"/>
                    <a:pt x="8983" y="11747"/>
                    <a:pt x="8872" y="11406"/>
                  </a:cubicBezTo>
                  <a:lnTo>
                    <a:pt x="8872" y="11176"/>
                  </a:lnTo>
                  <a:cubicBezTo>
                    <a:pt x="8641" y="9101"/>
                    <a:pt x="6797" y="7367"/>
                    <a:pt x="5644" y="5642"/>
                  </a:cubicBezTo>
                  <a:cubicBezTo>
                    <a:pt x="4372" y="3909"/>
                    <a:pt x="3219" y="1954"/>
                    <a:pt x="1836" y="340"/>
                  </a:cubicBezTo>
                  <a:cubicBezTo>
                    <a:pt x="1656" y="100"/>
                    <a:pt x="1438" y="1"/>
                    <a:pt x="1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4" name="Google Shape;2604;p39"/>
            <p:cNvSpPr/>
            <p:nvPr/>
          </p:nvSpPr>
          <p:spPr>
            <a:xfrm>
              <a:off x="-217291" y="539399"/>
              <a:ext cx="209793" cy="407595"/>
            </a:xfrm>
            <a:custGeom>
              <a:avLst/>
              <a:gdLst/>
              <a:ahLst/>
              <a:cxnLst/>
              <a:rect l="l" t="t" r="r" b="b"/>
              <a:pathLst>
                <a:path w="5787" h="11244" extrusionOk="0">
                  <a:moveTo>
                    <a:pt x="5113" y="0"/>
                  </a:moveTo>
                  <a:cubicBezTo>
                    <a:pt x="4982" y="0"/>
                    <a:pt x="4845" y="38"/>
                    <a:pt x="4722" y="119"/>
                  </a:cubicBezTo>
                  <a:cubicBezTo>
                    <a:pt x="3569" y="1041"/>
                    <a:pt x="2536" y="2084"/>
                    <a:pt x="1494" y="3006"/>
                  </a:cubicBezTo>
                  <a:cubicBezTo>
                    <a:pt x="922" y="3577"/>
                    <a:pt x="0" y="4158"/>
                    <a:pt x="0" y="4961"/>
                  </a:cubicBezTo>
                  <a:cubicBezTo>
                    <a:pt x="0" y="5883"/>
                    <a:pt x="1383" y="7156"/>
                    <a:pt x="1845" y="7847"/>
                  </a:cubicBezTo>
                  <a:cubicBezTo>
                    <a:pt x="2767" y="9000"/>
                    <a:pt x="3569" y="10153"/>
                    <a:pt x="4611" y="11075"/>
                  </a:cubicBezTo>
                  <a:cubicBezTo>
                    <a:pt x="4730" y="11194"/>
                    <a:pt x="4872" y="11244"/>
                    <a:pt x="5011" y="11244"/>
                  </a:cubicBezTo>
                  <a:cubicBezTo>
                    <a:pt x="5411" y="11244"/>
                    <a:pt x="5786" y="10836"/>
                    <a:pt x="5533" y="10494"/>
                  </a:cubicBezTo>
                  <a:cubicBezTo>
                    <a:pt x="5644" y="10383"/>
                    <a:pt x="5764" y="10153"/>
                    <a:pt x="5764" y="9922"/>
                  </a:cubicBezTo>
                  <a:cubicBezTo>
                    <a:pt x="5533" y="6805"/>
                    <a:pt x="5644" y="3808"/>
                    <a:pt x="5764" y="700"/>
                  </a:cubicBezTo>
                  <a:cubicBezTo>
                    <a:pt x="5764" y="580"/>
                    <a:pt x="5764" y="470"/>
                    <a:pt x="5644" y="350"/>
                  </a:cubicBezTo>
                  <a:cubicBezTo>
                    <a:pt x="5572" y="129"/>
                    <a:pt x="5353" y="0"/>
                    <a:pt x="51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5" name="Google Shape;2605;p39"/>
            <p:cNvSpPr/>
            <p:nvPr/>
          </p:nvSpPr>
          <p:spPr>
            <a:xfrm>
              <a:off x="-54485" y="744689"/>
              <a:ext cx="330007" cy="776874"/>
            </a:xfrm>
            <a:custGeom>
              <a:avLst/>
              <a:gdLst/>
              <a:ahLst/>
              <a:cxnLst/>
              <a:rect l="l" t="t" r="r" b="b"/>
              <a:pathLst>
                <a:path w="9103" h="21431" extrusionOk="0">
                  <a:moveTo>
                    <a:pt x="7881" y="1"/>
                  </a:moveTo>
                  <a:cubicBezTo>
                    <a:pt x="7665" y="1"/>
                    <a:pt x="7447" y="100"/>
                    <a:pt x="7267" y="340"/>
                  </a:cubicBezTo>
                  <a:cubicBezTo>
                    <a:pt x="5884" y="1954"/>
                    <a:pt x="4731" y="3909"/>
                    <a:pt x="3458" y="5642"/>
                  </a:cubicBezTo>
                  <a:cubicBezTo>
                    <a:pt x="2306" y="7367"/>
                    <a:pt x="461" y="9101"/>
                    <a:pt x="231" y="11176"/>
                  </a:cubicBezTo>
                  <a:lnTo>
                    <a:pt x="231" y="11406"/>
                  </a:lnTo>
                  <a:cubicBezTo>
                    <a:pt x="120" y="11747"/>
                    <a:pt x="0" y="12098"/>
                    <a:pt x="231" y="12328"/>
                  </a:cubicBezTo>
                  <a:cubicBezTo>
                    <a:pt x="1153" y="13942"/>
                    <a:pt x="2306" y="15325"/>
                    <a:pt x="3458" y="16709"/>
                  </a:cubicBezTo>
                  <a:cubicBezTo>
                    <a:pt x="3920" y="17511"/>
                    <a:pt x="4501" y="18203"/>
                    <a:pt x="5072" y="18894"/>
                  </a:cubicBezTo>
                  <a:cubicBezTo>
                    <a:pt x="5303" y="19245"/>
                    <a:pt x="6456" y="20398"/>
                    <a:pt x="6456" y="20739"/>
                  </a:cubicBezTo>
                  <a:cubicBezTo>
                    <a:pt x="6575" y="21200"/>
                    <a:pt x="6917" y="21430"/>
                    <a:pt x="7267" y="21430"/>
                  </a:cubicBezTo>
                  <a:cubicBezTo>
                    <a:pt x="7378" y="21320"/>
                    <a:pt x="7498" y="21320"/>
                    <a:pt x="7498" y="21320"/>
                  </a:cubicBezTo>
                  <a:cubicBezTo>
                    <a:pt x="7839" y="21320"/>
                    <a:pt x="8069" y="20859"/>
                    <a:pt x="8069" y="20628"/>
                  </a:cubicBezTo>
                  <a:cubicBezTo>
                    <a:pt x="8189" y="19125"/>
                    <a:pt x="6345" y="17400"/>
                    <a:pt x="5533" y="16248"/>
                  </a:cubicBezTo>
                  <a:cubicBezTo>
                    <a:pt x="4270" y="14634"/>
                    <a:pt x="3117" y="12789"/>
                    <a:pt x="1734" y="11286"/>
                  </a:cubicBezTo>
                  <a:lnTo>
                    <a:pt x="1614" y="11176"/>
                  </a:lnTo>
                  <a:cubicBezTo>
                    <a:pt x="2997" y="10253"/>
                    <a:pt x="3920" y="8640"/>
                    <a:pt x="4842" y="7367"/>
                  </a:cubicBezTo>
                  <a:cubicBezTo>
                    <a:pt x="6114" y="5523"/>
                    <a:pt x="7728" y="3568"/>
                    <a:pt x="8761" y="1493"/>
                  </a:cubicBezTo>
                  <a:cubicBezTo>
                    <a:pt x="9102" y="810"/>
                    <a:pt x="8499" y="1"/>
                    <a:pt x="78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6" name="Google Shape;2606;p39"/>
            <p:cNvSpPr/>
            <p:nvPr/>
          </p:nvSpPr>
          <p:spPr>
            <a:xfrm>
              <a:off x="92878" y="1065512"/>
              <a:ext cx="450039" cy="449971"/>
            </a:xfrm>
            <a:custGeom>
              <a:avLst/>
              <a:gdLst/>
              <a:ahLst/>
              <a:cxnLst/>
              <a:rect l="l" t="t" r="r" b="b"/>
              <a:pathLst>
                <a:path w="12414" h="12413" extrusionOk="0">
                  <a:moveTo>
                    <a:pt x="6199" y="6586"/>
                  </a:moveTo>
                  <a:cubicBezTo>
                    <a:pt x="6310" y="6706"/>
                    <a:pt x="6310" y="6706"/>
                    <a:pt x="6310" y="6817"/>
                  </a:cubicBezTo>
                  <a:cubicBezTo>
                    <a:pt x="6310" y="6937"/>
                    <a:pt x="6430" y="7047"/>
                    <a:pt x="6540" y="7047"/>
                  </a:cubicBezTo>
                  <a:lnTo>
                    <a:pt x="6540" y="7278"/>
                  </a:lnTo>
                  <a:cubicBezTo>
                    <a:pt x="6430" y="7047"/>
                    <a:pt x="6199" y="6937"/>
                    <a:pt x="6079" y="6706"/>
                  </a:cubicBezTo>
                  <a:cubicBezTo>
                    <a:pt x="6199" y="6706"/>
                    <a:pt x="6199" y="6586"/>
                    <a:pt x="6199" y="6586"/>
                  </a:cubicBezTo>
                  <a:close/>
                  <a:moveTo>
                    <a:pt x="5200" y="1"/>
                  </a:moveTo>
                  <a:cubicBezTo>
                    <a:pt x="5148" y="1"/>
                    <a:pt x="5097" y="7"/>
                    <a:pt x="5046" y="20"/>
                  </a:cubicBezTo>
                  <a:cubicBezTo>
                    <a:pt x="4355" y="131"/>
                    <a:pt x="3774" y="251"/>
                    <a:pt x="3082" y="361"/>
                  </a:cubicBezTo>
                  <a:cubicBezTo>
                    <a:pt x="2510" y="361"/>
                    <a:pt x="1929" y="361"/>
                    <a:pt x="1358" y="481"/>
                  </a:cubicBezTo>
                  <a:cubicBezTo>
                    <a:pt x="1238" y="481"/>
                    <a:pt x="1127" y="592"/>
                    <a:pt x="1007" y="712"/>
                  </a:cubicBezTo>
                  <a:cubicBezTo>
                    <a:pt x="971" y="702"/>
                    <a:pt x="935" y="698"/>
                    <a:pt x="898" y="698"/>
                  </a:cubicBezTo>
                  <a:cubicBezTo>
                    <a:pt x="463" y="698"/>
                    <a:pt x="1" y="1319"/>
                    <a:pt x="316" y="1745"/>
                  </a:cubicBezTo>
                  <a:cubicBezTo>
                    <a:pt x="2621" y="5323"/>
                    <a:pt x="5388" y="9242"/>
                    <a:pt x="8385" y="12239"/>
                  </a:cubicBezTo>
                  <a:cubicBezTo>
                    <a:pt x="8500" y="12354"/>
                    <a:pt x="8615" y="12412"/>
                    <a:pt x="8731" y="12412"/>
                  </a:cubicBezTo>
                  <a:cubicBezTo>
                    <a:pt x="8846" y="12412"/>
                    <a:pt x="8961" y="12354"/>
                    <a:pt x="9076" y="12239"/>
                  </a:cubicBezTo>
                  <a:cubicBezTo>
                    <a:pt x="9196" y="12350"/>
                    <a:pt x="9307" y="12350"/>
                    <a:pt x="9427" y="12350"/>
                  </a:cubicBezTo>
                  <a:cubicBezTo>
                    <a:pt x="10921" y="11778"/>
                    <a:pt x="11963" y="9934"/>
                    <a:pt x="12304" y="8431"/>
                  </a:cubicBezTo>
                  <a:cubicBezTo>
                    <a:pt x="12414" y="8009"/>
                    <a:pt x="12130" y="7494"/>
                    <a:pt x="11728" y="7494"/>
                  </a:cubicBezTo>
                  <a:cubicBezTo>
                    <a:pt x="11690" y="7494"/>
                    <a:pt x="11652" y="7499"/>
                    <a:pt x="11612" y="7508"/>
                  </a:cubicBezTo>
                  <a:cubicBezTo>
                    <a:pt x="10810" y="7508"/>
                    <a:pt x="9999" y="7628"/>
                    <a:pt x="9307" y="7739"/>
                  </a:cubicBezTo>
                  <a:cubicBezTo>
                    <a:pt x="8735" y="7739"/>
                    <a:pt x="8154" y="7739"/>
                    <a:pt x="7583" y="7859"/>
                  </a:cubicBezTo>
                  <a:cubicBezTo>
                    <a:pt x="7813" y="7167"/>
                    <a:pt x="7924" y="6475"/>
                    <a:pt x="8154" y="5784"/>
                  </a:cubicBezTo>
                  <a:cubicBezTo>
                    <a:pt x="8274" y="5203"/>
                    <a:pt x="8615" y="4511"/>
                    <a:pt x="8274" y="3939"/>
                  </a:cubicBezTo>
                  <a:cubicBezTo>
                    <a:pt x="8099" y="3649"/>
                    <a:pt x="7811" y="3561"/>
                    <a:pt x="7509" y="3561"/>
                  </a:cubicBezTo>
                  <a:cubicBezTo>
                    <a:pt x="7207" y="3561"/>
                    <a:pt x="6891" y="3649"/>
                    <a:pt x="6660" y="3709"/>
                  </a:cubicBezTo>
                  <a:cubicBezTo>
                    <a:pt x="5969" y="3820"/>
                    <a:pt x="5157" y="3939"/>
                    <a:pt x="4585" y="4170"/>
                  </a:cubicBezTo>
                  <a:cubicBezTo>
                    <a:pt x="5277" y="3248"/>
                    <a:pt x="5618" y="1975"/>
                    <a:pt x="5969" y="822"/>
                  </a:cubicBezTo>
                  <a:cubicBezTo>
                    <a:pt x="6067" y="412"/>
                    <a:pt x="5624" y="1"/>
                    <a:pt x="52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7" name="Google Shape;2607;p39"/>
            <p:cNvSpPr/>
            <p:nvPr/>
          </p:nvSpPr>
          <p:spPr>
            <a:xfrm>
              <a:off x="-46944" y="539399"/>
              <a:ext cx="209793" cy="407595"/>
            </a:xfrm>
            <a:custGeom>
              <a:avLst/>
              <a:gdLst/>
              <a:ahLst/>
              <a:cxnLst/>
              <a:rect l="l" t="t" r="r" b="b"/>
              <a:pathLst>
                <a:path w="5787" h="11244" extrusionOk="0">
                  <a:moveTo>
                    <a:pt x="674" y="0"/>
                  </a:moveTo>
                  <a:cubicBezTo>
                    <a:pt x="433" y="0"/>
                    <a:pt x="214" y="129"/>
                    <a:pt x="143" y="350"/>
                  </a:cubicBezTo>
                  <a:cubicBezTo>
                    <a:pt x="23" y="470"/>
                    <a:pt x="23" y="580"/>
                    <a:pt x="23" y="700"/>
                  </a:cubicBezTo>
                  <a:cubicBezTo>
                    <a:pt x="143" y="3808"/>
                    <a:pt x="253" y="6805"/>
                    <a:pt x="23" y="9922"/>
                  </a:cubicBezTo>
                  <a:cubicBezTo>
                    <a:pt x="23" y="10153"/>
                    <a:pt x="143" y="10383"/>
                    <a:pt x="253" y="10494"/>
                  </a:cubicBezTo>
                  <a:cubicBezTo>
                    <a:pt x="0" y="10836"/>
                    <a:pt x="376" y="11244"/>
                    <a:pt x="775" y="11244"/>
                  </a:cubicBezTo>
                  <a:cubicBezTo>
                    <a:pt x="914" y="11244"/>
                    <a:pt x="1056" y="11194"/>
                    <a:pt x="1176" y="11075"/>
                  </a:cubicBezTo>
                  <a:cubicBezTo>
                    <a:pt x="2218" y="10153"/>
                    <a:pt x="3020" y="9000"/>
                    <a:pt x="3942" y="7847"/>
                  </a:cubicBezTo>
                  <a:cubicBezTo>
                    <a:pt x="4403" y="7156"/>
                    <a:pt x="5786" y="5883"/>
                    <a:pt x="5786" y="4961"/>
                  </a:cubicBezTo>
                  <a:cubicBezTo>
                    <a:pt x="5786" y="4158"/>
                    <a:pt x="4864" y="3577"/>
                    <a:pt x="4293" y="3006"/>
                  </a:cubicBezTo>
                  <a:cubicBezTo>
                    <a:pt x="3250" y="2084"/>
                    <a:pt x="2218" y="1041"/>
                    <a:pt x="1065" y="119"/>
                  </a:cubicBezTo>
                  <a:cubicBezTo>
                    <a:pt x="942" y="38"/>
                    <a:pt x="805" y="0"/>
                    <a:pt x="6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8" name="Google Shape;2608;p39"/>
            <p:cNvSpPr/>
            <p:nvPr/>
          </p:nvSpPr>
          <p:spPr>
            <a:xfrm>
              <a:off x="275477" y="908581"/>
              <a:ext cx="369775" cy="386679"/>
            </a:xfrm>
            <a:custGeom>
              <a:avLst/>
              <a:gdLst/>
              <a:ahLst/>
              <a:cxnLst/>
              <a:rect l="l" t="t" r="r" b="b"/>
              <a:pathLst>
                <a:path w="10200" h="10667" extrusionOk="0">
                  <a:moveTo>
                    <a:pt x="1038" y="1"/>
                  </a:moveTo>
                  <a:cubicBezTo>
                    <a:pt x="518" y="1"/>
                    <a:pt x="0" y="596"/>
                    <a:pt x="351" y="1121"/>
                  </a:cubicBezTo>
                  <a:cubicBezTo>
                    <a:pt x="2546" y="4690"/>
                    <a:pt x="6004" y="8038"/>
                    <a:pt x="9342" y="10574"/>
                  </a:cubicBezTo>
                  <a:cubicBezTo>
                    <a:pt x="9429" y="10638"/>
                    <a:pt x="9516" y="10666"/>
                    <a:pt x="9598" y="10666"/>
                  </a:cubicBezTo>
                  <a:cubicBezTo>
                    <a:pt x="9949" y="10666"/>
                    <a:pt x="10200" y="10159"/>
                    <a:pt x="9923" y="9882"/>
                  </a:cubicBezTo>
                  <a:cubicBezTo>
                    <a:pt x="7156" y="6655"/>
                    <a:pt x="4390" y="3307"/>
                    <a:pt x="1503" y="199"/>
                  </a:cubicBezTo>
                  <a:cubicBezTo>
                    <a:pt x="1366" y="60"/>
                    <a:pt x="1202" y="1"/>
                    <a:pt x="1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9" name="Google Shape;2609;p39"/>
            <p:cNvSpPr/>
            <p:nvPr/>
          </p:nvSpPr>
          <p:spPr>
            <a:xfrm>
              <a:off x="347836" y="810630"/>
              <a:ext cx="400808" cy="415244"/>
            </a:xfrm>
            <a:custGeom>
              <a:avLst/>
              <a:gdLst/>
              <a:ahLst/>
              <a:cxnLst/>
              <a:rect l="l" t="t" r="r" b="b"/>
              <a:pathLst>
                <a:path w="11056" h="11455" extrusionOk="0">
                  <a:moveTo>
                    <a:pt x="836" y="0"/>
                  </a:moveTo>
                  <a:cubicBezTo>
                    <a:pt x="345" y="0"/>
                    <a:pt x="1" y="649"/>
                    <a:pt x="430" y="1168"/>
                  </a:cubicBezTo>
                  <a:cubicBezTo>
                    <a:pt x="3196" y="4746"/>
                    <a:pt x="6654" y="8434"/>
                    <a:pt x="10113" y="11312"/>
                  </a:cubicBezTo>
                  <a:cubicBezTo>
                    <a:pt x="10212" y="11411"/>
                    <a:pt x="10339" y="11454"/>
                    <a:pt x="10462" y="11454"/>
                  </a:cubicBezTo>
                  <a:cubicBezTo>
                    <a:pt x="10772" y="11454"/>
                    <a:pt x="11055" y="11181"/>
                    <a:pt x="10804" y="10851"/>
                  </a:cubicBezTo>
                  <a:cubicBezTo>
                    <a:pt x="8158" y="7051"/>
                    <a:pt x="4810" y="3362"/>
                    <a:pt x="1352" y="245"/>
                  </a:cubicBezTo>
                  <a:cubicBezTo>
                    <a:pt x="1179" y="72"/>
                    <a:pt x="999" y="0"/>
                    <a:pt x="8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0" name="Google Shape;2610;p39"/>
            <p:cNvSpPr/>
            <p:nvPr/>
          </p:nvSpPr>
          <p:spPr>
            <a:xfrm>
              <a:off x="-329960" y="1484105"/>
              <a:ext cx="330007" cy="776874"/>
            </a:xfrm>
            <a:custGeom>
              <a:avLst/>
              <a:gdLst/>
              <a:ahLst/>
              <a:cxnLst/>
              <a:rect l="l" t="t" r="r" b="b"/>
              <a:pathLst>
                <a:path w="9103" h="21431" extrusionOk="0">
                  <a:moveTo>
                    <a:pt x="1836" y="1"/>
                  </a:moveTo>
                  <a:cubicBezTo>
                    <a:pt x="1725" y="111"/>
                    <a:pt x="1725" y="111"/>
                    <a:pt x="1605" y="111"/>
                  </a:cubicBezTo>
                  <a:cubicBezTo>
                    <a:pt x="1264" y="111"/>
                    <a:pt x="1033" y="572"/>
                    <a:pt x="1033" y="803"/>
                  </a:cubicBezTo>
                  <a:cubicBezTo>
                    <a:pt x="913" y="2306"/>
                    <a:pt x="2758" y="4031"/>
                    <a:pt x="3569" y="5183"/>
                  </a:cubicBezTo>
                  <a:cubicBezTo>
                    <a:pt x="4833" y="6797"/>
                    <a:pt x="5985" y="8641"/>
                    <a:pt x="7369" y="10145"/>
                  </a:cubicBezTo>
                  <a:cubicBezTo>
                    <a:pt x="7369" y="10255"/>
                    <a:pt x="7489" y="10255"/>
                    <a:pt x="7489" y="10255"/>
                  </a:cubicBezTo>
                  <a:cubicBezTo>
                    <a:pt x="6105" y="11178"/>
                    <a:pt x="5183" y="12791"/>
                    <a:pt x="4261" y="14064"/>
                  </a:cubicBezTo>
                  <a:cubicBezTo>
                    <a:pt x="2988" y="15908"/>
                    <a:pt x="1374" y="17863"/>
                    <a:pt x="342" y="19938"/>
                  </a:cubicBezTo>
                  <a:cubicBezTo>
                    <a:pt x="0" y="20621"/>
                    <a:pt x="604" y="21430"/>
                    <a:pt x="1221" y="21430"/>
                  </a:cubicBezTo>
                  <a:cubicBezTo>
                    <a:pt x="1438" y="21430"/>
                    <a:pt x="1656" y="21331"/>
                    <a:pt x="1836" y="21091"/>
                  </a:cubicBezTo>
                  <a:cubicBezTo>
                    <a:pt x="3219" y="19477"/>
                    <a:pt x="4372" y="17522"/>
                    <a:pt x="5644" y="15788"/>
                  </a:cubicBezTo>
                  <a:cubicBezTo>
                    <a:pt x="6797" y="14064"/>
                    <a:pt x="8641" y="12330"/>
                    <a:pt x="8872" y="10255"/>
                  </a:cubicBezTo>
                  <a:lnTo>
                    <a:pt x="8872" y="10025"/>
                  </a:lnTo>
                  <a:cubicBezTo>
                    <a:pt x="8983" y="9684"/>
                    <a:pt x="9102" y="9333"/>
                    <a:pt x="8872" y="9103"/>
                  </a:cubicBezTo>
                  <a:cubicBezTo>
                    <a:pt x="7950" y="7489"/>
                    <a:pt x="6797" y="6105"/>
                    <a:pt x="5644" y="4722"/>
                  </a:cubicBezTo>
                  <a:cubicBezTo>
                    <a:pt x="5183" y="3920"/>
                    <a:pt x="4602" y="3228"/>
                    <a:pt x="4030" y="2537"/>
                  </a:cubicBezTo>
                  <a:cubicBezTo>
                    <a:pt x="3800" y="2186"/>
                    <a:pt x="2647" y="1033"/>
                    <a:pt x="2647" y="692"/>
                  </a:cubicBezTo>
                  <a:cubicBezTo>
                    <a:pt x="2647" y="231"/>
                    <a:pt x="2186" y="1"/>
                    <a:pt x="18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1" name="Google Shape;2611;p39"/>
            <p:cNvSpPr/>
            <p:nvPr/>
          </p:nvSpPr>
          <p:spPr>
            <a:xfrm>
              <a:off x="-217291" y="2058686"/>
              <a:ext cx="209793" cy="407595"/>
            </a:xfrm>
            <a:custGeom>
              <a:avLst/>
              <a:gdLst/>
              <a:ahLst/>
              <a:cxnLst/>
              <a:rect l="l" t="t" r="r" b="b"/>
              <a:pathLst>
                <a:path w="5787" h="11244" extrusionOk="0">
                  <a:moveTo>
                    <a:pt x="5011" y="0"/>
                  </a:moveTo>
                  <a:cubicBezTo>
                    <a:pt x="4872" y="0"/>
                    <a:pt x="4730" y="50"/>
                    <a:pt x="4611" y="169"/>
                  </a:cubicBezTo>
                  <a:cubicBezTo>
                    <a:pt x="3569" y="1091"/>
                    <a:pt x="2767" y="2244"/>
                    <a:pt x="1845" y="3397"/>
                  </a:cubicBezTo>
                  <a:cubicBezTo>
                    <a:pt x="1383" y="4088"/>
                    <a:pt x="0" y="5361"/>
                    <a:pt x="0" y="6283"/>
                  </a:cubicBezTo>
                  <a:cubicBezTo>
                    <a:pt x="0" y="7085"/>
                    <a:pt x="922" y="7666"/>
                    <a:pt x="1494" y="8238"/>
                  </a:cubicBezTo>
                  <a:cubicBezTo>
                    <a:pt x="2536" y="9160"/>
                    <a:pt x="3569" y="10202"/>
                    <a:pt x="4722" y="11125"/>
                  </a:cubicBezTo>
                  <a:cubicBezTo>
                    <a:pt x="4845" y="11206"/>
                    <a:pt x="4982" y="11244"/>
                    <a:pt x="5113" y="11244"/>
                  </a:cubicBezTo>
                  <a:cubicBezTo>
                    <a:pt x="5353" y="11244"/>
                    <a:pt x="5572" y="11115"/>
                    <a:pt x="5644" y="10894"/>
                  </a:cubicBezTo>
                  <a:cubicBezTo>
                    <a:pt x="5764" y="10774"/>
                    <a:pt x="5764" y="10664"/>
                    <a:pt x="5764" y="10544"/>
                  </a:cubicBezTo>
                  <a:cubicBezTo>
                    <a:pt x="5644" y="7436"/>
                    <a:pt x="5533" y="4439"/>
                    <a:pt x="5764" y="1322"/>
                  </a:cubicBezTo>
                  <a:cubicBezTo>
                    <a:pt x="5764" y="1091"/>
                    <a:pt x="5644" y="861"/>
                    <a:pt x="5533" y="750"/>
                  </a:cubicBezTo>
                  <a:cubicBezTo>
                    <a:pt x="5786" y="408"/>
                    <a:pt x="5411" y="0"/>
                    <a:pt x="501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2" name="Google Shape;2612;p39"/>
            <p:cNvSpPr/>
            <p:nvPr/>
          </p:nvSpPr>
          <p:spPr>
            <a:xfrm>
              <a:off x="-54485" y="1484105"/>
              <a:ext cx="330007" cy="776874"/>
            </a:xfrm>
            <a:custGeom>
              <a:avLst/>
              <a:gdLst/>
              <a:ahLst/>
              <a:cxnLst/>
              <a:rect l="l" t="t" r="r" b="b"/>
              <a:pathLst>
                <a:path w="9103" h="21431" extrusionOk="0">
                  <a:moveTo>
                    <a:pt x="7267" y="1"/>
                  </a:moveTo>
                  <a:cubicBezTo>
                    <a:pt x="6917" y="1"/>
                    <a:pt x="6575" y="231"/>
                    <a:pt x="6456" y="692"/>
                  </a:cubicBezTo>
                  <a:cubicBezTo>
                    <a:pt x="6456" y="1033"/>
                    <a:pt x="5303" y="2186"/>
                    <a:pt x="5072" y="2537"/>
                  </a:cubicBezTo>
                  <a:cubicBezTo>
                    <a:pt x="4501" y="3228"/>
                    <a:pt x="3920" y="3920"/>
                    <a:pt x="3458" y="4722"/>
                  </a:cubicBezTo>
                  <a:cubicBezTo>
                    <a:pt x="2306" y="6105"/>
                    <a:pt x="1153" y="7489"/>
                    <a:pt x="231" y="9103"/>
                  </a:cubicBezTo>
                  <a:cubicBezTo>
                    <a:pt x="0" y="9333"/>
                    <a:pt x="120" y="9684"/>
                    <a:pt x="231" y="10025"/>
                  </a:cubicBezTo>
                  <a:lnTo>
                    <a:pt x="231" y="10255"/>
                  </a:lnTo>
                  <a:cubicBezTo>
                    <a:pt x="461" y="12330"/>
                    <a:pt x="2306" y="14064"/>
                    <a:pt x="3458" y="15788"/>
                  </a:cubicBezTo>
                  <a:cubicBezTo>
                    <a:pt x="4731" y="17522"/>
                    <a:pt x="5884" y="19477"/>
                    <a:pt x="7267" y="21091"/>
                  </a:cubicBezTo>
                  <a:cubicBezTo>
                    <a:pt x="7447" y="21331"/>
                    <a:pt x="7665" y="21430"/>
                    <a:pt x="7881" y="21430"/>
                  </a:cubicBezTo>
                  <a:cubicBezTo>
                    <a:pt x="8499" y="21430"/>
                    <a:pt x="9102" y="20621"/>
                    <a:pt x="8761" y="19938"/>
                  </a:cubicBezTo>
                  <a:cubicBezTo>
                    <a:pt x="7728" y="17863"/>
                    <a:pt x="6114" y="15908"/>
                    <a:pt x="4842" y="14064"/>
                  </a:cubicBezTo>
                  <a:cubicBezTo>
                    <a:pt x="3920" y="12791"/>
                    <a:pt x="2997" y="11178"/>
                    <a:pt x="1614" y="10255"/>
                  </a:cubicBezTo>
                  <a:cubicBezTo>
                    <a:pt x="1614" y="10255"/>
                    <a:pt x="1734" y="10255"/>
                    <a:pt x="1734" y="10145"/>
                  </a:cubicBezTo>
                  <a:cubicBezTo>
                    <a:pt x="3117" y="8641"/>
                    <a:pt x="4270" y="6797"/>
                    <a:pt x="5533" y="5183"/>
                  </a:cubicBezTo>
                  <a:cubicBezTo>
                    <a:pt x="6345" y="4031"/>
                    <a:pt x="8189" y="2306"/>
                    <a:pt x="8069" y="803"/>
                  </a:cubicBezTo>
                  <a:cubicBezTo>
                    <a:pt x="8069" y="572"/>
                    <a:pt x="7839" y="111"/>
                    <a:pt x="7498" y="111"/>
                  </a:cubicBezTo>
                  <a:cubicBezTo>
                    <a:pt x="7498" y="111"/>
                    <a:pt x="7378" y="111"/>
                    <a:pt x="72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3" name="Google Shape;2613;p39"/>
            <p:cNvSpPr/>
            <p:nvPr/>
          </p:nvSpPr>
          <p:spPr>
            <a:xfrm>
              <a:off x="92878" y="1490195"/>
              <a:ext cx="450039" cy="449971"/>
            </a:xfrm>
            <a:custGeom>
              <a:avLst/>
              <a:gdLst/>
              <a:ahLst/>
              <a:cxnLst/>
              <a:rect l="l" t="t" r="r" b="b"/>
              <a:pathLst>
                <a:path w="12414" h="12413" extrusionOk="0">
                  <a:moveTo>
                    <a:pt x="6540" y="5135"/>
                  </a:moveTo>
                  <a:lnTo>
                    <a:pt x="6540" y="5366"/>
                  </a:lnTo>
                  <a:cubicBezTo>
                    <a:pt x="6430" y="5366"/>
                    <a:pt x="6310" y="5476"/>
                    <a:pt x="6310" y="5596"/>
                  </a:cubicBezTo>
                  <a:cubicBezTo>
                    <a:pt x="6310" y="5707"/>
                    <a:pt x="6310" y="5707"/>
                    <a:pt x="6199" y="5827"/>
                  </a:cubicBezTo>
                  <a:cubicBezTo>
                    <a:pt x="6199" y="5827"/>
                    <a:pt x="6199" y="5707"/>
                    <a:pt x="6079" y="5707"/>
                  </a:cubicBezTo>
                  <a:cubicBezTo>
                    <a:pt x="6199" y="5476"/>
                    <a:pt x="6430" y="5366"/>
                    <a:pt x="6540" y="5135"/>
                  </a:cubicBezTo>
                  <a:close/>
                  <a:moveTo>
                    <a:pt x="8731" y="1"/>
                  </a:moveTo>
                  <a:cubicBezTo>
                    <a:pt x="8615" y="1"/>
                    <a:pt x="8500" y="58"/>
                    <a:pt x="8385" y="174"/>
                  </a:cubicBezTo>
                  <a:cubicBezTo>
                    <a:pt x="5388" y="3171"/>
                    <a:pt x="2621" y="7090"/>
                    <a:pt x="316" y="10668"/>
                  </a:cubicBezTo>
                  <a:cubicBezTo>
                    <a:pt x="1" y="11094"/>
                    <a:pt x="463" y="11715"/>
                    <a:pt x="898" y="11715"/>
                  </a:cubicBezTo>
                  <a:cubicBezTo>
                    <a:pt x="935" y="11715"/>
                    <a:pt x="971" y="11710"/>
                    <a:pt x="1007" y="11701"/>
                  </a:cubicBezTo>
                  <a:cubicBezTo>
                    <a:pt x="1127" y="11821"/>
                    <a:pt x="1238" y="11932"/>
                    <a:pt x="1358" y="11932"/>
                  </a:cubicBezTo>
                  <a:cubicBezTo>
                    <a:pt x="1929" y="12052"/>
                    <a:pt x="2510" y="12052"/>
                    <a:pt x="3082" y="12052"/>
                  </a:cubicBezTo>
                  <a:cubicBezTo>
                    <a:pt x="3774" y="12162"/>
                    <a:pt x="4355" y="12282"/>
                    <a:pt x="5046" y="12393"/>
                  </a:cubicBezTo>
                  <a:cubicBezTo>
                    <a:pt x="5097" y="12406"/>
                    <a:pt x="5148" y="12412"/>
                    <a:pt x="5200" y="12412"/>
                  </a:cubicBezTo>
                  <a:cubicBezTo>
                    <a:pt x="5624" y="12412"/>
                    <a:pt x="6067" y="12001"/>
                    <a:pt x="5969" y="11591"/>
                  </a:cubicBezTo>
                  <a:cubicBezTo>
                    <a:pt x="5618" y="10438"/>
                    <a:pt x="5277" y="9165"/>
                    <a:pt x="4585" y="8243"/>
                  </a:cubicBezTo>
                  <a:lnTo>
                    <a:pt x="4585" y="8243"/>
                  </a:lnTo>
                  <a:cubicBezTo>
                    <a:pt x="5157" y="8473"/>
                    <a:pt x="5969" y="8593"/>
                    <a:pt x="6660" y="8704"/>
                  </a:cubicBezTo>
                  <a:cubicBezTo>
                    <a:pt x="6891" y="8764"/>
                    <a:pt x="7207" y="8852"/>
                    <a:pt x="7509" y="8852"/>
                  </a:cubicBezTo>
                  <a:cubicBezTo>
                    <a:pt x="7811" y="8852"/>
                    <a:pt x="8099" y="8764"/>
                    <a:pt x="8274" y="8473"/>
                  </a:cubicBezTo>
                  <a:cubicBezTo>
                    <a:pt x="8615" y="7902"/>
                    <a:pt x="8274" y="7210"/>
                    <a:pt x="8154" y="6629"/>
                  </a:cubicBezTo>
                  <a:cubicBezTo>
                    <a:pt x="7924" y="5937"/>
                    <a:pt x="7813" y="5246"/>
                    <a:pt x="7583" y="4554"/>
                  </a:cubicBezTo>
                  <a:lnTo>
                    <a:pt x="7583" y="4554"/>
                  </a:lnTo>
                  <a:cubicBezTo>
                    <a:pt x="8154" y="4674"/>
                    <a:pt x="8735" y="4674"/>
                    <a:pt x="9307" y="4785"/>
                  </a:cubicBezTo>
                  <a:cubicBezTo>
                    <a:pt x="9999" y="4785"/>
                    <a:pt x="10810" y="4905"/>
                    <a:pt x="11612" y="4905"/>
                  </a:cubicBezTo>
                  <a:cubicBezTo>
                    <a:pt x="11652" y="4914"/>
                    <a:pt x="11690" y="4919"/>
                    <a:pt x="11728" y="4919"/>
                  </a:cubicBezTo>
                  <a:cubicBezTo>
                    <a:pt x="12130" y="4919"/>
                    <a:pt x="12414" y="4404"/>
                    <a:pt x="12304" y="3982"/>
                  </a:cubicBezTo>
                  <a:cubicBezTo>
                    <a:pt x="11963" y="2479"/>
                    <a:pt x="10921" y="635"/>
                    <a:pt x="9427" y="63"/>
                  </a:cubicBezTo>
                  <a:cubicBezTo>
                    <a:pt x="9307" y="63"/>
                    <a:pt x="9196" y="63"/>
                    <a:pt x="9076" y="174"/>
                  </a:cubicBezTo>
                  <a:cubicBezTo>
                    <a:pt x="8961" y="58"/>
                    <a:pt x="8846" y="1"/>
                    <a:pt x="873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4" name="Google Shape;2614;p39"/>
            <p:cNvSpPr/>
            <p:nvPr/>
          </p:nvSpPr>
          <p:spPr>
            <a:xfrm>
              <a:off x="-46944" y="2058686"/>
              <a:ext cx="209793" cy="407595"/>
            </a:xfrm>
            <a:custGeom>
              <a:avLst/>
              <a:gdLst/>
              <a:ahLst/>
              <a:cxnLst/>
              <a:rect l="l" t="t" r="r" b="b"/>
              <a:pathLst>
                <a:path w="5787" h="11244" extrusionOk="0">
                  <a:moveTo>
                    <a:pt x="775" y="0"/>
                  </a:moveTo>
                  <a:cubicBezTo>
                    <a:pt x="376" y="0"/>
                    <a:pt x="0" y="408"/>
                    <a:pt x="253" y="750"/>
                  </a:cubicBezTo>
                  <a:cubicBezTo>
                    <a:pt x="143" y="861"/>
                    <a:pt x="23" y="1091"/>
                    <a:pt x="23" y="1322"/>
                  </a:cubicBezTo>
                  <a:cubicBezTo>
                    <a:pt x="253" y="4439"/>
                    <a:pt x="143" y="7436"/>
                    <a:pt x="23" y="10544"/>
                  </a:cubicBezTo>
                  <a:cubicBezTo>
                    <a:pt x="23" y="10664"/>
                    <a:pt x="23" y="10774"/>
                    <a:pt x="143" y="10894"/>
                  </a:cubicBezTo>
                  <a:cubicBezTo>
                    <a:pt x="214" y="11115"/>
                    <a:pt x="433" y="11244"/>
                    <a:pt x="674" y="11244"/>
                  </a:cubicBezTo>
                  <a:cubicBezTo>
                    <a:pt x="805" y="11244"/>
                    <a:pt x="942" y="11206"/>
                    <a:pt x="1065" y="11125"/>
                  </a:cubicBezTo>
                  <a:cubicBezTo>
                    <a:pt x="2218" y="10202"/>
                    <a:pt x="3250" y="9160"/>
                    <a:pt x="4293" y="8238"/>
                  </a:cubicBezTo>
                  <a:cubicBezTo>
                    <a:pt x="4864" y="7666"/>
                    <a:pt x="5786" y="7085"/>
                    <a:pt x="5786" y="6283"/>
                  </a:cubicBezTo>
                  <a:cubicBezTo>
                    <a:pt x="5786" y="5361"/>
                    <a:pt x="4403" y="4088"/>
                    <a:pt x="3942" y="3397"/>
                  </a:cubicBezTo>
                  <a:cubicBezTo>
                    <a:pt x="3020" y="2244"/>
                    <a:pt x="2218" y="1091"/>
                    <a:pt x="1176" y="169"/>
                  </a:cubicBezTo>
                  <a:cubicBezTo>
                    <a:pt x="1056" y="50"/>
                    <a:pt x="914" y="0"/>
                    <a:pt x="7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5" name="Google Shape;2615;p39"/>
            <p:cNvSpPr/>
            <p:nvPr/>
          </p:nvSpPr>
          <p:spPr>
            <a:xfrm>
              <a:off x="275767" y="1710421"/>
              <a:ext cx="369485" cy="387295"/>
            </a:xfrm>
            <a:custGeom>
              <a:avLst/>
              <a:gdLst/>
              <a:ahLst/>
              <a:cxnLst/>
              <a:rect l="l" t="t" r="r" b="b"/>
              <a:pathLst>
                <a:path w="10192" h="10684" extrusionOk="0">
                  <a:moveTo>
                    <a:pt x="9590" y="1"/>
                  </a:moveTo>
                  <a:cubicBezTo>
                    <a:pt x="9508" y="1"/>
                    <a:pt x="9421" y="28"/>
                    <a:pt x="9334" y="93"/>
                  </a:cubicBezTo>
                  <a:cubicBezTo>
                    <a:pt x="5996" y="2629"/>
                    <a:pt x="2538" y="5977"/>
                    <a:pt x="343" y="9545"/>
                  </a:cubicBezTo>
                  <a:cubicBezTo>
                    <a:pt x="1" y="10147"/>
                    <a:pt x="485" y="10683"/>
                    <a:pt x="992" y="10683"/>
                  </a:cubicBezTo>
                  <a:cubicBezTo>
                    <a:pt x="1168" y="10683"/>
                    <a:pt x="1348" y="10618"/>
                    <a:pt x="1495" y="10468"/>
                  </a:cubicBezTo>
                  <a:cubicBezTo>
                    <a:pt x="4382" y="7360"/>
                    <a:pt x="7148" y="4012"/>
                    <a:pt x="9915" y="785"/>
                  </a:cubicBezTo>
                  <a:cubicBezTo>
                    <a:pt x="10192" y="508"/>
                    <a:pt x="9941" y="1"/>
                    <a:pt x="9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6" name="Google Shape;2616;p39"/>
            <p:cNvSpPr/>
            <p:nvPr/>
          </p:nvSpPr>
          <p:spPr>
            <a:xfrm>
              <a:off x="347836" y="1779806"/>
              <a:ext cx="400808" cy="415244"/>
            </a:xfrm>
            <a:custGeom>
              <a:avLst/>
              <a:gdLst/>
              <a:ahLst/>
              <a:cxnLst/>
              <a:rect l="l" t="t" r="r" b="b"/>
              <a:pathLst>
                <a:path w="11056" h="11455" extrusionOk="0">
                  <a:moveTo>
                    <a:pt x="10462" y="1"/>
                  </a:moveTo>
                  <a:cubicBezTo>
                    <a:pt x="10339" y="1"/>
                    <a:pt x="10212" y="44"/>
                    <a:pt x="10113" y="143"/>
                  </a:cubicBezTo>
                  <a:cubicBezTo>
                    <a:pt x="6654" y="3021"/>
                    <a:pt x="3196" y="6709"/>
                    <a:pt x="430" y="10287"/>
                  </a:cubicBezTo>
                  <a:cubicBezTo>
                    <a:pt x="1" y="10806"/>
                    <a:pt x="345" y="11455"/>
                    <a:pt x="836" y="11455"/>
                  </a:cubicBezTo>
                  <a:cubicBezTo>
                    <a:pt x="999" y="11455"/>
                    <a:pt x="1179" y="11383"/>
                    <a:pt x="1352" y="11210"/>
                  </a:cubicBezTo>
                  <a:cubicBezTo>
                    <a:pt x="4810" y="8093"/>
                    <a:pt x="8158" y="4404"/>
                    <a:pt x="10804" y="604"/>
                  </a:cubicBezTo>
                  <a:cubicBezTo>
                    <a:pt x="11055" y="274"/>
                    <a:pt x="10772" y="1"/>
                    <a:pt x="104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617" name="Google Shape;2617;p39"/>
          <p:cNvGrpSpPr/>
          <p:nvPr/>
        </p:nvGrpSpPr>
        <p:grpSpPr>
          <a:xfrm rot="5400000">
            <a:off x="4032677" y="-959422"/>
            <a:ext cx="1078604" cy="1926882"/>
            <a:chOff x="-329960" y="539399"/>
            <a:chExt cx="1078604" cy="1926882"/>
          </a:xfrm>
        </p:grpSpPr>
        <p:sp>
          <p:nvSpPr>
            <p:cNvPr id="2618" name="Google Shape;2618;p39"/>
            <p:cNvSpPr/>
            <p:nvPr/>
          </p:nvSpPr>
          <p:spPr>
            <a:xfrm>
              <a:off x="-329960" y="744689"/>
              <a:ext cx="330007" cy="776874"/>
            </a:xfrm>
            <a:custGeom>
              <a:avLst/>
              <a:gdLst/>
              <a:ahLst/>
              <a:cxnLst/>
              <a:rect l="l" t="t" r="r" b="b"/>
              <a:pathLst>
                <a:path w="9103" h="21431" extrusionOk="0">
                  <a:moveTo>
                    <a:pt x="1221" y="1"/>
                  </a:moveTo>
                  <a:cubicBezTo>
                    <a:pt x="604" y="1"/>
                    <a:pt x="0" y="810"/>
                    <a:pt x="342" y="1493"/>
                  </a:cubicBezTo>
                  <a:cubicBezTo>
                    <a:pt x="1374" y="3568"/>
                    <a:pt x="2988" y="5523"/>
                    <a:pt x="4261" y="7367"/>
                  </a:cubicBezTo>
                  <a:cubicBezTo>
                    <a:pt x="5183" y="8640"/>
                    <a:pt x="6105" y="10253"/>
                    <a:pt x="7489" y="11176"/>
                  </a:cubicBezTo>
                  <a:lnTo>
                    <a:pt x="7369" y="11286"/>
                  </a:lnTo>
                  <a:cubicBezTo>
                    <a:pt x="5985" y="12789"/>
                    <a:pt x="4833" y="14634"/>
                    <a:pt x="3569" y="16248"/>
                  </a:cubicBezTo>
                  <a:cubicBezTo>
                    <a:pt x="2758" y="17400"/>
                    <a:pt x="913" y="19125"/>
                    <a:pt x="1033" y="20628"/>
                  </a:cubicBezTo>
                  <a:cubicBezTo>
                    <a:pt x="1033" y="20859"/>
                    <a:pt x="1264" y="21320"/>
                    <a:pt x="1605" y="21320"/>
                  </a:cubicBezTo>
                  <a:cubicBezTo>
                    <a:pt x="1725" y="21320"/>
                    <a:pt x="1725" y="21320"/>
                    <a:pt x="1836" y="21430"/>
                  </a:cubicBezTo>
                  <a:cubicBezTo>
                    <a:pt x="2186" y="21430"/>
                    <a:pt x="2647" y="21200"/>
                    <a:pt x="2647" y="20739"/>
                  </a:cubicBezTo>
                  <a:cubicBezTo>
                    <a:pt x="2647" y="20398"/>
                    <a:pt x="3800" y="19245"/>
                    <a:pt x="4030" y="18894"/>
                  </a:cubicBezTo>
                  <a:cubicBezTo>
                    <a:pt x="4602" y="18203"/>
                    <a:pt x="5183" y="17511"/>
                    <a:pt x="5644" y="16709"/>
                  </a:cubicBezTo>
                  <a:cubicBezTo>
                    <a:pt x="6797" y="15325"/>
                    <a:pt x="7950" y="13942"/>
                    <a:pt x="8872" y="12328"/>
                  </a:cubicBezTo>
                  <a:cubicBezTo>
                    <a:pt x="9102" y="12098"/>
                    <a:pt x="8983" y="11747"/>
                    <a:pt x="8872" y="11406"/>
                  </a:cubicBezTo>
                  <a:lnTo>
                    <a:pt x="8872" y="11176"/>
                  </a:lnTo>
                  <a:cubicBezTo>
                    <a:pt x="8641" y="9101"/>
                    <a:pt x="6797" y="7367"/>
                    <a:pt x="5644" y="5642"/>
                  </a:cubicBezTo>
                  <a:cubicBezTo>
                    <a:pt x="4372" y="3909"/>
                    <a:pt x="3219" y="1954"/>
                    <a:pt x="1836" y="340"/>
                  </a:cubicBezTo>
                  <a:cubicBezTo>
                    <a:pt x="1656" y="100"/>
                    <a:pt x="1438" y="1"/>
                    <a:pt x="1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9" name="Google Shape;2619;p39"/>
            <p:cNvSpPr/>
            <p:nvPr/>
          </p:nvSpPr>
          <p:spPr>
            <a:xfrm>
              <a:off x="-217291" y="539399"/>
              <a:ext cx="209793" cy="407595"/>
            </a:xfrm>
            <a:custGeom>
              <a:avLst/>
              <a:gdLst/>
              <a:ahLst/>
              <a:cxnLst/>
              <a:rect l="l" t="t" r="r" b="b"/>
              <a:pathLst>
                <a:path w="5787" h="11244" extrusionOk="0">
                  <a:moveTo>
                    <a:pt x="5113" y="0"/>
                  </a:moveTo>
                  <a:cubicBezTo>
                    <a:pt x="4982" y="0"/>
                    <a:pt x="4845" y="38"/>
                    <a:pt x="4722" y="119"/>
                  </a:cubicBezTo>
                  <a:cubicBezTo>
                    <a:pt x="3569" y="1041"/>
                    <a:pt x="2536" y="2084"/>
                    <a:pt x="1494" y="3006"/>
                  </a:cubicBezTo>
                  <a:cubicBezTo>
                    <a:pt x="922" y="3577"/>
                    <a:pt x="0" y="4158"/>
                    <a:pt x="0" y="4961"/>
                  </a:cubicBezTo>
                  <a:cubicBezTo>
                    <a:pt x="0" y="5883"/>
                    <a:pt x="1383" y="7156"/>
                    <a:pt x="1845" y="7847"/>
                  </a:cubicBezTo>
                  <a:cubicBezTo>
                    <a:pt x="2767" y="9000"/>
                    <a:pt x="3569" y="10153"/>
                    <a:pt x="4611" y="11075"/>
                  </a:cubicBezTo>
                  <a:cubicBezTo>
                    <a:pt x="4730" y="11194"/>
                    <a:pt x="4872" y="11244"/>
                    <a:pt x="5011" y="11244"/>
                  </a:cubicBezTo>
                  <a:cubicBezTo>
                    <a:pt x="5411" y="11244"/>
                    <a:pt x="5786" y="10836"/>
                    <a:pt x="5533" y="10494"/>
                  </a:cubicBezTo>
                  <a:cubicBezTo>
                    <a:pt x="5644" y="10383"/>
                    <a:pt x="5764" y="10153"/>
                    <a:pt x="5764" y="9922"/>
                  </a:cubicBezTo>
                  <a:cubicBezTo>
                    <a:pt x="5533" y="6805"/>
                    <a:pt x="5644" y="3808"/>
                    <a:pt x="5764" y="700"/>
                  </a:cubicBezTo>
                  <a:cubicBezTo>
                    <a:pt x="5764" y="580"/>
                    <a:pt x="5764" y="470"/>
                    <a:pt x="5644" y="350"/>
                  </a:cubicBezTo>
                  <a:cubicBezTo>
                    <a:pt x="5572" y="129"/>
                    <a:pt x="5353" y="0"/>
                    <a:pt x="51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0" name="Google Shape;2620;p39"/>
            <p:cNvSpPr/>
            <p:nvPr/>
          </p:nvSpPr>
          <p:spPr>
            <a:xfrm>
              <a:off x="-54485" y="744689"/>
              <a:ext cx="330007" cy="776874"/>
            </a:xfrm>
            <a:custGeom>
              <a:avLst/>
              <a:gdLst/>
              <a:ahLst/>
              <a:cxnLst/>
              <a:rect l="l" t="t" r="r" b="b"/>
              <a:pathLst>
                <a:path w="9103" h="21431" extrusionOk="0">
                  <a:moveTo>
                    <a:pt x="7881" y="1"/>
                  </a:moveTo>
                  <a:cubicBezTo>
                    <a:pt x="7665" y="1"/>
                    <a:pt x="7447" y="100"/>
                    <a:pt x="7267" y="340"/>
                  </a:cubicBezTo>
                  <a:cubicBezTo>
                    <a:pt x="5884" y="1954"/>
                    <a:pt x="4731" y="3909"/>
                    <a:pt x="3458" y="5642"/>
                  </a:cubicBezTo>
                  <a:cubicBezTo>
                    <a:pt x="2306" y="7367"/>
                    <a:pt x="461" y="9101"/>
                    <a:pt x="231" y="11176"/>
                  </a:cubicBezTo>
                  <a:lnTo>
                    <a:pt x="231" y="11406"/>
                  </a:lnTo>
                  <a:cubicBezTo>
                    <a:pt x="120" y="11747"/>
                    <a:pt x="0" y="12098"/>
                    <a:pt x="231" y="12328"/>
                  </a:cubicBezTo>
                  <a:cubicBezTo>
                    <a:pt x="1153" y="13942"/>
                    <a:pt x="2306" y="15325"/>
                    <a:pt x="3458" y="16709"/>
                  </a:cubicBezTo>
                  <a:cubicBezTo>
                    <a:pt x="3920" y="17511"/>
                    <a:pt x="4501" y="18203"/>
                    <a:pt x="5072" y="18894"/>
                  </a:cubicBezTo>
                  <a:cubicBezTo>
                    <a:pt x="5303" y="19245"/>
                    <a:pt x="6456" y="20398"/>
                    <a:pt x="6456" y="20739"/>
                  </a:cubicBezTo>
                  <a:cubicBezTo>
                    <a:pt x="6575" y="21200"/>
                    <a:pt x="6917" y="21430"/>
                    <a:pt x="7267" y="21430"/>
                  </a:cubicBezTo>
                  <a:cubicBezTo>
                    <a:pt x="7378" y="21320"/>
                    <a:pt x="7498" y="21320"/>
                    <a:pt x="7498" y="21320"/>
                  </a:cubicBezTo>
                  <a:cubicBezTo>
                    <a:pt x="7839" y="21320"/>
                    <a:pt x="8069" y="20859"/>
                    <a:pt x="8069" y="20628"/>
                  </a:cubicBezTo>
                  <a:cubicBezTo>
                    <a:pt x="8189" y="19125"/>
                    <a:pt x="6345" y="17400"/>
                    <a:pt x="5533" y="16248"/>
                  </a:cubicBezTo>
                  <a:cubicBezTo>
                    <a:pt x="4270" y="14634"/>
                    <a:pt x="3117" y="12789"/>
                    <a:pt x="1734" y="11286"/>
                  </a:cubicBezTo>
                  <a:lnTo>
                    <a:pt x="1614" y="11176"/>
                  </a:lnTo>
                  <a:cubicBezTo>
                    <a:pt x="2997" y="10253"/>
                    <a:pt x="3920" y="8640"/>
                    <a:pt x="4842" y="7367"/>
                  </a:cubicBezTo>
                  <a:cubicBezTo>
                    <a:pt x="6114" y="5523"/>
                    <a:pt x="7728" y="3568"/>
                    <a:pt x="8761" y="1493"/>
                  </a:cubicBezTo>
                  <a:cubicBezTo>
                    <a:pt x="9102" y="810"/>
                    <a:pt x="8499" y="1"/>
                    <a:pt x="78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1" name="Google Shape;2621;p39"/>
            <p:cNvSpPr/>
            <p:nvPr/>
          </p:nvSpPr>
          <p:spPr>
            <a:xfrm>
              <a:off x="92878" y="1065512"/>
              <a:ext cx="450039" cy="449971"/>
            </a:xfrm>
            <a:custGeom>
              <a:avLst/>
              <a:gdLst/>
              <a:ahLst/>
              <a:cxnLst/>
              <a:rect l="l" t="t" r="r" b="b"/>
              <a:pathLst>
                <a:path w="12414" h="12413" extrusionOk="0">
                  <a:moveTo>
                    <a:pt x="6199" y="6586"/>
                  </a:moveTo>
                  <a:cubicBezTo>
                    <a:pt x="6310" y="6706"/>
                    <a:pt x="6310" y="6706"/>
                    <a:pt x="6310" y="6817"/>
                  </a:cubicBezTo>
                  <a:cubicBezTo>
                    <a:pt x="6310" y="6937"/>
                    <a:pt x="6430" y="7047"/>
                    <a:pt x="6540" y="7047"/>
                  </a:cubicBezTo>
                  <a:lnTo>
                    <a:pt x="6540" y="7278"/>
                  </a:lnTo>
                  <a:cubicBezTo>
                    <a:pt x="6430" y="7047"/>
                    <a:pt x="6199" y="6937"/>
                    <a:pt x="6079" y="6706"/>
                  </a:cubicBezTo>
                  <a:cubicBezTo>
                    <a:pt x="6199" y="6706"/>
                    <a:pt x="6199" y="6586"/>
                    <a:pt x="6199" y="6586"/>
                  </a:cubicBezTo>
                  <a:close/>
                  <a:moveTo>
                    <a:pt x="5200" y="1"/>
                  </a:moveTo>
                  <a:cubicBezTo>
                    <a:pt x="5148" y="1"/>
                    <a:pt x="5097" y="7"/>
                    <a:pt x="5046" y="20"/>
                  </a:cubicBezTo>
                  <a:cubicBezTo>
                    <a:pt x="4355" y="131"/>
                    <a:pt x="3774" y="251"/>
                    <a:pt x="3082" y="361"/>
                  </a:cubicBezTo>
                  <a:cubicBezTo>
                    <a:pt x="2510" y="361"/>
                    <a:pt x="1929" y="361"/>
                    <a:pt x="1358" y="481"/>
                  </a:cubicBezTo>
                  <a:cubicBezTo>
                    <a:pt x="1238" y="481"/>
                    <a:pt x="1127" y="592"/>
                    <a:pt x="1007" y="712"/>
                  </a:cubicBezTo>
                  <a:cubicBezTo>
                    <a:pt x="971" y="702"/>
                    <a:pt x="935" y="698"/>
                    <a:pt x="898" y="698"/>
                  </a:cubicBezTo>
                  <a:cubicBezTo>
                    <a:pt x="463" y="698"/>
                    <a:pt x="1" y="1319"/>
                    <a:pt x="316" y="1745"/>
                  </a:cubicBezTo>
                  <a:cubicBezTo>
                    <a:pt x="2621" y="5323"/>
                    <a:pt x="5388" y="9242"/>
                    <a:pt x="8385" y="12239"/>
                  </a:cubicBezTo>
                  <a:cubicBezTo>
                    <a:pt x="8500" y="12354"/>
                    <a:pt x="8615" y="12412"/>
                    <a:pt x="8731" y="12412"/>
                  </a:cubicBezTo>
                  <a:cubicBezTo>
                    <a:pt x="8846" y="12412"/>
                    <a:pt x="8961" y="12354"/>
                    <a:pt x="9076" y="12239"/>
                  </a:cubicBezTo>
                  <a:cubicBezTo>
                    <a:pt x="9196" y="12350"/>
                    <a:pt x="9307" y="12350"/>
                    <a:pt x="9427" y="12350"/>
                  </a:cubicBezTo>
                  <a:cubicBezTo>
                    <a:pt x="10921" y="11778"/>
                    <a:pt x="11963" y="9934"/>
                    <a:pt x="12304" y="8431"/>
                  </a:cubicBezTo>
                  <a:cubicBezTo>
                    <a:pt x="12414" y="8009"/>
                    <a:pt x="12130" y="7494"/>
                    <a:pt x="11728" y="7494"/>
                  </a:cubicBezTo>
                  <a:cubicBezTo>
                    <a:pt x="11690" y="7494"/>
                    <a:pt x="11652" y="7499"/>
                    <a:pt x="11612" y="7508"/>
                  </a:cubicBezTo>
                  <a:cubicBezTo>
                    <a:pt x="10810" y="7508"/>
                    <a:pt x="9999" y="7628"/>
                    <a:pt x="9307" y="7739"/>
                  </a:cubicBezTo>
                  <a:cubicBezTo>
                    <a:pt x="8735" y="7739"/>
                    <a:pt x="8154" y="7739"/>
                    <a:pt x="7583" y="7859"/>
                  </a:cubicBezTo>
                  <a:cubicBezTo>
                    <a:pt x="7813" y="7167"/>
                    <a:pt x="7924" y="6475"/>
                    <a:pt x="8154" y="5784"/>
                  </a:cubicBezTo>
                  <a:cubicBezTo>
                    <a:pt x="8274" y="5203"/>
                    <a:pt x="8615" y="4511"/>
                    <a:pt x="8274" y="3939"/>
                  </a:cubicBezTo>
                  <a:cubicBezTo>
                    <a:pt x="8099" y="3649"/>
                    <a:pt x="7811" y="3561"/>
                    <a:pt x="7509" y="3561"/>
                  </a:cubicBezTo>
                  <a:cubicBezTo>
                    <a:pt x="7207" y="3561"/>
                    <a:pt x="6891" y="3649"/>
                    <a:pt x="6660" y="3709"/>
                  </a:cubicBezTo>
                  <a:cubicBezTo>
                    <a:pt x="5969" y="3820"/>
                    <a:pt x="5157" y="3939"/>
                    <a:pt x="4585" y="4170"/>
                  </a:cubicBezTo>
                  <a:cubicBezTo>
                    <a:pt x="5277" y="3248"/>
                    <a:pt x="5618" y="1975"/>
                    <a:pt x="5969" y="822"/>
                  </a:cubicBezTo>
                  <a:cubicBezTo>
                    <a:pt x="6067" y="412"/>
                    <a:pt x="5624" y="1"/>
                    <a:pt x="52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2" name="Google Shape;2622;p39"/>
            <p:cNvSpPr/>
            <p:nvPr/>
          </p:nvSpPr>
          <p:spPr>
            <a:xfrm>
              <a:off x="-46944" y="539399"/>
              <a:ext cx="209793" cy="407595"/>
            </a:xfrm>
            <a:custGeom>
              <a:avLst/>
              <a:gdLst/>
              <a:ahLst/>
              <a:cxnLst/>
              <a:rect l="l" t="t" r="r" b="b"/>
              <a:pathLst>
                <a:path w="5787" h="11244" extrusionOk="0">
                  <a:moveTo>
                    <a:pt x="674" y="0"/>
                  </a:moveTo>
                  <a:cubicBezTo>
                    <a:pt x="433" y="0"/>
                    <a:pt x="214" y="129"/>
                    <a:pt x="143" y="350"/>
                  </a:cubicBezTo>
                  <a:cubicBezTo>
                    <a:pt x="23" y="470"/>
                    <a:pt x="23" y="580"/>
                    <a:pt x="23" y="700"/>
                  </a:cubicBezTo>
                  <a:cubicBezTo>
                    <a:pt x="143" y="3808"/>
                    <a:pt x="253" y="6805"/>
                    <a:pt x="23" y="9922"/>
                  </a:cubicBezTo>
                  <a:cubicBezTo>
                    <a:pt x="23" y="10153"/>
                    <a:pt x="143" y="10383"/>
                    <a:pt x="253" y="10494"/>
                  </a:cubicBezTo>
                  <a:cubicBezTo>
                    <a:pt x="0" y="10836"/>
                    <a:pt x="376" y="11244"/>
                    <a:pt x="775" y="11244"/>
                  </a:cubicBezTo>
                  <a:cubicBezTo>
                    <a:pt x="914" y="11244"/>
                    <a:pt x="1056" y="11194"/>
                    <a:pt x="1176" y="11075"/>
                  </a:cubicBezTo>
                  <a:cubicBezTo>
                    <a:pt x="2218" y="10153"/>
                    <a:pt x="3020" y="9000"/>
                    <a:pt x="3942" y="7847"/>
                  </a:cubicBezTo>
                  <a:cubicBezTo>
                    <a:pt x="4403" y="7156"/>
                    <a:pt x="5786" y="5883"/>
                    <a:pt x="5786" y="4961"/>
                  </a:cubicBezTo>
                  <a:cubicBezTo>
                    <a:pt x="5786" y="4158"/>
                    <a:pt x="4864" y="3577"/>
                    <a:pt x="4293" y="3006"/>
                  </a:cubicBezTo>
                  <a:cubicBezTo>
                    <a:pt x="3250" y="2084"/>
                    <a:pt x="2218" y="1041"/>
                    <a:pt x="1065" y="119"/>
                  </a:cubicBezTo>
                  <a:cubicBezTo>
                    <a:pt x="942" y="38"/>
                    <a:pt x="805" y="0"/>
                    <a:pt x="6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3" name="Google Shape;2623;p39"/>
            <p:cNvSpPr/>
            <p:nvPr/>
          </p:nvSpPr>
          <p:spPr>
            <a:xfrm>
              <a:off x="275477" y="908581"/>
              <a:ext cx="369775" cy="386679"/>
            </a:xfrm>
            <a:custGeom>
              <a:avLst/>
              <a:gdLst/>
              <a:ahLst/>
              <a:cxnLst/>
              <a:rect l="l" t="t" r="r" b="b"/>
              <a:pathLst>
                <a:path w="10200" h="10667" extrusionOk="0">
                  <a:moveTo>
                    <a:pt x="1038" y="1"/>
                  </a:moveTo>
                  <a:cubicBezTo>
                    <a:pt x="518" y="1"/>
                    <a:pt x="0" y="596"/>
                    <a:pt x="351" y="1121"/>
                  </a:cubicBezTo>
                  <a:cubicBezTo>
                    <a:pt x="2546" y="4690"/>
                    <a:pt x="6004" y="8038"/>
                    <a:pt x="9342" y="10574"/>
                  </a:cubicBezTo>
                  <a:cubicBezTo>
                    <a:pt x="9429" y="10638"/>
                    <a:pt x="9516" y="10666"/>
                    <a:pt x="9598" y="10666"/>
                  </a:cubicBezTo>
                  <a:cubicBezTo>
                    <a:pt x="9949" y="10666"/>
                    <a:pt x="10200" y="10159"/>
                    <a:pt x="9923" y="9882"/>
                  </a:cubicBezTo>
                  <a:cubicBezTo>
                    <a:pt x="7156" y="6655"/>
                    <a:pt x="4390" y="3307"/>
                    <a:pt x="1503" y="199"/>
                  </a:cubicBezTo>
                  <a:cubicBezTo>
                    <a:pt x="1366" y="60"/>
                    <a:pt x="1202" y="1"/>
                    <a:pt x="1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4" name="Google Shape;2624;p39"/>
            <p:cNvSpPr/>
            <p:nvPr/>
          </p:nvSpPr>
          <p:spPr>
            <a:xfrm>
              <a:off x="347836" y="810630"/>
              <a:ext cx="400808" cy="415244"/>
            </a:xfrm>
            <a:custGeom>
              <a:avLst/>
              <a:gdLst/>
              <a:ahLst/>
              <a:cxnLst/>
              <a:rect l="l" t="t" r="r" b="b"/>
              <a:pathLst>
                <a:path w="11056" h="11455" extrusionOk="0">
                  <a:moveTo>
                    <a:pt x="836" y="0"/>
                  </a:moveTo>
                  <a:cubicBezTo>
                    <a:pt x="345" y="0"/>
                    <a:pt x="1" y="649"/>
                    <a:pt x="430" y="1168"/>
                  </a:cubicBezTo>
                  <a:cubicBezTo>
                    <a:pt x="3196" y="4746"/>
                    <a:pt x="6654" y="8434"/>
                    <a:pt x="10113" y="11312"/>
                  </a:cubicBezTo>
                  <a:cubicBezTo>
                    <a:pt x="10212" y="11411"/>
                    <a:pt x="10339" y="11454"/>
                    <a:pt x="10462" y="11454"/>
                  </a:cubicBezTo>
                  <a:cubicBezTo>
                    <a:pt x="10772" y="11454"/>
                    <a:pt x="11055" y="11181"/>
                    <a:pt x="10804" y="10851"/>
                  </a:cubicBezTo>
                  <a:cubicBezTo>
                    <a:pt x="8158" y="7051"/>
                    <a:pt x="4810" y="3362"/>
                    <a:pt x="1352" y="245"/>
                  </a:cubicBezTo>
                  <a:cubicBezTo>
                    <a:pt x="1179" y="72"/>
                    <a:pt x="999" y="0"/>
                    <a:pt x="8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5" name="Google Shape;2625;p39"/>
            <p:cNvSpPr/>
            <p:nvPr/>
          </p:nvSpPr>
          <p:spPr>
            <a:xfrm>
              <a:off x="-329960" y="1484105"/>
              <a:ext cx="330007" cy="776874"/>
            </a:xfrm>
            <a:custGeom>
              <a:avLst/>
              <a:gdLst/>
              <a:ahLst/>
              <a:cxnLst/>
              <a:rect l="l" t="t" r="r" b="b"/>
              <a:pathLst>
                <a:path w="9103" h="21431" extrusionOk="0">
                  <a:moveTo>
                    <a:pt x="1836" y="1"/>
                  </a:moveTo>
                  <a:cubicBezTo>
                    <a:pt x="1725" y="111"/>
                    <a:pt x="1725" y="111"/>
                    <a:pt x="1605" y="111"/>
                  </a:cubicBezTo>
                  <a:cubicBezTo>
                    <a:pt x="1264" y="111"/>
                    <a:pt x="1033" y="572"/>
                    <a:pt x="1033" y="803"/>
                  </a:cubicBezTo>
                  <a:cubicBezTo>
                    <a:pt x="913" y="2306"/>
                    <a:pt x="2758" y="4031"/>
                    <a:pt x="3569" y="5183"/>
                  </a:cubicBezTo>
                  <a:cubicBezTo>
                    <a:pt x="4833" y="6797"/>
                    <a:pt x="5985" y="8641"/>
                    <a:pt x="7369" y="10145"/>
                  </a:cubicBezTo>
                  <a:cubicBezTo>
                    <a:pt x="7369" y="10255"/>
                    <a:pt x="7489" y="10255"/>
                    <a:pt x="7489" y="10255"/>
                  </a:cubicBezTo>
                  <a:cubicBezTo>
                    <a:pt x="6105" y="11178"/>
                    <a:pt x="5183" y="12791"/>
                    <a:pt x="4261" y="14064"/>
                  </a:cubicBezTo>
                  <a:cubicBezTo>
                    <a:pt x="2988" y="15908"/>
                    <a:pt x="1374" y="17863"/>
                    <a:pt x="342" y="19938"/>
                  </a:cubicBezTo>
                  <a:cubicBezTo>
                    <a:pt x="0" y="20621"/>
                    <a:pt x="604" y="21430"/>
                    <a:pt x="1221" y="21430"/>
                  </a:cubicBezTo>
                  <a:cubicBezTo>
                    <a:pt x="1438" y="21430"/>
                    <a:pt x="1656" y="21331"/>
                    <a:pt x="1836" y="21091"/>
                  </a:cubicBezTo>
                  <a:cubicBezTo>
                    <a:pt x="3219" y="19477"/>
                    <a:pt x="4372" y="17522"/>
                    <a:pt x="5644" y="15788"/>
                  </a:cubicBezTo>
                  <a:cubicBezTo>
                    <a:pt x="6797" y="14064"/>
                    <a:pt x="8641" y="12330"/>
                    <a:pt x="8872" y="10255"/>
                  </a:cubicBezTo>
                  <a:lnTo>
                    <a:pt x="8872" y="10025"/>
                  </a:lnTo>
                  <a:cubicBezTo>
                    <a:pt x="8983" y="9684"/>
                    <a:pt x="9102" y="9333"/>
                    <a:pt x="8872" y="9103"/>
                  </a:cubicBezTo>
                  <a:cubicBezTo>
                    <a:pt x="7950" y="7489"/>
                    <a:pt x="6797" y="6105"/>
                    <a:pt x="5644" y="4722"/>
                  </a:cubicBezTo>
                  <a:cubicBezTo>
                    <a:pt x="5183" y="3920"/>
                    <a:pt x="4602" y="3228"/>
                    <a:pt x="4030" y="2537"/>
                  </a:cubicBezTo>
                  <a:cubicBezTo>
                    <a:pt x="3800" y="2186"/>
                    <a:pt x="2647" y="1033"/>
                    <a:pt x="2647" y="692"/>
                  </a:cubicBezTo>
                  <a:cubicBezTo>
                    <a:pt x="2647" y="231"/>
                    <a:pt x="2186" y="1"/>
                    <a:pt x="18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6" name="Google Shape;2626;p39"/>
            <p:cNvSpPr/>
            <p:nvPr/>
          </p:nvSpPr>
          <p:spPr>
            <a:xfrm>
              <a:off x="-217291" y="2058686"/>
              <a:ext cx="209793" cy="407595"/>
            </a:xfrm>
            <a:custGeom>
              <a:avLst/>
              <a:gdLst/>
              <a:ahLst/>
              <a:cxnLst/>
              <a:rect l="l" t="t" r="r" b="b"/>
              <a:pathLst>
                <a:path w="5787" h="11244" extrusionOk="0">
                  <a:moveTo>
                    <a:pt x="5011" y="0"/>
                  </a:moveTo>
                  <a:cubicBezTo>
                    <a:pt x="4872" y="0"/>
                    <a:pt x="4730" y="50"/>
                    <a:pt x="4611" y="169"/>
                  </a:cubicBezTo>
                  <a:cubicBezTo>
                    <a:pt x="3569" y="1091"/>
                    <a:pt x="2767" y="2244"/>
                    <a:pt x="1845" y="3397"/>
                  </a:cubicBezTo>
                  <a:cubicBezTo>
                    <a:pt x="1383" y="4088"/>
                    <a:pt x="0" y="5361"/>
                    <a:pt x="0" y="6283"/>
                  </a:cubicBezTo>
                  <a:cubicBezTo>
                    <a:pt x="0" y="7085"/>
                    <a:pt x="922" y="7666"/>
                    <a:pt x="1494" y="8238"/>
                  </a:cubicBezTo>
                  <a:cubicBezTo>
                    <a:pt x="2536" y="9160"/>
                    <a:pt x="3569" y="10202"/>
                    <a:pt x="4722" y="11125"/>
                  </a:cubicBezTo>
                  <a:cubicBezTo>
                    <a:pt x="4845" y="11206"/>
                    <a:pt x="4982" y="11244"/>
                    <a:pt x="5113" y="11244"/>
                  </a:cubicBezTo>
                  <a:cubicBezTo>
                    <a:pt x="5353" y="11244"/>
                    <a:pt x="5572" y="11115"/>
                    <a:pt x="5644" y="10894"/>
                  </a:cubicBezTo>
                  <a:cubicBezTo>
                    <a:pt x="5764" y="10774"/>
                    <a:pt x="5764" y="10664"/>
                    <a:pt x="5764" y="10544"/>
                  </a:cubicBezTo>
                  <a:cubicBezTo>
                    <a:pt x="5644" y="7436"/>
                    <a:pt x="5533" y="4439"/>
                    <a:pt x="5764" y="1322"/>
                  </a:cubicBezTo>
                  <a:cubicBezTo>
                    <a:pt x="5764" y="1091"/>
                    <a:pt x="5644" y="861"/>
                    <a:pt x="5533" y="750"/>
                  </a:cubicBezTo>
                  <a:cubicBezTo>
                    <a:pt x="5786" y="408"/>
                    <a:pt x="5411" y="0"/>
                    <a:pt x="501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7" name="Google Shape;2627;p39"/>
            <p:cNvSpPr/>
            <p:nvPr/>
          </p:nvSpPr>
          <p:spPr>
            <a:xfrm>
              <a:off x="-54485" y="1484105"/>
              <a:ext cx="330007" cy="776874"/>
            </a:xfrm>
            <a:custGeom>
              <a:avLst/>
              <a:gdLst/>
              <a:ahLst/>
              <a:cxnLst/>
              <a:rect l="l" t="t" r="r" b="b"/>
              <a:pathLst>
                <a:path w="9103" h="21431" extrusionOk="0">
                  <a:moveTo>
                    <a:pt x="7267" y="1"/>
                  </a:moveTo>
                  <a:cubicBezTo>
                    <a:pt x="6917" y="1"/>
                    <a:pt x="6575" y="231"/>
                    <a:pt x="6456" y="692"/>
                  </a:cubicBezTo>
                  <a:cubicBezTo>
                    <a:pt x="6456" y="1033"/>
                    <a:pt x="5303" y="2186"/>
                    <a:pt x="5072" y="2537"/>
                  </a:cubicBezTo>
                  <a:cubicBezTo>
                    <a:pt x="4501" y="3228"/>
                    <a:pt x="3920" y="3920"/>
                    <a:pt x="3458" y="4722"/>
                  </a:cubicBezTo>
                  <a:cubicBezTo>
                    <a:pt x="2306" y="6105"/>
                    <a:pt x="1153" y="7489"/>
                    <a:pt x="231" y="9103"/>
                  </a:cubicBezTo>
                  <a:cubicBezTo>
                    <a:pt x="0" y="9333"/>
                    <a:pt x="120" y="9684"/>
                    <a:pt x="231" y="10025"/>
                  </a:cubicBezTo>
                  <a:lnTo>
                    <a:pt x="231" y="10255"/>
                  </a:lnTo>
                  <a:cubicBezTo>
                    <a:pt x="461" y="12330"/>
                    <a:pt x="2306" y="14064"/>
                    <a:pt x="3458" y="15788"/>
                  </a:cubicBezTo>
                  <a:cubicBezTo>
                    <a:pt x="4731" y="17522"/>
                    <a:pt x="5884" y="19477"/>
                    <a:pt x="7267" y="21091"/>
                  </a:cubicBezTo>
                  <a:cubicBezTo>
                    <a:pt x="7447" y="21331"/>
                    <a:pt x="7665" y="21430"/>
                    <a:pt x="7881" y="21430"/>
                  </a:cubicBezTo>
                  <a:cubicBezTo>
                    <a:pt x="8499" y="21430"/>
                    <a:pt x="9102" y="20621"/>
                    <a:pt x="8761" y="19938"/>
                  </a:cubicBezTo>
                  <a:cubicBezTo>
                    <a:pt x="7728" y="17863"/>
                    <a:pt x="6114" y="15908"/>
                    <a:pt x="4842" y="14064"/>
                  </a:cubicBezTo>
                  <a:cubicBezTo>
                    <a:pt x="3920" y="12791"/>
                    <a:pt x="2997" y="11178"/>
                    <a:pt x="1614" y="10255"/>
                  </a:cubicBezTo>
                  <a:cubicBezTo>
                    <a:pt x="1614" y="10255"/>
                    <a:pt x="1734" y="10255"/>
                    <a:pt x="1734" y="10145"/>
                  </a:cubicBezTo>
                  <a:cubicBezTo>
                    <a:pt x="3117" y="8641"/>
                    <a:pt x="4270" y="6797"/>
                    <a:pt x="5533" y="5183"/>
                  </a:cubicBezTo>
                  <a:cubicBezTo>
                    <a:pt x="6345" y="4031"/>
                    <a:pt x="8189" y="2306"/>
                    <a:pt x="8069" y="803"/>
                  </a:cubicBezTo>
                  <a:cubicBezTo>
                    <a:pt x="8069" y="572"/>
                    <a:pt x="7839" y="111"/>
                    <a:pt x="7498" y="111"/>
                  </a:cubicBezTo>
                  <a:cubicBezTo>
                    <a:pt x="7498" y="111"/>
                    <a:pt x="7378" y="111"/>
                    <a:pt x="72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8" name="Google Shape;2628;p39"/>
            <p:cNvSpPr/>
            <p:nvPr/>
          </p:nvSpPr>
          <p:spPr>
            <a:xfrm>
              <a:off x="92878" y="1490195"/>
              <a:ext cx="450039" cy="449971"/>
            </a:xfrm>
            <a:custGeom>
              <a:avLst/>
              <a:gdLst/>
              <a:ahLst/>
              <a:cxnLst/>
              <a:rect l="l" t="t" r="r" b="b"/>
              <a:pathLst>
                <a:path w="12414" h="12413" extrusionOk="0">
                  <a:moveTo>
                    <a:pt x="6540" y="5135"/>
                  </a:moveTo>
                  <a:lnTo>
                    <a:pt x="6540" y="5366"/>
                  </a:lnTo>
                  <a:cubicBezTo>
                    <a:pt x="6430" y="5366"/>
                    <a:pt x="6310" y="5476"/>
                    <a:pt x="6310" y="5596"/>
                  </a:cubicBezTo>
                  <a:cubicBezTo>
                    <a:pt x="6310" y="5707"/>
                    <a:pt x="6310" y="5707"/>
                    <a:pt x="6199" y="5827"/>
                  </a:cubicBezTo>
                  <a:cubicBezTo>
                    <a:pt x="6199" y="5827"/>
                    <a:pt x="6199" y="5707"/>
                    <a:pt x="6079" y="5707"/>
                  </a:cubicBezTo>
                  <a:cubicBezTo>
                    <a:pt x="6199" y="5476"/>
                    <a:pt x="6430" y="5366"/>
                    <a:pt x="6540" y="5135"/>
                  </a:cubicBezTo>
                  <a:close/>
                  <a:moveTo>
                    <a:pt x="8731" y="1"/>
                  </a:moveTo>
                  <a:cubicBezTo>
                    <a:pt x="8615" y="1"/>
                    <a:pt x="8500" y="58"/>
                    <a:pt x="8385" y="174"/>
                  </a:cubicBezTo>
                  <a:cubicBezTo>
                    <a:pt x="5388" y="3171"/>
                    <a:pt x="2621" y="7090"/>
                    <a:pt x="316" y="10668"/>
                  </a:cubicBezTo>
                  <a:cubicBezTo>
                    <a:pt x="1" y="11094"/>
                    <a:pt x="463" y="11715"/>
                    <a:pt x="898" y="11715"/>
                  </a:cubicBezTo>
                  <a:cubicBezTo>
                    <a:pt x="935" y="11715"/>
                    <a:pt x="971" y="11710"/>
                    <a:pt x="1007" y="11701"/>
                  </a:cubicBezTo>
                  <a:cubicBezTo>
                    <a:pt x="1127" y="11821"/>
                    <a:pt x="1238" y="11932"/>
                    <a:pt x="1358" y="11932"/>
                  </a:cubicBezTo>
                  <a:cubicBezTo>
                    <a:pt x="1929" y="12052"/>
                    <a:pt x="2510" y="12052"/>
                    <a:pt x="3082" y="12052"/>
                  </a:cubicBezTo>
                  <a:cubicBezTo>
                    <a:pt x="3774" y="12162"/>
                    <a:pt x="4355" y="12282"/>
                    <a:pt x="5046" y="12393"/>
                  </a:cubicBezTo>
                  <a:cubicBezTo>
                    <a:pt x="5097" y="12406"/>
                    <a:pt x="5148" y="12412"/>
                    <a:pt x="5200" y="12412"/>
                  </a:cubicBezTo>
                  <a:cubicBezTo>
                    <a:pt x="5624" y="12412"/>
                    <a:pt x="6067" y="12001"/>
                    <a:pt x="5969" y="11591"/>
                  </a:cubicBezTo>
                  <a:cubicBezTo>
                    <a:pt x="5618" y="10438"/>
                    <a:pt x="5277" y="9165"/>
                    <a:pt x="4585" y="8243"/>
                  </a:cubicBezTo>
                  <a:lnTo>
                    <a:pt x="4585" y="8243"/>
                  </a:lnTo>
                  <a:cubicBezTo>
                    <a:pt x="5157" y="8473"/>
                    <a:pt x="5969" y="8593"/>
                    <a:pt x="6660" y="8704"/>
                  </a:cubicBezTo>
                  <a:cubicBezTo>
                    <a:pt x="6891" y="8764"/>
                    <a:pt x="7207" y="8852"/>
                    <a:pt x="7509" y="8852"/>
                  </a:cubicBezTo>
                  <a:cubicBezTo>
                    <a:pt x="7811" y="8852"/>
                    <a:pt x="8099" y="8764"/>
                    <a:pt x="8274" y="8473"/>
                  </a:cubicBezTo>
                  <a:cubicBezTo>
                    <a:pt x="8615" y="7902"/>
                    <a:pt x="8274" y="7210"/>
                    <a:pt x="8154" y="6629"/>
                  </a:cubicBezTo>
                  <a:cubicBezTo>
                    <a:pt x="7924" y="5937"/>
                    <a:pt x="7813" y="5246"/>
                    <a:pt x="7583" y="4554"/>
                  </a:cubicBezTo>
                  <a:lnTo>
                    <a:pt x="7583" y="4554"/>
                  </a:lnTo>
                  <a:cubicBezTo>
                    <a:pt x="8154" y="4674"/>
                    <a:pt x="8735" y="4674"/>
                    <a:pt x="9307" y="4785"/>
                  </a:cubicBezTo>
                  <a:cubicBezTo>
                    <a:pt x="9999" y="4785"/>
                    <a:pt x="10810" y="4905"/>
                    <a:pt x="11612" y="4905"/>
                  </a:cubicBezTo>
                  <a:cubicBezTo>
                    <a:pt x="11652" y="4914"/>
                    <a:pt x="11690" y="4919"/>
                    <a:pt x="11728" y="4919"/>
                  </a:cubicBezTo>
                  <a:cubicBezTo>
                    <a:pt x="12130" y="4919"/>
                    <a:pt x="12414" y="4404"/>
                    <a:pt x="12304" y="3982"/>
                  </a:cubicBezTo>
                  <a:cubicBezTo>
                    <a:pt x="11963" y="2479"/>
                    <a:pt x="10921" y="635"/>
                    <a:pt x="9427" y="63"/>
                  </a:cubicBezTo>
                  <a:cubicBezTo>
                    <a:pt x="9307" y="63"/>
                    <a:pt x="9196" y="63"/>
                    <a:pt x="9076" y="174"/>
                  </a:cubicBezTo>
                  <a:cubicBezTo>
                    <a:pt x="8961" y="58"/>
                    <a:pt x="8846" y="1"/>
                    <a:pt x="873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9" name="Google Shape;2629;p39"/>
            <p:cNvSpPr/>
            <p:nvPr/>
          </p:nvSpPr>
          <p:spPr>
            <a:xfrm>
              <a:off x="-46944" y="2058686"/>
              <a:ext cx="209793" cy="407595"/>
            </a:xfrm>
            <a:custGeom>
              <a:avLst/>
              <a:gdLst/>
              <a:ahLst/>
              <a:cxnLst/>
              <a:rect l="l" t="t" r="r" b="b"/>
              <a:pathLst>
                <a:path w="5787" h="11244" extrusionOk="0">
                  <a:moveTo>
                    <a:pt x="775" y="0"/>
                  </a:moveTo>
                  <a:cubicBezTo>
                    <a:pt x="376" y="0"/>
                    <a:pt x="0" y="408"/>
                    <a:pt x="253" y="750"/>
                  </a:cubicBezTo>
                  <a:cubicBezTo>
                    <a:pt x="143" y="861"/>
                    <a:pt x="23" y="1091"/>
                    <a:pt x="23" y="1322"/>
                  </a:cubicBezTo>
                  <a:cubicBezTo>
                    <a:pt x="253" y="4439"/>
                    <a:pt x="143" y="7436"/>
                    <a:pt x="23" y="10544"/>
                  </a:cubicBezTo>
                  <a:cubicBezTo>
                    <a:pt x="23" y="10664"/>
                    <a:pt x="23" y="10774"/>
                    <a:pt x="143" y="10894"/>
                  </a:cubicBezTo>
                  <a:cubicBezTo>
                    <a:pt x="214" y="11115"/>
                    <a:pt x="433" y="11244"/>
                    <a:pt x="674" y="11244"/>
                  </a:cubicBezTo>
                  <a:cubicBezTo>
                    <a:pt x="805" y="11244"/>
                    <a:pt x="942" y="11206"/>
                    <a:pt x="1065" y="11125"/>
                  </a:cubicBezTo>
                  <a:cubicBezTo>
                    <a:pt x="2218" y="10202"/>
                    <a:pt x="3250" y="9160"/>
                    <a:pt x="4293" y="8238"/>
                  </a:cubicBezTo>
                  <a:cubicBezTo>
                    <a:pt x="4864" y="7666"/>
                    <a:pt x="5786" y="7085"/>
                    <a:pt x="5786" y="6283"/>
                  </a:cubicBezTo>
                  <a:cubicBezTo>
                    <a:pt x="5786" y="5361"/>
                    <a:pt x="4403" y="4088"/>
                    <a:pt x="3942" y="3397"/>
                  </a:cubicBezTo>
                  <a:cubicBezTo>
                    <a:pt x="3020" y="2244"/>
                    <a:pt x="2218" y="1091"/>
                    <a:pt x="1176" y="169"/>
                  </a:cubicBezTo>
                  <a:cubicBezTo>
                    <a:pt x="1056" y="50"/>
                    <a:pt x="914" y="0"/>
                    <a:pt x="7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0" name="Google Shape;2630;p39"/>
            <p:cNvSpPr/>
            <p:nvPr/>
          </p:nvSpPr>
          <p:spPr>
            <a:xfrm>
              <a:off x="275767" y="1710421"/>
              <a:ext cx="369485" cy="387295"/>
            </a:xfrm>
            <a:custGeom>
              <a:avLst/>
              <a:gdLst/>
              <a:ahLst/>
              <a:cxnLst/>
              <a:rect l="l" t="t" r="r" b="b"/>
              <a:pathLst>
                <a:path w="10192" h="10684" extrusionOk="0">
                  <a:moveTo>
                    <a:pt x="9590" y="1"/>
                  </a:moveTo>
                  <a:cubicBezTo>
                    <a:pt x="9508" y="1"/>
                    <a:pt x="9421" y="28"/>
                    <a:pt x="9334" y="93"/>
                  </a:cubicBezTo>
                  <a:cubicBezTo>
                    <a:pt x="5996" y="2629"/>
                    <a:pt x="2538" y="5977"/>
                    <a:pt x="343" y="9545"/>
                  </a:cubicBezTo>
                  <a:cubicBezTo>
                    <a:pt x="1" y="10147"/>
                    <a:pt x="485" y="10683"/>
                    <a:pt x="992" y="10683"/>
                  </a:cubicBezTo>
                  <a:cubicBezTo>
                    <a:pt x="1168" y="10683"/>
                    <a:pt x="1348" y="10618"/>
                    <a:pt x="1495" y="10468"/>
                  </a:cubicBezTo>
                  <a:cubicBezTo>
                    <a:pt x="4382" y="7360"/>
                    <a:pt x="7148" y="4012"/>
                    <a:pt x="9915" y="785"/>
                  </a:cubicBezTo>
                  <a:cubicBezTo>
                    <a:pt x="10192" y="508"/>
                    <a:pt x="9941" y="1"/>
                    <a:pt x="9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1" name="Google Shape;2631;p39"/>
            <p:cNvSpPr/>
            <p:nvPr/>
          </p:nvSpPr>
          <p:spPr>
            <a:xfrm>
              <a:off x="347836" y="1779806"/>
              <a:ext cx="400808" cy="415244"/>
            </a:xfrm>
            <a:custGeom>
              <a:avLst/>
              <a:gdLst/>
              <a:ahLst/>
              <a:cxnLst/>
              <a:rect l="l" t="t" r="r" b="b"/>
              <a:pathLst>
                <a:path w="11056" h="11455" extrusionOk="0">
                  <a:moveTo>
                    <a:pt x="10462" y="1"/>
                  </a:moveTo>
                  <a:cubicBezTo>
                    <a:pt x="10339" y="1"/>
                    <a:pt x="10212" y="44"/>
                    <a:pt x="10113" y="143"/>
                  </a:cubicBezTo>
                  <a:cubicBezTo>
                    <a:pt x="6654" y="3021"/>
                    <a:pt x="3196" y="6709"/>
                    <a:pt x="430" y="10287"/>
                  </a:cubicBezTo>
                  <a:cubicBezTo>
                    <a:pt x="1" y="10806"/>
                    <a:pt x="345" y="11455"/>
                    <a:pt x="836" y="11455"/>
                  </a:cubicBezTo>
                  <a:cubicBezTo>
                    <a:pt x="999" y="11455"/>
                    <a:pt x="1179" y="11383"/>
                    <a:pt x="1352" y="11210"/>
                  </a:cubicBezTo>
                  <a:cubicBezTo>
                    <a:pt x="4810" y="8093"/>
                    <a:pt x="8158" y="4404"/>
                    <a:pt x="10804" y="604"/>
                  </a:cubicBezTo>
                  <a:cubicBezTo>
                    <a:pt x="11055" y="274"/>
                    <a:pt x="10772" y="1"/>
                    <a:pt x="104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632" name="Google Shape;2632;p39"/>
          <p:cNvGrpSpPr/>
          <p:nvPr/>
        </p:nvGrpSpPr>
        <p:grpSpPr>
          <a:xfrm rot="5400000">
            <a:off x="5959552" y="-959422"/>
            <a:ext cx="1078604" cy="1926882"/>
            <a:chOff x="-329960" y="539399"/>
            <a:chExt cx="1078604" cy="1926882"/>
          </a:xfrm>
        </p:grpSpPr>
        <p:sp>
          <p:nvSpPr>
            <p:cNvPr id="2633" name="Google Shape;2633;p39"/>
            <p:cNvSpPr/>
            <p:nvPr/>
          </p:nvSpPr>
          <p:spPr>
            <a:xfrm>
              <a:off x="-329960" y="744689"/>
              <a:ext cx="330007" cy="776874"/>
            </a:xfrm>
            <a:custGeom>
              <a:avLst/>
              <a:gdLst/>
              <a:ahLst/>
              <a:cxnLst/>
              <a:rect l="l" t="t" r="r" b="b"/>
              <a:pathLst>
                <a:path w="9103" h="21431" extrusionOk="0">
                  <a:moveTo>
                    <a:pt x="1221" y="1"/>
                  </a:moveTo>
                  <a:cubicBezTo>
                    <a:pt x="604" y="1"/>
                    <a:pt x="0" y="810"/>
                    <a:pt x="342" y="1493"/>
                  </a:cubicBezTo>
                  <a:cubicBezTo>
                    <a:pt x="1374" y="3568"/>
                    <a:pt x="2988" y="5523"/>
                    <a:pt x="4261" y="7367"/>
                  </a:cubicBezTo>
                  <a:cubicBezTo>
                    <a:pt x="5183" y="8640"/>
                    <a:pt x="6105" y="10253"/>
                    <a:pt x="7489" y="11176"/>
                  </a:cubicBezTo>
                  <a:lnTo>
                    <a:pt x="7369" y="11286"/>
                  </a:lnTo>
                  <a:cubicBezTo>
                    <a:pt x="5985" y="12789"/>
                    <a:pt x="4833" y="14634"/>
                    <a:pt x="3569" y="16248"/>
                  </a:cubicBezTo>
                  <a:cubicBezTo>
                    <a:pt x="2758" y="17400"/>
                    <a:pt x="913" y="19125"/>
                    <a:pt x="1033" y="20628"/>
                  </a:cubicBezTo>
                  <a:cubicBezTo>
                    <a:pt x="1033" y="20859"/>
                    <a:pt x="1264" y="21320"/>
                    <a:pt x="1605" y="21320"/>
                  </a:cubicBezTo>
                  <a:cubicBezTo>
                    <a:pt x="1725" y="21320"/>
                    <a:pt x="1725" y="21320"/>
                    <a:pt x="1836" y="21430"/>
                  </a:cubicBezTo>
                  <a:cubicBezTo>
                    <a:pt x="2186" y="21430"/>
                    <a:pt x="2647" y="21200"/>
                    <a:pt x="2647" y="20739"/>
                  </a:cubicBezTo>
                  <a:cubicBezTo>
                    <a:pt x="2647" y="20398"/>
                    <a:pt x="3800" y="19245"/>
                    <a:pt x="4030" y="18894"/>
                  </a:cubicBezTo>
                  <a:cubicBezTo>
                    <a:pt x="4602" y="18203"/>
                    <a:pt x="5183" y="17511"/>
                    <a:pt x="5644" y="16709"/>
                  </a:cubicBezTo>
                  <a:cubicBezTo>
                    <a:pt x="6797" y="15325"/>
                    <a:pt x="7950" y="13942"/>
                    <a:pt x="8872" y="12328"/>
                  </a:cubicBezTo>
                  <a:cubicBezTo>
                    <a:pt x="9102" y="12098"/>
                    <a:pt x="8983" y="11747"/>
                    <a:pt x="8872" y="11406"/>
                  </a:cubicBezTo>
                  <a:lnTo>
                    <a:pt x="8872" y="11176"/>
                  </a:lnTo>
                  <a:cubicBezTo>
                    <a:pt x="8641" y="9101"/>
                    <a:pt x="6797" y="7367"/>
                    <a:pt x="5644" y="5642"/>
                  </a:cubicBezTo>
                  <a:cubicBezTo>
                    <a:pt x="4372" y="3909"/>
                    <a:pt x="3219" y="1954"/>
                    <a:pt x="1836" y="340"/>
                  </a:cubicBezTo>
                  <a:cubicBezTo>
                    <a:pt x="1656" y="100"/>
                    <a:pt x="1438" y="1"/>
                    <a:pt x="1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4" name="Google Shape;2634;p39"/>
            <p:cNvSpPr/>
            <p:nvPr/>
          </p:nvSpPr>
          <p:spPr>
            <a:xfrm>
              <a:off x="-217291" y="539399"/>
              <a:ext cx="209793" cy="407595"/>
            </a:xfrm>
            <a:custGeom>
              <a:avLst/>
              <a:gdLst/>
              <a:ahLst/>
              <a:cxnLst/>
              <a:rect l="l" t="t" r="r" b="b"/>
              <a:pathLst>
                <a:path w="5787" h="11244" extrusionOk="0">
                  <a:moveTo>
                    <a:pt x="5113" y="0"/>
                  </a:moveTo>
                  <a:cubicBezTo>
                    <a:pt x="4982" y="0"/>
                    <a:pt x="4845" y="38"/>
                    <a:pt x="4722" y="119"/>
                  </a:cubicBezTo>
                  <a:cubicBezTo>
                    <a:pt x="3569" y="1041"/>
                    <a:pt x="2536" y="2084"/>
                    <a:pt x="1494" y="3006"/>
                  </a:cubicBezTo>
                  <a:cubicBezTo>
                    <a:pt x="922" y="3577"/>
                    <a:pt x="0" y="4158"/>
                    <a:pt x="0" y="4961"/>
                  </a:cubicBezTo>
                  <a:cubicBezTo>
                    <a:pt x="0" y="5883"/>
                    <a:pt x="1383" y="7156"/>
                    <a:pt x="1845" y="7847"/>
                  </a:cubicBezTo>
                  <a:cubicBezTo>
                    <a:pt x="2767" y="9000"/>
                    <a:pt x="3569" y="10153"/>
                    <a:pt x="4611" y="11075"/>
                  </a:cubicBezTo>
                  <a:cubicBezTo>
                    <a:pt x="4730" y="11194"/>
                    <a:pt x="4872" y="11244"/>
                    <a:pt x="5011" y="11244"/>
                  </a:cubicBezTo>
                  <a:cubicBezTo>
                    <a:pt x="5411" y="11244"/>
                    <a:pt x="5786" y="10836"/>
                    <a:pt x="5533" y="10494"/>
                  </a:cubicBezTo>
                  <a:cubicBezTo>
                    <a:pt x="5644" y="10383"/>
                    <a:pt x="5764" y="10153"/>
                    <a:pt x="5764" y="9922"/>
                  </a:cubicBezTo>
                  <a:cubicBezTo>
                    <a:pt x="5533" y="6805"/>
                    <a:pt x="5644" y="3808"/>
                    <a:pt x="5764" y="700"/>
                  </a:cubicBezTo>
                  <a:cubicBezTo>
                    <a:pt x="5764" y="580"/>
                    <a:pt x="5764" y="470"/>
                    <a:pt x="5644" y="350"/>
                  </a:cubicBezTo>
                  <a:cubicBezTo>
                    <a:pt x="5572" y="129"/>
                    <a:pt x="5353" y="0"/>
                    <a:pt x="51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5" name="Google Shape;2635;p39"/>
            <p:cNvSpPr/>
            <p:nvPr/>
          </p:nvSpPr>
          <p:spPr>
            <a:xfrm>
              <a:off x="-54485" y="744689"/>
              <a:ext cx="330007" cy="776874"/>
            </a:xfrm>
            <a:custGeom>
              <a:avLst/>
              <a:gdLst/>
              <a:ahLst/>
              <a:cxnLst/>
              <a:rect l="l" t="t" r="r" b="b"/>
              <a:pathLst>
                <a:path w="9103" h="21431" extrusionOk="0">
                  <a:moveTo>
                    <a:pt x="7881" y="1"/>
                  </a:moveTo>
                  <a:cubicBezTo>
                    <a:pt x="7665" y="1"/>
                    <a:pt x="7447" y="100"/>
                    <a:pt x="7267" y="340"/>
                  </a:cubicBezTo>
                  <a:cubicBezTo>
                    <a:pt x="5884" y="1954"/>
                    <a:pt x="4731" y="3909"/>
                    <a:pt x="3458" y="5642"/>
                  </a:cubicBezTo>
                  <a:cubicBezTo>
                    <a:pt x="2306" y="7367"/>
                    <a:pt x="461" y="9101"/>
                    <a:pt x="231" y="11176"/>
                  </a:cubicBezTo>
                  <a:lnTo>
                    <a:pt x="231" y="11406"/>
                  </a:lnTo>
                  <a:cubicBezTo>
                    <a:pt x="120" y="11747"/>
                    <a:pt x="0" y="12098"/>
                    <a:pt x="231" y="12328"/>
                  </a:cubicBezTo>
                  <a:cubicBezTo>
                    <a:pt x="1153" y="13942"/>
                    <a:pt x="2306" y="15325"/>
                    <a:pt x="3458" y="16709"/>
                  </a:cubicBezTo>
                  <a:cubicBezTo>
                    <a:pt x="3920" y="17511"/>
                    <a:pt x="4501" y="18203"/>
                    <a:pt x="5072" y="18894"/>
                  </a:cubicBezTo>
                  <a:cubicBezTo>
                    <a:pt x="5303" y="19245"/>
                    <a:pt x="6456" y="20398"/>
                    <a:pt x="6456" y="20739"/>
                  </a:cubicBezTo>
                  <a:cubicBezTo>
                    <a:pt x="6575" y="21200"/>
                    <a:pt x="6917" y="21430"/>
                    <a:pt x="7267" y="21430"/>
                  </a:cubicBezTo>
                  <a:cubicBezTo>
                    <a:pt x="7378" y="21320"/>
                    <a:pt x="7498" y="21320"/>
                    <a:pt x="7498" y="21320"/>
                  </a:cubicBezTo>
                  <a:cubicBezTo>
                    <a:pt x="7839" y="21320"/>
                    <a:pt x="8069" y="20859"/>
                    <a:pt x="8069" y="20628"/>
                  </a:cubicBezTo>
                  <a:cubicBezTo>
                    <a:pt x="8189" y="19125"/>
                    <a:pt x="6345" y="17400"/>
                    <a:pt x="5533" y="16248"/>
                  </a:cubicBezTo>
                  <a:cubicBezTo>
                    <a:pt x="4270" y="14634"/>
                    <a:pt x="3117" y="12789"/>
                    <a:pt x="1734" y="11286"/>
                  </a:cubicBezTo>
                  <a:lnTo>
                    <a:pt x="1614" y="11176"/>
                  </a:lnTo>
                  <a:cubicBezTo>
                    <a:pt x="2997" y="10253"/>
                    <a:pt x="3920" y="8640"/>
                    <a:pt x="4842" y="7367"/>
                  </a:cubicBezTo>
                  <a:cubicBezTo>
                    <a:pt x="6114" y="5523"/>
                    <a:pt x="7728" y="3568"/>
                    <a:pt x="8761" y="1493"/>
                  </a:cubicBezTo>
                  <a:cubicBezTo>
                    <a:pt x="9102" y="810"/>
                    <a:pt x="8499" y="1"/>
                    <a:pt x="78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6" name="Google Shape;2636;p39"/>
            <p:cNvSpPr/>
            <p:nvPr/>
          </p:nvSpPr>
          <p:spPr>
            <a:xfrm>
              <a:off x="92878" y="1065512"/>
              <a:ext cx="450039" cy="449971"/>
            </a:xfrm>
            <a:custGeom>
              <a:avLst/>
              <a:gdLst/>
              <a:ahLst/>
              <a:cxnLst/>
              <a:rect l="l" t="t" r="r" b="b"/>
              <a:pathLst>
                <a:path w="12414" h="12413" extrusionOk="0">
                  <a:moveTo>
                    <a:pt x="6199" y="6586"/>
                  </a:moveTo>
                  <a:cubicBezTo>
                    <a:pt x="6310" y="6706"/>
                    <a:pt x="6310" y="6706"/>
                    <a:pt x="6310" y="6817"/>
                  </a:cubicBezTo>
                  <a:cubicBezTo>
                    <a:pt x="6310" y="6937"/>
                    <a:pt x="6430" y="7047"/>
                    <a:pt x="6540" y="7047"/>
                  </a:cubicBezTo>
                  <a:lnTo>
                    <a:pt x="6540" y="7278"/>
                  </a:lnTo>
                  <a:cubicBezTo>
                    <a:pt x="6430" y="7047"/>
                    <a:pt x="6199" y="6937"/>
                    <a:pt x="6079" y="6706"/>
                  </a:cubicBezTo>
                  <a:cubicBezTo>
                    <a:pt x="6199" y="6706"/>
                    <a:pt x="6199" y="6586"/>
                    <a:pt x="6199" y="6586"/>
                  </a:cubicBezTo>
                  <a:close/>
                  <a:moveTo>
                    <a:pt x="5200" y="1"/>
                  </a:moveTo>
                  <a:cubicBezTo>
                    <a:pt x="5148" y="1"/>
                    <a:pt x="5097" y="7"/>
                    <a:pt x="5046" y="20"/>
                  </a:cubicBezTo>
                  <a:cubicBezTo>
                    <a:pt x="4355" y="131"/>
                    <a:pt x="3774" y="251"/>
                    <a:pt x="3082" y="361"/>
                  </a:cubicBezTo>
                  <a:cubicBezTo>
                    <a:pt x="2510" y="361"/>
                    <a:pt x="1929" y="361"/>
                    <a:pt x="1358" y="481"/>
                  </a:cubicBezTo>
                  <a:cubicBezTo>
                    <a:pt x="1238" y="481"/>
                    <a:pt x="1127" y="592"/>
                    <a:pt x="1007" y="712"/>
                  </a:cubicBezTo>
                  <a:cubicBezTo>
                    <a:pt x="971" y="702"/>
                    <a:pt x="935" y="698"/>
                    <a:pt x="898" y="698"/>
                  </a:cubicBezTo>
                  <a:cubicBezTo>
                    <a:pt x="463" y="698"/>
                    <a:pt x="1" y="1319"/>
                    <a:pt x="316" y="1745"/>
                  </a:cubicBezTo>
                  <a:cubicBezTo>
                    <a:pt x="2621" y="5323"/>
                    <a:pt x="5388" y="9242"/>
                    <a:pt x="8385" y="12239"/>
                  </a:cubicBezTo>
                  <a:cubicBezTo>
                    <a:pt x="8500" y="12354"/>
                    <a:pt x="8615" y="12412"/>
                    <a:pt x="8731" y="12412"/>
                  </a:cubicBezTo>
                  <a:cubicBezTo>
                    <a:pt x="8846" y="12412"/>
                    <a:pt x="8961" y="12354"/>
                    <a:pt x="9076" y="12239"/>
                  </a:cubicBezTo>
                  <a:cubicBezTo>
                    <a:pt x="9196" y="12350"/>
                    <a:pt x="9307" y="12350"/>
                    <a:pt x="9427" y="12350"/>
                  </a:cubicBezTo>
                  <a:cubicBezTo>
                    <a:pt x="10921" y="11778"/>
                    <a:pt x="11963" y="9934"/>
                    <a:pt x="12304" y="8431"/>
                  </a:cubicBezTo>
                  <a:cubicBezTo>
                    <a:pt x="12414" y="8009"/>
                    <a:pt x="12130" y="7494"/>
                    <a:pt x="11728" y="7494"/>
                  </a:cubicBezTo>
                  <a:cubicBezTo>
                    <a:pt x="11690" y="7494"/>
                    <a:pt x="11652" y="7499"/>
                    <a:pt x="11612" y="7508"/>
                  </a:cubicBezTo>
                  <a:cubicBezTo>
                    <a:pt x="10810" y="7508"/>
                    <a:pt x="9999" y="7628"/>
                    <a:pt x="9307" y="7739"/>
                  </a:cubicBezTo>
                  <a:cubicBezTo>
                    <a:pt x="8735" y="7739"/>
                    <a:pt x="8154" y="7739"/>
                    <a:pt x="7583" y="7859"/>
                  </a:cubicBezTo>
                  <a:cubicBezTo>
                    <a:pt x="7813" y="7167"/>
                    <a:pt x="7924" y="6475"/>
                    <a:pt x="8154" y="5784"/>
                  </a:cubicBezTo>
                  <a:cubicBezTo>
                    <a:pt x="8274" y="5203"/>
                    <a:pt x="8615" y="4511"/>
                    <a:pt x="8274" y="3939"/>
                  </a:cubicBezTo>
                  <a:cubicBezTo>
                    <a:pt x="8099" y="3649"/>
                    <a:pt x="7811" y="3561"/>
                    <a:pt x="7509" y="3561"/>
                  </a:cubicBezTo>
                  <a:cubicBezTo>
                    <a:pt x="7207" y="3561"/>
                    <a:pt x="6891" y="3649"/>
                    <a:pt x="6660" y="3709"/>
                  </a:cubicBezTo>
                  <a:cubicBezTo>
                    <a:pt x="5969" y="3820"/>
                    <a:pt x="5157" y="3939"/>
                    <a:pt x="4585" y="4170"/>
                  </a:cubicBezTo>
                  <a:cubicBezTo>
                    <a:pt x="5277" y="3248"/>
                    <a:pt x="5618" y="1975"/>
                    <a:pt x="5969" y="822"/>
                  </a:cubicBezTo>
                  <a:cubicBezTo>
                    <a:pt x="6067" y="412"/>
                    <a:pt x="5624" y="1"/>
                    <a:pt x="52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7" name="Google Shape;2637;p39"/>
            <p:cNvSpPr/>
            <p:nvPr/>
          </p:nvSpPr>
          <p:spPr>
            <a:xfrm>
              <a:off x="-46944" y="539399"/>
              <a:ext cx="209793" cy="407595"/>
            </a:xfrm>
            <a:custGeom>
              <a:avLst/>
              <a:gdLst/>
              <a:ahLst/>
              <a:cxnLst/>
              <a:rect l="l" t="t" r="r" b="b"/>
              <a:pathLst>
                <a:path w="5787" h="11244" extrusionOk="0">
                  <a:moveTo>
                    <a:pt x="674" y="0"/>
                  </a:moveTo>
                  <a:cubicBezTo>
                    <a:pt x="433" y="0"/>
                    <a:pt x="214" y="129"/>
                    <a:pt x="143" y="350"/>
                  </a:cubicBezTo>
                  <a:cubicBezTo>
                    <a:pt x="23" y="470"/>
                    <a:pt x="23" y="580"/>
                    <a:pt x="23" y="700"/>
                  </a:cubicBezTo>
                  <a:cubicBezTo>
                    <a:pt x="143" y="3808"/>
                    <a:pt x="253" y="6805"/>
                    <a:pt x="23" y="9922"/>
                  </a:cubicBezTo>
                  <a:cubicBezTo>
                    <a:pt x="23" y="10153"/>
                    <a:pt x="143" y="10383"/>
                    <a:pt x="253" y="10494"/>
                  </a:cubicBezTo>
                  <a:cubicBezTo>
                    <a:pt x="0" y="10836"/>
                    <a:pt x="376" y="11244"/>
                    <a:pt x="775" y="11244"/>
                  </a:cubicBezTo>
                  <a:cubicBezTo>
                    <a:pt x="914" y="11244"/>
                    <a:pt x="1056" y="11194"/>
                    <a:pt x="1176" y="11075"/>
                  </a:cubicBezTo>
                  <a:cubicBezTo>
                    <a:pt x="2218" y="10153"/>
                    <a:pt x="3020" y="9000"/>
                    <a:pt x="3942" y="7847"/>
                  </a:cubicBezTo>
                  <a:cubicBezTo>
                    <a:pt x="4403" y="7156"/>
                    <a:pt x="5786" y="5883"/>
                    <a:pt x="5786" y="4961"/>
                  </a:cubicBezTo>
                  <a:cubicBezTo>
                    <a:pt x="5786" y="4158"/>
                    <a:pt x="4864" y="3577"/>
                    <a:pt x="4293" y="3006"/>
                  </a:cubicBezTo>
                  <a:cubicBezTo>
                    <a:pt x="3250" y="2084"/>
                    <a:pt x="2218" y="1041"/>
                    <a:pt x="1065" y="119"/>
                  </a:cubicBezTo>
                  <a:cubicBezTo>
                    <a:pt x="942" y="38"/>
                    <a:pt x="805" y="0"/>
                    <a:pt x="6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8" name="Google Shape;2638;p39"/>
            <p:cNvSpPr/>
            <p:nvPr/>
          </p:nvSpPr>
          <p:spPr>
            <a:xfrm>
              <a:off x="275477" y="908581"/>
              <a:ext cx="369775" cy="386679"/>
            </a:xfrm>
            <a:custGeom>
              <a:avLst/>
              <a:gdLst/>
              <a:ahLst/>
              <a:cxnLst/>
              <a:rect l="l" t="t" r="r" b="b"/>
              <a:pathLst>
                <a:path w="10200" h="10667" extrusionOk="0">
                  <a:moveTo>
                    <a:pt x="1038" y="1"/>
                  </a:moveTo>
                  <a:cubicBezTo>
                    <a:pt x="518" y="1"/>
                    <a:pt x="0" y="596"/>
                    <a:pt x="351" y="1121"/>
                  </a:cubicBezTo>
                  <a:cubicBezTo>
                    <a:pt x="2546" y="4690"/>
                    <a:pt x="6004" y="8038"/>
                    <a:pt x="9342" y="10574"/>
                  </a:cubicBezTo>
                  <a:cubicBezTo>
                    <a:pt x="9429" y="10638"/>
                    <a:pt x="9516" y="10666"/>
                    <a:pt x="9598" y="10666"/>
                  </a:cubicBezTo>
                  <a:cubicBezTo>
                    <a:pt x="9949" y="10666"/>
                    <a:pt x="10200" y="10159"/>
                    <a:pt x="9923" y="9882"/>
                  </a:cubicBezTo>
                  <a:cubicBezTo>
                    <a:pt x="7156" y="6655"/>
                    <a:pt x="4390" y="3307"/>
                    <a:pt x="1503" y="199"/>
                  </a:cubicBezTo>
                  <a:cubicBezTo>
                    <a:pt x="1366" y="60"/>
                    <a:pt x="1202" y="1"/>
                    <a:pt x="1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9" name="Google Shape;2639;p39"/>
            <p:cNvSpPr/>
            <p:nvPr/>
          </p:nvSpPr>
          <p:spPr>
            <a:xfrm>
              <a:off x="347836" y="810630"/>
              <a:ext cx="400808" cy="415244"/>
            </a:xfrm>
            <a:custGeom>
              <a:avLst/>
              <a:gdLst/>
              <a:ahLst/>
              <a:cxnLst/>
              <a:rect l="l" t="t" r="r" b="b"/>
              <a:pathLst>
                <a:path w="11056" h="11455" extrusionOk="0">
                  <a:moveTo>
                    <a:pt x="836" y="0"/>
                  </a:moveTo>
                  <a:cubicBezTo>
                    <a:pt x="345" y="0"/>
                    <a:pt x="1" y="649"/>
                    <a:pt x="430" y="1168"/>
                  </a:cubicBezTo>
                  <a:cubicBezTo>
                    <a:pt x="3196" y="4746"/>
                    <a:pt x="6654" y="8434"/>
                    <a:pt x="10113" y="11312"/>
                  </a:cubicBezTo>
                  <a:cubicBezTo>
                    <a:pt x="10212" y="11411"/>
                    <a:pt x="10339" y="11454"/>
                    <a:pt x="10462" y="11454"/>
                  </a:cubicBezTo>
                  <a:cubicBezTo>
                    <a:pt x="10772" y="11454"/>
                    <a:pt x="11055" y="11181"/>
                    <a:pt x="10804" y="10851"/>
                  </a:cubicBezTo>
                  <a:cubicBezTo>
                    <a:pt x="8158" y="7051"/>
                    <a:pt x="4810" y="3362"/>
                    <a:pt x="1352" y="245"/>
                  </a:cubicBezTo>
                  <a:cubicBezTo>
                    <a:pt x="1179" y="72"/>
                    <a:pt x="999" y="0"/>
                    <a:pt x="8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0" name="Google Shape;2640;p39"/>
            <p:cNvSpPr/>
            <p:nvPr/>
          </p:nvSpPr>
          <p:spPr>
            <a:xfrm>
              <a:off x="-329960" y="1484105"/>
              <a:ext cx="330007" cy="776874"/>
            </a:xfrm>
            <a:custGeom>
              <a:avLst/>
              <a:gdLst/>
              <a:ahLst/>
              <a:cxnLst/>
              <a:rect l="l" t="t" r="r" b="b"/>
              <a:pathLst>
                <a:path w="9103" h="21431" extrusionOk="0">
                  <a:moveTo>
                    <a:pt x="1836" y="1"/>
                  </a:moveTo>
                  <a:cubicBezTo>
                    <a:pt x="1725" y="111"/>
                    <a:pt x="1725" y="111"/>
                    <a:pt x="1605" y="111"/>
                  </a:cubicBezTo>
                  <a:cubicBezTo>
                    <a:pt x="1264" y="111"/>
                    <a:pt x="1033" y="572"/>
                    <a:pt x="1033" y="803"/>
                  </a:cubicBezTo>
                  <a:cubicBezTo>
                    <a:pt x="913" y="2306"/>
                    <a:pt x="2758" y="4031"/>
                    <a:pt x="3569" y="5183"/>
                  </a:cubicBezTo>
                  <a:cubicBezTo>
                    <a:pt x="4833" y="6797"/>
                    <a:pt x="5985" y="8641"/>
                    <a:pt x="7369" y="10145"/>
                  </a:cubicBezTo>
                  <a:cubicBezTo>
                    <a:pt x="7369" y="10255"/>
                    <a:pt x="7489" y="10255"/>
                    <a:pt x="7489" y="10255"/>
                  </a:cubicBezTo>
                  <a:cubicBezTo>
                    <a:pt x="6105" y="11178"/>
                    <a:pt x="5183" y="12791"/>
                    <a:pt x="4261" y="14064"/>
                  </a:cubicBezTo>
                  <a:cubicBezTo>
                    <a:pt x="2988" y="15908"/>
                    <a:pt x="1374" y="17863"/>
                    <a:pt x="342" y="19938"/>
                  </a:cubicBezTo>
                  <a:cubicBezTo>
                    <a:pt x="0" y="20621"/>
                    <a:pt x="604" y="21430"/>
                    <a:pt x="1221" y="21430"/>
                  </a:cubicBezTo>
                  <a:cubicBezTo>
                    <a:pt x="1438" y="21430"/>
                    <a:pt x="1656" y="21331"/>
                    <a:pt x="1836" y="21091"/>
                  </a:cubicBezTo>
                  <a:cubicBezTo>
                    <a:pt x="3219" y="19477"/>
                    <a:pt x="4372" y="17522"/>
                    <a:pt x="5644" y="15788"/>
                  </a:cubicBezTo>
                  <a:cubicBezTo>
                    <a:pt x="6797" y="14064"/>
                    <a:pt x="8641" y="12330"/>
                    <a:pt x="8872" y="10255"/>
                  </a:cubicBezTo>
                  <a:lnTo>
                    <a:pt x="8872" y="10025"/>
                  </a:lnTo>
                  <a:cubicBezTo>
                    <a:pt x="8983" y="9684"/>
                    <a:pt x="9102" y="9333"/>
                    <a:pt x="8872" y="9103"/>
                  </a:cubicBezTo>
                  <a:cubicBezTo>
                    <a:pt x="7950" y="7489"/>
                    <a:pt x="6797" y="6105"/>
                    <a:pt x="5644" y="4722"/>
                  </a:cubicBezTo>
                  <a:cubicBezTo>
                    <a:pt x="5183" y="3920"/>
                    <a:pt x="4602" y="3228"/>
                    <a:pt x="4030" y="2537"/>
                  </a:cubicBezTo>
                  <a:cubicBezTo>
                    <a:pt x="3800" y="2186"/>
                    <a:pt x="2647" y="1033"/>
                    <a:pt x="2647" y="692"/>
                  </a:cubicBezTo>
                  <a:cubicBezTo>
                    <a:pt x="2647" y="231"/>
                    <a:pt x="2186" y="1"/>
                    <a:pt x="18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1" name="Google Shape;2641;p39"/>
            <p:cNvSpPr/>
            <p:nvPr/>
          </p:nvSpPr>
          <p:spPr>
            <a:xfrm>
              <a:off x="-217291" y="2058686"/>
              <a:ext cx="209793" cy="407595"/>
            </a:xfrm>
            <a:custGeom>
              <a:avLst/>
              <a:gdLst/>
              <a:ahLst/>
              <a:cxnLst/>
              <a:rect l="l" t="t" r="r" b="b"/>
              <a:pathLst>
                <a:path w="5787" h="11244" extrusionOk="0">
                  <a:moveTo>
                    <a:pt x="5011" y="0"/>
                  </a:moveTo>
                  <a:cubicBezTo>
                    <a:pt x="4872" y="0"/>
                    <a:pt x="4730" y="50"/>
                    <a:pt x="4611" y="169"/>
                  </a:cubicBezTo>
                  <a:cubicBezTo>
                    <a:pt x="3569" y="1091"/>
                    <a:pt x="2767" y="2244"/>
                    <a:pt x="1845" y="3397"/>
                  </a:cubicBezTo>
                  <a:cubicBezTo>
                    <a:pt x="1383" y="4088"/>
                    <a:pt x="0" y="5361"/>
                    <a:pt x="0" y="6283"/>
                  </a:cubicBezTo>
                  <a:cubicBezTo>
                    <a:pt x="0" y="7085"/>
                    <a:pt x="922" y="7666"/>
                    <a:pt x="1494" y="8238"/>
                  </a:cubicBezTo>
                  <a:cubicBezTo>
                    <a:pt x="2536" y="9160"/>
                    <a:pt x="3569" y="10202"/>
                    <a:pt x="4722" y="11125"/>
                  </a:cubicBezTo>
                  <a:cubicBezTo>
                    <a:pt x="4845" y="11206"/>
                    <a:pt x="4982" y="11244"/>
                    <a:pt x="5113" y="11244"/>
                  </a:cubicBezTo>
                  <a:cubicBezTo>
                    <a:pt x="5353" y="11244"/>
                    <a:pt x="5572" y="11115"/>
                    <a:pt x="5644" y="10894"/>
                  </a:cubicBezTo>
                  <a:cubicBezTo>
                    <a:pt x="5764" y="10774"/>
                    <a:pt x="5764" y="10664"/>
                    <a:pt x="5764" y="10544"/>
                  </a:cubicBezTo>
                  <a:cubicBezTo>
                    <a:pt x="5644" y="7436"/>
                    <a:pt x="5533" y="4439"/>
                    <a:pt x="5764" y="1322"/>
                  </a:cubicBezTo>
                  <a:cubicBezTo>
                    <a:pt x="5764" y="1091"/>
                    <a:pt x="5644" y="861"/>
                    <a:pt x="5533" y="750"/>
                  </a:cubicBezTo>
                  <a:cubicBezTo>
                    <a:pt x="5786" y="408"/>
                    <a:pt x="5411" y="0"/>
                    <a:pt x="501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2" name="Google Shape;2642;p39"/>
            <p:cNvSpPr/>
            <p:nvPr/>
          </p:nvSpPr>
          <p:spPr>
            <a:xfrm>
              <a:off x="-54485" y="1484105"/>
              <a:ext cx="330007" cy="776874"/>
            </a:xfrm>
            <a:custGeom>
              <a:avLst/>
              <a:gdLst/>
              <a:ahLst/>
              <a:cxnLst/>
              <a:rect l="l" t="t" r="r" b="b"/>
              <a:pathLst>
                <a:path w="9103" h="21431" extrusionOk="0">
                  <a:moveTo>
                    <a:pt x="7267" y="1"/>
                  </a:moveTo>
                  <a:cubicBezTo>
                    <a:pt x="6917" y="1"/>
                    <a:pt x="6575" y="231"/>
                    <a:pt x="6456" y="692"/>
                  </a:cubicBezTo>
                  <a:cubicBezTo>
                    <a:pt x="6456" y="1033"/>
                    <a:pt x="5303" y="2186"/>
                    <a:pt x="5072" y="2537"/>
                  </a:cubicBezTo>
                  <a:cubicBezTo>
                    <a:pt x="4501" y="3228"/>
                    <a:pt x="3920" y="3920"/>
                    <a:pt x="3458" y="4722"/>
                  </a:cubicBezTo>
                  <a:cubicBezTo>
                    <a:pt x="2306" y="6105"/>
                    <a:pt x="1153" y="7489"/>
                    <a:pt x="231" y="9103"/>
                  </a:cubicBezTo>
                  <a:cubicBezTo>
                    <a:pt x="0" y="9333"/>
                    <a:pt x="120" y="9684"/>
                    <a:pt x="231" y="10025"/>
                  </a:cubicBezTo>
                  <a:lnTo>
                    <a:pt x="231" y="10255"/>
                  </a:lnTo>
                  <a:cubicBezTo>
                    <a:pt x="461" y="12330"/>
                    <a:pt x="2306" y="14064"/>
                    <a:pt x="3458" y="15788"/>
                  </a:cubicBezTo>
                  <a:cubicBezTo>
                    <a:pt x="4731" y="17522"/>
                    <a:pt x="5884" y="19477"/>
                    <a:pt x="7267" y="21091"/>
                  </a:cubicBezTo>
                  <a:cubicBezTo>
                    <a:pt x="7447" y="21331"/>
                    <a:pt x="7665" y="21430"/>
                    <a:pt x="7881" y="21430"/>
                  </a:cubicBezTo>
                  <a:cubicBezTo>
                    <a:pt x="8499" y="21430"/>
                    <a:pt x="9102" y="20621"/>
                    <a:pt x="8761" y="19938"/>
                  </a:cubicBezTo>
                  <a:cubicBezTo>
                    <a:pt x="7728" y="17863"/>
                    <a:pt x="6114" y="15908"/>
                    <a:pt x="4842" y="14064"/>
                  </a:cubicBezTo>
                  <a:cubicBezTo>
                    <a:pt x="3920" y="12791"/>
                    <a:pt x="2997" y="11178"/>
                    <a:pt x="1614" y="10255"/>
                  </a:cubicBezTo>
                  <a:cubicBezTo>
                    <a:pt x="1614" y="10255"/>
                    <a:pt x="1734" y="10255"/>
                    <a:pt x="1734" y="10145"/>
                  </a:cubicBezTo>
                  <a:cubicBezTo>
                    <a:pt x="3117" y="8641"/>
                    <a:pt x="4270" y="6797"/>
                    <a:pt x="5533" y="5183"/>
                  </a:cubicBezTo>
                  <a:cubicBezTo>
                    <a:pt x="6345" y="4031"/>
                    <a:pt x="8189" y="2306"/>
                    <a:pt x="8069" y="803"/>
                  </a:cubicBezTo>
                  <a:cubicBezTo>
                    <a:pt x="8069" y="572"/>
                    <a:pt x="7839" y="111"/>
                    <a:pt x="7498" y="111"/>
                  </a:cubicBezTo>
                  <a:cubicBezTo>
                    <a:pt x="7498" y="111"/>
                    <a:pt x="7378" y="111"/>
                    <a:pt x="72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3" name="Google Shape;2643;p39"/>
            <p:cNvSpPr/>
            <p:nvPr/>
          </p:nvSpPr>
          <p:spPr>
            <a:xfrm>
              <a:off x="92878" y="1490195"/>
              <a:ext cx="450039" cy="449971"/>
            </a:xfrm>
            <a:custGeom>
              <a:avLst/>
              <a:gdLst/>
              <a:ahLst/>
              <a:cxnLst/>
              <a:rect l="l" t="t" r="r" b="b"/>
              <a:pathLst>
                <a:path w="12414" h="12413" extrusionOk="0">
                  <a:moveTo>
                    <a:pt x="6540" y="5135"/>
                  </a:moveTo>
                  <a:lnTo>
                    <a:pt x="6540" y="5366"/>
                  </a:lnTo>
                  <a:cubicBezTo>
                    <a:pt x="6430" y="5366"/>
                    <a:pt x="6310" y="5476"/>
                    <a:pt x="6310" y="5596"/>
                  </a:cubicBezTo>
                  <a:cubicBezTo>
                    <a:pt x="6310" y="5707"/>
                    <a:pt x="6310" y="5707"/>
                    <a:pt x="6199" y="5827"/>
                  </a:cubicBezTo>
                  <a:cubicBezTo>
                    <a:pt x="6199" y="5827"/>
                    <a:pt x="6199" y="5707"/>
                    <a:pt x="6079" y="5707"/>
                  </a:cubicBezTo>
                  <a:cubicBezTo>
                    <a:pt x="6199" y="5476"/>
                    <a:pt x="6430" y="5366"/>
                    <a:pt x="6540" y="5135"/>
                  </a:cubicBezTo>
                  <a:close/>
                  <a:moveTo>
                    <a:pt x="8731" y="1"/>
                  </a:moveTo>
                  <a:cubicBezTo>
                    <a:pt x="8615" y="1"/>
                    <a:pt x="8500" y="58"/>
                    <a:pt x="8385" y="174"/>
                  </a:cubicBezTo>
                  <a:cubicBezTo>
                    <a:pt x="5388" y="3171"/>
                    <a:pt x="2621" y="7090"/>
                    <a:pt x="316" y="10668"/>
                  </a:cubicBezTo>
                  <a:cubicBezTo>
                    <a:pt x="1" y="11094"/>
                    <a:pt x="463" y="11715"/>
                    <a:pt x="898" y="11715"/>
                  </a:cubicBezTo>
                  <a:cubicBezTo>
                    <a:pt x="935" y="11715"/>
                    <a:pt x="971" y="11710"/>
                    <a:pt x="1007" y="11701"/>
                  </a:cubicBezTo>
                  <a:cubicBezTo>
                    <a:pt x="1127" y="11821"/>
                    <a:pt x="1238" y="11932"/>
                    <a:pt x="1358" y="11932"/>
                  </a:cubicBezTo>
                  <a:cubicBezTo>
                    <a:pt x="1929" y="12052"/>
                    <a:pt x="2510" y="12052"/>
                    <a:pt x="3082" y="12052"/>
                  </a:cubicBezTo>
                  <a:cubicBezTo>
                    <a:pt x="3774" y="12162"/>
                    <a:pt x="4355" y="12282"/>
                    <a:pt x="5046" y="12393"/>
                  </a:cubicBezTo>
                  <a:cubicBezTo>
                    <a:pt x="5097" y="12406"/>
                    <a:pt x="5148" y="12412"/>
                    <a:pt x="5200" y="12412"/>
                  </a:cubicBezTo>
                  <a:cubicBezTo>
                    <a:pt x="5624" y="12412"/>
                    <a:pt x="6067" y="12001"/>
                    <a:pt x="5969" y="11591"/>
                  </a:cubicBezTo>
                  <a:cubicBezTo>
                    <a:pt x="5618" y="10438"/>
                    <a:pt x="5277" y="9165"/>
                    <a:pt x="4585" y="8243"/>
                  </a:cubicBezTo>
                  <a:lnTo>
                    <a:pt x="4585" y="8243"/>
                  </a:lnTo>
                  <a:cubicBezTo>
                    <a:pt x="5157" y="8473"/>
                    <a:pt x="5969" y="8593"/>
                    <a:pt x="6660" y="8704"/>
                  </a:cubicBezTo>
                  <a:cubicBezTo>
                    <a:pt x="6891" y="8764"/>
                    <a:pt x="7207" y="8852"/>
                    <a:pt x="7509" y="8852"/>
                  </a:cubicBezTo>
                  <a:cubicBezTo>
                    <a:pt x="7811" y="8852"/>
                    <a:pt x="8099" y="8764"/>
                    <a:pt x="8274" y="8473"/>
                  </a:cubicBezTo>
                  <a:cubicBezTo>
                    <a:pt x="8615" y="7902"/>
                    <a:pt x="8274" y="7210"/>
                    <a:pt x="8154" y="6629"/>
                  </a:cubicBezTo>
                  <a:cubicBezTo>
                    <a:pt x="7924" y="5937"/>
                    <a:pt x="7813" y="5246"/>
                    <a:pt x="7583" y="4554"/>
                  </a:cubicBezTo>
                  <a:lnTo>
                    <a:pt x="7583" y="4554"/>
                  </a:lnTo>
                  <a:cubicBezTo>
                    <a:pt x="8154" y="4674"/>
                    <a:pt x="8735" y="4674"/>
                    <a:pt x="9307" y="4785"/>
                  </a:cubicBezTo>
                  <a:cubicBezTo>
                    <a:pt x="9999" y="4785"/>
                    <a:pt x="10810" y="4905"/>
                    <a:pt x="11612" y="4905"/>
                  </a:cubicBezTo>
                  <a:cubicBezTo>
                    <a:pt x="11652" y="4914"/>
                    <a:pt x="11690" y="4919"/>
                    <a:pt x="11728" y="4919"/>
                  </a:cubicBezTo>
                  <a:cubicBezTo>
                    <a:pt x="12130" y="4919"/>
                    <a:pt x="12414" y="4404"/>
                    <a:pt x="12304" y="3982"/>
                  </a:cubicBezTo>
                  <a:cubicBezTo>
                    <a:pt x="11963" y="2479"/>
                    <a:pt x="10921" y="635"/>
                    <a:pt x="9427" y="63"/>
                  </a:cubicBezTo>
                  <a:cubicBezTo>
                    <a:pt x="9307" y="63"/>
                    <a:pt x="9196" y="63"/>
                    <a:pt x="9076" y="174"/>
                  </a:cubicBezTo>
                  <a:cubicBezTo>
                    <a:pt x="8961" y="58"/>
                    <a:pt x="8846" y="1"/>
                    <a:pt x="873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4" name="Google Shape;2644;p39"/>
            <p:cNvSpPr/>
            <p:nvPr/>
          </p:nvSpPr>
          <p:spPr>
            <a:xfrm>
              <a:off x="-46944" y="2058686"/>
              <a:ext cx="209793" cy="407595"/>
            </a:xfrm>
            <a:custGeom>
              <a:avLst/>
              <a:gdLst/>
              <a:ahLst/>
              <a:cxnLst/>
              <a:rect l="l" t="t" r="r" b="b"/>
              <a:pathLst>
                <a:path w="5787" h="11244" extrusionOk="0">
                  <a:moveTo>
                    <a:pt x="775" y="0"/>
                  </a:moveTo>
                  <a:cubicBezTo>
                    <a:pt x="376" y="0"/>
                    <a:pt x="0" y="408"/>
                    <a:pt x="253" y="750"/>
                  </a:cubicBezTo>
                  <a:cubicBezTo>
                    <a:pt x="143" y="861"/>
                    <a:pt x="23" y="1091"/>
                    <a:pt x="23" y="1322"/>
                  </a:cubicBezTo>
                  <a:cubicBezTo>
                    <a:pt x="253" y="4439"/>
                    <a:pt x="143" y="7436"/>
                    <a:pt x="23" y="10544"/>
                  </a:cubicBezTo>
                  <a:cubicBezTo>
                    <a:pt x="23" y="10664"/>
                    <a:pt x="23" y="10774"/>
                    <a:pt x="143" y="10894"/>
                  </a:cubicBezTo>
                  <a:cubicBezTo>
                    <a:pt x="214" y="11115"/>
                    <a:pt x="433" y="11244"/>
                    <a:pt x="674" y="11244"/>
                  </a:cubicBezTo>
                  <a:cubicBezTo>
                    <a:pt x="805" y="11244"/>
                    <a:pt x="942" y="11206"/>
                    <a:pt x="1065" y="11125"/>
                  </a:cubicBezTo>
                  <a:cubicBezTo>
                    <a:pt x="2218" y="10202"/>
                    <a:pt x="3250" y="9160"/>
                    <a:pt x="4293" y="8238"/>
                  </a:cubicBezTo>
                  <a:cubicBezTo>
                    <a:pt x="4864" y="7666"/>
                    <a:pt x="5786" y="7085"/>
                    <a:pt x="5786" y="6283"/>
                  </a:cubicBezTo>
                  <a:cubicBezTo>
                    <a:pt x="5786" y="5361"/>
                    <a:pt x="4403" y="4088"/>
                    <a:pt x="3942" y="3397"/>
                  </a:cubicBezTo>
                  <a:cubicBezTo>
                    <a:pt x="3020" y="2244"/>
                    <a:pt x="2218" y="1091"/>
                    <a:pt x="1176" y="169"/>
                  </a:cubicBezTo>
                  <a:cubicBezTo>
                    <a:pt x="1056" y="50"/>
                    <a:pt x="914" y="0"/>
                    <a:pt x="7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5" name="Google Shape;2645;p39"/>
            <p:cNvSpPr/>
            <p:nvPr/>
          </p:nvSpPr>
          <p:spPr>
            <a:xfrm>
              <a:off x="275767" y="1710421"/>
              <a:ext cx="369485" cy="387295"/>
            </a:xfrm>
            <a:custGeom>
              <a:avLst/>
              <a:gdLst/>
              <a:ahLst/>
              <a:cxnLst/>
              <a:rect l="l" t="t" r="r" b="b"/>
              <a:pathLst>
                <a:path w="10192" h="10684" extrusionOk="0">
                  <a:moveTo>
                    <a:pt x="9590" y="1"/>
                  </a:moveTo>
                  <a:cubicBezTo>
                    <a:pt x="9508" y="1"/>
                    <a:pt x="9421" y="28"/>
                    <a:pt x="9334" y="93"/>
                  </a:cubicBezTo>
                  <a:cubicBezTo>
                    <a:pt x="5996" y="2629"/>
                    <a:pt x="2538" y="5977"/>
                    <a:pt x="343" y="9545"/>
                  </a:cubicBezTo>
                  <a:cubicBezTo>
                    <a:pt x="1" y="10147"/>
                    <a:pt x="485" y="10683"/>
                    <a:pt x="992" y="10683"/>
                  </a:cubicBezTo>
                  <a:cubicBezTo>
                    <a:pt x="1168" y="10683"/>
                    <a:pt x="1348" y="10618"/>
                    <a:pt x="1495" y="10468"/>
                  </a:cubicBezTo>
                  <a:cubicBezTo>
                    <a:pt x="4382" y="7360"/>
                    <a:pt x="7148" y="4012"/>
                    <a:pt x="9915" y="785"/>
                  </a:cubicBezTo>
                  <a:cubicBezTo>
                    <a:pt x="10192" y="508"/>
                    <a:pt x="9941" y="1"/>
                    <a:pt x="9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6" name="Google Shape;2646;p39"/>
            <p:cNvSpPr/>
            <p:nvPr/>
          </p:nvSpPr>
          <p:spPr>
            <a:xfrm>
              <a:off x="347836" y="1779806"/>
              <a:ext cx="400808" cy="415244"/>
            </a:xfrm>
            <a:custGeom>
              <a:avLst/>
              <a:gdLst/>
              <a:ahLst/>
              <a:cxnLst/>
              <a:rect l="l" t="t" r="r" b="b"/>
              <a:pathLst>
                <a:path w="11056" h="11455" extrusionOk="0">
                  <a:moveTo>
                    <a:pt x="10462" y="1"/>
                  </a:moveTo>
                  <a:cubicBezTo>
                    <a:pt x="10339" y="1"/>
                    <a:pt x="10212" y="44"/>
                    <a:pt x="10113" y="143"/>
                  </a:cubicBezTo>
                  <a:cubicBezTo>
                    <a:pt x="6654" y="3021"/>
                    <a:pt x="3196" y="6709"/>
                    <a:pt x="430" y="10287"/>
                  </a:cubicBezTo>
                  <a:cubicBezTo>
                    <a:pt x="1" y="10806"/>
                    <a:pt x="345" y="11455"/>
                    <a:pt x="836" y="11455"/>
                  </a:cubicBezTo>
                  <a:cubicBezTo>
                    <a:pt x="999" y="11455"/>
                    <a:pt x="1179" y="11383"/>
                    <a:pt x="1352" y="11210"/>
                  </a:cubicBezTo>
                  <a:cubicBezTo>
                    <a:pt x="4810" y="8093"/>
                    <a:pt x="8158" y="4404"/>
                    <a:pt x="10804" y="604"/>
                  </a:cubicBezTo>
                  <a:cubicBezTo>
                    <a:pt x="11055" y="274"/>
                    <a:pt x="10772" y="1"/>
                    <a:pt x="104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647" name="Google Shape;2647;p39"/>
          <p:cNvGrpSpPr/>
          <p:nvPr/>
        </p:nvGrpSpPr>
        <p:grpSpPr>
          <a:xfrm rot="5400000" flipH="1">
            <a:off x="178940" y="4179953"/>
            <a:ext cx="1078604" cy="1926882"/>
            <a:chOff x="-329960" y="539399"/>
            <a:chExt cx="1078604" cy="1926882"/>
          </a:xfrm>
        </p:grpSpPr>
        <p:sp>
          <p:nvSpPr>
            <p:cNvPr id="2648" name="Google Shape;2648;p39"/>
            <p:cNvSpPr/>
            <p:nvPr/>
          </p:nvSpPr>
          <p:spPr>
            <a:xfrm>
              <a:off x="-329960" y="744689"/>
              <a:ext cx="330007" cy="776874"/>
            </a:xfrm>
            <a:custGeom>
              <a:avLst/>
              <a:gdLst/>
              <a:ahLst/>
              <a:cxnLst/>
              <a:rect l="l" t="t" r="r" b="b"/>
              <a:pathLst>
                <a:path w="9103" h="21431" extrusionOk="0">
                  <a:moveTo>
                    <a:pt x="1221" y="1"/>
                  </a:moveTo>
                  <a:cubicBezTo>
                    <a:pt x="604" y="1"/>
                    <a:pt x="0" y="810"/>
                    <a:pt x="342" y="1493"/>
                  </a:cubicBezTo>
                  <a:cubicBezTo>
                    <a:pt x="1374" y="3568"/>
                    <a:pt x="2988" y="5523"/>
                    <a:pt x="4261" y="7367"/>
                  </a:cubicBezTo>
                  <a:cubicBezTo>
                    <a:pt x="5183" y="8640"/>
                    <a:pt x="6105" y="10253"/>
                    <a:pt x="7489" y="11176"/>
                  </a:cubicBezTo>
                  <a:lnTo>
                    <a:pt x="7369" y="11286"/>
                  </a:lnTo>
                  <a:cubicBezTo>
                    <a:pt x="5985" y="12789"/>
                    <a:pt x="4833" y="14634"/>
                    <a:pt x="3569" y="16248"/>
                  </a:cubicBezTo>
                  <a:cubicBezTo>
                    <a:pt x="2758" y="17400"/>
                    <a:pt x="913" y="19125"/>
                    <a:pt x="1033" y="20628"/>
                  </a:cubicBezTo>
                  <a:cubicBezTo>
                    <a:pt x="1033" y="20859"/>
                    <a:pt x="1264" y="21320"/>
                    <a:pt x="1605" y="21320"/>
                  </a:cubicBezTo>
                  <a:cubicBezTo>
                    <a:pt x="1725" y="21320"/>
                    <a:pt x="1725" y="21320"/>
                    <a:pt x="1836" y="21430"/>
                  </a:cubicBezTo>
                  <a:cubicBezTo>
                    <a:pt x="2186" y="21430"/>
                    <a:pt x="2647" y="21200"/>
                    <a:pt x="2647" y="20739"/>
                  </a:cubicBezTo>
                  <a:cubicBezTo>
                    <a:pt x="2647" y="20398"/>
                    <a:pt x="3800" y="19245"/>
                    <a:pt x="4030" y="18894"/>
                  </a:cubicBezTo>
                  <a:cubicBezTo>
                    <a:pt x="4602" y="18203"/>
                    <a:pt x="5183" y="17511"/>
                    <a:pt x="5644" y="16709"/>
                  </a:cubicBezTo>
                  <a:cubicBezTo>
                    <a:pt x="6797" y="15325"/>
                    <a:pt x="7950" y="13942"/>
                    <a:pt x="8872" y="12328"/>
                  </a:cubicBezTo>
                  <a:cubicBezTo>
                    <a:pt x="9102" y="12098"/>
                    <a:pt x="8983" y="11747"/>
                    <a:pt x="8872" y="11406"/>
                  </a:cubicBezTo>
                  <a:lnTo>
                    <a:pt x="8872" y="11176"/>
                  </a:lnTo>
                  <a:cubicBezTo>
                    <a:pt x="8641" y="9101"/>
                    <a:pt x="6797" y="7367"/>
                    <a:pt x="5644" y="5642"/>
                  </a:cubicBezTo>
                  <a:cubicBezTo>
                    <a:pt x="4372" y="3909"/>
                    <a:pt x="3219" y="1954"/>
                    <a:pt x="1836" y="340"/>
                  </a:cubicBezTo>
                  <a:cubicBezTo>
                    <a:pt x="1656" y="100"/>
                    <a:pt x="1438" y="1"/>
                    <a:pt x="1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9" name="Google Shape;2649;p39"/>
            <p:cNvSpPr/>
            <p:nvPr/>
          </p:nvSpPr>
          <p:spPr>
            <a:xfrm>
              <a:off x="-217291" y="539399"/>
              <a:ext cx="209793" cy="407595"/>
            </a:xfrm>
            <a:custGeom>
              <a:avLst/>
              <a:gdLst/>
              <a:ahLst/>
              <a:cxnLst/>
              <a:rect l="l" t="t" r="r" b="b"/>
              <a:pathLst>
                <a:path w="5787" h="11244" extrusionOk="0">
                  <a:moveTo>
                    <a:pt x="5113" y="0"/>
                  </a:moveTo>
                  <a:cubicBezTo>
                    <a:pt x="4982" y="0"/>
                    <a:pt x="4845" y="38"/>
                    <a:pt x="4722" y="119"/>
                  </a:cubicBezTo>
                  <a:cubicBezTo>
                    <a:pt x="3569" y="1041"/>
                    <a:pt x="2536" y="2084"/>
                    <a:pt x="1494" y="3006"/>
                  </a:cubicBezTo>
                  <a:cubicBezTo>
                    <a:pt x="922" y="3577"/>
                    <a:pt x="0" y="4158"/>
                    <a:pt x="0" y="4961"/>
                  </a:cubicBezTo>
                  <a:cubicBezTo>
                    <a:pt x="0" y="5883"/>
                    <a:pt x="1383" y="7156"/>
                    <a:pt x="1845" y="7847"/>
                  </a:cubicBezTo>
                  <a:cubicBezTo>
                    <a:pt x="2767" y="9000"/>
                    <a:pt x="3569" y="10153"/>
                    <a:pt x="4611" y="11075"/>
                  </a:cubicBezTo>
                  <a:cubicBezTo>
                    <a:pt x="4730" y="11194"/>
                    <a:pt x="4872" y="11244"/>
                    <a:pt x="5011" y="11244"/>
                  </a:cubicBezTo>
                  <a:cubicBezTo>
                    <a:pt x="5411" y="11244"/>
                    <a:pt x="5786" y="10836"/>
                    <a:pt x="5533" y="10494"/>
                  </a:cubicBezTo>
                  <a:cubicBezTo>
                    <a:pt x="5644" y="10383"/>
                    <a:pt x="5764" y="10153"/>
                    <a:pt x="5764" y="9922"/>
                  </a:cubicBezTo>
                  <a:cubicBezTo>
                    <a:pt x="5533" y="6805"/>
                    <a:pt x="5644" y="3808"/>
                    <a:pt x="5764" y="700"/>
                  </a:cubicBezTo>
                  <a:cubicBezTo>
                    <a:pt x="5764" y="580"/>
                    <a:pt x="5764" y="470"/>
                    <a:pt x="5644" y="350"/>
                  </a:cubicBezTo>
                  <a:cubicBezTo>
                    <a:pt x="5572" y="129"/>
                    <a:pt x="5353" y="0"/>
                    <a:pt x="51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0" name="Google Shape;2650;p39"/>
            <p:cNvSpPr/>
            <p:nvPr/>
          </p:nvSpPr>
          <p:spPr>
            <a:xfrm>
              <a:off x="-54485" y="744689"/>
              <a:ext cx="330007" cy="776874"/>
            </a:xfrm>
            <a:custGeom>
              <a:avLst/>
              <a:gdLst/>
              <a:ahLst/>
              <a:cxnLst/>
              <a:rect l="l" t="t" r="r" b="b"/>
              <a:pathLst>
                <a:path w="9103" h="21431" extrusionOk="0">
                  <a:moveTo>
                    <a:pt x="7881" y="1"/>
                  </a:moveTo>
                  <a:cubicBezTo>
                    <a:pt x="7665" y="1"/>
                    <a:pt x="7447" y="100"/>
                    <a:pt x="7267" y="340"/>
                  </a:cubicBezTo>
                  <a:cubicBezTo>
                    <a:pt x="5884" y="1954"/>
                    <a:pt x="4731" y="3909"/>
                    <a:pt x="3458" y="5642"/>
                  </a:cubicBezTo>
                  <a:cubicBezTo>
                    <a:pt x="2306" y="7367"/>
                    <a:pt x="461" y="9101"/>
                    <a:pt x="231" y="11176"/>
                  </a:cubicBezTo>
                  <a:lnTo>
                    <a:pt x="231" y="11406"/>
                  </a:lnTo>
                  <a:cubicBezTo>
                    <a:pt x="120" y="11747"/>
                    <a:pt x="0" y="12098"/>
                    <a:pt x="231" y="12328"/>
                  </a:cubicBezTo>
                  <a:cubicBezTo>
                    <a:pt x="1153" y="13942"/>
                    <a:pt x="2306" y="15325"/>
                    <a:pt x="3458" y="16709"/>
                  </a:cubicBezTo>
                  <a:cubicBezTo>
                    <a:pt x="3920" y="17511"/>
                    <a:pt x="4501" y="18203"/>
                    <a:pt x="5072" y="18894"/>
                  </a:cubicBezTo>
                  <a:cubicBezTo>
                    <a:pt x="5303" y="19245"/>
                    <a:pt x="6456" y="20398"/>
                    <a:pt x="6456" y="20739"/>
                  </a:cubicBezTo>
                  <a:cubicBezTo>
                    <a:pt x="6575" y="21200"/>
                    <a:pt x="6917" y="21430"/>
                    <a:pt x="7267" y="21430"/>
                  </a:cubicBezTo>
                  <a:cubicBezTo>
                    <a:pt x="7378" y="21320"/>
                    <a:pt x="7498" y="21320"/>
                    <a:pt x="7498" y="21320"/>
                  </a:cubicBezTo>
                  <a:cubicBezTo>
                    <a:pt x="7839" y="21320"/>
                    <a:pt x="8069" y="20859"/>
                    <a:pt x="8069" y="20628"/>
                  </a:cubicBezTo>
                  <a:cubicBezTo>
                    <a:pt x="8189" y="19125"/>
                    <a:pt x="6345" y="17400"/>
                    <a:pt x="5533" y="16248"/>
                  </a:cubicBezTo>
                  <a:cubicBezTo>
                    <a:pt x="4270" y="14634"/>
                    <a:pt x="3117" y="12789"/>
                    <a:pt x="1734" y="11286"/>
                  </a:cubicBezTo>
                  <a:lnTo>
                    <a:pt x="1614" y="11176"/>
                  </a:lnTo>
                  <a:cubicBezTo>
                    <a:pt x="2997" y="10253"/>
                    <a:pt x="3920" y="8640"/>
                    <a:pt x="4842" y="7367"/>
                  </a:cubicBezTo>
                  <a:cubicBezTo>
                    <a:pt x="6114" y="5523"/>
                    <a:pt x="7728" y="3568"/>
                    <a:pt x="8761" y="1493"/>
                  </a:cubicBezTo>
                  <a:cubicBezTo>
                    <a:pt x="9102" y="810"/>
                    <a:pt x="8499" y="1"/>
                    <a:pt x="78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1" name="Google Shape;2651;p39"/>
            <p:cNvSpPr/>
            <p:nvPr/>
          </p:nvSpPr>
          <p:spPr>
            <a:xfrm>
              <a:off x="92878" y="1065512"/>
              <a:ext cx="450039" cy="449971"/>
            </a:xfrm>
            <a:custGeom>
              <a:avLst/>
              <a:gdLst/>
              <a:ahLst/>
              <a:cxnLst/>
              <a:rect l="l" t="t" r="r" b="b"/>
              <a:pathLst>
                <a:path w="12414" h="12413" extrusionOk="0">
                  <a:moveTo>
                    <a:pt x="6199" y="6586"/>
                  </a:moveTo>
                  <a:cubicBezTo>
                    <a:pt x="6310" y="6706"/>
                    <a:pt x="6310" y="6706"/>
                    <a:pt x="6310" y="6817"/>
                  </a:cubicBezTo>
                  <a:cubicBezTo>
                    <a:pt x="6310" y="6937"/>
                    <a:pt x="6430" y="7047"/>
                    <a:pt x="6540" y="7047"/>
                  </a:cubicBezTo>
                  <a:lnTo>
                    <a:pt x="6540" y="7278"/>
                  </a:lnTo>
                  <a:cubicBezTo>
                    <a:pt x="6430" y="7047"/>
                    <a:pt x="6199" y="6937"/>
                    <a:pt x="6079" y="6706"/>
                  </a:cubicBezTo>
                  <a:cubicBezTo>
                    <a:pt x="6199" y="6706"/>
                    <a:pt x="6199" y="6586"/>
                    <a:pt x="6199" y="6586"/>
                  </a:cubicBezTo>
                  <a:close/>
                  <a:moveTo>
                    <a:pt x="5200" y="1"/>
                  </a:moveTo>
                  <a:cubicBezTo>
                    <a:pt x="5148" y="1"/>
                    <a:pt x="5097" y="7"/>
                    <a:pt x="5046" y="20"/>
                  </a:cubicBezTo>
                  <a:cubicBezTo>
                    <a:pt x="4355" y="131"/>
                    <a:pt x="3774" y="251"/>
                    <a:pt x="3082" y="361"/>
                  </a:cubicBezTo>
                  <a:cubicBezTo>
                    <a:pt x="2510" y="361"/>
                    <a:pt x="1929" y="361"/>
                    <a:pt x="1358" y="481"/>
                  </a:cubicBezTo>
                  <a:cubicBezTo>
                    <a:pt x="1238" y="481"/>
                    <a:pt x="1127" y="592"/>
                    <a:pt x="1007" y="712"/>
                  </a:cubicBezTo>
                  <a:cubicBezTo>
                    <a:pt x="971" y="702"/>
                    <a:pt x="935" y="698"/>
                    <a:pt x="898" y="698"/>
                  </a:cubicBezTo>
                  <a:cubicBezTo>
                    <a:pt x="463" y="698"/>
                    <a:pt x="1" y="1319"/>
                    <a:pt x="316" y="1745"/>
                  </a:cubicBezTo>
                  <a:cubicBezTo>
                    <a:pt x="2621" y="5323"/>
                    <a:pt x="5388" y="9242"/>
                    <a:pt x="8385" y="12239"/>
                  </a:cubicBezTo>
                  <a:cubicBezTo>
                    <a:pt x="8500" y="12354"/>
                    <a:pt x="8615" y="12412"/>
                    <a:pt x="8731" y="12412"/>
                  </a:cubicBezTo>
                  <a:cubicBezTo>
                    <a:pt x="8846" y="12412"/>
                    <a:pt x="8961" y="12354"/>
                    <a:pt x="9076" y="12239"/>
                  </a:cubicBezTo>
                  <a:cubicBezTo>
                    <a:pt x="9196" y="12350"/>
                    <a:pt x="9307" y="12350"/>
                    <a:pt x="9427" y="12350"/>
                  </a:cubicBezTo>
                  <a:cubicBezTo>
                    <a:pt x="10921" y="11778"/>
                    <a:pt x="11963" y="9934"/>
                    <a:pt x="12304" y="8431"/>
                  </a:cubicBezTo>
                  <a:cubicBezTo>
                    <a:pt x="12414" y="8009"/>
                    <a:pt x="12130" y="7494"/>
                    <a:pt x="11728" y="7494"/>
                  </a:cubicBezTo>
                  <a:cubicBezTo>
                    <a:pt x="11690" y="7494"/>
                    <a:pt x="11652" y="7499"/>
                    <a:pt x="11612" y="7508"/>
                  </a:cubicBezTo>
                  <a:cubicBezTo>
                    <a:pt x="10810" y="7508"/>
                    <a:pt x="9999" y="7628"/>
                    <a:pt x="9307" y="7739"/>
                  </a:cubicBezTo>
                  <a:cubicBezTo>
                    <a:pt x="8735" y="7739"/>
                    <a:pt x="8154" y="7739"/>
                    <a:pt x="7583" y="7859"/>
                  </a:cubicBezTo>
                  <a:cubicBezTo>
                    <a:pt x="7813" y="7167"/>
                    <a:pt x="7924" y="6475"/>
                    <a:pt x="8154" y="5784"/>
                  </a:cubicBezTo>
                  <a:cubicBezTo>
                    <a:pt x="8274" y="5203"/>
                    <a:pt x="8615" y="4511"/>
                    <a:pt x="8274" y="3939"/>
                  </a:cubicBezTo>
                  <a:cubicBezTo>
                    <a:pt x="8099" y="3649"/>
                    <a:pt x="7811" y="3561"/>
                    <a:pt x="7509" y="3561"/>
                  </a:cubicBezTo>
                  <a:cubicBezTo>
                    <a:pt x="7207" y="3561"/>
                    <a:pt x="6891" y="3649"/>
                    <a:pt x="6660" y="3709"/>
                  </a:cubicBezTo>
                  <a:cubicBezTo>
                    <a:pt x="5969" y="3820"/>
                    <a:pt x="5157" y="3939"/>
                    <a:pt x="4585" y="4170"/>
                  </a:cubicBezTo>
                  <a:cubicBezTo>
                    <a:pt x="5277" y="3248"/>
                    <a:pt x="5618" y="1975"/>
                    <a:pt x="5969" y="822"/>
                  </a:cubicBezTo>
                  <a:cubicBezTo>
                    <a:pt x="6067" y="412"/>
                    <a:pt x="5624" y="1"/>
                    <a:pt x="52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2" name="Google Shape;2652;p39"/>
            <p:cNvSpPr/>
            <p:nvPr/>
          </p:nvSpPr>
          <p:spPr>
            <a:xfrm>
              <a:off x="-46944" y="539399"/>
              <a:ext cx="209793" cy="407595"/>
            </a:xfrm>
            <a:custGeom>
              <a:avLst/>
              <a:gdLst/>
              <a:ahLst/>
              <a:cxnLst/>
              <a:rect l="l" t="t" r="r" b="b"/>
              <a:pathLst>
                <a:path w="5787" h="11244" extrusionOk="0">
                  <a:moveTo>
                    <a:pt x="674" y="0"/>
                  </a:moveTo>
                  <a:cubicBezTo>
                    <a:pt x="433" y="0"/>
                    <a:pt x="214" y="129"/>
                    <a:pt x="143" y="350"/>
                  </a:cubicBezTo>
                  <a:cubicBezTo>
                    <a:pt x="23" y="470"/>
                    <a:pt x="23" y="580"/>
                    <a:pt x="23" y="700"/>
                  </a:cubicBezTo>
                  <a:cubicBezTo>
                    <a:pt x="143" y="3808"/>
                    <a:pt x="253" y="6805"/>
                    <a:pt x="23" y="9922"/>
                  </a:cubicBezTo>
                  <a:cubicBezTo>
                    <a:pt x="23" y="10153"/>
                    <a:pt x="143" y="10383"/>
                    <a:pt x="253" y="10494"/>
                  </a:cubicBezTo>
                  <a:cubicBezTo>
                    <a:pt x="0" y="10836"/>
                    <a:pt x="376" y="11244"/>
                    <a:pt x="775" y="11244"/>
                  </a:cubicBezTo>
                  <a:cubicBezTo>
                    <a:pt x="914" y="11244"/>
                    <a:pt x="1056" y="11194"/>
                    <a:pt x="1176" y="11075"/>
                  </a:cubicBezTo>
                  <a:cubicBezTo>
                    <a:pt x="2218" y="10153"/>
                    <a:pt x="3020" y="9000"/>
                    <a:pt x="3942" y="7847"/>
                  </a:cubicBezTo>
                  <a:cubicBezTo>
                    <a:pt x="4403" y="7156"/>
                    <a:pt x="5786" y="5883"/>
                    <a:pt x="5786" y="4961"/>
                  </a:cubicBezTo>
                  <a:cubicBezTo>
                    <a:pt x="5786" y="4158"/>
                    <a:pt x="4864" y="3577"/>
                    <a:pt x="4293" y="3006"/>
                  </a:cubicBezTo>
                  <a:cubicBezTo>
                    <a:pt x="3250" y="2084"/>
                    <a:pt x="2218" y="1041"/>
                    <a:pt x="1065" y="119"/>
                  </a:cubicBezTo>
                  <a:cubicBezTo>
                    <a:pt x="942" y="38"/>
                    <a:pt x="805" y="0"/>
                    <a:pt x="6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3" name="Google Shape;2653;p39"/>
            <p:cNvSpPr/>
            <p:nvPr/>
          </p:nvSpPr>
          <p:spPr>
            <a:xfrm>
              <a:off x="275477" y="908581"/>
              <a:ext cx="369775" cy="386679"/>
            </a:xfrm>
            <a:custGeom>
              <a:avLst/>
              <a:gdLst/>
              <a:ahLst/>
              <a:cxnLst/>
              <a:rect l="l" t="t" r="r" b="b"/>
              <a:pathLst>
                <a:path w="10200" h="10667" extrusionOk="0">
                  <a:moveTo>
                    <a:pt x="1038" y="1"/>
                  </a:moveTo>
                  <a:cubicBezTo>
                    <a:pt x="518" y="1"/>
                    <a:pt x="0" y="596"/>
                    <a:pt x="351" y="1121"/>
                  </a:cubicBezTo>
                  <a:cubicBezTo>
                    <a:pt x="2546" y="4690"/>
                    <a:pt x="6004" y="8038"/>
                    <a:pt x="9342" y="10574"/>
                  </a:cubicBezTo>
                  <a:cubicBezTo>
                    <a:pt x="9429" y="10638"/>
                    <a:pt x="9516" y="10666"/>
                    <a:pt x="9598" y="10666"/>
                  </a:cubicBezTo>
                  <a:cubicBezTo>
                    <a:pt x="9949" y="10666"/>
                    <a:pt x="10200" y="10159"/>
                    <a:pt x="9923" y="9882"/>
                  </a:cubicBezTo>
                  <a:cubicBezTo>
                    <a:pt x="7156" y="6655"/>
                    <a:pt x="4390" y="3307"/>
                    <a:pt x="1503" y="199"/>
                  </a:cubicBezTo>
                  <a:cubicBezTo>
                    <a:pt x="1366" y="60"/>
                    <a:pt x="1202" y="1"/>
                    <a:pt x="1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4" name="Google Shape;2654;p39"/>
            <p:cNvSpPr/>
            <p:nvPr/>
          </p:nvSpPr>
          <p:spPr>
            <a:xfrm>
              <a:off x="347836" y="810630"/>
              <a:ext cx="400808" cy="415244"/>
            </a:xfrm>
            <a:custGeom>
              <a:avLst/>
              <a:gdLst/>
              <a:ahLst/>
              <a:cxnLst/>
              <a:rect l="l" t="t" r="r" b="b"/>
              <a:pathLst>
                <a:path w="11056" h="11455" extrusionOk="0">
                  <a:moveTo>
                    <a:pt x="836" y="0"/>
                  </a:moveTo>
                  <a:cubicBezTo>
                    <a:pt x="345" y="0"/>
                    <a:pt x="1" y="649"/>
                    <a:pt x="430" y="1168"/>
                  </a:cubicBezTo>
                  <a:cubicBezTo>
                    <a:pt x="3196" y="4746"/>
                    <a:pt x="6654" y="8434"/>
                    <a:pt x="10113" y="11312"/>
                  </a:cubicBezTo>
                  <a:cubicBezTo>
                    <a:pt x="10212" y="11411"/>
                    <a:pt x="10339" y="11454"/>
                    <a:pt x="10462" y="11454"/>
                  </a:cubicBezTo>
                  <a:cubicBezTo>
                    <a:pt x="10772" y="11454"/>
                    <a:pt x="11055" y="11181"/>
                    <a:pt x="10804" y="10851"/>
                  </a:cubicBezTo>
                  <a:cubicBezTo>
                    <a:pt x="8158" y="7051"/>
                    <a:pt x="4810" y="3362"/>
                    <a:pt x="1352" y="245"/>
                  </a:cubicBezTo>
                  <a:cubicBezTo>
                    <a:pt x="1179" y="72"/>
                    <a:pt x="999" y="0"/>
                    <a:pt x="8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5" name="Google Shape;2655;p39"/>
            <p:cNvSpPr/>
            <p:nvPr/>
          </p:nvSpPr>
          <p:spPr>
            <a:xfrm>
              <a:off x="-329960" y="1484105"/>
              <a:ext cx="330007" cy="776874"/>
            </a:xfrm>
            <a:custGeom>
              <a:avLst/>
              <a:gdLst/>
              <a:ahLst/>
              <a:cxnLst/>
              <a:rect l="l" t="t" r="r" b="b"/>
              <a:pathLst>
                <a:path w="9103" h="21431" extrusionOk="0">
                  <a:moveTo>
                    <a:pt x="1836" y="1"/>
                  </a:moveTo>
                  <a:cubicBezTo>
                    <a:pt x="1725" y="111"/>
                    <a:pt x="1725" y="111"/>
                    <a:pt x="1605" y="111"/>
                  </a:cubicBezTo>
                  <a:cubicBezTo>
                    <a:pt x="1264" y="111"/>
                    <a:pt x="1033" y="572"/>
                    <a:pt x="1033" y="803"/>
                  </a:cubicBezTo>
                  <a:cubicBezTo>
                    <a:pt x="913" y="2306"/>
                    <a:pt x="2758" y="4031"/>
                    <a:pt x="3569" y="5183"/>
                  </a:cubicBezTo>
                  <a:cubicBezTo>
                    <a:pt x="4833" y="6797"/>
                    <a:pt x="5985" y="8641"/>
                    <a:pt x="7369" y="10145"/>
                  </a:cubicBezTo>
                  <a:cubicBezTo>
                    <a:pt x="7369" y="10255"/>
                    <a:pt x="7489" y="10255"/>
                    <a:pt x="7489" y="10255"/>
                  </a:cubicBezTo>
                  <a:cubicBezTo>
                    <a:pt x="6105" y="11178"/>
                    <a:pt x="5183" y="12791"/>
                    <a:pt x="4261" y="14064"/>
                  </a:cubicBezTo>
                  <a:cubicBezTo>
                    <a:pt x="2988" y="15908"/>
                    <a:pt x="1374" y="17863"/>
                    <a:pt x="342" y="19938"/>
                  </a:cubicBezTo>
                  <a:cubicBezTo>
                    <a:pt x="0" y="20621"/>
                    <a:pt x="604" y="21430"/>
                    <a:pt x="1221" y="21430"/>
                  </a:cubicBezTo>
                  <a:cubicBezTo>
                    <a:pt x="1438" y="21430"/>
                    <a:pt x="1656" y="21331"/>
                    <a:pt x="1836" y="21091"/>
                  </a:cubicBezTo>
                  <a:cubicBezTo>
                    <a:pt x="3219" y="19477"/>
                    <a:pt x="4372" y="17522"/>
                    <a:pt x="5644" y="15788"/>
                  </a:cubicBezTo>
                  <a:cubicBezTo>
                    <a:pt x="6797" y="14064"/>
                    <a:pt x="8641" y="12330"/>
                    <a:pt x="8872" y="10255"/>
                  </a:cubicBezTo>
                  <a:lnTo>
                    <a:pt x="8872" y="10025"/>
                  </a:lnTo>
                  <a:cubicBezTo>
                    <a:pt x="8983" y="9684"/>
                    <a:pt x="9102" y="9333"/>
                    <a:pt x="8872" y="9103"/>
                  </a:cubicBezTo>
                  <a:cubicBezTo>
                    <a:pt x="7950" y="7489"/>
                    <a:pt x="6797" y="6105"/>
                    <a:pt x="5644" y="4722"/>
                  </a:cubicBezTo>
                  <a:cubicBezTo>
                    <a:pt x="5183" y="3920"/>
                    <a:pt x="4602" y="3228"/>
                    <a:pt x="4030" y="2537"/>
                  </a:cubicBezTo>
                  <a:cubicBezTo>
                    <a:pt x="3800" y="2186"/>
                    <a:pt x="2647" y="1033"/>
                    <a:pt x="2647" y="692"/>
                  </a:cubicBezTo>
                  <a:cubicBezTo>
                    <a:pt x="2647" y="231"/>
                    <a:pt x="2186" y="1"/>
                    <a:pt x="18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6" name="Google Shape;2656;p39"/>
            <p:cNvSpPr/>
            <p:nvPr/>
          </p:nvSpPr>
          <p:spPr>
            <a:xfrm>
              <a:off x="-217291" y="2058686"/>
              <a:ext cx="209793" cy="407595"/>
            </a:xfrm>
            <a:custGeom>
              <a:avLst/>
              <a:gdLst/>
              <a:ahLst/>
              <a:cxnLst/>
              <a:rect l="l" t="t" r="r" b="b"/>
              <a:pathLst>
                <a:path w="5787" h="11244" extrusionOk="0">
                  <a:moveTo>
                    <a:pt x="5011" y="0"/>
                  </a:moveTo>
                  <a:cubicBezTo>
                    <a:pt x="4872" y="0"/>
                    <a:pt x="4730" y="50"/>
                    <a:pt x="4611" y="169"/>
                  </a:cubicBezTo>
                  <a:cubicBezTo>
                    <a:pt x="3569" y="1091"/>
                    <a:pt x="2767" y="2244"/>
                    <a:pt x="1845" y="3397"/>
                  </a:cubicBezTo>
                  <a:cubicBezTo>
                    <a:pt x="1383" y="4088"/>
                    <a:pt x="0" y="5361"/>
                    <a:pt x="0" y="6283"/>
                  </a:cubicBezTo>
                  <a:cubicBezTo>
                    <a:pt x="0" y="7085"/>
                    <a:pt x="922" y="7666"/>
                    <a:pt x="1494" y="8238"/>
                  </a:cubicBezTo>
                  <a:cubicBezTo>
                    <a:pt x="2536" y="9160"/>
                    <a:pt x="3569" y="10202"/>
                    <a:pt x="4722" y="11125"/>
                  </a:cubicBezTo>
                  <a:cubicBezTo>
                    <a:pt x="4845" y="11206"/>
                    <a:pt x="4982" y="11244"/>
                    <a:pt x="5113" y="11244"/>
                  </a:cubicBezTo>
                  <a:cubicBezTo>
                    <a:pt x="5353" y="11244"/>
                    <a:pt x="5572" y="11115"/>
                    <a:pt x="5644" y="10894"/>
                  </a:cubicBezTo>
                  <a:cubicBezTo>
                    <a:pt x="5764" y="10774"/>
                    <a:pt x="5764" y="10664"/>
                    <a:pt x="5764" y="10544"/>
                  </a:cubicBezTo>
                  <a:cubicBezTo>
                    <a:pt x="5644" y="7436"/>
                    <a:pt x="5533" y="4439"/>
                    <a:pt x="5764" y="1322"/>
                  </a:cubicBezTo>
                  <a:cubicBezTo>
                    <a:pt x="5764" y="1091"/>
                    <a:pt x="5644" y="861"/>
                    <a:pt x="5533" y="750"/>
                  </a:cubicBezTo>
                  <a:cubicBezTo>
                    <a:pt x="5786" y="408"/>
                    <a:pt x="5411" y="0"/>
                    <a:pt x="501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7" name="Google Shape;2657;p39"/>
            <p:cNvSpPr/>
            <p:nvPr/>
          </p:nvSpPr>
          <p:spPr>
            <a:xfrm>
              <a:off x="-54485" y="1484105"/>
              <a:ext cx="330007" cy="776874"/>
            </a:xfrm>
            <a:custGeom>
              <a:avLst/>
              <a:gdLst/>
              <a:ahLst/>
              <a:cxnLst/>
              <a:rect l="l" t="t" r="r" b="b"/>
              <a:pathLst>
                <a:path w="9103" h="21431" extrusionOk="0">
                  <a:moveTo>
                    <a:pt x="7267" y="1"/>
                  </a:moveTo>
                  <a:cubicBezTo>
                    <a:pt x="6917" y="1"/>
                    <a:pt x="6575" y="231"/>
                    <a:pt x="6456" y="692"/>
                  </a:cubicBezTo>
                  <a:cubicBezTo>
                    <a:pt x="6456" y="1033"/>
                    <a:pt x="5303" y="2186"/>
                    <a:pt x="5072" y="2537"/>
                  </a:cubicBezTo>
                  <a:cubicBezTo>
                    <a:pt x="4501" y="3228"/>
                    <a:pt x="3920" y="3920"/>
                    <a:pt x="3458" y="4722"/>
                  </a:cubicBezTo>
                  <a:cubicBezTo>
                    <a:pt x="2306" y="6105"/>
                    <a:pt x="1153" y="7489"/>
                    <a:pt x="231" y="9103"/>
                  </a:cubicBezTo>
                  <a:cubicBezTo>
                    <a:pt x="0" y="9333"/>
                    <a:pt x="120" y="9684"/>
                    <a:pt x="231" y="10025"/>
                  </a:cubicBezTo>
                  <a:lnTo>
                    <a:pt x="231" y="10255"/>
                  </a:lnTo>
                  <a:cubicBezTo>
                    <a:pt x="461" y="12330"/>
                    <a:pt x="2306" y="14064"/>
                    <a:pt x="3458" y="15788"/>
                  </a:cubicBezTo>
                  <a:cubicBezTo>
                    <a:pt x="4731" y="17522"/>
                    <a:pt x="5884" y="19477"/>
                    <a:pt x="7267" y="21091"/>
                  </a:cubicBezTo>
                  <a:cubicBezTo>
                    <a:pt x="7447" y="21331"/>
                    <a:pt x="7665" y="21430"/>
                    <a:pt x="7881" y="21430"/>
                  </a:cubicBezTo>
                  <a:cubicBezTo>
                    <a:pt x="8499" y="21430"/>
                    <a:pt x="9102" y="20621"/>
                    <a:pt x="8761" y="19938"/>
                  </a:cubicBezTo>
                  <a:cubicBezTo>
                    <a:pt x="7728" y="17863"/>
                    <a:pt x="6114" y="15908"/>
                    <a:pt x="4842" y="14064"/>
                  </a:cubicBezTo>
                  <a:cubicBezTo>
                    <a:pt x="3920" y="12791"/>
                    <a:pt x="2997" y="11178"/>
                    <a:pt x="1614" y="10255"/>
                  </a:cubicBezTo>
                  <a:cubicBezTo>
                    <a:pt x="1614" y="10255"/>
                    <a:pt x="1734" y="10255"/>
                    <a:pt x="1734" y="10145"/>
                  </a:cubicBezTo>
                  <a:cubicBezTo>
                    <a:pt x="3117" y="8641"/>
                    <a:pt x="4270" y="6797"/>
                    <a:pt x="5533" y="5183"/>
                  </a:cubicBezTo>
                  <a:cubicBezTo>
                    <a:pt x="6345" y="4031"/>
                    <a:pt x="8189" y="2306"/>
                    <a:pt x="8069" y="803"/>
                  </a:cubicBezTo>
                  <a:cubicBezTo>
                    <a:pt x="8069" y="572"/>
                    <a:pt x="7839" y="111"/>
                    <a:pt x="7498" y="111"/>
                  </a:cubicBezTo>
                  <a:cubicBezTo>
                    <a:pt x="7498" y="111"/>
                    <a:pt x="7378" y="111"/>
                    <a:pt x="72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8" name="Google Shape;2658;p39"/>
            <p:cNvSpPr/>
            <p:nvPr/>
          </p:nvSpPr>
          <p:spPr>
            <a:xfrm>
              <a:off x="92878" y="1490195"/>
              <a:ext cx="450039" cy="449971"/>
            </a:xfrm>
            <a:custGeom>
              <a:avLst/>
              <a:gdLst/>
              <a:ahLst/>
              <a:cxnLst/>
              <a:rect l="l" t="t" r="r" b="b"/>
              <a:pathLst>
                <a:path w="12414" h="12413" extrusionOk="0">
                  <a:moveTo>
                    <a:pt x="6540" y="5135"/>
                  </a:moveTo>
                  <a:lnTo>
                    <a:pt x="6540" y="5366"/>
                  </a:lnTo>
                  <a:cubicBezTo>
                    <a:pt x="6430" y="5366"/>
                    <a:pt x="6310" y="5476"/>
                    <a:pt x="6310" y="5596"/>
                  </a:cubicBezTo>
                  <a:cubicBezTo>
                    <a:pt x="6310" y="5707"/>
                    <a:pt x="6310" y="5707"/>
                    <a:pt x="6199" y="5827"/>
                  </a:cubicBezTo>
                  <a:cubicBezTo>
                    <a:pt x="6199" y="5827"/>
                    <a:pt x="6199" y="5707"/>
                    <a:pt x="6079" y="5707"/>
                  </a:cubicBezTo>
                  <a:cubicBezTo>
                    <a:pt x="6199" y="5476"/>
                    <a:pt x="6430" y="5366"/>
                    <a:pt x="6540" y="5135"/>
                  </a:cubicBezTo>
                  <a:close/>
                  <a:moveTo>
                    <a:pt x="8731" y="1"/>
                  </a:moveTo>
                  <a:cubicBezTo>
                    <a:pt x="8615" y="1"/>
                    <a:pt x="8500" y="58"/>
                    <a:pt x="8385" y="174"/>
                  </a:cubicBezTo>
                  <a:cubicBezTo>
                    <a:pt x="5388" y="3171"/>
                    <a:pt x="2621" y="7090"/>
                    <a:pt x="316" y="10668"/>
                  </a:cubicBezTo>
                  <a:cubicBezTo>
                    <a:pt x="1" y="11094"/>
                    <a:pt x="463" y="11715"/>
                    <a:pt x="898" y="11715"/>
                  </a:cubicBezTo>
                  <a:cubicBezTo>
                    <a:pt x="935" y="11715"/>
                    <a:pt x="971" y="11710"/>
                    <a:pt x="1007" y="11701"/>
                  </a:cubicBezTo>
                  <a:cubicBezTo>
                    <a:pt x="1127" y="11821"/>
                    <a:pt x="1238" y="11932"/>
                    <a:pt x="1358" y="11932"/>
                  </a:cubicBezTo>
                  <a:cubicBezTo>
                    <a:pt x="1929" y="12052"/>
                    <a:pt x="2510" y="12052"/>
                    <a:pt x="3082" y="12052"/>
                  </a:cubicBezTo>
                  <a:cubicBezTo>
                    <a:pt x="3774" y="12162"/>
                    <a:pt x="4355" y="12282"/>
                    <a:pt x="5046" y="12393"/>
                  </a:cubicBezTo>
                  <a:cubicBezTo>
                    <a:pt x="5097" y="12406"/>
                    <a:pt x="5148" y="12412"/>
                    <a:pt x="5200" y="12412"/>
                  </a:cubicBezTo>
                  <a:cubicBezTo>
                    <a:pt x="5624" y="12412"/>
                    <a:pt x="6067" y="12001"/>
                    <a:pt x="5969" y="11591"/>
                  </a:cubicBezTo>
                  <a:cubicBezTo>
                    <a:pt x="5618" y="10438"/>
                    <a:pt x="5277" y="9165"/>
                    <a:pt x="4585" y="8243"/>
                  </a:cubicBezTo>
                  <a:lnTo>
                    <a:pt x="4585" y="8243"/>
                  </a:lnTo>
                  <a:cubicBezTo>
                    <a:pt x="5157" y="8473"/>
                    <a:pt x="5969" y="8593"/>
                    <a:pt x="6660" y="8704"/>
                  </a:cubicBezTo>
                  <a:cubicBezTo>
                    <a:pt x="6891" y="8764"/>
                    <a:pt x="7207" y="8852"/>
                    <a:pt x="7509" y="8852"/>
                  </a:cubicBezTo>
                  <a:cubicBezTo>
                    <a:pt x="7811" y="8852"/>
                    <a:pt x="8099" y="8764"/>
                    <a:pt x="8274" y="8473"/>
                  </a:cubicBezTo>
                  <a:cubicBezTo>
                    <a:pt x="8615" y="7902"/>
                    <a:pt x="8274" y="7210"/>
                    <a:pt x="8154" y="6629"/>
                  </a:cubicBezTo>
                  <a:cubicBezTo>
                    <a:pt x="7924" y="5937"/>
                    <a:pt x="7813" y="5246"/>
                    <a:pt x="7583" y="4554"/>
                  </a:cubicBezTo>
                  <a:lnTo>
                    <a:pt x="7583" y="4554"/>
                  </a:lnTo>
                  <a:cubicBezTo>
                    <a:pt x="8154" y="4674"/>
                    <a:pt x="8735" y="4674"/>
                    <a:pt x="9307" y="4785"/>
                  </a:cubicBezTo>
                  <a:cubicBezTo>
                    <a:pt x="9999" y="4785"/>
                    <a:pt x="10810" y="4905"/>
                    <a:pt x="11612" y="4905"/>
                  </a:cubicBezTo>
                  <a:cubicBezTo>
                    <a:pt x="11652" y="4914"/>
                    <a:pt x="11690" y="4919"/>
                    <a:pt x="11728" y="4919"/>
                  </a:cubicBezTo>
                  <a:cubicBezTo>
                    <a:pt x="12130" y="4919"/>
                    <a:pt x="12414" y="4404"/>
                    <a:pt x="12304" y="3982"/>
                  </a:cubicBezTo>
                  <a:cubicBezTo>
                    <a:pt x="11963" y="2479"/>
                    <a:pt x="10921" y="635"/>
                    <a:pt x="9427" y="63"/>
                  </a:cubicBezTo>
                  <a:cubicBezTo>
                    <a:pt x="9307" y="63"/>
                    <a:pt x="9196" y="63"/>
                    <a:pt x="9076" y="174"/>
                  </a:cubicBezTo>
                  <a:cubicBezTo>
                    <a:pt x="8961" y="58"/>
                    <a:pt x="8846" y="1"/>
                    <a:pt x="873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9" name="Google Shape;2659;p39"/>
            <p:cNvSpPr/>
            <p:nvPr/>
          </p:nvSpPr>
          <p:spPr>
            <a:xfrm>
              <a:off x="-46944" y="2058686"/>
              <a:ext cx="209793" cy="407595"/>
            </a:xfrm>
            <a:custGeom>
              <a:avLst/>
              <a:gdLst/>
              <a:ahLst/>
              <a:cxnLst/>
              <a:rect l="l" t="t" r="r" b="b"/>
              <a:pathLst>
                <a:path w="5787" h="11244" extrusionOk="0">
                  <a:moveTo>
                    <a:pt x="775" y="0"/>
                  </a:moveTo>
                  <a:cubicBezTo>
                    <a:pt x="376" y="0"/>
                    <a:pt x="0" y="408"/>
                    <a:pt x="253" y="750"/>
                  </a:cubicBezTo>
                  <a:cubicBezTo>
                    <a:pt x="143" y="861"/>
                    <a:pt x="23" y="1091"/>
                    <a:pt x="23" y="1322"/>
                  </a:cubicBezTo>
                  <a:cubicBezTo>
                    <a:pt x="253" y="4439"/>
                    <a:pt x="143" y="7436"/>
                    <a:pt x="23" y="10544"/>
                  </a:cubicBezTo>
                  <a:cubicBezTo>
                    <a:pt x="23" y="10664"/>
                    <a:pt x="23" y="10774"/>
                    <a:pt x="143" y="10894"/>
                  </a:cubicBezTo>
                  <a:cubicBezTo>
                    <a:pt x="214" y="11115"/>
                    <a:pt x="433" y="11244"/>
                    <a:pt x="674" y="11244"/>
                  </a:cubicBezTo>
                  <a:cubicBezTo>
                    <a:pt x="805" y="11244"/>
                    <a:pt x="942" y="11206"/>
                    <a:pt x="1065" y="11125"/>
                  </a:cubicBezTo>
                  <a:cubicBezTo>
                    <a:pt x="2218" y="10202"/>
                    <a:pt x="3250" y="9160"/>
                    <a:pt x="4293" y="8238"/>
                  </a:cubicBezTo>
                  <a:cubicBezTo>
                    <a:pt x="4864" y="7666"/>
                    <a:pt x="5786" y="7085"/>
                    <a:pt x="5786" y="6283"/>
                  </a:cubicBezTo>
                  <a:cubicBezTo>
                    <a:pt x="5786" y="5361"/>
                    <a:pt x="4403" y="4088"/>
                    <a:pt x="3942" y="3397"/>
                  </a:cubicBezTo>
                  <a:cubicBezTo>
                    <a:pt x="3020" y="2244"/>
                    <a:pt x="2218" y="1091"/>
                    <a:pt x="1176" y="169"/>
                  </a:cubicBezTo>
                  <a:cubicBezTo>
                    <a:pt x="1056" y="50"/>
                    <a:pt x="914" y="0"/>
                    <a:pt x="7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60" name="Google Shape;2660;p39"/>
            <p:cNvSpPr/>
            <p:nvPr/>
          </p:nvSpPr>
          <p:spPr>
            <a:xfrm>
              <a:off x="275767" y="1710421"/>
              <a:ext cx="369485" cy="387295"/>
            </a:xfrm>
            <a:custGeom>
              <a:avLst/>
              <a:gdLst/>
              <a:ahLst/>
              <a:cxnLst/>
              <a:rect l="l" t="t" r="r" b="b"/>
              <a:pathLst>
                <a:path w="10192" h="10684" extrusionOk="0">
                  <a:moveTo>
                    <a:pt x="9590" y="1"/>
                  </a:moveTo>
                  <a:cubicBezTo>
                    <a:pt x="9508" y="1"/>
                    <a:pt x="9421" y="28"/>
                    <a:pt x="9334" y="93"/>
                  </a:cubicBezTo>
                  <a:cubicBezTo>
                    <a:pt x="5996" y="2629"/>
                    <a:pt x="2538" y="5977"/>
                    <a:pt x="343" y="9545"/>
                  </a:cubicBezTo>
                  <a:cubicBezTo>
                    <a:pt x="1" y="10147"/>
                    <a:pt x="485" y="10683"/>
                    <a:pt x="992" y="10683"/>
                  </a:cubicBezTo>
                  <a:cubicBezTo>
                    <a:pt x="1168" y="10683"/>
                    <a:pt x="1348" y="10618"/>
                    <a:pt x="1495" y="10468"/>
                  </a:cubicBezTo>
                  <a:cubicBezTo>
                    <a:pt x="4382" y="7360"/>
                    <a:pt x="7148" y="4012"/>
                    <a:pt x="9915" y="785"/>
                  </a:cubicBezTo>
                  <a:cubicBezTo>
                    <a:pt x="10192" y="508"/>
                    <a:pt x="9941" y="1"/>
                    <a:pt x="9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61" name="Google Shape;2661;p39"/>
            <p:cNvSpPr/>
            <p:nvPr/>
          </p:nvSpPr>
          <p:spPr>
            <a:xfrm>
              <a:off x="347836" y="1779806"/>
              <a:ext cx="400808" cy="415244"/>
            </a:xfrm>
            <a:custGeom>
              <a:avLst/>
              <a:gdLst/>
              <a:ahLst/>
              <a:cxnLst/>
              <a:rect l="l" t="t" r="r" b="b"/>
              <a:pathLst>
                <a:path w="11056" h="11455" extrusionOk="0">
                  <a:moveTo>
                    <a:pt x="10462" y="1"/>
                  </a:moveTo>
                  <a:cubicBezTo>
                    <a:pt x="10339" y="1"/>
                    <a:pt x="10212" y="44"/>
                    <a:pt x="10113" y="143"/>
                  </a:cubicBezTo>
                  <a:cubicBezTo>
                    <a:pt x="6654" y="3021"/>
                    <a:pt x="3196" y="6709"/>
                    <a:pt x="430" y="10287"/>
                  </a:cubicBezTo>
                  <a:cubicBezTo>
                    <a:pt x="1" y="10806"/>
                    <a:pt x="345" y="11455"/>
                    <a:pt x="836" y="11455"/>
                  </a:cubicBezTo>
                  <a:cubicBezTo>
                    <a:pt x="999" y="11455"/>
                    <a:pt x="1179" y="11383"/>
                    <a:pt x="1352" y="11210"/>
                  </a:cubicBezTo>
                  <a:cubicBezTo>
                    <a:pt x="4810" y="8093"/>
                    <a:pt x="8158" y="4404"/>
                    <a:pt x="10804" y="604"/>
                  </a:cubicBezTo>
                  <a:cubicBezTo>
                    <a:pt x="11055" y="274"/>
                    <a:pt x="10772" y="1"/>
                    <a:pt x="104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662" name="Google Shape;2662;p39"/>
          <p:cNvGrpSpPr/>
          <p:nvPr/>
        </p:nvGrpSpPr>
        <p:grpSpPr>
          <a:xfrm rot="-5400000">
            <a:off x="7886449" y="4179953"/>
            <a:ext cx="1078604" cy="1926882"/>
            <a:chOff x="-329960" y="539399"/>
            <a:chExt cx="1078604" cy="1926882"/>
          </a:xfrm>
        </p:grpSpPr>
        <p:sp>
          <p:nvSpPr>
            <p:cNvPr id="2663" name="Google Shape;2663;p39"/>
            <p:cNvSpPr/>
            <p:nvPr/>
          </p:nvSpPr>
          <p:spPr>
            <a:xfrm>
              <a:off x="-329960" y="744689"/>
              <a:ext cx="330007" cy="776874"/>
            </a:xfrm>
            <a:custGeom>
              <a:avLst/>
              <a:gdLst/>
              <a:ahLst/>
              <a:cxnLst/>
              <a:rect l="l" t="t" r="r" b="b"/>
              <a:pathLst>
                <a:path w="9103" h="21431" extrusionOk="0">
                  <a:moveTo>
                    <a:pt x="1221" y="1"/>
                  </a:moveTo>
                  <a:cubicBezTo>
                    <a:pt x="604" y="1"/>
                    <a:pt x="0" y="810"/>
                    <a:pt x="342" y="1493"/>
                  </a:cubicBezTo>
                  <a:cubicBezTo>
                    <a:pt x="1374" y="3568"/>
                    <a:pt x="2988" y="5523"/>
                    <a:pt x="4261" y="7367"/>
                  </a:cubicBezTo>
                  <a:cubicBezTo>
                    <a:pt x="5183" y="8640"/>
                    <a:pt x="6105" y="10253"/>
                    <a:pt x="7489" y="11176"/>
                  </a:cubicBezTo>
                  <a:lnTo>
                    <a:pt x="7369" y="11286"/>
                  </a:lnTo>
                  <a:cubicBezTo>
                    <a:pt x="5985" y="12789"/>
                    <a:pt x="4833" y="14634"/>
                    <a:pt x="3569" y="16248"/>
                  </a:cubicBezTo>
                  <a:cubicBezTo>
                    <a:pt x="2758" y="17400"/>
                    <a:pt x="913" y="19125"/>
                    <a:pt x="1033" y="20628"/>
                  </a:cubicBezTo>
                  <a:cubicBezTo>
                    <a:pt x="1033" y="20859"/>
                    <a:pt x="1264" y="21320"/>
                    <a:pt x="1605" y="21320"/>
                  </a:cubicBezTo>
                  <a:cubicBezTo>
                    <a:pt x="1725" y="21320"/>
                    <a:pt x="1725" y="21320"/>
                    <a:pt x="1836" y="21430"/>
                  </a:cubicBezTo>
                  <a:cubicBezTo>
                    <a:pt x="2186" y="21430"/>
                    <a:pt x="2647" y="21200"/>
                    <a:pt x="2647" y="20739"/>
                  </a:cubicBezTo>
                  <a:cubicBezTo>
                    <a:pt x="2647" y="20398"/>
                    <a:pt x="3800" y="19245"/>
                    <a:pt x="4030" y="18894"/>
                  </a:cubicBezTo>
                  <a:cubicBezTo>
                    <a:pt x="4602" y="18203"/>
                    <a:pt x="5183" y="17511"/>
                    <a:pt x="5644" y="16709"/>
                  </a:cubicBezTo>
                  <a:cubicBezTo>
                    <a:pt x="6797" y="15325"/>
                    <a:pt x="7950" y="13942"/>
                    <a:pt x="8872" y="12328"/>
                  </a:cubicBezTo>
                  <a:cubicBezTo>
                    <a:pt x="9102" y="12098"/>
                    <a:pt x="8983" y="11747"/>
                    <a:pt x="8872" y="11406"/>
                  </a:cubicBezTo>
                  <a:lnTo>
                    <a:pt x="8872" y="11176"/>
                  </a:lnTo>
                  <a:cubicBezTo>
                    <a:pt x="8641" y="9101"/>
                    <a:pt x="6797" y="7367"/>
                    <a:pt x="5644" y="5642"/>
                  </a:cubicBezTo>
                  <a:cubicBezTo>
                    <a:pt x="4372" y="3909"/>
                    <a:pt x="3219" y="1954"/>
                    <a:pt x="1836" y="340"/>
                  </a:cubicBezTo>
                  <a:cubicBezTo>
                    <a:pt x="1656" y="100"/>
                    <a:pt x="1438" y="1"/>
                    <a:pt x="1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64" name="Google Shape;2664;p39"/>
            <p:cNvSpPr/>
            <p:nvPr/>
          </p:nvSpPr>
          <p:spPr>
            <a:xfrm>
              <a:off x="-217291" y="539399"/>
              <a:ext cx="209793" cy="407595"/>
            </a:xfrm>
            <a:custGeom>
              <a:avLst/>
              <a:gdLst/>
              <a:ahLst/>
              <a:cxnLst/>
              <a:rect l="l" t="t" r="r" b="b"/>
              <a:pathLst>
                <a:path w="5787" h="11244" extrusionOk="0">
                  <a:moveTo>
                    <a:pt x="5113" y="0"/>
                  </a:moveTo>
                  <a:cubicBezTo>
                    <a:pt x="4982" y="0"/>
                    <a:pt x="4845" y="38"/>
                    <a:pt x="4722" y="119"/>
                  </a:cubicBezTo>
                  <a:cubicBezTo>
                    <a:pt x="3569" y="1041"/>
                    <a:pt x="2536" y="2084"/>
                    <a:pt x="1494" y="3006"/>
                  </a:cubicBezTo>
                  <a:cubicBezTo>
                    <a:pt x="922" y="3577"/>
                    <a:pt x="0" y="4158"/>
                    <a:pt x="0" y="4961"/>
                  </a:cubicBezTo>
                  <a:cubicBezTo>
                    <a:pt x="0" y="5883"/>
                    <a:pt x="1383" y="7156"/>
                    <a:pt x="1845" y="7847"/>
                  </a:cubicBezTo>
                  <a:cubicBezTo>
                    <a:pt x="2767" y="9000"/>
                    <a:pt x="3569" y="10153"/>
                    <a:pt x="4611" y="11075"/>
                  </a:cubicBezTo>
                  <a:cubicBezTo>
                    <a:pt x="4730" y="11194"/>
                    <a:pt x="4872" y="11244"/>
                    <a:pt x="5011" y="11244"/>
                  </a:cubicBezTo>
                  <a:cubicBezTo>
                    <a:pt x="5411" y="11244"/>
                    <a:pt x="5786" y="10836"/>
                    <a:pt x="5533" y="10494"/>
                  </a:cubicBezTo>
                  <a:cubicBezTo>
                    <a:pt x="5644" y="10383"/>
                    <a:pt x="5764" y="10153"/>
                    <a:pt x="5764" y="9922"/>
                  </a:cubicBezTo>
                  <a:cubicBezTo>
                    <a:pt x="5533" y="6805"/>
                    <a:pt x="5644" y="3808"/>
                    <a:pt x="5764" y="700"/>
                  </a:cubicBezTo>
                  <a:cubicBezTo>
                    <a:pt x="5764" y="580"/>
                    <a:pt x="5764" y="470"/>
                    <a:pt x="5644" y="350"/>
                  </a:cubicBezTo>
                  <a:cubicBezTo>
                    <a:pt x="5572" y="129"/>
                    <a:pt x="5353" y="0"/>
                    <a:pt x="51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65" name="Google Shape;2665;p39"/>
            <p:cNvSpPr/>
            <p:nvPr/>
          </p:nvSpPr>
          <p:spPr>
            <a:xfrm>
              <a:off x="-54485" y="744689"/>
              <a:ext cx="330007" cy="776874"/>
            </a:xfrm>
            <a:custGeom>
              <a:avLst/>
              <a:gdLst/>
              <a:ahLst/>
              <a:cxnLst/>
              <a:rect l="l" t="t" r="r" b="b"/>
              <a:pathLst>
                <a:path w="9103" h="21431" extrusionOk="0">
                  <a:moveTo>
                    <a:pt x="7881" y="1"/>
                  </a:moveTo>
                  <a:cubicBezTo>
                    <a:pt x="7665" y="1"/>
                    <a:pt x="7447" y="100"/>
                    <a:pt x="7267" y="340"/>
                  </a:cubicBezTo>
                  <a:cubicBezTo>
                    <a:pt x="5884" y="1954"/>
                    <a:pt x="4731" y="3909"/>
                    <a:pt x="3458" y="5642"/>
                  </a:cubicBezTo>
                  <a:cubicBezTo>
                    <a:pt x="2306" y="7367"/>
                    <a:pt x="461" y="9101"/>
                    <a:pt x="231" y="11176"/>
                  </a:cubicBezTo>
                  <a:lnTo>
                    <a:pt x="231" y="11406"/>
                  </a:lnTo>
                  <a:cubicBezTo>
                    <a:pt x="120" y="11747"/>
                    <a:pt x="0" y="12098"/>
                    <a:pt x="231" y="12328"/>
                  </a:cubicBezTo>
                  <a:cubicBezTo>
                    <a:pt x="1153" y="13942"/>
                    <a:pt x="2306" y="15325"/>
                    <a:pt x="3458" y="16709"/>
                  </a:cubicBezTo>
                  <a:cubicBezTo>
                    <a:pt x="3920" y="17511"/>
                    <a:pt x="4501" y="18203"/>
                    <a:pt x="5072" y="18894"/>
                  </a:cubicBezTo>
                  <a:cubicBezTo>
                    <a:pt x="5303" y="19245"/>
                    <a:pt x="6456" y="20398"/>
                    <a:pt x="6456" y="20739"/>
                  </a:cubicBezTo>
                  <a:cubicBezTo>
                    <a:pt x="6575" y="21200"/>
                    <a:pt x="6917" y="21430"/>
                    <a:pt x="7267" y="21430"/>
                  </a:cubicBezTo>
                  <a:cubicBezTo>
                    <a:pt x="7378" y="21320"/>
                    <a:pt x="7498" y="21320"/>
                    <a:pt x="7498" y="21320"/>
                  </a:cubicBezTo>
                  <a:cubicBezTo>
                    <a:pt x="7839" y="21320"/>
                    <a:pt x="8069" y="20859"/>
                    <a:pt x="8069" y="20628"/>
                  </a:cubicBezTo>
                  <a:cubicBezTo>
                    <a:pt x="8189" y="19125"/>
                    <a:pt x="6345" y="17400"/>
                    <a:pt x="5533" y="16248"/>
                  </a:cubicBezTo>
                  <a:cubicBezTo>
                    <a:pt x="4270" y="14634"/>
                    <a:pt x="3117" y="12789"/>
                    <a:pt x="1734" y="11286"/>
                  </a:cubicBezTo>
                  <a:lnTo>
                    <a:pt x="1614" y="11176"/>
                  </a:lnTo>
                  <a:cubicBezTo>
                    <a:pt x="2997" y="10253"/>
                    <a:pt x="3920" y="8640"/>
                    <a:pt x="4842" y="7367"/>
                  </a:cubicBezTo>
                  <a:cubicBezTo>
                    <a:pt x="6114" y="5523"/>
                    <a:pt x="7728" y="3568"/>
                    <a:pt x="8761" y="1493"/>
                  </a:cubicBezTo>
                  <a:cubicBezTo>
                    <a:pt x="9102" y="810"/>
                    <a:pt x="8499" y="1"/>
                    <a:pt x="78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66" name="Google Shape;2666;p39"/>
            <p:cNvSpPr/>
            <p:nvPr/>
          </p:nvSpPr>
          <p:spPr>
            <a:xfrm>
              <a:off x="92878" y="1065512"/>
              <a:ext cx="450039" cy="449971"/>
            </a:xfrm>
            <a:custGeom>
              <a:avLst/>
              <a:gdLst/>
              <a:ahLst/>
              <a:cxnLst/>
              <a:rect l="l" t="t" r="r" b="b"/>
              <a:pathLst>
                <a:path w="12414" h="12413" extrusionOk="0">
                  <a:moveTo>
                    <a:pt x="6199" y="6586"/>
                  </a:moveTo>
                  <a:cubicBezTo>
                    <a:pt x="6310" y="6706"/>
                    <a:pt x="6310" y="6706"/>
                    <a:pt x="6310" y="6817"/>
                  </a:cubicBezTo>
                  <a:cubicBezTo>
                    <a:pt x="6310" y="6937"/>
                    <a:pt x="6430" y="7047"/>
                    <a:pt x="6540" y="7047"/>
                  </a:cubicBezTo>
                  <a:lnTo>
                    <a:pt x="6540" y="7278"/>
                  </a:lnTo>
                  <a:cubicBezTo>
                    <a:pt x="6430" y="7047"/>
                    <a:pt x="6199" y="6937"/>
                    <a:pt x="6079" y="6706"/>
                  </a:cubicBezTo>
                  <a:cubicBezTo>
                    <a:pt x="6199" y="6706"/>
                    <a:pt x="6199" y="6586"/>
                    <a:pt x="6199" y="6586"/>
                  </a:cubicBezTo>
                  <a:close/>
                  <a:moveTo>
                    <a:pt x="5200" y="1"/>
                  </a:moveTo>
                  <a:cubicBezTo>
                    <a:pt x="5148" y="1"/>
                    <a:pt x="5097" y="7"/>
                    <a:pt x="5046" y="20"/>
                  </a:cubicBezTo>
                  <a:cubicBezTo>
                    <a:pt x="4355" y="131"/>
                    <a:pt x="3774" y="251"/>
                    <a:pt x="3082" y="361"/>
                  </a:cubicBezTo>
                  <a:cubicBezTo>
                    <a:pt x="2510" y="361"/>
                    <a:pt x="1929" y="361"/>
                    <a:pt x="1358" y="481"/>
                  </a:cubicBezTo>
                  <a:cubicBezTo>
                    <a:pt x="1238" y="481"/>
                    <a:pt x="1127" y="592"/>
                    <a:pt x="1007" y="712"/>
                  </a:cubicBezTo>
                  <a:cubicBezTo>
                    <a:pt x="971" y="702"/>
                    <a:pt x="935" y="698"/>
                    <a:pt x="898" y="698"/>
                  </a:cubicBezTo>
                  <a:cubicBezTo>
                    <a:pt x="463" y="698"/>
                    <a:pt x="1" y="1319"/>
                    <a:pt x="316" y="1745"/>
                  </a:cubicBezTo>
                  <a:cubicBezTo>
                    <a:pt x="2621" y="5323"/>
                    <a:pt x="5388" y="9242"/>
                    <a:pt x="8385" y="12239"/>
                  </a:cubicBezTo>
                  <a:cubicBezTo>
                    <a:pt x="8500" y="12354"/>
                    <a:pt x="8615" y="12412"/>
                    <a:pt x="8731" y="12412"/>
                  </a:cubicBezTo>
                  <a:cubicBezTo>
                    <a:pt x="8846" y="12412"/>
                    <a:pt x="8961" y="12354"/>
                    <a:pt x="9076" y="12239"/>
                  </a:cubicBezTo>
                  <a:cubicBezTo>
                    <a:pt x="9196" y="12350"/>
                    <a:pt x="9307" y="12350"/>
                    <a:pt x="9427" y="12350"/>
                  </a:cubicBezTo>
                  <a:cubicBezTo>
                    <a:pt x="10921" y="11778"/>
                    <a:pt x="11963" y="9934"/>
                    <a:pt x="12304" y="8431"/>
                  </a:cubicBezTo>
                  <a:cubicBezTo>
                    <a:pt x="12414" y="8009"/>
                    <a:pt x="12130" y="7494"/>
                    <a:pt x="11728" y="7494"/>
                  </a:cubicBezTo>
                  <a:cubicBezTo>
                    <a:pt x="11690" y="7494"/>
                    <a:pt x="11652" y="7499"/>
                    <a:pt x="11612" y="7508"/>
                  </a:cubicBezTo>
                  <a:cubicBezTo>
                    <a:pt x="10810" y="7508"/>
                    <a:pt x="9999" y="7628"/>
                    <a:pt x="9307" y="7739"/>
                  </a:cubicBezTo>
                  <a:cubicBezTo>
                    <a:pt x="8735" y="7739"/>
                    <a:pt x="8154" y="7739"/>
                    <a:pt x="7583" y="7859"/>
                  </a:cubicBezTo>
                  <a:cubicBezTo>
                    <a:pt x="7813" y="7167"/>
                    <a:pt x="7924" y="6475"/>
                    <a:pt x="8154" y="5784"/>
                  </a:cubicBezTo>
                  <a:cubicBezTo>
                    <a:pt x="8274" y="5203"/>
                    <a:pt x="8615" y="4511"/>
                    <a:pt x="8274" y="3939"/>
                  </a:cubicBezTo>
                  <a:cubicBezTo>
                    <a:pt x="8099" y="3649"/>
                    <a:pt x="7811" y="3561"/>
                    <a:pt x="7509" y="3561"/>
                  </a:cubicBezTo>
                  <a:cubicBezTo>
                    <a:pt x="7207" y="3561"/>
                    <a:pt x="6891" y="3649"/>
                    <a:pt x="6660" y="3709"/>
                  </a:cubicBezTo>
                  <a:cubicBezTo>
                    <a:pt x="5969" y="3820"/>
                    <a:pt x="5157" y="3939"/>
                    <a:pt x="4585" y="4170"/>
                  </a:cubicBezTo>
                  <a:cubicBezTo>
                    <a:pt x="5277" y="3248"/>
                    <a:pt x="5618" y="1975"/>
                    <a:pt x="5969" y="822"/>
                  </a:cubicBezTo>
                  <a:cubicBezTo>
                    <a:pt x="6067" y="412"/>
                    <a:pt x="5624" y="1"/>
                    <a:pt x="52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67" name="Google Shape;2667;p39"/>
            <p:cNvSpPr/>
            <p:nvPr/>
          </p:nvSpPr>
          <p:spPr>
            <a:xfrm>
              <a:off x="-46944" y="539399"/>
              <a:ext cx="209793" cy="407595"/>
            </a:xfrm>
            <a:custGeom>
              <a:avLst/>
              <a:gdLst/>
              <a:ahLst/>
              <a:cxnLst/>
              <a:rect l="l" t="t" r="r" b="b"/>
              <a:pathLst>
                <a:path w="5787" h="11244" extrusionOk="0">
                  <a:moveTo>
                    <a:pt x="674" y="0"/>
                  </a:moveTo>
                  <a:cubicBezTo>
                    <a:pt x="433" y="0"/>
                    <a:pt x="214" y="129"/>
                    <a:pt x="143" y="350"/>
                  </a:cubicBezTo>
                  <a:cubicBezTo>
                    <a:pt x="23" y="470"/>
                    <a:pt x="23" y="580"/>
                    <a:pt x="23" y="700"/>
                  </a:cubicBezTo>
                  <a:cubicBezTo>
                    <a:pt x="143" y="3808"/>
                    <a:pt x="253" y="6805"/>
                    <a:pt x="23" y="9922"/>
                  </a:cubicBezTo>
                  <a:cubicBezTo>
                    <a:pt x="23" y="10153"/>
                    <a:pt x="143" y="10383"/>
                    <a:pt x="253" y="10494"/>
                  </a:cubicBezTo>
                  <a:cubicBezTo>
                    <a:pt x="0" y="10836"/>
                    <a:pt x="376" y="11244"/>
                    <a:pt x="775" y="11244"/>
                  </a:cubicBezTo>
                  <a:cubicBezTo>
                    <a:pt x="914" y="11244"/>
                    <a:pt x="1056" y="11194"/>
                    <a:pt x="1176" y="11075"/>
                  </a:cubicBezTo>
                  <a:cubicBezTo>
                    <a:pt x="2218" y="10153"/>
                    <a:pt x="3020" y="9000"/>
                    <a:pt x="3942" y="7847"/>
                  </a:cubicBezTo>
                  <a:cubicBezTo>
                    <a:pt x="4403" y="7156"/>
                    <a:pt x="5786" y="5883"/>
                    <a:pt x="5786" y="4961"/>
                  </a:cubicBezTo>
                  <a:cubicBezTo>
                    <a:pt x="5786" y="4158"/>
                    <a:pt x="4864" y="3577"/>
                    <a:pt x="4293" y="3006"/>
                  </a:cubicBezTo>
                  <a:cubicBezTo>
                    <a:pt x="3250" y="2084"/>
                    <a:pt x="2218" y="1041"/>
                    <a:pt x="1065" y="119"/>
                  </a:cubicBezTo>
                  <a:cubicBezTo>
                    <a:pt x="942" y="38"/>
                    <a:pt x="805" y="0"/>
                    <a:pt x="6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68" name="Google Shape;2668;p39"/>
            <p:cNvSpPr/>
            <p:nvPr/>
          </p:nvSpPr>
          <p:spPr>
            <a:xfrm>
              <a:off x="275477" y="908581"/>
              <a:ext cx="369775" cy="386679"/>
            </a:xfrm>
            <a:custGeom>
              <a:avLst/>
              <a:gdLst/>
              <a:ahLst/>
              <a:cxnLst/>
              <a:rect l="l" t="t" r="r" b="b"/>
              <a:pathLst>
                <a:path w="10200" h="10667" extrusionOk="0">
                  <a:moveTo>
                    <a:pt x="1038" y="1"/>
                  </a:moveTo>
                  <a:cubicBezTo>
                    <a:pt x="518" y="1"/>
                    <a:pt x="0" y="596"/>
                    <a:pt x="351" y="1121"/>
                  </a:cubicBezTo>
                  <a:cubicBezTo>
                    <a:pt x="2546" y="4690"/>
                    <a:pt x="6004" y="8038"/>
                    <a:pt x="9342" y="10574"/>
                  </a:cubicBezTo>
                  <a:cubicBezTo>
                    <a:pt x="9429" y="10638"/>
                    <a:pt x="9516" y="10666"/>
                    <a:pt x="9598" y="10666"/>
                  </a:cubicBezTo>
                  <a:cubicBezTo>
                    <a:pt x="9949" y="10666"/>
                    <a:pt x="10200" y="10159"/>
                    <a:pt x="9923" y="9882"/>
                  </a:cubicBezTo>
                  <a:cubicBezTo>
                    <a:pt x="7156" y="6655"/>
                    <a:pt x="4390" y="3307"/>
                    <a:pt x="1503" y="199"/>
                  </a:cubicBezTo>
                  <a:cubicBezTo>
                    <a:pt x="1366" y="60"/>
                    <a:pt x="1202" y="1"/>
                    <a:pt x="1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69" name="Google Shape;2669;p39"/>
            <p:cNvSpPr/>
            <p:nvPr/>
          </p:nvSpPr>
          <p:spPr>
            <a:xfrm>
              <a:off x="347836" y="810630"/>
              <a:ext cx="400808" cy="415244"/>
            </a:xfrm>
            <a:custGeom>
              <a:avLst/>
              <a:gdLst/>
              <a:ahLst/>
              <a:cxnLst/>
              <a:rect l="l" t="t" r="r" b="b"/>
              <a:pathLst>
                <a:path w="11056" h="11455" extrusionOk="0">
                  <a:moveTo>
                    <a:pt x="836" y="0"/>
                  </a:moveTo>
                  <a:cubicBezTo>
                    <a:pt x="345" y="0"/>
                    <a:pt x="1" y="649"/>
                    <a:pt x="430" y="1168"/>
                  </a:cubicBezTo>
                  <a:cubicBezTo>
                    <a:pt x="3196" y="4746"/>
                    <a:pt x="6654" y="8434"/>
                    <a:pt x="10113" y="11312"/>
                  </a:cubicBezTo>
                  <a:cubicBezTo>
                    <a:pt x="10212" y="11411"/>
                    <a:pt x="10339" y="11454"/>
                    <a:pt x="10462" y="11454"/>
                  </a:cubicBezTo>
                  <a:cubicBezTo>
                    <a:pt x="10772" y="11454"/>
                    <a:pt x="11055" y="11181"/>
                    <a:pt x="10804" y="10851"/>
                  </a:cubicBezTo>
                  <a:cubicBezTo>
                    <a:pt x="8158" y="7051"/>
                    <a:pt x="4810" y="3362"/>
                    <a:pt x="1352" y="245"/>
                  </a:cubicBezTo>
                  <a:cubicBezTo>
                    <a:pt x="1179" y="72"/>
                    <a:pt x="999" y="0"/>
                    <a:pt x="8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70" name="Google Shape;2670;p39"/>
            <p:cNvSpPr/>
            <p:nvPr/>
          </p:nvSpPr>
          <p:spPr>
            <a:xfrm>
              <a:off x="-329960" y="1484105"/>
              <a:ext cx="330007" cy="776874"/>
            </a:xfrm>
            <a:custGeom>
              <a:avLst/>
              <a:gdLst/>
              <a:ahLst/>
              <a:cxnLst/>
              <a:rect l="l" t="t" r="r" b="b"/>
              <a:pathLst>
                <a:path w="9103" h="21431" extrusionOk="0">
                  <a:moveTo>
                    <a:pt x="1836" y="1"/>
                  </a:moveTo>
                  <a:cubicBezTo>
                    <a:pt x="1725" y="111"/>
                    <a:pt x="1725" y="111"/>
                    <a:pt x="1605" y="111"/>
                  </a:cubicBezTo>
                  <a:cubicBezTo>
                    <a:pt x="1264" y="111"/>
                    <a:pt x="1033" y="572"/>
                    <a:pt x="1033" y="803"/>
                  </a:cubicBezTo>
                  <a:cubicBezTo>
                    <a:pt x="913" y="2306"/>
                    <a:pt x="2758" y="4031"/>
                    <a:pt x="3569" y="5183"/>
                  </a:cubicBezTo>
                  <a:cubicBezTo>
                    <a:pt x="4833" y="6797"/>
                    <a:pt x="5985" y="8641"/>
                    <a:pt x="7369" y="10145"/>
                  </a:cubicBezTo>
                  <a:cubicBezTo>
                    <a:pt x="7369" y="10255"/>
                    <a:pt x="7489" y="10255"/>
                    <a:pt x="7489" y="10255"/>
                  </a:cubicBezTo>
                  <a:cubicBezTo>
                    <a:pt x="6105" y="11178"/>
                    <a:pt x="5183" y="12791"/>
                    <a:pt x="4261" y="14064"/>
                  </a:cubicBezTo>
                  <a:cubicBezTo>
                    <a:pt x="2988" y="15908"/>
                    <a:pt x="1374" y="17863"/>
                    <a:pt x="342" y="19938"/>
                  </a:cubicBezTo>
                  <a:cubicBezTo>
                    <a:pt x="0" y="20621"/>
                    <a:pt x="604" y="21430"/>
                    <a:pt x="1221" y="21430"/>
                  </a:cubicBezTo>
                  <a:cubicBezTo>
                    <a:pt x="1438" y="21430"/>
                    <a:pt x="1656" y="21331"/>
                    <a:pt x="1836" y="21091"/>
                  </a:cubicBezTo>
                  <a:cubicBezTo>
                    <a:pt x="3219" y="19477"/>
                    <a:pt x="4372" y="17522"/>
                    <a:pt x="5644" y="15788"/>
                  </a:cubicBezTo>
                  <a:cubicBezTo>
                    <a:pt x="6797" y="14064"/>
                    <a:pt x="8641" y="12330"/>
                    <a:pt x="8872" y="10255"/>
                  </a:cubicBezTo>
                  <a:lnTo>
                    <a:pt x="8872" y="10025"/>
                  </a:lnTo>
                  <a:cubicBezTo>
                    <a:pt x="8983" y="9684"/>
                    <a:pt x="9102" y="9333"/>
                    <a:pt x="8872" y="9103"/>
                  </a:cubicBezTo>
                  <a:cubicBezTo>
                    <a:pt x="7950" y="7489"/>
                    <a:pt x="6797" y="6105"/>
                    <a:pt x="5644" y="4722"/>
                  </a:cubicBezTo>
                  <a:cubicBezTo>
                    <a:pt x="5183" y="3920"/>
                    <a:pt x="4602" y="3228"/>
                    <a:pt x="4030" y="2537"/>
                  </a:cubicBezTo>
                  <a:cubicBezTo>
                    <a:pt x="3800" y="2186"/>
                    <a:pt x="2647" y="1033"/>
                    <a:pt x="2647" y="692"/>
                  </a:cubicBezTo>
                  <a:cubicBezTo>
                    <a:pt x="2647" y="231"/>
                    <a:pt x="2186" y="1"/>
                    <a:pt x="18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71" name="Google Shape;2671;p39"/>
            <p:cNvSpPr/>
            <p:nvPr/>
          </p:nvSpPr>
          <p:spPr>
            <a:xfrm>
              <a:off x="-217291" y="2058686"/>
              <a:ext cx="209793" cy="407595"/>
            </a:xfrm>
            <a:custGeom>
              <a:avLst/>
              <a:gdLst/>
              <a:ahLst/>
              <a:cxnLst/>
              <a:rect l="l" t="t" r="r" b="b"/>
              <a:pathLst>
                <a:path w="5787" h="11244" extrusionOk="0">
                  <a:moveTo>
                    <a:pt x="5011" y="0"/>
                  </a:moveTo>
                  <a:cubicBezTo>
                    <a:pt x="4872" y="0"/>
                    <a:pt x="4730" y="50"/>
                    <a:pt x="4611" y="169"/>
                  </a:cubicBezTo>
                  <a:cubicBezTo>
                    <a:pt x="3569" y="1091"/>
                    <a:pt x="2767" y="2244"/>
                    <a:pt x="1845" y="3397"/>
                  </a:cubicBezTo>
                  <a:cubicBezTo>
                    <a:pt x="1383" y="4088"/>
                    <a:pt x="0" y="5361"/>
                    <a:pt x="0" y="6283"/>
                  </a:cubicBezTo>
                  <a:cubicBezTo>
                    <a:pt x="0" y="7085"/>
                    <a:pt x="922" y="7666"/>
                    <a:pt x="1494" y="8238"/>
                  </a:cubicBezTo>
                  <a:cubicBezTo>
                    <a:pt x="2536" y="9160"/>
                    <a:pt x="3569" y="10202"/>
                    <a:pt x="4722" y="11125"/>
                  </a:cubicBezTo>
                  <a:cubicBezTo>
                    <a:pt x="4845" y="11206"/>
                    <a:pt x="4982" y="11244"/>
                    <a:pt x="5113" y="11244"/>
                  </a:cubicBezTo>
                  <a:cubicBezTo>
                    <a:pt x="5353" y="11244"/>
                    <a:pt x="5572" y="11115"/>
                    <a:pt x="5644" y="10894"/>
                  </a:cubicBezTo>
                  <a:cubicBezTo>
                    <a:pt x="5764" y="10774"/>
                    <a:pt x="5764" y="10664"/>
                    <a:pt x="5764" y="10544"/>
                  </a:cubicBezTo>
                  <a:cubicBezTo>
                    <a:pt x="5644" y="7436"/>
                    <a:pt x="5533" y="4439"/>
                    <a:pt x="5764" y="1322"/>
                  </a:cubicBezTo>
                  <a:cubicBezTo>
                    <a:pt x="5764" y="1091"/>
                    <a:pt x="5644" y="861"/>
                    <a:pt x="5533" y="750"/>
                  </a:cubicBezTo>
                  <a:cubicBezTo>
                    <a:pt x="5786" y="408"/>
                    <a:pt x="5411" y="0"/>
                    <a:pt x="501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72" name="Google Shape;2672;p39"/>
            <p:cNvSpPr/>
            <p:nvPr/>
          </p:nvSpPr>
          <p:spPr>
            <a:xfrm>
              <a:off x="-54485" y="1484105"/>
              <a:ext cx="330007" cy="776874"/>
            </a:xfrm>
            <a:custGeom>
              <a:avLst/>
              <a:gdLst/>
              <a:ahLst/>
              <a:cxnLst/>
              <a:rect l="l" t="t" r="r" b="b"/>
              <a:pathLst>
                <a:path w="9103" h="21431" extrusionOk="0">
                  <a:moveTo>
                    <a:pt x="7267" y="1"/>
                  </a:moveTo>
                  <a:cubicBezTo>
                    <a:pt x="6917" y="1"/>
                    <a:pt x="6575" y="231"/>
                    <a:pt x="6456" y="692"/>
                  </a:cubicBezTo>
                  <a:cubicBezTo>
                    <a:pt x="6456" y="1033"/>
                    <a:pt x="5303" y="2186"/>
                    <a:pt x="5072" y="2537"/>
                  </a:cubicBezTo>
                  <a:cubicBezTo>
                    <a:pt x="4501" y="3228"/>
                    <a:pt x="3920" y="3920"/>
                    <a:pt x="3458" y="4722"/>
                  </a:cubicBezTo>
                  <a:cubicBezTo>
                    <a:pt x="2306" y="6105"/>
                    <a:pt x="1153" y="7489"/>
                    <a:pt x="231" y="9103"/>
                  </a:cubicBezTo>
                  <a:cubicBezTo>
                    <a:pt x="0" y="9333"/>
                    <a:pt x="120" y="9684"/>
                    <a:pt x="231" y="10025"/>
                  </a:cubicBezTo>
                  <a:lnTo>
                    <a:pt x="231" y="10255"/>
                  </a:lnTo>
                  <a:cubicBezTo>
                    <a:pt x="461" y="12330"/>
                    <a:pt x="2306" y="14064"/>
                    <a:pt x="3458" y="15788"/>
                  </a:cubicBezTo>
                  <a:cubicBezTo>
                    <a:pt x="4731" y="17522"/>
                    <a:pt x="5884" y="19477"/>
                    <a:pt x="7267" y="21091"/>
                  </a:cubicBezTo>
                  <a:cubicBezTo>
                    <a:pt x="7447" y="21331"/>
                    <a:pt x="7665" y="21430"/>
                    <a:pt x="7881" y="21430"/>
                  </a:cubicBezTo>
                  <a:cubicBezTo>
                    <a:pt x="8499" y="21430"/>
                    <a:pt x="9102" y="20621"/>
                    <a:pt x="8761" y="19938"/>
                  </a:cubicBezTo>
                  <a:cubicBezTo>
                    <a:pt x="7728" y="17863"/>
                    <a:pt x="6114" y="15908"/>
                    <a:pt x="4842" y="14064"/>
                  </a:cubicBezTo>
                  <a:cubicBezTo>
                    <a:pt x="3920" y="12791"/>
                    <a:pt x="2997" y="11178"/>
                    <a:pt x="1614" y="10255"/>
                  </a:cubicBezTo>
                  <a:cubicBezTo>
                    <a:pt x="1614" y="10255"/>
                    <a:pt x="1734" y="10255"/>
                    <a:pt x="1734" y="10145"/>
                  </a:cubicBezTo>
                  <a:cubicBezTo>
                    <a:pt x="3117" y="8641"/>
                    <a:pt x="4270" y="6797"/>
                    <a:pt x="5533" y="5183"/>
                  </a:cubicBezTo>
                  <a:cubicBezTo>
                    <a:pt x="6345" y="4031"/>
                    <a:pt x="8189" y="2306"/>
                    <a:pt x="8069" y="803"/>
                  </a:cubicBezTo>
                  <a:cubicBezTo>
                    <a:pt x="8069" y="572"/>
                    <a:pt x="7839" y="111"/>
                    <a:pt x="7498" y="111"/>
                  </a:cubicBezTo>
                  <a:cubicBezTo>
                    <a:pt x="7498" y="111"/>
                    <a:pt x="7378" y="111"/>
                    <a:pt x="72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73" name="Google Shape;2673;p39"/>
            <p:cNvSpPr/>
            <p:nvPr/>
          </p:nvSpPr>
          <p:spPr>
            <a:xfrm>
              <a:off x="92878" y="1490195"/>
              <a:ext cx="450039" cy="449971"/>
            </a:xfrm>
            <a:custGeom>
              <a:avLst/>
              <a:gdLst/>
              <a:ahLst/>
              <a:cxnLst/>
              <a:rect l="l" t="t" r="r" b="b"/>
              <a:pathLst>
                <a:path w="12414" h="12413" extrusionOk="0">
                  <a:moveTo>
                    <a:pt x="6540" y="5135"/>
                  </a:moveTo>
                  <a:lnTo>
                    <a:pt x="6540" y="5366"/>
                  </a:lnTo>
                  <a:cubicBezTo>
                    <a:pt x="6430" y="5366"/>
                    <a:pt x="6310" y="5476"/>
                    <a:pt x="6310" y="5596"/>
                  </a:cubicBezTo>
                  <a:cubicBezTo>
                    <a:pt x="6310" y="5707"/>
                    <a:pt x="6310" y="5707"/>
                    <a:pt x="6199" y="5827"/>
                  </a:cubicBezTo>
                  <a:cubicBezTo>
                    <a:pt x="6199" y="5827"/>
                    <a:pt x="6199" y="5707"/>
                    <a:pt x="6079" y="5707"/>
                  </a:cubicBezTo>
                  <a:cubicBezTo>
                    <a:pt x="6199" y="5476"/>
                    <a:pt x="6430" y="5366"/>
                    <a:pt x="6540" y="5135"/>
                  </a:cubicBezTo>
                  <a:close/>
                  <a:moveTo>
                    <a:pt x="8731" y="1"/>
                  </a:moveTo>
                  <a:cubicBezTo>
                    <a:pt x="8615" y="1"/>
                    <a:pt x="8500" y="58"/>
                    <a:pt x="8385" y="174"/>
                  </a:cubicBezTo>
                  <a:cubicBezTo>
                    <a:pt x="5388" y="3171"/>
                    <a:pt x="2621" y="7090"/>
                    <a:pt x="316" y="10668"/>
                  </a:cubicBezTo>
                  <a:cubicBezTo>
                    <a:pt x="1" y="11094"/>
                    <a:pt x="463" y="11715"/>
                    <a:pt x="898" y="11715"/>
                  </a:cubicBezTo>
                  <a:cubicBezTo>
                    <a:pt x="935" y="11715"/>
                    <a:pt x="971" y="11710"/>
                    <a:pt x="1007" y="11701"/>
                  </a:cubicBezTo>
                  <a:cubicBezTo>
                    <a:pt x="1127" y="11821"/>
                    <a:pt x="1238" y="11932"/>
                    <a:pt x="1358" y="11932"/>
                  </a:cubicBezTo>
                  <a:cubicBezTo>
                    <a:pt x="1929" y="12052"/>
                    <a:pt x="2510" y="12052"/>
                    <a:pt x="3082" y="12052"/>
                  </a:cubicBezTo>
                  <a:cubicBezTo>
                    <a:pt x="3774" y="12162"/>
                    <a:pt x="4355" y="12282"/>
                    <a:pt x="5046" y="12393"/>
                  </a:cubicBezTo>
                  <a:cubicBezTo>
                    <a:pt x="5097" y="12406"/>
                    <a:pt x="5148" y="12412"/>
                    <a:pt x="5200" y="12412"/>
                  </a:cubicBezTo>
                  <a:cubicBezTo>
                    <a:pt x="5624" y="12412"/>
                    <a:pt x="6067" y="12001"/>
                    <a:pt x="5969" y="11591"/>
                  </a:cubicBezTo>
                  <a:cubicBezTo>
                    <a:pt x="5618" y="10438"/>
                    <a:pt x="5277" y="9165"/>
                    <a:pt x="4585" y="8243"/>
                  </a:cubicBezTo>
                  <a:lnTo>
                    <a:pt x="4585" y="8243"/>
                  </a:lnTo>
                  <a:cubicBezTo>
                    <a:pt x="5157" y="8473"/>
                    <a:pt x="5969" y="8593"/>
                    <a:pt x="6660" y="8704"/>
                  </a:cubicBezTo>
                  <a:cubicBezTo>
                    <a:pt x="6891" y="8764"/>
                    <a:pt x="7207" y="8852"/>
                    <a:pt x="7509" y="8852"/>
                  </a:cubicBezTo>
                  <a:cubicBezTo>
                    <a:pt x="7811" y="8852"/>
                    <a:pt x="8099" y="8764"/>
                    <a:pt x="8274" y="8473"/>
                  </a:cubicBezTo>
                  <a:cubicBezTo>
                    <a:pt x="8615" y="7902"/>
                    <a:pt x="8274" y="7210"/>
                    <a:pt x="8154" y="6629"/>
                  </a:cubicBezTo>
                  <a:cubicBezTo>
                    <a:pt x="7924" y="5937"/>
                    <a:pt x="7813" y="5246"/>
                    <a:pt x="7583" y="4554"/>
                  </a:cubicBezTo>
                  <a:lnTo>
                    <a:pt x="7583" y="4554"/>
                  </a:lnTo>
                  <a:cubicBezTo>
                    <a:pt x="8154" y="4674"/>
                    <a:pt x="8735" y="4674"/>
                    <a:pt x="9307" y="4785"/>
                  </a:cubicBezTo>
                  <a:cubicBezTo>
                    <a:pt x="9999" y="4785"/>
                    <a:pt x="10810" y="4905"/>
                    <a:pt x="11612" y="4905"/>
                  </a:cubicBezTo>
                  <a:cubicBezTo>
                    <a:pt x="11652" y="4914"/>
                    <a:pt x="11690" y="4919"/>
                    <a:pt x="11728" y="4919"/>
                  </a:cubicBezTo>
                  <a:cubicBezTo>
                    <a:pt x="12130" y="4919"/>
                    <a:pt x="12414" y="4404"/>
                    <a:pt x="12304" y="3982"/>
                  </a:cubicBezTo>
                  <a:cubicBezTo>
                    <a:pt x="11963" y="2479"/>
                    <a:pt x="10921" y="635"/>
                    <a:pt x="9427" y="63"/>
                  </a:cubicBezTo>
                  <a:cubicBezTo>
                    <a:pt x="9307" y="63"/>
                    <a:pt x="9196" y="63"/>
                    <a:pt x="9076" y="174"/>
                  </a:cubicBezTo>
                  <a:cubicBezTo>
                    <a:pt x="8961" y="58"/>
                    <a:pt x="8846" y="1"/>
                    <a:pt x="873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74" name="Google Shape;2674;p39"/>
            <p:cNvSpPr/>
            <p:nvPr/>
          </p:nvSpPr>
          <p:spPr>
            <a:xfrm>
              <a:off x="-46944" y="2058686"/>
              <a:ext cx="209793" cy="407595"/>
            </a:xfrm>
            <a:custGeom>
              <a:avLst/>
              <a:gdLst/>
              <a:ahLst/>
              <a:cxnLst/>
              <a:rect l="l" t="t" r="r" b="b"/>
              <a:pathLst>
                <a:path w="5787" h="11244" extrusionOk="0">
                  <a:moveTo>
                    <a:pt x="775" y="0"/>
                  </a:moveTo>
                  <a:cubicBezTo>
                    <a:pt x="376" y="0"/>
                    <a:pt x="0" y="408"/>
                    <a:pt x="253" y="750"/>
                  </a:cubicBezTo>
                  <a:cubicBezTo>
                    <a:pt x="143" y="861"/>
                    <a:pt x="23" y="1091"/>
                    <a:pt x="23" y="1322"/>
                  </a:cubicBezTo>
                  <a:cubicBezTo>
                    <a:pt x="253" y="4439"/>
                    <a:pt x="143" y="7436"/>
                    <a:pt x="23" y="10544"/>
                  </a:cubicBezTo>
                  <a:cubicBezTo>
                    <a:pt x="23" y="10664"/>
                    <a:pt x="23" y="10774"/>
                    <a:pt x="143" y="10894"/>
                  </a:cubicBezTo>
                  <a:cubicBezTo>
                    <a:pt x="214" y="11115"/>
                    <a:pt x="433" y="11244"/>
                    <a:pt x="674" y="11244"/>
                  </a:cubicBezTo>
                  <a:cubicBezTo>
                    <a:pt x="805" y="11244"/>
                    <a:pt x="942" y="11206"/>
                    <a:pt x="1065" y="11125"/>
                  </a:cubicBezTo>
                  <a:cubicBezTo>
                    <a:pt x="2218" y="10202"/>
                    <a:pt x="3250" y="9160"/>
                    <a:pt x="4293" y="8238"/>
                  </a:cubicBezTo>
                  <a:cubicBezTo>
                    <a:pt x="4864" y="7666"/>
                    <a:pt x="5786" y="7085"/>
                    <a:pt x="5786" y="6283"/>
                  </a:cubicBezTo>
                  <a:cubicBezTo>
                    <a:pt x="5786" y="5361"/>
                    <a:pt x="4403" y="4088"/>
                    <a:pt x="3942" y="3397"/>
                  </a:cubicBezTo>
                  <a:cubicBezTo>
                    <a:pt x="3020" y="2244"/>
                    <a:pt x="2218" y="1091"/>
                    <a:pt x="1176" y="169"/>
                  </a:cubicBezTo>
                  <a:cubicBezTo>
                    <a:pt x="1056" y="50"/>
                    <a:pt x="914" y="0"/>
                    <a:pt x="7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75" name="Google Shape;2675;p39"/>
            <p:cNvSpPr/>
            <p:nvPr/>
          </p:nvSpPr>
          <p:spPr>
            <a:xfrm>
              <a:off x="275767" y="1710421"/>
              <a:ext cx="369485" cy="387295"/>
            </a:xfrm>
            <a:custGeom>
              <a:avLst/>
              <a:gdLst/>
              <a:ahLst/>
              <a:cxnLst/>
              <a:rect l="l" t="t" r="r" b="b"/>
              <a:pathLst>
                <a:path w="10192" h="10684" extrusionOk="0">
                  <a:moveTo>
                    <a:pt x="9590" y="1"/>
                  </a:moveTo>
                  <a:cubicBezTo>
                    <a:pt x="9508" y="1"/>
                    <a:pt x="9421" y="28"/>
                    <a:pt x="9334" y="93"/>
                  </a:cubicBezTo>
                  <a:cubicBezTo>
                    <a:pt x="5996" y="2629"/>
                    <a:pt x="2538" y="5977"/>
                    <a:pt x="343" y="9545"/>
                  </a:cubicBezTo>
                  <a:cubicBezTo>
                    <a:pt x="1" y="10147"/>
                    <a:pt x="485" y="10683"/>
                    <a:pt x="992" y="10683"/>
                  </a:cubicBezTo>
                  <a:cubicBezTo>
                    <a:pt x="1168" y="10683"/>
                    <a:pt x="1348" y="10618"/>
                    <a:pt x="1495" y="10468"/>
                  </a:cubicBezTo>
                  <a:cubicBezTo>
                    <a:pt x="4382" y="7360"/>
                    <a:pt x="7148" y="4012"/>
                    <a:pt x="9915" y="785"/>
                  </a:cubicBezTo>
                  <a:cubicBezTo>
                    <a:pt x="10192" y="508"/>
                    <a:pt x="9941" y="1"/>
                    <a:pt x="9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76" name="Google Shape;2676;p39"/>
            <p:cNvSpPr/>
            <p:nvPr/>
          </p:nvSpPr>
          <p:spPr>
            <a:xfrm>
              <a:off x="347836" y="1779806"/>
              <a:ext cx="400808" cy="415244"/>
            </a:xfrm>
            <a:custGeom>
              <a:avLst/>
              <a:gdLst/>
              <a:ahLst/>
              <a:cxnLst/>
              <a:rect l="l" t="t" r="r" b="b"/>
              <a:pathLst>
                <a:path w="11056" h="11455" extrusionOk="0">
                  <a:moveTo>
                    <a:pt x="10462" y="1"/>
                  </a:moveTo>
                  <a:cubicBezTo>
                    <a:pt x="10339" y="1"/>
                    <a:pt x="10212" y="44"/>
                    <a:pt x="10113" y="143"/>
                  </a:cubicBezTo>
                  <a:cubicBezTo>
                    <a:pt x="6654" y="3021"/>
                    <a:pt x="3196" y="6709"/>
                    <a:pt x="430" y="10287"/>
                  </a:cubicBezTo>
                  <a:cubicBezTo>
                    <a:pt x="1" y="10806"/>
                    <a:pt x="345" y="11455"/>
                    <a:pt x="836" y="11455"/>
                  </a:cubicBezTo>
                  <a:cubicBezTo>
                    <a:pt x="999" y="11455"/>
                    <a:pt x="1179" y="11383"/>
                    <a:pt x="1352" y="11210"/>
                  </a:cubicBezTo>
                  <a:cubicBezTo>
                    <a:pt x="4810" y="8093"/>
                    <a:pt x="8158" y="4404"/>
                    <a:pt x="10804" y="604"/>
                  </a:cubicBezTo>
                  <a:cubicBezTo>
                    <a:pt x="11055" y="274"/>
                    <a:pt x="10772" y="1"/>
                    <a:pt x="104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677" name="Google Shape;2677;p39"/>
          <p:cNvGrpSpPr/>
          <p:nvPr/>
        </p:nvGrpSpPr>
        <p:grpSpPr>
          <a:xfrm rot="5400000" flipH="1">
            <a:off x="2105802" y="4179953"/>
            <a:ext cx="1078604" cy="1926882"/>
            <a:chOff x="-329960" y="539399"/>
            <a:chExt cx="1078604" cy="1926882"/>
          </a:xfrm>
        </p:grpSpPr>
        <p:sp>
          <p:nvSpPr>
            <p:cNvPr id="2678" name="Google Shape;2678;p39"/>
            <p:cNvSpPr/>
            <p:nvPr/>
          </p:nvSpPr>
          <p:spPr>
            <a:xfrm>
              <a:off x="-329960" y="744689"/>
              <a:ext cx="330007" cy="776874"/>
            </a:xfrm>
            <a:custGeom>
              <a:avLst/>
              <a:gdLst/>
              <a:ahLst/>
              <a:cxnLst/>
              <a:rect l="l" t="t" r="r" b="b"/>
              <a:pathLst>
                <a:path w="9103" h="21431" extrusionOk="0">
                  <a:moveTo>
                    <a:pt x="1221" y="1"/>
                  </a:moveTo>
                  <a:cubicBezTo>
                    <a:pt x="604" y="1"/>
                    <a:pt x="0" y="810"/>
                    <a:pt x="342" y="1493"/>
                  </a:cubicBezTo>
                  <a:cubicBezTo>
                    <a:pt x="1374" y="3568"/>
                    <a:pt x="2988" y="5523"/>
                    <a:pt x="4261" y="7367"/>
                  </a:cubicBezTo>
                  <a:cubicBezTo>
                    <a:pt x="5183" y="8640"/>
                    <a:pt x="6105" y="10253"/>
                    <a:pt x="7489" y="11176"/>
                  </a:cubicBezTo>
                  <a:lnTo>
                    <a:pt x="7369" y="11286"/>
                  </a:lnTo>
                  <a:cubicBezTo>
                    <a:pt x="5985" y="12789"/>
                    <a:pt x="4833" y="14634"/>
                    <a:pt x="3569" y="16248"/>
                  </a:cubicBezTo>
                  <a:cubicBezTo>
                    <a:pt x="2758" y="17400"/>
                    <a:pt x="913" y="19125"/>
                    <a:pt x="1033" y="20628"/>
                  </a:cubicBezTo>
                  <a:cubicBezTo>
                    <a:pt x="1033" y="20859"/>
                    <a:pt x="1264" y="21320"/>
                    <a:pt x="1605" y="21320"/>
                  </a:cubicBezTo>
                  <a:cubicBezTo>
                    <a:pt x="1725" y="21320"/>
                    <a:pt x="1725" y="21320"/>
                    <a:pt x="1836" y="21430"/>
                  </a:cubicBezTo>
                  <a:cubicBezTo>
                    <a:pt x="2186" y="21430"/>
                    <a:pt x="2647" y="21200"/>
                    <a:pt x="2647" y="20739"/>
                  </a:cubicBezTo>
                  <a:cubicBezTo>
                    <a:pt x="2647" y="20398"/>
                    <a:pt x="3800" y="19245"/>
                    <a:pt x="4030" y="18894"/>
                  </a:cubicBezTo>
                  <a:cubicBezTo>
                    <a:pt x="4602" y="18203"/>
                    <a:pt x="5183" y="17511"/>
                    <a:pt x="5644" y="16709"/>
                  </a:cubicBezTo>
                  <a:cubicBezTo>
                    <a:pt x="6797" y="15325"/>
                    <a:pt x="7950" y="13942"/>
                    <a:pt x="8872" y="12328"/>
                  </a:cubicBezTo>
                  <a:cubicBezTo>
                    <a:pt x="9102" y="12098"/>
                    <a:pt x="8983" y="11747"/>
                    <a:pt x="8872" y="11406"/>
                  </a:cubicBezTo>
                  <a:lnTo>
                    <a:pt x="8872" y="11176"/>
                  </a:lnTo>
                  <a:cubicBezTo>
                    <a:pt x="8641" y="9101"/>
                    <a:pt x="6797" y="7367"/>
                    <a:pt x="5644" y="5642"/>
                  </a:cubicBezTo>
                  <a:cubicBezTo>
                    <a:pt x="4372" y="3909"/>
                    <a:pt x="3219" y="1954"/>
                    <a:pt x="1836" y="340"/>
                  </a:cubicBezTo>
                  <a:cubicBezTo>
                    <a:pt x="1656" y="100"/>
                    <a:pt x="1438" y="1"/>
                    <a:pt x="1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79" name="Google Shape;2679;p39"/>
            <p:cNvSpPr/>
            <p:nvPr/>
          </p:nvSpPr>
          <p:spPr>
            <a:xfrm>
              <a:off x="-217291" y="539399"/>
              <a:ext cx="209793" cy="407595"/>
            </a:xfrm>
            <a:custGeom>
              <a:avLst/>
              <a:gdLst/>
              <a:ahLst/>
              <a:cxnLst/>
              <a:rect l="l" t="t" r="r" b="b"/>
              <a:pathLst>
                <a:path w="5787" h="11244" extrusionOk="0">
                  <a:moveTo>
                    <a:pt x="5113" y="0"/>
                  </a:moveTo>
                  <a:cubicBezTo>
                    <a:pt x="4982" y="0"/>
                    <a:pt x="4845" y="38"/>
                    <a:pt x="4722" y="119"/>
                  </a:cubicBezTo>
                  <a:cubicBezTo>
                    <a:pt x="3569" y="1041"/>
                    <a:pt x="2536" y="2084"/>
                    <a:pt x="1494" y="3006"/>
                  </a:cubicBezTo>
                  <a:cubicBezTo>
                    <a:pt x="922" y="3577"/>
                    <a:pt x="0" y="4158"/>
                    <a:pt x="0" y="4961"/>
                  </a:cubicBezTo>
                  <a:cubicBezTo>
                    <a:pt x="0" y="5883"/>
                    <a:pt x="1383" y="7156"/>
                    <a:pt x="1845" y="7847"/>
                  </a:cubicBezTo>
                  <a:cubicBezTo>
                    <a:pt x="2767" y="9000"/>
                    <a:pt x="3569" y="10153"/>
                    <a:pt x="4611" y="11075"/>
                  </a:cubicBezTo>
                  <a:cubicBezTo>
                    <a:pt x="4730" y="11194"/>
                    <a:pt x="4872" y="11244"/>
                    <a:pt x="5011" y="11244"/>
                  </a:cubicBezTo>
                  <a:cubicBezTo>
                    <a:pt x="5411" y="11244"/>
                    <a:pt x="5786" y="10836"/>
                    <a:pt x="5533" y="10494"/>
                  </a:cubicBezTo>
                  <a:cubicBezTo>
                    <a:pt x="5644" y="10383"/>
                    <a:pt x="5764" y="10153"/>
                    <a:pt x="5764" y="9922"/>
                  </a:cubicBezTo>
                  <a:cubicBezTo>
                    <a:pt x="5533" y="6805"/>
                    <a:pt x="5644" y="3808"/>
                    <a:pt x="5764" y="700"/>
                  </a:cubicBezTo>
                  <a:cubicBezTo>
                    <a:pt x="5764" y="580"/>
                    <a:pt x="5764" y="470"/>
                    <a:pt x="5644" y="350"/>
                  </a:cubicBezTo>
                  <a:cubicBezTo>
                    <a:pt x="5572" y="129"/>
                    <a:pt x="5353" y="0"/>
                    <a:pt x="51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0" name="Google Shape;2680;p39"/>
            <p:cNvSpPr/>
            <p:nvPr/>
          </p:nvSpPr>
          <p:spPr>
            <a:xfrm>
              <a:off x="-54485" y="744689"/>
              <a:ext cx="330007" cy="776874"/>
            </a:xfrm>
            <a:custGeom>
              <a:avLst/>
              <a:gdLst/>
              <a:ahLst/>
              <a:cxnLst/>
              <a:rect l="l" t="t" r="r" b="b"/>
              <a:pathLst>
                <a:path w="9103" h="21431" extrusionOk="0">
                  <a:moveTo>
                    <a:pt x="7881" y="1"/>
                  </a:moveTo>
                  <a:cubicBezTo>
                    <a:pt x="7665" y="1"/>
                    <a:pt x="7447" y="100"/>
                    <a:pt x="7267" y="340"/>
                  </a:cubicBezTo>
                  <a:cubicBezTo>
                    <a:pt x="5884" y="1954"/>
                    <a:pt x="4731" y="3909"/>
                    <a:pt x="3458" y="5642"/>
                  </a:cubicBezTo>
                  <a:cubicBezTo>
                    <a:pt x="2306" y="7367"/>
                    <a:pt x="461" y="9101"/>
                    <a:pt x="231" y="11176"/>
                  </a:cubicBezTo>
                  <a:lnTo>
                    <a:pt x="231" y="11406"/>
                  </a:lnTo>
                  <a:cubicBezTo>
                    <a:pt x="120" y="11747"/>
                    <a:pt x="0" y="12098"/>
                    <a:pt x="231" y="12328"/>
                  </a:cubicBezTo>
                  <a:cubicBezTo>
                    <a:pt x="1153" y="13942"/>
                    <a:pt x="2306" y="15325"/>
                    <a:pt x="3458" y="16709"/>
                  </a:cubicBezTo>
                  <a:cubicBezTo>
                    <a:pt x="3920" y="17511"/>
                    <a:pt x="4501" y="18203"/>
                    <a:pt x="5072" y="18894"/>
                  </a:cubicBezTo>
                  <a:cubicBezTo>
                    <a:pt x="5303" y="19245"/>
                    <a:pt x="6456" y="20398"/>
                    <a:pt x="6456" y="20739"/>
                  </a:cubicBezTo>
                  <a:cubicBezTo>
                    <a:pt x="6575" y="21200"/>
                    <a:pt x="6917" y="21430"/>
                    <a:pt x="7267" y="21430"/>
                  </a:cubicBezTo>
                  <a:cubicBezTo>
                    <a:pt x="7378" y="21320"/>
                    <a:pt x="7498" y="21320"/>
                    <a:pt x="7498" y="21320"/>
                  </a:cubicBezTo>
                  <a:cubicBezTo>
                    <a:pt x="7839" y="21320"/>
                    <a:pt x="8069" y="20859"/>
                    <a:pt x="8069" y="20628"/>
                  </a:cubicBezTo>
                  <a:cubicBezTo>
                    <a:pt x="8189" y="19125"/>
                    <a:pt x="6345" y="17400"/>
                    <a:pt x="5533" y="16248"/>
                  </a:cubicBezTo>
                  <a:cubicBezTo>
                    <a:pt x="4270" y="14634"/>
                    <a:pt x="3117" y="12789"/>
                    <a:pt x="1734" y="11286"/>
                  </a:cubicBezTo>
                  <a:lnTo>
                    <a:pt x="1614" y="11176"/>
                  </a:lnTo>
                  <a:cubicBezTo>
                    <a:pt x="2997" y="10253"/>
                    <a:pt x="3920" y="8640"/>
                    <a:pt x="4842" y="7367"/>
                  </a:cubicBezTo>
                  <a:cubicBezTo>
                    <a:pt x="6114" y="5523"/>
                    <a:pt x="7728" y="3568"/>
                    <a:pt x="8761" y="1493"/>
                  </a:cubicBezTo>
                  <a:cubicBezTo>
                    <a:pt x="9102" y="810"/>
                    <a:pt x="8499" y="1"/>
                    <a:pt x="78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1" name="Google Shape;2681;p39"/>
            <p:cNvSpPr/>
            <p:nvPr/>
          </p:nvSpPr>
          <p:spPr>
            <a:xfrm>
              <a:off x="92878" y="1065512"/>
              <a:ext cx="450039" cy="449971"/>
            </a:xfrm>
            <a:custGeom>
              <a:avLst/>
              <a:gdLst/>
              <a:ahLst/>
              <a:cxnLst/>
              <a:rect l="l" t="t" r="r" b="b"/>
              <a:pathLst>
                <a:path w="12414" h="12413" extrusionOk="0">
                  <a:moveTo>
                    <a:pt x="6199" y="6586"/>
                  </a:moveTo>
                  <a:cubicBezTo>
                    <a:pt x="6310" y="6706"/>
                    <a:pt x="6310" y="6706"/>
                    <a:pt x="6310" y="6817"/>
                  </a:cubicBezTo>
                  <a:cubicBezTo>
                    <a:pt x="6310" y="6937"/>
                    <a:pt x="6430" y="7047"/>
                    <a:pt x="6540" y="7047"/>
                  </a:cubicBezTo>
                  <a:lnTo>
                    <a:pt x="6540" y="7278"/>
                  </a:lnTo>
                  <a:cubicBezTo>
                    <a:pt x="6430" y="7047"/>
                    <a:pt x="6199" y="6937"/>
                    <a:pt x="6079" y="6706"/>
                  </a:cubicBezTo>
                  <a:cubicBezTo>
                    <a:pt x="6199" y="6706"/>
                    <a:pt x="6199" y="6586"/>
                    <a:pt x="6199" y="6586"/>
                  </a:cubicBezTo>
                  <a:close/>
                  <a:moveTo>
                    <a:pt x="5200" y="1"/>
                  </a:moveTo>
                  <a:cubicBezTo>
                    <a:pt x="5148" y="1"/>
                    <a:pt x="5097" y="7"/>
                    <a:pt x="5046" y="20"/>
                  </a:cubicBezTo>
                  <a:cubicBezTo>
                    <a:pt x="4355" y="131"/>
                    <a:pt x="3774" y="251"/>
                    <a:pt x="3082" y="361"/>
                  </a:cubicBezTo>
                  <a:cubicBezTo>
                    <a:pt x="2510" y="361"/>
                    <a:pt x="1929" y="361"/>
                    <a:pt x="1358" y="481"/>
                  </a:cubicBezTo>
                  <a:cubicBezTo>
                    <a:pt x="1238" y="481"/>
                    <a:pt x="1127" y="592"/>
                    <a:pt x="1007" y="712"/>
                  </a:cubicBezTo>
                  <a:cubicBezTo>
                    <a:pt x="971" y="702"/>
                    <a:pt x="935" y="698"/>
                    <a:pt x="898" y="698"/>
                  </a:cubicBezTo>
                  <a:cubicBezTo>
                    <a:pt x="463" y="698"/>
                    <a:pt x="1" y="1319"/>
                    <a:pt x="316" y="1745"/>
                  </a:cubicBezTo>
                  <a:cubicBezTo>
                    <a:pt x="2621" y="5323"/>
                    <a:pt x="5388" y="9242"/>
                    <a:pt x="8385" y="12239"/>
                  </a:cubicBezTo>
                  <a:cubicBezTo>
                    <a:pt x="8500" y="12354"/>
                    <a:pt x="8615" y="12412"/>
                    <a:pt x="8731" y="12412"/>
                  </a:cubicBezTo>
                  <a:cubicBezTo>
                    <a:pt x="8846" y="12412"/>
                    <a:pt x="8961" y="12354"/>
                    <a:pt x="9076" y="12239"/>
                  </a:cubicBezTo>
                  <a:cubicBezTo>
                    <a:pt x="9196" y="12350"/>
                    <a:pt x="9307" y="12350"/>
                    <a:pt x="9427" y="12350"/>
                  </a:cubicBezTo>
                  <a:cubicBezTo>
                    <a:pt x="10921" y="11778"/>
                    <a:pt x="11963" y="9934"/>
                    <a:pt x="12304" y="8431"/>
                  </a:cubicBezTo>
                  <a:cubicBezTo>
                    <a:pt x="12414" y="8009"/>
                    <a:pt x="12130" y="7494"/>
                    <a:pt x="11728" y="7494"/>
                  </a:cubicBezTo>
                  <a:cubicBezTo>
                    <a:pt x="11690" y="7494"/>
                    <a:pt x="11652" y="7499"/>
                    <a:pt x="11612" y="7508"/>
                  </a:cubicBezTo>
                  <a:cubicBezTo>
                    <a:pt x="10810" y="7508"/>
                    <a:pt x="9999" y="7628"/>
                    <a:pt x="9307" y="7739"/>
                  </a:cubicBezTo>
                  <a:cubicBezTo>
                    <a:pt x="8735" y="7739"/>
                    <a:pt x="8154" y="7739"/>
                    <a:pt x="7583" y="7859"/>
                  </a:cubicBezTo>
                  <a:cubicBezTo>
                    <a:pt x="7813" y="7167"/>
                    <a:pt x="7924" y="6475"/>
                    <a:pt x="8154" y="5784"/>
                  </a:cubicBezTo>
                  <a:cubicBezTo>
                    <a:pt x="8274" y="5203"/>
                    <a:pt x="8615" y="4511"/>
                    <a:pt x="8274" y="3939"/>
                  </a:cubicBezTo>
                  <a:cubicBezTo>
                    <a:pt x="8099" y="3649"/>
                    <a:pt x="7811" y="3561"/>
                    <a:pt x="7509" y="3561"/>
                  </a:cubicBezTo>
                  <a:cubicBezTo>
                    <a:pt x="7207" y="3561"/>
                    <a:pt x="6891" y="3649"/>
                    <a:pt x="6660" y="3709"/>
                  </a:cubicBezTo>
                  <a:cubicBezTo>
                    <a:pt x="5969" y="3820"/>
                    <a:pt x="5157" y="3939"/>
                    <a:pt x="4585" y="4170"/>
                  </a:cubicBezTo>
                  <a:cubicBezTo>
                    <a:pt x="5277" y="3248"/>
                    <a:pt x="5618" y="1975"/>
                    <a:pt x="5969" y="822"/>
                  </a:cubicBezTo>
                  <a:cubicBezTo>
                    <a:pt x="6067" y="412"/>
                    <a:pt x="5624" y="1"/>
                    <a:pt x="52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2" name="Google Shape;2682;p39"/>
            <p:cNvSpPr/>
            <p:nvPr/>
          </p:nvSpPr>
          <p:spPr>
            <a:xfrm>
              <a:off x="-46944" y="539399"/>
              <a:ext cx="209793" cy="407595"/>
            </a:xfrm>
            <a:custGeom>
              <a:avLst/>
              <a:gdLst/>
              <a:ahLst/>
              <a:cxnLst/>
              <a:rect l="l" t="t" r="r" b="b"/>
              <a:pathLst>
                <a:path w="5787" h="11244" extrusionOk="0">
                  <a:moveTo>
                    <a:pt x="674" y="0"/>
                  </a:moveTo>
                  <a:cubicBezTo>
                    <a:pt x="433" y="0"/>
                    <a:pt x="214" y="129"/>
                    <a:pt x="143" y="350"/>
                  </a:cubicBezTo>
                  <a:cubicBezTo>
                    <a:pt x="23" y="470"/>
                    <a:pt x="23" y="580"/>
                    <a:pt x="23" y="700"/>
                  </a:cubicBezTo>
                  <a:cubicBezTo>
                    <a:pt x="143" y="3808"/>
                    <a:pt x="253" y="6805"/>
                    <a:pt x="23" y="9922"/>
                  </a:cubicBezTo>
                  <a:cubicBezTo>
                    <a:pt x="23" y="10153"/>
                    <a:pt x="143" y="10383"/>
                    <a:pt x="253" y="10494"/>
                  </a:cubicBezTo>
                  <a:cubicBezTo>
                    <a:pt x="0" y="10836"/>
                    <a:pt x="376" y="11244"/>
                    <a:pt x="775" y="11244"/>
                  </a:cubicBezTo>
                  <a:cubicBezTo>
                    <a:pt x="914" y="11244"/>
                    <a:pt x="1056" y="11194"/>
                    <a:pt x="1176" y="11075"/>
                  </a:cubicBezTo>
                  <a:cubicBezTo>
                    <a:pt x="2218" y="10153"/>
                    <a:pt x="3020" y="9000"/>
                    <a:pt x="3942" y="7847"/>
                  </a:cubicBezTo>
                  <a:cubicBezTo>
                    <a:pt x="4403" y="7156"/>
                    <a:pt x="5786" y="5883"/>
                    <a:pt x="5786" y="4961"/>
                  </a:cubicBezTo>
                  <a:cubicBezTo>
                    <a:pt x="5786" y="4158"/>
                    <a:pt x="4864" y="3577"/>
                    <a:pt x="4293" y="3006"/>
                  </a:cubicBezTo>
                  <a:cubicBezTo>
                    <a:pt x="3250" y="2084"/>
                    <a:pt x="2218" y="1041"/>
                    <a:pt x="1065" y="119"/>
                  </a:cubicBezTo>
                  <a:cubicBezTo>
                    <a:pt x="942" y="38"/>
                    <a:pt x="805" y="0"/>
                    <a:pt x="6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3" name="Google Shape;2683;p39"/>
            <p:cNvSpPr/>
            <p:nvPr/>
          </p:nvSpPr>
          <p:spPr>
            <a:xfrm>
              <a:off x="275477" y="908581"/>
              <a:ext cx="369775" cy="386679"/>
            </a:xfrm>
            <a:custGeom>
              <a:avLst/>
              <a:gdLst/>
              <a:ahLst/>
              <a:cxnLst/>
              <a:rect l="l" t="t" r="r" b="b"/>
              <a:pathLst>
                <a:path w="10200" h="10667" extrusionOk="0">
                  <a:moveTo>
                    <a:pt x="1038" y="1"/>
                  </a:moveTo>
                  <a:cubicBezTo>
                    <a:pt x="518" y="1"/>
                    <a:pt x="0" y="596"/>
                    <a:pt x="351" y="1121"/>
                  </a:cubicBezTo>
                  <a:cubicBezTo>
                    <a:pt x="2546" y="4690"/>
                    <a:pt x="6004" y="8038"/>
                    <a:pt x="9342" y="10574"/>
                  </a:cubicBezTo>
                  <a:cubicBezTo>
                    <a:pt x="9429" y="10638"/>
                    <a:pt x="9516" y="10666"/>
                    <a:pt x="9598" y="10666"/>
                  </a:cubicBezTo>
                  <a:cubicBezTo>
                    <a:pt x="9949" y="10666"/>
                    <a:pt x="10200" y="10159"/>
                    <a:pt x="9923" y="9882"/>
                  </a:cubicBezTo>
                  <a:cubicBezTo>
                    <a:pt x="7156" y="6655"/>
                    <a:pt x="4390" y="3307"/>
                    <a:pt x="1503" y="199"/>
                  </a:cubicBezTo>
                  <a:cubicBezTo>
                    <a:pt x="1366" y="60"/>
                    <a:pt x="1202" y="1"/>
                    <a:pt x="1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4" name="Google Shape;2684;p39"/>
            <p:cNvSpPr/>
            <p:nvPr/>
          </p:nvSpPr>
          <p:spPr>
            <a:xfrm>
              <a:off x="347836" y="810630"/>
              <a:ext cx="400808" cy="415244"/>
            </a:xfrm>
            <a:custGeom>
              <a:avLst/>
              <a:gdLst/>
              <a:ahLst/>
              <a:cxnLst/>
              <a:rect l="l" t="t" r="r" b="b"/>
              <a:pathLst>
                <a:path w="11056" h="11455" extrusionOk="0">
                  <a:moveTo>
                    <a:pt x="836" y="0"/>
                  </a:moveTo>
                  <a:cubicBezTo>
                    <a:pt x="345" y="0"/>
                    <a:pt x="1" y="649"/>
                    <a:pt x="430" y="1168"/>
                  </a:cubicBezTo>
                  <a:cubicBezTo>
                    <a:pt x="3196" y="4746"/>
                    <a:pt x="6654" y="8434"/>
                    <a:pt x="10113" y="11312"/>
                  </a:cubicBezTo>
                  <a:cubicBezTo>
                    <a:pt x="10212" y="11411"/>
                    <a:pt x="10339" y="11454"/>
                    <a:pt x="10462" y="11454"/>
                  </a:cubicBezTo>
                  <a:cubicBezTo>
                    <a:pt x="10772" y="11454"/>
                    <a:pt x="11055" y="11181"/>
                    <a:pt x="10804" y="10851"/>
                  </a:cubicBezTo>
                  <a:cubicBezTo>
                    <a:pt x="8158" y="7051"/>
                    <a:pt x="4810" y="3362"/>
                    <a:pt x="1352" y="245"/>
                  </a:cubicBezTo>
                  <a:cubicBezTo>
                    <a:pt x="1179" y="72"/>
                    <a:pt x="999" y="0"/>
                    <a:pt x="8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5" name="Google Shape;2685;p39"/>
            <p:cNvSpPr/>
            <p:nvPr/>
          </p:nvSpPr>
          <p:spPr>
            <a:xfrm>
              <a:off x="-329960" y="1484105"/>
              <a:ext cx="330007" cy="776874"/>
            </a:xfrm>
            <a:custGeom>
              <a:avLst/>
              <a:gdLst/>
              <a:ahLst/>
              <a:cxnLst/>
              <a:rect l="l" t="t" r="r" b="b"/>
              <a:pathLst>
                <a:path w="9103" h="21431" extrusionOk="0">
                  <a:moveTo>
                    <a:pt x="1836" y="1"/>
                  </a:moveTo>
                  <a:cubicBezTo>
                    <a:pt x="1725" y="111"/>
                    <a:pt x="1725" y="111"/>
                    <a:pt x="1605" y="111"/>
                  </a:cubicBezTo>
                  <a:cubicBezTo>
                    <a:pt x="1264" y="111"/>
                    <a:pt x="1033" y="572"/>
                    <a:pt x="1033" y="803"/>
                  </a:cubicBezTo>
                  <a:cubicBezTo>
                    <a:pt x="913" y="2306"/>
                    <a:pt x="2758" y="4031"/>
                    <a:pt x="3569" y="5183"/>
                  </a:cubicBezTo>
                  <a:cubicBezTo>
                    <a:pt x="4833" y="6797"/>
                    <a:pt x="5985" y="8641"/>
                    <a:pt x="7369" y="10145"/>
                  </a:cubicBezTo>
                  <a:cubicBezTo>
                    <a:pt x="7369" y="10255"/>
                    <a:pt x="7489" y="10255"/>
                    <a:pt x="7489" y="10255"/>
                  </a:cubicBezTo>
                  <a:cubicBezTo>
                    <a:pt x="6105" y="11178"/>
                    <a:pt x="5183" y="12791"/>
                    <a:pt x="4261" y="14064"/>
                  </a:cubicBezTo>
                  <a:cubicBezTo>
                    <a:pt x="2988" y="15908"/>
                    <a:pt x="1374" y="17863"/>
                    <a:pt x="342" y="19938"/>
                  </a:cubicBezTo>
                  <a:cubicBezTo>
                    <a:pt x="0" y="20621"/>
                    <a:pt x="604" y="21430"/>
                    <a:pt x="1221" y="21430"/>
                  </a:cubicBezTo>
                  <a:cubicBezTo>
                    <a:pt x="1438" y="21430"/>
                    <a:pt x="1656" y="21331"/>
                    <a:pt x="1836" y="21091"/>
                  </a:cubicBezTo>
                  <a:cubicBezTo>
                    <a:pt x="3219" y="19477"/>
                    <a:pt x="4372" y="17522"/>
                    <a:pt x="5644" y="15788"/>
                  </a:cubicBezTo>
                  <a:cubicBezTo>
                    <a:pt x="6797" y="14064"/>
                    <a:pt x="8641" y="12330"/>
                    <a:pt x="8872" y="10255"/>
                  </a:cubicBezTo>
                  <a:lnTo>
                    <a:pt x="8872" y="10025"/>
                  </a:lnTo>
                  <a:cubicBezTo>
                    <a:pt x="8983" y="9684"/>
                    <a:pt x="9102" y="9333"/>
                    <a:pt x="8872" y="9103"/>
                  </a:cubicBezTo>
                  <a:cubicBezTo>
                    <a:pt x="7950" y="7489"/>
                    <a:pt x="6797" y="6105"/>
                    <a:pt x="5644" y="4722"/>
                  </a:cubicBezTo>
                  <a:cubicBezTo>
                    <a:pt x="5183" y="3920"/>
                    <a:pt x="4602" y="3228"/>
                    <a:pt x="4030" y="2537"/>
                  </a:cubicBezTo>
                  <a:cubicBezTo>
                    <a:pt x="3800" y="2186"/>
                    <a:pt x="2647" y="1033"/>
                    <a:pt x="2647" y="692"/>
                  </a:cubicBezTo>
                  <a:cubicBezTo>
                    <a:pt x="2647" y="231"/>
                    <a:pt x="2186" y="1"/>
                    <a:pt x="18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6" name="Google Shape;2686;p39"/>
            <p:cNvSpPr/>
            <p:nvPr/>
          </p:nvSpPr>
          <p:spPr>
            <a:xfrm>
              <a:off x="-217291" y="2058686"/>
              <a:ext cx="209793" cy="407595"/>
            </a:xfrm>
            <a:custGeom>
              <a:avLst/>
              <a:gdLst/>
              <a:ahLst/>
              <a:cxnLst/>
              <a:rect l="l" t="t" r="r" b="b"/>
              <a:pathLst>
                <a:path w="5787" h="11244" extrusionOk="0">
                  <a:moveTo>
                    <a:pt x="5011" y="0"/>
                  </a:moveTo>
                  <a:cubicBezTo>
                    <a:pt x="4872" y="0"/>
                    <a:pt x="4730" y="50"/>
                    <a:pt x="4611" y="169"/>
                  </a:cubicBezTo>
                  <a:cubicBezTo>
                    <a:pt x="3569" y="1091"/>
                    <a:pt x="2767" y="2244"/>
                    <a:pt x="1845" y="3397"/>
                  </a:cubicBezTo>
                  <a:cubicBezTo>
                    <a:pt x="1383" y="4088"/>
                    <a:pt x="0" y="5361"/>
                    <a:pt x="0" y="6283"/>
                  </a:cubicBezTo>
                  <a:cubicBezTo>
                    <a:pt x="0" y="7085"/>
                    <a:pt x="922" y="7666"/>
                    <a:pt x="1494" y="8238"/>
                  </a:cubicBezTo>
                  <a:cubicBezTo>
                    <a:pt x="2536" y="9160"/>
                    <a:pt x="3569" y="10202"/>
                    <a:pt x="4722" y="11125"/>
                  </a:cubicBezTo>
                  <a:cubicBezTo>
                    <a:pt x="4845" y="11206"/>
                    <a:pt x="4982" y="11244"/>
                    <a:pt x="5113" y="11244"/>
                  </a:cubicBezTo>
                  <a:cubicBezTo>
                    <a:pt x="5353" y="11244"/>
                    <a:pt x="5572" y="11115"/>
                    <a:pt x="5644" y="10894"/>
                  </a:cubicBezTo>
                  <a:cubicBezTo>
                    <a:pt x="5764" y="10774"/>
                    <a:pt x="5764" y="10664"/>
                    <a:pt x="5764" y="10544"/>
                  </a:cubicBezTo>
                  <a:cubicBezTo>
                    <a:pt x="5644" y="7436"/>
                    <a:pt x="5533" y="4439"/>
                    <a:pt x="5764" y="1322"/>
                  </a:cubicBezTo>
                  <a:cubicBezTo>
                    <a:pt x="5764" y="1091"/>
                    <a:pt x="5644" y="861"/>
                    <a:pt x="5533" y="750"/>
                  </a:cubicBezTo>
                  <a:cubicBezTo>
                    <a:pt x="5786" y="408"/>
                    <a:pt x="5411" y="0"/>
                    <a:pt x="501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7" name="Google Shape;2687;p39"/>
            <p:cNvSpPr/>
            <p:nvPr/>
          </p:nvSpPr>
          <p:spPr>
            <a:xfrm>
              <a:off x="-54485" y="1484105"/>
              <a:ext cx="330007" cy="776874"/>
            </a:xfrm>
            <a:custGeom>
              <a:avLst/>
              <a:gdLst/>
              <a:ahLst/>
              <a:cxnLst/>
              <a:rect l="l" t="t" r="r" b="b"/>
              <a:pathLst>
                <a:path w="9103" h="21431" extrusionOk="0">
                  <a:moveTo>
                    <a:pt x="7267" y="1"/>
                  </a:moveTo>
                  <a:cubicBezTo>
                    <a:pt x="6917" y="1"/>
                    <a:pt x="6575" y="231"/>
                    <a:pt x="6456" y="692"/>
                  </a:cubicBezTo>
                  <a:cubicBezTo>
                    <a:pt x="6456" y="1033"/>
                    <a:pt x="5303" y="2186"/>
                    <a:pt x="5072" y="2537"/>
                  </a:cubicBezTo>
                  <a:cubicBezTo>
                    <a:pt x="4501" y="3228"/>
                    <a:pt x="3920" y="3920"/>
                    <a:pt x="3458" y="4722"/>
                  </a:cubicBezTo>
                  <a:cubicBezTo>
                    <a:pt x="2306" y="6105"/>
                    <a:pt x="1153" y="7489"/>
                    <a:pt x="231" y="9103"/>
                  </a:cubicBezTo>
                  <a:cubicBezTo>
                    <a:pt x="0" y="9333"/>
                    <a:pt x="120" y="9684"/>
                    <a:pt x="231" y="10025"/>
                  </a:cubicBezTo>
                  <a:lnTo>
                    <a:pt x="231" y="10255"/>
                  </a:lnTo>
                  <a:cubicBezTo>
                    <a:pt x="461" y="12330"/>
                    <a:pt x="2306" y="14064"/>
                    <a:pt x="3458" y="15788"/>
                  </a:cubicBezTo>
                  <a:cubicBezTo>
                    <a:pt x="4731" y="17522"/>
                    <a:pt x="5884" y="19477"/>
                    <a:pt x="7267" y="21091"/>
                  </a:cubicBezTo>
                  <a:cubicBezTo>
                    <a:pt x="7447" y="21331"/>
                    <a:pt x="7665" y="21430"/>
                    <a:pt x="7881" y="21430"/>
                  </a:cubicBezTo>
                  <a:cubicBezTo>
                    <a:pt x="8499" y="21430"/>
                    <a:pt x="9102" y="20621"/>
                    <a:pt x="8761" y="19938"/>
                  </a:cubicBezTo>
                  <a:cubicBezTo>
                    <a:pt x="7728" y="17863"/>
                    <a:pt x="6114" y="15908"/>
                    <a:pt x="4842" y="14064"/>
                  </a:cubicBezTo>
                  <a:cubicBezTo>
                    <a:pt x="3920" y="12791"/>
                    <a:pt x="2997" y="11178"/>
                    <a:pt x="1614" y="10255"/>
                  </a:cubicBezTo>
                  <a:cubicBezTo>
                    <a:pt x="1614" y="10255"/>
                    <a:pt x="1734" y="10255"/>
                    <a:pt x="1734" y="10145"/>
                  </a:cubicBezTo>
                  <a:cubicBezTo>
                    <a:pt x="3117" y="8641"/>
                    <a:pt x="4270" y="6797"/>
                    <a:pt x="5533" y="5183"/>
                  </a:cubicBezTo>
                  <a:cubicBezTo>
                    <a:pt x="6345" y="4031"/>
                    <a:pt x="8189" y="2306"/>
                    <a:pt x="8069" y="803"/>
                  </a:cubicBezTo>
                  <a:cubicBezTo>
                    <a:pt x="8069" y="572"/>
                    <a:pt x="7839" y="111"/>
                    <a:pt x="7498" y="111"/>
                  </a:cubicBezTo>
                  <a:cubicBezTo>
                    <a:pt x="7498" y="111"/>
                    <a:pt x="7378" y="111"/>
                    <a:pt x="72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8" name="Google Shape;2688;p39"/>
            <p:cNvSpPr/>
            <p:nvPr/>
          </p:nvSpPr>
          <p:spPr>
            <a:xfrm>
              <a:off x="92878" y="1490195"/>
              <a:ext cx="450039" cy="449971"/>
            </a:xfrm>
            <a:custGeom>
              <a:avLst/>
              <a:gdLst/>
              <a:ahLst/>
              <a:cxnLst/>
              <a:rect l="l" t="t" r="r" b="b"/>
              <a:pathLst>
                <a:path w="12414" h="12413" extrusionOk="0">
                  <a:moveTo>
                    <a:pt x="6540" y="5135"/>
                  </a:moveTo>
                  <a:lnTo>
                    <a:pt x="6540" y="5366"/>
                  </a:lnTo>
                  <a:cubicBezTo>
                    <a:pt x="6430" y="5366"/>
                    <a:pt x="6310" y="5476"/>
                    <a:pt x="6310" y="5596"/>
                  </a:cubicBezTo>
                  <a:cubicBezTo>
                    <a:pt x="6310" y="5707"/>
                    <a:pt x="6310" y="5707"/>
                    <a:pt x="6199" y="5827"/>
                  </a:cubicBezTo>
                  <a:cubicBezTo>
                    <a:pt x="6199" y="5827"/>
                    <a:pt x="6199" y="5707"/>
                    <a:pt x="6079" y="5707"/>
                  </a:cubicBezTo>
                  <a:cubicBezTo>
                    <a:pt x="6199" y="5476"/>
                    <a:pt x="6430" y="5366"/>
                    <a:pt x="6540" y="5135"/>
                  </a:cubicBezTo>
                  <a:close/>
                  <a:moveTo>
                    <a:pt x="8731" y="1"/>
                  </a:moveTo>
                  <a:cubicBezTo>
                    <a:pt x="8615" y="1"/>
                    <a:pt x="8500" y="58"/>
                    <a:pt x="8385" y="174"/>
                  </a:cubicBezTo>
                  <a:cubicBezTo>
                    <a:pt x="5388" y="3171"/>
                    <a:pt x="2621" y="7090"/>
                    <a:pt x="316" y="10668"/>
                  </a:cubicBezTo>
                  <a:cubicBezTo>
                    <a:pt x="1" y="11094"/>
                    <a:pt x="463" y="11715"/>
                    <a:pt x="898" y="11715"/>
                  </a:cubicBezTo>
                  <a:cubicBezTo>
                    <a:pt x="935" y="11715"/>
                    <a:pt x="971" y="11710"/>
                    <a:pt x="1007" y="11701"/>
                  </a:cubicBezTo>
                  <a:cubicBezTo>
                    <a:pt x="1127" y="11821"/>
                    <a:pt x="1238" y="11932"/>
                    <a:pt x="1358" y="11932"/>
                  </a:cubicBezTo>
                  <a:cubicBezTo>
                    <a:pt x="1929" y="12052"/>
                    <a:pt x="2510" y="12052"/>
                    <a:pt x="3082" y="12052"/>
                  </a:cubicBezTo>
                  <a:cubicBezTo>
                    <a:pt x="3774" y="12162"/>
                    <a:pt x="4355" y="12282"/>
                    <a:pt x="5046" y="12393"/>
                  </a:cubicBezTo>
                  <a:cubicBezTo>
                    <a:pt x="5097" y="12406"/>
                    <a:pt x="5148" y="12412"/>
                    <a:pt x="5200" y="12412"/>
                  </a:cubicBezTo>
                  <a:cubicBezTo>
                    <a:pt x="5624" y="12412"/>
                    <a:pt x="6067" y="12001"/>
                    <a:pt x="5969" y="11591"/>
                  </a:cubicBezTo>
                  <a:cubicBezTo>
                    <a:pt x="5618" y="10438"/>
                    <a:pt x="5277" y="9165"/>
                    <a:pt x="4585" y="8243"/>
                  </a:cubicBezTo>
                  <a:lnTo>
                    <a:pt x="4585" y="8243"/>
                  </a:lnTo>
                  <a:cubicBezTo>
                    <a:pt x="5157" y="8473"/>
                    <a:pt x="5969" y="8593"/>
                    <a:pt x="6660" y="8704"/>
                  </a:cubicBezTo>
                  <a:cubicBezTo>
                    <a:pt x="6891" y="8764"/>
                    <a:pt x="7207" y="8852"/>
                    <a:pt x="7509" y="8852"/>
                  </a:cubicBezTo>
                  <a:cubicBezTo>
                    <a:pt x="7811" y="8852"/>
                    <a:pt x="8099" y="8764"/>
                    <a:pt x="8274" y="8473"/>
                  </a:cubicBezTo>
                  <a:cubicBezTo>
                    <a:pt x="8615" y="7902"/>
                    <a:pt x="8274" y="7210"/>
                    <a:pt x="8154" y="6629"/>
                  </a:cubicBezTo>
                  <a:cubicBezTo>
                    <a:pt x="7924" y="5937"/>
                    <a:pt x="7813" y="5246"/>
                    <a:pt x="7583" y="4554"/>
                  </a:cubicBezTo>
                  <a:lnTo>
                    <a:pt x="7583" y="4554"/>
                  </a:lnTo>
                  <a:cubicBezTo>
                    <a:pt x="8154" y="4674"/>
                    <a:pt x="8735" y="4674"/>
                    <a:pt x="9307" y="4785"/>
                  </a:cubicBezTo>
                  <a:cubicBezTo>
                    <a:pt x="9999" y="4785"/>
                    <a:pt x="10810" y="4905"/>
                    <a:pt x="11612" y="4905"/>
                  </a:cubicBezTo>
                  <a:cubicBezTo>
                    <a:pt x="11652" y="4914"/>
                    <a:pt x="11690" y="4919"/>
                    <a:pt x="11728" y="4919"/>
                  </a:cubicBezTo>
                  <a:cubicBezTo>
                    <a:pt x="12130" y="4919"/>
                    <a:pt x="12414" y="4404"/>
                    <a:pt x="12304" y="3982"/>
                  </a:cubicBezTo>
                  <a:cubicBezTo>
                    <a:pt x="11963" y="2479"/>
                    <a:pt x="10921" y="635"/>
                    <a:pt x="9427" y="63"/>
                  </a:cubicBezTo>
                  <a:cubicBezTo>
                    <a:pt x="9307" y="63"/>
                    <a:pt x="9196" y="63"/>
                    <a:pt x="9076" y="174"/>
                  </a:cubicBezTo>
                  <a:cubicBezTo>
                    <a:pt x="8961" y="58"/>
                    <a:pt x="8846" y="1"/>
                    <a:pt x="873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9" name="Google Shape;2689;p39"/>
            <p:cNvSpPr/>
            <p:nvPr/>
          </p:nvSpPr>
          <p:spPr>
            <a:xfrm>
              <a:off x="-46944" y="2058686"/>
              <a:ext cx="209793" cy="407595"/>
            </a:xfrm>
            <a:custGeom>
              <a:avLst/>
              <a:gdLst/>
              <a:ahLst/>
              <a:cxnLst/>
              <a:rect l="l" t="t" r="r" b="b"/>
              <a:pathLst>
                <a:path w="5787" h="11244" extrusionOk="0">
                  <a:moveTo>
                    <a:pt x="775" y="0"/>
                  </a:moveTo>
                  <a:cubicBezTo>
                    <a:pt x="376" y="0"/>
                    <a:pt x="0" y="408"/>
                    <a:pt x="253" y="750"/>
                  </a:cubicBezTo>
                  <a:cubicBezTo>
                    <a:pt x="143" y="861"/>
                    <a:pt x="23" y="1091"/>
                    <a:pt x="23" y="1322"/>
                  </a:cubicBezTo>
                  <a:cubicBezTo>
                    <a:pt x="253" y="4439"/>
                    <a:pt x="143" y="7436"/>
                    <a:pt x="23" y="10544"/>
                  </a:cubicBezTo>
                  <a:cubicBezTo>
                    <a:pt x="23" y="10664"/>
                    <a:pt x="23" y="10774"/>
                    <a:pt x="143" y="10894"/>
                  </a:cubicBezTo>
                  <a:cubicBezTo>
                    <a:pt x="214" y="11115"/>
                    <a:pt x="433" y="11244"/>
                    <a:pt x="674" y="11244"/>
                  </a:cubicBezTo>
                  <a:cubicBezTo>
                    <a:pt x="805" y="11244"/>
                    <a:pt x="942" y="11206"/>
                    <a:pt x="1065" y="11125"/>
                  </a:cubicBezTo>
                  <a:cubicBezTo>
                    <a:pt x="2218" y="10202"/>
                    <a:pt x="3250" y="9160"/>
                    <a:pt x="4293" y="8238"/>
                  </a:cubicBezTo>
                  <a:cubicBezTo>
                    <a:pt x="4864" y="7666"/>
                    <a:pt x="5786" y="7085"/>
                    <a:pt x="5786" y="6283"/>
                  </a:cubicBezTo>
                  <a:cubicBezTo>
                    <a:pt x="5786" y="5361"/>
                    <a:pt x="4403" y="4088"/>
                    <a:pt x="3942" y="3397"/>
                  </a:cubicBezTo>
                  <a:cubicBezTo>
                    <a:pt x="3020" y="2244"/>
                    <a:pt x="2218" y="1091"/>
                    <a:pt x="1176" y="169"/>
                  </a:cubicBezTo>
                  <a:cubicBezTo>
                    <a:pt x="1056" y="50"/>
                    <a:pt x="914" y="0"/>
                    <a:pt x="7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90" name="Google Shape;2690;p39"/>
            <p:cNvSpPr/>
            <p:nvPr/>
          </p:nvSpPr>
          <p:spPr>
            <a:xfrm>
              <a:off x="275767" y="1710421"/>
              <a:ext cx="369485" cy="387295"/>
            </a:xfrm>
            <a:custGeom>
              <a:avLst/>
              <a:gdLst/>
              <a:ahLst/>
              <a:cxnLst/>
              <a:rect l="l" t="t" r="r" b="b"/>
              <a:pathLst>
                <a:path w="10192" h="10684" extrusionOk="0">
                  <a:moveTo>
                    <a:pt x="9590" y="1"/>
                  </a:moveTo>
                  <a:cubicBezTo>
                    <a:pt x="9508" y="1"/>
                    <a:pt x="9421" y="28"/>
                    <a:pt x="9334" y="93"/>
                  </a:cubicBezTo>
                  <a:cubicBezTo>
                    <a:pt x="5996" y="2629"/>
                    <a:pt x="2538" y="5977"/>
                    <a:pt x="343" y="9545"/>
                  </a:cubicBezTo>
                  <a:cubicBezTo>
                    <a:pt x="1" y="10147"/>
                    <a:pt x="485" y="10683"/>
                    <a:pt x="992" y="10683"/>
                  </a:cubicBezTo>
                  <a:cubicBezTo>
                    <a:pt x="1168" y="10683"/>
                    <a:pt x="1348" y="10618"/>
                    <a:pt x="1495" y="10468"/>
                  </a:cubicBezTo>
                  <a:cubicBezTo>
                    <a:pt x="4382" y="7360"/>
                    <a:pt x="7148" y="4012"/>
                    <a:pt x="9915" y="785"/>
                  </a:cubicBezTo>
                  <a:cubicBezTo>
                    <a:pt x="10192" y="508"/>
                    <a:pt x="9941" y="1"/>
                    <a:pt x="9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91" name="Google Shape;2691;p39"/>
            <p:cNvSpPr/>
            <p:nvPr/>
          </p:nvSpPr>
          <p:spPr>
            <a:xfrm>
              <a:off x="347836" y="1779806"/>
              <a:ext cx="400808" cy="415244"/>
            </a:xfrm>
            <a:custGeom>
              <a:avLst/>
              <a:gdLst/>
              <a:ahLst/>
              <a:cxnLst/>
              <a:rect l="l" t="t" r="r" b="b"/>
              <a:pathLst>
                <a:path w="11056" h="11455" extrusionOk="0">
                  <a:moveTo>
                    <a:pt x="10462" y="1"/>
                  </a:moveTo>
                  <a:cubicBezTo>
                    <a:pt x="10339" y="1"/>
                    <a:pt x="10212" y="44"/>
                    <a:pt x="10113" y="143"/>
                  </a:cubicBezTo>
                  <a:cubicBezTo>
                    <a:pt x="6654" y="3021"/>
                    <a:pt x="3196" y="6709"/>
                    <a:pt x="430" y="10287"/>
                  </a:cubicBezTo>
                  <a:cubicBezTo>
                    <a:pt x="1" y="10806"/>
                    <a:pt x="345" y="11455"/>
                    <a:pt x="836" y="11455"/>
                  </a:cubicBezTo>
                  <a:cubicBezTo>
                    <a:pt x="999" y="11455"/>
                    <a:pt x="1179" y="11383"/>
                    <a:pt x="1352" y="11210"/>
                  </a:cubicBezTo>
                  <a:cubicBezTo>
                    <a:pt x="4810" y="8093"/>
                    <a:pt x="8158" y="4404"/>
                    <a:pt x="10804" y="604"/>
                  </a:cubicBezTo>
                  <a:cubicBezTo>
                    <a:pt x="11055" y="274"/>
                    <a:pt x="10772" y="1"/>
                    <a:pt x="104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692" name="Google Shape;2692;p39"/>
          <p:cNvGrpSpPr/>
          <p:nvPr/>
        </p:nvGrpSpPr>
        <p:grpSpPr>
          <a:xfrm rot="5400000" flipH="1">
            <a:off x="4032677" y="4179953"/>
            <a:ext cx="1078604" cy="1926882"/>
            <a:chOff x="-329960" y="539399"/>
            <a:chExt cx="1078604" cy="1926882"/>
          </a:xfrm>
        </p:grpSpPr>
        <p:sp>
          <p:nvSpPr>
            <p:cNvPr id="2693" name="Google Shape;2693;p39"/>
            <p:cNvSpPr/>
            <p:nvPr/>
          </p:nvSpPr>
          <p:spPr>
            <a:xfrm>
              <a:off x="-329960" y="744689"/>
              <a:ext cx="330007" cy="776874"/>
            </a:xfrm>
            <a:custGeom>
              <a:avLst/>
              <a:gdLst/>
              <a:ahLst/>
              <a:cxnLst/>
              <a:rect l="l" t="t" r="r" b="b"/>
              <a:pathLst>
                <a:path w="9103" h="21431" extrusionOk="0">
                  <a:moveTo>
                    <a:pt x="1221" y="1"/>
                  </a:moveTo>
                  <a:cubicBezTo>
                    <a:pt x="604" y="1"/>
                    <a:pt x="0" y="810"/>
                    <a:pt x="342" y="1493"/>
                  </a:cubicBezTo>
                  <a:cubicBezTo>
                    <a:pt x="1374" y="3568"/>
                    <a:pt x="2988" y="5523"/>
                    <a:pt x="4261" y="7367"/>
                  </a:cubicBezTo>
                  <a:cubicBezTo>
                    <a:pt x="5183" y="8640"/>
                    <a:pt x="6105" y="10253"/>
                    <a:pt x="7489" y="11176"/>
                  </a:cubicBezTo>
                  <a:lnTo>
                    <a:pt x="7369" y="11286"/>
                  </a:lnTo>
                  <a:cubicBezTo>
                    <a:pt x="5985" y="12789"/>
                    <a:pt x="4833" y="14634"/>
                    <a:pt x="3569" y="16248"/>
                  </a:cubicBezTo>
                  <a:cubicBezTo>
                    <a:pt x="2758" y="17400"/>
                    <a:pt x="913" y="19125"/>
                    <a:pt x="1033" y="20628"/>
                  </a:cubicBezTo>
                  <a:cubicBezTo>
                    <a:pt x="1033" y="20859"/>
                    <a:pt x="1264" y="21320"/>
                    <a:pt x="1605" y="21320"/>
                  </a:cubicBezTo>
                  <a:cubicBezTo>
                    <a:pt x="1725" y="21320"/>
                    <a:pt x="1725" y="21320"/>
                    <a:pt x="1836" y="21430"/>
                  </a:cubicBezTo>
                  <a:cubicBezTo>
                    <a:pt x="2186" y="21430"/>
                    <a:pt x="2647" y="21200"/>
                    <a:pt x="2647" y="20739"/>
                  </a:cubicBezTo>
                  <a:cubicBezTo>
                    <a:pt x="2647" y="20398"/>
                    <a:pt x="3800" y="19245"/>
                    <a:pt x="4030" y="18894"/>
                  </a:cubicBezTo>
                  <a:cubicBezTo>
                    <a:pt x="4602" y="18203"/>
                    <a:pt x="5183" y="17511"/>
                    <a:pt x="5644" y="16709"/>
                  </a:cubicBezTo>
                  <a:cubicBezTo>
                    <a:pt x="6797" y="15325"/>
                    <a:pt x="7950" y="13942"/>
                    <a:pt x="8872" y="12328"/>
                  </a:cubicBezTo>
                  <a:cubicBezTo>
                    <a:pt x="9102" y="12098"/>
                    <a:pt x="8983" y="11747"/>
                    <a:pt x="8872" y="11406"/>
                  </a:cubicBezTo>
                  <a:lnTo>
                    <a:pt x="8872" y="11176"/>
                  </a:lnTo>
                  <a:cubicBezTo>
                    <a:pt x="8641" y="9101"/>
                    <a:pt x="6797" y="7367"/>
                    <a:pt x="5644" y="5642"/>
                  </a:cubicBezTo>
                  <a:cubicBezTo>
                    <a:pt x="4372" y="3909"/>
                    <a:pt x="3219" y="1954"/>
                    <a:pt x="1836" y="340"/>
                  </a:cubicBezTo>
                  <a:cubicBezTo>
                    <a:pt x="1656" y="100"/>
                    <a:pt x="1438" y="1"/>
                    <a:pt x="1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94" name="Google Shape;2694;p39"/>
            <p:cNvSpPr/>
            <p:nvPr/>
          </p:nvSpPr>
          <p:spPr>
            <a:xfrm>
              <a:off x="-217291" y="539399"/>
              <a:ext cx="209793" cy="407595"/>
            </a:xfrm>
            <a:custGeom>
              <a:avLst/>
              <a:gdLst/>
              <a:ahLst/>
              <a:cxnLst/>
              <a:rect l="l" t="t" r="r" b="b"/>
              <a:pathLst>
                <a:path w="5787" h="11244" extrusionOk="0">
                  <a:moveTo>
                    <a:pt x="5113" y="0"/>
                  </a:moveTo>
                  <a:cubicBezTo>
                    <a:pt x="4982" y="0"/>
                    <a:pt x="4845" y="38"/>
                    <a:pt x="4722" y="119"/>
                  </a:cubicBezTo>
                  <a:cubicBezTo>
                    <a:pt x="3569" y="1041"/>
                    <a:pt x="2536" y="2084"/>
                    <a:pt x="1494" y="3006"/>
                  </a:cubicBezTo>
                  <a:cubicBezTo>
                    <a:pt x="922" y="3577"/>
                    <a:pt x="0" y="4158"/>
                    <a:pt x="0" y="4961"/>
                  </a:cubicBezTo>
                  <a:cubicBezTo>
                    <a:pt x="0" y="5883"/>
                    <a:pt x="1383" y="7156"/>
                    <a:pt x="1845" y="7847"/>
                  </a:cubicBezTo>
                  <a:cubicBezTo>
                    <a:pt x="2767" y="9000"/>
                    <a:pt x="3569" y="10153"/>
                    <a:pt x="4611" y="11075"/>
                  </a:cubicBezTo>
                  <a:cubicBezTo>
                    <a:pt x="4730" y="11194"/>
                    <a:pt x="4872" y="11244"/>
                    <a:pt x="5011" y="11244"/>
                  </a:cubicBezTo>
                  <a:cubicBezTo>
                    <a:pt x="5411" y="11244"/>
                    <a:pt x="5786" y="10836"/>
                    <a:pt x="5533" y="10494"/>
                  </a:cubicBezTo>
                  <a:cubicBezTo>
                    <a:pt x="5644" y="10383"/>
                    <a:pt x="5764" y="10153"/>
                    <a:pt x="5764" y="9922"/>
                  </a:cubicBezTo>
                  <a:cubicBezTo>
                    <a:pt x="5533" y="6805"/>
                    <a:pt x="5644" y="3808"/>
                    <a:pt x="5764" y="700"/>
                  </a:cubicBezTo>
                  <a:cubicBezTo>
                    <a:pt x="5764" y="580"/>
                    <a:pt x="5764" y="470"/>
                    <a:pt x="5644" y="350"/>
                  </a:cubicBezTo>
                  <a:cubicBezTo>
                    <a:pt x="5572" y="129"/>
                    <a:pt x="5353" y="0"/>
                    <a:pt x="51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95" name="Google Shape;2695;p39"/>
            <p:cNvSpPr/>
            <p:nvPr/>
          </p:nvSpPr>
          <p:spPr>
            <a:xfrm>
              <a:off x="-54485" y="744689"/>
              <a:ext cx="330007" cy="776874"/>
            </a:xfrm>
            <a:custGeom>
              <a:avLst/>
              <a:gdLst/>
              <a:ahLst/>
              <a:cxnLst/>
              <a:rect l="l" t="t" r="r" b="b"/>
              <a:pathLst>
                <a:path w="9103" h="21431" extrusionOk="0">
                  <a:moveTo>
                    <a:pt x="7881" y="1"/>
                  </a:moveTo>
                  <a:cubicBezTo>
                    <a:pt x="7665" y="1"/>
                    <a:pt x="7447" y="100"/>
                    <a:pt x="7267" y="340"/>
                  </a:cubicBezTo>
                  <a:cubicBezTo>
                    <a:pt x="5884" y="1954"/>
                    <a:pt x="4731" y="3909"/>
                    <a:pt x="3458" y="5642"/>
                  </a:cubicBezTo>
                  <a:cubicBezTo>
                    <a:pt x="2306" y="7367"/>
                    <a:pt x="461" y="9101"/>
                    <a:pt x="231" y="11176"/>
                  </a:cubicBezTo>
                  <a:lnTo>
                    <a:pt x="231" y="11406"/>
                  </a:lnTo>
                  <a:cubicBezTo>
                    <a:pt x="120" y="11747"/>
                    <a:pt x="0" y="12098"/>
                    <a:pt x="231" y="12328"/>
                  </a:cubicBezTo>
                  <a:cubicBezTo>
                    <a:pt x="1153" y="13942"/>
                    <a:pt x="2306" y="15325"/>
                    <a:pt x="3458" y="16709"/>
                  </a:cubicBezTo>
                  <a:cubicBezTo>
                    <a:pt x="3920" y="17511"/>
                    <a:pt x="4501" y="18203"/>
                    <a:pt x="5072" y="18894"/>
                  </a:cubicBezTo>
                  <a:cubicBezTo>
                    <a:pt x="5303" y="19245"/>
                    <a:pt x="6456" y="20398"/>
                    <a:pt x="6456" y="20739"/>
                  </a:cubicBezTo>
                  <a:cubicBezTo>
                    <a:pt x="6575" y="21200"/>
                    <a:pt x="6917" y="21430"/>
                    <a:pt x="7267" y="21430"/>
                  </a:cubicBezTo>
                  <a:cubicBezTo>
                    <a:pt x="7378" y="21320"/>
                    <a:pt x="7498" y="21320"/>
                    <a:pt x="7498" y="21320"/>
                  </a:cubicBezTo>
                  <a:cubicBezTo>
                    <a:pt x="7839" y="21320"/>
                    <a:pt x="8069" y="20859"/>
                    <a:pt x="8069" y="20628"/>
                  </a:cubicBezTo>
                  <a:cubicBezTo>
                    <a:pt x="8189" y="19125"/>
                    <a:pt x="6345" y="17400"/>
                    <a:pt x="5533" y="16248"/>
                  </a:cubicBezTo>
                  <a:cubicBezTo>
                    <a:pt x="4270" y="14634"/>
                    <a:pt x="3117" y="12789"/>
                    <a:pt x="1734" y="11286"/>
                  </a:cubicBezTo>
                  <a:lnTo>
                    <a:pt x="1614" y="11176"/>
                  </a:lnTo>
                  <a:cubicBezTo>
                    <a:pt x="2997" y="10253"/>
                    <a:pt x="3920" y="8640"/>
                    <a:pt x="4842" y="7367"/>
                  </a:cubicBezTo>
                  <a:cubicBezTo>
                    <a:pt x="6114" y="5523"/>
                    <a:pt x="7728" y="3568"/>
                    <a:pt x="8761" y="1493"/>
                  </a:cubicBezTo>
                  <a:cubicBezTo>
                    <a:pt x="9102" y="810"/>
                    <a:pt x="8499" y="1"/>
                    <a:pt x="78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96" name="Google Shape;2696;p39"/>
            <p:cNvSpPr/>
            <p:nvPr/>
          </p:nvSpPr>
          <p:spPr>
            <a:xfrm>
              <a:off x="92878" y="1065512"/>
              <a:ext cx="450039" cy="449971"/>
            </a:xfrm>
            <a:custGeom>
              <a:avLst/>
              <a:gdLst/>
              <a:ahLst/>
              <a:cxnLst/>
              <a:rect l="l" t="t" r="r" b="b"/>
              <a:pathLst>
                <a:path w="12414" h="12413" extrusionOk="0">
                  <a:moveTo>
                    <a:pt x="6199" y="6586"/>
                  </a:moveTo>
                  <a:cubicBezTo>
                    <a:pt x="6310" y="6706"/>
                    <a:pt x="6310" y="6706"/>
                    <a:pt x="6310" y="6817"/>
                  </a:cubicBezTo>
                  <a:cubicBezTo>
                    <a:pt x="6310" y="6937"/>
                    <a:pt x="6430" y="7047"/>
                    <a:pt x="6540" y="7047"/>
                  </a:cubicBezTo>
                  <a:lnTo>
                    <a:pt x="6540" y="7278"/>
                  </a:lnTo>
                  <a:cubicBezTo>
                    <a:pt x="6430" y="7047"/>
                    <a:pt x="6199" y="6937"/>
                    <a:pt x="6079" y="6706"/>
                  </a:cubicBezTo>
                  <a:cubicBezTo>
                    <a:pt x="6199" y="6706"/>
                    <a:pt x="6199" y="6586"/>
                    <a:pt x="6199" y="6586"/>
                  </a:cubicBezTo>
                  <a:close/>
                  <a:moveTo>
                    <a:pt x="5200" y="1"/>
                  </a:moveTo>
                  <a:cubicBezTo>
                    <a:pt x="5148" y="1"/>
                    <a:pt x="5097" y="7"/>
                    <a:pt x="5046" y="20"/>
                  </a:cubicBezTo>
                  <a:cubicBezTo>
                    <a:pt x="4355" y="131"/>
                    <a:pt x="3774" y="251"/>
                    <a:pt x="3082" y="361"/>
                  </a:cubicBezTo>
                  <a:cubicBezTo>
                    <a:pt x="2510" y="361"/>
                    <a:pt x="1929" y="361"/>
                    <a:pt x="1358" y="481"/>
                  </a:cubicBezTo>
                  <a:cubicBezTo>
                    <a:pt x="1238" y="481"/>
                    <a:pt x="1127" y="592"/>
                    <a:pt x="1007" y="712"/>
                  </a:cubicBezTo>
                  <a:cubicBezTo>
                    <a:pt x="971" y="702"/>
                    <a:pt x="935" y="698"/>
                    <a:pt x="898" y="698"/>
                  </a:cubicBezTo>
                  <a:cubicBezTo>
                    <a:pt x="463" y="698"/>
                    <a:pt x="1" y="1319"/>
                    <a:pt x="316" y="1745"/>
                  </a:cubicBezTo>
                  <a:cubicBezTo>
                    <a:pt x="2621" y="5323"/>
                    <a:pt x="5388" y="9242"/>
                    <a:pt x="8385" y="12239"/>
                  </a:cubicBezTo>
                  <a:cubicBezTo>
                    <a:pt x="8500" y="12354"/>
                    <a:pt x="8615" y="12412"/>
                    <a:pt x="8731" y="12412"/>
                  </a:cubicBezTo>
                  <a:cubicBezTo>
                    <a:pt x="8846" y="12412"/>
                    <a:pt x="8961" y="12354"/>
                    <a:pt x="9076" y="12239"/>
                  </a:cubicBezTo>
                  <a:cubicBezTo>
                    <a:pt x="9196" y="12350"/>
                    <a:pt x="9307" y="12350"/>
                    <a:pt x="9427" y="12350"/>
                  </a:cubicBezTo>
                  <a:cubicBezTo>
                    <a:pt x="10921" y="11778"/>
                    <a:pt x="11963" y="9934"/>
                    <a:pt x="12304" y="8431"/>
                  </a:cubicBezTo>
                  <a:cubicBezTo>
                    <a:pt x="12414" y="8009"/>
                    <a:pt x="12130" y="7494"/>
                    <a:pt x="11728" y="7494"/>
                  </a:cubicBezTo>
                  <a:cubicBezTo>
                    <a:pt x="11690" y="7494"/>
                    <a:pt x="11652" y="7499"/>
                    <a:pt x="11612" y="7508"/>
                  </a:cubicBezTo>
                  <a:cubicBezTo>
                    <a:pt x="10810" y="7508"/>
                    <a:pt x="9999" y="7628"/>
                    <a:pt x="9307" y="7739"/>
                  </a:cubicBezTo>
                  <a:cubicBezTo>
                    <a:pt x="8735" y="7739"/>
                    <a:pt x="8154" y="7739"/>
                    <a:pt x="7583" y="7859"/>
                  </a:cubicBezTo>
                  <a:cubicBezTo>
                    <a:pt x="7813" y="7167"/>
                    <a:pt x="7924" y="6475"/>
                    <a:pt x="8154" y="5784"/>
                  </a:cubicBezTo>
                  <a:cubicBezTo>
                    <a:pt x="8274" y="5203"/>
                    <a:pt x="8615" y="4511"/>
                    <a:pt x="8274" y="3939"/>
                  </a:cubicBezTo>
                  <a:cubicBezTo>
                    <a:pt x="8099" y="3649"/>
                    <a:pt x="7811" y="3561"/>
                    <a:pt x="7509" y="3561"/>
                  </a:cubicBezTo>
                  <a:cubicBezTo>
                    <a:pt x="7207" y="3561"/>
                    <a:pt x="6891" y="3649"/>
                    <a:pt x="6660" y="3709"/>
                  </a:cubicBezTo>
                  <a:cubicBezTo>
                    <a:pt x="5969" y="3820"/>
                    <a:pt x="5157" y="3939"/>
                    <a:pt x="4585" y="4170"/>
                  </a:cubicBezTo>
                  <a:cubicBezTo>
                    <a:pt x="5277" y="3248"/>
                    <a:pt x="5618" y="1975"/>
                    <a:pt x="5969" y="822"/>
                  </a:cubicBezTo>
                  <a:cubicBezTo>
                    <a:pt x="6067" y="412"/>
                    <a:pt x="5624" y="1"/>
                    <a:pt x="52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97" name="Google Shape;2697;p39"/>
            <p:cNvSpPr/>
            <p:nvPr/>
          </p:nvSpPr>
          <p:spPr>
            <a:xfrm>
              <a:off x="-46944" y="539399"/>
              <a:ext cx="209793" cy="407595"/>
            </a:xfrm>
            <a:custGeom>
              <a:avLst/>
              <a:gdLst/>
              <a:ahLst/>
              <a:cxnLst/>
              <a:rect l="l" t="t" r="r" b="b"/>
              <a:pathLst>
                <a:path w="5787" h="11244" extrusionOk="0">
                  <a:moveTo>
                    <a:pt x="674" y="0"/>
                  </a:moveTo>
                  <a:cubicBezTo>
                    <a:pt x="433" y="0"/>
                    <a:pt x="214" y="129"/>
                    <a:pt x="143" y="350"/>
                  </a:cubicBezTo>
                  <a:cubicBezTo>
                    <a:pt x="23" y="470"/>
                    <a:pt x="23" y="580"/>
                    <a:pt x="23" y="700"/>
                  </a:cubicBezTo>
                  <a:cubicBezTo>
                    <a:pt x="143" y="3808"/>
                    <a:pt x="253" y="6805"/>
                    <a:pt x="23" y="9922"/>
                  </a:cubicBezTo>
                  <a:cubicBezTo>
                    <a:pt x="23" y="10153"/>
                    <a:pt x="143" y="10383"/>
                    <a:pt x="253" y="10494"/>
                  </a:cubicBezTo>
                  <a:cubicBezTo>
                    <a:pt x="0" y="10836"/>
                    <a:pt x="376" y="11244"/>
                    <a:pt x="775" y="11244"/>
                  </a:cubicBezTo>
                  <a:cubicBezTo>
                    <a:pt x="914" y="11244"/>
                    <a:pt x="1056" y="11194"/>
                    <a:pt x="1176" y="11075"/>
                  </a:cubicBezTo>
                  <a:cubicBezTo>
                    <a:pt x="2218" y="10153"/>
                    <a:pt x="3020" y="9000"/>
                    <a:pt x="3942" y="7847"/>
                  </a:cubicBezTo>
                  <a:cubicBezTo>
                    <a:pt x="4403" y="7156"/>
                    <a:pt x="5786" y="5883"/>
                    <a:pt x="5786" y="4961"/>
                  </a:cubicBezTo>
                  <a:cubicBezTo>
                    <a:pt x="5786" y="4158"/>
                    <a:pt x="4864" y="3577"/>
                    <a:pt x="4293" y="3006"/>
                  </a:cubicBezTo>
                  <a:cubicBezTo>
                    <a:pt x="3250" y="2084"/>
                    <a:pt x="2218" y="1041"/>
                    <a:pt x="1065" y="119"/>
                  </a:cubicBezTo>
                  <a:cubicBezTo>
                    <a:pt x="942" y="38"/>
                    <a:pt x="805" y="0"/>
                    <a:pt x="6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98" name="Google Shape;2698;p39"/>
            <p:cNvSpPr/>
            <p:nvPr/>
          </p:nvSpPr>
          <p:spPr>
            <a:xfrm>
              <a:off x="275477" y="908581"/>
              <a:ext cx="369775" cy="386679"/>
            </a:xfrm>
            <a:custGeom>
              <a:avLst/>
              <a:gdLst/>
              <a:ahLst/>
              <a:cxnLst/>
              <a:rect l="l" t="t" r="r" b="b"/>
              <a:pathLst>
                <a:path w="10200" h="10667" extrusionOk="0">
                  <a:moveTo>
                    <a:pt x="1038" y="1"/>
                  </a:moveTo>
                  <a:cubicBezTo>
                    <a:pt x="518" y="1"/>
                    <a:pt x="0" y="596"/>
                    <a:pt x="351" y="1121"/>
                  </a:cubicBezTo>
                  <a:cubicBezTo>
                    <a:pt x="2546" y="4690"/>
                    <a:pt x="6004" y="8038"/>
                    <a:pt x="9342" y="10574"/>
                  </a:cubicBezTo>
                  <a:cubicBezTo>
                    <a:pt x="9429" y="10638"/>
                    <a:pt x="9516" y="10666"/>
                    <a:pt x="9598" y="10666"/>
                  </a:cubicBezTo>
                  <a:cubicBezTo>
                    <a:pt x="9949" y="10666"/>
                    <a:pt x="10200" y="10159"/>
                    <a:pt x="9923" y="9882"/>
                  </a:cubicBezTo>
                  <a:cubicBezTo>
                    <a:pt x="7156" y="6655"/>
                    <a:pt x="4390" y="3307"/>
                    <a:pt x="1503" y="199"/>
                  </a:cubicBezTo>
                  <a:cubicBezTo>
                    <a:pt x="1366" y="60"/>
                    <a:pt x="1202" y="1"/>
                    <a:pt x="1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99" name="Google Shape;2699;p39"/>
            <p:cNvSpPr/>
            <p:nvPr/>
          </p:nvSpPr>
          <p:spPr>
            <a:xfrm>
              <a:off x="347836" y="810630"/>
              <a:ext cx="400808" cy="415244"/>
            </a:xfrm>
            <a:custGeom>
              <a:avLst/>
              <a:gdLst/>
              <a:ahLst/>
              <a:cxnLst/>
              <a:rect l="l" t="t" r="r" b="b"/>
              <a:pathLst>
                <a:path w="11056" h="11455" extrusionOk="0">
                  <a:moveTo>
                    <a:pt x="836" y="0"/>
                  </a:moveTo>
                  <a:cubicBezTo>
                    <a:pt x="345" y="0"/>
                    <a:pt x="1" y="649"/>
                    <a:pt x="430" y="1168"/>
                  </a:cubicBezTo>
                  <a:cubicBezTo>
                    <a:pt x="3196" y="4746"/>
                    <a:pt x="6654" y="8434"/>
                    <a:pt x="10113" y="11312"/>
                  </a:cubicBezTo>
                  <a:cubicBezTo>
                    <a:pt x="10212" y="11411"/>
                    <a:pt x="10339" y="11454"/>
                    <a:pt x="10462" y="11454"/>
                  </a:cubicBezTo>
                  <a:cubicBezTo>
                    <a:pt x="10772" y="11454"/>
                    <a:pt x="11055" y="11181"/>
                    <a:pt x="10804" y="10851"/>
                  </a:cubicBezTo>
                  <a:cubicBezTo>
                    <a:pt x="8158" y="7051"/>
                    <a:pt x="4810" y="3362"/>
                    <a:pt x="1352" y="245"/>
                  </a:cubicBezTo>
                  <a:cubicBezTo>
                    <a:pt x="1179" y="72"/>
                    <a:pt x="999" y="0"/>
                    <a:pt x="8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00" name="Google Shape;2700;p39"/>
            <p:cNvSpPr/>
            <p:nvPr/>
          </p:nvSpPr>
          <p:spPr>
            <a:xfrm>
              <a:off x="-329960" y="1484105"/>
              <a:ext cx="330007" cy="776874"/>
            </a:xfrm>
            <a:custGeom>
              <a:avLst/>
              <a:gdLst/>
              <a:ahLst/>
              <a:cxnLst/>
              <a:rect l="l" t="t" r="r" b="b"/>
              <a:pathLst>
                <a:path w="9103" h="21431" extrusionOk="0">
                  <a:moveTo>
                    <a:pt x="1836" y="1"/>
                  </a:moveTo>
                  <a:cubicBezTo>
                    <a:pt x="1725" y="111"/>
                    <a:pt x="1725" y="111"/>
                    <a:pt x="1605" y="111"/>
                  </a:cubicBezTo>
                  <a:cubicBezTo>
                    <a:pt x="1264" y="111"/>
                    <a:pt x="1033" y="572"/>
                    <a:pt x="1033" y="803"/>
                  </a:cubicBezTo>
                  <a:cubicBezTo>
                    <a:pt x="913" y="2306"/>
                    <a:pt x="2758" y="4031"/>
                    <a:pt x="3569" y="5183"/>
                  </a:cubicBezTo>
                  <a:cubicBezTo>
                    <a:pt x="4833" y="6797"/>
                    <a:pt x="5985" y="8641"/>
                    <a:pt x="7369" y="10145"/>
                  </a:cubicBezTo>
                  <a:cubicBezTo>
                    <a:pt x="7369" y="10255"/>
                    <a:pt x="7489" y="10255"/>
                    <a:pt x="7489" y="10255"/>
                  </a:cubicBezTo>
                  <a:cubicBezTo>
                    <a:pt x="6105" y="11178"/>
                    <a:pt x="5183" y="12791"/>
                    <a:pt x="4261" y="14064"/>
                  </a:cubicBezTo>
                  <a:cubicBezTo>
                    <a:pt x="2988" y="15908"/>
                    <a:pt x="1374" y="17863"/>
                    <a:pt x="342" y="19938"/>
                  </a:cubicBezTo>
                  <a:cubicBezTo>
                    <a:pt x="0" y="20621"/>
                    <a:pt x="604" y="21430"/>
                    <a:pt x="1221" y="21430"/>
                  </a:cubicBezTo>
                  <a:cubicBezTo>
                    <a:pt x="1438" y="21430"/>
                    <a:pt x="1656" y="21331"/>
                    <a:pt x="1836" y="21091"/>
                  </a:cubicBezTo>
                  <a:cubicBezTo>
                    <a:pt x="3219" y="19477"/>
                    <a:pt x="4372" y="17522"/>
                    <a:pt x="5644" y="15788"/>
                  </a:cubicBezTo>
                  <a:cubicBezTo>
                    <a:pt x="6797" y="14064"/>
                    <a:pt x="8641" y="12330"/>
                    <a:pt x="8872" y="10255"/>
                  </a:cubicBezTo>
                  <a:lnTo>
                    <a:pt x="8872" y="10025"/>
                  </a:lnTo>
                  <a:cubicBezTo>
                    <a:pt x="8983" y="9684"/>
                    <a:pt x="9102" y="9333"/>
                    <a:pt x="8872" y="9103"/>
                  </a:cubicBezTo>
                  <a:cubicBezTo>
                    <a:pt x="7950" y="7489"/>
                    <a:pt x="6797" y="6105"/>
                    <a:pt x="5644" y="4722"/>
                  </a:cubicBezTo>
                  <a:cubicBezTo>
                    <a:pt x="5183" y="3920"/>
                    <a:pt x="4602" y="3228"/>
                    <a:pt x="4030" y="2537"/>
                  </a:cubicBezTo>
                  <a:cubicBezTo>
                    <a:pt x="3800" y="2186"/>
                    <a:pt x="2647" y="1033"/>
                    <a:pt x="2647" y="692"/>
                  </a:cubicBezTo>
                  <a:cubicBezTo>
                    <a:pt x="2647" y="231"/>
                    <a:pt x="2186" y="1"/>
                    <a:pt x="18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01" name="Google Shape;2701;p39"/>
            <p:cNvSpPr/>
            <p:nvPr/>
          </p:nvSpPr>
          <p:spPr>
            <a:xfrm>
              <a:off x="-217291" y="2058686"/>
              <a:ext cx="209793" cy="407595"/>
            </a:xfrm>
            <a:custGeom>
              <a:avLst/>
              <a:gdLst/>
              <a:ahLst/>
              <a:cxnLst/>
              <a:rect l="l" t="t" r="r" b="b"/>
              <a:pathLst>
                <a:path w="5787" h="11244" extrusionOk="0">
                  <a:moveTo>
                    <a:pt x="5011" y="0"/>
                  </a:moveTo>
                  <a:cubicBezTo>
                    <a:pt x="4872" y="0"/>
                    <a:pt x="4730" y="50"/>
                    <a:pt x="4611" y="169"/>
                  </a:cubicBezTo>
                  <a:cubicBezTo>
                    <a:pt x="3569" y="1091"/>
                    <a:pt x="2767" y="2244"/>
                    <a:pt x="1845" y="3397"/>
                  </a:cubicBezTo>
                  <a:cubicBezTo>
                    <a:pt x="1383" y="4088"/>
                    <a:pt x="0" y="5361"/>
                    <a:pt x="0" y="6283"/>
                  </a:cubicBezTo>
                  <a:cubicBezTo>
                    <a:pt x="0" y="7085"/>
                    <a:pt x="922" y="7666"/>
                    <a:pt x="1494" y="8238"/>
                  </a:cubicBezTo>
                  <a:cubicBezTo>
                    <a:pt x="2536" y="9160"/>
                    <a:pt x="3569" y="10202"/>
                    <a:pt x="4722" y="11125"/>
                  </a:cubicBezTo>
                  <a:cubicBezTo>
                    <a:pt x="4845" y="11206"/>
                    <a:pt x="4982" y="11244"/>
                    <a:pt x="5113" y="11244"/>
                  </a:cubicBezTo>
                  <a:cubicBezTo>
                    <a:pt x="5353" y="11244"/>
                    <a:pt x="5572" y="11115"/>
                    <a:pt x="5644" y="10894"/>
                  </a:cubicBezTo>
                  <a:cubicBezTo>
                    <a:pt x="5764" y="10774"/>
                    <a:pt x="5764" y="10664"/>
                    <a:pt x="5764" y="10544"/>
                  </a:cubicBezTo>
                  <a:cubicBezTo>
                    <a:pt x="5644" y="7436"/>
                    <a:pt x="5533" y="4439"/>
                    <a:pt x="5764" y="1322"/>
                  </a:cubicBezTo>
                  <a:cubicBezTo>
                    <a:pt x="5764" y="1091"/>
                    <a:pt x="5644" y="861"/>
                    <a:pt x="5533" y="750"/>
                  </a:cubicBezTo>
                  <a:cubicBezTo>
                    <a:pt x="5786" y="408"/>
                    <a:pt x="5411" y="0"/>
                    <a:pt x="501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02" name="Google Shape;2702;p39"/>
            <p:cNvSpPr/>
            <p:nvPr/>
          </p:nvSpPr>
          <p:spPr>
            <a:xfrm>
              <a:off x="-54485" y="1484105"/>
              <a:ext cx="330007" cy="776874"/>
            </a:xfrm>
            <a:custGeom>
              <a:avLst/>
              <a:gdLst/>
              <a:ahLst/>
              <a:cxnLst/>
              <a:rect l="l" t="t" r="r" b="b"/>
              <a:pathLst>
                <a:path w="9103" h="21431" extrusionOk="0">
                  <a:moveTo>
                    <a:pt x="7267" y="1"/>
                  </a:moveTo>
                  <a:cubicBezTo>
                    <a:pt x="6917" y="1"/>
                    <a:pt x="6575" y="231"/>
                    <a:pt x="6456" y="692"/>
                  </a:cubicBezTo>
                  <a:cubicBezTo>
                    <a:pt x="6456" y="1033"/>
                    <a:pt x="5303" y="2186"/>
                    <a:pt x="5072" y="2537"/>
                  </a:cubicBezTo>
                  <a:cubicBezTo>
                    <a:pt x="4501" y="3228"/>
                    <a:pt x="3920" y="3920"/>
                    <a:pt x="3458" y="4722"/>
                  </a:cubicBezTo>
                  <a:cubicBezTo>
                    <a:pt x="2306" y="6105"/>
                    <a:pt x="1153" y="7489"/>
                    <a:pt x="231" y="9103"/>
                  </a:cubicBezTo>
                  <a:cubicBezTo>
                    <a:pt x="0" y="9333"/>
                    <a:pt x="120" y="9684"/>
                    <a:pt x="231" y="10025"/>
                  </a:cubicBezTo>
                  <a:lnTo>
                    <a:pt x="231" y="10255"/>
                  </a:lnTo>
                  <a:cubicBezTo>
                    <a:pt x="461" y="12330"/>
                    <a:pt x="2306" y="14064"/>
                    <a:pt x="3458" y="15788"/>
                  </a:cubicBezTo>
                  <a:cubicBezTo>
                    <a:pt x="4731" y="17522"/>
                    <a:pt x="5884" y="19477"/>
                    <a:pt x="7267" y="21091"/>
                  </a:cubicBezTo>
                  <a:cubicBezTo>
                    <a:pt x="7447" y="21331"/>
                    <a:pt x="7665" y="21430"/>
                    <a:pt x="7881" y="21430"/>
                  </a:cubicBezTo>
                  <a:cubicBezTo>
                    <a:pt x="8499" y="21430"/>
                    <a:pt x="9102" y="20621"/>
                    <a:pt x="8761" y="19938"/>
                  </a:cubicBezTo>
                  <a:cubicBezTo>
                    <a:pt x="7728" y="17863"/>
                    <a:pt x="6114" y="15908"/>
                    <a:pt x="4842" y="14064"/>
                  </a:cubicBezTo>
                  <a:cubicBezTo>
                    <a:pt x="3920" y="12791"/>
                    <a:pt x="2997" y="11178"/>
                    <a:pt x="1614" y="10255"/>
                  </a:cubicBezTo>
                  <a:cubicBezTo>
                    <a:pt x="1614" y="10255"/>
                    <a:pt x="1734" y="10255"/>
                    <a:pt x="1734" y="10145"/>
                  </a:cubicBezTo>
                  <a:cubicBezTo>
                    <a:pt x="3117" y="8641"/>
                    <a:pt x="4270" y="6797"/>
                    <a:pt x="5533" y="5183"/>
                  </a:cubicBezTo>
                  <a:cubicBezTo>
                    <a:pt x="6345" y="4031"/>
                    <a:pt x="8189" y="2306"/>
                    <a:pt x="8069" y="803"/>
                  </a:cubicBezTo>
                  <a:cubicBezTo>
                    <a:pt x="8069" y="572"/>
                    <a:pt x="7839" y="111"/>
                    <a:pt x="7498" y="111"/>
                  </a:cubicBezTo>
                  <a:cubicBezTo>
                    <a:pt x="7498" y="111"/>
                    <a:pt x="7378" y="111"/>
                    <a:pt x="72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03" name="Google Shape;2703;p39"/>
            <p:cNvSpPr/>
            <p:nvPr/>
          </p:nvSpPr>
          <p:spPr>
            <a:xfrm>
              <a:off x="92878" y="1490195"/>
              <a:ext cx="450039" cy="449971"/>
            </a:xfrm>
            <a:custGeom>
              <a:avLst/>
              <a:gdLst/>
              <a:ahLst/>
              <a:cxnLst/>
              <a:rect l="l" t="t" r="r" b="b"/>
              <a:pathLst>
                <a:path w="12414" h="12413" extrusionOk="0">
                  <a:moveTo>
                    <a:pt x="6540" y="5135"/>
                  </a:moveTo>
                  <a:lnTo>
                    <a:pt x="6540" y="5366"/>
                  </a:lnTo>
                  <a:cubicBezTo>
                    <a:pt x="6430" y="5366"/>
                    <a:pt x="6310" y="5476"/>
                    <a:pt x="6310" y="5596"/>
                  </a:cubicBezTo>
                  <a:cubicBezTo>
                    <a:pt x="6310" y="5707"/>
                    <a:pt x="6310" y="5707"/>
                    <a:pt x="6199" y="5827"/>
                  </a:cubicBezTo>
                  <a:cubicBezTo>
                    <a:pt x="6199" y="5827"/>
                    <a:pt x="6199" y="5707"/>
                    <a:pt x="6079" y="5707"/>
                  </a:cubicBezTo>
                  <a:cubicBezTo>
                    <a:pt x="6199" y="5476"/>
                    <a:pt x="6430" y="5366"/>
                    <a:pt x="6540" y="5135"/>
                  </a:cubicBezTo>
                  <a:close/>
                  <a:moveTo>
                    <a:pt x="8731" y="1"/>
                  </a:moveTo>
                  <a:cubicBezTo>
                    <a:pt x="8615" y="1"/>
                    <a:pt x="8500" y="58"/>
                    <a:pt x="8385" y="174"/>
                  </a:cubicBezTo>
                  <a:cubicBezTo>
                    <a:pt x="5388" y="3171"/>
                    <a:pt x="2621" y="7090"/>
                    <a:pt x="316" y="10668"/>
                  </a:cubicBezTo>
                  <a:cubicBezTo>
                    <a:pt x="1" y="11094"/>
                    <a:pt x="463" y="11715"/>
                    <a:pt x="898" y="11715"/>
                  </a:cubicBezTo>
                  <a:cubicBezTo>
                    <a:pt x="935" y="11715"/>
                    <a:pt x="971" y="11710"/>
                    <a:pt x="1007" y="11701"/>
                  </a:cubicBezTo>
                  <a:cubicBezTo>
                    <a:pt x="1127" y="11821"/>
                    <a:pt x="1238" y="11932"/>
                    <a:pt x="1358" y="11932"/>
                  </a:cubicBezTo>
                  <a:cubicBezTo>
                    <a:pt x="1929" y="12052"/>
                    <a:pt x="2510" y="12052"/>
                    <a:pt x="3082" y="12052"/>
                  </a:cubicBezTo>
                  <a:cubicBezTo>
                    <a:pt x="3774" y="12162"/>
                    <a:pt x="4355" y="12282"/>
                    <a:pt x="5046" y="12393"/>
                  </a:cubicBezTo>
                  <a:cubicBezTo>
                    <a:pt x="5097" y="12406"/>
                    <a:pt x="5148" y="12412"/>
                    <a:pt x="5200" y="12412"/>
                  </a:cubicBezTo>
                  <a:cubicBezTo>
                    <a:pt x="5624" y="12412"/>
                    <a:pt x="6067" y="12001"/>
                    <a:pt x="5969" y="11591"/>
                  </a:cubicBezTo>
                  <a:cubicBezTo>
                    <a:pt x="5618" y="10438"/>
                    <a:pt x="5277" y="9165"/>
                    <a:pt x="4585" y="8243"/>
                  </a:cubicBezTo>
                  <a:lnTo>
                    <a:pt x="4585" y="8243"/>
                  </a:lnTo>
                  <a:cubicBezTo>
                    <a:pt x="5157" y="8473"/>
                    <a:pt x="5969" y="8593"/>
                    <a:pt x="6660" y="8704"/>
                  </a:cubicBezTo>
                  <a:cubicBezTo>
                    <a:pt x="6891" y="8764"/>
                    <a:pt x="7207" y="8852"/>
                    <a:pt x="7509" y="8852"/>
                  </a:cubicBezTo>
                  <a:cubicBezTo>
                    <a:pt x="7811" y="8852"/>
                    <a:pt x="8099" y="8764"/>
                    <a:pt x="8274" y="8473"/>
                  </a:cubicBezTo>
                  <a:cubicBezTo>
                    <a:pt x="8615" y="7902"/>
                    <a:pt x="8274" y="7210"/>
                    <a:pt x="8154" y="6629"/>
                  </a:cubicBezTo>
                  <a:cubicBezTo>
                    <a:pt x="7924" y="5937"/>
                    <a:pt x="7813" y="5246"/>
                    <a:pt x="7583" y="4554"/>
                  </a:cubicBezTo>
                  <a:lnTo>
                    <a:pt x="7583" y="4554"/>
                  </a:lnTo>
                  <a:cubicBezTo>
                    <a:pt x="8154" y="4674"/>
                    <a:pt x="8735" y="4674"/>
                    <a:pt x="9307" y="4785"/>
                  </a:cubicBezTo>
                  <a:cubicBezTo>
                    <a:pt x="9999" y="4785"/>
                    <a:pt x="10810" y="4905"/>
                    <a:pt x="11612" y="4905"/>
                  </a:cubicBezTo>
                  <a:cubicBezTo>
                    <a:pt x="11652" y="4914"/>
                    <a:pt x="11690" y="4919"/>
                    <a:pt x="11728" y="4919"/>
                  </a:cubicBezTo>
                  <a:cubicBezTo>
                    <a:pt x="12130" y="4919"/>
                    <a:pt x="12414" y="4404"/>
                    <a:pt x="12304" y="3982"/>
                  </a:cubicBezTo>
                  <a:cubicBezTo>
                    <a:pt x="11963" y="2479"/>
                    <a:pt x="10921" y="635"/>
                    <a:pt x="9427" y="63"/>
                  </a:cubicBezTo>
                  <a:cubicBezTo>
                    <a:pt x="9307" y="63"/>
                    <a:pt x="9196" y="63"/>
                    <a:pt x="9076" y="174"/>
                  </a:cubicBezTo>
                  <a:cubicBezTo>
                    <a:pt x="8961" y="58"/>
                    <a:pt x="8846" y="1"/>
                    <a:pt x="873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04" name="Google Shape;2704;p39"/>
            <p:cNvSpPr/>
            <p:nvPr/>
          </p:nvSpPr>
          <p:spPr>
            <a:xfrm>
              <a:off x="-46944" y="2058686"/>
              <a:ext cx="209793" cy="407595"/>
            </a:xfrm>
            <a:custGeom>
              <a:avLst/>
              <a:gdLst/>
              <a:ahLst/>
              <a:cxnLst/>
              <a:rect l="l" t="t" r="r" b="b"/>
              <a:pathLst>
                <a:path w="5787" h="11244" extrusionOk="0">
                  <a:moveTo>
                    <a:pt x="775" y="0"/>
                  </a:moveTo>
                  <a:cubicBezTo>
                    <a:pt x="376" y="0"/>
                    <a:pt x="0" y="408"/>
                    <a:pt x="253" y="750"/>
                  </a:cubicBezTo>
                  <a:cubicBezTo>
                    <a:pt x="143" y="861"/>
                    <a:pt x="23" y="1091"/>
                    <a:pt x="23" y="1322"/>
                  </a:cubicBezTo>
                  <a:cubicBezTo>
                    <a:pt x="253" y="4439"/>
                    <a:pt x="143" y="7436"/>
                    <a:pt x="23" y="10544"/>
                  </a:cubicBezTo>
                  <a:cubicBezTo>
                    <a:pt x="23" y="10664"/>
                    <a:pt x="23" y="10774"/>
                    <a:pt x="143" y="10894"/>
                  </a:cubicBezTo>
                  <a:cubicBezTo>
                    <a:pt x="214" y="11115"/>
                    <a:pt x="433" y="11244"/>
                    <a:pt x="674" y="11244"/>
                  </a:cubicBezTo>
                  <a:cubicBezTo>
                    <a:pt x="805" y="11244"/>
                    <a:pt x="942" y="11206"/>
                    <a:pt x="1065" y="11125"/>
                  </a:cubicBezTo>
                  <a:cubicBezTo>
                    <a:pt x="2218" y="10202"/>
                    <a:pt x="3250" y="9160"/>
                    <a:pt x="4293" y="8238"/>
                  </a:cubicBezTo>
                  <a:cubicBezTo>
                    <a:pt x="4864" y="7666"/>
                    <a:pt x="5786" y="7085"/>
                    <a:pt x="5786" y="6283"/>
                  </a:cubicBezTo>
                  <a:cubicBezTo>
                    <a:pt x="5786" y="5361"/>
                    <a:pt x="4403" y="4088"/>
                    <a:pt x="3942" y="3397"/>
                  </a:cubicBezTo>
                  <a:cubicBezTo>
                    <a:pt x="3020" y="2244"/>
                    <a:pt x="2218" y="1091"/>
                    <a:pt x="1176" y="169"/>
                  </a:cubicBezTo>
                  <a:cubicBezTo>
                    <a:pt x="1056" y="50"/>
                    <a:pt x="914" y="0"/>
                    <a:pt x="7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05" name="Google Shape;2705;p39"/>
            <p:cNvSpPr/>
            <p:nvPr/>
          </p:nvSpPr>
          <p:spPr>
            <a:xfrm>
              <a:off x="275767" y="1710421"/>
              <a:ext cx="369485" cy="387295"/>
            </a:xfrm>
            <a:custGeom>
              <a:avLst/>
              <a:gdLst/>
              <a:ahLst/>
              <a:cxnLst/>
              <a:rect l="l" t="t" r="r" b="b"/>
              <a:pathLst>
                <a:path w="10192" h="10684" extrusionOk="0">
                  <a:moveTo>
                    <a:pt x="9590" y="1"/>
                  </a:moveTo>
                  <a:cubicBezTo>
                    <a:pt x="9508" y="1"/>
                    <a:pt x="9421" y="28"/>
                    <a:pt x="9334" y="93"/>
                  </a:cubicBezTo>
                  <a:cubicBezTo>
                    <a:pt x="5996" y="2629"/>
                    <a:pt x="2538" y="5977"/>
                    <a:pt x="343" y="9545"/>
                  </a:cubicBezTo>
                  <a:cubicBezTo>
                    <a:pt x="1" y="10147"/>
                    <a:pt x="485" y="10683"/>
                    <a:pt x="992" y="10683"/>
                  </a:cubicBezTo>
                  <a:cubicBezTo>
                    <a:pt x="1168" y="10683"/>
                    <a:pt x="1348" y="10618"/>
                    <a:pt x="1495" y="10468"/>
                  </a:cubicBezTo>
                  <a:cubicBezTo>
                    <a:pt x="4382" y="7360"/>
                    <a:pt x="7148" y="4012"/>
                    <a:pt x="9915" y="785"/>
                  </a:cubicBezTo>
                  <a:cubicBezTo>
                    <a:pt x="10192" y="508"/>
                    <a:pt x="9941" y="1"/>
                    <a:pt x="9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06" name="Google Shape;2706;p39"/>
            <p:cNvSpPr/>
            <p:nvPr/>
          </p:nvSpPr>
          <p:spPr>
            <a:xfrm>
              <a:off x="347836" y="1779806"/>
              <a:ext cx="400808" cy="415244"/>
            </a:xfrm>
            <a:custGeom>
              <a:avLst/>
              <a:gdLst/>
              <a:ahLst/>
              <a:cxnLst/>
              <a:rect l="l" t="t" r="r" b="b"/>
              <a:pathLst>
                <a:path w="11056" h="11455" extrusionOk="0">
                  <a:moveTo>
                    <a:pt x="10462" y="1"/>
                  </a:moveTo>
                  <a:cubicBezTo>
                    <a:pt x="10339" y="1"/>
                    <a:pt x="10212" y="44"/>
                    <a:pt x="10113" y="143"/>
                  </a:cubicBezTo>
                  <a:cubicBezTo>
                    <a:pt x="6654" y="3021"/>
                    <a:pt x="3196" y="6709"/>
                    <a:pt x="430" y="10287"/>
                  </a:cubicBezTo>
                  <a:cubicBezTo>
                    <a:pt x="1" y="10806"/>
                    <a:pt x="345" y="11455"/>
                    <a:pt x="836" y="11455"/>
                  </a:cubicBezTo>
                  <a:cubicBezTo>
                    <a:pt x="999" y="11455"/>
                    <a:pt x="1179" y="11383"/>
                    <a:pt x="1352" y="11210"/>
                  </a:cubicBezTo>
                  <a:cubicBezTo>
                    <a:pt x="4810" y="8093"/>
                    <a:pt x="8158" y="4404"/>
                    <a:pt x="10804" y="604"/>
                  </a:cubicBezTo>
                  <a:cubicBezTo>
                    <a:pt x="11055" y="274"/>
                    <a:pt x="10772" y="1"/>
                    <a:pt x="104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707" name="Google Shape;2707;p39"/>
          <p:cNvGrpSpPr/>
          <p:nvPr/>
        </p:nvGrpSpPr>
        <p:grpSpPr>
          <a:xfrm rot="5400000" flipH="1">
            <a:off x="5959552" y="4179953"/>
            <a:ext cx="1078604" cy="1926882"/>
            <a:chOff x="-329960" y="539399"/>
            <a:chExt cx="1078604" cy="1926882"/>
          </a:xfrm>
        </p:grpSpPr>
        <p:sp>
          <p:nvSpPr>
            <p:cNvPr id="2708" name="Google Shape;2708;p39"/>
            <p:cNvSpPr/>
            <p:nvPr/>
          </p:nvSpPr>
          <p:spPr>
            <a:xfrm>
              <a:off x="-329960" y="744689"/>
              <a:ext cx="330007" cy="776874"/>
            </a:xfrm>
            <a:custGeom>
              <a:avLst/>
              <a:gdLst/>
              <a:ahLst/>
              <a:cxnLst/>
              <a:rect l="l" t="t" r="r" b="b"/>
              <a:pathLst>
                <a:path w="9103" h="21431" extrusionOk="0">
                  <a:moveTo>
                    <a:pt x="1221" y="1"/>
                  </a:moveTo>
                  <a:cubicBezTo>
                    <a:pt x="604" y="1"/>
                    <a:pt x="0" y="810"/>
                    <a:pt x="342" y="1493"/>
                  </a:cubicBezTo>
                  <a:cubicBezTo>
                    <a:pt x="1374" y="3568"/>
                    <a:pt x="2988" y="5523"/>
                    <a:pt x="4261" y="7367"/>
                  </a:cubicBezTo>
                  <a:cubicBezTo>
                    <a:pt x="5183" y="8640"/>
                    <a:pt x="6105" y="10253"/>
                    <a:pt x="7489" y="11176"/>
                  </a:cubicBezTo>
                  <a:lnTo>
                    <a:pt x="7369" y="11286"/>
                  </a:lnTo>
                  <a:cubicBezTo>
                    <a:pt x="5985" y="12789"/>
                    <a:pt x="4833" y="14634"/>
                    <a:pt x="3569" y="16248"/>
                  </a:cubicBezTo>
                  <a:cubicBezTo>
                    <a:pt x="2758" y="17400"/>
                    <a:pt x="913" y="19125"/>
                    <a:pt x="1033" y="20628"/>
                  </a:cubicBezTo>
                  <a:cubicBezTo>
                    <a:pt x="1033" y="20859"/>
                    <a:pt x="1264" y="21320"/>
                    <a:pt x="1605" y="21320"/>
                  </a:cubicBezTo>
                  <a:cubicBezTo>
                    <a:pt x="1725" y="21320"/>
                    <a:pt x="1725" y="21320"/>
                    <a:pt x="1836" y="21430"/>
                  </a:cubicBezTo>
                  <a:cubicBezTo>
                    <a:pt x="2186" y="21430"/>
                    <a:pt x="2647" y="21200"/>
                    <a:pt x="2647" y="20739"/>
                  </a:cubicBezTo>
                  <a:cubicBezTo>
                    <a:pt x="2647" y="20398"/>
                    <a:pt x="3800" y="19245"/>
                    <a:pt x="4030" y="18894"/>
                  </a:cubicBezTo>
                  <a:cubicBezTo>
                    <a:pt x="4602" y="18203"/>
                    <a:pt x="5183" y="17511"/>
                    <a:pt x="5644" y="16709"/>
                  </a:cubicBezTo>
                  <a:cubicBezTo>
                    <a:pt x="6797" y="15325"/>
                    <a:pt x="7950" y="13942"/>
                    <a:pt x="8872" y="12328"/>
                  </a:cubicBezTo>
                  <a:cubicBezTo>
                    <a:pt x="9102" y="12098"/>
                    <a:pt x="8983" y="11747"/>
                    <a:pt x="8872" y="11406"/>
                  </a:cubicBezTo>
                  <a:lnTo>
                    <a:pt x="8872" y="11176"/>
                  </a:lnTo>
                  <a:cubicBezTo>
                    <a:pt x="8641" y="9101"/>
                    <a:pt x="6797" y="7367"/>
                    <a:pt x="5644" y="5642"/>
                  </a:cubicBezTo>
                  <a:cubicBezTo>
                    <a:pt x="4372" y="3909"/>
                    <a:pt x="3219" y="1954"/>
                    <a:pt x="1836" y="340"/>
                  </a:cubicBezTo>
                  <a:cubicBezTo>
                    <a:pt x="1656" y="100"/>
                    <a:pt x="1438" y="1"/>
                    <a:pt x="1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09" name="Google Shape;2709;p39"/>
            <p:cNvSpPr/>
            <p:nvPr/>
          </p:nvSpPr>
          <p:spPr>
            <a:xfrm>
              <a:off x="-217291" y="539399"/>
              <a:ext cx="209793" cy="407595"/>
            </a:xfrm>
            <a:custGeom>
              <a:avLst/>
              <a:gdLst/>
              <a:ahLst/>
              <a:cxnLst/>
              <a:rect l="l" t="t" r="r" b="b"/>
              <a:pathLst>
                <a:path w="5787" h="11244" extrusionOk="0">
                  <a:moveTo>
                    <a:pt x="5113" y="0"/>
                  </a:moveTo>
                  <a:cubicBezTo>
                    <a:pt x="4982" y="0"/>
                    <a:pt x="4845" y="38"/>
                    <a:pt x="4722" y="119"/>
                  </a:cubicBezTo>
                  <a:cubicBezTo>
                    <a:pt x="3569" y="1041"/>
                    <a:pt x="2536" y="2084"/>
                    <a:pt x="1494" y="3006"/>
                  </a:cubicBezTo>
                  <a:cubicBezTo>
                    <a:pt x="922" y="3577"/>
                    <a:pt x="0" y="4158"/>
                    <a:pt x="0" y="4961"/>
                  </a:cubicBezTo>
                  <a:cubicBezTo>
                    <a:pt x="0" y="5883"/>
                    <a:pt x="1383" y="7156"/>
                    <a:pt x="1845" y="7847"/>
                  </a:cubicBezTo>
                  <a:cubicBezTo>
                    <a:pt x="2767" y="9000"/>
                    <a:pt x="3569" y="10153"/>
                    <a:pt x="4611" y="11075"/>
                  </a:cubicBezTo>
                  <a:cubicBezTo>
                    <a:pt x="4730" y="11194"/>
                    <a:pt x="4872" y="11244"/>
                    <a:pt x="5011" y="11244"/>
                  </a:cubicBezTo>
                  <a:cubicBezTo>
                    <a:pt x="5411" y="11244"/>
                    <a:pt x="5786" y="10836"/>
                    <a:pt x="5533" y="10494"/>
                  </a:cubicBezTo>
                  <a:cubicBezTo>
                    <a:pt x="5644" y="10383"/>
                    <a:pt x="5764" y="10153"/>
                    <a:pt x="5764" y="9922"/>
                  </a:cubicBezTo>
                  <a:cubicBezTo>
                    <a:pt x="5533" y="6805"/>
                    <a:pt x="5644" y="3808"/>
                    <a:pt x="5764" y="700"/>
                  </a:cubicBezTo>
                  <a:cubicBezTo>
                    <a:pt x="5764" y="580"/>
                    <a:pt x="5764" y="470"/>
                    <a:pt x="5644" y="350"/>
                  </a:cubicBezTo>
                  <a:cubicBezTo>
                    <a:pt x="5572" y="129"/>
                    <a:pt x="5353" y="0"/>
                    <a:pt x="51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10" name="Google Shape;2710;p39"/>
            <p:cNvSpPr/>
            <p:nvPr/>
          </p:nvSpPr>
          <p:spPr>
            <a:xfrm>
              <a:off x="-54485" y="744689"/>
              <a:ext cx="330007" cy="776874"/>
            </a:xfrm>
            <a:custGeom>
              <a:avLst/>
              <a:gdLst/>
              <a:ahLst/>
              <a:cxnLst/>
              <a:rect l="l" t="t" r="r" b="b"/>
              <a:pathLst>
                <a:path w="9103" h="21431" extrusionOk="0">
                  <a:moveTo>
                    <a:pt x="7881" y="1"/>
                  </a:moveTo>
                  <a:cubicBezTo>
                    <a:pt x="7665" y="1"/>
                    <a:pt x="7447" y="100"/>
                    <a:pt x="7267" y="340"/>
                  </a:cubicBezTo>
                  <a:cubicBezTo>
                    <a:pt x="5884" y="1954"/>
                    <a:pt x="4731" y="3909"/>
                    <a:pt x="3458" y="5642"/>
                  </a:cubicBezTo>
                  <a:cubicBezTo>
                    <a:pt x="2306" y="7367"/>
                    <a:pt x="461" y="9101"/>
                    <a:pt x="231" y="11176"/>
                  </a:cubicBezTo>
                  <a:lnTo>
                    <a:pt x="231" y="11406"/>
                  </a:lnTo>
                  <a:cubicBezTo>
                    <a:pt x="120" y="11747"/>
                    <a:pt x="0" y="12098"/>
                    <a:pt x="231" y="12328"/>
                  </a:cubicBezTo>
                  <a:cubicBezTo>
                    <a:pt x="1153" y="13942"/>
                    <a:pt x="2306" y="15325"/>
                    <a:pt x="3458" y="16709"/>
                  </a:cubicBezTo>
                  <a:cubicBezTo>
                    <a:pt x="3920" y="17511"/>
                    <a:pt x="4501" y="18203"/>
                    <a:pt x="5072" y="18894"/>
                  </a:cubicBezTo>
                  <a:cubicBezTo>
                    <a:pt x="5303" y="19245"/>
                    <a:pt x="6456" y="20398"/>
                    <a:pt x="6456" y="20739"/>
                  </a:cubicBezTo>
                  <a:cubicBezTo>
                    <a:pt x="6575" y="21200"/>
                    <a:pt x="6917" y="21430"/>
                    <a:pt x="7267" y="21430"/>
                  </a:cubicBezTo>
                  <a:cubicBezTo>
                    <a:pt x="7378" y="21320"/>
                    <a:pt x="7498" y="21320"/>
                    <a:pt x="7498" y="21320"/>
                  </a:cubicBezTo>
                  <a:cubicBezTo>
                    <a:pt x="7839" y="21320"/>
                    <a:pt x="8069" y="20859"/>
                    <a:pt x="8069" y="20628"/>
                  </a:cubicBezTo>
                  <a:cubicBezTo>
                    <a:pt x="8189" y="19125"/>
                    <a:pt x="6345" y="17400"/>
                    <a:pt x="5533" y="16248"/>
                  </a:cubicBezTo>
                  <a:cubicBezTo>
                    <a:pt x="4270" y="14634"/>
                    <a:pt x="3117" y="12789"/>
                    <a:pt x="1734" y="11286"/>
                  </a:cubicBezTo>
                  <a:lnTo>
                    <a:pt x="1614" y="11176"/>
                  </a:lnTo>
                  <a:cubicBezTo>
                    <a:pt x="2997" y="10253"/>
                    <a:pt x="3920" y="8640"/>
                    <a:pt x="4842" y="7367"/>
                  </a:cubicBezTo>
                  <a:cubicBezTo>
                    <a:pt x="6114" y="5523"/>
                    <a:pt x="7728" y="3568"/>
                    <a:pt x="8761" y="1493"/>
                  </a:cubicBezTo>
                  <a:cubicBezTo>
                    <a:pt x="9102" y="810"/>
                    <a:pt x="8499" y="1"/>
                    <a:pt x="78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11" name="Google Shape;2711;p39"/>
            <p:cNvSpPr/>
            <p:nvPr/>
          </p:nvSpPr>
          <p:spPr>
            <a:xfrm>
              <a:off x="92878" y="1065512"/>
              <a:ext cx="450039" cy="449971"/>
            </a:xfrm>
            <a:custGeom>
              <a:avLst/>
              <a:gdLst/>
              <a:ahLst/>
              <a:cxnLst/>
              <a:rect l="l" t="t" r="r" b="b"/>
              <a:pathLst>
                <a:path w="12414" h="12413" extrusionOk="0">
                  <a:moveTo>
                    <a:pt x="6199" y="6586"/>
                  </a:moveTo>
                  <a:cubicBezTo>
                    <a:pt x="6310" y="6706"/>
                    <a:pt x="6310" y="6706"/>
                    <a:pt x="6310" y="6817"/>
                  </a:cubicBezTo>
                  <a:cubicBezTo>
                    <a:pt x="6310" y="6937"/>
                    <a:pt x="6430" y="7047"/>
                    <a:pt x="6540" y="7047"/>
                  </a:cubicBezTo>
                  <a:lnTo>
                    <a:pt x="6540" y="7278"/>
                  </a:lnTo>
                  <a:cubicBezTo>
                    <a:pt x="6430" y="7047"/>
                    <a:pt x="6199" y="6937"/>
                    <a:pt x="6079" y="6706"/>
                  </a:cubicBezTo>
                  <a:cubicBezTo>
                    <a:pt x="6199" y="6706"/>
                    <a:pt x="6199" y="6586"/>
                    <a:pt x="6199" y="6586"/>
                  </a:cubicBezTo>
                  <a:close/>
                  <a:moveTo>
                    <a:pt x="5200" y="1"/>
                  </a:moveTo>
                  <a:cubicBezTo>
                    <a:pt x="5148" y="1"/>
                    <a:pt x="5097" y="7"/>
                    <a:pt x="5046" y="20"/>
                  </a:cubicBezTo>
                  <a:cubicBezTo>
                    <a:pt x="4355" y="131"/>
                    <a:pt x="3774" y="251"/>
                    <a:pt x="3082" y="361"/>
                  </a:cubicBezTo>
                  <a:cubicBezTo>
                    <a:pt x="2510" y="361"/>
                    <a:pt x="1929" y="361"/>
                    <a:pt x="1358" y="481"/>
                  </a:cubicBezTo>
                  <a:cubicBezTo>
                    <a:pt x="1238" y="481"/>
                    <a:pt x="1127" y="592"/>
                    <a:pt x="1007" y="712"/>
                  </a:cubicBezTo>
                  <a:cubicBezTo>
                    <a:pt x="971" y="702"/>
                    <a:pt x="935" y="698"/>
                    <a:pt x="898" y="698"/>
                  </a:cubicBezTo>
                  <a:cubicBezTo>
                    <a:pt x="463" y="698"/>
                    <a:pt x="1" y="1319"/>
                    <a:pt x="316" y="1745"/>
                  </a:cubicBezTo>
                  <a:cubicBezTo>
                    <a:pt x="2621" y="5323"/>
                    <a:pt x="5388" y="9242"/>
                    <a:pt x="8385" y="12239"/>
                  </a:cubicBezTo>
                  <a:cubicBezTo>
                    <a:pt x="8500" y="12354"/>
                    <a:pt x="8615" y="12412"/>
                    <a:pt x="8731" y="12412"/>
                  </a:cubicBezTo>
                  <a:cubicBezTo>
                    <a:pt x="8846" y="12412"/>
                    <a:pt x="8961" y="12354"/>
                    <a:pt x="9076" y="12239"/>
                  </a:cubicBezTo>
                  <a:cubicBezTo>
                    <a:pt x="9196" y="12350"/>
                    <a:pt x="9307" y="12350"/>
                    <a:pt x="9427" y="12350"/>
                  </a:cubicBezTo>
                  <a:cubicBezTo>
                    <a:pt x="10921" y="11778"/>
                    <a:pt x="11963" y="9934"/>
                    <a:pt x="12304" y="8431"/>
                  </a:cubicBezTo>
                  <a:cubicBezTo>
                    <a:pt x="12414" y="8009"/>
                    <a:pt x="12130" y="7494"/>
                    <a:pt x="11728" y="7494"/>
                  </a:cubicBezTo>
                  <a:cubicBezTo>
                    <a:pt x="11690" y="7494"/>
                    <a:pt x="11652" y="7499"/>
                    <a:pt x="11612" y="7508"/>
                  </a:cubicBezTo>
                  <a:cubicBezTo>
                    <a:pt x="10810" y="7508"/>
                    <a:pt x="9999" y="7628"/>
                    <a:pt x="9307" y="7739"/>
                  </a:cubicBezTo>
                  <a:cubicBezTo>
                    <a:pt x="8735" y="7739"/>
                    <a:pt x="8154" y="7739"/>
                    <a:pt x="7583" y="7859"/>
                  </a:cubicBezTo>
                  <a:cubicBezTo>
                    <a:pt x="7813" y="7167"/>
                    <a:pt x="7924" y="6475"/>
                    <a:pt x="8154" y="5784"/>
                  </a:cubicBezTo>
                  <a:cubicBezTo>
                    <a:pt x="8274" y="5203"/>
                    <a:pt x="8615" y="4511"/>
                    <a:pt x="8274" y="3939"/>
                  </a:cubicBezTo>
                  <a:cubicBezTo>
                    <a:pt x="8099" y="3649"/>
                    <a:pt x="7811" y="3561"/>
                    <a:pt x="7509" y="3561"/>
                  </a:cubicBezTo>
                  <a:cubicBezTo>
                    <a:pt x="7207" y="3561"/>
                    <a:pt x="6891" y="3649"/>
                    <a:pt x="6660" y="3709"/>
                  </a:cubicBezTo>
                  <a:cubicBezTo>
                    <a:pt x="5969" y="3820"/>
                    <a:pt x="5157" y="3939"/>
                    <a:pt x="4585" y="4170"/>
                  </a:cubicBezTo>
                  <a:cubicBezTo>
                    <a:pt x="5277" y="3248"/>
                    <a:pt x="5618" y="1975"/>
                    <a:pt x="5969" y="822"/>
                  </a:cubicBezTo>
                  <a:cubicBezTo>
                    <a:pt x="6067" y="412"/>
                    <a:pt x="5624" y="1"/>
                    <a:pt x="52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12" name="Google Shape;2712;p39"/>
            <p:cNvSpPr/>
            <p:nvPr/>
          </p:nvSpPr>
          <p:spPr>
            <a:xfrm>
              <a:off x="-46944" y="539399"/>
              <a:ext cx="209793" cy="407595"/>
            </a:xfrm>
            <a:custGeom>
              <a:avLst/>
              <a:gdLst/>
              <a:ahLst/>
              <a:cxnLst/>
              <a:rect l="l" t="t" r="r" b="b"/>
              <a:pathLst>
                <a:path w="5787" h="11244" extrusionOk="0">
                  <a:moveTo>
                    <a:pt x="674" y="0"/>
                  </a:moveTo>
                  <a:cubicBezTo>
                    <a:pt x="433" y="0"/>
                    <a:pt x="214" y="129"/>
                    <a:pt x="143" y="350"/>
                  </a:cubicBezTo>
                  <a:cubicBezTo>
                    <a:pt x="23" y="470"/>
                    <a:pt x="23" y="580"/>
                    <a:pt x="23" y="700"/>
                  </a:cubicBezTo>
                  <a:cubicBezTo>
                    <a:pt x="143" y="3808"/>
                    <a:pt x="253" y="6805"/>
                    <a:pt x="23" y="9922"/>
                  </a:cubicBezTo>
                  <a:cubicBezTo>
                    <a:pt x="23" y="10153"/>
                    <a:pt x="143" y="10383"/>
                    <a:pt x="253" y="10494"/>
                  </a:cubicBezTo>
                  <a:cubicBezTo>
                    <a:pt x="0" y="10836"/>
                    <a:pt x="376" y="11244"/>
                    <a:pt x="775" y="11244"/>
                  </a:cubicBezTo>
                  <a:cubicBezTo>
                    <a:pt x="914" y="11244"/>
                    <a:pt x="1056" y="11194"/>
                    <a:pt x="1176" y="11075"/>
                  </a:cubicBezTo>
                  <a:cubicBezTo>
                    <a:pt x="2218" y="10153"/>
                    <a:pt x="3020" y="9000"/>
                    <a:pt x="3942" y="7847"/>
                  </a:cubicBezTo>
                  <a:cubicBezTo>
                    <a:pt x="4403" y="7156"/>
                    <a:pt x="5786" y="5883"/>
                    <a:pt x="5786" y="4961"/>
                  </a:cubicBezTo>
                  <a:cubicBezTo>
                    <a:pt x="5786" y="4158"/>
                    <a:pt x="4864" y="3577"/>
                    <a:pt x="4293" y="3006"/>
                  </a:cubicBezTo>
                  <a:cubicBezTo>
                    <a:pt x="3250" y="2084"/>
                    <a:pt x="2218" y="1041"/>
                    <a:pt x="1065" y="119"/>
                  </a:cubicBezTo>
                  <a:cubicBezTo>
                    <a:pt x="942" y="38"/>
                    <a:pt x="805" y="0"/>
                    <a:pt x="6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13" name="Google Shape;2713;p39"/>
            <p:cNvSpPr/>
            <p:nvPr/>
          </p:nvSpPr>
          <p:spPr>
            <a:xfrm>
              <a:off x="275477" y="908581"/>
              <a:ext cx="369775" cy="386679"/>
            </a:xfrm>
            <a:custGeom>
              <a:avLst/>
              <a:gdLst/>
              <a:ahLst/>
              <a:cxnLst/>
              <a:rect l="l" t="t" r="r" b="b"/>
              <a:pathLst>
                <a:path w="10200" h="10667" extrusionOk="0">
                  <a:moveTo>
                    <a:pt x="1038" y="1"/>
                  </a:moveTo>
                  <a:cubicBezTo>
                    <a:pt x="518" y="1"/>
                    <a:pt x="0" y="596"/>
                    <a:pt x="351" y="1121"/>
                  </a:cubicBezTo>
                  <a:cubicBezTo>
                    <a:pt x="2546" y="4690"/>
                    <a:pt x="6004" y="8038"/>
                    <a:pt x="9342" y="10574"/>
                  </a:cubicBezTo>
                  <a:cubicBezTo>
                    <a:pt x="9429" y="10638"/>
                    <a:pt x="9516" y="10666"/>
                    <a:pt x="9598" y="10666"/>
                  </a:cubicBezTo>
                  <a:cubicBezTo>
                    <a:pt x="9949" y="10666"/>
                    <a:pt x="10200" y="10159"/>
                    <a:pt x="9923" y="9882"/>
                  </a:cubicBezTo>
                  <a:cubicBezTo>
                    <a:pt x="7156" y="6655"/>
                    <a:pt x="4390" y="3307"/>
                    <a:pt x="1503" y="199"/>
                  </a:cubicBezTo>
                  <a:cubicBezTo>
                    <a:pt x="1366" y="60"/>
                    <a:pt x="1202" y="1"/>
                    <a:pt x="1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14" name="Google Shape;2714;p39"/>
            <p:cNvSpPr/>
            <p:nvPr/>
          </p:nvSpPr>
          <p:spPr>
            <a:xfrm>
              <a:off x="347836" y="810630"/>
              <a:ext cx="400808" cy="415244"/>
            </a:xfrm>
            <a:custGeom>
              <a:avLst/>
              <a:gdLst/>
              <a:ahLst/>
              <a:cxnLst/>
              <a:rect l="l" t="t" r="r" b="b"/>
              <a:pathLst>
                <a:path w="11056" h="11455" extrusionOk="0">
                  <a:moveTo>
                    <a:pt x="836" y="0"/>
                  </a:moveTo>
                  <a:cubicBezTo>
                    <a:pt x="345" y="0"/>
                    <a:pt x="1" y="649"/>
                    <a:pt x="430" y="1168"/>
                  </a:cubicBezTo>
                  <a:cubicBezTo>
                    <a:pt x="3196" y="4746"/>
                    <a:pt x="6654" y="8434"/>
                    <a:pt x="10113" y="11312"/>
                  </a:cubicBezTo>
                  <a:cubicBezTo>
                    <a:pt x="10212" y="11411"/>
                    <a:pt x="10339" y="11454"/>
                    <a:pt x="10462" y="11454"/>
                  </a:cubicBezTo>
                  <a:cubicBezTo>
                    <a:pt x="10772" y="11454"/>
                    <a:pt x="11055" y="11181"/>
                    <a:pt x="10804" y="10851"/>
                  </a:cubicBezTo>
                  <a:cubicBezTo>
                    <a:pt x="8158" y="7051"/>
                    <a:pt x="4810" y="3362"/>
                    <a:pt x="1352" y="245"/>
                  </a:cubicBezTo>
                  <a:cubicBezTo>
                    <a:pt x="1179" y="72"/>
                    <a:pt x="999" y="0"/>
                    <a:pt x="8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15" name="Google Shape;2715;p39"/>
            <p:cNvSpPr/>
            <p:nvPr/>
          </p:nvSpPr>
          <p:spPr>
            <a:xfrm>
              <a:off x="-329960" y="1484105"/>
              <a:ext cx="330007" cy="776874"/>
            </a:xfrm>
            <a:custGeom>
              <a:avLst/>
              <a:gdLst/>
              <a:ahLst/>
              <a:cxnLst/>
              <a:rect l="l" t="t" r="r" b="b"/>
              <a:pathLst>
                <a:path w="9103" h="21431" extrusionOk="0">
                  <a:moveTo>
                    <a:pt x="1836" y="1"/>
                  </a:moveTo>
                  <a:cubicBezTo>
                    <a:pt x="1725" y="111"/>
                    <a:pt x="1725" y="111"/>
                    <a:pt x="1605" y="111"/>
                  </a:cubicBezTo>
                  <a:cubicBezTo>
                    <a:pt x="1264" y="111"/>
                    <a:pt x="1033" y="572"/>
                    <a:pt x="1033" y="803"/>
                  </a:cubicBezTo>
                  <a:cubicBezTo>
                    <a:pt x="913" y="2306"/>
                    <a:pt x="2758" y="4031"/>
                    <a:pt x="3569" y="5183"/>
                  </a:cubicBezTo>
                  <a:cubicBezTo>
                    <a:pt x="4833" y="6797"/>
                    <a:pt x="5985" y="8641"/>
                    <a:pt x="7369" y="10145"/>
                  </a:cubicBezTo>
                  <a:cubicBezTo>
                    <a:pt x="7369" y="10255"/>
                    <a:pt x="7489" y="10255"/>
                    <a:pt x="7489" y="10255"/>
                  </a:cubicBezTo>
                  <a:cubicBezTo>
                    <a:pt x="6105" y="11178"/>
                    <a:pt x="5183" y="12791"/>
                    <a:pt x="4261" y="14064"/>
                  </a:cubicBezTo>
                  <a:cubicBezTo>
                    <a:pt x="2988" y="15908"/>
                    <a:pt x="1374" y="17863"/>
                    <a:pt x="342" y="19938"/>
                  </a:cubicBezTo>
                  <a:cubicBezTo>
                    <a:pt x="0" y="20621"/>
                    <a:pt x="604" y="21430"/>
                    <a:pt x="1221" y="21430"/>
                  </a:cubicBezTo>
                  <a:cubicBezTo>
                    <a:pt x="1438" y="21430"/>
                    <a:pt x="1656" y="21331"/>
                    <a:pt x="1836" y="21091"/>
                  </a:cubicBezTo>
                  <a:cubicBezTo>
                    <a:pt x="3219" y="19477"/>
                    <a:pt x="4372" y="17522"/>
                    <a:pt x="5644" y="15788"/>
                  </a:cubicBezTo>
                  <a:cubicBezTo>
                    <a:pt x="6797" y="14064"/>
                    <a:pt x="8641" y="12330"/>
                    <a:pt x="8872" y="10255"/>
                  </a:cubicBezTo>
                  <a:lnTo>
                    <a:pt x="8872" y="10025"/>
                  </a:lnTo>
                  <a:cubicBezTo>
                    <a:pt x="8983" y="9684"/>
                    <a:pt x="9102" y="9333"/>
                    <a:pt x="8872" y="9103"/>
                  </a:cubicBezTo>
                  <a:cubicBezTo>
                    <a:pt x="7950" y="7489"/>
                    <a:pt x="6797" y="6105"/>
                    <a:pt x="5644" y="4722"/>
                  </a:cubicBezTo>
                  <a:cubicBezTo>
                    <a:pt x="5183" y="3920"/>
                    <a:pt x="4602" y="3228"/>
                    <a:pt x="4030" y="2537"/>
                  </a:cubicBezTo>
                  <a:cubicBezTo>
                    <a:pt x="3800" y="2186"/>
                    <a:pt x="2647" y="1033"/>
                    <a:pt x="2647" y="692"/>
                  </a:cubicBezTo>
                  <a:cubicBezTo>
                    <a:pt x="2647" y="231"/>
                    <a:pt x="2186" y="1"/>
                    <a:pt x="18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16" name="Google Shape;2716;p39"/>
            <p:cNvSpPr/>
            <p:nvPr/>
          </p:nvSpPr>
          <p:spPr>
            <a:xfrm>
              <a:off x="-217291" y="2058686"/>
              <a:ext cx="209793" cy="407595"/>
            </a:xfrm>
            <a:custGeom>
              <a:avLst/>
              <a:gdLst/>
              <a:ahLst/>
              <a:cxnLst/>
              <a:rect l="l" t="t" r="r" b="b"/>
              <a:pathLst>
                <a:path w="5787" h="11244" extrusionOk="0">
                  <a:moveTo>
                    <a:pt x="5011" y="0"/>
                  </a:moveTo>
                  <a:cubicBezTo>
                    <a:pt x="4872" y="0"/>
                    <a:pt x="4730" y="50"/>
                    <a:pt x="4611" y="169"/>
                  </a:cubicBezTo>
                  <a:cubicBezTo>
                    <a:pt x="3569" y="1091"/>
                    <a:pt x="2767" y="2244"/>
                    <a:pt x="1845" y="3397"/>
                  </a:cubicBezTo>
                  <a:cubicBezTo>
                    <a:pt x="1383" y="4088"/>
                    <a:pt x="0" y="5361"/>
                    <a:pt x="0" y="6283"/>
                  </a:cubicBezTo>
                  <a:cubicBezTo>
                    <a:pt x="0" y="7085"/>
                    <a:pt x="922" y="7666"/>
                    <a:pt x="1494" y="8238"/>
                  </a:cubicBezTo>
                  <a:cubicBezTo>
                    <a:pt x="2536" y="9160"/>
                    <a:pt x="3569" y="10202"/>
                    <a:pt x="4722" y="11125"/>
                  </a:cubicBezTo>
                  <a:cubicBezTo>
                    <a:pt x="4845" y="11206"/>
                    <a:pt x="4982" y="11244"/>
                    <a:pt x="5113" y="11244"/>
                  </a:cubicBezTo>
                  <a:cubicBezTo>
                    <a:pt x="5353" y="11244"/>
                    <a:pt x="5572" y="11115"/>
                    <a:pt x="5644" y="10894"/>
                  </a:cubicBezTo>
                  <a:cubicBezTo>
                    <a:pt x="5764" y="10774"/>
                    <a:pt x="5764" y="10664"/>
                    <a:pt x="5764" y="10544"/>
                  </a:cubicBezTo>
                  <a:cubicBezTo>
                    <a:pt x="5644" y="7436"/>
                    <a:pt x="5533" y="4439"/>
                    <a:pt x="5764" y="1322"/>
                  </a:cubicBezTo>
                  <a:cubicBezTo>
                    <a:pt x="5764" y="1091"/>
                    <a:pt x="5644" y="861"/>
                    <a:pt x="5533" y="750"/>
                  </a:cubicBezTo>
                  <a:cubicBezTo>
                    <a:pt x="5786" y="408"/>
                    <a:pt x="5411" y="0"/>
                    <a:pt x="501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17" name="Google Shape;2717;p39"/>
            <p:cNvSpPr/>
            <p:nvPr/>
          </p:nvSpPr>
          <p:spPr>
            <a:xfrm>
              <a:off x="-54485" y="1484105"/>
              <a:ext cx="330007" cy="776874"/>
            </a:xfrm>
            <a:custGeom>
              <a:avLst/>
              <a:gdLst/>
              <a:ahLst/>
              <a:cxnLst/>
              <a:rect l="l" t="t" r="r" b="b"/>
              <a:pathLst>
                <a:path w="9103" h="21431" extrusionOk="0">
                  <a:moveTo>
                    <a:pt x="7267" y="1"/>
                  </a:moveTo>
                  <a:cubicBezTo>
                    <a:pt x="6917" y="1"/>
                    <a:pt x="6575" y="231"/>
                    <a:pt x="6456" y="692"/>
                  </a:cubicBezTo>
                  <a:cubicBezTo>
                    <a:pt x="6456" y="1033"/>
                    <a:pt x="5303" y="2186"/>
                    <a:pt x="5072" y="2537"/>
                  </a:cubicBezTo>
                  <a:cubicBezTo>
                    <a:pt x="4501" y="3228"/>
                    <a:pt x="3920" y="3920"/>
                    <a:pt x="3458" y="4722"/>
                  </a:cubicBezTo>
                  <a:cubicBezTo>
                    <a:pt x="2306" y="6105"/>
                    <a:pt x="1153" y="7489"/>
                    <a:pt x="231" y="9103"/>
                  </a:cubicBezTo>
                  <a:cubicBezTo>
                    <a:pt x="0" y="9333"/>
                    <a:pt x="120" y="9684"/>
                    <a:pt x="231" y="10025"/>
                  </a:cubicBezTo>
                  <a:lnTo>
                    <a:pt x="231" y="10255"/>
                  </a:lnTo>
                  <a:cubicBezTo>
                    <a:pt x="461" y="12330"/>
                    <a:pt x="2306" y="14064"/>
                    <a:pt x="3458" y="15788"/>
                  </a:cubicBezTo>
                  <a:cubicBezTo>
                    <a:pt x="4731" y="17522"/>
                    <a:pt x="5884" y="19477"/>
                    <a:pt x="7267" y="21091"/>
                  </a:cubicBezTo>
                  <a:cubicBezTo>
                    <a:pt x="7447" y="21331"/>
                    <a:pt x="7665" y="21430"/>
                    <a:pt x="7881" y="21430"/>
                  </a:cubicBezTo>
                  <a:cubicBezTo>
                    <a:pt x="8499" y="21430"/>
                    <a:pt x="9102" y="20621"/>
                    <a:pt x="8761" y="19938"/>
                  </a:cubicBezTo>
                  <a:cubicBezTo>
                    <a:pt x="7728" y="17863"/>
                    <a:pt x="6114" y="15908"/>
                    <a:pt x="4842" y="14064"/>
                  </a:cubicBezTo>
                  <a:cubicBezTo>
                    <a:pt x="3920" y="12791"/>
                    <a:pt x="2997" y="11178"/>
                    <a:pt x="1614" y="10255"/>
                  </a:cubicBezTo>
                  <a:cubicBezTo>
                    <a:pt x="1614" y="10255"/>
                    <a:pt x="1734" y="10255"/>
                    <a:pt x="1734" y="10145"/>
                  </a:cubicBezTo>
                  <a:cubicBezTo>
                    <a:pt x="3117" y="8641"/>
                    <a:pt x="4270" y="6797"/>
                    <a:pt x="5533" y="5183"/>
                  </a:cubicBezTo>
                  <a:cubicBezTo>
                    <a:pt x="6345" y="4031"/>
                    <a:pt x="8189" y="2306"/>
                    <a:pt x="8069" y="803"/>
                  </a:cubicBezTo>
                  <a:cubicBezTo>
                    <a:pt x="8069" y="572"/>
                    <a:pt x="7839" y="111"/>
                    <a:pt x="7498" y="111"/>
                  </a:cubicBezTo>
                  <a:cubicBezTo>
                    <a:pt x="7498" y="111"/>
                    <a:pt x="7378" y="111"/>
                    <a:pt x="72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18" name="Google Shape;2718;p39"/>
            <p:cNvSpPr/>
            <p:nvPr/>
          </p:nvSpPr>
          <p:spPr>
            <a:xfrm>
              <a:off x="92878" y="1490195"/>
              <a:ext cx="450039" cy="449971"/>
            </a:xfrm>
            <a:custGeom>
              <a:avLst/>
              <a:gdLst/>
              <a:ahLst/>
              <a:cxnLst/>
              <a:rect l="l" t="t" r="r" b="b"/>
              <a:pathLst>
                <a:path w="12414" h="12413" extrusionOk="0">
                  <a:moveTo>
                    <a:pt x="6540" y="5135"/>
                  </a:moveTo>
                  <a:lnTo>
                    <a:pt x="6540" y="5366"/>
                  </a:lnTo>
                  <a:cubicBezTo>
                    <a:pt x="6430" y="5366"/>
                    <a:pt x="6310" y="5476"/>
                    <a:pt x="6310" y="5596"/>
                  </a:cubicBezTo>
                  <a:cubicBezTo>
                    <a:pt x="6310" y="5707"/>
                    <a:pt x="6310" y="5707"/>
                    <a:pt x="6199" y="5827"/>
                  </a:cubicBezTo>
                  <a:cubicBezTo>
                    <a:pt x="6199" y="5827"/>
                    <a:pt x="6199" y="5707"/>
                    <a:pt x="6079" y="5707"/>
                  </a:cubicBezTo>
                  <a:cubicBezTo>
                    <a:pt x="6199" y="5476"/>
                    <a:pt x="6430" y="5366"/>
                    <a:pt x="6540" y="5135"/>
                  </a:cubicBezTo>
                  <a:close/>
                  <a:moveTo>
                    <a:pt x="8731" y="1"/>
                  </a:moveTo>
                  <a:cubicBezTo>
                    <a:pt x="8615" y="1"/>
                    <a:pt x="8500" y="58"/>
                    <a:pt x="8385" y="174"/>
                  </a:cubicBezTo>
                  <a:cubicBezTo>
                    <a:pt x="5388" y="3171"/>
                    <a:pt x="2621" y="7090"/>
                    <a:pt x="316" y="10668"/>
                  </a:cubicBezTo>
                  <a:cubicBezTo>
                    <a:pt x="1" y="11094"/>
                    <a:pt x="463" y="11715"/>
                    <a:pt x="898" y="11715"/>
                  </a:cubicBezTo>
                  <a:cubicBezTo>
                    <a:pt x="935" y="11715"/>
                    <a:pt x="971" y="11710"/>
                    <a:pt x="1007" y="11701"/>
                  </a:cubicBezTo>
                  <a:cubicBezTo>
                    <a:pt x="1127" y="11821"/>
                    <a:pt x="1238" y="11932"/>
                    <a:pt x="1358" y="11932"/>
                  </a:cubicBezTo>
                  <a:cubicBezTo>
                    <a:pt x="1929" y="12052"/>
                    <a:pt x="2510" y="12052"/>
                    <a:pt x="3082" y="12052"/>
                  </a:cubicBezTo>
                  <a:cubicBezTo>
                    <a:pt x="3774" y="12162"/>
                    <a:pt x="4355" y="12282"/>
                    <a:pt x="5046" y="12393"/>
                  </a:cubicBezTo>
                  <a:cubicBezTo>
                    <a:pt x="5097" y="12406"/>
                    <a:pt x="5148" y="12412"/>
                    <a:pt x="5200" y="12412"/>
                  </a:cubicBezTo>
                  <a:cubicBezTo>
                    <a:pt x="5624" y="12412"/>
                    <a:pt x="6067" y="12001"/>
                    <a:pt x="5969" y="11591"/>
                  </a:cubicBezTo>
                  <a:cubicBezTo>
                    <a:pt x="5618" y="10438"/>
                    <a:pt x="5277" y="9165"/>
                    <a:pt x="4585" y="8243"/>
                  </a:cubicBezTo>
                  <a:lnTo>
                    <a:pt x="4585" y="8243"/>
                  </a:lnTo>
                  <a:cubicBezTo>
                    <a:pt x="5157" y="8473"/>
                    <a:pt x="5969" y="8593"/>
                    <a:pt x="6660" y="8704"/>
                  </a:cubicBezTo>
                  <a:cubicBezTo>
                    <a:pt x="6891" y="8764"/>
                    <a:pt x="7207" y="8852"/>
                    <a:pt x="7509" y="8852"/>
                  </a:cubicBezTo>
                  <a:cubicBezTo>
                    <a:pt x="7811" y="8852"/>
                    <a:pt x="8099" y="8764"/>
                    <a:pt x="8274" y="8473"/>
                  </a:cubicBezTo>
                  <a:cubicBezTo>
                    <a:pt x="8615" y="7902"/>
                    <a:pt x="8274" y="7210"/>
                    <a:pt x="8154" y="6629"/>
                  </a:cubicBezTo>
                  <a:cubicBezTo>
                    <a:pt x="7924" y="5937"/>
                    <a:pt x="7813" y="5246"/>
                    <a:pt x="7583" y="4554"/>
                  </a:cubicBezTo>
                  <a:lnTo>
                    <a:pt x="7583" y="4554"/>
                  </a:lnTo>
                  <a:cubicBezTo>
                    <a:pt x="8154" y="4674"/>
                    <a:pt x="8735" y="4674"/>
                    <a:pt x="9307" y="4785"/>
                  </a:cubicBezTo>
                  <a:cubicBezTo>
                    <a:pt x="9999" y="4785"/>
                    <a:pt x="10810" y="4905"/>
                    <a:pt x="11612" y="4905"/>
                  </a:cubicBezTo>
                  <a:cubicBezTo>
                    <a:pt x="11652" y="4914"/>
                    <a:pt x="11690" y="4919"/>
                    <a:pt x="11728" y="4919"/>
                  </a:cubicBezTo>
                  <a:cubicBezTo>
                    <a:pt x="12130" y="4919"/>
                    <a:pt x="12414" y="4404"/>
                    <a:pt x="12304" y="3982"/>
                  </a:cubicBezTo>
                  <a:cubicBezTo>
                    <a:pt x="11963" y="2479"/>
                    <a:pt x="10921" y="635"/>
                    <a:pt x="9427" y="63"/>
                  </a:cubicBezTo>
                  <a:cubicBezTo>
                    <a:pt x="9307" y="63"/>
                    <a:pt x="9196" y="63"/>
                    <a:pt x="9076" y="174"/>
                  </a:cubicBezTo>
                  <a:cubicBezTo>
                    <a:pt x="8961" y="58"/>
                    <a:pt x="8846" y="1"/>
                    <a:pt x="873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19" name="Google Shape;2719;p39"/>
            <p:cNvSpPr/>
            <p:nvPr/>
          </p:nvSpPr>
          <p:spPr>
            <a:xfrm>
              <a:off x="-46944" y="2058686"/>
              <a:ext cx="209793" cy="407595"/>
            </a:xfrm>
            <a:custGeom>
              <a:avLst/>
              <a:gdLst/>
              <a:ahLst/>
              <a:cxnLst/>
              <a:rect l="l" t="t" r="r" b="b"/>
              <a:pathLst>
                <a:path w="5787" h="11244" extrusionOk="0">
                  <a:moveTo>
                    <a:pt x="775" y="0"/>
                  </a:moveTo>
                  <a:cubicBezTo>
                    <a:pt x="376" y="0"/>
                    <a:pt x="0" y="408"/>
                    <a:pt x="253" y="750"/>
                  </a:cubicBezTo>
                  <a:cubicBezTo>
                    <a:pt x="143" y="861"/>
                    <a:pt x="23" y="1091"/>
                    <a:pt x="23" y="1322"/>
                  </a:cubicBezTo>
                  <a:cubicBezTo>
                    <a:pt x="253" y="4439"/>
                    <a:pt x="143" y="7436"/>
                    <a:pt x="23" y="10544"/>
                  </a:cubicBezTo>
                  <a:cubicBezTo>
                    <a:pt x="23" y="10664"/>
                    <a:pt x="23" y="10774"/>
                    <a:pt x="143" y="10894"/>
                  </a:cubicBezTo>
                  <a:cubicBezTo>
                    <a:pt x="214" y="11115"/>
                    <a:pt x="433" y="11244"/>
                    <a:pt x="674" y="11244"/>
                  </a:cubicBezTo>
                  <a:cubicBezTo>
                    <a:pt x="805" y="11244"/>
                    <a:pt x="942" y="11206"/>
                    <a:pt x="1065" y="11125"/>
                  </a:cubicBezTo>
                  <a:cubicBezTo>
                    <a:pt x="2218" y="10202"/>
                    <a:pt x="3250" y="9160"/>
                    <a:pt x="4293" y="8238"/>
                  </a:cubicBezTo>
                  <a:cubicBezTo>
                    <a:pt x="4864" y="7666"/>
                    <a:pt x="5786" y="7085"/>
                    <a:pt x="5786" y="6283"/>
                  </a:cubicBezTo>
                  <a:cubicBezTo>
                    <a:pt x="5786" y="5361"/>
                    <a:pt x="4403" y="4088"/>
                    <a:pt x="3942" y="3397"/>
                  </a:cubicBezTo>
                  <a:cubicBezTo>
                    <a:pt x="3020" y="2244"/>
                    <a:pt x="2218" y="1091"/>
                    <a:pt x="1176" y="169"/>
                  </a:cubicBezTo>
                  <a:cubicBezTo>
                    <a:pt x="1056" y="50"/>
                    <a:pt x="914" y="0"/>
                    <a:pt x="7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20" name="Google Shape;2720;p39"/>
            <p:cNvSpPr/>
            <p:nvPr/>
          </p:nvSpPr>
          <p:spPr>
            <a:xfrm>
              <a:off x="275767" y="1710421"/>
              <a:ext cx="369485" cy="387295"/>
            </a:xfrm>
            <a:custGeom>
              <a:avLst/>
              <a:gdLst/>
              <a:ahLst/>
              <a:cxnLst/>
              <a:rect l="l" t="t" r="r" b="b"/>
              <a:pathLst>
                <a:path w="10192" h="10684" extrusionOk="0">
                  <a:moveTo>
                    <a:pt x="9590" y="1"/>
                  </a:moveTo>
                  <a:cubicBezTo>
                    <a:pt x="9508" y="1"/>
                    <a:pt x="9421" y="28"/>
                    <a:pt x="9334" y="93"/>
                  </a:cubicBezTo>
                  <a:cubicBezTo>
                    <a:pt x="5996" y="2629"/>
                    <a:pt x="2538" y="5977"/>
                    <a:pt x="343" y="9545"/>
                  </a:cubicBezTo>
                  <a:cubicBezTo>
                    <a:pt x="1" y="10147"/>
                    <a:pt x="485" y="10683"/>
                    <a:pt x="992" y="10683"/>
                  </a:cubicBezTo>
                  <a:cubicBezTo>
                    <a:pt x="1168" y="10683"/>
                    <a:pt x="1348" y="10618"/>
                    <a:pt x="1495" y="10468"/>
                  </a:cubicBezTo>
                  <a:cubicBezTo>
                    <a:pt x="4382" y="7360"/>
                    <a:pt x="7148" y="4012"/>
                    <a:pt x="9915" y="785"/>
                  </a:cubicBezTo>
                  <a:cubicBezTo>
                    <a:pt x="10192" y="508"/>
                    <a:pt x="9941" y="1"/>
                    <a:pt x="9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21" name="Google Shape;2721;p39"/>
            <p:cNvSpPr/>
            <p:nvPr/>
          </p:nvSpPr>
          <p:spPr>
            <a:xfrm>
              <a:off x="347836" y="1779806"/>
              <a:ext cx="400808" cy="415244"/>
            </a:xfrm>
            <a:custGeom>
              <a:avLst/>
              <a:gdLst/>
              <a:ahLst/>
              <a:cxnLst/>
              <a:rect l="l" t="t" r="r" b="b"/>
              <a:pathLst>
                <a:path w="11056" h="11455" extrusionOk="0">
                  <a:moveTo>
                    <a:pt x="10462" y="1"/>
                  </a:moveTo>
                  <a:cubicBezTo>
                    <a:pt x="10339" y="1"/>
                    <a:pt x="10212" y="44"/>
                    <a:pt x="10113" y="143"/>
                  </a:cubicBezTo>
                  <a:cubicBezTo>
                    <a:pt x="6654" y="3021"/>
                    <a:pt x="3196" y="6709"/>
                    <a:pt x="430" y="10287"/>
                  </a:cubicBezTo>
                  <a:cubicBezTo>
                    <a:pt x="1" y="10806"/>
                    <a:pt x="345" y="11455"/>
                    <a:pt x="836" y="11455"/>
                  </a:cubicBezTo>
                  <a:cubicBezTo>
                    <a:pt x="999" y="11455"/>
                    <a:pt x="1179" y="11383"/>
                    <a:pt x="1352" y="11210"/>
                  </a:cubicBezTo>
                  <a:cubicBezTo>
                    <a:pt x="4810" y="8093"/>
                    <a:pt x="8158" y="4404"/>
                    <a:pt x="10804" y="604"/>
                  </a:cubicBezTo>
                  <a:cubicBezTo>
                    <a:pt x="11055" y="274"/>
                    <a:pt x="10772" y="1"/>
                    <a:pt x="104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722" name="Google Shape;2722;p39"/>
          <p:cNvGrpSpPr/>
          <p:nvPr/>
        </p:nvGrpSpPr>
        <p:grpSpPr>
          <a:xfrm rot="10800000" flipH="1">
            <a:off x="-517904" y="646834"/>
            <a:ext cx="1078604" cy="1926882"/>
            <a:chOff x="-329960" y="539399"/>
            <a:chExt cx="1078604" cy="1926882"/>
          </a:xfrm>
        </p:grpSpPr>
        <p:sp>
          <p:nvSpPr>
            <p:cNvPr id="2723" name="Google Shape;2723;p39"/>
            <p:cNvSpPr/>
            <p:nvPr/>
          </p:nvSpPr>
          <p:spPr>
            <a:xfrm>
              <a:off x="-329960" y="744689"/>
              <a:ext cx="330007" cy="776874"/>
            </a:xfrm>
            <a:custGeom>
              <a:avLst/>
              <a:gdLst/>
              <a:ahLst/>
              <a:cxnLst/>
              <a:rect l="l" t="t" r="r" b="b"/>
              <a:pathLst>
                <a:path w="9103" h="21431" extrusionOk="0">
                  <a:moveTo>
                    <a:pt x="1221" y="1"/>
                  </a:moveTo>
                  <a:cubicBezTo>
                    <a:pt x="604" y="1"/>
                    <a:pt x="0" y="810"/>
                    <a:pt x="342" y="1493"/>
                  </a:cubicBezTo>
                  <a:cubicBezTo>
                    <a:pt x="1374" y="3568"/>
                    <a:pt x="2988" y="5523"/>
                    <a:pt x="4261" y="7367"/>
                  </a:cubicBezTo>
                  <a:cubicBezTo>
                    <a:pt x="5183" y="8640"/>
                    <a:pt x="6105" y="10253"/>
                    <a:pt x="7489" y="11176"/>
                  </a:cubicBezTo>
                  <a:lnTo>
                    <a:pt x="7369" y="11286"/>
                  </a:lnTo>
                  <a:cubicBezTo>
                    <a:pt x="5985" y="12789"/>
                    <a:pt x="4833" y="14634"/>
                    <a:pt x="3569" y="16248"/>
                  </a:cubicBezTo>
                  <a:cubicBezTo>
                    <a:pt x="2758" y="17400"/>
                    <a:pt x="913" y="19125"/>
                    <a:pt x="1033" y="20628"/>
                  </a:cubicBezTo>
                  <a:cubicBezTo>
                    <a:pt x="1033" y="20859"/>
                    <a:pt x="1264" y="21320"/>
                    <a:pt x="1605" y="21320"/>
                  </a:cubicBezTo>
                  <a:cubicBezTo>
                    <a:pt x="1725" y="21320"/>
                    <a:pt x="1725" y="21320"/>
                    <a:pt x="1836" y="21430"/>
                  </a:cubicBezTo>
                  <a:cubicBezTo>
                    <a:pt x="2186" y="21430"/>
                    <a:pt x="2647" y="21200"/>
                    <a:pt x="2647" y="20739"/>
                  </a:cubicBezTo>
                  <a:cubicBezTo>
                    <a:pt x="2647" y="20398"/>
                    <a:pt x="3800" y="19245"/>
                    <a:pt x="4030" y="18894"/>
                  </a:cubicBezTo>
                  <a:cubicBezTo>
                    <a:pt x="4602" y="18203"/>
                    <a:pt x="5183" y="17511"/>
                    <a:pt x="5644" y="16709"/>
                  </a:cubicBezTo>
                  <a:cubicBezTo>
                    <a:pt x="6797" y="15325"/>
                    <a:pt x="7950" y="13942"/>
                    <a:pt x="8872" y="12328"/>
                  </a:cubicBezTo>
                  <a:cubicBezTo>
                    <a:pt x="9102" y="12098"/>
                    <a:pt x="8983" y="11747"/>
                    <a:pt x="8872" y="11406"/>
                  </a:cubicBezTo>
                  <a:lnTo>
                    <a:pt x="8872" y="11176"/>
                  </a:lnTo>
                  <a:cubicBezTo>
                    <a:pt x="8641" y="9101"/>
                    <a:pt x="6797" y="7367"/>
                    <a:pt x="5644" y="5642"/>
                  </a:cubicBezTo>
                  <a:cubicBezTo>
                    <a:pt x="4372" y="3909"/>
                    <a:pt x="3219" y="1954"/>
                    <a:pt x="1836" y="340"/>
                  </a:cubicBezTo>
                  <a:cubicBezTo>
                    <a:pt x="1656" y="100"/>
                    <a:pt x="1438" y="1"/>
                    <a:pt x="1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24" name="Google Shape;2724;p39"/>
            <p:cNvSpPr/>
            <p:nvPr/>
          </p:nvSpPr>
          <p:spPr>
            <a:xfrm>
              <a:off x="-217291" y="539399"/>
              <a:ext cx="209793" cy="407595"/>
            </a:xfrm>
            <a:custGeom>
              <a:avLst/>
              <a:gdLst/>
              <a:ahLst/>
              <a:cxnLst/>
              <a:rect l="l" t="t" r="r" b="b"/>
              <a:pathLst>
                <a:path w="5787" h="11244" extrusionOk="0">
                  <a:moveTo>
                    <a:pt x="5113" y="0"/>
                  </a:moveTo>
                  <a:cubicBezTo>
                    <a:pt x="4982" y="0"/>
                    <a:pt x="4845" y="38"/>
                    <a:pt x="4722" y="119"/>
                  </a:cubicBezTo>
                  <a:cubicBezTo>
                    <a:pt x="3569" y="1041"/>
                    <a:pt x="2536" y="2084"/>
                    <a:pt x="1494" y="3006"/>
                  </a:cubicBezTo>
                  <a:cubicBezTo>
                    <a:pt x="922" y="3577"/>
                    <a:pt x="0" y="4158"/>
                    <a:pt x="0" y="4961"/>
                  </a:cubicBezTo>
                  <a:cubicBezTo>
                    <a:pt x="0" y="5883"/>
                    <a:pt x="1383" y="7156"/>
                    <a:pt x="1845" y="7847"/>
                  </a:cubicBezTo>
                  <a:cubicBezTo>
                    <a:pt x="2767" y="9000"/>
                    <a:pt x="3569" y="10153"/>
                    <a:pt x="4611" y="11075"/>
                  </a:cubicBezTo>
                  <a:cubicBezTo>
                    <a:pt x="4730" y="11194"/>
                    <a:pt x="4872" y="11244"/>
                    <a:pt x="5011" y="11244"/>
                  </a:cubicBezTo>
                  <a:cubicBezTo>
                    <a:pt x="5411" y="11244"/>
                    <a:pt x="5786" y="10836"/>
                    <a:pt x="5533" y="10494"/>
                  </a:cubicBezTo>
                  <a:cubicBezTo>
                    <a:pt x="5644" y="10383"/>
                    <a:pt x="5764" y="10153"/>
                    <a:pt x="5764" y="9922"/>
                  </a:cubicBezTo>
                  <a:cubicBezTo>
                    <a:pt x="5533" y="6805"/>
                    <a:pt x="5644" y="3808"/>
                    <a:pt x="5764" y="700"/>
                  </a:cubicBezTo>
                  <a:cubicBezTo>
                    <a:pt x="5764" y="580"/>
                    <a:pt x="5764" y="470"/>
                    <a:pt x="5644" y="350"/>
                  </a:cubicBezTo>
                  <a:cubicBezTo>
                    <a:pt x="5572" y="129"/>
                    <a:pt x="5353" y="0"/>
                    <a:pt x="51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25" name="Google Shape;2725;p39"/>
            <p:cNvSpPr/>
            <p:nvPr/>
          </p:nvSpPr>
          <p:spPr>
            <a:xfrm>
              <a:off x="-54485" y="744689"/>
              <a:ext cx="330007" cy="776874"/>
            </a:xfrm>
            <a:custGeom>
              <a:avLst/>
              <a:gdLst/>
              <a:ahLst/>
              <a:cxnLst/>
              <a:rect l="l" t="t" r="r" b="b"/>
              <a:pathLst>
                <a:path w="9103" h="21431" extrusionOk="0">
                  <a:moveTo>
                    <a:pt x="7881" y="1"/>
                  </a:moveTo>
                  <a:cubicBezTo>
                    <a:pt x="7665" y="1"/>
                    <a:pt x="7447" y="100"/>
                    <a:pt x="7267" y="340"/>
                  </a:cubicBezTo>
                  <a:cubicBezTo>
                    <a:pt x="5884" y="1954"/>
                    <a:pt x="4731" y="3909"/>
                    <a:pt x="3458" y="5642"/>
                  </a:cubicBezTo>
                  <a:cubicBezTo>
                    <a:pt x="2306" y="7367"/>
                    <a:pt x="461" y="9101"/>
                    <a:pt x="231" y="11176"/>
                  </a:cubicBezTo>
                  <a:lnTo>
                    <a:pt x="231" y="11406"/>
                  </a:lnTo>
                  <a:cubicBezTo>
                    <a:pt x="120" y="11747"/>
                    <a:pt x="0" y="12098"/>
                    <a:pt x="231" y="12328"/>
                  </a:cubicBezTo>
                  <a:cubicBezTo>
                    <a:pt x="1153" y="13942"/>
                    <a:pt x="2306" y="15325"/>
                    <a:pt x="3458" y="16709"/>
                  </a:cubicBezTo>
                  <a:cubicBezTo>
                    <a:pt x="3920" y="17511"/>
                    <a:pt x="4501" y="18203"/>
                    <a:pt x="5072" y="18894"/>
                  </a:cubicBezTo>
                  <a:cubicBezTo>
                    <a:pt x="5303" y="19245"/>
                    <a:pt x="6456" y="20398"/>
                    <a:pt x="6456" y="20739"/>
                  </a:cubicBezTo>
                  <a:cubicBezTo>
                    <a:pt x="6575" y="21200"/>
                    <a:pt x="6917" y="21430"/>
                    <a:pt x="7267" y="21430"/>
                  </a:cubicBezTo>
                  <a:cubicBezTo>
                    <a:pt x="7378" y="21320"/>
                    <a:pt x="7498" y="21320"/>
                    <a:pt x="7498" y="21320"/>
                  </a:cubicBezTo>
                  <a:cubicBezTo>
                    <a:pt x="7839" y="21320"/>
                    <a:pt x="8069" y="20859"/>
                    <a:pt x="8069" y="20628"/>
                  </a:cubicBezTo>
                  <a:cubicBezTo>
                    <a:pt x="8189" y="19125"/>
                    <a:pt x="6345" y="17400"/>
                    <a:pt x="5533" y="16248"/>
                  </a:cubicBezTo>
                  <a:cubicBezTo>
                    <a:pt x="4270" y="14634"/>
                    <a:pt x="3117" y="12789"/>
                    <a:pt x="1734" y="11286"/>
                  </a:cubicBezTo>
                  <a:lnTo>
                    <a:pt x="1614" y="11176"/>
                  </a:lnTo>
                  <a:cubicBezTo>
                    <a:pt x="2997" y="10253"/>
                    <a:pt x="3920" y="8640"/>
                    <a:pt x="4842" y="7367"/>
                  </a:cubicBezTo>
                  <a:cubicBezTo>
                    <a:pt x="6114" y="5523"/>
                    <a:pt x="7728" y="3568"/>
                    <a:pt x="8761" y="1493"/>
                  </a:cubicBezTo>
                  <a:cubicBezTo>
                    <a:pt x="9102" y="810"/>
                    <a:pt x="8499" y="1"/>
                    <a:pt x="78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26" name="Google Shape;2726;p39"/>
            <p:cNvSpPr/>
            <p:nvPr/>
          </p:nvSpPr>
          <p:spPr>
            <a:xfrm>
              <a:off x="92878" y="1065512"/>
              <a:ext cx="450039" cy="449971"/>
            </a:xfrm>
            <a:custGeom>
              <a:avLst/>
              <a:gdLst/>
              <a:ahLst/>
              <a:cxnLst/>
              <a:rect l="l" t="t" r="r" b="b"/>
              <a:pathLst>
                <a:path w="12414" h="12413" extrusionOk="0">
                  <a:moveTo>
                    <a:pt x="6199" y="6586"/>
                  </a:moveTo>
                  <a:cubicBezTo>
                    <a:pt x="6310" y="6706"/>
                    <a:pt x="6310" y="6706"/>
                    <a:pt x="6310" y="6817"/>
                  </a:cubicBezTo>
                  <a:cubicBezTo>
                    <a:pt x="6310" y="6937"/>
                    <a:pt x="6430" y="7047"/>
                    <a:pt x="6540" y="7047"/>
                  </a:cubicBezTo>
                  <a:lnTo>
                    <a:pt x="6540" y="7278"/>
                  </a:lnTo>
                  <a:cubicBezTo>
                    <a:pt x="6430" y="7047"/>
                    <a:pt x="6199" y="6937"/>
                    <a:pt x="6079" y="6706"/>
                  </a:cubicBezTo>
                  <a:cubicBezTo>
                    <a:pt x="6199" y="6706"/>
                    <a:pt x="6199" y="6586"/>
                    <a:pt x="6199" y="6586"/>
                  </a:cubicBezTo>
                  <a:close/>
                  <a:moveTo>
                    <a:pt x="5200" y="1"/>
                  </a:moveTo>
                  <a:cubicBezTo>
                    <a:pt x="5148" y="1"/>
                    <a:pt x="5097" y="7"/>
                    <a:pt x="5046" y="20"/>
                  </a:cubicBezTo>
                  <a:cubicBezTo>
                    <a:pt x="4355" y="131"/>
                    <a:pt x="3774" y="251"/>
                    <a:pt x="3082" y="361"/>
                  </a:cubicBezTo>
                  <a:cubicBezTo>
                    <a:pt x="2510" y="361"/>
                    <a:pt x="1929" y="361"/>
                    <a:pt x="1358" y="481"/>
                  </a:cubicBezTo>
                  <a:cubicBezTo>
                    <a:pt x="1238" y="481"/>
                    <a:pt x="1127" y="592"/>
                    <a:pt x="1007" y="712"/>
                  </a:cubicBezTo>
                  <a:cubicBezTo>
                    <a:pt x="971" y="702"/>
                    <a:pt x="935" y="698"/>
                    <a:pt x="898" y="698"/>
                  </a:cubicBezTo>
                  <a:cubicBezTo>
                    <a:pt x="463" y="698"/>
                    <a:pt x="1" y="1319"/>
                    <a:pt x="316" y="1745"/>
                  </a:cubicBezTo>
                  <a:cubicBezTo>
                    <a:pt x="2621" y="5323"/>
                    <a:pt x="5388" y="9242"/>
                    <a:pt x="8385" y="12239"/>
                  </a:cubicBezTo>
                  <a:cubicBezTo>
                    <a:pt x="8500" y="12354"/>
                    <a:pt x="8615" y="12412"/>
                    <a:pt x="8731" y="12412"/>
                  </a:cubicBezTo>
                  <a:cubicBezTo>
                    <a:pt x="8846" y="12412"/>
                    <a:pt x="8961" y="12354"/>
                    <a:pt x="9076" y="12239"/>
                  </a:cubicBezTo>
                  <a:cubicBezTo>
                    <a:pt x="9196" y="12350"/>
                    <a:pt x="9307" y="12350"/>
                    <a:pt x="9427" y="12350"/>
                  </a:cubicBezTo>
                  <a:cubicBezTo>
                    <a:pt x="10921" y="11778"/>
                    <a:pt x="11963" y="9934"/>
                    <a:pt x="12304" y="8431"/>
                  </a:cubicBezTo>
                  <a:cubicBezTo>
                    <a:pt x="12414" y="8009"/>
                    <a:pt x="12130" y="7494"/>
                    <a:pt x="11728" y="7494"/>
                  </a:cubicBezTo>
                  <a:cubicBezTo>
                    <a:pt x="11690" y="7494"/>
                    <a:pt x="11652" y="7499"/>
                    <a:pt x="11612" y="7508"/>
                  </a:cubicBezTo>
                  <a:cubicBezTo>
                    <a:pt x="10810" y="7508"/>
                    <a:pt x="9999" y="7628"/>
                    <a:pt x="9307" y="7739"/>
                  </a:cubicBezTo>
                  <a:cubicBezTo>
                    <a:pt x="8735" y="7739"/>
                    <a:pt x="8154" y="7739"/>
                    <a:pt x="7583" y="7859"/>
                  </a:cubicBezTo>
                  <a:cubicBezTo>
                    <a:pt x="7813" y="7167"/>
                    <a:pt x="7924" y="6475"/>
                    <a:pt x="8154" y="5784"/>
                  </a:cubicBezTo>
                  <a:cubicBezTo>
                    <a:pt x="8274" y="5203"/>
                    <a:pt x="8615" y="4511"/>
                    <a:pt x="8274" y="3939"/>
                  </a:cubicBezTo>
                  <a:cubicBezTo>
                    <a:pt x="8099" y="3649"/>
                    <a:pt x="7811" y="3561"/>
                    <a:pt x="7509" y="3561"/>
                  </a:cubicBezTo>
                  <a:cubicBezTo>
                    <a:pt x="7207" y="3561"/>
                    <a:pt x="6891" y="3649"/>
                    <a:pt x="6660" y="3709"/>
                  </a:cubicBezTo>
                  <a:cubicBezTo>
                    <a:pt x="5969" y="3820"/>
                    <a:pt x="5157" y="3939"/>
                    <a:pt x="4585" y="4170"/>
                  </a:cubicBezTo>
                  <a:cubicBezTo>
                    <a:pt x="5277" y="3248"/>
                    <a:pt x="5618" y="1975"/>
                    <a:pt x="5969" y="822"/>
                  </a:cubicBezTo>
                  <a:cubicBezTo>
                    <a:pt x="6067" y="412"/>
                    <a:pt x="5624" y="1"/>
                    <a:pt x="52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27" name="Google Shape;2727;p39"/>
            <p:cNvSpPr/>
            <p:nvPr/>
          </p:nvSpPr>
          <p:spPr>
            <a:xfrm>
              <a:off x="-46944" y="539399"/>
              <a:ext cx="209793" cy="407595"/>
            </a:xfrm>
            <a:custGeom>
              <a:avLst/>
              <a:gdLst/>
              <a:ahLst/>
              <a:cxnLst/>
              <a:rect l="l" t="t" r="r" b="b"/>
              <a:pathLst>
                <a:path w="5787" h="11244" extrusionOk="0">
                  <a:moveTo>
                    <a:pt x="674" y="0"/>
                  </a:moveTo>
                  <a:cubicBezTo>
                    <a:pt x="433" y="0"/>
                    <a:pt x="214" y="129"/>
                    <a:pt x="143" y="350"/>
                  </a:cubicBezTo>
                  <a:cubicBezTo>
                    <a:pt x="23" y="470"/>
                    <a:pt x="23" y="580"/>
                    <a:pt x="23" y="700"/>
                  </a:cubicBezTo>
                  <a:cubicBezTo>
                    <a:pt x="143" y="3808"/>
                    <a:pt x="253" y="6805"/>
                    <a:pt x="23" y="9922"/>
                  </a:cubicBezTo>
                  <a:cubicBezTo>
                    <a:pt x="23" y="10153"/>
                    <a:pt x="143" y="10383"/>
                    <a:pt x="253" y="10494"/>
                  </a:cubicBezTo>
                  <a:cubicBezTo>
                    <a:pt x="0" y="10836"/>
                    <a:pt x="376" y="11244"/>
                    <a:pt x="775" y="11244"/>
                  </a:cubicBezTo>
                  <a:cubicBezTo>
                    <a:pt x="914" y="11244"/>
                    <a:pt x="1056" y="11194"/>
                    <a:pt x="1176" y="11075"/>
                  </a:cubicBezTo>
                  <a:cubicBezTo>
                    <a:pt x="2218" y="10153"/>
                    <a:pt x="3020" y="9000"/>
                    <a:pt x="3942" y="7847"/>
                  </a:cubicBezTo>
                  <a:cubicBezTo>
                    <a:pt x="4403" y="7156"/>
                    <a:pt x="5786" y="5883"/>
                    <a:pt x="5786" y="4961"/>
                  </a:cubicBezTo>
                  <a:cubicBezTo>
                    <a:pt x="5786" y="4158"/>
                    <a:pt x="4864" y="3577"/>
                    <a:pt x="4293" y="3006"/>
                  </a:cubicBezTo>
                  <a:cubicBezTo>
                    <a:pt x="3250" y="2084"/>
                    <a:pt x="2218" y="1041"/>
                    <a:pt x="1065" y="119"/>
                  </a:cubicBezTo>
                  <a:cubicBezTo>
                    <a:pt x="942" y="38"/>
                    <a:pt x="805" y="0"/>
                    <a:pt x="6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28" name="Google Shape;2728;p39"/>
            <p:cNvSpPr/>
            <p:nvPr/>
          </p:nvSpPr>
          <p:spPr>
            <a:xfrm>
              <a:off x="275477" y="908581"/>
              <a:ext cx="369775" cy="386679"/>
            </a:xfrm>
            <a:custGeom>
              <a:avLst/>
              <a:gdLst/>
              <a:ahLst/>
              <a:cxnLst/>
              <a:rect l="l" t="t" r="r" b="b"/>
              <a:pathLst>
                <a:path w="10200" h="10667" extrusionOk="0">
                  <a:moveTo>
                    <a:pt x="1038" y="1"/>
                  </a:moveTo>
                  <a:cubicBezTo>
                    <a:pt x="518" y="1"/>
                    <a:pt x="0" y="596"/>
                    <a:pt x="351" y="1121"/>
                  </a:cubicBezTo>
                  <a:cubicBezTo>
                    <a:pt x="2546" y="4690"/>
                    <a:pt x="6004" y="8038"/>
                    <a:pt x="9342" y="10574"/>
                  </a:cubicBezTo>
                  <a:cubicBezTo>
                    <a:pt x="9429" y="10638"/>
                    <a:pt x="9516" y="10666"/>
                    <a:pt x="9598" y="10666"/>
                  </a:cubicBezTo>
                  <a:cubicBezTo>
                    <a:pt x="9949" y="10666"/>
                    <a:pt x="10200" y="10159"/>
                    <a:pt x="9923" y="9882"/>
                  </a:cubicBezTo>
                  <a:cubicBezTo>
                    <a:pt x="7156" y="6655"/>
                    <a:pt x="4390" y="3307"/>
                    <a:pt x="1503" y="199"/>
                  </a:cubicBezTo>
                  <a:cubicBezTo>
                    <a:pt x="1366" y="60"/>
                    <a:pt x="1202" y="1"/>
                    <a:pt x="1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29" name="Google Shape;2729;p39"/>
            <p:cNvSpPr/>
            <p:nvPr/>
          </p:nvSpPr>
          <p:spPr>
            <a:xfrm>
              <a:off x="347836" y="810630"/>
              <a:ext cx="400808" cy="415244"/>
            </a:xfrm>
            <a:custGeom>
              <a:avLst/>
              <a:gdLst/>
              <a:ahLst/>
              <a:cxnLst/>
              <a:rect l="l" t="t" r="r" b="b"/>
              <a:pathLst>
                <a:path w="11056" h="11455" extrusionOk="0">
                  <a:moveTo>
                    <a:pt x="836" y="0"/>
                  </a:moveTo>
                  <a:cubicBezTo>
                    <a:pt x="345" y="0"/>
                    <a:pt x="1" y="649"/>
                    <a:pt x="430" y="1168"/>
                  </a:cubicBezTo>
                  <a:cubicBezTo>
                    <a:pt x="3196" y="4746"/>
                    <a:pt x="6654" y="8434"/>
                    <a:pt x="10113" y="11312"/>
                  </a:cubicBezTo>
                  <a:cubicBezTo>
                    <a:pt x="10212" y="11411"/>
                    <a:pt x="10339" y="11454"/>
                    <a:pt x="10462" y="11454"/>
                  </a:cubicBezTo>
                  <a:cubicBezTo>
                    <a:pt x="10772" y="11454"/>
                    <a:pt x="11055" y="11181"/>
                    <a:pt x="10804" y="10851"/>
                  </a:cubicBezTo>
                  <a:cubicBezTo>
                    <a:pt x="8158" y="7051"/>
                    <a:pt x="4810" y="3362"/>
                    <a:pt x="1352" y="245"/>
                  </a:cubicBezTo>
                  <a:cubicBezTo>
                    <a:pt x="1179" y="72"/>
                    <a:pt x="999" y="0"/>
                    <a:pt x="8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30" name="Google Shape;2730;p39"/>
            <p:cNvSpPr/>
            <p:nvPr/>
          </p:nvSpPr>
          <p:spPr>
            <a:xfrm>
              <a:off x="-329960" y="1484105"/>
              <a:ext cx="330007" cy="776874"/>
            </a:xfrm>
            <a:custGeom>
              <a:avLst/>
              <a:gdLst/>
              <a:ahLst/>
              <a:cxnLst/>
              <a:rect l="l" t="t" r="r" b="b"/>
              <a:pathLst>
                <a:path w="9103" h="21431" extrusionOk="0">
                  <a:moveTo>
                    <a:pt x="1836" y="1"/>
                  </a:moveTo>
                  <a:cubicBezTo>
                    <a:pt x="1725" y="111"/>
                    <a:pt x="1725" y="111"/>
                    <a:pt x="1605" y="111"/>
                  </a:cubicBezTo>
                  <a:cubicBezTo>
                    <a:pt x="1264" y="111"/>
                    <a:pt x="1033" y="572"/>
                    <a:pt x="1033" y="803"/>
                  </a:cubicBezTo>
                  <a:cubicBezTo>
                    <a:pt x="913" y="2306"/>
                    <a:pt x="2758" y="4031"/>
                    <a:pt x="3569" y="5183"/>
                  </a:cubicBezTo>
                  <a:cubicBezTo>
                    <a:pt x="4833" y="6797"/>
                    <a:pt x="5985" y="8641"/>
                    <a:pt x="7369" y="10145"/>
                  </a:cubicBezTo>
                  <a:cubicBezTo>
                    <a:pt x="7369" y="10255"/>
                    <a:pt x="7489" y="10255"/>
                    <a:pt x="7489" y="10255"/>
                  </a:cubicBezTo>
                  <a:cubicBezTo>
                    <a:pt x="6105" y="11178"/>
                    <a:pt x="5183" y="12791"/>
                    <a:pt x="4261" y="14064"/>
                  </a:cubicBezTo>
                  <a:cubicBezTo>
                    <a:pt x="2988" y="15908"/>
                    <a:pt x="1374" y="17863"/>
                    <a:pt x="342" y="19938"/>
                  </a:cubicBezTo>
                  <a:cubicBezTo>
                    <a:pt x="0" y="20621"/>
                    <a:pt x="604" y="21430"/>
                    <a:pt x="1221" y="21430"/>
                  </a:cubicBezTo>
                  <a:cubicBezTo>
                    <a:pt x="1438" y="21430"/>
                    <a:pt x="1656" y="21331"/>
                    <a:pt x="1836" y="21091"/>
                  </a:cubicBezTo>
                  <a:cubicBezTo>
                    <a:pt x="3219" y="19477"/>
                    <a:pt x="4372" y="17522"/>
                    <a:pt x="5644" y="15788"/>
                  </a:cubicBezTo>
                  <a:cubicBezTo>
                    <a:pt x="6797" y="14064"/>
                    <a:pt x="8641" y="12330"/>
                    <a:pt x="8872" y="10255"/>
                  </a:cubicBezTo>
                  <a:lnTo>
                    <a:pt x="8872" y="10025"/>
                  </a:lnTo>
                  <a:cubicBezTo>
                    <a:pt x="8983" y="9684"/>
                    <a:pt x="9102" y="9333"/>
                    <a:pt x="8872" y="9103"/>
                  </a:cubicBezTo>
                  <a:cubicBezTo>
                    <a:pt x="7950" y="7489"/>
                    <a:pt x="6797" y="6105"/>
                    <a:pt x="5644" y="4722"/>
                  </a:cubicBezTo>
                  <a:cubicBezTo>
                    <a:pt x="5183" y="3920"/>
                    <a:pt x="4602" y="3228"/>
                    <a:pt x="4030" y="2537"/>
                  </a:cubicBezTo>
                  <a:cubicBezTo>
                    <a:pt x="3800" y="2186"/>
                    <a:pt x="2647" y="1033"/>
                    <a:pt x="2647" y="692"/>
                  </a:cubicBezTo>
                  <a:cubicBezTo>
                    <a:pt x="2647" y="231"/>
                    <a:pt x="2186" y="1"/>
                    <a:pt x="18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31" name="Google Shape;2731;p39"/>
            <p:cNvSpPr/>
            <p:nvPr/>
          </p:nvSpPr>
          <p:spPr>
            <a:xfrm>
              <a:off x="-217291" y="2058686"/>
              <a:ext cx="209793" cy="407595"/>
            </a:xfrm>
            <a:custGeom>
              <a:avLst/>
              <a:gdLst/>
              <a:ahLst/>
              <a:cxnLst/>
              <a:rect l="l" t="t" r="r" b="b"/>
              <a:pathLst>
                <a:path w="5787" h="11244" extrusionOk="0">
                  <a:moveTo>
                    <a:pt x="5011" y="0"/>
                  </a:moveTo>
                  <a:cubicBezTo>
                    <a:pt x="4872" y="0"/>
                    <a:pt x="4730" y="50"/>
                    <a:pt x="4611" y="169"/>
                  </a:cubicBezTo>
                  <a:cubicBezTo>
                    <a:pt x="3569" y="1091"/>
                    <a:pt x="2767" y="2244"/>
                    <a:pt x="1845" y="3397"/>
                  </a:cubicBezTo>
                  <a:cubicBezTo>
                    <a:pt x="1383" y="4088"/>
                    <a:pt x="0" y="5361"/>
                    <a:pt x="0" y="6283"/>
                  </a:cubicBezTo>
                  <a:cubicBezTo>
                    <a:pt x="0" y="7085"/>
                    <a:pt x="922" y="7666"/>
                    <a:pt x="1494" y="8238"/>
                  </a:cubicBezTo>
                  <a:cubicBezTo>
                    <a:pt x="2536" y="9160"/>
                    <a:pt x="3569" y="10202"/>
                    <a:pt x="4722" y="11125"/>
                  </a:cubicBezTo>
                  <a:cubicBezTo>
                    <a:pt x="4845" y="11206"/>
                    <a:pt x="4982" y="11244"/>
                    <a:pt x="5113" y="11244"/>
                  </a:cubicBezTo>
                  <a:cubicBezTo>
                    <a:pt x="5353" y="11244"/>
                    <a:pt x="5572" y="11115"/>
                    <a:pt x="5644" y="10894"/>
                  </a:cubicBezTo>
                  <a:cubicBezTo>
                    <a:pt x="5764" y="10774"/>
                    <a:pt x="5764" y="10664"/>
                    <a:pt x="5764" y="10544"/>
                  </a:cubicBezTo>
                  <a:cubicBezTo>
                    <a:pt x="5644" y="7436"/>
                    <a:pt x="5533" y="4439"/>
                    <a:pt x="5764" y="1322"/>
                  </a:cubicBezTo>
                  <a:cubicBezTo>
                    <a:pt x="5764" y="1091"/>
                    <a:pt x="5644" y="861"/>
                    <a:pt x="5533" y="750"/>
                  </a:cubicBezTo>
                  <a:cubicBezTo>
                    <a:pt x="5786" y="408"/>
                    <a:pt x="5411" y="0"/>
                    <a:pt x="501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32" name="Google Shape;2732;p39"/>
            <p:cNvSpPr/>
            <p:nvPr/>
          </p:nvSpPr>
          <p:spPr>
            <a:xfrm>
              <a:off x="-54485" y="1484105"/>
              <a:ext cx="330007" cy="776874"/>
            </a:xfrm>
            <a:custGeom>
              <a:avLst/>
              <a:gdLst/>
              <a:ahLst/>
              <a:cxnLst/>
              <a:rect l="l" t="t" r="r" b="b"/>
              <a:pathLst>
                <a:path w="9103" h="21431" extrusionOk="0">
                  <a:moveTo>
                    <a:pt x="7267" y="1"/>
                  </a:moveTo>
                  <a:cubicBezTo>
                    <a:pt x="6917" y="1"/>
                    <a:pt x="6575" y="231"/>
                    <a:pt x="6456" y="692"/>
                  </a:cubicBezTo>
                  <a:cubicBezTo>
                    <a:pt x="6456" y="1033"/>
                    <a:pt x="5303" y="2186"/>
                    <a:pt x="5072" y="2537"/>
                  </a:cubicBezTo>
                  <a:cubicBezTo>
                    <a:pt x="4501" y="3228"/>
                    <a:pt x="3920" y="3920"/>
                    <a:pt x="3458" y="4722"/>
                  </a:cubicBezTo>
                  <a:cubicBezTo>
                    <a:pt x="2306" y="6105"/>
                    <a:pt x="1153" y="7489"/>
                    <a:pt x="231" y="9103"/>
                  </a:cubicBezTo>
                  <a:cubicBezTo>
                    <a:pt x="0" y="9333"/>
                    <a:pt x="120" y="9684"/>
                    <a:pt x="231" y="10025"/>
                  </a:cubicBezTo>
                  <a:lnTo>
                    <a:pt x="231" y="10255"/>
                  </a:lnTo>
                  <a:cubicBezTo>
                    <a:pt x="461" y="12330"/>
                    <a:pt x="2306" y="14064"/>
                    <a:pt x="3458" y="15788"/>
                  </a:cubicBezTo>
                  <a:cubicBezTo>
                    <a:pt x="4731" y="17522"/>
                    <a:pt x="5884" y="19477"/>
                    <a:pt x="7267" y="21091"/>
                  </a:cubicBezTo>
                  <a:cubicBezTo>
                    <a:pt x="7447" y="21331"/>
                    <a:pt x="7665" y="21430"/>
                    <a:pt x="7881" y="21430"/>
                  </a:cubicBezTo>
                  <a:cubicBezTo>
                    <a:pt x="8499" y="21430"/>
                    <a:pt x="9102" y="20621"/>
                    <a:pt x="8761" y="19938"/>
                  </a:cubicBezTo>
                  <a:cubicBezTo>
                    <a:pt x="7728" y="17863"/>
                    <a:pt x="6114" y="15908"/>
                    <a:pt x="4842" y="14064"/>
                  </a:cubicBezTo>
                  <a:cubicBezTo>
                    <a:pt x="3920" y="12791"/>
                    <a:pt x="2997" y="11178"/>
                    <a:pt x="1614" y="10255"/>
                  </a:cubicBezTo>
                  <a:cubicBezTo>
                    <a:pt x="1614" y="10255"/>
                    <a:pt x="1734" y="10255"/>
                    <a:pt x="1734" y="10145"/>
                  </a:cubicBezTo>
                  <a:cubicBezTo>
                    <a:pt x="3117" y="8641"/>
                    <a:pt x="4270" y="6797"/>
                    <a:pt x="5533" y="5183"/>
                  </a:cubicBezTo>
                  <a:cubicBezTo>
                    <a:pt x="6345" y="4031"/>
                    <a:pt x="8189" y="2306"/>
                    <a:pt x="8069" y="803"/>
                  </a:cubicBezTo>
                  <a:cubicBezTo>
                    <a:pt x="8069" y="572"/>
                    <a:pt x="7839" y="111"/>
                    <a:pt x="7498" y="111"/>
                  </a:cubicBezTo>
                  <a:cubicBezTo>
                    <a:pt x="7498" y="111"/>
                    <a:pt x="7378" y="111"/>
                    <a:pt x="72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33" name="Google Shape;2733;p39"/>
            <p:cNvSpPr/>
            <p:nvPr/>
          </p:nvSpPr>
          <p:spPr>
            <a:xfrm>
              <a:off x="92878" y="1490195"/>
              <a:ext cx="450039" cy="449971"/>
            </a:xfrm>
            <a:custGeom>
              <a:avLst/>
              <a:gdLst/>
              <a:ahLst/>
              <a:cxnLst/>
              <a:rect l="l" t="t" r="r" b="b"/>
              <a:pathLst>
                <a:path w="12414" h="12413" extrusionOk="0">
                  <a:moveTo>
                    <a:pt x="6540" y="5135"/>
                  </a:moveTo>
                  <a:lnTo>
                    <a:pt x="6540" y="5366"/>
                  </a:lnTo>
                  <a:cubicBezTo>
                    <a:pt x="6430" y="5366"/>
                    <a:pt x="6310" y="5476"/>
                    <a:pt x="6310" y="5596"/>
                  </a:cubicBezTo>
                  <a:cubicBezTo>
                    <a:pt x="6310" y="5707"/>
                    <a:pt x="6310" y="5707"/>
                    <a:pt x="6199" y="5827"/>
                  </a:cubicBezTo>
                  <a:cubicBezTo>
                    <a:pt x="6199" y="5827"/>
                    <a:pt x="6199" y="5707"/>
                    <a:pt x="6079" y="5707"/>
                  </a:cubicBezTo>
                  <a:cubicBezTo>
                    <a:pt x="6199" y="5476"/>
                    <a:pt x="6430" y="5366"/>
                    <a:pt x="6540" y="5135"/>
                  </a:cubicBezTo>
                  <a:close/>
                  <a:moveTo>
                    <a:pt x="8731" y="1"/>
                  </a:moveTo>
                  <a:cubicBezTo>
                    <a:pt x="8615" y="1"/>
                    <a:pt x="8500" y="58"/>
                    <a:pt x="8385" y="174"/>
                  </a:cubicBezTo>
                  <a:cubicBezTo>
                    <a:pt x="5388" y="3171"/>
                    <a:pt x="2621" y="7090"/>
                    <a:pt x="316" y="10668"/>
                  </a:cubicBezTo>
                  <a:cubicBezTo>
                    <a:pt x="1" y="11094"/>
                    <a:pt x="463" y="11715"/>
                    <a:pt x="898" y="11715"/>
                  </a:cubicBezTo>
                  <a:cubicBezTo>
                    <a:pt x="935" y="11715"/>
                    <a:pt x="971" y="11710"/>
                    <a:pt x="1007" y="11701"/>
                  </a:cubicBezTo>
                  <a:cubicBezTo>
                    <a:pt x="1127" y="11821"/>
                    <a:pt x="1238" y="11932"/>
                    <a:pt x="1358" y="11932"/>
                  </a:cubicBezTo>
                  <a:cubicBezTo>
                    <a:pt x="1929" y="12052"/>
                    <a:pt x="2510" y="12052"/>
                    <a:pt x="3082" y="12052"/>
                  </a:cubicBezTo>
                  <a:cubicBezTo>
                    <a:pt x="3774" y="12162"/>
                    <a:pt x="4355" y="12282"/>
                    <a:pt x="5046" y="12393"/>
                  </a:cubicBezTo>
                  <a:cubicBezTo>
                    <a:pt x="5097" y="12406"/>
                    <a:pt x="5148" y="12412"/>
                    <a:pt x="5200" y="12412"/>
                  </a:cubicBezTo>
                  <a:cubicBezTo>
                    <a:pt x="5624" y="12412"/>
                    <a:pt x="6067" y="12001"/>
                    <a:pt x="5969" y="11591"/>
                  </a:cubicBezTo>
                  <a:cubicBezTo>
                    <a:pt x="5618" y="10438"/>
                    <a:pt x="5277" y="9165"/>
                    <a:pt x="4585" y="8243"/>
                  </a:cubicBezTo>
                  <a:lnTo>
                    <a:pt x="4585" y="8243"/>
                  </a:lnTo>
                  <a:cubicBezTo>
                    <a:pt x="5157" y="8473"/>
                    <a:pt x="5969" y="8593"/>
                    <a:pt x="6660" y="8704"/>
                  </a:cubicBezTo>
                  <a:cubicBezTo>
                    <a:pt x="6891" y="8764"/>
                    <a:pt x="7207" y="8852"/>
                    <a:pt x="7509" y="8852"/>
                  </a:cubicBezTo>
                  <a:cubicBezTo>
                    <a:pt x="7811" y="8852"/>
                    <a:pt x="8099" y="8764"/>
                    <a:pt x="8274" y="8473"/>
                  </a:cubicBezTo>
                  <a:cubicBezTo>
                    <a:pt x="8615" y="7902"/>
                    <a:pt x="8274" y="7210"/>
                    <a:pt x="8154" y="6629"/>
                  </a:cubicBezTo>
                  <a:cubicBezTo>
                    <a:pt x="7924" y="5937"/>
                    <a:pt x="7813" y="5246"/>
                    <a:pt x="7583" y="4554"/>
                  </a:cubicBezTo>
                  <a:lnTo>
                    <a:pt x="7583" y="4554"/>
                  </a:lnTo>
                  <a:cubicBezTo>
                    <a:pt x="8154" y="4674"/>
                    <a:pt x="8735" y="4674"/>
                    <a:pt x="9307" y="4785"/>
                  </a:cubicBezTo>
                  <a:cubicBezTo>
                    <a:pt x="9999" y="4785"/>
                    <a:pt x="10810" y="4905"/>
                    <a:pt x="11612" y="4905"/>
                  </a:cubicBezTo>
                  <a:cubicBezTo>
                    <a:pt x="11652" y="4914"/>
                    <a:pt x="11690" y="4919"/>
                    <a:pt x="11728" y="4919"/>
                  </a:cubicBezTo>
                  <a:cubicBezTo>
                    <a:pt x="12130" y="4919"/>
                    <a:pt x="12414" y="4404"/>
                    <a:pt x="12304" y="3982"/>
                  </a:cubicBezTo>
                  <a:cubicBezTo>
                    <a:pt x="11963" y="2479"/>
                    <a:pt x="10921" y="635"/>
                    <a:pt x="9427" y="63"/>
                  </a:cubicBezTo>
                  <a:cubicBezTo>
                    <a:pt x="9307" y="63"/>
                    <a:pt x="9196" y="63"/>
                    <a:pt x="9076" y="174"/>
                  </a:cubicBezTo>
                  <a:cubicBezTo>
                    <a:pt x="8961" y="58"/>
                    <a:pt x="8846" y="1"/>
                    <a:pt x="873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34" name="Google Shape;2734;p39"/>
            <p:cNvSpPr/>
            <p:nvPr/>
          </p:nvSpPr>
          <p:spPr>
            <a:xfrm>
              <a:off x="-46944" y="2058686"/>
              <a:ext cx="209793" cy="407595"/>
            </a:xfrm>
            <a:custGeom>
              <a:avLst/>
              <a:gdLst/>
              <a:ahLst/>
              <a:cxnLst/>
              <a:rect l="l" t="t" r="r" b="b"/>
              <a:pathLst>
                <a:path w="5787" h="11244" extrusionOk="0">
                  <a:moveTo>
                    <a:pt x="775" y="0"/>
                  </a:moveTo>
                  <a:cubicBezTo>
                    <a:pt x="376" y="0"/>
                    <a:pt x="0" y="408"/>
                    <a:pt x="253" y="750"/>
                  </a:cubicBezTo>
                  <a:cubicBezTo>
                    <a:pt x="143" y="861"/>
                    <a:pt x="23" y="1091"/>
                    <a:pt x="23" y="1322"/>
                  </a:cubicBezTo>
                  <a:cubicBezTo>
                    <a:pt x="253" y="4439"/>
                    <a:pt x="143" y="7436"/>
                    <a:pt x="23" y="10544"/>
                  </a:cubicBezTo>
                  <a:cubicBezTo>
                    <a:pt x="23" y="10664"/>
                    <a:pt x="23" y="10774"/>
                    <a:pt x="143" y="10894"/>
                  </a:cubicBezTo>
                  <a:cubicBezTo>
                    <a:pt x="214" y="11115"/>
                    <a:pt x="433" y="11244"/>
                    <a:pt x="674" y="11244"/>
                  </a:cubicBezTo>
                  <a:cubicBezTo>
                    <a:pt x="805" y="11244"/>
                    <a:pt x="942" y="11206"/>
                    <a:pt x="1065" y="11125"/>
                  </a:cubicBezTo>
                  <a:cubicBezTo>
                    <a:pt x="2218" y="10202"/>
                    <a:pt x="3250" y="9160"/>
                    <a:pt x="4293" y="8238"/>
                  </a:cubicBezTo>
                  <a:cubicBezTo>
                    <a:pt x="4864" y="7666"/>
                    <a:pt x="5786" y="7085"/>
                    <a:pt x="5786" y="6283"/>
                  </a:cubicBezTo>
                  <a:cubicBezTo>
                    <a:pt x="5786" y="5361"/>
                    <a:pt x="4403" y="4088"/>
                    <a:pt x="3942" y="3397"/>
                  </a:cubicBezTo>
                  <a:cubicBezTo>
                    <a:pt x="3020" y="2244"/>
                    <a:pt x="2218" y="1091"/>
                    <a:pt x="1176" y="169"/>
                  </a:cubicBezTo>
                  <a:cubicBezTo>
                    <a:pt x="1056" y="50"/>
                    <a:pt x="914" y="0"/>
                    <a:pt x="7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35" name="Google Shape;2735;p39"/>
            <p:cNvSpPr/>
            <p:nvPr/>
          </p:nvSpPr>
          <p:spPr>
            <a:xfrm>
              <a:off x="275767" y="1710421"/>
              <a:ext cx="369485" cy="387295"/>
            </a:xfrm>
            <a:custGeom>
              <a:avLst/>
              <a:gdLst/>
              <a:ahLst/>
              <a:cxnLst/>
              <a:rect l="l" t="t" r="r" b="b"/>
              <a:pathLst>
                <a:path w="10192" h="10684" extrusionOk="0">
                  <a:moveTo>
                    <a:pt x="9590" y="1"/>
                  </a:moveTo>
                  <a:cubicBezTo>
                    <a:pt x="9508" y="1"/>
                    <a:pt x="9421" y="28"/>
                    <a:pt x="9334" y="93"/>
                  </a:cubicBezTo>
                  <a:cubicBezTo>
                    <a:pt x="5996" y="2629"/>
                    <a:pt x="2538" y="5977"/>
                    <a:pt x="343" y="9545"/>
                  </a:cubicBezTo>
                  <a:cubicBezTo>
                    <a:pt x="1" y="10147"/>
                    <a:pt x="485" y="10683"/>
                    <a:pt x="992" y="10683"/>
                  </a:cubicBezTo>
                  <a:cubicBezTo>
                    <a:pt x="1168" y="10683"/>
                    <a:pt x="1348" y="10618"/>
                    <a:pt x="1495" y="10468"/>
                  </a:cubicBezTo>
                  <a:cubicBezTo>
                    <a:pt x="4382" y="7360"/>
                    <a:pt x="7148" y="4012"/>
                    <a:pt x="9915" y="785"/>
                  </a:cubicBezTo>
                  <a:cubicBezTo>
                    <a:pt x="10192" y="508"/>
                    <a:pt x="9941" y="1"/>
                    <a:pt x="9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36" name="Google Shape;2736;p39"/>
            <p:cNvSpPr/>
            <p:nvPr/>
          </p:nvSpPr>
          <p:spPr>
            <a:xfrm>
              <a:off x="347836" y="1779806"/>
              <a:ext cx="400808" cy="415244"/>
            </a:xfrm>
            <a:custGeom>
              <a:avLst/>
              <a:gdLst/>
              <a:ahLst/>
              <a:cxnLst/>
              <a:rect l="l" t="t" r="r" b="b"/>
              <a:pathLst>
                <a:path w="11056" h="11455" extrusionOk="0">
                  <a:moveTo>
                    <a:pt x="10462" y="1"/>
                  </a:moveTo>
                  <a:cubicBezTo>
                    <a:pt x="10339" y="1"/>
                    <a:pt x="10212" y="44"/>
                    <a:pt x="10113" y="143"/>
                  </a:cubicBezTo>
                  <a:cubicBezTo>
                    <a:pt x="6654" y="3021"/>
                    <a:pt x="3196" y="6709"/>
                    <a:pt x="430" y="10287"/>
                  </a:cubicBezTo>
                  <a:cubicBezTo>
                    <a:pt x="1" y="10806"/>
                    <a:pt x="345" y="11455"/>
                    <a:pt x="836" y="11455"/>
                  </a:cubicBezTo>
                  <a:cubicBezTo>
                    <a:pt x="999" y="11455"/>
                    <a:pt x="1179" y="11383"/>
                    <a:pt x="1352" y="11210"/>
                  </a:cubicBezTo>
                  <a:cubicBezTo>
                    <a:pt x="4810" y="8093"/>
                    <a:pt x="8158" y="4404"/>
                    <a:pt x="10804" y="604"/>
                  </a:cubicBezTo>
                  <a:cubicBezTo>
                    <a:pt x="11055" y="274"/>
                    <a:pt x="10772" y="1"/>
                    <a:pt x="104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737" name="Google Shape;2737;p39"/>
          <p:cNvGrpSpPr/>
          <p:nvPr/>
        </p:nvGrpSpPr>
        <p:grpSpPr>
          <a:xfrm rot="10800000" flipH="1">
            <a:off x="-517904" y="2573697"/>
            <a:ext cx="1078604" cy="1926882"/>
            <a:chOff x="-329960" y="539399"/>
            <a:chExt cx="1078604" cy="1926882"/>
          </a:xfrm>
        </p:grpSpPr>
        <p:sp>
          <p:nvSpPr>
            <p:cNvPr id="2738" name="Google Shape;2738;p39"/>
            <p:cNvSpPr/>
            <p:nvPr/>
          </p:nvSpPr>
          <p:spPr>
            <a:xfrm>
              <a:off x="-329960" y="744689"/>
              <a:ext cx="330007" cy="776874"/>
            </a:xfrm>
            <a:custGeom>
              <a:avLst/>
              <a:gdLst/>
              <a:ahLst/>
              <a:cxnLst/>
              <a:rect l="l" t="t" r="r" b="b"/>
              <a:pathLst>
                <a:path w="9103" h="21431" extrusionOk="0">
                  <a:moveTo>
                    <a:pt x="1221" y="1"/>
                  </a:moveTo>
                  <a:cubicBezTo>
                    <a:pt x="604" y="1"/>
                    <a:pt x="0" y="810"/>
                    <a:pt x="342" y="1493"/>
                  </a:cubicBezTo>
                  <a:cubicBezTo>
                    <a:pt x="1374" y="3568"/>
                    <a:pt x="2988" y="5523"/>
                    <a:pt x="4261" y="7367"/>
                  </a:cubicBezTo>
                  <a:cubicBezTo>
                    <a:pt x="5183" y="8640"/>
                    <a:pt x="6105" y="10253"/>
                    <a:pt x="7489" y="11176"/>
                  </a:cubicBezTo>
                  <a:lnTo>
                    <a:pt x="7369" y="11286"/>
                  </a:lnTo>
                  <a:cubicBezTo>
                    <a:pt x="5985" y="12789"/>
                    <a:pt x="4833" y="14634"/>
                    <a:pt x="3569" y="16248"/>
                  </a:cubicBezTo>
                  <a:cubicBezTo>
                    <a:pt x="2758" y="17400"/>
                    <a:pt x="913" y="19125"/>
                    <a:pt x="1033" y="20628"/>
                  </a:cubicBezTo>
                  <a:cubicBezTo>
                    <a:pt x="1033" y="20859"/>
                    <a:pt x="1264" y="21320"/>
                    <a:pt x="1605" y="21320"/>
                  </a:cubicBezTo>
                  <a:cubicBezTo>
                    <a:pt x="1725" y="21320"/>
                    <a:pt x="1725" y="21320"/>
                    <a:pt x="1836" y="21430"/>
                  </a:cubicBezTo>
                  <a:cubicBezTo>
                    <a:pt x="2186" y="21430"/>
                    <a:pt x="2647" y="21200"/>
                    <a:pt x="2647" y="20739"/>
                  </a:cubicBezTo>
                  <a:cubicBezTo>
                    <a:pt x="2647" y="20398"/>
                    <a:pt x="3800" y="19245"/>
                    <a:pt x="4030" y="18894"/>
                  </a:cubicBezTo>
                  <a:cubicBezTo>
                    <a:pt x="4602" y="18203"/>
                    <a:pt x="5183" y="17511"/>
                    <a:pt x="5644" y="16709"/>
                  </a:cubicBezTo>
                  <a:cubicBezTo>
                    <a:pt x="6797" y="15325"/>
                    <a:pt x="7950" y="13942"/>
                    <a:pt x="8872" y="12328"/>
                  </a:cubicBezTo>
                  <a:cubicBezTo>
                    <a:pt x="9102" y="12098"/>
                    <a:pt x="8983" y="11747"/>
                    <a:pt x="8872" y="11406"/>
                  </a:cubicBezTo>
                  <a:lnTo>
                    <a:pt x="8872" y="11176"/>
                  </a:lnTo>
                  <a:cubicBezTo>
                    <a:pt x="8641" y="9101"/>
                    <a:pt x="6797" y="7367"/>
                    <a:pt x="5644" y="5642"/>
                  </a:cubicBezTo>
                  <a:cubicBezTo>
                    <a:pt x="4372" y="3909"/>
                    <a:pt x="3219" y="1954"/>
                    <a:pt x="1836" y="340"/>
                  </a:cubicBezTo>
                  <a:cubicBezTo>
                    <a:pt x="1656" y="100"/>
                    <a:pt x="1438" y="1"/>
                    <a:pt x="1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39" name="Google Shape;2739;p39"/>
            <p:cNvSpPr/>
            <p:nvPr/>
          </p:nvSpPr>
          <p:spPr>
            <a:xfrm>
              <a:off x="-217291" y="539399"/>
              <a:ext cx="209793" cy="407595"/>
            </a:xfrm>
            <a:custGeom>
              <a:avLst/>
              <a:gdLst/>
              <a:ahLst/>
              <a:cxnLst/>
              <a:rect l="l" t="t" r="r" b="b"/>
              <a:pathLst>
                <a:path w="5787" h="11244" extrusionOk="0">
                  <a:moveTo>
                    <a:pt x="5113" y="0"/>
                  </a:moveTo>
                  <a:cubicBezTo>
                    <a:pt x="4982" y="0"/>
                    <a:pt x="4845" y="38"/>
                    <a:pt x="4722" y="119"/>
                  </a:cubicBezTo>
                  <a:cubicBezTo>
                    <a:pt x="3569" y="1041"/>
                    <a:pt x="2536" y="2084"/>
                    <a:pt x="1494" y="3006"/>
                  </a:cubicBezTo>
                  <a:cubicBezTo>
                    <a:pt x="922" y="3577"/>
                    <a:pt x="0" y="4158"/>
                    <a:pt x="0" y="4961"/>
                  </a:cubicBezTo>
                  <a:cubicBezTo>
                    <a:pt x="0" y="5883"/>
                    <a:pt x="1383" y="7156"/>
                    <a:pt x="1845" y="7847"/>
                  </a:cubicBezTo>
                  <a:cubicBezTo>
                    <a:pt x="2767" y="9000"/>
                    <a:pt x="3569" y="10153"/>
                    <a:pt x="4611" y="11075"/>
                  </a:cubicBezTo>
                  <a:cubicBezTo>
                    <a:pt x="4730" y="11194"/>
                    <a:pt x="4872" y="11244"/>
                    <a:pt x="5011" y="11244"/>
                  </a:cubicBezTo>
                  <a:cubicBezTo>
                    <a:pt x="5411" y="11244"/>
                    <a:pt x="5786" y="10836"/>
                    <a:pt x="5533" y="10494"/>
                  </a:cubicBezTo>
                  <a:cubicBezTo>
                    <a:pt x="5644" y="10383"/>
                    <a:pt x="5764" y="10153"/>
                    <a:pt x="5764" y="9922"/>
                  </a:cubicBezTo>
                  <a:cubicBezTo>
                    <a:pt x="5533" y="6805"/>
                    <a:pt x="5644" y="3808"/>
                    <a:pt x="5764" y="700"/>
                  </a:cubicBezTo>
                  <a:cubicBezTo>
                    <a:pt x="5764" y="580"/>
                    <a:pt x="5764" y="470"/>
                    <a:pt x="5644" y="350"/>
                  </a:cubicBezTo>
                  <a:cubicBezTo>
                    <a:pt x="5572" y="129"/>
                    <a:pt x="5353" y="0"/>
                    <a:pt x="51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40" name="Google Shape;2740;p39"/>
            <p:cNvSpPr/>
            <p:nvPr/>
          </p:nvSpPr>
          <p:spPr>
            <a:xfrm>
              <a:off x="-54485" y="744689"/>
              <a:ext cx="330007" cy="776874"/>
            </a:xfrm>
            <a:custGeom>
              <a:avLst/>
              <a:gdLst/>
              <a:ahLst/>
              <a:cxnLst/>
              <a:rect l="l" t="t" r="r" b="b"/>
              <a:pathLst>
                <a:path w="9103" h="21431" extrusionOk="0">
                  <a:moveTo>
                    <a:pt x="7881" y="1"/>
                  </a:moveTo>
                  <a:cubicBezTo>
                    <a:pt x="7665" y="1"/>
                    <a:pt x="7447" y="100"/>
                    <a:pt x="7267" y="340"/>
                  </a:cubicBezTo>
                  <a:cubicBezTo>
                    <a:pt x="5884" y="1954"/>
                    <a:pt x="4731" y="3909"/>
                    <a:pt x="3458" y="5642"/>
                  </a:cubicBezTo>
                  <a:cubicBezTo>
                    <a:pt x="2306" y="7367"/>
                    <a:pt x="461" y="9101"/>
                    <a:pt x="231" y="11176"/>
                  </a:cubicBezTo>
                  <a:lnTo>
                    <a:pt x="231" y="11406"/>
                  </a:lnTo>
                  <a:cubicBezTo>
                    <a:pt x="120" y="11747"/>
                    <a:pt x="0" y="12098"/>
                    <a:pt x="231" y="12328"/>
                  </a:cubicBezTo>
                  <a:cubicBezTo>
                    <a:pt x="1153" y="13942"/>
                    <a:pt x="2306" y="15325"/>
                    <a:pt x="3458" y="16709"/>
                  </a:cubicBezTo>
                  <a:cubicBezTo>
                    <a:pt x="3920" y="17511"/>
                    <a:pt x="4501" y="18203"/>
                    <a:pt x="5072" y="18894"/>
                  </a:cubicBezTo>
                  <a:cubicBezTo>
                    <a:pt x="5303" y="19245"/>
                    <a:pt x="6456" y="20398"/>
                    <a:pt x="6456" y="20739"/>
                  </a:cubicBezTo>
                  <a:cubicBezTo>
                    <a:pt x="6575" y="21200"/>
                    <a:pt x="6917" y="21430"/>
                    <a:pt x="7267" y="21430"/>
                  </a:cubicBezTo>
                  <a:cubicBezTo>
                    <a:pt x="7378" y="21320"/>
                    <a:pt x="7498" y="21320"/>
                    <a:pt x="7498" y="21320"/>
                  </a:cubicBezTo>
                  <a:cubicBezTo>
                    <a:pt x="7839" y="21320"/>
                    <a:pt x="8069" y="20859"/>
                    <a:pt x="8069" y="20628"/>
                  </a:cubicBezTo>
                  <a:cubicBezTo>
                    <a:pt x="8189" y="19125"/>
                    <a:pt x="6345" y="17400"/>
                    <a:pt x="5533" y="16248"/>
                  </a:cubicBezTo>
                  <a:cubicBezTo>
                    <a:pt x="4270" y="14634"/>
                    <a:pt x="3117" y="12789"/>
                    <a:pt x="1734" y="11286"/>
                  </a:cubicBezTo>
                  <a:lnTo>
                    <a:pt x="1614" y="11176"/>
                  </a:lnTo>
                  <a:cubicBezTo>
                    <a:pt x="2997" y="10253"/>
                    <a:pt x="3920" y="8640"/>
                    <a:pt x="4842" y="7367"/>
                  </a:cubicBezTo>
                  <a:cubicBezTo>
                    <a:pt x="6114" y="5523"/>
                    <a:pt x="7728" y="3568"/>
                    <a:pt x="8761" y="1493"/>
                  </a:cubicBezTo>
                  <a:cubicBezTo>
                    <a:pt x="9102" y="810"/>
                    <a:pt x="8499" y="1"/>
                    <a:pt x="78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41" name="Google Shape;2741;p39"/>
            <p:cNvSpPr/>
            <p:nvPr/>
          </p:nvSpPr>
          <p:spPr>
            <a:xfrm>
              <a:off x="92878" y="1065512"/>
              <a:ext cx="450039" cy="449971"/>
            </a:xfrm>
            <a:custGeom>
              <a:avLst/>
              <a:gdLst/>
              <a:ahLst/>
              <a:cxnLst/>
              <a:rect l="l" t="t" r="r" b="b"/>
              <a:pathLst>
                <a:path w="12414" h="12413" extrusionOk="0">
                  <a:moveTo>
                    <a:pt x="6199" y="6586"/>
                  </a:moveTo>
                  <a:cubicBezTo>
                    <a:pt x="6310" y="6706"/>
                    <a:pt x="6310" y="6706"/>
                    <a:pt x="6310" y="6817"/>
                  </a:cubicBezTo>
                  <a:cubicBezTo>
                    <a:pt x="6310" y="6937"/>
                    <a:pt x="6430" y="7047"/>
                    <a:pt x="6540" y="7047"/>
                  </a:cubicBezTo>
                  <a:lnTo>
                    <a:pt x="6540" y="7278"/>
                  </a:lnTo>
                  <a:cubicBezTo>
                    <a:pt x="6430" y="7047"/>
                    <a:pt x="6199" y="6937"/>
                    <a:pt x="6079" y="6706"/>
                  </a:cubicBezTo>
                  <a:cubicBezTo>
                    <a:pt x="6199" y="6706"/>
                    <a:pt x="6199" y="6586"/>
                    <a:pt x="6199" y="6586"/>
                  </a:cubicBezTo>
                  <a:close/>
                  <a:moveTo>
                    <a:pt x="5200" y="1"/>
                  </a:moveTo>
                  <a:cubicBezTo>
                    <a:pt x="5148" y="1"/>
                    <a:pt x="5097" y="7"/>
                    <a:pt x="5046" y="20"/>
                  </a:cubicBezTo>
                  <a:cubicBezTo>
                    <a:pt x="4355" y="131"/>
                    <a:pt x="3774" y="251"/>
                    <a:pt x="3082" y="361"/>
                  </a:cubicBezTo>
                  <a:cubicBezTo>
                    <a:pt x="2510" y="361"/>
                    <a:pt x="1929" y="361"/>
                    <a:pt x="1358" y="481"/>
                  </a:cubicBezTo>
                  <a:cubicBezTo>
                    <a:pt x="1238" y="481"/>
                    <a:pt x="1127" y="592"/>
                    <a:pt x="1007" y="712"/>
                  </a:cubicBezTo>
                  <a:cubicBezTo>
                    <a:pt x="971" y="702"/>
                    <a:pt x="935" y="698"/>
                    <a:pt x="898" y="698"/>
                  </a:cubicBezTo>
                  <a:cubicBezTo>
                    <a:pt x="463" y="698"/>
                    <a:pt x="1" y="1319"/>
                    <a:pt x="316" y="1745"/>
                  </a:cubicBezTo>
                  <a:cubicBezTo>
                    <a:pt x="2621" y="5323"/>
                    <a:pt x="5388" y="9242"/>
                    <a:pt x="8385" y="12239"/>
                  </a:cubicBezTo>
                  <a:cubicBezTo>
                    <a:pt x="8500" y="12354"/>
                    <a:pt x="8615" y="12412"/>
                    <a:pt x="8731" y="12412"/>
                  </a:cubicBezTo>
                  <a:cubicBezTo>
                    <a:pt x="8846" y="12412"/>
                    <a:pt x="8961" y="12354"/>
                    <a:pt x="9076" y="12239"/>
                  </a:cubicBezTo>
                  <a:cubicBezTo>
                    <a:pt x="9196" y="12350"/>
                    <a:pt x="9307" y="12350"/>
                    <a:pt x="9427" y="12350"/>
                  </a:cubicBezTo>
                  <a:cubicBezTo>
                    <a:pt x="10921" y="11778"/>
                    <a:pt x="11963" y="9934"/>
                    <a:pt x="12304" y="8431"/>
                  </a:cubicBezTo>
                  <a:cubicBezTo>
                    <a:pt x="12414" y="8009"/>
                    <a:pt x="12130" y="7494"/>
                    <a:pt x="11728" y="7494"/>
                  </a:cubicBezTo>
                  <a:cubicBezTo>
                    <a:pt x="11690" y="7494"/>
                    <a:pt x="11652" y="7499"/>
                    <a:pt x="11612" y="7508"/>
                  </a:cubicBezTo>
                  <a:cubicBezTo>
                    <a:pt x="10810" y="7508"/>
                    <a:pt x="9999" y="7628"/>
                    <a:pt x="9307" y="7739"/>
                  </a:cubicBezTo>
                  <a:cubicBezTo>
                    <a:pt x="8735" y="7739"/>
                    <a:pt x="8154" y="7739"/>
                    <a:pt x="7583" y="7859"/>
                  </a:cubicBezTo>
                  <a:cubicBezTo>
                    <a:pt x="7813" y="7167"/>
                    <a:pt x="7924" y="6475"/>
                    <a:pt x="8154" y="5784"/>
                  </a:cubicBezTo>
                  <a:cubicBezTo>
                    <a:pt x="8274" y="5203"/>
                    <a:pt x="8615" y="4511"/>
                    <a:pt x="8274" y="3939"/>
                  </a:cubicBezTo>
                  <a:cubicBezTo>
                    <a:pt x="8099" y="3649"/>
                    <a:pt x="7811" y="3561"/>
                    <a:pt x="7509" y="3561"/>
                  </a:cubicBezTo>
                  <a:cubicBezTo>
                    <a:pt x="7207" y="3561"/>
                    <a:pt x="6891" y="3649"/>
                    <a:pt x="6660" y="3709"/>
                  </a:cubicBezTo>
                  <a:cubicBezTo>
                    <a:pt x="5969" y="3820"/>
                    <a:pt x="5157" y="3939"/>
                    <a:pt x="4585" y="4170"/>
                  </a:cubicBezTo>
                  <a:cubicBezTo>
                    <a:pt x="5277" y="3248"/>
                    <a:pt x="5618" y="1975"/>
                    <a:pt x="5969" y="822"/>
                  </a:cubicBezTo>
                  <a:cubicBezTo>
                    <a:pt x="6067" y="412"/>
                    <a:pt x="5624" y="1"/>
                    <a:pt x="52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42" name="Google Shape;2742;p39"/>
            <p:cNvSpPr/>
            <p:nvPr/>
          </p:nvSpPr>
          <p:spPr>
            <a:xfrm>
              <a:off x="-46944" y="539399"/>
              <a:ext cx="209793" cy="407595"/>
            </a:xfrm>
            <a:custGeom>
              <a:avLst/>
              <a:gdLst/>
              <a:ahLst/>
              <a:cxnLst/>
              <a:rect l="l" t="t" r="r" b="b"/>
              <a:pathLst>
                <a:path w="5787" h="11244" extrusionOk="0">
                  <a:moveTo>
                    <a:pt x="674" y="0"/>
                  </a:moveTo>
                  <a:cubicBezTo>
                    <a:pt x="433" y="0"/>
                    <a:pt x="214" y="129"/>
                    <a:pt x="143" y="350"/>
                  </a:cubicBezTo>
                  <a:cubicBezTo>
                    <a:pt x="23" y="470"/>
                    <a:pt x="23" y="580"/>
                    <a:pt x="23" y="700"/>
                  </a:cubicBezTo>
                  <a:cubicBezTo>
                    <a:pt x="143" y="3808"/>
                    <a:pt x="253" y="6805"/>
                    <a:pt x="23" y="9922"/>
                  </a:cubicBezTo>
                  <a:cubicBezTo>
                    <a:pt x="23" y="10153"/>
                    <a:pt x="143" y="10383"/>
                    <a:pt x="253" y="10494"/>
                  </a:cubicBezTo>
                  <a:cubicBezTo>
                    <a:pt x="0" y="10836"/>
                    <a:pt x="376" y="11244"/>
                    <a:pt x="775" y="11244"/>
                  </a:cubicBezTo>
                  <a:cubicBezTo>
                    <a:pt x="914" y="11244"/>
                    <a:pt x="1056" y="11194"/>
                    <a:pt x="1176" y="11075"/>
                  </a:cubicBezTo>
                  <a:cubicBezTo>
                    <a:pt x="2218" y="10153"/>
                    <a:pt x="3020" y="9000"/>
                    <a:pt x="3942" y="7847"/>
                  </a:cubicBezTo>
                  <a:cubicBezTo>
                    <a:pt x="4403" y="7156"/>
                    <a:pt x="5786" y="5883"/>
                    <a:pt x="5786" y="4961"/>
                  </a:cubicBezTo>
                  <a:cubicBezTo>
                    <a:pt x="5786" y="4158"/>
                    <a:pt x="4864" y="3577"/>
                    <a:pt x="4293" y="3006"/>
                  </a:cubicBezTo>
                  <a:cubicBezTo>
                    <a:pt x="3250" y="2084"/>
                    <a:pt x="2218" y="1041"/>
                    <a:pt x="1065" y="119"/>
                  </a:cubicBezTo>
                  <a:cubicBezTo>
                    <a:pt x="942" y="38"/>
                    <a:pt x="805" y="0"/>
                    <a:pt x="6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43" name="Google Shape;2743;p39"/>
            <p:cNvSpPr/>
            <p:nvPr/>
          </p:nvSpPr>
          <p:spPr>
            <a:xfrm>
              <a:off x="275477" y="908581"/>
              <a:ext cx="369775" cy="386679"/>
            </a:xfrm>
            <a:custGeom>
              <a:avLst/>
              <a:gdLst/>
              <a:ahLst/>
              <a:cxnLst/>
              <a:rect l="l" t="t" r="r" b="b"/>
              <a:pathLst>
                <a:path w="10200" h="10667" extrusionOk="0">
                  <a:moveTo>
                    <a:pt x="1038" y="1"/>
                  </a:moveTo>
                  <a:cubicBezTo>
                    <a:pt x="518" y="1"/>
                    <a:pt x="0" y="596"/>
                    <a:pt x="351" y="1121"/>
                  </a:cubicBezTo>
                  <a:cubicBezTo>
                    <a:pt x="2546" y="4690"/>
                    <a:pt x="6004" y="8038"/>
                    <a:pt x="9342" y="10574"/>
                  </a:cubicBezTo>
                  <a:cubicBezTo>
                    <a:pt x="9429" y="10638"/>
                    <a:pt x="9516" y="10666"/>
                    <a:pt x="9598" y="10666"/>
                  </a:cubicBezTo>
                  <a:cubicBezTo>
                    <a:pt x="9949" y="10666"/>
                    <a:pt x="10200" y="10159"/>
                    <a:pt x="9923" y="9882"/>
                  </a:cubicBezTo>
                  <a:cubicBezTo>
                    <a:pt x="7156" y="6655"/>
                    <a:pt x="4390" y="3307"/>
                    <a:pt x="1503" y="199"/>
                  </a:cubicBezTo>
                  <a:cubicBezTo>
                    <a:pt x="1366" y="60"/>
                    <a:pt x="1202" y="1"/>
                    <a:pt x="1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44" name="Google Shape;2744;p39"/>
            <p:cNvSpPr/>
            <p:nvPr/>
          </p:nvSpPr>
          <p:spPr>
            <a:xfrm>
              <a:off x="347836" y="810630"/>
              <a:ext cx="400808" cy="415244"/>
            </a:xfrm>
            <a:custGeom>
              <a:avLst/>
              <a:gdLst/>
              <a:ahLst/>
              <a:cxnLst/>
              <a:rect l="l" t="t" r="r" b="b"/>
              <a:pathLst>
                <a:path w="11056" h="11455" extrusionOk="0">
                  <a:moveTo>
                    <a:pt x="836" y="0"/>
                  </a:moveTo>
                  <a:cubicBezTo>
                    <a:pt x="345" y="0"/>
                    <a:pt x="1" y="649"/>
                    <a:pt x="430" y="1168"/>
                  </a:cubicBezTo>
                  <a:cubicBezTo>
                    <a:pt x="3196" y="4746"/>
                    <a:pt x="6654" y="8434"/>
                    <a:pt x="10113" y="11312"/>
                  </a:cubicBezTo>
                  <a:cubicBezTo>
                    <a:pt x="10212" y="11411"/>
                    <a:pt x="10339" y="11454"/>
                    <a:pt x="10462" y="11454"/>
                  </a:cubicBezTo>
                  <a:cubicBezTo>
                    <a:pt x="10772" y="11454"/>
                    <a:pt x="11055" y="11181"/>
                    <a:pt x="10804" y="10851"/>
                  </a:cubicBezTo>
                  <a:cubicBezTo>
                    <a:pt x="8158" y="7051"/>
                    <a:pt x="4810" y="3362"/>
                    <a:pt x="1352" y="245"/>
                  </a:cubicBezTo>
                  <a:cubicBezTo>
                    <a:pt x="1179" y="72"/>
                    <a:pt x="999" y="0"/>
                    <a:pt x="8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45" name="Google Shape;2745;p39"/>
            <p:cNvSpPr/>
            <p:nvPr/>
          </p:nvSpPr>
          <p:spPr>
            <a:xfrm>
              <a:off x="-329960" y="1484105"/>
              <a:ext cx="330007" cy="776874"/>
            </a:xfrm>
            <a:custGeom>
              <a:avLst/>
              <a:gdLst/>
              <a:ahLst/>
              <a:cxnLst/>
              <a:rect l="l" t="t" r="r" b="b"/>
              <a:pathLst>
                <a:path w="9103" h="21431" extrusionOk="0">
                  <a:moveTo>
                    <a:pt x="1836" y="1"/>
                  </a:moveTo>
                  <a:cubicBezTo>
                    <a:pt x="1725" y="111"/>
                    <a:pt x="1725" y="111"/>
                    <a:pt x="1605" y="111"/>
                  </a:cubicBezTo>
                  <a:cubicBezTo>
                    <a:pt x="1264" y="111"/>
                    <a:pt x="1033" y="572"/>
                    <a:pt x="1033" y="803"/>
                  </a:cubicBezTo>
                  <a:cubicBezTo>
                    <a:pt x="913" y="2306"/>
                    <a:pt x="2758" y="4031"/>
                    <a:pt x="3569" y="5183"/>
                  </a:cubicBezTo>
                  <a:cubicBezTo>
                    <a:pt x="4833" y="6797"/>
                    <a:pt x="5985" y="8641"/>
                    <a:pt x="7369" y="10145"/>
                  </a:cubicBezTo>
                  <a:cubicBezTo>
                    <a:pt x="7369" y="10255"/>
                    <a:pt x="7489" y="10255"/>
                    <a:pt x="7489" y="10255"/>
                  </a:cubicBezTo>
                  <a:cubicBezTo>
                    <a:pt x="6105" y="11178"/>
                    <a:pt x="5183" y="12791"/>
                    <a:pt x="4261" y="14064"/>
                  </a:cubicBezTo>
                  <a:cubicBezTo>
                    <a:pt x="2988" y="15908"/>
                    <a:pt x="1374" y="17863"/>
                    <a:pt x="342" y="19938"/>
                  </a:cubicBezTo>
                  <a:cubicBezTo>
                    <a:pt x="0" y="20621"/>
                    <a:pt x="604" y="21430"/>
                    <a:pt x="1221" y="21430"/>
                  </a:cubicBezTo>
                  <a:cubicBezTo>
                    <a:pt x="1438" y="21430"/>
                    <a:pt x="1656" y="21331"/>
                    <a:pt x="1836" y="21091"/>
                  </a:cubicBezTo>
                  <a:cubicBezTo>
                    <a:pt x="3219" y="19477"/>
                    <a:pt x="4372" y="17522"/>
                    <a:pt x="5644" y="15788"/>
                  </a:cubicBezTo>
                  <a:cubicBezTo>
                    <a:pt x="6797" y="14064"/>
                    <a:pt x="8641" y="12330"/>
                    <a:pt x="8872" y="10255"/>
                  </a:cubicBezTo>
                  <a:lnTo>
                    <a:pt x="8872" y="10025"/>
                  </a:lnTo>
                  <a:cubicBezTo>
                    <a:pt x="8983" y="9684"/>
                    <a:pt x="9102" y="9333"/>
                    <a:pt x="8872" y="9103"/>
                  </a:cubicBezTo>
                  <a:cubicBezTo>
                    <a:pt x="7950" y="7489"/>
                    <a:pt x="6797" y="6105"/>
                    <a:pt x="5644" y="4722"/>
                  </a:cubicBezTo>
                  <a:cubicBezTo>
                    <a:pt x="5183" y="3920"/>
                    <a:pt x="4602" y="3228"/>
                    <a:pt x="4030" y="2537"/>
                  </a:cubicBezTo>
                  <a:cubicBezTo>
                    <a:pt x="3800" y="2186"/>
                    <a:pt x="2647" y="1033"/>
                    <a:pt x="2647" y="692"/>
                  </a:cubicBezTo>
                  <a:cubicBezTo>
                    <a:pt x="2647" y="231"/>
                    <a:pt x="2186" y="1"/>
                    <a:pt x="18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46" name="Google Shape;2746;p39"/>
            <p:cNvSpPr/>
            <p:nvPr/>
          </p:nvSpPr>
          <p:spPr>
            <a:xfrm>
              <a:off x="-217291" y="2058686"/>
              <a:ext cx="209793" cy="407595"/>
            </a:xfrm>
            <a:custGeom>
              <a:avLst/>
              <a:gdLst/>
              <a:ahLst/>
              <a:cxnLst/>
              <a:rect l="l" t="t" r="r" b="b"/>
              <a:pathLst>
                <a:path w="5787" h="11244" extrusionOk="0">
                  <a:moveTo>
                    <a:pt x="5011" y="0"/>
                  </a:moveTo>
                  <a:cubicBezTo>
                    <a:pt x="4872" y="0"/>
                    <a:pt x="4730" y="50"/>
                    <a:pt x="4611" y="169"/>
                  </a:cubicBezTo>
                  <a:cubicBezTo>
                    <a:pt x="3569" y="1091"/>
                    <a:pt x="2767" y="2244"/>
                    <a:pt x="1845" y="3397"/>
                  </a:cubicBezTo>
                  <a:cubicBezTo>
                    <a:pt x="1383" y="4088"/>
                    <a:pt x="0" y="5361"/>
                    <a:pt x="0" y="6283"/>
                  </a:cubicBezTo>
                  <a:cubicBezTo>
                    <a:pt x="0" y="7085"/>
                    <a:pt x="922" y="7666"/>
                    <a:pt x="1494" y="8238"/>
                  </a:cubicBezTo>
                  <a:cubicBezTo>
                    <a:pt x="2536" y="9160"/>
                    <a:pt x="3569" y="10202"/>
                    <a:pt x="4722" y="11125"/>
                  </a:cubicBezTo>
                  <a:cubicBezTo>
                    <a:pt x="4845" y="11206"/>
                    <a:pt x="4982" y="11244"/>
                    <a:pt x="5113" y="11244"/>
                  </a:cubicBezTo>
                  <a:cubicBezTo>
                    <a:pt x="5353" y="11244"/>
                    <a:pt x="5572" y="11115"/>
                    <a:pt x="5644" y="10894"/>
                  </a:cubicBezTo>
                  <a:cubicBezTo>
                    <a:pt x="5764" y="10774"/>
                    <a:pt x="5764" y="10664"/>
                    <a:pt x="5764" y="10544"/>
                  </a:cubicBezTo>
                  <a:cubicBezTo>
                    <a:pt x="5644" y="7436"/>
                    <a:pt x="5533" y="4439"/>
                    <a:pt x="5764" y="1322"/>
                  </a:cubicBezTo>
                  <a:cubicBezTo>
                    <a:pt x="5764" y="1091"/>
                    <a:pt x="5644" y="861"/>
                    <a:pt x="5533" y="750"/>
                  </a:cubicBezTo>
                  <a:cubicBezTo>
                    <a:pt x="5786" y="408"/>
                    <a:pt x="5411" y="0"/>
                    <a:pt x="501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47" name="Google Shape;2747;p39"/>
            <p:cNvSpPr/>
            <p:nvPr/>
          </p:nvSpPr>
          <p:spPr>
            <a:xfrm>
              <a:off x="-54485" y="1484105"/>
              <a:ext cx="330007" cy="776874"/>
            </a:xfrm>
            <a:custGeom>
              <a:avLst/>
              <a:gdLst/>
              <a:ahLst/>
              <a:cxnLst/>
              <a:rect l="l" t="t" r="r" b="b"/>
              <a:pathLst>
                <a:path w="9103" h="21431" extrusionOk="0">
                  <a:moveTo>
                    <a:pt x="7267" y="1"/>
                  </a:moveTo>
                  <a:cubicBezTo>
                    <a:pt x="6917" y="1"/>
                    <a:pt x="6575" y="231"/>
                    <a:pt x="6456" y="692"/>
                  </a:cubicBezTo>
                  <a:cubicBezTo>
                    <a:pt x="6456" y="1033"/>
                    <a:pt x="5303" y="2186"/>
                    <a:pt x="5072" y="2537"/>
                  </a:cubicBezTo>
                  <a:cubicBezTo>
                    <a:pt x="4501" y="3228"/>
                    <a:pt x="3920" y="3920"/>
                    <a:pt x="3458" y="4722"/>
                  </a:cubicBezTo>
                  <a:cubicBezTo>
                    <a:pt x="2306" y="6105"/>
                    <a:pt x="1153" y="7489"/>
                    <a:pt x="231" y="9103"/>
                  </a:cubicBezTo>
                  <a:cubicBezTo>
                    <a:pt x="0" y="9333"/>
                    <a:pt x="120" y="9684"/>
                    <a:pt x="231" y="10025"/>
                  </a:cubicBezTo>
                  <a:lnTo>
                    <a:pt x="231" y="10255"/>
                  </a:lnTo>
                  <a:cubicBezTo>
                    <a:pt x="461" y="12330"/>
                    <a:pt x="2306" y="14064"/>
                    <a:pt x="3458" y="15788"/>
                  </a:cubicBezTo>
                  <a:cubicBezTo>
                    <a:pt x="4731" y="17522"/>
                    <a:pt x="5884" y="19477"/>
                    <a:pt x="7267" y="21091"/>
                  </a:cubicBezTo>
                  <a:cubicBezTo>
                    <a:pt x="7447" y="21331"/>
                    <a:pt x="7665" y="21430"/>
                    <a:pt x="7881" y="21430"/>
                  </a:cubicBezTo>
                  <a:cubicBezTo>
                    <a:pt x="8499" y="21430"/>
                    <a:pt x="9102" y="20621"/>
                    <a:pt x="8761" y="19938"/>
                  </a:cubicBezTo>
                  <a:cubicBezTo>
                    <a:pt x="7728" y="17863"/>
                    <a:pt x="6114" y="15908"/>
                    <a:pt x="4842" y="14064"/>
                  </a:cubicBezTo>
                  <a:cubicBezTo>
                    <a:pt x="3920" y="12791"/>
                    <a:pt x="2997" y="11178"/>
                    <a:pt x="1614" y="10255"/>
                  </a:cubicBezTo>
                  <a:cubicBezTo>
                    <a:pt x="1614" y="10255"/>
                    <a:pt x="1734" y="10255"/>
                    <a:pt x="1734" y="10145"/>
                  </a:cubicBezTo>
                  <a:cubicBezTo>
                    <a:pt x="3117" y="8641"/>
                    <a:pt x="4270" y="6797"/>
                    <a:pt x="5533" y="5183"/>
                  </a:cubicBezTo>
                  <a:cubicBezTo>
                    <a:pt x="6345" y="4031"/>
                    <a:pt x="8189" y="2306"/>
                    <a:pt x="8069" y="803"/>
                  </a:cubicBezTo>
                  <a:cubicBezTo>
                    <a:pt x="8069" y="572"/>
                    <a:pt x="7839" y="111"/>
                    <a:pt x="7498" y="111"/>
                  </a:cubicBezTo>
                  <a:cubicBezTo>
                    <a:pt x="7498" y="111"/>
                    <a:pt x="7378" y="111"/>
                    <a:pt x="72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48" name="Google Shape;2748;p39"/>
            <p:cNvSpPr/>
            <p:nvPr/>
          </p:nvSpPr>
          <p:spPr>
            <a:xfrm>
              <a:off x="92878" y="1490195"/>
              <a:ext cx="450039" cy="449971"/>
            </a:xfrm>
            <a:custGeom>
              <a:avLst/>
              <a:gdLst/>
              <a:ahLst/>
              <a:cxnLst/>
              <a:rect l="l" t="t" r="r" b="b"/>
              <a:pathLst>
                <a:path w="12414" h="12413" extrusionOk="0">
                  <a:moveTo>
                    <a:pt x="6540" y="5135"/>
                  </a:moveTo>
                  <a:lnTo>
                    <a:pt x="6540" y="5366"/>
                  </a:lnTo>
                  <a:cubicBezTo>
                    <a:pt x="6430" y="5366"/>
                    <a:pt x="6310" y="5476"/>
                    <a:pt x="6310" y="5596"/>
                  </a:cubicBezTo>
                  <a:cubicBezTo>
                    <a:pt x="6310" y="5707"/>
                    <a:pt x="6310" y="5707"/>
                    <a:pt x="6199" y="5827"/>
                  </a:cubicBezTo>
                  <a:cubicBezTo>
                    <a:pt x="6199" y="5827"/>
                    <a:pt x="6199" y="5707"/>
                    <a:pt x="6079" y="5707"/>
                  </a:cubicBezTo>
                  <a:cubicBezTo>
                    <a:pt x="6199" y="5476"/>
                    <a:pt x="6430" y="5366"/>
                    <a:pt x="6540" y="5135"/>
                  </a:cubicBezTo>
                  <a:close/>
                  <a:moveTo>
                    <a:pt x="8731" y="1"/>
                  </a:moveTo>
                  <a:cubicBezTo>
                    <a:pt x="8615" y="1"/>
                    <a:pt x="8500" y="58"/>
                    <a:pt x="8385" y="174"/>
                  </a:cubicBezTo>
                  <a:cubicBezTo>
                    <a:pt x="5388" y="3171"/>
                    <a:pt x="2621" y="7090"/>
                    <a:pt x="316" y="10668"/>
                  </a:cubicBezTo>
                  <a:cubicBezTo>
                    <a:pt x="1" y="11094"/>
                    <a:pt x="463" y="11715"/>
                    <a:pt x="898" y="11715"/>
                  </a:cubicBezTo>
                  <a:cubicBezTo>
                    <a:pt x="935" y="11715"/>
                    <a:pt x="971" y="11710"/>
                    <a:pt x="1007" y="11701"/>
                  </a:cubicBezTo>
                  <a:cubicBezTo>
                    <a:pt x="1127" y="11821"/>
                    <a:pt x="1238" y="11932"/>
                    <a:pt x="1358" y="11932"/>
                  </a:cubicBezTo>
                  <a:cubicBezTo>
                    <a:pt x="1929" y="12052"/>
                    <a:pt x="2510" y="12052"/>
                    <a:pt x="3082" y="12052"/>
                  </a:cubicBezTo>
                  <a:cubicBezTo>
                    <a:pt x="3774" y="12162"/>
                    <a:pt x="4355" y="12282"/>
                    <a:pt x="5046" y="12393"/>
                  </a:cubicBezTo>
                  <a:cubicBezTo>
                    <a:pt x="5097" y="12406"/>
                    <a:pt x="5148" y="12412"/>
                    <a:pt x="5200" y="12412"/>
                  </a:cubicBezTo>
                  <a:cubicBezTo>
                    <a:pt x="5624" y="12412"/>
                    <a:pt x="6067" y="12001"/>
                    <a:pt x="5969" y="11591"/>
                  </a:cubicBezTo>
                  <a:cubicBezTo>
                    <a:pt x="5618" y="10438"/>
                    <a:pt x="5277" y="9165"/>
                    <a:pt x="4585" y="8243"/>
                  </a:cubicBezTo>
                  <a:lnTo>
                    <a:pt x="4585" y="8243"/>
                  </a:lnTo>
                  <a:cubicBezTo>
                    <a:pt x="5157" y="8473"/>
                    <a:pt x="5969" y="8593"/>
                    <a:pt x="6660" y="8704"/>
                  </a:cubicBezTo>
                  <a:cubicBezTo>
                    <a:pt x="6891" y="8764"/>
                    <a:pt x="7207" y="8852"/>
                    <a:pt x="7509" y="8852"/>
                  </a:cubicBezTo>
                  <a:cubicBezTo>
                    <a:pt x="7811" y="8852"/>
                    <a:pt x="8099" y="8764"/>
                    <a:pt x="8274" y="8473"/>
                  </a:cubicBezTo>
                  <a:cubicBezTo>
                    <a:pt x="8615" y="7902"/>
                    <a:pt x="8274" y="7210"/>
                    <a:pt x="8154" y="6629"/>
                  </a:cubicBezTo>
                  <a:cubicBezTo>
                    <a:pt x="7924" y="5937"/>
                    <a:pt x="7813" y="5246"/>
                    <a:pt x="7583" y="4554"/>
                  </a:cubicBezTo>
                  <a:lnTo>
                    <a:pt x="7583" y="4554"/>
                  </a:lnTo>
                  <a:cubicBezTo>
                    <a:pt x="8154" y="4674"/>
                    <a:pt x="8735" y="4674"/>
                    <a:pt x="9307" y="4785"/>
                  </a:cubicBezTo>
                  <a:cubicBezTo>
                    <a:pt x="9999" y="4785"/>
                    <a:pt x="10810" y="4905"/>
                    <a:pt x="11612" y="4905"/>
                  </a:cubicBezTo>
                  <a:cubicBezTo>
                    <a:pt x="11652" y="4914"/>
                    <a:pt x="11690" y="4919"/>
                    <a:pt x="11728" y="4919"/>
                  </a:cubicBezTo>
                  <a:cubicBezTo>
                    <a:pt x="12130" y="4919"/>
                    <a:pt x="12414" y="4404"/>
                    <a:pt x="12304" y="3982"/>
                  </a:cubicBezTo>
                  <a:cubicBezTo>
                    <a:pt x="11963" y="2479"/>
                    <a:pt x="10921" y="635"/>
                    <a:pt x="9427" y="63"/>
                  </a:cubicBezTo>
                  <a:cubicBezTo>
                    <a:pt x="9307" y="63"/>
                    <a:pt x="9196" y="63"/>
                    <a:pt x="9076" y="174"/>
                  </a:cubicBezTo>
                  <a:cubicBezTo>
                    <a:pt x="8961" y="58"/>
                    <a:pt x="8846" y="1"/>
                    <a:pt x="873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49" name="Google Shape;2749;p39"/>
            <p:cNvSpPr/>
            <p:nvPr/>
          </p:nvSpPr>
          <p:spPr>
            <a:xfrm>
              <a:off x="-46944" y="2058686"/>
              <a:ext cx="209793" cy="407595"/>
            </a:xfrm>
            <a:custGeom>
              <a:avLst/>
              <a:gdLst/>
              <a:ahLst/>
              <a:cxnLst/>
              <a:rect l="l" t="t" r="r" b="b"/>
              <a:pathLst>
                <a:path w="5787" h="11244" extrusionOk="0">
                  <a:moveTo>
                    <a:pt x="775" y="0"/>
                  </a:moveTo>
                  <a:cubicBezTo>
                    <a:pt x="376" y="0"/>
                    <a:pt x="0" y="408"/>
                    <a:pt x="253" y="750"/>
                  </a:cubicBezTo>
                  <a:cubicBezTo>
                    <a:pt x="143" y="861"/>
                    <a:pt x="23" y="1091"/>
                    <a:pt x="23" y="1322"/>
                  </a:cubicBezTo>
                  <a:cubicBezTo>
                    <a:pt x="253" y="4439"/>
                    <a:pt x="143" y="7436"/>
                    <a:pt x="23" y="10544"/>
                  </a:cubicBezTo>
                  <a:cubicBezTo>
                    <a:pt x="23" y="10664"/>
                    <a:pt x="23" y="10774"/>
                    <a:pt x="143" y="10894"/>
                  </a:cubicBezTo>
                  <a:cubicBezTo>
                    <a:pt x="214" y="11115"/>
                    <a:pt x="433" y="11244"/>
                    <a:pt x="674" y="11244"/>
                  </a:cubicBezTo>
                  <a:cubicBezTo>
                    <a:pt x="805" y="11244"/>
                    <a:pt x="942" y="11206"/>
                    <a:pt x="1065" y="11125"/>
                  </a:cubicBezTo>
                  <a:cubicBezTo>
                    <a:pt x="2218" y="10202"/>
                    <a:pt x="3250" y="9160"/>
                    <a:pt x="4293" y="8238"/>
                  </a:cubicBezTo>
                  <a:cubicBezTo>
                    <a:pt x="4864" y="7666"/>
                    <a:pt x="5786" y="7085"/>
                    <a:pt x="5786" y="6283"/>
                  </a:cubicBezTo>
                  <a:cubicBezTo>
                    <a:pt x="5786" y="5361"/>
                    <a:pt x="4403" y="4088"/>
                    <a:pt x="3942" y="3397"/>
                  </a:cubicBezTo>
                  <a:cubicBezTo>
                    <a:pt x="3020" y="2244"/>
                    <a:pt x="2218" y="1091"/>
                    <a:pt x="1176" y="169"/>
                  </a:cubicBezTo>
                  <a:cubicBezTo>
                    <a:pt x="1056" y="50"/>
                    <a:pt x="914" y="0"/>
                    <a:pt x="7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50" name="Google Shape;2750;p39"/>
            <p:cNvSpPr/>
            <p:nvPr/>
          </p:nvSpPr>
          <p:spPr>
            <a:xfrm>
              <a:off x="275767" y="1710421"/>
              <a:ext cx="369485" cy="387295"/>
            </a:xfrm>
            <a:custGeom>
              <a:avLst/>
              <a:gdLst/>
              <a:ahLst/>
              <a:cxnLst/>
              <a:rect l="l" t="t" r="r" b="b"/>
              <a:pathLst>
                <a:path w="10192" h="10684" extrusionOk="0">
                  <a:moveTo>
                    <a:pt x="9590" y="1"/>
                  </a:moveTo>
                  <a:cubicBezTo>
                    <a:pt x="9508" y="1"/>
                    <a:pt x="9421" y="28"/>
                    <a:pt x="9334" y="93"/>
                  </a:cubicBezTo>
                  <a:cubicBezTo>
                    <a:pt x="5996" y="2629"/>
                    <a:pt x="2538" y="5977"/>
                    <a:pt x="343" y="9545"/>
                  </a:cubicBezTo>
                  <a:cubicBezTo>
                    <a:pt x="1" y="10147"/>
                    <a:pt x="485" y="10683"/>
                    <a:pt x="992" y="10683"/>
                  </a:cubicBezTo>
                  <a:cubicBezTo>
                    <a:pt x="1168" y="10683"/>
                    <a:pt x="1348" y="10618"/>
                    <a:pt x="1495" y="10468"/>
                  </a:cubicBezTo>
                  <a:cubicBezTo>
                    <a:pt x="4382" y="7360"/>
                    <a:pt x="7148" y="4012"/>
                    <a:pt x="9915" y="785"/>
                  </a:cubicBezTo>
                  <a:cubicBezTo>
                    <a:pt x="10192" y="508"/>
                    <a:pt x="9941" y="1"/>
                    <a:pt x="9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51" name="Google Shape;2751;p39"/>
            <p:cNvSpPr/>
            <p:nvPr/>
          </p:nvSpPr>
          <p:spPr>
            <a:xfrm>
              <a:off x="347836" y="1779806"/>
              <a:ext cx="400808" cy="415244"/>
            </a:xfrm>
            <a:custGeom>
              <a:avLst/>
              <a:gdLst/>
              <a:ahLst/>
              <a:cxnLst/>
              <a:rect l="l" t="t" r="r" b="b"/>
              <a:pathLst>
                <a:path w="11056" h="11455" extrusionOk="0">
                  <a:moveTo>
                    <a:pt x="10462" y="1"/>
                  </a:moveTo>
                  <a:cubicBezTo>
                    <a:pt x="10339" y="1"/>
                    <a:pt x="10212" y="44"/>
                    <a:pt x="10113" y="143"/>
                  </a:cubicBezTo>
                  <a:cubicBezTo>
                    <a:pt x="6654" y="3021"/>
                    <a:pt x="3196" y="6709"/>
                    <a:pt x="430" y="10287"/>
                  </a:cubicBezTo>
                  <a:cubicBezTo>
                    <a:pt x="1" y="10806"/>
                    <a:pt x="345" y="11455"/>
                    <a:pt x="836" y="11455"/>
                  </a:cubicBezTo>
                  <a:cubicBezTo>
                    <a:pt x="999" y="11455"/>
                    <a:pt x="1179" y="11383"/>
                    <a:pt x="1352" y="11210"/>
                  </a:cubicBezTo>
                  <a:cubicBezTo>
                    <a:pt x="4810" y="8093"/>
                    <a:pt x="8158" y="4404"/>
                    <a:pt x="10804" y="604"/>
                  </a:cubicBezTo>
                  <a:cubicBezTo>
                    <a:pt x="11055" y="274"/>
                    <a:pt x="10772" y="1"/>
                    <a:pt x="104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752" name="Google Shape;2752;p39"/>
          <p:cNvGrpSpPr/>
          <p:nvPr/>
        </p:nvGrpSpPr>
        <p:grpSpPr>
          <a:xfrm rot="10800000">
            <a:off x="8639621" y="646834"/>
            <a:ext cx="1078604" cy="1926882"/>
            <a:chOff x="-329960" y="539399"/>
            <a:chExt cx="1078604" cy="1926882"/>
          </a:xfrm>
        </p:grpSpPr>
        <p:sp>
          <p:nvSpPr>
            <p:cNvPr id="2753" name="Google Shape;2753;p39"/>
            <p:cNvSpPr/>
            <p:nvPr/>
          </p:nvSpPr>
          <p:spPr>
            <a:xfrm>
              <a:off x="-329960" y="744689"/>
              <a:ext cx="330007" cy="776874"/>
            </a:xfrm>
            <a:custGeom>
              <a:avLst/>
              <a:gdLst/>
              <a:ahLst/>
              <a:cxnLst/>
              <a:rect l="l" t="t" r="r" b="b"/>
              <a:pathLst>
                <a:path w="9103" h="21431" extrusionOk="0">
                  <a:moveTo>
                    <a:pt x="1221" y="1"/>
                  </a:moveTo>
                  <a:cubicBezTo>
                    <a:pt x="604" y="1"/>
                    <a:pt x="0" y="810"/>
                    <a:pt x="342" y="1493"/>
                  </a:cubicBezTo>
                  <a:cubicBezTo>
                    <a:pt x="1374" y="3568"/>
                    <a:pt x="2988" y="5523"/>
                    <a:pt x="4261" y="7367"/>
                  </a:cubicBezTo>
                  <a:cubicBezTo>
                    <a:pt x="5183" y="8640"/>
                    <a:pt x="6105" y="10253"/>
                    <a:pt x="7489" y="11176"/>
                  </a:cubicBezTo>
                  <a:lnTo>
                    <a:pt x="7369" y="11286"/>
                  </a:lnTo>
                  <a:cubicBezTo>
                    <a:pt x="5985" y="12789"/>
                    <a:pt x="4833" y="14634"/>
                    <a:pt x="3569" y="16248"/>
                  </a:cubicBezTo>
                  <a:cubicBezTo>
                    <a:pt x="2758" y="17400"/>
                    <a:pt x="913" y="19125"/>
                    <a:pt x="1033" y="20628"/>
                  </a:cubicBezTo>
                  <a:cubicBezTo>
                    <a:pt x="1033" y="20859"/>
                    <a:pt x="1264" y="21320"/>
                    <a:pt x="1605" y="21320"/>
                  </a:cubicBezTo>
                  <a:cubicBezTo>
                    <a:pt x="1725" y="21320"/>
                    <a:pt x="1725" y="21320"/>
                    <a:pt x="1836" y="21430"/>
                  </a:cubicBezTo>
                  <a:cubicBezTo>
                    <a:pt x="2186" y="21430"/>
                    <a:pt x="2647" y="21200"/>
                    <a:pt x="2647" y="20739"/>
                  </a:cubicBezTo>
                  <a:cubicBezTo>
                    <a:pt x="2647" y="20398"/>
                    <a:pt x="3800" y="19245"/>
                    <a:pt x="4030" y="18894"/>
                  </a:cubicBezTo>
                  <a:cubicBezTo>
                    <a:pt x="4602" y="18203"/>
                    <a:pt x="5183" y="17511"/>
                    <a:pt x="5644" y="16709"/>
                  </a:cubicBezTo>
                  <a:cubicBezTo>
                    <a:pt x="6797" y="15325"/>
                    <a:pt x="7950" y="13942"/>
                    <a:pt x="8872" y="12328"/>
                  </a:cubicBezTo>
                  <a:cubicBezTo>
                    <a:pt x="9102" y="12098"/>
                    <a:pt x="8983" y="11747"/>
                    <a:pt x="8872" y="11406"/>
                  </a:cubicBezTo>
                  <a:lnTo>
                    <a:pt x="8872" y="11176"/>
                  </a:lnTo>
                  <a:cubicBezTo>
                    <a:pt x="8641" y="9101"/>
                    <a:pt x="6797" y="7367"/>
                    <a:pt x="5644" y="5642"/>
                  </a:cubicBezTo>
                  <a:cubicBezTo>
                    <a:pt x="4372" y="3909"/>
                    <a:pt x="3219" y="1954"/>
                    <a:pt x="1836" y="340"/>
                  </a:cubicBezTo>
                  <a:cubicBezTo>
                    <a:pt x="1656" y="100"/>
                    <a:pt x="1438" y="1"/>
                    <a:pt x="1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54" name="Google Shape;2754;p39"/>
            <p:cNvSpPr/>
            <p:nvPr/>
          </p:nvSpPr>
          <p:spPr>
            <a:xfrm>
              <a:off x="-217291" y="539399"/>
              <a:ext cx="209793" cy="407595"/>
            </a:xfrm>
            <a:custGeom>
              <a:avLst/>
              <a:gdLst/>
              <a:ahLst/>
              <a:cxnLst/>
              <a:rect l="l" t="t" r="r" b="b"/>
              <a:pathLst>
                <a:path w="5787" h="11244" extrusionOk="0">
                  <a:moveTo>
                    <a:pt x="5113" y="0"/>
                  </a:moveTo>
                  <a:cubicBezTo>
                    <a:pt x="4982" y="0"/>
                    <a:pt x="4845" y="38"/>
                    <a:pt x="4722" y="119"/>
                  </a:cubicBezTo>
                  <a:cubicBezTo>
                    <a:pt x="3569" y="1041"/>
                    <a:pt x="2536" y="2084"/>
                    <a:pt x="1494" y="3006"/>
                  </a:cubicBezTo>
                  <a:cubicBezTo>
                    <a:pt x="922" y="3577"/>
                    <a:pt x="0" y="4158"/>
                    <a:pt x="0" y="4961"/>
                  </a:cubicBezTo>
                  <a:cubicBezTo>
                    <a:pt x="0" y="5883"/>
                    <a:pt x="1383" y="7156"/>
                    <a:pt x="1845" y="7847"/>
                  </a:cubicBezTo>
                  <a:cubicBezTo>
                    <a:pt x="2767" y="9000"/>
                    <a:pt x="3569" y="10153"/>
                    <a:pt x="4611" y="11075"/>
                  </a:cubicBezTo>
                  <a:cubicBezTo>
                    <a:pt x="4730" y="11194"/>
                    <a:pt x="4872" y="11244"/>
                    <a:pt x="5011" y="11244"/>
                  </a:cubicBezTo>
                  <a:cubicBezTo>
                    <a:pt x="5411" y="11244"/>
                    <a:pt x="5786" y="10836"/>
                    <a:pt x="5533" y="10494"/>
                  </a:cubicBezTo>
                  <a:cubicBezTo>
                    <a:pt x="5644" y="10383"/>
                    <a:pt x="5764" y="10153"/>
                    <a:pt x="5764" y="9922"/>
                  </a:cubicBezTo>
                  <a:cubicBezTo>
                    <a:pt x="5533" y="6805"/>
                    <a:pt x="5644" y="3808"/>
                    <a:pt x="5764" y="700"/>
                  </a:cubicBezTo>
                  <a:cubicBezTo>
                    <a:pt x="5764" y="580"/>
                    <a:pt x="5764" y="470"/>
                    <a:pt x="5644" y="350"/>
                  </a:cubicBezTo>
                  <a:cubicBezTo>
                    <a:pt x="5572" y="129"/>
                    <a:pt x="5353" y="0"/>
                    <a:pt x="51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55" name="Google Shape;2755;p39"/>
            <p:cNvSpPr/>
            <p:nvPr/>
          </p:nvSpPr>
          <p:spPr>
            <a:xfrm>
              <a:off x="-54485" y="744689"/>
              <a:ext cx="330007" cy="776874"/>
            </a:xfrm>
            <a:custGeom>
              <a:avLst/>
              <a:gdLst/>
              <a:ahLst/>
              <a:cxnLst/>
              <a:rect l="l" t="t" r="r" b="b"/>
              <a:pathLst>
                <a:path w="9103" h="21431" extrusionOk="0">
                  <a:moveTo>
                    <a:pt x="7881" y="1"/>
                  </a:moveTo>
                  <a:cubicBezTo>
                    <a:pt x="7665" y="1"/>
                    <a:pt x="7447" y="100"/>
                    <a:pt x="7267" y="340"/>
                  </a:cubicBezTo>
                  <a:cubicBezTo>
                    <a:pt x="5884" y="1954"/>
                    <a:pt x="4731" y="3909"/>
                    <a:pt x="3458" y="5642"/>
                  </a:cubicBezTo>
                  <a:cubicBezTo>
                    <a:pt x="2306" y="7367"/>
                    <a:pt x="461" y="9101"/>
                    <a:pt x="231" y="11176"/>
                  </a:cubicBezTo>
                  <a:lnTo>
                    <a:pt x="231" y="11406"/>
                  </a:lnTo>
                  <a:cubicBezTo>
                    <a:pt x="120" y="11747"/>
                    <a:pt x="0" y="12098"/>
                    <a:pt x="231" y="12328"/>
                  </a:cubicBezTo>
                  <a:cubicBezTo>
                    <a:pt x="1153" y="13942"/>
                    <a:pt x="2306" y="15325"/>
                    <a:pt x="3458" y="16709"/>
                  </a:cubicBezTo>
                  <a:cubicBezTo>
                    <a:pt x="3920" y="17511"/>
                    <a:pt x="4501" y="18203"/>
                    <a:pt x="5072" y="18894"/>
                  </a:cubicBezTo>
                  <a:cubicBezTo>
                    <a:pt x="5303" y="19245"/>
                    <a:pt x="6456" y="20398"/>
                    <a:pt x="6456" y="20739"/>
                  </a:cubicBezTo>
                  <a:cubicBezTo>
                    <a:pt x="6575" y="21200"/>
                    <a:pt x="6917" y="21430"/>
                    <a:pt x="7267" y="21430"/>
                  </a:cubicBezTo>
                  <a:cubicBezTo>
                    <a:pt x="7378" y="21320"/>
                    <a:pt x="7498" y="21320"/>
                    <a:pt x="7498" y="21320"/>
                  </a:cubicBezTo>
                  <a:cubicBezTo>
                    <a:pt x="7839" y="21320"/>
                    <a:pt x="8069" y="20859"/>
                    <a:pt x="8069" y="20628"/>
                  </a:cubicBezTo>
                  <a:cubicBezTo>
                    <a:pt x="8189" y="19125"/>
                    <a:pt x="6345" y="17400"/>
                    <a:pt x="5533" y="16248"/>
                  </a:cubicBezTo>
                  <a:cubicBezTo>
                    <a:pt x="4270" y="14634"/>
                    <a:pt x="3117" y="12789"/>
                    <a:pt x="1734" y="11286"/>
                  </a:cubicBezTo>
                  <a:lnTo>
                    <a:pt x="1614" y="11176"/>
                  </a:lnTo>
                  <a:cubicBezTo>
                    <a:pt x="2997" y="10253"/>
                    <a:pt x="3920" y="8640"/>
                    <a:pt x="4842" y="7367"/>
                  </a:cubicBezTo>
                  <a:cubicBezTo>
                    <a:pt x="6114" y="5523"/>
                    <a:pt x="7728" y="3568"/>
                    <a:pt x="8761" y="1493"/>
                  </a:cubicBezTo>
                  <a:cubicBezTo>
                    <a:pt x="9102" y="810"/>
                    <a:pt x="8499" y="1"/>
                    <a:pt x="78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56" name="Google Shape;2756;p39"/>
            <p:cNvSpPr/>
            <p:nvPr/>
          </p:nvSpPr>
          <p:spPr>
            <a:xfrm>
              <a:off x="92878" y="1065512"/>
              <a:ext cx="450039" cy="449971"/>
            </a:xfrm>
            <a:custGeom>
              <a:avLst/>
              <a:gdLst/>
              <a:ahLst/>
              <a:cxnLst/>
              <a:rect l="l" t="t" r="r" b="b"/>
              <a:pathLst>
                <a:path w="12414" h="12413" extrusionOk="0">
                  <a:moveTo>
                    <a:pt x="6199" y="6586"/>
                  </a:moveTo>
                  <a:cubicBezTo>
                    <a:pt x="6310" y="6706"/>
                    <a:pt x="6310" y="6706"/>
                    <a:pt x="6310" y="6817"/>
                  </a:cubicBezTo>
                  <a:cubicBezTo>
                    <a:pt x="6310" y="6937"/>
                    <a:pt x="6430" y="7047"/>
                    <a:pt x="6540" y="7047"/>
                  </a:cubicBezTo>
                  <a:lnTo>
                    <a:pt x="6540" y="7278"/>
                  </a:lnTo>
                  <a:cubicBezTo>
                    <a:pt x="6430" y="7047"/>
                    <a:pt x="6199" y="6937"/>
                    <a:pt x="6079" y="6706"/>
                  </a:cubicBezTo>
                  <a:cubicBezTo>
                    <a:pt x="6199" y="6706"/>
                    <a:pt x="6199" y="6586"/>
                    <a:pt x="6199" y="6586"/>
                  </a:cubicBezTo>
                  <a:close/>
                  <a:moveTo>
                    <a:pt x="5200" y="1"/>
                  </a:moveTo>
                  <a:cubicBezTo>
                    <a:pt x="5148" y="1"/>
                    <a:pt x="5097" y="7"/>
                    <a:pt x="5046" y="20"/>
                  </a:cubicBezTo>
                  <a:cubicBezTo>
                    <a:pt x="4355" y="131"/>
                    <a:pt x="3774" y="251"/>
                    <a:pt x="3082" y="361"/>
                  </a:cubicBezTo>
                  <a:cubicBezTo>
                    <a:pt x="2510" y="361"/>
                    <a:pt x="1929" y="361"/>
                    <a:pt x="1358" y="481"/>
                  </a:cubicBezTo>
                  <a:cubicBezTo>
                    <a:pt x="1238" y="481"/>
                    <a:pt x="1127" y="592"/>
                    <a:pt x="1007" y="712"/>
                  </a:cubicBezTo>
                  <a:cubicBezTo>
                    <a:pt x="971" y="702"/>
                    <a:pt x="935" y="698"/>
                    <a:pt x="898" y="698"/>
                  </a:cubicBezTo>
                  <a:cubicBezTo>
                    <a:pt x="463" y="698"/>
                    <a:pt x="1" y="1319"/>
                    <a:pt x="316" y="1745"/>
                  </a:cubicBezTo>
                  <a:cubicBezTo>
                    <a:pt x="2621" y="5323"/>
                    <a:pt x="5388" y="9242"/>
                    <a:pt x="8385" y="12239"/>
                  </a:cubicBezTo>
                  <a:cubicBezTo>
                    <a:pt x="8500" y="12354"/>
                    <a:pt x="8615" y="12412"/>
                    <a:pt x="8731" y="12412"/>
                  </a:cubicBezTo>
                  <a:cubicBezTo>
                    <a:pt x="8846" y="12412"/>
                    <a:pt x="8961" y="12354"/>
                    <a:pt x="9076" y="12239"/>
                  </a:cubicBezTo>
                  <a:cubicBezTo>
                    <a:pt x="9196" y="12350"/>
                    <a:pt x="9307" y="12350"/>
                    <a:pt x="9427" y="12350"/>
                  </a:cubicBezTo>
                  <a:cubicBezTo>
                    <a:pt x="10921" y="11778"/>
                    <a:pt x="11963" y="9934"/>
                    <a:pt x="12304" y="8431"/>
                  </a:cubicBezTo>
                  <a:cubicBezTo>
                    <a:pt x="12414" y="8009"/>
                    <a:pt x="12130" y="7494"/>
                    <a:pt x="11728" y="7494"/>
                  </a:cubicBezTo>
                  <a:cubicBezTo>
                    <a:pt x="11690" y="7494"/>
                    <a:pt x="11652" y="7499"/>
                    <a:pt x="11612" y="7508"/>
                  </a:cubicBezTo>
                  <a:cubicBezTo>
                    <a:pt x="10810" y="7508"/>
                    <a:pt x="9999" y="7628"/>
                    <a:pt x="9307" y="7739"/>
                  </a:cubicBezTo>
                  <a:cubicBezTo>
                    <a:pt x="8735" y="7739"/>
                    <a:pt x="8154" y="7739"/>
                    <a:pt x="7583" y="7859"/>
                  </a:cubicBezTo>
                  <a:cubicBezTo>
                    <a:pt x="7813" y="7167"/>
                    <a:pt x="7924" y="6475"/>
                    <a:pt x="8154" y="5784"/>
                  </a:cubicBezTo>
                  <a:cubicBezTo>
                    <a:pt x="8274" y="5203"/>
                    <a:pt x="8615" y="4511"/>
                    <a:pt x="8274" y="3939"/>
                  </a:cubicBezTo>
                  <a:cubicBezTo>
                    <a:pt x="8099" y="3649"/>
                    <a:pt x="7811" y="3561"/>
                    <a:pt x="7509" y="3561"/>
                  </a:cubicBezTo>
                  <a:cubicBezTo>
                    <a:pt x="7207" y="3561"/>
                    <a:pt x="6891" y="3649"/>
                    <a:pt x="6660" y="3709"/>
                  </a:cubicBezTo>
                  <a:cubicBezTo>
                    <a:pt x="5969" y="3820"/>
                    <a:pt x="5157" y="3939"/>
                    <a:pt x="4585" y="4170"/>
                  </a:cubicBezTo>
                  <a:cubicBezTo>
                    <a:pt x="5277" y="3248"/>
                    <a:pt x="5618" y="1975"/>
                    <a:pt x="5969" y="822"/>
                  </a:cubicBezTo>
                  <a:cubicBezTo>
                    <a:pt x="6067" y="412"/>
                    <a:pt x="5624" y="1"/>
                    <a:pt x="52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57" name="Google Shape;2757;p39"/>
            <p:cNvSpPr/>
            <p:nvPr/>
          </p:nvSpPr>
          <p:spPr>
            <a:xfrm>
              <a:off x="-46944" y="539399"/>
              <a:ext cx="209793" cy="407595"/>
            </a:xfrm>
            <a:custGeom>
              <a:avLst/>
              <a:gdLst/>
              <a:ahLst/>
              <a:cxnLst/>
              <a:rect l="l" t="t" r="r" b="b"/>
              <a:pathLst>
                <a:path w="5787" h="11244" extrusionOk="0">
                  <a:moveTo>
                    <a:pt x="674" y="0"/>
                  </a:moveTo>
                  <a:cubicBezTo>
                    <a:pt x="433" y="0"/>
                    <a:pt x="214" y="129"/>
                    <a:pt x="143" y="350"/>
                  </a:cubicBezTo>
                  <a:cubicBezTo>
                    <a:pt x="23" y="470"/>
                    <a:pt x="23" y="580"/>
                    <a:pt x="23" y="700"/>
                  </a:cubicBezTo>
                  <a:cubicBezTo>
                    <a:pt x="143" y="3808"/>
                    <a:pt x="253" y="6805"/>
                    <a:pt x="23" y="9922"/>
                  </a:cubicBezTo>
                  <a:cubicBezTo>
                    <a:pt x="23" y="10153"/>
                    <a:pt x="143" y="10383"/>
                    <a:pt x="253" y="10494"/>
                  </a:cubicBezTo>
                  <a:cubicBezTo>
                    <a:pt x="0" y="10836"/>
                    <a:pt x="376" y="11244"/>
                    <a:pt x="775" y="11244"/>
                  </a:cubicBezTo>
                  <a:cubicBezTo>
                    <a:pt x="914" y="11244"/>
                    <a:pt x="1056" y="11194"/>
                    <a:pt x="1176" y="11075"/>
                  </a:cubicBezTo>
                  <a:cubicBezTo>
                    <a:pt x="2218" y="10153"/>
                    <a:pt x="3020" y="9000"/>
                    <a:pt x="3942" y="7847"/>
                  </a:cubicBezTo>
                  <a:cubicBezTo>
                    <a:pt x="4403" y="7156"/>
                    <a:pt x="5786" y="5883"/>
                    <a:pt x="5786" y="4961"/>
                  </a:cubicBezTo>
                  <a:cubicBezTo>
                    <a:pt x="5786" y="4158"/>
                    <a:pt x="4864" y="3577"/>
                    <a:pt x="4293" y="3006"/>
                  </a:cubicBezTo>
                  <a:cubicBezTo>
                    <a:pt x="3250" y="2084"/>
                    <a:pt x="2218" y="1041"/>
                    <a:pt x="1065" y="119"/>
                  </a:cubicBezTo>
                  <a:cubicBezTo>
                    <a:pt x="942" y="38"/>
                    <a:pt x="805" y="0"/>
                    <a:pt x="6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58" name="Google Shape;2758;p39"/>
            <p:cNvSpPr/>
            <p:nvPr/>
          </p:nvSpPr>
          <p:spPr>
            <a:xfrm>
              <a:off x="275477" y="908581"/>
              <a:ext cx="369775" cy="386679"/>
            </a:xfrm>
            <a:custGeom>
              <a:avLst/>
              <a:gdLst/>
              <a:ahLst/>
              <a:cxnLst/>
              <a:rect l="l" t="t" r="r" b="b"/>
              <a:pathLst>
                <a:path w="10200" h="10667" extrusionOk="0">
                  <a:moveTo>
                    <a:pt x="1038" y="1"/>
                  </a:moveTo>
                  <a:cubicBezTo>
                    <a:pt x="518" y="1"/>
                    <a:pt x="0" y="596"/>
                    <a:pt x="351" y="1121"/>
                  </a:cubicBezTo>
                  <a:cubicBezTo>
                    <a:pt x="2546" y="4690"/>
                    <a:pt x="6004" y="8038"/>
                    <a:pt x="9342" y="10574"/>
                  </a:cubicBezTo>
                  <a:cubicBezTo>
                    <a:pt x="9429" y="10638"/>
                    <a:pt x="9516" y="10666"/>
                    <a:pt x="9598" y="10666"/>
                  </a:cubicBezTo>
                  <a:cubicBezTo>
                    <a:pt x="9949" y="10666"/>
                    <a:pt x="10200" y="10159"/>
                    <a:pt x="9923" y="9882"/>
                  </a:cubicBezTo>
                  <a:cubicBezTo>
                    <a:pt x="7156" y="6655"/>
                    <a:pt x="4390" y="3307"/>
                    <a:pt x="1503" y="199"/>
                  </a:cubicBezTo>
                  <a:cubicBezTo>
                    <a:pt x="1366" y="60"/>
                    <a:pt x="1202" y="1"/>
                    <a:pt x="1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59" name="Google Shape;2759;p39"/>
            <p:cNvSpPr/>
            <p:nvPr/>
          </p:nvSpPr>
          <p:spPr>
            <a:xfrm>
              <a:off x="347836" y="810630"/>
              <a:ext cx="400808" cy="415244"/>
            </a:xfrm>
            <a:custGeom>
              <a:avLst/>
              <a:gdLst/>
              <a:ahLst/>
              <a:cxnLst/>
              <a:rect l="l" t="t" r="r" b="b"/>
              <a:pathLst>
                <a:path w="11056" h="11455" extrusionOk="0">
                  <a:moveTo>
                    <a:pt x="836" y="0"/>
                  </a:moveTo>
                  <a:cubicBezTo>
                    <a:pt x="345" y="0"/>
                    <a:pt x="1" y="649"/>
                    <a:pt x="430" y="1168"/>
                  </a:cubicBezTo>
                  <a:cubicBezTo>
                    <a:pt x="3196" y="4746"/>
                    <a:pt x="6654" y="8434"/>
                    <a:pt x="10113" y="11312"/>
                  </a:cubicBezTo>
                  <a:cubicBezTo>
                    <a:pt x="10212" y="11411"/>
                    <a:pt x="10339" y="11454"/>
                    <a:pt x="10462" y="11454"/>
                  </a:cubicBezTo>
                  <a:cubicBezTo>
                    <a:pt x="10772" y="11454"/>
                    <a:pt x="11055" y="11181"/>
                    <a:pt x="10804" y="10851"/>
                  </a:cubicBezTo>
                  <a:cubicBezTo>
                    <a:pt x="8158" y="7051"/>
                    <a:pt x="4810" y="3362"/>
                    <a:pt x="1352" y="245"/>
                  </a:cubicBezTo>
                  <a:cubicBezTo>
                    <a:pt x="1179" y="72"/>
                    <a:pt x="999" y="0"/>
                    <a:pt x="8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0" name="Google Shape;2760;p39"/>
            <p:cNvSpPr/>
            <p:nvPr/>
          </p:nvSpPr>
          <p:spPr>
            <a:xfrm>
              <a:off x="-329960" y="1484105"/>
              <a:ext cx="330007" cy="776874"/>
            </a:xfrm>
            <a:custGeom>
              <a:avLst/>
              <a:gdLst/>
              <a:ahLst/>
              <a:cxnLst/>
              <a:rect l="l" t="t" r="r" b="b"/>
              <a:pathLst>
                <a:path w="9103" h="21431" extrusionOk="0">
                  <a:moveTo>
                    <a:pt x="1836" y="1"/>
                  </a:moveTo>
                  <a:cubicBezTo>
                    <a:pt x="1725" y="111"/>
                    <a:pt x="1725" y="111"/>
                    <a:pt x="1605" y="111"/>
                  </a:cubicBezTo>
                  <a:cubicBezTo>
                    <a:pt x="1264" y="111"/>
                    <a:pt x="1033" y="572"/>
                    <a:pt x="1033" y="803"/>
                  </a:cubicBezTo>
                  <a:cubicBezTo>
                    <a:pt x="913" y="2306"/>
                    <a:pt x="2758" y="4031"/>
                    <a:pt x="3569" y="5183"/>
                  </a:cubicBezTo>
                  <a:cubicBezTo>
                    <a:pt x="4833" y="6797"/>
                    <a:pt x="5985" y="8641"/>
                    <a:pt x="7369" y="10145"/>
                  </a:cubicBezTo>
                  <a:cubicBezTo>
                    <a:pt x="7369" y="10255"/>
                    <a:pt x="7489" y="10255"/>
                    <a:pt x="7489" y="10255"/>
                  </a:cubicBezTo>
                  <a:cubicBezTo>
                    <a:pt x="6105" y="11178"/>
                    <a:pt x="5183" y="12791"/>
                    <a:pt x="4261" y="14064"/>
                  </a:cubicBezTo>
                  <a:cubicBezTo>
                    <a:pt x="2988" y="15908"/>
                    <a:pt x="1374" y="17863"/>
                    <a:pt x="342" y="19938"/>
                  </a:cubicBezTo>
                  <a:cubicBezTo>
                    <a:pt x="0" y="20621"/>
                    <a:pt x="604" y="21430"/>
                    <a:pt x="1221" y="21430"/>
                  </a:cubicBezTo>
                  <a:cubicBezTo>
                    <a:pt x="1438" y="21430"/>
                    <a:pt x="1656" y="21331"/>
                    <a:pt x="1836" y="21091"/>
                  </a:cubicBezTo>
                  <a:cubicBezTo>
                    <a:pt x="3219" y="19477"/>
                    <a:pt x="4372" y="17522"/>
                    <a:pt x="5644" y="15788"/>
                  </a:cubicBezTo>
                  <a:cubicBezTo>
                    <a:pt x="6797" y="14064"/>
                    <a:pt x="8641" y="12330"/>
                    <a:pt x="8872" y="10255"/>
                  </a:cubicBezTo>
                  <a:lnTo>
                    <a:pt x="8872" y="10025"/>
                  </a:lnTo>
                  <a:cubicBezTo>
                    <a:pt x="8983" y="9684"/>
                    <a:pt x="9102" y="9333"/>
                    <a:pt x="8872" y="9103"/>
                  </a:cubicBezTo>
                  <a:cubicBezTo>
                    <a:pt x="7950" y="7489"/>
                    <a:pt x="6797" y="6105"/>
                    <a:pt x="5644" y="4722"/>
                  </a:cubicBezTo>
                  <a:cubicBezTo>
                    <a:pt x="5183" y="3920"/>
                    <a:pt x="4602" y="3228"/>
                    <a:pt x="4030" y="2537"/>
                  </a:cubicBezTo>
                  <a:cubicBezTo>
                    <a:pt x="3800" y="2186"/>
                    <a:pt x="2647" y="1033"/>
                    <a:pt x="2647" y="692"/>
                  </a:cubicBezTo>
                  <a:cubicBezTo>
                    <a:pt x="2647" y="231"/>
                    <a:pt x="2186" y="1"/>
                    <a:pt x="18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1" name="Google Shape;2761;p39"/>
            <p:cNvSpPr/>
            <p:nvPr/>
          </p:nvSpPr>
          <p:spPr>
            <a:xfrm>
              <a:off x="-217291" y="2058686"/>
              <a:ext cx="209793" cy="407595"/>
            </a:xfrm>
            <a:custGeom>
              <a:avLst/>
              <a:gdLst/>
              <a:ahLst/>
              <a:cxnLst/>
              <a:rect l="l" t="t" r="r" b="b"/>
              <a:pathLst>
                <a:path w="5787" h="11244" extrusionOk="0">
                  <a:moveTo>
                    <a:pt x="5011" y="0"/>
                  </a:moveTo>
                  <a:cubicBezTo>
                    <a:pt x="4872" y="0"/>
                    <a:pt x="4730" y="50"/>
                    <a:pt x="4611" y="169"/>
                  </a:cubicBezTo>
                  <a:cubicBezTo>
                    <a:pt x="3569" y="1091"/>
                    <a:pt x="2767" y="2244"/>
                    <a:pt x="1845" y="3397"/>
                  </a:cubicBezTo>
                  <a:cubicBezTo>
                    <a:pt x="1383" y="4088"/>
                    <a:pt x="0" y="5361"/>
                    <a:pt x="0" y="6283"/>
                  </a:cubicBezTo>
                  <a:cubicBezTo>
                    <a:pt x="0" y="7085"/>
                    <a:pt x="922" y="7666"/>
                    <a:pt x="1494" y="8238"/>
                  </a:cubicBezTo>
                  <a:cubicBezTo>
                    <a:pt x="2536" y="9160"/>
                    <a:pt x="3569" y="10202"/>
                    <a:pt x="4722" y="11125"/>
                  </a:cubicBezTo>
                  <a:cubicBezTo>
                    <a:pt x="4845" y="11206"/>
                    <a:pt x="4982" y="11244"/>
                    <a:pt x="5113" y="11244"/>
                  </a:cubicBezTo>
                  <a:cubicBezTo>
                    <a:pt x="5353" y="11244"/>
                    <a:pt x="5572" y="11115"/>
                    <a:pt x="5644" y="10894"/>
                  </a:cubicBezTo>
                  <a:cubicBezTo>
                    <a:pt x="5764" y="10774"/>
                    <a:pt x="5764" y="10664"/>
                    <a:pt x="5764" y="10544"/>
                  </a:cubicBezTo>
                  <a:cubicBezTo>
                    <a:pt x="5644" y="7436"/>
                    <a:pt x="5533" y="4439"/>
                    <a:pt x="5764" y="1322"/>
                  </a:cubicBezTo>
                  <a:cubicBezTo>
                    <a:pt x="5764" y="1091"/>
                    <a:pt x="5644" y="861"/>
                    <a:pt x="5533" y="750"/>
                  </a:cubicBezTo>
                  <a:cubicBezTo>
                    <a:pt x="5786" y="408"/>
                    <a:pt x="5411" y="0"/>
                    <a:pt x="501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2" name="Google Shape;2762;p39"/>
            <p:cNvSpPr/>
            <p:nvPr/>
          </p:nvSpPr>
          <p:spPr>
            <a:xfrm>
              <a:off x="-54485" y="1484105"/>
              <a:ext cx="330007" cy="776874"/>
            </a:xfrm>
            <a:custGeom>
              <a:avLst/>
              <a:gdLst/>
              <a:ahLst/>
              <a:cxnLst/>
              <a:rect l="l" t="t" r="r" b="b"/>
              <a:pathLst>
                <a:path w="9103" h="21431" extrusionOk="0">
                  <a:moveTo>
                    <a:pt x="7267" y="1"/>
                  </a:moveTo>
                  <a:cubicBezTo>
                    <a:pt x="6917" y="1"/>
                    <a:pt x="6575" y="231"/>
                    <a:pt x="6456" y="692"/>
                  </a:cubicBezTo>
                  <a:cubicBezTo>
                    <a:pt x="6456" y="1033"/>
                    <a:pt x="5303" y="2186"/>
                    <a:pt x="5072" y="2537"/>
                  </a:cubicBezTo>
                  <a:cubicBezTo>
                    <a:pt x="4501" y="3228"/>
                    <a:pt x="3920" y="3920"/>
                    <a:pt x="3458" y="4722"/>
                  </a:cubicBezTo>
                  <a:cubicBezTo>
                    <a:pt x="2306" y="6105"/>
                    <a:pt x="1153" y="7489"/>
                    <a:pt x="231" y="9103"/>
                  </a:cubicBezTo>
                  <a:cubicBezTo>
                    <a:pt x="0" y="9333"/>
                    <a:pt x="120" y="9684"/>
                    <a:pt x="231" y="10025"/>
                  </a:cubicBezTo>
                  <a:lnTo>
                    <a:pt x="231" y="10255"/>
                  </a:lnTo>
                  <a:cubicBezTo>
                    <a:pt x="461" y="12330"/>
                    <a:pt x="2306" y="14064"/>
                    <a:pt x="3458" y="15788"/>
                  </a:cubicBezTo>
                  <a:cubicBezTo>
                    <a:pt x="4731" y="17522"/>
                    <a:pt x="5884" y="19477"/>
                    <a:pt x="7267" y="21091"/>
                  </a:cubicBezTo>
                  <a:cubicBezTo>
                    <a:pt x="7447" y="21331"/>
                    <a:pt x="7665" y="21430"/>
                    <a:pt x="7881" y="21430"/>
                  </a:cubicBezTo>
                  <a:cubicBezTo>
                    <a:pt x="8499" y="21430"/>
                    <a:pt x="9102" y="20621"/>
                    <a:pt x="8761" y="19938"/>
                  </a:cubicBezTo>
                  <a:cubicBezTo>
                    <a:pt x="7728" y="17863"/>
                    <a:pt x="6114" y="15908"/>
                    <a:pt x="4842" y="14064"/>
                  </a:cubicBezTo>
                  <a:cubicBezTo>
                    <a:pt x="3920" y="12791"/>
                    <a:pt x="2997" y="11178"/>
                    <a:pt x="1614" y="10255"/>
                  </a:cubicBezTo>
                  <a:cubicBezTo>
                    <a:pt x="1614" y="10255"/>
                    <a:pt x="1734" y="10255"/>
                    <a:pt x="1734" y="10145"/>
                  </a:cubicBezTo>
                  <a:cubicBezTo>
                    <a:pt x="3117" y="8641"/>
                    <a:pt x="4270" y="6797"/>
                    <a:pt x="5533" y="5183"/>
                  </a:cubicBezTo>
                  <a:cubicBezTo>
                    <a:pt x="6345" y="4031"/>
                    <a:pt x="8189" y="2306"/>
                    <a:pt x="8069" y="803"/>
                  </a:cubicBezTo>
                  <a:cubicBezTo>
                    <a:pt x="8069" y="572"/>
                    <a:pt x="7839" y="111"/>
                    <a:pt x="7498" y="111"/>
                  </a:cubicBezTo>
                  <a:cubicBezTo>
                    <a:pt x="7498" y="111"/>
                    <a:pt x="7378" y="111"/>
                    <a:pt x="72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3" name="Google Shape;2763;p39"/>
            <p:cNvSpPr/>
            <p:nvPr/>
          </p:nvSpPr>
          <p:spPr>
            <a:xfrm>
              <a:off x="92878" y="1490195"/>
              <a:ext cx="450039" cy="449971"/>
            </a:xfrm>
            <a:custGeom>
              <a:avLst/>
              <a:gdLst/>
              <a:ahLst/>
              <a:cxnLst/>
              <a:rect l="l" t="t" r="r" b="b"/>
              <a:pathLst>
                <a:path w="12414" h="12413" extrusionOk="0">
                  <a:moveTo>
                    <a:pt x="6540" y="5135"/>
                  </a:moveTo>
                  <a:lnTo>
                    <a:pt x="6540" y="5366"/>
                  </a:lnTo>
                  <a:cubicBezTo>
                    <a:pt x="6430" y="5366"/>
                    <a:pt x="6310" y="5476"/>
                    <a:pt x="6310" y="5596"/>
                  </a:cubicBezTo>
                  <a:cubicBezTo>
                    <a:pt x="6310" y="5707"/>
                    <a:pt x="6310" y="5707"/>
                    <a:pt x="6199" y="5827"/>
                  </a:cubicBezTo>
                  <a:cubicBezTo>
                    <a:pt x="6199" y="5827"/>
                    <a:pt x="6199" y="5707"/>
                    <a:pt x="6079" y="5707"/>
                  </a:cubicBezTo>
                  <a:cubicBezTo>
                    <a:pt x="6199" y="5476"/>
                    <a:pt x="6430" y="5366"/>
                    <a:pt x="6540" y="5135"/>
                  </a:cubicBezTo>
                  <a:close/>
                  <a:moveTo>
                    <a:pt x="8731" y="1"/>
                  </a:moveTo>
                  <a:cubicBezTo>
                    <a:pt x="8615" y="1"/>
                    <a:pt x="8500" y="58"/>
                    <a:pt x="8385" y="174"/>
                  </a:cubicBezTo>
                  <a:cubicBezTo>
                    <a:pt x="5388" y="3171"/>
                    <a:pt x="2621" y="7090"/>
                    <a:pt x="316" y="10668"/>
                  </a:cubicBezTo>
                  <a:cubicBezTo>
                    <a:pt x="1" y="11094"/>
                    <a:pt x="463" y="11715"/>
                    <a:pt x="898" y="11715"/>
                  </a:cubicBezTo>
                  <a:cubicBezTo>
                    <a:pt x="935" y="11715"/>
                    <a:pt x="971" y="11710"/>
                    <a:pt x="1007" y="11701"/>
                  </a:cubicBezTo>
                  <a:cubicBezTo>
                    <a:pt x="1127" y="11821"/>
                    <a:pt x="1238" y="11932"/>
                    <a:pt x="1358" y="11932"/>
                  </a:cubicBezTo>
                  <a:cubicBezTo>
                    <a:pt x="1929" y="12052"/>
                    <a:pt x="2510" y="12052"/>
                    <a:pt x="3082" y="12052"/>
                  </a:cubicBezTo>
                  <a:cubicBezTo>
                    <a:pt x="3774" y="12162"/>
                    <a:pt x="4355" y="12282"/>
                    <a:pt x="5046" y="12393"/>
                  </a:cubicBezTo>
                  <a:cubicBezTo>
                    <a:pt x="5097" y="12406"/>
                    <a:pt x="5148" y="12412"/>
                    <a:pt x="5200" y="12412"/>
                  </a:cubicBezTo>
                  <a:cubicBezTo>
                    <a:pt x="5624" y="12412"/>
                    <a:pt x="6067" y="12001"/>
                    <a:pt x="5969" y="11591"/>
                  </a:cubicBezTo>
                  <a:cubicBezTo>
                    <a:pt x="5618" y="10438"/>
                    <a:pt x="5277" y="9165"/>
                    <a:pt x="4585" y="8243"/>
                  </a:cubicBezTo>
                  <a:lnTo>
                    <a:pt x="4585" y="8243"/>
                  </a:lnTo>
                  <a:cubicBezTo>
                    <a:pt x="5157" y="8473"/>
                    <a:pt x="5969" y="8593"/>
                    <a:pt x="6660" y="8704"/>
                  </a:cubicBezTo>
                  <a:cubicBezTo>
                    <a:pt x="6891" y="8764"/>
                    <a:pt x="7207" y="8852"/>
                    <a:pt x="7509" y="8852"/>
                  </a:cubicBezTo>
                  <a:cubicBezTo>
                    <a:pt x="7811" y="8852"/>
                    <a:pt x="8099" y="8764"/>
                    <a:pt x="8274" y="8473"/>
                  </a:cubicBezTo>
                  <a:cubicBezTo>
                    <a:pt x="8615" y="7902"/>
                    <a:pt x="8274" y="7210"/>
                    <a:pt x="8154" y="6629"/>
                  </a:cubicBezTo>
                  <a:cubicBezTo>
                    <a:pt x="7924" y="5937"/>
                    <a:pt x="7813" y="5246"/>
                    <a:pt x="7583" y="4554"/>
                  </a:cubicBezTo>
                  <a:lnTo>
                    <a:pt x="7583" y="4554"/>
                  </a:lnTo>
                  <a:cubicBezTo>
                    <a:pt x="8154" y="4674"/>
                    <a:pt x="8735" y="4674"/>
                    <a:pt x="9307" y="4785"/>
                  </a:cubicBezTo>
                  <a:cubicBezTo>
                    <a:pt x="9999" y="4785"/>
                    <a:pt x="10810" y="4905"/>
                    <a:pt x="11612" y="4905"/>
                  </a:cubicBezTo>
                  <a:cubicBezTo>
                    <a:pt x="11652" y="4914"/>
                    <a:pt x="11690" y="4919"/>
                    <a:pt x="11728" y="4919"/>
                  </a:cubicBezTo>
                  <a:cubicBezTo>
                    <a:pt x="12130" y="4919"/>
                    <a:pt x="12414" y="4404"/>
                    <a:pt x="12304" y="3982"/>
                  </a:cubicBezTo>
                  <a:cubicBezTo>
                    <a:pt x="11963" y="2479"/>
                    <a:pt x="10921" y="635"/>
                    <a:pt x="9427" y="63"/>
                  </a:cubicBezTo>
                  <a:cubicBezTo>
                    <a:pt x="9307" y="63"/>
                    <a:pt x="9196" y="63"/>
                    <a:pt x="9076" y="174"/>
                  </a:cubicBezTo>
                  <a:cubicBezTo>
                    <a:pt x="8961" y="58"/>
                    <a:pt x="8846" y="1"/>
                    <a:pt x="873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4" name="Google Shape;2764;p39"/>
            <p:cNvSpPr/>
            <p:nvPr/>
          </p:nvSpPr>
          <p:spPr>
            <a:xfrm>
              <a:off x="-46944" y="2058686"/>
              <a:ext cx="209793" cy="407595"/>
            </a:xfrm>
            <a:custGeom>
              <a:avLst/>
              <a:gdLst/>
              <a:ahLst/>
              <a:cxnLst/>
              <a:rect l="l" t="t" r="r" b="b"/>
              <a:pathLst>
                <a:path w="5787" h="11244" extrusionOk="0">
                  <a:moveTo>
                    <a:pt x="775" y="0"/>
                  </a:moveTo>
                  <a:cubicBezTo>
                    <a:pt x="376" y="0"/>
                    <a:pt x="0" y="408"/>
                    <a:pt x="253" y="750"/>
                  </a:cubicBezTo>
                  <a:cubicBezTo>
                    <a:pt x="143" y="861"/>
                    <a:pt x="23" y="1091"/>
                    <a:pt x="23" y="1322"/>
                  </a:cubicBezTo>
                  <a:cubicBezTo>
                    <a:pt x="253" y="4439"/>
                    <a:pt x="143" y="7436"/>
                    <a:pt x="23" y="10544"/>
                  </a:cubicBezTo>
                  <a:cubicBezTo>
                    <a:pt x="23" y="10664"/>
                    <a:pt x="23" y="10774"/>
                    <a:pt x="143" y="10894"/>
                  </a:cubicBezTo>
                  <a:cubicBezTo>
                    <a:pt x="214" y="11115"/>
                    <a:pt x="433" y="11244"/>
                    <a:pt x="674" y="11244"/>
                  </a:cubicBezTo>
                  <a:cubicBezTo>
                    <a:pt x="805" y="11244"/>
                    <a:pt x="942" y="11206"/>
                    <a:pt x="1065" y="11125"/>
                  </a:cubicBezTo>
                  <a:cubicBezTo>
                    <a:pt x="2218" y="10202"/>
                    <a:pt x="3250" y="9160"/>
                    <a:pt x="4293" y="8238"/>
                  </a:cubicBezTo>
                  <a:cubicBezTo>
                    <a:pt x="4864" y="7666"/>
                    <a:pt x="5786" y="7085"/>
                    <a:pt x="5786" y="6283"/>
                  </a:cubicBezTo>
                  <a:cubicBezTo>
                    <a:pt x="5786" y="5361"/>
                    <a:pt x="4403" y="4088"/>
                    <a:pt x="3942" y="3397"/>
                  </a:cubicBezTo>
                  <a:cubicBezTo>
                    <a:pt x="3020" y="2244"/>
                    <a:pt x="2218" y="1091"/>
                    <a:pt x="1176" y="169"/>
                  </a:cubicBezTo>
                  <a:cubicBezTo>
                    <a:pt x="1056" y="50"/>
                    <a:pt x="914" y="0"/>
                    <a:pt x="7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5" name="Google Shape;2765;p39"/>
            <p:cNvSpPr/>
            <p:nvPr/>
          </p:nvSpPr>
          <p:spPr>
            <a:xfrm>
              <a:off x="275767" y="1710421"/>
              <a:ext cx="369485" cy="387295"/>
            </a:xfrm>
            <a:custGeom>
              <a:avLst/>
              <a:gdLst/>
              <a:ahLst/>
              <a:cxnLst/>
              <a:rect l="l" t="t" r="r" b="b"/>
              <a:pathLst>
                <a:path w="10192" h="10684" extrusionOk="0">
                  <a:moveTo>
                    <a:pt x="9590" y="1"/>
                  </a:moveTo>
                  <a:cubicBezTo>
                    <a:pt x="9508" y="1"/>
                    <a:pt x="9421" y="28"/>
                    <a:pt x="9334" y="93"/>
                  </a:cubicBezTo>
                  <a:cubicBezTo>
                    <a:pt x="5996" y="2629"/>
                    <a:pt x="2538" y="5977"/>
                    <a:pt x="343" y="9545"/>
                  </a:cubicBezTo>
                  <a:cubicBezTo>
                    <a:pt x="1" y="10147"/>
                    <a:pt x="485" y="10683"/>
                    <a:pt x="992" y="10683"/>
                  </a:cubicBezTo>
                  <a:cubicBezTo>
                    <a:pt x="1168" y="10683"/>
                    <a:pt x="1348" y="10618"/>
                    <a:pt x="1495" y="10468"/>
                  </a:cubicBezTo>
                  <a:cubicBezTo>
                    <a:pt x="4382" y="7360"/>
                    <a:pt x="7148" y="4012"/>
                    <a:pt x="9915" y="785"/>
                  </a:cubicBezTo>
                  <a:cubicBezTo>
                    <a:pt x="10192" y="508"/>
                    <a:pt x="9941" y="1"/>
                    <a:pt x="9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6" name="Google Shape;2766;p39"/>
            <p:cNvSpPr/>
            <p:nvPr/>
          </p:nvSpPr>
          <p:spPr>
            <a:xfrm>
              <a:off x="347836" y="1779806"/>
              <a:ext cx="400808" cy="415244"/>
            </a:xfrm>
            <a:custGeom>
              <a:avLst/>
              <a:gdLst/>
              <a:ahLst/>
              <a:cxnLst/>
              <a:rect l="l" t="t" r="r" b="b"/>
              <a:pathLst>
                <a:path w="11056" h="11455" extrusionOk="0">
                  <a:moveTo>
                    <a:pt x="10462" y="1"/>
                  </a:moveTo>
                  <a:cubicBezTo>
                    <a:pt x="10339" y="1"/>
                    <a:pt x="10212" y="44"/>
                    <a:pt x="10113" y="143"/>
                  </a:cubicBezTo>
                  <a:cubicBezTo>
                    <a:pt x="6654" y="3021"/>
                    <a:pt x="3196" y="6709"/>
                    <a:pt x="430" y="10287"/>
                  </a:cubicBezTo>
                  <a:cubicBezTo>
                    <a:pt x="1" y="10806"/>
                    <a:pt x="345" y="11455"/>
                    <a:pt x="836" y="11455"/>
                  </a:cubicBezTo>
                  <a:cubicBezTo>
                    <a:pt x="999" y="11455"/>
                    <a:pt x="1179" y="11383"/>
                    <a:pt x="1352" y="11210"/>
                  </a:cubicBezTo>
                  <a:cubicBezTo>
                    <a:pt x="4810" y="8093"/>
                    <a:pt x="8158" y="4404"/>
                    <a:pt x="10804" y="604"/>
                  </a:cubicBezTo>
                  <a:cubicBezTo>
                    <a:pt x="11055" y="274"/>
                    <a:pt x="10772" y="1"/>
                    <a:pt x="104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767" name="Google Shape;2767;p39"/>
          <p:cNvGrpSpPr/>
          <p:nvPr/>
        </p:nvGrpSpPr>
        <p:grpSpPr>
          <a:xfrm rot="10800000">
            <a:off x="8639621" y="2573697"/>
            <a:ext cx="1078604" cy="1926882"/>
            <a:chOff x="-329960" y="539399"/>
            <a:chExt cx="1078604" cy="1926882"/>
          </a:xfrm>
        </p:grpSpPr>
        <p:sp>
          <p:nvSpPr>
            <p:cNvPr id="2768" name="Google Shape;2768;p39"/>
            <p:cNvSpPr/>
            <p:nvPr/>
          </p:nvSpPr>
          <p:spPr>
            <a:xfrm>
              <a:off x="-329960" y="744689"/>
              <a:ext cx="330007" cy="776874"/>
            </a:xfrm>
            <a:custGeom>
              <a:avLst/>
              <a:gdLst/>
              <a:ahLst/>
              <a:cxnLst/>
              <a:rect l="l" t="t" r="r" b="b"/>
              <a:pathLst>
                <a:path w="9103" h="21431" extrusionOk="0">
                  <a:moveTo>
                    <a:pt x="1221" y="1"/>
                  </a:moveTo>
                  <a:cubicBezTo>
                    <a:pt x="604" y="1"/>
                    <a:pt x="0" y="810"/>
                    <a:pt x="342" y="1493"/>
                  </a:cubicBezTo>
                  <a:cubicBezTo>
                    <a:pt x="1374" y="3568"/>
                    <a:pt x="2988" y="5523"/>
                    <a:pt x="4261" y="7367"/>
                  </a:cubicBezTo>
                  <a:cubicBezTo>
                    <a:pt x="5183" y="8640"/>
                    <a:pt x="6105" y="10253"/>
                    <a:pt x="7489" y="11176"/>
                  </a:cubicBezTo>
                  <a:lnTo>
                    <a:pt x="7369" y="11286"/>
                  </a:lnTo>
                  <a:cubicBezTo>
                    <a:pt x="5985" y="12789"/>
                    <a:pt x="4833" y="14634"/>
                    <a:pt x="3569" y="16248"/>
                  </a:cubicBezTo>
                  <a:cubicBezTo>
                    <a:pt x="2758" y="17400"/>
                    <a:pt x="913" y="19125"/>
                    <a:pt x="1033" y="20628"/>
                  </a:cubicBezTo>
                  <a:cubicBezTo>
                    <a:pt x="1033" y="20859"/>
                    <a:pt x="1264" y="21320"/>
                    <a:pt x="1605" y="21320"/>
                  </a:cubicBezTo>
                  <a:cubicBezTo>
                    <a:pt x="1725" y="21320"/>
                    <a:pt x="1725" y="21320"/>
                    <a:pt x="1836" y="21430"/>
                  </a:cubicBezTo>
                  <a:cubicBezTo>
                    <a:pt x="2186" y="21430"/>
                    <a:pt x="2647" y="21200"/>
                    <a:pt x="2647" y="20739"/>
                  </a:cubicBezTo>
                  <a:cubicBezTo>
                    <a:pt x="2647" y="20398"/>
                    <a:pt x="3800" y="19245"/>
                    <a:pt x="4030" y="18894"/>
                  </a:cubicBezTo>
                  <a:cubicBezTo>
                    <a:pt x="4602" y="18203"/>
                    <a:pt x="5183" y="17511"/>
                    <a:pt x="5644" y="16709"/>
                  </a:cubicBezTo>
                  <a:cubicBezTo>
                    <a:pt x="6797" y="15325"/>
                    <a:pt x="7950" y="13942"/>
                    <a:pt x="8872" y="12328"/>
                  </a:cubicBezTo>
                  <a:cubicBezTo>
                    <a:pt x="9102" y="12098"/>
                    <a:pt x="8983" y="11747"/>
                    <a:pt x="8872" y="11406"/>
                  </a:cubicBezTo>
                  <a:lnTo>
                    <a:pt x="8872" y="11176"/>
                  </a:lnTo>
                  <a:cubicBezTo>
                    <a:pt x="8641" y="9101"/>
                    <a:pt x="6797" y="7367"/>
                    <a:pt x="5644" y="5642"/>
                  </a:cubicBezTo>
                  <a:cubicBezTo>
                    <a:pt x="4372" y="3909"/>
                    <a:pt x="3219" y="1954"/>
                    <a:pt x="1836" y="340"/>
                  </a:cubicBezTo>
                  <a:cubicBezTo>
                    <a:pt x="1656" y="100"/>
                    <a:pt x="1438" y="1"/>
                    <a:pt x="1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9" name="Google Shape;2769;p39"/>
            <p:cNvSpPr/>
            <p:nvPr/>
          </p:nvSpPr>
          <p:spPr>
            <a:xfrm>
              <a:off x="-217291" y="539399"/>
              <a:ext cx="209793" cy="407595"/>
            </a:xfrm>
            <a:custGeom>
              <a:avLst/>
              <a:gdLst/>
              <a:ahLst/>
              <a:cxnLst/>
              <a:rect l="l" t="t" r="r" b="b"/>
              <a:pathLst>
                <a:path w="5787" h="11244" extrusionOk="0">
                  <a:moveTo>
                    <a:pt x="5113" y="0"/>
                  </a:moveTo>
                  <a:cubicBezTo>
                    <a:pt x="4982" y="0"/>
                    <a:pt x="4845" y="38"/>
                    <a:pt x="4722" y="119"/>
                  </a:cubicBezTo>
                  <a:cubicBezTo>
                    <a:pt x="3569" y="1041"/>
                    <a:pt x="2536" y="2084"/>
                    <a:pt x="1494" y="3006"/>
                  </a:cubicBezTo>
                  <a:cubicBezTo>
                    <a:pt x="922" y="3577"/>
                    <a:pt x="0" y="4158"/>
                    <a:pt x="0" y="4961"/>
                  </a:cubicBezTo>
                  <a:cubicBezTo>
                    <a:pt x="0" y="5883"/>
                    <a:pt x="1383" y="7156"/>
                    <a:pt x="1845" y="7847"/>
                  </a:cubicBezTo>
                  <a:cubicBezTo>
                    <a:pt x="2767" y="9000"/>
                    <a:pt x="3569" y="10153"/>
                    <a:pt x="4611" y="11075"/>
                  </a:cubicBezTo>
                  <a:cubicBezTo>
                    <a:pt x="4730" y="11194"/>
                    <a:pt x="4872" y="11244"/>
                    <a:pt x="5011" y="11244"/>
                  </a:cubicBezTo>
                  <a:cubicBezTo>
                    <a:pt x="5411" y="11244"/>
                    <a:pt x="5786" y="10836"/>
                    <a:pt x="5533" y="10494"/>
                  </a:cubicBezTo>
                  <a:cubicBezTo>
                    <a:pt x="5644" y="10383"/>
                    <a:pt x="5764" y="10153"/>
                    <a:pt x="5764" y="9922"/>
                  </a:cubicBezTo>
                  <a:cubicBezTo>
                    <a:pt x="5533" y="6805"/>
                    <a:pt x="5644" y="3808"/>
                    <a:pt x="5764" y="700"/>
                  </a:cubicBezTo>
                  <a:cubicBezTo>
                    <a:pt x="5764" y="580"/>
                    <a:pt x="5764" y="470"/>
                    <a:pt x="5644" y="350"/>
                  </a:cubicBezTo>
                  <a:cubicBezTo>
                    <a:pt x="5572" y="129"/>
                    <a:pt x="5353" y="0"/>
                    <a:pt x="51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0" name="Google Shape;2770;p39"/>
            <p:cNvSpPr/>
            <p:nvPr/>
          </p:nvSpPr>
          <p:spPr>
            <a:xfrm>
              <a:off x="-54485" y="744689"/>
              <a:ext cx="330007" cy="776874"/>
            </a:xfrm>
            <a:custGeom>
              <a:avLst/>
              <a:gdLst/>
              <a:ahLst/>
              <a:cxnLst/>
              <a:rect l="l" t="t" r="r" b="b"/>
              <a:pathLst>
                <a:path w="9103" h="21431" extrusionOk="0">
                  <a:moveTo>
                    <a:pt x="7881" y="1"/>
                  </a:moveTo>
                  <a:cubicBezTo>
                    <a:pt x="7665" y="1"/>
                    <a:pt x="7447" y="100"/>
                    <a:pt x="7267" y="340"/>
                  </a:cubicBezTo>
                  <a:cubicBezTo>
                    <a:pt x="5884" y="1954"/>
                    <a:pt x="4731" y="3909"/>
                    <a:pt x="3458" y="5642"/>
                  </a:cubicBezTo>
                  <a:cubicBezTo>
                    <a:pt x="2306" y="7367"/>
                    <a:pt x="461" y="9101"/>
                    <a:pt x="231" y="11176"/>
                  </a:cubicBezTo>
                  <a:lnTo>
                    <a:pt x="231" y="11406"/>
                  </a:lnTo>
                  <a:cubicBezTo>
                    <a:pt x="120" y="11747"/>
                    <a:pt x="0" y="12098"/>
                    <a:pt x="231" y="12328"/>
                  </a:cubicBezTo>
                  <a:cubicBezTo>
                    <a:pt x="1153" y="13942"/>
                    <a:pt x="2306" y="15325"/>
                    <a:pt x="3458" y="16709"/>
                  </a:cubicBezTo>
                  <a:cubicBezTo>
                    <a:pt x="3920" y="17511"/>
                    <a:pt x="4501" y="18203"/>
                    <a:pt x="5072" y="18894"/>
                  </a:cubicBezTo>
                  <a:cubicBezTo>
                    <a:pt x="5303" y="19245"/>
                    <a:pt x="6456" y="20398"/>
                    <a:pt x="6456" y="20739"/>
                  </a:cubicBezTo>
                  <a:cubicBezTo>
                    <a:pt x="6575" y="21200"/>
                    <a:pt x="6917" y="21430"/>
                    <a:pt x="7267" y="21430"/>
                  </a:cubicBezTo>
                  <a:cubicBezTo>
                    <a:pt x="7378" y="21320"/>
                    <a:pt x="7498" y="21320"/>
                    <a:pt x="7498" y="21320"/>
                  </a:cubicBezTo>
                  <a:cubicBezTo>
                    <a:pt x="7839" y="21320"/>
                    <a:pt x="8069" y="20859"/>
                    <a:pt x="8069" y="20628"/>
                  </a:cubicBezTo>
                  <a:cubicBezTo>
                    <a:pt x="8189" y="19125"/>
                    <a:pt x="6345" y="17400"/>
                    <a:pt x="5533" y="16248"/>
                  </a:cubicBezTo>
                  <a:cubicBezTo>
                    <a:pt x="4270" y="14634"/>
                    <a:pt x="3117" y="12789"/>
                    <a:pt x="1734" y="11286"/>
                  </a:cubicBezTo>
                  <a:lnTo>
                    <a:pt x="1614" y="11176"/>
                  </a:lnTo>
                  <a:cubicBezTo>
                    <a:pt x="2997" y="10253"/>
                    <a:pt x="3920" y="8640"/>
                    <a:pt x="4842" y="7367"/>
                  </a:cubicBezTo>
                  <a:cubicBezTo>
                    <a:pt x="6114" y="5523"/>
                    <a:pt x="7728" y="3568"/>
                    <a:pt x="8761" y="1493"/>
                  </a:cubicBezTo>
                  <a:cubicBezTo>
                    <a:pt x="9102" y="810"/>
                    <a:pt x="8499" y="1"/>
                    <a:pt x="78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1" name="Google Shape;2771;p39"/>
            <p:cNvSpPr/>
            <p:nvPr/>
          </p:nvSpPr>
          <p:spPr>
            <a:xfrm>
              <a:off x="92878" y="1065512"/>
              <a:ext cx="450039" cy="449971"/>
            </a:xfrm>
            <a:custGeom>
              <a:avLst/>
              <a:gdLst/>
              <a:ahLst/>
              <a:cxnLst/>
              <a:rect l="l" t="t" r="r" b="b"/>
              <a:pathLst>
                <a:path w="12414" h="12413" extrusionOk="0">
                  <a:moveTo>
                    <a:pt x="6199" y="6586"/>
                  </a:moveTo>
                  <a:cubicBezTo>
                    <a:pt x="6310" y="6706"/>
                    <a:pt x="6310" y="6706"/>
                    <a:pt x="6310" y="6817"/>
                  </a:cubicBezTo>
                  <a:cubicBezTo>
                    <a:pt x="6310" y="6937"/>
                    <a:pt x="6430" y="7047"/>
                    <a:pt x="6540" y="7047"/>
                  </a:cubicBezTo>
                  <a:lnTo>
                    <a:pt x="6540" y="7278"/>
                  </a:lnTo>
                  <a:cubicBezTo>
                    <a:pt x="6430" y="7047"/>
                    <a:pt x="6199" y="6937"/>
                    <a:pt x="6079" y="6706"/>
                  </a:cubicBezTo>
                  <a:cubicBezTo>
                    <a:pt x="6199" y="6706"/>
                    <a:pt x="6199" y="6586"/>
                    <a:pt x="6199" y="6586"/>
                  </a:cubicBezTo>
                  <a:close/>
                  <a:moveTo>
                    <a:pt x="5200" y="1"/>
                  </a:moveTo>
                  <a:cubicBezTo>
                    <a:pt x="5148" y="1"/>
                    <a:pt x="5097" y="7"/>
                    <a:pt x="5046" y="20"/>
                  </a:cubicBezTo>
                  <a:cubicBezTo>
                    <a:pt x="4355" y="131"/>
                    <a:pt x="3774" y="251"/>
                    <a:pt x="3082" y="361"/>
                  </a:cubicBezTo>
                  <a:cubicBezTo>
                    <a:pt x="2510" y="361"/>
                    <a:pt x="1929" y="361"/>
                    <a:pt x="1358" y="481"/>
                  </a:cubicBezTo>
                  <a:cubicBezTo>
                    <a:pt x="1238" y="481"/>
                    <a:pt x="1127" y="592"/>
                    <a:pt x="1007" y="712"/>
                  </a:cubicBezTo>
                  <a:cubicBezTo>
                    <a:pt x="971" y="702"/>
                    <a:pt x="935" y="698"/>
                    <a:pt x="898" y="698"/>
                  </a:cubicBezTo>
                  <a:cubicBezTo>
                    <a:pt x="463" y="698"/>
                    <a:pt x="1" y="1319"/>
                    <a:pt x="316" y="1745"/>
                  </a:cubicBezTo>
                  <a:cubicBezTo>
                    <a:pt x="2621" y="5323"/>
                    <a:pt x="5388" y="9242"/>
                    <a:pt x="8385" y="12239"/>
                  </a:cubicBezTo>
                  <a:cubicBezTo>
                    <a:pt x="8500" y="12354"/>
                    <a:pt x="8615" y="12412"/>
                    <a:pt x="8731" y="12412"/>
                  </a:cubicBezTo>
                  <a:cubicBezTo>
                    <a:pt x="8846" y="12412"/>
                    <a:pt x="8961" y="12354"/>
                    <a:pt x="9076" y="12239"/>
                  </a:cubicBezTo>
                  <a:cubicBezTo>
                    <a:pt x="9196" y="12350"/>
                    <a:pt x="9307" y="12350"/>
                    <a:pt x="9427" y="12350"/>
                  </a:cubicBezTo>
                  <a:cubicBezTo>
                    <a:pt x="10921" y="11778"/>
                    <a:pt x="11963" y="9934"/>
                    <a:pt x="12304" y="8431"/>
                  </a:cubicBezTo>
                  <a:cubicBezTo>
                    <a:pt x="12414" y="8009"/>
                    <a:pt x="12130" y="7494"/>
                    <a:pt x="11728" y="7494"/>
                  </a:cubicBezTo>
                  <a:cubicBezTo>
                    <a:pt x="11690" y="7494"/>
                    <a:pt x="11652" y="7499"/>
                    <a:pt x="11612" y="7508"/>
                  </a:cubicBezTo>
                  <a:cubicBezTo>
                    <a:pt x="10810" y="7508"/>
                    <a:pt x="9999" y="7628"/>
                    <a:pt x="9307" y="7739"/>
                  </a:cubicBezTo>
                  <a:cubicBezTo>
                    <a:pt x="8735" y="7739"/>
                    <a:pt x="8154" y="7739"/>
                    <a:pt x="7583" y="7859"/>
                  </a:cubicBezTo>
                  <a:cubicBezTo>
                    <a:pt x="7813" y="7167"/>
                    <a:pt x="7924" y="6475"/>
                    <a:pt x="8154" y="5784"/>
                  </a:cubicBezTo>
                  <a:cubicBezTo>
                    <a:pt x="8274" y="5203"/>
                    <a:pt x="8615" y="4511"/>
                    <a:pt x="8274" y="3939"/>
                  </a:cubicBezTo>
                  <a:cubicBezTo>
                    <a:pt x="8099" y="3649"/>
                    <a:pt x="7811" y="3561"/>
                    <a:pt x="7509" y="3561"/>
                  </a:cubicBezTo>
                  <a:cubicBezTo>
                    <a:pt x="7207" y="3561"/>
                    <a:pt x="6891" y="3649"/>
                    <a:pt x="6660" y="3709"/>
                  </a:cubicBezTo>
                  <a:cubicBezTo>
                    <a:pt x="5969" y="3820"/>
                    <a:pt x="5157" y="3939"/>
                    <a:pt x="4585" y="4170"/>
                  </a:cubicBezTo>
                  <a:cubicBezTo>
                    <a:pt x="5277" y="3248"/>
                    <a:pt x="5618" y="1975"/>
                    <a:pt x="5969" y="822"/>
                  </a:cubicBezTo>
                  <a:cubicBezTo>
                    <a:pt x="6067" y="412"/>
                    <a:pt x="5624" y="1"/>
                    <a:pt x="52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2" name="Google Shape;2772;p39"/>
            <p:cNvSpPr/>
            <p:nvPr/>
          </p:nvSpPr>
          <p:spPr>
            <a:xfrm>
              <a:off x="-46944" y="539399"/>
              <a:ext cx="209793" cy="407595"/>
            </a:xfrm>
            <a:custGeom>
              <a:avLst/>
              <a:gdLst/>
              <a:ahLst/>
              <a:cxnLst/>
              <a:rect l="l" t="t" r="r" b="b"/>
              <a:pathLst>
                <a:path w="5787" h="11244" extrusionOk="0">
                  <a:moveTo>
                    <a:pt x="674" y="0"/>
                  </a:moveTo>
                  <a:cubicBezTo>
                    <a:pt x="433" y="0"/>
                    <a:pt x="214" y="129"/>
                    <a:pt x="143" y="350"/>
                  </a:cubicBezTo>
                  <a:cubicBezTo>
                    <a:pt x="23" y="470"/>
                    <a:pt x="23" y="580"/>
                    <a:pt x="23" y="700"/>
                  </a:cubicBezTo>
                  <a:cubicBezTo>
                    <a:pt x="143" y="3808"/>
                    <a:pt x="253" y="6805"/>
                    <a:pt x="23" y="9922"/>
                  </a:cubicBezTo>
                  <a:cubicBezTo>
                    <a:pt x="23" y="10153"/>
                    <a:pt x="143" y="10383"/>
                    <a:pt x="253" y="10494"/>
                  </a:cubicBezTo>
                  <a:cubicBezTo>
                    <a:pt x="0" y="10836"/>
                    <a:pt x="376" y="11244"/>
                    <a:pt x="775" y="11244"/>
                  </a:cubicBezTo>
                  <a:cubicBezTo>
                    <a:pt x="914" y="11244"/>
                    <a:pt x="1056" y="11194"/>
                    <a:pt x="1176" y="11075"/>
                  </a:cubicBezTo>
                  <a:cubicBezTo>
                    <a:pt x="2218" y="10153"/>
                    <a:pt x="3020" y="9000"/>
                    <a:pt x="3942" y="7847"/>
                  </a:cubicBezTo>
                  <a:cubicBezTo>
                    <a:pt x="4403" y="7156"/>
                    <a:pt x="5786" y="5883"/>
                    <a:pt x="5786" y="4961"/>
                  </a:cubicBezTo>
                  <a:cubicBezTo>
                    <a:pt x="5786" y="4158"/>
                    <a:pt x="4864" y="3577"/>
                    <a:pt x="4293" y="3006"/>
                  </a:cubicBezTo>
                  <a:cubicBezTo>
                    <a:pt x="3250" y="2084"/>
                    <a:pt x="2218" y="1041"/>
                    <a:pt x="1065" y="119"/>
                  </a:cubicBezTo>
                  <a:cubicBezTo>
                    <a:pt x="942" y="38"/>
                    <a:pt x="805" y="0"/>
                    <a:pt x="6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3" name="Google Shape;2773;p39"/>
            <p:cNvSpPr/>
            <p:nvPr/>
          </p:nvSpPr>
          <p:spPr>
            <a:xfrm>
              <a:off x="275477" y="908581"/>
              <a:ext cx="369775" cy="386679"/>
            </a:xfrm>
            <a:custGeom>
              <a:avLst/>
              <a:gdLst/>
              <a:ahLst/>
              <a:cxnLst/>
              <a:rect l="l" t="t" r="r" b="b"/>
              <a:pathLst>
                <a:path w="10200" h="10667" extrusionOk="0">
                  <a:moveTo>
                    <a:pt x="1038" y="1"/>
                  </a:moveTo>
                  <a:cubicBezTo>
                    <a:pt x="518" y="1"/>
                    <a:pt x="0" y="596"/>
                    <a:pt x="351" y="1121"/>
                  </a:cubicBezTo>
                  <a:cubicBezTo>
                    <a:pt x="2546" y="4690"/>
                    <a:pt x="6004" y="8038"/>
                    <a:pt x="9342" y="10574"/>
                  </a:cubicBezTo>
                  <a:cubicBezTo>
                    <a:pt x="9429" y="10638"/>
                    <a:pt x="9516" y="10666"/>
                    <a:pt x="9598" y="10666"/>
                  </a:cubicBezTo>
                  <a:cubicBezTo>
                    <a:pt x="9949" y="10666"/>
                    <a:pt x="10200" y="10159"/>
                    <a:pt x="9923" y="9882"/>
                  </a:cubicBezTo>
                  <a:cubicBezTo>
                    <a:pt x="7156" y="6655"/>
                    <a:pt x="4390" y="3307"/>
                    <a:pt x="1503" y="199"/>
                  </a:cubicBezTo>
                  <a:cubicBezTo>
                    <a:pt x="1366" y="60"/>
                    <a:pt x="1202" y="1"/>
                    <a:pt x="10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4" name="Google Shape;2774;p39"/>
            <p:cNvSpPr/>
            <p:nvPr/>
          </p:nvSpPr>
          <p:spPr>
            <a:xfrm>
              <a:off x="347836" y="810630"/>
              <a:ext cx="400808" cy="415244"/>
            </a:xfrm>
            <a:custGeom>
              <a:avLst/>
              <a:gdLst/>
              <a:ahLst/>
              <a:cxnLst/>
              <a:rect l="l" t="t" r="r" b="b"/>
              <a:pathLst>
                <a:path w="11056" h="11455" extrusionOk="0">
                  <a:moveTo>
                    <a:pt x="836" y="0"/>
                  </a:moveTo>
                  <a:cubicBezTo>
                    <a:pt x="345" y="0"/>
                    <a:pt x="1" y="649"/>
                    <a:pt x="430" y="1168"/>
                  </a:cubicBezTo>
                  <a:cubicBezTo>
                    <a:pt x="3196" y="4746"/>
                    <a:pt x="6654" y="8434"/>
                    <a:pt x="10113" y="11312"/>
                  </a:cubicBezTo>
                  <a:cubicBezTo>
                    <a:pt x="10212" y="11411"/>
                    <a:pt x="10339" y="11454"/>
                    <a:pt x="10462" y="11454"/>
                  </a:cubicBezTo>
                  <a:cubicBezTo>
                    <a:pt x="10772" y="11454"/>
                    <a:pt x="11055" y="11181"/>
                    <a:pt x="10804" y="10851"/>
                  </a:cubicBezTo>
                  <a:cubicBezTo>
                    <a:pt x="8158" y="7051"/>
                    <a:pt x="4810" y="3362"/>
                    <a:pt x="1352" y="245"/>
                  </a:cubicBezTo>
                  <a:cubicBezTo>
                    <a:pt x="1179" y="72"/>
                    <a:pt x="999" y="0"/>
                    <a:pt x="8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5" name="Google Shape;2775;p39"/>
            <p:cNvSpPr/>
            <p:nvPr/>
          </p:nvSpPr>
          <p:spPr>
            <a:xfrm>
              <a:off x="-329960" y="1484105"/>
              <a:ext cx="330007" cy="776874"/>
            </a:xfrm>
            <a:custGeom>
              <a:avLst/>
              <a:gdLst/>
              <a:ahLst/>
              <a:cxnLst/>
              <a:rect l="l" t="t" r="r" b="b"/>
              <a:pathLst>
                <a:path w="9103" h="21431" extrusionOk="0">
                  <a:moveTo>
                    <a:pt x="1836" y="1"/>
                  </a:moveTo>
                  <a:cubicBezTo>
                    <a:pt x="1725" y="111"/>
                    <a:pt x="1725" y="111"/>
                    <a:pt x="1605" y="111"/>
                  </a:cubicBezTo>
                  <a:cubicBezTo>
                    <a:pt x="1264" y="111"/>
                    <a:pt x="1033" y="572"/>
                    <a:pt x="1033" y="803"/>
                  </a:cubicBezTo>
                  <a:cubicBezTo>
                    <a:pt x="913" y="2306"/>
                    <a:pt x="2758" y="4031"/>
                    <a:pt x="3569" y="5183"/>
                  </a:cubicBezTo>
                  <a:cubicBezTo>
                    <a:pt x="4833" y="6797"/>
                    <a:pt x="5985" y="8641"/>
                    <a:pt x="7369" y="10145"/>
                  </a:cubicBezTo>
                  <a:cubicBezTo>
                    <a:pt x="7369" y="10255"/>
                    <a:pt x="7489" y="10255"/>
                    <a:pt x="7489" y="10255"/>
                  </a:cubicBezTo>
                  <a:cubicBezTo>
                    <a:pt x="6105" y="11178"/>
                    <a:pt x="5183" y="12791"/>
                    <a:pt x="4261" y="14064"/>
                  </a:cubicBezTo>
                  <a:cubicBezTo>
                    <a:pt x="2988" y="15908"/>
                    <a:pt x="1374" y="17863"/>
                    <a:pt x="342" y="19938"/>
                  </a:cubicBezTo>
                  <a:cubicBezTo>
                    <a:pt x="0" y="20621"/>
                    <a:pt x="604" y="21430"/>
                    <a:pt x="1221" y="21430"/>
                  </a:cubicBezTo>
                  <a:cubicBezTo>
                    <a:pt x="1438" y="21430"/>
                    <a:pt x="1656" y="21331"/>
                    <a:pt x="1836" y="21091"/>
                  </a:cubicBezTo>
                  <a:cubicBezTo>
                    <a:pt x="3219" y="19477"/>
                    <a:pt x="4372" y="17522"/>
                    <a:pt x="5644" y="15788"/>
                  </a:cubicBezTo>
                  <a:cubicBezTo>
                    <a:pt x="6797" y="14064"/>
                    <a:pt x="8641" y="12330"/>
                    <a:pt x="8872" y="10255"/>
                  </a:cubicBezTo>
                  <a:lnTo>
                    <a:pt x="8872" y="10025"/>
                  </a:lnTo>
                  <a:cubicBezTo>
                    <a:pt x="8983" y="9684"/>
                    <a:pt x="9102" y="9333"/>
                    <a:pt x="8872" y="9103"/>
                  </a:cubicBezTo>
                  <a:cubicBezTo>
                    <a:pt x="7950" y="7489"/>
                    <a:pt x="6797" y="6105"/>
                    <a:pt x="5644" y="4722"/>
                  </a:cubicBezTo>
                  <a:cubicBezTo>
                    <a:pt x="5183" y="3920"/>
                    <a:pt x="4602" y="3228"/>
                    <a:pt x="4030" y="2537"/>
                  </a:cubicBezTo>
                  <a:cubicBezTo>
                    <a:pt x="3800" y="2186"/>
                    <a:pt x="2647" y="1033"/>
                    <a:pt x="2647" y="692"/>
                  </a:cubicBezTo>
                  <a:cubicBezTo>
                    <a:pt x="2647" y="231"/>
                    <a:pt x="2186" y="1"/>
                    <a:pt x="18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6" name="Google Shape;2776;p39"/>
            <p:cNvSpPr/>
            <p:nvPr/>
          </p:nvSpPr>
          <p:spPr>
            <a:xfrm>
              <a:off x="-217291" y="2058686"/>
              <a:ext cx="209793" cy="407595"/>
            </a:xfrm>
            <a:custGeom>
              <a:avLst/>
              <a:gdLst/>
              <a:ahLst/>
              <a:cxnLst/>
              <a:rect l="l" t="t" r="r" b="b"/>
              <a:pathLst>
                <a:path w="5787" h="11244" extrusionOk="0">
                  <a:moveTo>
                    <a:pt x="5011" y="0"/>
                  </a:moveTo>
                  <a:cubicBezTo>
                    <a:pt x="4872" y="0"/>
                    <a:pt x="4730" y="50"/>
                    <a:pt x="4611" y="169"/>
                  </a:cubicBezTo>
                  <a:cubicBezTo>
                    <a:pt x="3569" y="1091"/>
                    <a:pt x="2767" y="2244"/>
                    <a:pt x="1845" y="3397"/>
                  </a:cubicBezTo>
                  <a:cubicBezTo>
                    <a:pt x="1383" y="4088"/>
                    <a:pt x="0" y="5361"/>
                    <a:pt x="0" y="6283"/>
                  </a:cubicBezTo>
                  <a:cubicBezTo>
                    <a:pt x="0" y="7085"/>
                    <a:pt x="922" y="7666"/>
                    <a:pt x="1494" y="8238"/>
                  </a:cubicBezTo>
                  <a:cubicBezTo>
                    <a:pt x="2536" y="9160"/>
                    <a:pt x="3569" y="10202"/>
                    <a:pt x="4722" y="11125"/>
                  </a:cubicBezTo>
                  <a:cubicBezTo>
                    <a:pt x="4845" y="11206"/>
                    <a:pt x="4982" y="11244"/>
                    <a:pt x="5113" y="11244"/>
                  </a:cubicBezTo>
                  <a:cubicBezTo>
                    <a:pt x="5353" y="11244"/>
                    <a:pt x="5572" y="11115"/>
                    <a:pt x="5644" y="10894"/>
                  </a:cubicBezTo>
                  <a:cubicBezTo>
                    <a:pt x="5764" y="10774"/>
                    <a:pt x="5764" y="10664"/>
                    <a:pt x="5764" y="10544"/>
                  </a:cubicBezTo>
                  <a:cubicBezTo>
                    <a:pt x="5644" y="7436"/>
                    <a:pt x="5533" y="4439"/>
                    <a:pt x="5764" y="1322"/>
                  </a:cubicBezTo>
                  <a:cubicBezTo>
                    <a:pt x="5764" y="1091"/>
                    <a:pt x="5644" y="861"/>
                    <a:pt x="5533" y="750"/>
                  </a:cubicBezTo>
                  <a:cubicBezTo>
                    <a:pt x="5786" y="408"/>
                    <a:pt x="5411" y="0"/>
                    <a:pt x="501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7" name="Google Shape;2777;p39"/>
            <p:cNvSpPr/>
            <p:nvPr/>
          </p:nvSpPr>
          <p:spPr>
            <a:xfrm>
              <a:off x="-54485" y="1484105"/>
              <a:ext cx="330007" cy="776874"/>
            </a:xfrm>
            <a:custGeom>
              <a:avLst/>
              <a:gdLst/>
              <a:ahLst/>
              <a:cxnLst/>
              <a:rect l="l" t="t" r="r" b="b"/>
              <a:pathLst>
                <a:path w="9103" h="21431" extrusionOk="0">
                  <a:moveTo>
                    <a:pt x="7267" y="1"/>
                  </a:moveTo>
                  <a:cubicBezTo>
                    <a:pt x="6917" y="1"/>
                    <a:pt x="6575" y="231"/>
                    <a:pt x="6456" y="692"/>
                  </a:cubicBezTo>
                  <a:cubicBezTo>
                    <a:pt x="6456" y="1033"/>
                    <a:pt x="5303" y="2186"/>
                    <a:pt x="5072" y="2537"/>
                  </a:cubicBezTo>
                  <a:cubicBezTo>
                    <a:pt x="4501" y="3228"/>
                    <a:pt x="3920" y="3920"/>
                    <a:pt x="3458" y="4722"/>
                  </a:cubicBezTo>
                  <a:cubicBezTo>
                    <a:pt x="2306" y="6105"/>
                    <a:pt x="1153" y="7489"/>
                    <a:pt x="231" y="9103"/>
                  </a:cubicBezTo>
                  <a:cubicBezTo>
                    <a:pt x="0" y="9333"/>
                    <a:pt x="120" y="9684"/>
                    <a:pt x="231" y="10025"/>
                  </a:cubicBezTo>
                  <a:lnTo>
                    <a:pt x="231" y="10255"/>
                  </a:lnTo>
                  <a:cubicBezTo>
                    <a:pt x="461" y="12330"/>
                    <a:pt x="2306" y="14064"/>
                    <a:pt x="3458" y="15788"/>
                  </a:cubicBezTo>
                  <a:cubicBezTo>
                    <a:pt x="4731" y="17522"/>
                    <a:pt x="5884" y="19477"/>
                    <a:pt x="7267" y="21091"/>
                  </a:cubicBezTo>
                  <a:cubicBezTo>
                    <a:pt x="7447" y="21331"/>
                    <a:pt x="7665" y="21430"/>
                    <a:pt x="7881" y="21430"/>
                  </a:cubicBezTo>
                  <a:cubicBezTo>
                    <a:pt x="8499" y="21430"/>
                    <a:pt x="9102" y="20621"/>
                    <a:pt x="8761" y="19938"/>
                  </a:cubicBezTo>
                  <a:cubicBezTo>
                    <a:pt x="7728" y="17863"/>
                    <a:pt x="6114" y="15908"/>
                    <a:pt x="4842" y="14064"/>
                  </a:cubicBezTo>
                  <a:cubicBezTo>
                    <a:pt x="3920" y="12791"/>
                    <a:pt x="2997" y="11178"/>
                    <a:pt x="1614" y="10255"/>
                  </a:cubicBezTo>
                  <a:cubicBezTo>
                    <a:pt x="1614" y="10255"/>
                    <a:pt x="1734" y="10255"/>
                    <a:pt x="1734" y="10145"/>
                  </a:cubicBezTo>
                  <a:cubicBezTo>
                    <a:pt x="3117" y="8641"/>
                    <a:pt x="4270" y="6797"/>
                    <a:pt x="5533" y="5183"/>
                  </a:cubicBezTo>
                  <a:cubicBezTo>
                    <a:pt x="6345" y="4031"/>
                    <a:pt x="8189" y="2306"/>
                    <a:pt x="8069" y="803"/>
                  </a:cubicBezTo>
                  <a:cubicBezTo>
                    <a:pt x="8069" y="572"/>
                    <a:pt x="7839" y="111"/>
                    <a:pt x="7498" y="111"/>
                  </a:cubicBezTo>
                  <a:cubicBezTo>
                    <a:pt x="7498" y="111"/>
                    <a:pt x="7378" y="111"/>
                    <a:pt x="72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8" name="Google Shape;2778;p39"/>
            <p:cNvSpPr/>
            <p:nvPr/>
          </p:nvSpPr>
          <p:spPr>
            <a:xfrm>
              <a:off x="92878" y="1490195"/>
              <a:ext cx="450039" cy="449971"/>
            </a:xfrm>
            <a:custGeom>
              <a:avLst/>
              <a:gdLst/>
              <a:ahLst/>
              <a:cxnLst/>
              <a:rect l="l" t="t" r="r" b="b"/>
              <a:pathLst>
                <a:path w="12414" h="12413" extrusionOk="0">
                  <a:moveTo>
                    <a:pt x="6540" y="5135"/>
                  </a:moveTo>
                  <a:lnTo>
                    <a:pt x="6540" y="5366"/>
                  </a:lnTo>
                  <a:cubicBezTo>
                    <a:pt x="6430" y="5366"/>
                    <a:pt x="6310" y="5476"/>
                    <a:pt x="6310" y="5596"/>
                  </a:cubicBezTo>
                  <a:cubicBezTo>
                    <a:pt x="6310" y="5707"/>
                    <a:pt x="6310" y="5707"/>
                    <a:pt x="6199" y="5827"/>
                  </a:cubicBezTo>
                  <a:cubicBezTo>
                    <a:pt x="6199" y="5827"/>
                    <a:pt x="6199" y="5707"/>
                    <a:pt x="6079" y="5707"/>
                  </a:cubicBezTo>
                  <a:cubicBezTo>
                    <a:pt x="6199" y="5476"/>
                    <a:pt x="6430" y="5366"/>
                    <a:pt x="6540" y="5135"/>
                  </a:cubicBezTo>
                  <a:close/>
                  <a:moveTo>
                    <a:pt x="8731" y="1"/>
                  </a:moveTo>
                  <a:cubicBezTo>
                    <a:pt x="8615" y="1"/>
                    <a:pt x="8500" y="58"/>
                    <a:pt x="8385" y="174"/>
                  </a:cubicBezTo>
                  <a:cubicBezTo>
                    <a:pt x="5388" y="3171"/>
                    <a:pt x="2621" y="7090"/>
                    <a:pt x="316" y="10668"/>
                  </a:cubicBezTo>
                  <a:cubicBezTo>
                    <a:pt x="1" y="11094"/>
                    <a:pt x="463" y="11715"/>
                    <a:pt x="898" y="11715"/>
                  </a:cubicBezTo>
                  <a:cubicBezTo>
                    <a:pt x="935" y="11715"/>
                    <a:pt x="971" y="11710"/>
                    <a:pt x="1007" y="11701"/>
                  </a:cubicBezTo>
                  <a:cubicBezTo>
                    <a:pt x="1127" y="11821"/>
                    <a:pt x="1238" y="11932"/>
                    <a:pt x="1358" y="11932"/>
                  </a:cubicBezTo>
                  <a:cubicBezTo>
                    <a:pt x="1929" y="12052"/>
                    <a:pt x="2510" y="12052"/>
                    <a:pt x="3082" y="12052"/>
                  </a:cubicBezTo>
                  <a:cubicBezTo>
                    <a:pt x="3774" y="12162"/>
                    <a:pt x="4355" y="12282"/>
                    <a:pt x="5046" y="12393"/>
                  </a:cubicBezTo>
                  <a:cubicBezTo>
                    <a:pt x="5097" y="12406"/>
                    <a:pt x="5148" y="12412"/>
                    <a:pt x="5200" y="12412"/>
                  </a:cubicBezTo>
                  <a:cubicBezTo>
                    <a:pt x="5624" y="12412"/>
                    <a:pt x="6067" y="12001"/>
                    <a:pt x="5969" y="11591"/>
                  </a:cubicBezTo>
                  <a:cubicBezTo>
                    <a:pt x="5618" y="10438"/>
                    <a:pt x="5277" y="9165"/>
                    <a:pt x="4585" y="8243"/>
                  </a:cubicBezTo>
                  <a:lnTo>
                    <a:pt x="4585" y="8243"/>
                  </a:lnTo>
                  <a:cubicBezTo>
                    <a:pt x="5157" y="8473"/>
                    <a:pt x="5969" y="8593"/>
                    <a:pt x="6660" y="8704"/>
                  </a:cubicBezTo>
                  <a:cubicBezTo>
                    <a:pt x="6891" y="8764"/>
                    <a:pt x="7207" y="8852"/>
                    <a:pt x="7509" y="8852"/>
                  </a:cubicBezTo>
                  <a:cubicBezTo>
                    <a:pt x="7811" y="8852"/>
                    <a:pt x="8099" y="8764"/>
                    <a:pt x="8274" y="8473"/>
                  </a:cubicBezTo>
                  <a:cubicBezTo>
                    <a:pt x="8615" y="7902"/>
                    <a:pt x="8274" y="7210"/>
                    <a:pt x="8154" y="6629"/>
                  </a:cubicBezTo>
                  <a:cubicBezTo>
                    <a:pt x="7924" y="5937"/>
                    <a:pt x="7813" y="5246"/>
                    <a:pt x="7583" y="4554"/>
                  </a:cubicBezTo>
                  <a:lnTo>
                    <a:pt x="7583" y="4554"/>
                  </a:lnTo>
                  <a:cubicBezTo>
                    <a:pt x="8154" y="4674"/>
                    <a:pt x="8735" y="4674"/>
                    <a:pt x="9307" y="4785"/>
                  </a:cubicBezTo>
                  <a:cubicBezTo>
                    <a:pt x="9999" y="4785"/>
                    <a:pt x="10810" y="4905"/>
                    <a:pt x="11612" y="4905"/>
                  </a:cubicBezTo>
                  <a:cubicBezTo>
                    <a:pt x="11652" y="4914"/>
                    <a:pt x="11690" y="4919"/>
                    <a:pt x="11728" y="4919"/>
                  </a:cubicBezTo>
                  <a:cubicBezTo>
                    <a:pt x="12130" y="4919"/>
                    <a:pt x="12414" y="4404"/>
                    <a:pt x="12304" y="3982"/>
                  </a:cubicBezTo>
                  <a:cubicBezTo>
                    <a:pt x="11963" y="2479"/>
                    <a:pt x="10921" y="635"/>
                    <a:pt x="9427" y="63"/>
                  </a:cubicBezTo>
                  <a:cubicBezTo>
                    <a:pt x="9307" y="63"/>
                    <a:pt x="9196" y="63"/>
                    <a:pt x="9076" y="174"/>
                  </a:cubicBezTo>
                  <a:cubicBezTo>
                    <a:pt x="8961" y="58"/>
                    <a:pt x="8846" y="1"/>
                    <a:pt x="873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9" name="Google Shape;2779;p39"/>
            <p:cNvSpPr/>
            <p:nvPr/>
          </p:nvSpPr>
          <p:spPr>
            <a:xfrm>
              <a:off x="-46944" y="2058686"/>
              <a:ext cx="209793" cy="407595"/>
            </a:xfrm>
            <a:custGeom>
              <a:avLst/>
              <a:gdLst/>
              <a:ahLst/>
              <a:cxnLst/>
              <a:rect l="l" t="t" r="r" b="b"/>
              <a:pathLst>
                <a:path w="5787" h="11244" extrusionOk="0">
                  <a:moveTo>
                    <a:pt x="775" y="0"/>
                  </a:moveTo>
                  <a:cubicBezTo>
                    <a:pt x="376" y="0"/>
                    <a:pt x="0" y="408"/>
                    <a:pt x="253" y="750"/>
                  </a:cubicBezTo>
                  <a:cubicBezTo>
                    <a:pt x="143" y="861"/>
                    <a:pt x="23" y="1091"/>
                    <a:pt x="23" y="1322"/>
                  </a:cubicBezTo>
                  <a:cubicBezTo>
                    <a:pt x="253" y="4439"/>
                    <a:pt x="143" y="7436"/>
                    <a:pt x="23" y="10544"/>
                  </a:cubicBezTo>
                  <a:cubicBezTo>
                    <a:pt x="23" y="10664"/>
                    <a:pt x="23" y="10774"/>
                    <a:pt x="143" y="10894"/>
                  </a:cubicBezTo>
                  <a:cubicBezTo>
                    <a:pt x="214" y="11115"/>
                    <a:pt x="433" y="11244"/>
                    <a:pt x="674" y="11244"/>
                  </a:cubicBezTo>
                  <a:cubicBezTo>
                    <a:pt x="805" y="11244"/>
                    <a:pt x="942" y="11206"/>
                    <a:pt x="1065" y="11125"/>
                  </a:cubicBezTo>
                  <a:cubicBezTo>
                    <a:pt x="2218" y="10202"/>
                    <a:pt x="3250" y="9160"/>
                    <a:pt x="4293" y="8238"/>
                  </a:cubicBezTo>
                  <a:cubicBezTo>
                    <a:pt x="4864" y="7666"/>
                    <a:pt x="5786" y="7085"/>
                    <a:pt x="5786" y="6283"/>
                  </a:cubicBezTo>
                  <a:cubicBezTo>
                    <a:pt x="5786" y="5361"/>
                    <a:pt x="4403" y="4088"/>
                    <a:pt x="3942" y="3397"/>
                  </a:cubicBezTo>
                  <a:cubicBezTo>
                    <a:pt x="3020" y="2244"/>
                    <a:pt x="2218" y="1091"/>
                    <a:pt x="1176" y="169"/>
                  </a:cubicBezTo>
                  <a:cubicBezTo>
                    <a:pt x="1056" y="50"/>
                    <a:pt x="914" y="0"/>
                    <a:pt x="7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0" name="Google Shape;2780;p39"/>
            <p:cNvSpPr/>
            <p:nvPr/>
          </p:nvSpPr>
          <p:spPr>
            <a:xfrm>
              <a:off x="275767" y="1710421"/>
              <a:ext cx="369485" cy="387295"/>
            </a:xfrm>
            <a:custGeom>
              <a:avLst/>
              <a:gdLst/>
              <a:ahLst/>
              <a:cxnLst/>
              <a:rect l="l" t="t" r="r" b="b"/>
              <a:pathLst>
                <a:path w="10192" h="10684" extrusionOk="0">
                  <a:moveTo>
                    <a:pt x="9590" y="1"/>
                  </a:moveTo>
                  <a:cubicBezTo>
                    <a:pt x="9508" y="1"/>
                    <a:pt x="9421" y="28"/>
                    <a:pt x="9334" y="93"/>
                  </a:cubicBezTo>
                  <a:cubicBezTo>
                    <a:pt x="5996" y="2629"/>
                    <a:pt x="2538" y="5977"/>
                    <a:pt x="343" y="9545"/>
                  </a:cubicBezTo>
                  <a:cubicBezTo>
                    <a:pt x="1" y="10147"/>
                    <a:pt x="485" y="10683"/>
                    <a:pt x="992" y="10683"/>
                  </a:cubicBezTo>
                  <a:cubicBezTo>
                    <a:pt x="1168" y="10683"/>
                    <a:pt x="1348" y="10618"/>
                    <a:pt x="1495" y="10468"/>
                  </a:cubicBezTo>
                  <a:cubicBezTo>
                    <a:pt x="4382" y="7360"/>
                    <a:pt x="7148" y="4012"/>
                    <a:pt x="9915" y="785"/>
                  </a:cubicBezTo>
                  <a:cubicBezTo>
                    <a:pt x="10192" y="508"/>
                    <a:pt x="9941" y="1"/>
                    <a:pt x="9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1" name="Google Shape;2781;p39"/>
            <p:cNvSpPr/>
            <p:nvPr/>
          </p:nvSpPr>
          <p:spPr>
            <a:xfrm>
              <a:off x="347836" y="1779806"/>
              <a:ext cx="400808" cy="415244"/>
            </a:xfrm>
            <a:custGeom>
              <a:avLst/>
              <a:gdLst/>
              <a:ahLst/>
              <a:cxnLst/>
              <a:rect l="l" t="t" r="r" b="b"/>
              <a:pathLst>
                <a:path w="11056" h="11455" extrusionOk="0">
                  <a:moveTo>
                    <a:pt x="10462" y="1"/>
                  </a:moveTo>
                  <a:cubicBezTo>
                    <a:pt x="10339" y="1"/>
                    <a:pt x="10212" y="44"/>
                    <a:pt x="10113" y="143"/>
                  </a:cubicBezTo>
                  <a:cubicBezTo>
                    <a:pt x="6654" y="3021"/>
                    <a:pt x="3196" y="6709"/>
                    <a:pt x="430" y="10287"/>
                  </a:cubicBezTo>
                  <a:cubicBezTo>
                    <a:pt x="1" y="10806"/>
                    <a:pt x="345" y="11455"/>
                    <a:pt x="836" y="11455"/>
                  </a:cubicBezTo>
                  <a:cubicBezTo>
                    <a:pt x="999" y="11455"/>
                    <a:pt x="1179" y="11383"/>
                    <a:pt x="1352" y="11210"/>
                  </a:cubicBezTo>
                  <a:cubicBezTo>
                    <a:pt x="4810" y="8093"/>
                    <a:pt x="8158" y="4404"/>
                    <a:pt x="10804" y="604"/>
                  </a:cubicBezTo>
                  <a:cubicBezTo>
                    <a:pt x="11055" y="274"/>
                    <a:pt x="10772" y="1"/>
                    <a:pt x="104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2">
  <p:cSld name="CUSTOM_9_1_1">
    <p:spTree>
      <p:nvGrpSpPr>
        <p:cNvPr id="1" name="Shape 2914"/>
        <p:cNvGrpSpPr/>
        <p:nvPr/>
      </p:nvGrpSpPr>
      <p:grpSpPr>
        <a:xfrm>
          <a:off x="0" y="0"/>
          <a:ext cx="0" cy="0"/>
          <a:chOff x="0" y="0"/>
          <a:chExt cx="0" cy="0"/>
        </a:xfrm>
      </p:grpSpPr>
      <p:grpSp>
        <p:nvGrpSpPr>
          <p:cNvPr id="2915" name="Google Shape;2915;p41"/>
          <p:cNvGrpSpPr/>
          <p:nvPr/>
        </p:nvGrpSpPr>
        <p:grpSpPr>
          <a:xfrm>
            <a:off x="29" y="4176289"/>
            <a:ext cx="3048021" cy="1919647"/>
            <a:chOff x="4337233" y="2416272"/>
            <a:chExt cx="2976002" cy="1874289"/>
          </a:xfrm>
        </p:grpSpPr>
        <p:sp>
          <p:nvSpPr>
            <p:cNvPr id="2916" name="Google Shape;2916;p41"/>
            <p:cNvSpPr/>
            <p:nvPr/>
          </p:nvSpPr>
          <p:spPr>
            <a:xfrm>
              <a:off x="5332800" y="2733845"/>
              <a:ext cx="501855" cy="646130"/>
            </a:xfrm>
            <a:custGeom>
              <a:avLst/>
              <a:gdLst/>
              <a:ahLst/>
              <a:cxnLst/>
              <a:rect l="l" t="t" r="r" b="b"/>
              <a:pathLst>
                <a:path w="12519" h="16118" extrusionOk="0">
                  <a:moveTo>
                    <a:pt x="789" y="0"/>
                  </a:moveTo>
                  <a:cubicBezTo>
                    <a:pt x="425" y="0"/>
                    <a:pt x="1" y="350"/>
                    <a:pt x="175" y="700"/>
                  </a:cubicBezTo>
                  <a:cubicBezTo>
                    <a:pt x="2140" y="6343"/>
                    <a:pt x="6631" y="11535"/>
                    <a:pt x="10550" y="15796"/>
                  </a:cubicBezTo>
                  <a:cubicBezTo>
                    <a:pt x="10750" y="16023"/>
                    <a:pt x="10984" y="16117"/>
                    <a:pt x="11210" y="16117"/>
                  </a:cubicBezTo>
                  <a:cubicBezTo>
                    <a:pt x="11903" y="16117"/>
                    <a:pt x="12518" y="15228"/>
                    <a:pt x="11823" y="14532"/>
                  </a:cubicBezTo>
                  <a:cubicBezTo>
                    <a:pt x="9748" y="12107"/>
                    <a:pt x="7673" y="9571"/>
                    <a:pt x="5828" y="7035"/>
                  </a:cubicBezTo>
                  <a:cubicBezTo>
                    <a:pt x="4215" y="4730"/>
                    <a:pt x="2831" y="2313"/>
                    <a:pt x="1098" y="119"/>
                  </a:cubicBezTo>
                  <a:cubicBezTo>
                    <a:pt x="1015" y="36"/>
                    <a:pt x="905" y="0"/>
                    <a:pt x="7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7" name="Google Shape;2917;p41"/>
            <p:cNvSpPr/>
            <p:nvPr/>
          </p:nvSpPr>
          <p:spPr>
            <a:xfrm>
              <a:off x="5501728" y="2432467"/>
              <a:ext cx="364075" cy="578463"/>
            </a:xfrm>
            <a:custGeom>
              <a:avLst/>
              <a:gdLst/>
              <a:ahLst/>
              <a:cxnLst/>
              <a:rect l="l" t="t" r="r" b="b"/>
              <a:pathLst>
                <a:path w="9082" h="14430" extrusionOk="0">
                  <a:moveTo>
                    <a:pt x="446" y="0"/>
                  </a:moveTo>
                  <a:cubicBezTo>
                    <a:pt x="234" y="0"/>
                    <a:pt x="1" y="207"/>
                    <a:pt x="1" y="490"/>
                  </a:cubicBezTo>
                  <a:cubicBezTo>
                    <a:pt x="462" y="2795"/>
                    <a:pt x="2306" y="4870"/>
                    <a:pt x="3459" y="6945"/>
                  </a:cubicBezTo>
                  <a:cubicBezTo>
                    <a:pt x="4722" y="9250"/>
                    <a:pt x="5875" y="11556"/>
                    <a:pt x="7148" y="13981"/>
                  </a:cubicBezTo>
                  <a:cubicBezTo>
                    <a:pt x="7322" y="14297"/>
                    <a:pt x="7583" y="14430"/>
                    <a:pt x="7849" y="14430"/>
                  </a:cubicBezTo>
                  <a:cubicBezTo>
                    <a:pt x="8454" y="14430"/>
                    <a:pt x="9082" y="13740"/>
                    <a:pt x="8761" y="12939"/>
                  </a:cubicBezTo>
                  <a:cubicBezTo>
                    <a:pt x="7609" y="10403"/>
                    <a:pt x="6225" y="7987"/>
                    <a:pt x="4842" y="5562"/>
                  </a:cubicBezTo>
                  <a:cubicBezTo>
                    <a:pt x="3689" y="3717"/>
                    <a:pt x="2537" y="1301"/>
                    <a:pt x="572" y="28"/>
                  </a:cubicBezTo>
                  <a:cubicBezTo>
                    <a:pt x="533" y="9"/>
                    <a:pt x="490" y="0"/>
                    <a:pt x="4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8" name="Google Shape;2918;p41"/>
            <p:cNvSpPr/>
            <p:nvPr/>
          </p:nvSpPr>
          <p:spPr>
            <a:xfrm>
              <a:off x="5238154" y="2912033"/>
              <a:ext cx="393018" cy="461567"/>
            </a:xfrm>
            <a:custGeom>
              <a:avLst/>
              <a:gdLst/>
              <a:ahLst/>
              <a:cxnLst/>
              <a:rect l="l" t="t" r="r" b="b"/>
              <a:pathLst>
                <a:path w="9804" h="11514" extrusionOk="0">
                  <a:moveTo>
                    <a:pt x="1388" y="1"/>
                  </a:moveTo>
                  <a:cubicBezTo>
                    <a:pt x="1273" y="1"/>
                    <a:pt x="1158" y="59"/>
                    <a:pt x="1042" y="174"/>
                  </a:cubicBezTo>
                  <a:lnTo>
                    <a:pt x="923" y="285"/>
                  </a:lnTo>
                  <a:cubicBezTo>
                    <a:pt x="231" y="746"/>
                    <a:pt x="351" y="2018"/>
                    <a:pt x="231" y="2821"/>
                  </a:cubicBezTo>
                  <a:cubicBezTo>
                    <a:pt x="120" y="3863"/>
                    <a:pt x="0" y="5126"/>
                    <a:pt x="231" y="6168"/>
                  </a:cubicBezTo>
                  <a:cubicBezTo>
                    <a:pt x="231" y="6279"/>
                    <a:pt x="351" y="6279"/>
                    <a:pt x="351" y="6279"/>
                  </a:cubicBezTo>
                  <a:cubicBezTo>
                    <a:pt x="692" y="7201"/>
                    <a:pt x="1504" y="8012"/>
                    <a:pt x="2075" y="8815"/>
                  </a:cubicBezTo>
                  <a:cubicBezTo>
                    <a:pt x="2656" y="9626"/>
                    <a:pt x="3348" y="10318"/>
                    <a:pt x="4150" y="11010"/>
                  </a:cubicBezTo>
                  <a:cubicBezTo>
                    <a:pt x="4270" y="11120"/>
                    <a:pt x="4270" y="11240"/>
                    <a:pt x="4501" y="11240"/>
                  </a:cubicBezTo>
                  <a:cubicBezTo>
                    <a:pt x="5516" y="11409"/>
                    <a:pt x="6590" y="11514"/>
                    <a:pt x="7684" y="11514"/>
                  </a:cubicBezTo>
                  <a:cubicBezTo>
                    <a:pt x="8081" y="11514"/>
                    <a:pt x="8481" y="11500"/>
                    <a:pt x="8881" y="11471"/>
                  </a:cubicBezTo>
                  <a:cubicBezTo>
                    <a:pt x="9222" y="11471"/>
                    <a:pt x="9453" y="11120"/>
                    <a:pt x="9453" y="10890"/>
                  </a:cubicBezTo>
                  <a:cubicBezTo>
                    <a:pt x="9683" y="10549"/>
                    <a:pt x="9803" y="9968"/>
                    <a:pt x="9453" y="9626"/>
                  </a:cubicBezTo>
                  <a:cubicBezTo>
                    <a:pt x="6917" y="6509"/>
                    <a:pt x="4501" y="3051"/>
                    <a:pt x="1734" y="174"/>
                  </a:cubicBezTo>
                  <a:cubicBezTo>
                    <a:pt x="1619" y="59"/>
                    <a:pt x="1504" y="1"/>
                    <a:pt x="13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9" name="Google Shape;2919;p41"/>
            <p:cNvSpPr/>
            <p:nvPr/>
          </p:nvSpPr>
          <p:spPr>
            <a:xfrm>
              <a:off x="5424360" y="2635991"/>
              <a:ext cx="420598" cy="568842"/>
            </a:xfrm>
            <a:custGeom>
              <a:avLst/>
              <a:gdLst/>
              <a:ahLst/>
              <a:cxnLst/>
              <a:rect l="l" t="t" r="r" b="b"/>
              <a:pathLst>
                <a:path w="10492" h="14190" extrusionOk="0">
                  <a:moveTo>
                    <a:pt x="610" y="1"/>
                  </a:moveTo>
                  <a:cubicBezTo>
                    <a:pt x="331" y="1"/>
                    <a:pt x="0" y="274"/>
                    <a:pt x="86" y="604"/>
                  </a:cubicBezTo>
                  <a:cubicBezTo>
                    <a:pt x="2041" y="5326"/>
                    <a:pt x="5619" y="9707"/>
                    <a:pt x="8616" y="13856"/>
                  </a:cubicBezTo>
                  <a:cubicBezTo>
                    <a:pt x="8782" y="14091"/>
                    <a:pt x="9025" y="14190"/>
                    <a:pt x="9270" y="14190"/>
                  </a:cubicBezTo>
                  <a:cubicBezTo>
                    <a:pt x="9874" y="14190"/>
                    <a:pt x="10492" y="13590"/>
                    <a:pt x="10000" y="12934"/>
                  </a:cubicBezTo>
                  <a:cubicBezTo>
                    <a:pt x="8386" y="10749"/>
                    <a:pt x="6772" y="8554"/>
                    <a:pt x="5269" y="6248"/>
                  </a:cubicBezTo>
                  <a:cubicBezTo>
                    <a:pt x="3886" y="4173"/>
                    <a:pt x="2622" y="1988"/>
                    <a:pt x="889" y="143"/>
                  </a:cubicBezTo>
                  <a:cubicBezTo>
                    <a:pt x="823" y="44"/>
                    <a:pt x="720" y="1"/>
                    <a:pt x="61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0" name="Google Shape;2920;p41"/>
            <p:cNvSpPr/>
            <p:nvPr/>
          </p:nvSpPr>
          <p:spPr>
            <a:xfrm>
              <a:off x="5031905" y="3103050"/>
              <a:ext cx="329439" cy="279129"/>
            </a:xfrm>
            <a:custGeom>
              <a:avLst/>
              <a:gdLst/>
              <a:ahLst/>
              <a:cxnLst/>
              <a:rect l="l" t="t" r="r" b="b"/>
              <a:pathLst>
                <a:path w="8218" h="6963" extrusionOk="0">
                  <a:moveTo>
                    <a:pt x="733" y="0"/>
                  </a:moveTo>
                  <a:cubicBezTo>
                    <a:pt x="332" y="0"/>
                    <a:pt x="0" y="400"/>
                    <a:pt x="304" y="711"/>
                  </a:cubicBezTo>
                  <a:cubicBezTo>
                    <a:pt x="2268" y="2786"/>
                    <a:pt x="4454" y="4631"/>
                    <a:pt x="6418" y="6706"/>
                  </a:cubicBezTo>
                  <a:cubicBezTo>
                    <a:pt x="6599" y="6886"/>
                    <a:pt x="6797" y="6962"/>
                    <a:pt x="6988" y="6962"/>
                  </a:cubicBezTo>
                  <a:cubicBezTo>
                    <a:pt x="7646" y="6962"/>
                    <a:pt x="8217" y="6062"/>
                    <a:pt x="7681" y="5433"/>
                  </a:cubicBezTo>
                  <a:cubicBezTo>
                    <a:pt x="5837" y="3247"/>
                    <a:pt x="3532" y="1173"/>
                    <a:pt x="885" y="20"/>
                  </a:cubicBezTo>
                  <a:cubicBezTo>
                    <a:pt x="834" y="7"/>
                    <a:pt x="783" y="0"/>
                    <a:pt x="73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1" name="Google Shape;2921;p41"/>
            <p:cNvSpPr/>
            <p:nvPr/>
          </p:nvSpPr>
          <p:spPr>
            <a:xfrm>
              <a:off x="4869592" y="3177212"/>
              <a:ext cx="285423" cy="194464"/>
            </a:xfrm>
            <a:custGeom>
              <a:avLst/>
              <a:gdLst/>
              <a:ahLst/>
              <a:cxnLst/>
              <a:rect l="l" t="t" r="r" b="b"/>
              <a:pathLst>
                <a:path w="7120" h="4851" extrusionOk="0">
                  <a:moveTo>
                    <a:pt x="677" y="0"/>
                  </a:moveTo>
                  <a:cubicBezTo>
                    <a:pt x="272" y="0"/>
                    <a:pt x="0" y="604"/>
                    <a:pt x="323" y="817"/>
                  </a:cubicBezTo>
                  <a:cubicBezTo>
                    <a:pt x="1125" y="1508"/>
                    <a:pt x="2167" y="2089"/>
                    <a:pt x="2970" y="2891"/>
                  </a:cubicBezTo>
                  <a:cubicBezTo>
                    <a:pt x="3781" y="3472"/>
                    <a:pt x="4703" y="4275"/>
                    <a:pt x="5625" y="4736"/>
                  </a:cubicBezTo>
                  <a:cubicBezTo>
                    <a:pt x="5764" y="4815"/>
                    <a:pt x="5903" y="4851"/>
                    <a:pt x="6034" y="4851"/>
                  </a:cubicBezTo>
                  <a:cubicBezTo>
                    <a:pt x="6663" y="4851"/>
                    <a:pt x="7120" y="4045"/>
                    <a:pt x="6548" y="3472"/>
                  </a:cubicBezTo>
                  <a:cubicBezTo>
                    <a:pt x="5856" y="2661"/>
                    <a:pt x="4703" y="1969"/>
                    <a:pt x="3781" y="1508"/>
                  </a:cubicBezTo>
                  <a:cubicBezTo>
                    <a:pt x="2739" y="936"/>
                    <a:pt x="1817" y="475"/>
                    <a:pt x="784" y="14"/>
                  </a:cubicBezTo>
                  <a:cubicBezTo>
                    <a:pt x="748" y="5"/>
                    <a:pt x="712" y="0"/>
                    <a:pt x="67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2" name="Google Shape;2922;p41"/>
            <p:cNvSpPr/>
            <p:nvPr/>
          </p:nvSpPr>
          <p:spPr>
            <a:xfrm>
              <a:off x="4734658" y="3246603"/>
              <a:ext cx="258805" cy="127077"/>
            </a:xfrm>
            <a:custGeom>
              <a:avLst/>
              <a:gdLst/>
              <a:ahLst/>
              <a:cxnLst/>
              <a:rect l="l" t="t" r="r" b="b"/>
              <a:pathLst>
                <a:path w="6456" h="3170" extrusionOk="0">
                  <a:moveTo>
                    <a:pt x="1344" y="0"/>
                  </a:moveTo>
                  <a:cubicBezTo>
                    <a:pt x="1103" y="0"/>
                    <a:pt x="833" y="97"/>
                    <a:pt x="692" y="238"/>
                  </a:cubicBezTo>
                  <a:cubicBezTo>
                    <a:pt x="0" y="1160"/>
                    <a:pt x="341" y="2313"/>
                    <a:pt x="1264" y="2774"/>
                  </a:cubicBezTo>
                  <a:cubicBezTo>
                    <a:pt x="1906" y="3098"/>
                    <a:pt x="2729" y="3170"/>
                    <a:pt x="3532" y="3170"/>
                  </a:cubicBezTo>
                  <a:cubicBezTo>
                    <a:pt x="4169" y="3170"/>
                    <a:pt x="4793" y="3125"/>
                    <a:pt x="5303" y="3125"/>
                  </a:cubicBezTo>
                  <a:cubicBezTo>
                    <a:pt x="5994" y="3125"/>
                    <a:pt x="6455" y="1972"/>
                    <a:pt x="5644" y="1622"/>
                  </a:cubicBezTo>
                  <a:cubicBezTo>
                    <a:pt x="4491" y="1050"/>
                    <a:pt x="3228" y="469"/>
                    <a:pt x="1955" y="128"/>
                  </a:cubicBezTo>
                  <a:lnTo>
                    <a:pt x="1725" y="128"/>
                  </a:lnTo>
                  <a:cubicBezTo>
                    <a:pt x="1636" y="39"/>
                    <a:pt x="1496" y="0"/>
                    <a:pt x="134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3" name="Google Shape;2923;p41"/>
            <p:cNvSpPr/>
            <p:nvPr/>
          </p:nvSpPr>
          <p:spPr>
            <a:xfrm>
              <a:off x="5022565" y="2543469"/>
              <a:ext cx="267183" cy="291837"/>
            </a:xfrm>
            <a:custGeom>
              <a:avLst/>
              <a:gdLst/>
              <a:ahLst/>
              <a:cxnLst/>
              <a:rect l="l" t="t" r="r" b="b"/>
              <a:pathLst>
                <a:path w="6665" h="7280" extrusionOk="0">
                  <a:moveTo>
                    <a:pt x="1283" y="0"/>
                  </a:moveTo>
                  <a:cubicBezTo>
                    <a:pt x="644" y="0"/>
                    <a:pt x="1" y="900"/>
                    <a:pt x="537" y="1529"/>
                  </a:cubicBezTo>
                  <a:cubicBezTo>
                    <a:pt x="2040" y="3484"/>
                    <a:pt x="3654" y="5449"/>
                    <a:pt x="5378" y="7173"/>
                  </a:cubicBezTo>
                  <a:cubicBezTo>
                    <a:pt x="5501" y="7247"/>
                    <a:pt x="5633" y="7279"/>
                    <a:pt x="5761" y="7279"/>
                  </a:cubicBezTo>
                  <a:cubicBezTo>
                    <a:pt x="6241" y="7279"/>
                    <a:pt x="6665" y="6822"/>
                    <a:pt x="6301" y="6371"/>
                  </a:cubicBezTo>
                  <a:cubicBezTo>
                    <a:pt x="5037" y="4296"/>
                    <a:pt x="3303" y="2221"/>
                    <a:pt x="1809" y="257"/>
                  </a:cubicBezTo>
                  <a:cubicBezTo>
                    <a:pt x="1654" y="76"/>
                    <a:pt x="1469" y="0"/>
                    <a:pt x="1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4" name="Google Shape;2924;p41"/>
            <p:cNvSpPr/>
            <p:nvPr/>
          </p:nvSpPr>
          <p:spPr>
            <a:xfrm>
              <a:off x="4928720" y="2416272"/>
              <a:ext cx="87671" cy="80496"/>
            </a:xfrm>
            <a:custGeom>
              <a:avLst/>
              <a:gdLst/>
              <a:ahLst/>
              <a:cxnLst/>
              <a:rect l="l" t="t" r="r" b="b"/>
              <a:pathLst>
                <a:path w="2187" h="2008" extrusionOk="0">
                  <a:moveTo>
                    <a:pt x="1080" y="1"/>
                  </a:moveTo>
                  <a:cubicBezTo>
                    <a:pt x="947" y="1"/>
                    <a:pt x="816" y="29"/>
                    <a:pt x="692" y="91"/>
                  </a:cubicBezTo>
                  <a:cubicBezTo>
                    <a:pt x="1" y="552"/>
                    <a:pt x="1" y="1585"/>
                    <a:pt x="803" y="1936"/>
                  </a:cubicBezTo>
                  <a:cubicBezTo>
                    <a:pt x="926" y="1985"/>
                    <a:pt x="1055" y="2007"/>
                    <a:pt x="1181" y="2007"/>
                  </a:cubicBezTo>
                  <a:cubicBezTo>
                    <a:pt x="1651" y="2007"/>
                    <a:pt x="2099" y="1694"/>
                    <a:pt x="2186" y="1244"/>
                  </a:cubicBezTo>
                  <a:cubicBezTo>
                    <a:pt x="2186" y="1013"/>
                    <a:pt x="2186" y="663"/>
                    <a:pt x="2076" y="552"/>
                  </a:cubicBezTo>
                  <a:cubicBezTo>
                    <a:pt x="1819" y="215"/>
                    <a:pt x="1444" y="1"/>
                    <a:pt x="108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5" name="Google Shape;2925;p41"/>
            <p:cNvSpPr/>
            <p:nvPr/>
          </p:nvSpPr>
          <p:spPr>
            <a:xfrm>
              <a:off x="4977867" y="2864530"/>
              <a:ext cx="218918" cy="202362"/>
            </a:xfrm>
            <a:custGeom>
              <a:avLst/>
              <a:gdLst/>
              <a:ahLst/>
              <a:cxnLst/>
              <a:rect l="l" t="t" r="r" b="b"/>
              <a:pathLst>
                <a:path w="5461" h="5048" extrusionOk="0">
                  <a:moveTo>
                    <a:pt x="4709" y="1"/>
                  </a:moveTo>
                  <a:cubicBezTo>
                    <a:pt x="4508" y="1"/>
                    <a:pt x="4308" y="146"/>
                    <a:pt x="4308" y="437"/>
                  </a:cubicBezTo>
                  <a:cubicBezTo>
                    <a:pt x="4188" y="1359"/>
                    <a:pt x="4077" y="2392"/>
                    <a:pt x="3957" y="3434"/>
                  </a:cubicBezTo>
                  <a:cubicBezTo>
                    <a:pt x="3035" y="3314"/>
                    <a:pt x="2233" y="3203"/>
                    <a:pt x="1421" y="2973"/>
                  </a:cubicBezTo>
                  <a:cubicBezTo>
                    <a:pt x="1348" y="2956"/>
                    <a:pt x="1277" y="2949"/>
                    <a:pt x="1210" y="2949"/>
                  </a:cubicBezTo>
                  <a:cubicBezTo>
                    <a:pt x="330" y="2949"/>
                    <a:pt x="1" y="4261"/>
                    <a:pt x="960" y="4587"/>
                  </a:cubicBezTo>
                  <a:cubicBezTo>
                    <a:pt x="2233" y="4817"/>
                    <a:pt x="3386" y="4928"/>
                    <a:pt x="4649" y="5048"/>
                  </a:cubicBezTo>
                  <a:cubicBezTo>
                    <a:pt x="5110" y="5048"/>
                    <a:pt x="5461" y="4697"/>
                    <a:pt x="5461" y="4236"/>
                  </a:cubicBezTo>
                  <a:lnTo>
                    <a:pt x="5110" y="437"/>
                  </a:lnTo>
                  <a:cubicBezTo>
                    <a:pt x="5110" y="146"/>
                    <a:pt x="4909" y="1"/>
                    <a:pt x="47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6" name="Google Shape;2926;p41"/>
            <p:cNvSpPr/>
            <p:nvPr/>
          </p:nvSpPr>
          <p:spPr>
            <a:xfrm>
              <a:off x="4891760" y="2735368"/>
              <a:ext cx="201400" cy="183641"/>
            </a:xfrm>
            <a:custGeom>
              <a:avLst/>
              <a:gdLst/>
              <a:ahLst/>
              <a:cxnLst/>
              <a:rect l="l" t="t" r="r" b="b"/>
              <a:pathLst>
                <a:path w="5024" h="4581" extrusionOk="0">
                  <a:moveTo>
                    <a:pt x="4258" y="1"/>
                  </a:moveTo>
                  <a:cubicBezTo>
                    <a:pt x="3989" y="1"/>
                    <a:pt x="3712" y="165"/>
                    <a:pt x="3569" y="542"/>
                  </a:cubicBezTo>
                  <a:cubicBezTo>
                    <a:pt x="3228" y="1233"/>
                    <a:pt x="3108" y="2155"/>
                    <a:pt x="3108" y="3078"/>
                  </a:cubicBezTo>
                  <a:cubicBezTo>
                    <a:pt x="2417" y="2967"/>
                    <a:pt x="1725" y="2847"/>
                    <a:pt x="923" y="2736"/>
                  </a:cubicBezTo>
                  <a:cubicBezTo>
                    <a:pt x="462" y="2736"/>
                    <a:pt x="0" y="3428"/>
                    <a:pt x="572" y="3659"/>
                  </a:cubicBezTo>
                  <a:cubicBezTo>
                    <a:pt x="1614" y="4230"/>
                    <a:pt x="2767" y="4350"/>
                    <a:pt x="3920" y="4581"/>
                  </a:cubicBezTo>
                  <a:cubicBezTo>
                    <a:pt x="4261" y="4581"/>
                    <a:pt x="4722" y="4120"/>
                    <a:pt x="4611" y="3769"/>
                  </a:cubicBezTo>
                  <a:cubicBezTo>
                    <a:pt x="4611" y="2736"/>
                    <a:pt x="4722" y="1925"/>
                    <a:pt x="4953" y="892"/>
                  </a:cubicBezTo>
                  <a:cubicBezTo>
                    <a:pt x="5024" y="346"/>
                    <a:pt x="4649" y="1"/>
                    <a:pt x="4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7" name="Google Shape;2927;p41"/>
            <p:cNvSpPr/>
            <p:nvPr/>
          </p:nvSpPr>
          <p:spPr>
            <a:xfrm>
              <a:off x="4337233" y="3180058"/>
              <a:ext cx="346436" cy="193462"/>
            </a:xfrm>
            <a:custGeom>
              <a:avLst/>
              <a:gdLst/>
              <a:ahLst/>
              <a:cxnLst/>
              <a:rect l="l" t="t" r="r" b="b"/>
              <a:pathLst>
                <a:path w="8642" h="4826" extrusionOk="0">
                  <a:moveTo>
                    <a:pt x="4897" y="1"/>
                  </a:moveTo>
                  <a:cubicBezTo>
                    <a:pt x="4724" y="1"/>
                    <a:pt x="4552" y="58"/>
                    <a:pt x="4381" y="174"/>
                  </a:cubicBezTo>
                  <a:cubicBezTo>
                    <a:pt x="3108" y="1326"/>
                    <a:pt x="1614" y="2479"/>
                    <a:pt x="572" y="3863"/>
                  </a:cubicBezTo>
                  <a:lnTo>
                    <a:pt x="231" y="3863"/>
                  </a:lnTo>
                  <a:cubicBezTo>
                    <a:pt x="1" y="3863"/>
                    <a:pt x="1" y="4324"/>
                    <a:pt x="231" y="4434"/>
                  </a:cubicBezTo>
                  <a:lnTo>
                    <a:pt x="462" y="4434"/>
                  </a:lnTo>
                  <a:cubicBezTo>
                    <a:pt x="462" y="4494"/>
                    <a:pt x="519" y="4524"/>
                    <a:pt x="591" y="4524"/>
                  </a:cubicBezTo>
                  <a:cubicBezTo>
                    <a:pt x="662" y="4524"/>
                    <a:pt x="748" y="4494"/>
                    <a:pt x="803" y="4434"/>
                  </a:cubicBezTo>
                  <a:cubicBezTo>
                    <a:pt x="2455" y="4698"/>
                    <a:pt x="4169" y="4826"/>
                    <a:pt x="5848" y="4826"/>
                  </a:cubicBezTo>
                  <a:cubicBezTo>
                    <a:pt x="6400" y="4826"/>
                    <a:pt x="6948" y="4812"/>
                    <a:pt x="7489" y="4785"/>
                  </a:cubicBezTo>
                  <a:cubicBezTo>
                    <a:pt x="7950" y="4785"/>
                    <a:pt x="8180" y="4324"/>
                    <a:pt x="8070" y="3973"/>
                  </a:cubicBezTo>
                  <a:cubicBezTo>
                    <a:pt x="8411" y="3863"/>
                    <a:pt x="8641" y="3401"/>
                    <a:pt x="8300" y="2940"/>
                  </a:cubicBezTo>
                  <a:cubicBezTo>
                    <a:pt x="7258" y="2018"/>
                    <a:pt x="6336" y="1207"/>
                    <a:pt x="5414" y="174"/>
                  </a:cubicBezTo>
                  <a:cubicBezTo>
                    <a:pt x="5243" y="58"/>
                    <a:pt x="5070" y="1"/>
                    <a:pt x="48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8" name="Google Shape;2928;p41"/>
            <p:cNvSpPr/>
            <p:nvPr/>
          </p:nvSpPr>
          <p:spPr>
            <a:xfrm>
              <a:off x="5814609" y="2733845"/>
              <a:ext cx="499290" cy="646130"/>
            </a:xfrm>
            <a:custGeom>
              <a:avLst/>
              <a:gdLst/>
              <a:ahLst/>
              <a:cxnLst/>
              <a:rect l="l" t="t" r="r" b="b"/>
              <a:pathLst>
                <a:path w="12455" h="16118" extrusionOk="0">
                  <a:moveTo>
                    <a:pt x="11740" y="0"/>
                  </a:moveTo>
                  <a:cubicBezTo>
                    <a:pt x="11631" y="0"/>
                    <a:pt x="11527" y="36"/>
                    <a:pt x="11442" y="119"/>
                  </a:cubicBezTo>
                  <a:cubicBezTo>
                    <a:pt x="9717" y="2313"/>
                    <a:pt x="8214" y="4730"/>
                    <a:pt x="6600" y="7035"/>
                  </a:cubicBezTo>
                  <a:cubicBezTo>
                    <a:pt x="4756" y="9571"/>
                    <a:pt x="2801" y="12107"/>
                    <a:pt x="606" y="14532"/>
                  </a:cubicBezTo>
                  <a:cubicBezTo>
                    <a:pt x="1" y="15228"/>
                    <a:pt x="639" y="16117"/>
                    <a:pt x="1333" y="16117"/>
                  </a:cubicBezTo>
                  <a:cubicBezTo>
                    <a:pt x="1560" y="16117"/>
                    <a:pt x="1792" y="16023"/>
                    <a:pt x="1989" y="15796"/>
                  </a:cubicBezTo>
                  <a:cubicBezTo>
                    <a:pt x="5909" y="11535"/>
                    <a:pt x="10409" y="6343"/>
                    <a:pt x="12364" y="700"/>
                  </a:cubicBezTo>
                  <a:cubicBezTo>
                    <a:pt x="12455" y="350"/>
                    <a:pt x="12079" y="0"/>
                    <a:pt x="117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29" name="Google Shape;2929;p41"/>
            <p:cNvSpPr/>
            <p:nvPr/>
          </p:nvSpPr>
          <p:spPr>
            <a:xfrm>
              <a:off x="5784624" y="2432467"/>
              <a:ext cx="363273" cy="578463"/>
            </a:xfrm>
            <a:custGeom>
              <a:avLst/>
              <a:gdLst/>
              <a:ahLst/>
              <a:cxnLst/>
              <a:rect l="l" t="t" r="r" b="b"/>
              <a:pathLst>
                <a:path w="9062" h="14430" extrusionOk="0">
                  <a:moveTo>
                    <a:pt x="8565" y="0"/>
                  </a:moveTo>
                  <a:cubicBezTo>
                    <a:pt x="8508" y="0"/>
                    <a:pt x="8449" y="9"/>
                    <a:pt x="8390" y="28"/>
                  </a:cubicBezTo>
                  <a:cubicBezTo>
                    <a:pt x="6546" y="1301"/>
                    <a:pt x="5393" y="3717"/>
                    <a:pt x="4240" y="5562"/>
                  </a:cubicBezTo>
                  <a:cubicBezTo>
                    <a:pt x="2737" y="7987"/>
                    <a:pt x="1474" y="10403"/>
                    <a:pt x="321" y="12939"/>
                  </a:cubicBezTo>
                  <a:cubicBezTo>
                    <a:pt x="1" y="13740"/>
                    <a:pt x="624" y="14430"/>
                    <a:pt x="1229" y="14430"/>
                  </a:cubicBezTo>
                  <a:cubicBezTo>
                    <a:pt x="1495" y="14430"/>
                    <a:pt x="1758" y="14297"/>
                    <a:pt x="1935" y="13981"/>
                  </a:cubicBezTo>
                  <a:cubicBezTo>
                    <a:pt x="3088" y="11556"/>
                    <a:pt x="4240" y="9250"/>
                    <a:pt x="5624" y="6945"/>
                  </a:cubicBezTo>
                  <a:cubicBezTo>
                    <a:pt x="6776" y="4870"/>
                    <a:pt x="8501" y="2795"/>
                    <a:pt x="8962" y="490"/>
                  </a:cubicBezTo>
                  <a:cubicBezTo>
                    <a:pt x="9061" y="207"/>
                    <a:pt x="8838" y="0"/>
                    <a:pt x="85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0" name="Google Shape;2930;p41"/>
            <p:cNvSpPr/>
            <p:nvPr/>
          </p:nvSpPr>
          <p:spPr>
            <a:xfrm>
              <a:off x="6014485" y="2912033"/>
              <a:ext cx="397427" cy="461567"/>
            </a:xfrm>
            <a:custGeom>
              <a:avLst/>
              <a:gdLst/>
              <a:ahLst/>
              <a:cxnLst/>
              <a:rect l="l" t="t" r="r" b="b"/>
              <a:pathLst>
                <a:path w="9914" h="11514" extrusionOk="0">
                  <a:moveTo>
                    <a:pt x="8535" y="1"/>
                  </a:moveTo>
                  <a:cubicBezTo>
                    <a:pt x="8420" y="1"/>
                    <a:pt x="8305" y="59"/>
                    <a:pt x="8189" y="174"/>
                  </a:cubicBezTo>
                  <a:cubicBezTo>
                    <a:pt x="5303" y="3051"/>
                    <a:pt x="2998" y="6509"/>
                    <a:pt x="461" y="9626"/>
                  </a:cubicBezTo>
                  <a:cubicBezTo>
                    <a:pt x="0" y="9968"/>
                    <a:pt x="120" y="10549"/>
                    <a:pt x="461" y="10890"/>
                  </a:cubicBezTo>
                  <a:cubicBezTo>
                    <a:pt x="461" y="11120"/>
                    <a:pt x="692" y="11471"/>
                    <a:pt x="1042" y="11471"/>
                  </a:cubicBezTo>
                  <a:cubicBezTo>
                    <a:pt x="1440" y="11500"/>
                    <a:pt x="1839" y="11514"/>
                    <a:pt x="2235" y="11514"/>
                  </a:cubicBezTo>
                  <a:cubicBezTo>
                    <a:pt x="3328" y="11514"/>
                    <a:pt x="4408" y="11409"/>
                    <a:pt x="5423" y="11240"/>
                  </a:cubicBezTo>
                  <a:cubicBezTo>
                    <a:pt x="5534" y="11240"/>
                    <a:pt x="5653" y="11120"/>
                    <a:pt x="5653" y="11010"/>
                  </a:cubicBezTo>
                  <a:cubicBezTo>
                    <a:pt x="6456" y="10318"/>
                    <a:pt x="7147" y="9626"/>
                    <a:pt x="7839" y="8815"/>
                  </a:cubicBezTo>
                  <a:cubicBezTo>
                    <a:pt x="8420" y="8012"/>
                    <a:pt x="9222" y="7201"/>
                    <a:pt x="9573" y="6279"/>
                  </a:cubicBezTo>
                  <a:lnTo>
                    <a:pt x="9573" y="6168"/>
                  </a:lnTo>
                  <a:cubicBezTo>
                    <a:pt x="9914" y="5126"/>
                    <a:pt x="9803" y="3863"/>
                    <a:pt x="9683" y="2821"/>
                  </a:cubicBezTo>
                  <a:cubicBezTo>
                    <a:pt x="9573" y="2018"/>
                    <a:pt x="9683" y="746"/>
                    <a:pt x="8992" y="285"/>
                  </a:cubicBezTo>
                  <a:cubicBezTo>
                    <a:pt x="8881" y="285"/>
                    <a:pt x="8881" y="174"/>
                    <a:pt x="8881" y="174"/>
                  </a:cubicBezTo>
                  <a:cubicBezTo>
                    <a:pt x="8766" y="59"/>
                    <a:pt x="8651" y="1"/>
                    <a:pt x="85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1" name="Google Shape;2931;p41"/>
            <p:cNvSpPr/>
            <p:nvPr/>
          </p:nvSpPr>
          <p:spPr>
            <a:xfrm>
              <a:off x="5804107" y="2635991"/>
              <a:ext cx="421721" cy="568842"/>
            </a:xfrm>
            <a:custGeom>
              <a:avLst/>
              <a:gdLst/>
              <a:ahLst/>
              <a:cxnLst/>
              <a:rect l="l" t="t" r="r" b="b"/>
              <a:pathLst>
                <a:path w="10520" h="14190" extrusionOk="0">
                  <a:moveTo>
                    <a:pt x="9867" y="1"/>
                  </a:moveTo>
                  <a:cubicBezTo>
                    <a:pt x="9740" y="1"/>
                    <a:pt x="9615" y="44"/>
                    <a:pt x="9518" y="143"/>
                  </a:cubicBezTo>
                  <a:cubicBezTo>
                    <a:pt x="7904" y="1988"/>
                    <a:pt x="6632" y="4173"/>
                    <a:pt x="5248" y="6248"/>
                  </a:cubicBezTo>
                  <a:cubicBezTo>
                    <a:pt x="3635" y="8554"/>
                    <a:pt x="2021" y="10749"/>
                    <a:pt x="407" y="12934"/>
                  </a:cubicBezTo>
                  <a:cubicBezTo>
                    <a:pt x="0" y="13590"/>
                    <a:pt x="582" y="14190"/>
                    <a:pt x="1201" y="14190"/>
                  </a:cubicBezTo>
                  <a:cubicBezTo>
                    <a:pt x="1453" y="14190"/>
                    <a:pt x="1710" y="14091"/>
                    <a:pt x="1910" y="13856"/>
                  </a:cubicBezTo>
                  <a:cubicBezTo>
                    <a:pt x="4907" y="9707"/>
                    <a:pt x="8476" y="5326"/>
                    <a:pt x="10440" y="604"/>
                  </a:cubicBezTo>
                  <a:cubicBezTo>
                    <a:pt x="10520" y="274"/>
                    <a:pt x="10187" y="1"/>
                    <a:pt x="98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2" name="Google Shape;2932;p41"/>
            <p:cNvSpPr/>
            <p:nvPr/>
          </p:nvSpPr>
          <p:spPr>
            <a:xfrm>
              <a:off x="6285314" y="3103050"/>
              <a:ext cx="332686" cy="279129"/>
            </a:xfrm>
            <a:custGeom>
              <a:avLst/>
              <a:gdLst/>
              <a:ahLst/>
              <a:cxnLst/>
              <a:rect l="l" t="t" r="r" b="b"/>
              <a:pathLst>
                <a:path w="8299" h="6963" extrusionOk="0">
                  <a:moveTo>
                    <a:pt x="7579" y="0"/>
                  </a:moveTo>
                  <a:cubicBezTo>
                    <a:pt x="7530" y="0"/>
                    <a:pt x="7479" y="7"/>
                    <a:pt x="7428" y="20"/>
                  </a:cubicBezTo>
                  <a:cubicBezTo>
                    <a:pt x="4772" y="1173"/>
                    <a:pt x="2466" y="3247"/>
                    <a:pt x="622" y="5433"/>
                  </a:cubicBezTo>
                  <a:cubicBezTo>
                    <a:pt x="0" y="6062"/>
                    <a:pt x="619" y="6962"/>
                    <a:pt x="1307" y="6962"/>
                  </a:cubicBezTo>
                  <a:cubicBezTo>
                    <a:pt x="1506" y="6962"/>
                    <a:pt x="1712" y="6886"/>
                    <a:pt x="1895" y="6706"/>
                  </a:cubicBezTo>
                  <a:cubicBezTo>
                    <a:pt x="3850" y="4631"/>
                    <a:pt x="6044" y="2786"/>
                    <a:pt x="7889" y="711"/>
                  </a:cubicBezTo>
                  <a:cubicBezTo>
                    <a:pt x="8299" y="400"/>
                    <a:pt x="7979" y="0"/>
                    <a:pt x="757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3" name="Google Shape;2933;p41"/>
            <p:cNvSpPr/>
            <p:nvPr/>
          </p:nvSpPr>
          <p:spPr>
            <a:xfrm>
              <a:off x="6494570" y="3177212"/>
              <a:ext cx="285984" cy="194464"/>
            </a:xfrm>
            <a:custGeom>
              <a:avLst/>
              <a:gdLst/>
              <a:ahLst/>
              <a:cxnLst/>
              <a:rect l="l" t="t" r="r" b="b"/>
              <a:pathLst>
                <a:path w="7134" h="4851" extrusionOk="0">
                  <a:moveTo>
                    <a:pt x="6464" y="0"/>
                  </a:moveTo>
                  <a:cubicBezTo>
                    <a:pt x="6429" y="0"/>
                    <a:pt x="6394" y="5"/>
                    <a:pt x="6358" y="14"/>
                  </a:cubicBezTo>
                  <a:cubicBezTo>
                    <a:pt x="5316" y="475"/>
                    <a:pt x="4283" y="936"/>
                    <a:pt x="3360" y="1508"/>
                  </a:cubicBezTo>
                  <a:cubicBezTo>
                    <a:pt x="2318" y="1969"/>
                    <a:pt x="1286" y="2661"/>
                    <a:pt x="474" y="3472"/>
                  </a:cubicBezTo>
                  <a:cubicBezTo>
                    <a:pt x="1" y="4045"/>
                    <a:pt x="468" y="4851"/>
                    <a:pt x="1104" y="4851"/>
                  </a:cubicBezTo>
                  <a:cubicBezTo>
                    <a:pt x="1236" y="4851"/>
                    <a:pt x="1376" y="4815"/>
                    <a:pt x="1516" y="4736"/>
                  </a:cubicBezTo>
                  <a:cubicBezTo>
                    <a:pt x="2438" y="4275"/>
                    <a:pt x="3360" y="3472"/>
                    <a:pt x="4163" y="2891"/>
                  </a:cubicBezTo>
                  <a:cubicBezTo>
                    <a:pt x="4974" y="2089"/>
                    <a:pt x="5896" y="1508"/>
                    <a:pt x="6819" y="817"/>
                  </a:cubicBezTo>
                  <a:cubicBezTo>
                    <a:pt x="7133" y="604"/>
                    <a:pt x="6868" y="0"/>
                    <a:pt x="64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4" name="Google Shape;2934;p41"/>
            <p:cNvSpPr/>
            <p:nvPr/>
          </p:nvSpPr>
          <p:spPr>
            <a:xfrm>
              <a:off x="6652193" y="3246603"/>
              <a:ext cx="263615" cy="127077"/>
            </a:xfrm>
            <a:custGeom>
              <a:avLst/>
              <a:gdLst/>
              <a:ahLst/>
              <a:cxnLst/>
              <a:rect l="l" t="t" r="r" b="b"/>
              <a:pathLst>
                <a:path w="6576" h="3170" extrusionOk="0">
                  <a:moveTo>
                    <a:pt x="5185" y="0"/>
                  </a:moveTo>
                  <a:cubicBezTo>
                    <a:pt x="5054" y="0"/>
                    <a:pt x="4931" y="39"/>
                    <a:pt x="4842" y="128"/>
                  </a:cubicBezTo>
                  <a:lnTo>
                    <a:pt x="4611" y="128"/>
                  </a:lnTo>
                  <a:cubicBezTo>
                    <a:pt x="3228" y="469"/>
                    <a:pt x="2075" y="1050"/>
                    <a:pt x="812" y="1622"/>
                  </a:cubicBezTo>
                  <a:cubicBezTo>
                    <a:pt x="0" y="1972"/>
                    <a:pt x="461" y="3125"/>
                    <a:pt x="1273" y="3125"/>
                  </a:cubicBezTo>
                  <a:cubicBezTo>
                    <a:pt x="1783" y="3125"/>
                    <a:pt x="2405" y="3170"/>
                    <a:pt x="3030" y="3170"/>
                  </a:cubicBezTo>
                  <a:cubicBezTo>
                    <a:pt x="3818" y="3170"/>
                    <a:pt x="4611" y="3098"/>
                    <a:pt x="5192" y="2774"/>
                  </a:cubicBezTo>
                  <a:cubicBezTo>
                    <a:pt x="6225" y="2313"/>
                    <a:pt x="6575" y="1160"/>
                    <a:pt x="5764" y="238"/>
                  </a:cubicBezTo>
                  <a:cubicBezTo>
                    <a:pt x="5622" y="97"/>
                    <a:pt x="5394" y="0"/>
                    <a:pt x="51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5" name="Google Shape;2935;p41"/>
            <p:cNvSpPr/>
            <p:nvPr/>
          </p:nvSpPr>
          <p:spPr>
            <a:xfrm>
              <a:off x="6359396" y="2543469"/>
              <a:ext cx="268105" cy="291837"/>
            </a:xfrm>
            <a:custGeom>
              <a:avLst/>
              <a:gdLst/>
              <a:ahLst/>
              <a:cxnLst/>
              <a:rect l="l" t="t" r="r" b="b"/>
              <a:pathLst>
                <a:path w="6688" h="7280" extrusionOk="0">
                  <a:moveTo>
                    <a:pt x="5413" y="0"/>
                  </a:moveTo>
                  <a:cubicBezTo>
                    <a:pt x="5228" y="0"/>
                    <a:pt x="5044" y="76"/>
                    <a:pt x="4888" y="257"/>
                  </a:cubicBezTo>
                  <a:cubicBezTo>
                    <a:pt x="3274" y="2221"/>
                    <a:pt x="1541" y="4296"/>
                    <a:pt x="277" y="6371"/>
                  </a:cubicBezTo>
                  <a:cubicBezTo>
                    <a:pt x="0" y="6822"/>
                    <a:pt x="448" y="7279"/>
                    <a:pt x="876" y="7279"/>
                  </a:cubicBezTo>
                  <a:cubicBezTo>
                    <a:pt x="990" y="7279"/>
                    <a:pt x="1102" y="7247"/>
                    <a:pt x="1199" y="7173"/>
                  </a:cubicBezTo>
                  <a:cubicBezTo>
                    <a:pt x="3044" y="5449"/>
                    <a:pt x="4538" y="3484"/>
                    <a:pt x="6151" y="1529"/>
                  </a:cubicBezTo>
                  <a:cubicBezTo>
                    <a:pt x="6687" y="900"/>
                    <a:pt x="6049" y="0"/>
                    <a:pt x="54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6" name="Google Shape;2936;p41"/>
            <p:cNvSpPr/>
            <p:nvPr/>
          </p:nvSpPr>
          <p:spPr>
            <a:xfrm>
              <a:off x="6629263" y="2416272"/>
              <a:ext cx="92442" cy="80496"/>
            </a:xfrm>
            <a:custGeom>
              <a:avLst/>
              <a:gdLst/>
              <a:ahLst/>
              <a:cxnLst/>
              <a:rect l="l" t="t" r="r" b="b"/>
              <a:pathLst>
                <a:path w="2306" h="2008" extrusionOk="0">
                  <a:moveTo>
                    <a:pt x="1207" y="1"/>
                  </a:moveTo>
                  <a:cubicBezTo>
                    <a:pt x="816" y="1"/>
                    <a:pt x="400" y="215"/>
                    <a:pt x="231" y="552"/>
                  </a:cubicBezTo>
                  <a:cubicBezTo>
                    <a:pt x="111" y="663"/>
                    <a:pt x="0" y="1013"/>
                    <a:pt x="111" y="1244"/>
                  </a:cubicBezTo>
                  <a:cubicBezTo>
                    <a:pt x="206" y="1694"/>
                    <a:pt x="655" y="2007"/>
                    <a:pt x="1121" y="2007"/>
                  </a:cubicBezTo>
                  <a:cubicBezTo>
                    <a:pt x="1246" y="2007"/>
                    <a:pt x="1373" y="1985"/>
                    <a:pt x="1494" y="1936"/>
                  </a:cubicBezTo>
                  <a:cubicBezTo>
                    <a:pt x="2306" y="1585"/>
                    <a:pt x="2306" y="552"/>
                    <a:pt x="1614" y="91"/>
                  </a:cubicBezTo>
                  <a:cubicBezTo>
                    <a:pt x="1491" y="29"/>
                    <a:pt x="1351" y="1"/>
                    <a:pt x="120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7" name="Google Shape;2937;p41"/>
            <p:cNvSpPr/>
            <p:nvPr/>
          </p:nvSpPr>
          <p:spPr>
            <a:xfrm>
              <a:off x="6453681" y="2864530"/>
              <a:ext cx="218878" cy="202362"/>
            </a:xfrm>
            <a:custGeom>
              <a:avLst/>
              <a:gdLst/>
              <a:ahLst/>
              <a:cxnLst/>
              <a:rect l="l" t="t" r="r" b="b"/>
              <a:pathLst>
                <a:path w="5460" h="5048" extrusionOk="0">
                  <a:moveTo>
                    <a:pt x="747" y="1"/>
                  </a:moveTo>
                  <a:cubicBezTo>
                    <a:pt x="544" y="1"/>
                    <a:pt x="341" y="146"/>
                    <a:pt x="341" y="437"/>
                  </a:cubicBezTo>
                  <a:cubicBezTo>
                    <a:pt x="231" y="1700"/>
                    <a:pt x="0" y="2973"/>
                    <a:pt x="0" y="4236"/>
                  </a:cubicBezTo>
                  <a:cubicBezTo>
                    <a:pt x="0" y="4697"/>
                    <a:pt x="341" y="5048"/>
                    <a:pt x="802" y="5048"/>
                  </a:cubicBezTo>
                  <a:cubicBezTo>
                    <a:pt x="1955" y="4928"/>
                    <a:pt x="3228" y="4817"/>
                    <a:pt x="4491" y="4587"/>
                  </a:cubicBezTo>
                  <a:cubicBezTo>
                    <a:pt x="5459" y="4261"/>
                    <a:pt x="5130" y="2949"/>
                    <a:pt x="4243" y="2949"/>
                  </a:cubicBezTo>
                  <a:cubicBezTo>
                    <a:pt x="4175" y="2949"/>
                    <a:pt x="4104" y="2956"/>
                    <a:pt x="4030" y="2973"/>
                  </a:cubicBezTo>
                  <a:cubicBezTo>
                    <a:pt x="3228" y="3203"/>
                    <a:pt x="2306" y="3314"/>
                    <a:pt x="1494" y="3434"/>
                  </a:cubicBezTo>
                  <a:cubicBezTo>
                    <a:pt x="1383" y="2392"/>
                    <a:pt x="1263" y="1359"/>
                    <a:pt x="1153" y="437"/>
                  </a:cubicBezTo>
                  <a:cubicBezTo>
                    <a:pt x="1153" y="146"/>
                    <a:pt x="950" y="1"/>
                    <a:pt x="7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8" name="Google Shape;2938;p41"/>
            <p:cNvSpPr/>
            <p:nvPr/>
          </p:nvSpPr>
          <p:spPr>
            <a:xfrm>
              <a:off x="6554300" y="2735368"/>
              <a:ext cx="204406" cy="183641"/>
            </a:xfrm>
            <a:custGeom>
              <a:avLst/>
              <a:gdLst/>
              <a:ahLst/>
              <a:cxnLst/>
              <a:rect l="l" t="t" r="r" b="b"/>
              <a:pathLst>
                <a:path w="5099" h="4581" extrusionOk="0">
                  <a:moveTo>
                    <a:pt x="802" y="1"/>
                  </a:moveTo>
                  <a:cubicBezTo>
                    <a:pt x="390" y="1"/>
                    <a:pt x="0" y="346"/>
                    <a:pt x="137" y="892"/>
                  </a:cubicBezTo>
                  <a:cubicBezTo>
                    <a:pt x="367" y="1925"/>
                    <a:pt x="487" y="2736"/>
                    <a:pt x="367" y="3769"/>
                  </a:cubicBezTo>
                  <a:cubicBezTo>
                    <a:pt x="367" y="4120"/>
                    <a:pt x="718" y="4581"/>
                    <a:pt x="1179" y="4581"/>
                  </a:cubicBezTo>
                  <a:cubicBezTo>
                    <a:pt x="2332" y="4350"/>
                    <a:pt x="3484" y="4230"/>
                    <a:pt x="4517" y="3659"/>
                  </a:cubicBezTo>
                  <a:cubicBezTo>
                    <a:pt x="5098" y="3428"/>
                    <a:pt x="4637" y="2736"/>
                    <a:pt x="4056" y="2736"/>
                  </a:cubicBezTo>
                  <a:cubicBezTo>
                    <a:pt x="3364" y="2847"/>
                    <a:pt x="2673" y="2967"/>
                    <a:pt x="1870" y="3078"/>
                  </a:cubicBezTo>
                  <a:cubicBezTo>
                    <a:pt x="1981" y="2155"/>
                    <a:pt x="1870" y="1233"/>
                    <a:pt x="1520" y="542"/>
                  </a:cubicBezTo>
                  <a:cubicBezTo>
                    <a:pt x="1381" y="165"/>
                    <a:pt x="1086" y="1"/>
                    <a:pt x="8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39" name="Google Shape;2939;p41"/>
            <p:cNvSpPr/>
            <p:nvPr/>
          </p:nvSpPr>
          <p:spPr>
            <a:xfrm>
              <a:off x="6966397" y="3180058"/>
              <a:ext cx="346837" cy="193462"/>
            </a:xfrm>
            <a:custGeom>
              <a:avLst/>
              <a:gdLst/>
              <a:ahLst/>
              <a:cxnLst/>
              <a:rect l="l" t="t" r="r" b="b"/>
              <a:pathLst>
                <a:path w="8652" h="4826" extrusionOk="0">
                  <a:moveTo>
                    <a:pt x="3690" y="1"/>
                  </a:moveTo>
                  <a:cubicBezTo>
                    <a:pt x="3517" y="1"/>
                    <a:pt x="3344" y="58"/>
                    <a:pt x="3229" y="174"/>
                  </a:cubicBezTo>
                  <a:cubicBezTo>
                    <a:pt x="2306" y="1207"/>
                    <a:pt x="1273" y="2018"/>
                    <a:pt x="351" y="2940"/>
                  </a:cubicBezTo>
                  <a:cubicBezTo>
                    <a:pt x="1" y="3401"/>
                    <a:pt x="121" y="3863"/>
                    <a:pt x="462" y="3973"/>
                  </a:cubicBezTo>
                  <a:cubicBezTo>
                    <a:pt x="462" y="4324"/>
                    <a:pt x="582" y="4785"/>
                    <a:pt x="1154" y="4785"/>
                  </a:cubicBezTo>
                  <a:cubicBezTo>
                    <a:pt x="1697" y="4812"/>
                    <a:pt x="2247" y="4826"/>
                    <a:pt x="2800" y="4826"/>
                  </a:cubicBezTo>
                  <a:cubicBezTo>
                    <a:pt x="4482" y="4826"/>
                    <a:pt x="6195" y="4698"/>
                    <a:pt x="7839" y="4434"/>
                  </a:cubicBezTo>
                  <a:cubicBezTo>
                    <a:pt x="7899" y="4494"/>
                    <a:pt x="7957" y="4524"/>
                    <a:pt x="8015" y="4524"/>
                  </a:cubicBezTo>
                  <a:cubicBezTo>
                    <a:pt x="8072" y="4524"/>
                    <a:pt x="8130" y="4494"/>
                    <a:pt x="8190" y="4434"/>
                  </a:cubicBezTo>
                  <a:lnTo>
                    <a:pt x="8301" y="4434"/>
                  </a:lnTo>
                  <a:cubicBezTo>
                    <a:pt x="8651" y="4324"/>
                    <a:pt x="8651" y="3863"/>
                    <a:pt x="8301" y="3863"/>
                  </a:cubicBezTo>
                  <a:lnTo>
                    <a:pt x="8070" y="3863"/>
                  </a:lnTo>
                  <a:cubicBezTo>
                    <a:pt x="7037" y="2479"/>
                    <a:pt x="5423" y="1326"/>
                    <a:pt x="4151" y="174"/>
                  </a:cubicBezTo>
                  <a:cubicBezTo>
                    <a:pt x="4035" y="58"/>
                    <a:pt x="3863" y="1"/>
                    <a:pt x="369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0" name="Google Shape;2940;p41"/>
            <p:cNvSpPr/>
            <p:nvPr/>
          </p:nvSpPr>
          <p:spPr>
            <a:xfrm>
              <a:off x="5332840" y="3326498"/>
              <a:ext cx="501855" cy="646251"/>
            </a:xfrm>
            <a:custGeom>
              <a:avLst/>
              <a:gdLst/>
              <a:ahLst/>
              <a:cxnLst/>
              <a:rect l="l" t="t" r="r" b="b"/>
              <a:pathLst>
                <a:path w="12519" h="16121" extrusionOk="0">
                  <a:moveTo>
                    <a:pt x="11206" y="0"/>
                  </a:moveTo>
                  <a:cubicBezTo>
                    <a:pt x="10981" y="0"/>
                    <a:pt x="10748" y="94"/>
                    <a:pt x="10549" y="320"/>
                  </a:cubicBezTo>
                  <a:cubicBezTo>
                    <a:pt x="6630" y="4701"/>
                    <a:pt x="2139" y="9773"/>
                    <a:pt x="174" y="15426"/>
                  </a:cubicBezTo>
                  <a:cubicBezTo>
                    <a:pt x="1" y="15773"/>
                    <a:pt x="419" y="16121"/>
                    <a:pt x="782" y="16121"/>
                  </a:cubicBezTo>
                  <a:cubicBezTo>
                    <a:pt x="900" y="16121"/>
                    <a:pt x="1013" y="16084"/>
                    <a:pt x="1097" y="15997"/>
                  </a:cubicBezTo>
                  <a:cubicBezTo>
                    <a:pt x="2830" y="13812"/>
                    <a:pt x="4214" y="11387"/>
                    <a:pt x="5827" y="9081"/>
                  </a:cubicBezTo>
                  <a:cubicBezTo>
                    <a:pt x="7672" y="6545"/>
                    <a:pt x="9747" y="4009"/>
                    <a:pt x="11822" y="1593"/>
                  </a:cubicBezTo>
                  <a:cubicBezTo>
                    <a:pt x="12518" y="896"/>
                    <a:pt x="11900" y="0"/>
                    <a:pt x="112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1" name="Google Shape;2941;p41"/>
            <p:cNvSpPr/>
            <p:nvPr/>
          </p:nvSpPr>
          <p:spPr>
            <a:xfrm>
              <a:off x="5501728" y="3696986"/>
              <a:ext cx="363714" cy="577100"/>
            </a:xfrm>
            <a:custGeom>
              <a:avLst/>
              <a:gdLst/>
              <a:ahLst/>
              <a:cxnLst/>
              <a:rect l="l" t="t" r="r" b="b"/>
              <a:pathLst>
                <a:path w="9073" h="14396" extrusionOk="0">
                  <a:moveTo>
                    <a:pt x="7900" y="1"/>
                  </a:moveTo>
                  <a:cubicBezTo>
                    <a:pt x="7617" y="1"/>
                    <a:pt x="7333" y="156"/>
                    <a:pt x="7148" y="531"/>
                  </a:cubicBezTo>
                  <a:cubicBezTo>
                    <a:pt x="5875" y="2836"/>
                    <a:pt x="4722" y="5262"/>
                    <a:pt x="3459" y="7567"/>
                  </a:cubicBezTo>
                  <a:cubicBezTo>
                    <a:pt x="2306" y="9522"/>
                    <a:pt x="462" y="11597"/>
                    <a:pt x="1" y="13902"/>
                  </a:cubicBezTo>
                  <a:cubicBezTo>
                    <a:pt x="1" y="14189"/>
                    <a:pt x="229" y="14396"/>
                    <a:pt x="438" y="14396"/>
                  </a:cubicBezTo>
                  <a:cubicBezTo>
                    <a:pt x="485" y="14396"/>
                    <a:pt x="530" y="14385"/>
                    <a:pt x="572" y="14364"/>
                  </a:cubicBezTo>
                  <a:cubicBezTo>
                    <a:pt x="2537" y="13100"/>
                    <a:pt x="3689" y="10675"/>
                    <a:pt x="4842" y="8830"/>
                  </a:cubicBezTo>
                  <a:cubicBezTo>
                    <a:pt x="6225" y="6414"/>
                    <a:pt x="7609" y="3989"/>
                    <a:pt x="8761" y="1453"/>
                  </a:cubicBezTo>
                  <a:cubicBezTo>
                    <a:pt x="9073" y="674"/>
                    <a:pt x="8488" y="1"/>
                    <a:pt x="790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2" name="Google Shape;2942;p41"/>
            <p:cNvSpPr/>
            <p:nvPr/>
          </p:nvSpPr>
          <p:spPr>
            <a:xfrm>
              <a:off x="5238154" y="3332992"/>
              <a:ext cx="393018" cy="462409"/>
            </a:xfrm>
            <a:custGeom>
              <a:avLst/>
              <a:gdLst/>
              <a:ahLst/>
              <a:cxnLst/>
              <a:rect l="l" t="t" r="r" b="b"/>
              <a:pathLst>
                <a:path w="9804" h="11535" extrusionOk="0">
                  <a:moveTo>
                    <a:pt x="7669" y="0"/>
                  </a:moveTo>
                  <a:cubicBezTo>
                    <a:pt x="6581" y="0"/>
                    <a:pt x="5511" y="110"/>
                    <a:pt x="4501" y="278"/>
                  </a:cubicBezTo>
                  <a:cubicBezTo>
                    <a:pt x="4270" y="278"/>
                    <a:pt x="4270" y="389"/>
                    <a:pt x="4150" y="509"/>
                  </a:cubicBezTo>
                  <a:cubicBezTo>
                    <a:pt x="3348" y="1200"/>
                    <a:pt x="2656" y="1892"/>
                    <a:pt x="2075" y="2694"/>
                  </a:cubicBezTo>
                  <a:cubicBezTo>
                    <a:pt x="1504" y="3506"/>
                    <a:pt x="692" y="4308"/>
                    <a:pt x="351" y="5230"/>
                  </a:cubicBezTo>
                  <a:cubicBezTo>
                    <a:pt x="351" y="5230"/>
                    <a:pt x="231" y="5230"/>
                    <a:pt x="231" y="5350"/>
                  </a:cubicBezTo>
                  <a:cubicBezTo>
                    <a:pt x="0" y="6383"/>
                    <a:pt x="120" y="7656"/>
                    <a:pt x="231" y="8808"/>
                  </a:cubicBezTo>
                  <a:cubicBezTo>
                    <a:pt x="351" y="9500"/>
                    <a:pt x="231" y="10763"/>
                    <a:pt x="923" y="11225"/>
                  </a:cubicBezTo>
                  <a:cubicBezTo>
                    <a:pt x="923" y="11344"/>
                    <a:pt x="1042" y="11344"/>
                    <a:pt x="1042" y="11344"/>
                  </a:cubicBezTo>
                  <a:cubicBezTo>
                    <a:pt x="1176" y="11478"/>
                    <a:pt x="1310" y="11534"/>
                    <a:pt x="1444" y="11534"/>
                  </a:cubicBezTo>
                  <a:cubicBezTo>
                    <a:pt x="1541" y="11534"/>
                    <a:pt x="1637" y="11505"/>
                    <a:pt x="1734" y="11455"/>
                  </a:cubicBezTo>
                  <a:cubicBezTo>
                    <a:pt x="4501" y="8578"/>
                    <a:pt x="6917" y="5000"/>
                    <a:pt x="9453" y="1892"/>
                  </a:cubicBezTo>
                  <a:cubicBezTo>
                    <a:pt x="9803" y="1541"/>
                    <a:pt x="9683" y="970"/>
                    <a:pt x="9453" y="739"/>
                  </a:cubicBezTo>
                  <a:cubicBezTo>
                    <a:pt x="9453" y="389"/>
                    <a:pt x="9222" y="48"/>
                    <a:pt x="8881" y="48"/>
                  </a:cubicBezTo>
                  <a:cubicBezTo>
                    <a:pt x="8476" y="15"/>
                    <a:pt x="8071" y="0"/>
                    <a:pt x="76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3" name="Google Shape;2943;p41"/>
            <p:cNvSpPr/>
            <p:nvPr/>
          </p:nvSpPr>
          <p:spPr>
            <a:xfrm>
              <a:off x="5424360" y="3503363"/>
              <a:ext cx="419917" cy="567238"/>
            </a:xfrm>
            <a:custGeom>
              <a:avLst/>
              <a:gdLst/>
              <a:ahLst/>
              <a:cxnLst/>
              <a:rect l="l" t="t" r="r" b="b"/>
              <a:pathLst>
                <a:path w="10475" h="14150" extrusionOk="0">
                  <a:moveTo>
                    <a:pt x="9331" y="0"/>
                  </a:moveTo>
                  <a:cubicBezTo>
                    <a:pt x="9066" y="0"/>
                    <a:pt x="8795" y="120"/>
                    <a:pt x="8616" y="408"/>
                  </a:cubicBezTo>
                  <a:cubicBezTo>
                    <a:pt x="5619" y="4438"/>
                    <a:pt x="2041" y="8819"/>
                    <a:pt x="86" y="13550"/>
                  </a:cubicBezTo>
                  <a:cubicBezTo>
                    <a:pt x="0" y="13880"/>
                    <a:pt x="331" y="14149"/>
                    <a:pt x="611" y="14149"/>
                  </a:cubicBezTo>
                  <a:cubicBezTo>
                    <a:pt x="721" y="14149"/>
                    <a:pt x="823" y="14107"/>
                    <a:pt x="889" y="14011"/>
                  </a:cubicBezTo>
                  <a:cubicBezTo>
                    <a:pt x="2622" y="12166"/>
                    <a:pt x="3886" y="9972"/>
                    <a:pt x="5269" y="7897"/>
                  </a:cubicBezTo>
                  <a:cubicBezTo>
                    <a:pt x="6772" y="5711"/>
                    <a:pt x="8386" y="3406"/>
                    <a:pt x="10000" y="1211"/>
                  </a:cubicBezTo>
                  <a:cubicBezTo>
                    <a:pt x="10475" y="577"/>
                    <a:pt x="9914" y="0"/>
                    <a:pt x="93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4" name="Google Shape;2944;p41"/>
            <p:cNvSpPr/>
            <p:nvPr/>
          </p:nvSpPr>
          <p:spPr>
            <a:xfrm>
              <a:off x="5032547" y="3326417"/>
              <a:ext cx="328196" cy="278648"/>
            </a:xfrm>
            <a:custGeom>
              <a:avLst/>
              <a:gdLst/>
              <a:ahLst/>
              <a:cxnLst/>
              <a:rect l="l" t="t" r="r" b="b"/>
              <a:pathLst>
                <a:path w="8187" h="6951" extrusionOk="0">
                  <a:moveTo>
                    <a:pt x="7028" y="0"/>
                  </a:moveTo>
                  <a:cubicBezTo>
                    <a:pt x="6820" y="0"/>
                    <a:pt x="6600" y="94"/>
                    <a:pt x="6402" y="322"/>
                  </a:cubicBezTo>
                  <a:cubicBezTo>
                    <a:pt x="4438" y="2286"/>
                    <a:pt x="2252" y="4131"/>
                    <a:pt x="288" y="6206"/>
                  </a:cubicBezTo>
                  <a:cubicBezTo>
                    <a:pt x="1" y="6493"/>
                    <a:pt x="282" y="6950"/>
                    <a:pt x="653" y="6950"/>
                  </a:cubicBezTo>
                  <a:cubicBezTo>
                    <a:pt x="723" y="6950"/>
                    <a:pt x="796" y="6934"/>
                    <a:pt x="869" y="6897"/>
                  </a:cubicBezTo>
                  <a:cubicBezTo>
                    <a:pt x="3516" y="5745"/>
                    <a:pt x="5821" y="3670"/>
                    <a:pt x="7665" y="1475"/>
                  </a:cubicBezTo>
                  <a:cubicBezTo>
                    <a:pt x="8186" y="871"/>
                    <a:pt x="7661" y="0"/>
                    <a:pt x="702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5" name="Google Shape;2945;p41"/>
            <p:cNvSpPr/>
            <p:nvPr/>
          </p:nvSpPr>
          <p:spPr>
            <a:xfrm>
              <a:off x="4869672" y="3336359"/>
              <a:ext cx="286024" cy="193222"/>
            </a:xfrm>
            <a:custGeom>
              <a:avLst/>
              <a:gdLst/>
              <a:ahLst/>
              <a:cxnLst/>
              <a:rect l="l" t="t" r="r" b="b"/>
              <a:pathLst>
                <a:path w="7135" h="4820" extrusionOk="0">
                  <a:moveTo>
                    <a:pt x="5975" y="1"/>
                  </a:moveTo>
                  <a:cubicBezTo>
                    <a:pt x="5861" y="1"/>
                    <a:pt x="5742" y="24"/>
                    <a:pt x="5623" y="74"/>
                  </a:cubicBezTo>
                  <a:cubicBezTo>
                    <a:pt x="4701" y="535"/>
                    <a:pt x="3779" y="1347"/>
                    <a:pt x="2968" y="2038"/>
                  </a:cubicBezTo>
                  <a:cubicBezTo>
                    <a:pt x="2165" y="2730"/>
                    <a:pt x="1123" y="3302"/>
                    <a:pt x="321" y="3994"/>
                  </a:cubicBezTo>
                  <a:cubicBezTo>
                    <a:pt x="1" y="4314"/>
                    <a:pt x="266" y="4819"/>
                    <a:pt x="666" y="4819"/>
                  </a:cubicBezTo>
                  <a:cubicBezTo>
                    <a:pt x="703" y="4819"/>
                    <a:pt x="742" y="4815"/>
                    <a:pt x="782" y="4805"/>
                  </a:cubicBezTo>
                  <a:cubicBezTo>
                    <a:pt x="1815" y="4455"/>
                    <a:pt x="2737" y="3883"/>
                    <a:pt x="3779" y="3302"/>
                  </a:cubicBezTo>
                  <a:cubicBezTo>
                    <a:pt x="4701" y="2841"/>
                    <a:pt x="5854" y="2149"/>
                    <a:pt x="6546" y="1347"/>
                  </a:cubicBezTo>
                  <a:cubicBezTo>
                    <a:pt x="7135" y="758"/>
                    <a:pt x="6633" y="1"/>
                    <a:pt x="59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6" name="Google Shape;2946;p41"/>
            <p:cNvSpPr/>
            <p:nvPr/>
          </p:nvSpPr>
          <p:spPr>
            <a:xfrm>
              <a:off x="4734658" y="3333032"/>
              <a:ext cx="258805" cy="126997"/>
            </a:xfrm>
            <a:custGeom>
              <a:avLst/>
              <a:gdLst/>
              <a:ahLst/>
              <a:cxnLst/>
              <a:rect l="l" t="t" r="r" b="b"/>
              <a:pathLst>
                <a:path w="6456" h="3168" extrusionOk="0">
                  <a:moveTo>
                    <a:pt x="3515" y="1"/>
                  </a:moveTo>
                  <a:cubicBezTo>
                    <a:pt x="2718" y="1"/>
                    <a:pt x="1902" y="71"/>
                    <a:pt x="1264" y="388"/>
                  </a:cubicBezTo>
                  <a:cubicBezTo>
                    <a:pt x="341" y="849"/>
                    <a:pt x="0" y="2002"/>
                    <a:pt x="692" y="2924"/>
                  </a:cubicBezTo>
                  <a:cubicBezTo>
                    <a:pt x="835" y="3067"/>
                    <a:pt x="1111" y="3168"/>
                    <a:pt x="1354" y="3168"/>
                  </a:cubicBezTo>
                  <a:cubicBezTo>
                    <a:pt x="1502" y="3168"/>
                    <a:pt x="1638" y="3131"/>
                    <a:pt x="1725" y="3044"/>
                  </a:cubicBezTo>
                  <a:lnTo>
                    <a:pt x="1955" y="3044"/>
                  </a:lnTo>
                  <a:cubicBezTo>
                    <a:pt x="3228" y="2693"/>
                    <a:pt x="4491" y="2232"/>
                    <a:pt x="5644" y="1660"/>
                  </a:cubicBezTo>
                  <a:cubicBezTo>
                    <a:pt x="6455" y="1199"/>
                    <a:pt x="5994" y="47"/>
                    <a:pt x="5303" y="47"/>
                  </a:cubicBezTo>
                  <a:cubicBezTo>
                    <a:pt x="4788" y="47"/>
                    <a:pt x="4158" y="1"/>
                    <a:pt x="351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7" name="Google Shape;2947;p41"/>
            <p:cNvSpPr/>
            <p:nvPr/>
          </p:nvSpPr>
          <p:spPr>
            <a:xfrm>
              <a:off x="5022966" y="3873411"/>
              <a:ext cx="265940" cy="290274"/>
            </a:xfrm>
            <a:custGeom>
              <a:avLst/>
              <a:gdLst/>
              <a:ahLst/>
              <a:cxnLst/>
              <a:rect l="l" t="t" r="r" b="b"/>
              <a:pathLst>
                <a:path w="6634" h="7241" extrusionOk="0">
                  <a:moveTo>
                    <a:pt x="5832" y="1"/>
                  </a:moveTo>
                  <a:cubicBezTo>
                    <a:pt x="5680" y="1"/>
                    <a:pt x="5517" y="51"/>
                    <a:pt x="5368" y="169"/>
                  </a:cubicBezTo>
                  <a:cubicBezTo>
                    <a:pt x="3644" y="1783"/>
                    <a:pt x="2030" y="3858"/>
                    <a:pt x="527" y="5702"/>
                  </a:cubicBezTo>
                  <a:cubicBezTo>
                    <a:pt x="0" y="6404"/>
                    <a:pt x="613" y="7241"/>
                    <a:pt x="1240" y="7241"/>
                  </a:cubicBezTo>
                  <a:cubicBezTo>
                    <a:pt x="1437" y="7241"/>
                    <a:pt x="1635" y="7159"/>
                    <a:pt x="1799" y="6965"/>
                  </a:cubicBezTo>
                  <a:cubicBezTo>
                    <a:pt x="3293" y="5010"/>
                    <a:pt x="5027" y="3046"/>
                    <a:pt x="6291" y="861"/>
                  </a:cubicBezTo>
                  <a:cubicBezTo>
                    <a:pt x="6634" y="428"/>
                    <a:pt x="6277" y="1"/>
                    <a:pt x="58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8" name="Google Shape;2948;p41"/>
            <p:cNvSpPr/>
            <p:nvPr/>
          </p:nvSpPr>
          <p:spPr>
            <a:xfrm>
              <a:off x="4928720" y="4210426"/>
              <a:ext cx="87671" cy="80135"/>
            </a:xfrm>
            <a:custGeom>
              <a:avLst/>
              <a:gdLst/>
              <a:ahLst/>
              <a:cxnLst/>
              <a:rect l="l" t="t" r="r" b="b"/>
              <a:pathLst>
                <a:path w="2187" h="1999" extrusionOk="0">
                  <a:moveTo>
                    <a:pt x="1130" y="0"/>
                  </a:moveTo>
                  <a:cubicBezTo>
                    <a:pt x="1020" y="0"/>
                    <a:pt x="910" y="19"/>
                    <a:pt x="803" y="62"/>
                  </a:cubicBezTo>
                  <a:cubicBezTo>
                    <a:pt x="1" y="403"/>
                    <a:pt x="1" y="1445"/>
                    <a:pt x="692" y="1906"/>
                  </a:cubicBezTo>
                  <a:cubicBezTo>
                    <a:pt x="821" y="1970"/>
                    <a:pt x="958" y="1999"/>
                    <a:pt x="1096" y="1999"/>
                  </a:cubicBezTo>
                  <a:cubicBezTo>
                    <a:pt x="1455" y="1999"/>
                    <a:pt x="1823" y="1808"/>
                    <a:pt x="2076" y="1556"/>
                  </a:cubicBezTo>
                  <a:cubicBezTo>
                    <a:pt x="2186" y="1325"/>
                    <a:pt x="2186" y="984"/>
                    <a:pt x="2186" y="753"/>
                  </a:cubicBezTo>
                  <a:cubicBezTo>
                    <a:pt x="2096" y="377"/>
                    <a:pt x="1618" y="0"/>
                    <a:pt x="113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49" name="Google Shape;2949;p41"/>
            <p:cNvSpPr/>
            <p:nvPr/>
          </p:nvSpPr>
          <p:spPr>
            <a:xfrm>
              <a:off x="4977867" y="3639861"/>
              <a:ext cx="218918" cy="202081"/>
            </a:xfrm>
            <a:custGeom>
              <a:avLst/>
              <a:gdLst/>
              <a:ahLst/>
              <a:cxnLst/>
              <a:rect l="l" t="t" r="r" b="b"/>
              <a:pathLst>
                <a:path w="5461" h="5041" extrusionOk="0">
                  <a:moveTo>
                    <a:pt x="4649" y="1"/>
                  </a:moveTo>
                  <a:cubicBezTo>
                    <a:pt x="3386" y="111"/>
                    <a:pt x="2233" y="231"/>
                    <a:pt x="960" y="572"/>
                  </a:cubicBezTo>
                  <a:cubicBezTo>
                    <a:pt x="1" y="787"/>
                    <a:pt x="331" y="2100"/>
                    <a:pt x="1211" y="2100"/>
                  </a:cubicBezTo>
                  <a:cubicBezTo>
                    <a:pt x="1278" y="2100"/>
                    <a:pt x="1348" y="2092"/>
                    <a:pt x="1421" y="2076"/>
                  </a:cubicBezTo>
                  <a:cubicBezTo>
                    <a:pt x="2233" y="1845"/>
                    <a:pt x="3035" y="1725"/>
                    <a:pt x="3957" y="1614"/>
                  </a:cubicBezTo>
                  <a:cubicBezTo>
                    <a:pt x="4077" y="2647"/>
                    <a:pt x="4188" y="3689"/>
                    <a:pt x="4308" y="4612"/>
                  </a:cubicBezTo>
                  <a:cubicBezTo>
                    <a:pt x="4308" y="4897"/>
                    <a:pt x="4508" y="5040"/>
                    <a:pt x="4709" y="5040"/>
                  </a:cubicBezTo>
                  <a:cubicBezTo>
                    <a:pt x="4909" y="5040"/>
                    <a:pt x="5110" y="4897"/>
                    <a:pt x="5110" y="4612"/>
                  </a:cubicBezTo>
                  <a:lnTo>
                    <a:pt x="5461" y="803"/>
                  </a:lnTo>
                  <a:cubicBezTo>
                    <a:pt x="5461" y="342"/>
                    <a:pt x="5110" y="1"/>
                    <a:pt x="46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0" name="Google Shape;2950;p41"/>
            <p:cNvSpPr/>
            <p:nvPr/>
          </p:nvSpPr>
          <p:spPr>
            <a:xfrm>
              <a:off x="4893203" y="3791512"/>
              <a:ext cx="200037" cy="180674"/>
            </a:xfrm>
            <a:custGeom>
              <a:avLst/>
              <a:gdLst/>
              <a:ahLst/>
              <a:cxnLst/>
              <a:rect l="l" t="t" r="r" b="b"/>
              <a:pathLst>
                <a:path w="4990" h="4507" extrusionOk="0">
                  <a:moveTo>
                    <a:pt x="3992" y="0"/>
                  </a:moveTo>
                  <a:cubicBezTo>
                    <a:pt x="3955" y="0"/>
                    <a:pt x="3919" y="6"/>
                    <a:pt x="3884" y="17"/>
                  </a:cubicBezTo>
                  <a:cubicBezTo>
                    <a:pt x="2731" y="137"/>
                    <a:pt x="1578" y="248"/>
                    <a:pt x="536" y="829"/>
                  </a:cubicBezTo>
                  <a:cubicBezTo>
                    <a:pt x="1" y="1044"/>
                    <a:pt x="371" y="1761"/>
                    <a:pt x="798" y="1761"/>
                  </a:cubicBezTo>
                  <a:cubicBezTo>
                    <a:pt x="828" y="1761"/>
                    <a:pt x="857" y="1758"/>
                    <a:pt x="887" y="1751"/>
                  </a:cubicBezTo>
                  <a:cubicBezTo>
                    <a:pt x="1689" y="1631"/>
                    <a:pt x="2381" y="1520"/>
                    <a:pt x="3072" y="1400"/>
                  </a:cubicBezTo>
                  <a:cubicBezTo>
                    <a:pt x="3072" y="2323"/>
                    <a:pt x="3192" y="3245"/>
                    <a:pt x="3533" y="4056"/>
                  </a:cubicBezTo>
                  <a:cubicBezTo>
                    <a:pt x="3669" y="4367"/>
                    <a:pt x="3926" y="4507"/>
                    <a:pt x="4182" y="4507"/>
                  </a:cubicBezTo>
                  <a:cubicBezTo>
                    <a:pt x="4586" y="4507"/>
                    <a:pt x="4990" y="4160"/>
                    <a:pt x="4917" y="3595"/>
                  </a:cubicBezTo>
                  <a:cubicBezTo>
                    <a:pt x="4686" y="2553"/>
                    <a:pt x="4575" y="1751"/>
                    <a:pt x="4575" y="709"/>
                  </a:cubicBezTo>
                  <a:cubicBezTo>
                    <a:pt x="4675" y="403"/>
                    <a:pt x="4314" y="0"/>
                    <a:pt x="39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1" name="Google Shape;2951;p41"/>
            <p:cNvSpPr/>
            <p:nvPr/>
          </p:nvSpPr>
          <p:spPr>
            <a:xfrm>
              <a:off x="4337233" y="3333072"/>
              <a:ext cx="346436" cy="193623"/>
            </a:xfrm>
            <a:custGeom>
              <a:avLst/>
              <a:gdLst/>
              <a:ahLst/>
              <a:cxnLst/>
              <a:rect l="l" t="t" r="r" b="b"/>
              <a:pathLst>
                <a:path w="8642" h="4830" extrusionOk="0">
                  <a:moveTo>
                    <a:pt x="5814" y="0"/>
                  </a:moveTo>
                  <a:cubicBezTo>
                    <a:pt x="4146" y="0"/>
                    <a:pt x="2444" y="132"/>
                    <a:pt x="803" y="387"/>
                  </a:cubicBezTo>
                  <a:cubicBezTo>
                    <a:pt x="766" y="350"/>
                    <a:pt x="716" y="338"/>
                    <a:pt x="665" y="338"/>
                  </a:cubicBezTo>
                  <a:cubicBezTo>
                    <a:pt x="564" y="338"/>
                    <a:pt x="462" y="387"/>
                    <a:pt x="462" y="387"/>
                  </a:cubicBezTo>
                  <a:lnTo>
                    <a:pt x="231" y="387"/>
                  </a:lnTo>
                  <a:cubicBezTo>
                    <a:pt x="1" y="507"/>
                    <a:pt x="1" y="968"/>
                    <a:pt x="231" y="968"/>
                  </a:cubicBezTo>
                  <a:lnTo>
                    <a:pt x="572" y="968"/>
                  </a:lnTo>
                  <a:cubicBezTo>
                    <a:pt x="1614" y="2351"/>
                    <a:pt x="3108" y="3504"/>
                    <a:pt x="4381" y="4656"/>
                  </a:cubicBezTo>
                  <a:cubicBezTo>
                    <a:pt x="4552" y="4772"/>
                    <a:pt x="4724" y="4829"/>
                    <a:pt x="4897" y="4829"/>
                  </a:cubicBezTo>
                  <a:cubicBezTo>
                    <a:pt x="5070" y="4829"/>
                    <a:pt x="5243" y="4772"/>
                    <a:pt x="5414" y="4656"/>
                  </a:cubicBezTo>
                  <a:cubicBezTo>
                    <a:pt x="6336" y="3734"/>
                    <a:pt x="7258" y="2812"/>
                    <a:pt x="8300" y="1890"/>
                  </a:cubicBezTo>
                  <a:cubicBezTo>
                    <a:pt x="8641" y="1539"/>
                    <a:pt x="8411" y="1078"/>
                    <a:pt x="8070" y="848"/>
                  </a:cubicBezTo>
                  <a:cubicBezTo>
                    <a:pt x="8180" y="507"/>
                    <a:pt x="7950" y="46"/>
                    <a:pt x="7489" y="46"/>
                  </a:cubicBezTo>
                  <a:cubicBezTo>
                    <a:pt x="6937" y="15"/>
                    <a:pt x="6378" y="0"/>
                    <a:pt x="581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2" name="Google Shape;2952;p41"/>
            <p:cNvSpPr/>
            <p:nvPr/>
          </p:nvSpPr>
          <p:spPr>
            <a:xfrm>
              <a:off x="5814609" y="3326498"/>
              <a:ext cx="499290" cy="646251"/>
            </a:xfrm>
            <a:custGeom>
              <a:avLst/>
              <a:gdLst/>
              <a:ahLst/>
              <a:cxnLst/>
              <a:rect l="l" t="t" r="r" b="b"/>
              <a:pathLst>
                <a:path w="12455" h="16121" extrusionOk="0">
                  <a:moveTo>
                    <a:pt x="1336" y="0"/>
                  </a:moveTo>
                  <a:cubicBezTo>
                    <a:pt x="641" y="0"/>
                    <a:pt x="0" y="896"/>
                    <a:pt x="606" y="1593"/>
                  </a:cubicBezTo>
                  <a:cubicBezTo>
                    <a:pt x="2801" y="4009"/>
                    <a:pt x="4756" y="6545"/>
                    <a:pt x="6600" y="9081"/>
                  </a:cubicBezTo>
                  <a:cubicBezTo>
                    <a:pt x="8214" y="11387"/>
                    <a:pt x="9717" y="13812"/>
                    <a:pt x="11442" y="15997"/>
                  </a:cubicBezTo>
                  <a:cubicBezTo>
                    <a:pt x="11528" y="16084"/>
                    <a:pt x="11635" y="16121"/>
                    <a:pt x="11745" y="16121"/>
                  </a:cubicBezTo>
                  <a:cubicBezTo>
                    <a:pt x="12084" y="16121"/>
                    <a:pt x="12454" y="15773"/>
                    <a:pt x="12364" y="15426"/>
                  </a:cubicBezTo>
                  <a:cubicBezTo>
                    <a:pt x="10409" y="9773"/>
                    <a:pt x="5909" y="4701"/>
                    <a:pt x="1989" y="320"/>
                  </a:cubicBezTo>
                  <a:cubicBezTo>
                    <a:pt x="1793" y="94"/>
                    <a:pt x="1562" y="0"/>
                    <a:pt x="13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3" name="Google Shape;2953;p41"/>
            <p:cNvSpPr/>
            <p:nvPr/>
          </p:nvSpPr>
          <p:spPr>
            <a:xfrm>
              <a:off x="5784985" y="3696986"/>
              <a:ext cx="362872" cy="577100"/>
            </a:xfrm>
            <a:custGeom>
              <a:avLst/>
              <a:gdLst/>
              <a:ahLst/>
              <a:cxnLst/>
              <a:rect l="l" t="t" r="r" b="b"/>
              <a:pathLst>
                <a:path w="9052" h="14396" extrusionOk="0">
                  <a:moveTo>
                    <a:pt x="1170" y="1"/>
                  </a:moveTo>
                  <a:cubicBezTo>
                    <a:pt x="581" y="1"/>
                    <a:pt x="1" y="674"/>
                    <a:pt x="312" y="1453"/>
                  </a:cubicBezTo>
                  <a:cubicBezTo>
                    <a:pt x="1465" y="3989"/>
                    <a:pt x="2728" y="6414"/>
                    <a:pt x="4231" y="8830"/>
                  </a:cubicBezTo>
                  <a:cubicBezTo>
                    <a:pt x="5384" y="10675"/>
                    <a:pt x="6537" y="13100"/>
                    <a:pt x="8381" y="14364"/>
                  </a:cubicBezTo>
                  <a:cubicBezTo>
                    <a:pt x="8443" y="14385"/>
                    <a:pt x="8506" y="14396"/>
                    <a:pt x="8566" y="14396"/>
                  </a:cubicBezTo>
                  <a:cubicBezTo>
                    <a:pt x="8834" y="14396"/>
                    <a:pt x="9051" y="14189"/>
                    <a:pt x="8953" y="13902"/>
                  </a:cubicBezTo>
                  <a:cubicBezTo>
                    <a:pt x="8492" y="11597"/>
                    <a:pt x="6767" y="9522"/>
                    <a:pt x="5615" y="7567"/>
                  </a:cubicBezTo>
                  <a:cubicBezTo>
                    <a:pt x="4231" y="5262"/>
                    <a:pt x="3079" y="2836"/>
                    <a:pt x="1926" y="531"/>
                  </a:cubicBezTo>
                  <a:cubicBezTo>
                    <a:pt x="1737" y="156"/>
                    <a:pt x="1453" y="1"/>
                    <a:pt x="11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4" name="Google Shape;2954;p41"/>
            <p:cNvSpPr/>
            <p:nvPr/>
          </p:nvSpPr>
          <p:spPr>
            <a:xfrm>
              <a:off x="6014485" y="3332992"/>
              <a:ext cx="397427" cy="462409"/>
            </a:xfrm>
            <a:custGeom>
              <a:avLst/>
              <a:gdLst/>
              <a:ahLst/>
              <a:cxnLst/>
              <a:rect l="l" t="t" r="r" b="b"/>
              <a:pathLst>
                <a:path w="9914" h="11535" extrusionOk="0">
                  <a:moveTo>
                    <a:pt x="2250" y="0"/>
                  </a:moveTo>
                  <a:cubicBezTo>
                    <a:pt x="1849" y="0"/>
                    <a:pt x="1445" y="15"/>
                    <a:pt x="1042" y="48"/>
                  </a:cubicBezTo>
                  <a:cubicBezTo>
                    <a:pt x="692" y="48"/>
                    <a:pt x="461" y="389"/>
                    <a:pt x="461" y="739"/>
                  </a:cubicBezTo>
                  <a:cubicBezTo>
                    <a:pt x="120" y="970"/>
                    <a:pt x="0" y="1541"/>
                    <a:pt x="461" y="1892"/>
                  </a:cubicBezTo>
                  <a:cubicBezTo>
                    <a:pt x="2998" y="5000"/>
                    <a:pt x="5303" y="8578"/>
                    <a:pt x="8189" y="11455"/>
                  </a:cubicBezTo>
                  <a:cubicBezTo>
                    <a:pt x="8286" y="11505"/>
                    <a:pt x="8383" y="11534"/>
                    <a:pt x="8479" y="11534"/>
                  </a:cubicBezTo>
                  <a:cubicBezTo>
                    <a:pt x="8613" y="11534"/>
                    <a:pt x="8747" y="11478"/>
                    <a:pt x="8881" y="11344"/>
                  </a:cubicBezTo>
                  <a:lnTo>
                    <a:pt x="8992" y="11225"/>
                  </a:lnTo>
                  <a:cubicBezTo>
                    <a:pt x="9683" y="10763"/>
                    <a:pt x="9573" y="9500"/>
                    <a:pt x="9683" y="8808"/>
                  </a:cubicBezTo>
                  <a:cubicBezTo>
                    <a:pt x="9803" y="7656"/>
                    <a:pt x="9914" y="6383"/>
                    <a:pt x="9573" y="5350"/>
                  </a:cubicBezTo>
                  <a:lnTo>
                    <a:pt x="9573" y="5230"/>
                  </a:lnTo>
                  <a:cubicBezTo>
                    <a:pt x="9222" y="4308"/>
                    <a:pt x="8420" y="3506"/>
                    <a:pt x="7839" y="2694"/>
                  </a:cubicBezTo>
                  <a:cubicBezTo>
                    <a:pt x="7147" y="1892"/>
                    <a:pt x="6456" y="1200"/>
                    <a:pt x="5653" y="509"/>
                  </a:cubicBezTo>
                  <a:cubicBezTo>
                    <a:pt x="5653" y="389"/>
                    <a:pt x="5534" y="278"/>
                    <a:pt x="5423" y="278"/>
                  </a:cubicBezTo>
                  <a:cubicBezTo>
                    <a:pt x="4412" y="110"/>
                    <a:pt x="3338" y="0"/>
                    <a:pt x="2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5" name="Google Shape;2955;p41"/>
            <p:cNvSpPr/>
            <p:nvPr/>
          </p:nvSpPr>
          <p:spPr>
            <a:xfrm>
              <a:off x="5804668" y="3503363"/>
              <a:ext cx="421159" cy="567238"/>
            </a:xfrm>
            <a:custGeom>
              <a:avLst/>
              <a:gdLst/>
              <a:ahLst/>
              <a:cxnLst/>
              <a:rect l="l" t="t" r="r" b="b"/>
              <a:pathLst>
                <a:path w="10506" h="14150" extrusionOk="0">
                  <a:moveTo>
                    <a:pt x="1125" y="0"/>
                  </a:moveTo>
                  <a:cubicBezTo>
                    <a:pt x="530" y="0"/>
                    <a:pt x="0" y="577"/>
                    <a:pt x="393" y="1211"/>
                  </a:cubicBezTo>
                  <a:cubicBezTo>
                    <a:pt x="2007" y="3406"/>
                    <a:pt x="3621" y="5711"/>
                    <a:pt x="5234" y="7897"/>
                  </a:cubicBezTo>
                  <a:cubicBezTo>
                    <a:pt x="6618" y="9972"/>
                    <a:pt x="7890" y="12166"/>
                    <a:pt x="9504" y="14011"/>
                  </a:cubicBezTo>
                  <a:cubicBezTo>
                    <a:pt x="9601" y="14107"/>
                    <a:pt x="9725" y="14149"/>
                    <a:pt x="9852" y="14149"/>
                  </a:cubicBezTo>
                  <a:cubicBezTo>
                    <a:pt x="10173" y="14149"/>
                    <a:pt x="10506" y="13880"/>
                    <a:pt x="10426" y="13550"/>
                  </a:cubicBezTo>
                  <a:cubicBezTo>
                    <a:pt x="8462" y="8819"/>
                    <a:pt x="4893" y="4438"/>
                    <a:pt x="1896" y="408"/>
                  </a:cubicBezTo>
                  <a:cubicBezTo>
                    <a:pt x="1680" y="120"/>
                    <a:pt x="1395" y="0"/>
                    <a:pt x="112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6" name="Google Shape;2956;p41"/>
            <p:cNvSpPr/>
            <p:nvPr/>
          </p:nvSpPr>
          <p:spPr>
            <a:xfrm>
              <a:off x="6285996" y="3326417"/>
              <a:ext cx="331123" cy="278648"/>
            </a:xfrm>
            <a:custGeom>
              <a:avLst/>
              <a:gdLst/>
              <a:ahLst/>
              <a:cxnLst/>
              <a:rect l="l" t="t" r="r" b="b"/>
              <a:pathLst>
                <a:path w="8260" h="6951" extrusionOk="0">
                  <a:moveTo>
                    <a:pt x="1231" y="0"/>
                  </a:moveTo>
                  <a:cubicBezTo>
                    <a:pt x="568" y="0"/>
                    <a:pt x="1" y="871"/>
                    <a:pt x="605" y="1475"/>
                  </a:cubicBezTo>
                  <a:cubicBezTo>
                    <a:pt x="2449" y="3670"/>
                    <a:pt x="4755" y="5745"/>
                    <a:pt x="7411" y="6897"/>
                  </a:cubicBezTo>
                  <a:cubicBezTo>
                    <a:pt x="7484" y="6934"/>
                    <a:pt x="7557" y="6950"/>
                    <a:pt x="7626" y="6950"/>
                  </a:cubicBezTo>
                  <a:cubicBezTo>
                    <a:pt x="7995" y="6950"/>
                    <a:pt x="8260" y="6493"/>
                    <a:pt x="7872" y="6206"/>
                  </a:cubicBezTo>
                  <a:cubicBezTo>
                    <a:pt x="6027" y="4131"/>
                    <a:pt x="3833" y="2286"/>
                    <a:pt x="1878" y="322"/>
                  </a:cubicBezTo>
                  <a:cubicBezTo>
                    <a:pt x="1677" y="94"/>
                    <a:pt x="1449" y="0"/>
                    <a:pt x="12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7" name="Google Shape;2957;p41"/>
            <p:cNvSpPr/>
            <p:nvPr/>
          </p:nvSpPr>
          <p:spPr>
            <a:xfrm>
              <a:off x="6494009" y="3336359"/>
              <a:ext cx="286425" cy="193222"/>
            </a:xfrm>
            <a:custGeom>
              <a:avLst/>
              <a:gdLst/>
              <a:ahLst/>
              <a:cxnLst/>
              <a:rect l="l" t="t" r="r" b="b"/>
              <a:pathLst>
                <a:path w="7145" h="4820" extrusionOk="0">
                  <a:moveTo>
                    <a:pt x="1175" y="1"/>
                  </a:moveTo>
                  <a:cubicBezTo>
                    <a:pt x="511" y="1"/>
                    <a:pt x="1" y="758"/>
                    <a:pt x="488" y="1347"/>
                  </a:cubicBezTo>
                  <a:cubicBezTo>
                    <a:pt x="1300" y="2149"/>
                    <a:pt x="2332" y="2841"/>
                    <a:pt x="3374" y="3302"/>
                  </a:cubicBezTo>
                  <a:cubicBezTo>
                    <a:pt x="4297" y="3883"/>
                    <a:pt x="5330" y="4455"/>
                    <a:pt x="6372" y="4805"/>
                  </a:cubicBezTo>
                  <a:cubicBezTo>
                    <a:pt x="6411" y="4815"/>
                    <a:pt x="6450" y="4819"/>
                    <a:pt x="6487" y="4819"/>
                  </a:cubicBezTo>
                  <a:cubicBezTo>
                    <a:pt x="6886" y="4819"/>
                    <a:pt x="7145" y="4314"/>
                    <a:pt x="6833" y="3994"/>
                  </a:cubicBezTo>
                  <a:cubicBezTo>
                    <a:pt x="5910" y="3302"/>
                    <a:pt x="4988" y="2730"/>
                    <a:pt x="4177" y="2038"/>
                  </a:cubicBezTo>
                  <a:cubicBezTo>
                    <a:pt x="3374" y="1347"/>
                    <a:pt x="2452" y="535"/>
                    <a:pt x="1530" y="74"/>
                  </a:cubicBezTo>
                  <a:cubicBezTo>
                    <a:pt x="1410" y="24"/>
                    <a:pt x="1290" y="1"/>
                    <a:pt x="11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8" name="Google Shape;2958;p41"/>
            <p:cNvSpPr/>
            <p:nvPr/>
          </p:nvSpPr>
          <p:spPr>
            <a:xfrm>
              <a:off x="6652193" y="3333032"/>
              <a:ext cx="263615" cy="126997"/>
            </a:xfrm>
            <a:custGeom>
              <a:avLst/>
              <a:gdLst/>
              <a:ahLst/>
              <a:cxnLst/>
              <a:rect l="l" t="t" r="r" b="b"/>
              <a:pathLst>
                <a:path w="6576" h="3168" extrusionOk="0">
                  <a:moveTo>
                    <a:pt x="3047" y="1"/>
                  </a:moveTo>
                  <a:cubicBezTo>
                    <a:pt x="2416" y="1"/>
                    <a:pt x="1787" y="47"/>
                    <a:pt x="1273" y="47"/>
                  </a:cubicBezTo>
                  <a:cubicBezTo>
                    <a:pt x="461" y="47"/>
                    <a:pt x="0" y="1199"/>
                    <a:pt x="812" y="1660"/>
                  </a:cubicBezTo>
                  <a:cubicBezTo>
                    <a:pt x="2075" y="2232"/>
                    <a:pt x="3228" y="2693"/>
                    <a:pt x="4611" y="3044"/>
                  </a:cubicBezTo>
                  <a:lnTo>
                    <a:pt x="4842" y="3044"/>
                  </a:lnTo>
                  <a:cubicBezTo>
                    <a:pt x="4929" y="3131"/>
                    <a:pt x="5049" y="3168"/>
                    <a:pt x="5177" y="3168"/>
                  </a:cubicBezTo>
                  <a:cubicBezTo>
                    <a:pt x="5388" y="3168"/>
                    <a:pt x="5620" y="3067"/>
                    <a:pt x="5764" y="2924"/>
                  </a:cubicBezTo>
                  <a:cubicBezTo>
                    <a:pt x="6575" y="2002"/>
                    <a:pt x="6225" y="849"/>
                    <a:pt x="5192" y="388"/>
                  </a:cubicBezTo>
                  <a:cubicBezTo>
                    <a:pt x="4615" y="71"/>
                    <a:pt x="3829" y="1"/>
                    <a:pt x="30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59" name="Google Shape;2959;p41"/>
            <p:cNvSpPr/>
            <p:nvPr/>
          </p:nvSpPr>
          <p:spPr>
            <a:xfrm>
              <a:off x="6360037" y="3873411"/>
              <a:ext cx="267103" cy="290274"/>
            </a:xfrm>
            <a:custGeom>
              <a:avLst/>
              <a:gdLst/>
              <a:ahLst/>
              <a:cxnLst/>
              <a:rect l="l" t="t" r="r" b="b"/>
              <a:pathLst>
                <a:path w="6663" h="7241" extrusionOk="0">
                  <a:moveTo>
                    <a:pt x="786" y="1"/>
                  </a:moveTo>
                  <a:cubicBezTo>
                    <a:pt x="383" y="1"/>
                    <a:pt x="0" y="428"/>
                    <a:pt x="261" y="861"/>
                  </a:cubicBezTo>
                  <a:cubicBezTo>
                    <a:pt x="1525" y="3046"/>
                    <a:pt x="3258" y="5010"/>
                    <a:pt x="4872" y="6965"/>
                  </a:cubicBezTo>
                  <a:cubicBezTo>
                    <a:pt x="5037" y="7159"/>
                    <a:pt x="5234" y="7241"/>
                    <a:pt x="5430" y="7241"/>
                  </a:cubicBezTo>
                  <a:cubicBezTo>
                    <a:pt x="6055" y="7241"/>
                    <a:pt x="6662" y="6404"/>
                    <a:pt x="6135" y="5702"/>
                  </a:cubicBezTo>
                  <a:cubicBezTo>
                    <a:pt x="4522" y="3858"/>
                    <a:pt x="3028" y="1783"/>
                    <a:pt x="1183" y="169"/>
                  </a:cubicBezTo>
                  <a:cubicBezTo>
                    <a:pt x="1065" y="51"/>
                    <a:pt x="925" y="1"/>
                    <a:pt x="7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60" name="Google Shape;2960;p41"/>
            <p:cNvSpPr/>
            <p:nvPr/>
          </p:nvSpPr>
          <p:spPr>
            <a:xfrm>
              <a:off x="6629263" y="4210426"/>
              <a:ext cx="92442" cy="80135"/>
            </a:xfrm>
            <a:custGeom>
              <a:avLst/>
              <a:gdLst/>
              <a:ahLst/>
              <a:cxnLst/>
              <a:rect l="l" t="t" r="r" b="b"/>
              <a:pathLst>
                <a:path w="2306" h="1999" extrusionOk="0">
                  <a:moveTo>
                    <a:pt x="1172" y="0"/>
                  </a:moveTo>
                  <a:cubicBezTo>
                    <a:pt x="688" y="0"/>
                    <a:pt x="209" y="377"/>
                    <a:pt x="111" y="753"/>
                  </a:cubicBezTo>
                  <a:cubicBezTo>
                    <a:pt x="0" y="984"/>
                    <a:pt x="111" y="1325"/>
                    <a:pt x="231" y="1556"/>
                  </a:cubicBezTo>
                  <a:cubicBezTo>
                    <a:pt x="397" y="1808"/>
                    <a:pt x="803" y="1999"/>
                    <a:pt x="1190" y="1999"/>
                  </a:cubicBezTo>
                  <a:cubicBezTo>
                    <a:pt x="1339" y="1999"/>
                    <a:pt x="1486" y="1970"/>
                    <a:pt x="1614" y="1906"/>
                  </a:cubicBezTo>
                  <a:cubicBezTo>
                    <a:pt x="2306" y="1445"/>
                    <a:pt x="2306" y="403"/>
                    <a:pt x="1494" y="62"/>
                  </a:cubicBezTo>
                  <a:cubicBezTo>
                    <a:pt x="1389" y="19"/>
                    <a:pt x="1281" y="0"/>
                    <a:pt x="11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61" name="Google Shape;2961;p41"/>
            <p:cNvSpPr/>
            <p:nvPr/>
          </p:nvSpPr>
          <p:spPr>
            <a:xfrm>
              <a:off x="6453681" y="3639861"/>
              <a:ext cx="218878" cy="202081"/>
            </a:xfrm>
            <a:custGeom>
              <a:avLst/>
              <a:gdLst/>
              <a:ahLst/>
              <a:cxnLst/>
              <a:rect l="l" t="t" r="r" b="b"/>
              <a:pathLst>
                <a:path w="5460" h="5041" extrusionOk="0">
                  <a:moveTo>
                    <a:pt x="802" y="1"/>
                  </a:moveTo>
                  <a:cubicBezTo>
                    <a:pt x="341" y="1"/>
                    <a:pt x="0" y="342"/>
                    <a:pt x="0" y="803"/>
                  </a:cubicBezTo>
                  <a:cubicBezTo>
                    <a:pt x="0" y="2076"/>
                    <a:pt x="231" y="3339"/>
                    <a:pt x="341" y="4612"/>
                  </a:cubicBezTo>
                  <a:cubicBezTo>
                    <a:pt x="341" y="4897"/>
                    <a:pt x="544" y="5040"/>
                    <a:pt x="747" y="5040"/>
                  </a:cubicBezTo>
                  <a:cubicBezTo>
                    <a:pt x="950" y="5040"/>
                    <a:pt x="1153" y="4897"/>
                    <a:pt x="1153" y="4612"/>
                  </a:cubicBezTo>
                  <a:cubicBezTo>
                    <a:pt x="1263" y="3689"/>
                    <a:pt x="1383" y="2647"/>
                    <a:pt x="1494" y="1614"/>
                  </a:cubicBezTo>
                  <a:cubicBezTo>
                    <a:pt x="2306" y="1725"/>
                    <a:pt x="3228" y="1845"/>
                    <a:pt x="4030" y="2076"/>
                  </a:cubicBezTo>
                  <a:cubicBezTo>
                    <a:pt x="4104" y="2092"/>
                    <a:pt x="4175" y="2100"/>
                    <a:pt x="4242" y="2100"/>
                  </a:cubicBezTo>
                  <a:cubicBezTo>
                    <a:pt x="5130" y="2100"/>
                    <a:pt x="5459" y="787"/>
                    <a:pt x="4491" y="572"/>
                  </a:cubicBezTo>
                  <a:cubicBezTo>
                    <a:pt x="3228" y="231"/>
                    <a:pt x="1955" y="111"/>
                    <a:pt x="8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62" name="Google Shape;2962;p41"/>
            <p:cNvSpPr/>
            <p:nvPr/>
          </p:nvSpPr>
          <p:spPr>
            <a:xfrm>
              <a:off x="6554100" y="3791512"/>
              <a:ext cx="203083" cy="180674"/>
            </a:xfrm>
            <a:custGeom>
              <a:avLst/>
              <a:gdLst/>
              <a:ahLst/>
              <a:cxnLst/>
              <a:rect l="l" t="t" r="r" b="b"/>
              <a:pathLst>
                <a:path w="5066" h="4507" extrusionOk="0">
                  <a:moveTo>
                    <a:pt x="1045" y="0"/>
                  </a:moveTo>
                  <a:cubicBezTo>
                    <a:pt x="654" y="0"/>
                    <a:pt x="372" y="403"/>
                    <a:pt x="372" y="709"/>
                  </a:cubicBezTo>
                  <a:cubicBezTo>
                    <a:pt x="492" y="1751"/>
                    <a:pt x="372" y="2553"/>
                    <a:pt x="142" y="3595"/>
                  </a:cubicBezTo>
                  <a:cubicBezTo>
                    <a:pt x="1" y="4160"/>
                    <a:pt x="423" y="4507"/>
                    <a:pt x="850" y="4507"/>
                  </a:cubicBezTo>
                  <a:cubicBezTo>
                    <a:pt x="1120" y="4507"/>
                    <a:pt x="1393" y="4367"/>
                    <a:pt x="1525" y="4056"/>
                  </a:cubicBezTo>
                  <a:cubicBezTo>
                    <a:pt x="1875" y="3245"/>
                    <a:pt x="1986" y="2323"/>
                    <a:pt x="1875" y="1400"/>
                  </a:cubicBezTo>
                  <a:lnTo>
                    <a:pt x="1875" y="1400"/>
                  </a:lnTo>
                  <a:cubicBezTo>
                    <a:pt x="2678" y="1520"/>
                    <a:pt x="3369" y="1631"/>
                    <a:pt x="4061" y="1751"/>
                  </a:cubicBezTo>
                  <a:cubicBezTo>
                    <a:pt x="4098" y="1758"/>
                    <a:pt x="4135" y="1761"/>
                    <a:pt x="4171" y="1761"/>
                  </a:cubicBezTo>
                  <a:cubicBezTo>
                    <a:pt x="4697" y="1761"/>
                    <a:pt x="5066" y="1044"/>
                    <a:pt x="4522" y="829"/>
                  </a:cubicBezTo>
                  <a:cubicBezTo>
                    <a:pt x="3489" y="248"/>
                    <a:pt x="2337" y="137"/>
                    <a:pt x="1184" y="17"/>
                  </a:cubicBezTo>
                  <a:cubicBezTo>
                    <a:pt x="1136" y="6"/>
                    <a:pt x="1090" y="0"/>
                    <a:pt x="10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63" name="Google Shape;2963;p41"/>
            <p:cNvSpPr/>
            <p:nvPr/>
          </p:nvSpPr>
          <p:spPr>
            <a:xfrm>
              <a:off x="6966397" y="3333072"/>
              <a:ext cx="346837" cy="193623"/>
            </a:xfrm>
            <a:custGeom>
              <a:avLst/>
              <a:gdLst/>
              <a:ahLst/>
              <a:cxnLst/>
              <a:rect l="l" t="t" r="r" b="b"/>
              <a:pathLst>
                <a:path w="8652" h="4830" extrusionOk="0">
                  <a:moveTo>
                    <a:pt x="2833" y="0"/>
                  </a:moveTo>
                  <a:cubicBezTo>
                    <a:pt x="2269" y="0"/>
                    <a:pt x="1708" y="15"/>
                    <a:pt x="1154" y="46"/>
                  </a:cubicBezTo>
                  <a:cubicBezTo>
                    <a:pt x="582" y="46"/>
                    <a:pt x="462" y="507"/>
                    <a:pt x="462" y="848"/>
                  </a:cubicBezTo>
                  <a:cubicBezTo>
                    <a:pt x="121" y="1078"/>
                    <a:pt x="1" y="1539"/>
                    <a:pt x="351" y="1890"/>
                  </a:cubicBezTo>
                  <a:cubicBezTo>
                    <a:pt x="1273" y="2812"/>
                    <a:pt x="2306" y="3734"/>
                    <a:pt x="3229" y="4656"/>
                  </a:cubicBezTo>
                  <a:cubicBezTo>
                    <a:pt x="3344" y="4772"/>
                    <a:pt x="3517" y="4829"/>
                    <a:pt x="3690" y="4829"/>
                  </a:cubicBezTo>
                  <a:cubicBezTo>
                    <a:pt x="3863" y="4829"/>
                    <a:pt x="4035" y="4772"/>
                    <a:pt x="4151" y="4656"/>
                  </a:cubicBezTo>
                  <a:cubicBezTo>
                    <a:pt x="5423" y="3504"/>
                    <a:pt x="7037" y="2351"/>
                    <a:pt x="8070" y="968"/>
                  </a:cubicBezTo>
                  <a:lnTo>
                    <a:pt x="8301" y="968"/>
                  </a:lnTo>
                  <a:cubicBezTo>
                    <a:pt x="8651" y="968"/>
                    <a:pt x="8651" y="507"/>
                    <a:pt x="8301" y="387"/>
                  </a:cubicBezTo>
                  <a:lnTo>
                    <a:pt x="8190" y="387"/>
                  </a:lnTo>
                  <a:cubicBezTo>
                    <a:pt x="8110" y="387"/>
                    <a:pt x="8034" y="338"/>
                    <a:pt x="7957" y="338"/>
                  </a:cubicBezTo>
                  <a:cubicBezTo>
                    <a:pt x="7918" y="338"/>
                    <a:pt x="7879" y="350"/>
                    <a:pt x="7839" y="387"/>
                  </a:cubicBezTo>
                  <a:cubicBezTo>
                    <a:pt x="6206" y="132"/>
                    <a:pt x="4505" y="0"/>
                    <a:pt x="283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964" name="Google Shape;2964;p41"/>
          <p:cNvGrpSpPr/>
          <p:nvPr/>
        </p:nvGrpSpPr>
        <p:grpSpPr>
          <a:xfrm>
            <a:off x="3048028" y="4176289"/>
            <a:ext cx="3048021" cy="1919647"/>
            <a:chOff x="4337233" y="2416272"/>
            <a:chExt cx="2976002" cy="1874289"/>
          </a:xfrm>
        </p:grpSpPr>
        <p:sp>
          <p:nvSpPr>
            <p:cNvPr id="2965" name="Google Shape;2965;p41"/>
            <p:cNvSpPr/>
            <p:nvPr/>
          </p:nvSpPr>
          <p:spPr>
            <a:xfrm>
              <a:off x="5332800" y="2733845"/>
              <a:ext cx="501855" cy="646130"/>
            </a:xfrm>
            <a:custGeom>
              <a:avLst/>
              <a:gdLst/>
              <a:ahLst/>
              <a:cxnLst/>
              <a:rect l="l" t="t" r="r" b="b"/>
              <a:pathLst>
                <a:path w="12519" h="16118" extrusionOk="0">
                  <a:moveTo>
                    <a:pt x="789" y="0"/>
                  </a:moveTo>
                  <a:cubicBezTo>
                    <a:pt x="425" y="0"/>
                    <a:pt x="1" y="350"/>
                    <a:pt x="175" y="700"/>
                  </a:cubicBezTo>
                  <a:cubicBezTo>
                    <a:pt x="2140" y="6343"/>
                    <a:pt x="6631" y="11535"/>
                    <a:pt x="10550" y="15796"/>
                  </a:cubicBezTo>
                  <a:cubicBezTo>
                    <a:pt x="10750" y="16023"/>
                    <a:pt x="10984" y="16117"/>
                    <a:pt x="11210" y="16117"/>
                  </a:cubicBezTo>
                  <a:cubicBezTo>
                    <a:pt x="11903" y="16117"/>
                    <a:pt x="12518" y="15228"/>
                    <a:pt x="11823" y="14532"/>
                  </a:cubicBezTo>
                  <a:cubicBezTo>
                    <a:pt x="9748" y="12107"/>
                    <a:pt x="7673" y="9571"/>
                    <a:pt x="5828" y="7035"/>
                  </a:cubicBezTo>
                  <a:cubicBezTo>
                    <a:pt x="4215" y="4730"/>
                    <a:pt x="2831" y="2313"/>
                    <a:pt x="1098" y="119"/>
                  </a:cubicBezTo>
                  <a:cubicBezTo>
                    <a:pt x="1015" y="36"/>
                    <a:pt x="905" y="0"/>
                    <a:pt x="7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66" name="Google Shape;2966;p41"/>
            <p:cNvSpPr/>
            <p:nvPr/>
          </p:nvSpPr>
          <p:spPr>
            <a:xfrm>
              <a:off x="5501728" y="2432467"/>
              <a:ext cx="364075" cy="578463"/>
            </a:xfrm>
            <a:custGeom>
              <a:avLst/>
              <a:gdLst/>
              <a:ahLst/>
              <a:cxnLst/>
              <a:rect l="l" t="t" r="r" b="b"/>
              <a:pathLst>
                <a:path w="9082" h="14430" extrusionOk="0">
                  <a:moveTo>
                    <a:pt x="446" y="0"/>
                  </a:moveTo>
                  <a:cubicBezTo>
                    <a:pt x="234" y="0"/>
                    <a:pt x="1" y="207"/>
                    <a:pt x="1" y="490"/>
                  </a:cubicBezTo>
                  <a:cubicBezTo>
                    <a:pt x="462" y="2795"/>
                    <a:pt x="2306" y="4870"/>
                    <a:pt x="3459" y="6945"/>
                  </a:cubicBezTo>
                  <a:cubicBezTo>
                    <a:pt x="4722" y="9250"/>
                    <a:pt x="5875" y="11556"/>
                    <a:pt x="7148" y="13981"/>
                  </a:cubicBezTo>
                  <a:cubicBezTo>
                    <a:pt x="7322" y="14297"/>
                    <a:pt x="7583" y="14430"/>
                    <a:pt x="7849" y="14430"/>
                  </a:cubicBezTo>
                  <a:cubicBezTo>
                    <a:pt x="8454" y="14430"/>
                    <a:pt x="9082" y="13740"/>
                    <a:pt x="8761" y="12939"/>
                  </a:cubicBezTo>
                  <a:cubicBezTo>
                    <a:pt x="7609" y="10403"/>
                    <a:pt x="6225" y="7987"/>
                    <a:pt x="4842" y="5562"/>
                  </a:cubicBezTo>
                  <a:cubicBezTo>
                    <a:pt x="3689" y="3717"/>
                    <a:pt x="2537" y="1301"/>
                    <a:pt x="572" y="28"/>
                  </a:cubicBezTo>
                  <a:cubicBezTo>
                    <a:pt x="533" y="9"/>
                    <a:pt x="490" y="0"/>
                    <a:pt x="4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67" name="Google Shape;2967;p41"/>
            <p:cNvSpPr/>
            <p:nvPr/>
          </p:nvSpPr>
          <p:spPr>
            <a:xfrm>
              <a:off x="5238154" y="2912033"/>
              <a:ext cx="393018" cy="461567"/>
            </a:xfrm>
            <a:custGeom>
              <a:avLst/>
              <a:gdLst/>
              <a:ahLst/>
              <a:cxnLst/>
              <a:rect l="l" t="t" r="r" b="b"/>
              <a:pathLst>
                <a:path w="9804" h="11514" extrusionOk="0">
                  <a:moveTo>
                    <a:pt x="1388" y="1"/>
                  </a:moveTo>
                  <a:cubicBezTo>
                    <a:pt x="1273" y="1"/>
                    <a:pt x="1158" y="59"/>
                    <a:pt x="1042" y="174"/>
                  </a:cubicBezTo>
                  <a:lnTo>
                    <a:pt x="923" y="285"/>
                  </a:lnTo>
                  <a:cubicBezTo>
                    <a:pt x="231" y="746"/>
                    <a:pt x="351" y="2018"/>
                    <a:pt x="231" y="2821"/>
                  </a:cubicBezTo>
                  <a:cubicBezTo>
                    <a:pt x="120" y="3863"/>
                    <a:pt x="0" y="5126"/>
                    <a:pt x="231" y="6168"/>
                  </a:cubicBezTo>
                  <a:cubicBezTo>
                    <a:pt x="231" y="6279"/>
                    <a:pt x="351" y="6279"/>
                    <a:pt x="351" y="6279"/>
                  </a:cubicBezTo>
                  <a:cubicBezTo>
                    <a:pt x="692" y="7201"/>
                    <a:pt x="1504" y="8012"/>
                    <a:pt x="2075" y="8815"/>
                  </a:cubicBezTo>
                  <a:cubicBezTo>
                    <a:pt x="2656" y="9626"/>
                    <a:pt x="3348" y="10318"/>
                    <a:pt x="4150" y="11010"/>
                  </a:cubicBezTo>
                  <a:cubicBezTo>
                    <a:pt x="4270" y="11120"/>
                    <a:pt x="4270" y="11240"/>
                    <a:pt x="4501" y="11240"/>
                  </a:cubicBezTo>
                  <a:cubicBezTo>
                    <a:pt x="5516" y="11409"/>
                    <a:pt x="6590" y="11514"/>
                    <a:pt x="7684" y="11514"/>
                  </a:cubicBezTo>
                  <a:cubicBezTo>
                    <a:pt x="8081" y="11514"/>
                    <a:pt x="8481" y="11500"/>
                    <a:pt x="8881" y="11471"/>
                  </a:cubicBezTo>
                  <a:cubicBezTo>
                    <a:pt x="9222" y="11471"/>
                    <a:pt x="9453" y="11120"/>
                    <a:pt x="9453" y="10890"/>
                  </a:cubicBezTo>
                  <a:cubicBezTo>
                    <a:pt x="9683" y="10549"/>
                    <a:pt x="9803" y="9968"/>
                    <a:pt x="9453" y="9626"/>
                  </a:cubicBezTo>
                  <a:cubicBezTo>
                    <a:pt x="6917" y="6509"/>
                    <a:pt x="4501" y="3051"/>
                    <a:pt x="1734" y="174"/>
                  </a:cubicBezTo>
                  <a:cubicBezTo>
                    <a:pt x="1619" y="59"/>
                    <a:pt x="1504" y="1"/>
                    <a:pt x="13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68" name="Google Shape;2968;p41"/>
            <p:cNvSpPr/>
            <p:nvPr/>
          </p:nvSpPr>
          <p:spPr>
            <a:xfrm>
              <a:off x="5424360" y="2635991"/>
              <a:ext cx="420598" cy="568842"/>
            </a:xfrm>
            <a:custGeom>
              <a:avLst/>
              <a:gdLst/>
              <a:ahLst/>
              <a:cxnLst/>
              <a:rect l="l" t="t" r="r" b="b"/>
              <a:pathLst>
                <a:path w="10492" h="14190" extrusionOk="0">
                  <a:moveTo>
                    <a:pt x="610" y="1"/>
                  </a:moveTo>
                  <a:cubicBezTo>
                    <a:pt x="331" y="1"/>
                    <a:pt x="0" y="274"/>
                    <a:pt x="86" y="604"/>
                  </a:cubicBezTo>
                  <a:cubicBezTo>
                    <a:pt x="2041" y="5326"/>
                    <a:pt x="5619" y="9707"/>
                    <a:pt x="8616" y="13856"/>
                  </a:cubicBezTo>
                  <a:cubicBezTo>
                    <a:pt x="8782" y="14091"/>
                    <a:pt x="9025" y="14190"/>
                    <a:pt x="9270" y="14190"/>
                  </a:cubicBezTo>
                  <a:cubicBezTo>
                    <a:pt x="9874" y="14190"/>
                    <a:pt x="10492" y="13590"/>
                    <a:pt x="10000" y="12934"/>
                  </a:cubicBezTo>
                  <a:cubicBezTo>
                    <a:pt x="8386" y="10749"/>
                    <a:pt x="6772" y="8554"/>
                    <a:pt x="5269" y="6248"/>
                  </a:cubicBezTo>
                  <a:cubicBezTo>
                    <a:pt x="3886" y="4173"/>
                    <a:pt x="2622" y="1988"/>
                    <a:pt x="889" y="143"/>
                  </a:cubicBezTo>
                  <a:cubicBezTo>
                    <a:pt x="823" y="44"/>
                    <a:pt x="720" y="1"/>
                    <a:pt x="61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69" name="Google Shape;2969;p41"/>
            <p:cNvSpPr/>
            <p:nvPr/>
          </p:nvSpPr>
          <p:spPr>
            <a:xfrm>
              <a:off x="5031905" y="3103050"/>
              <a:ext cx="329439" cy="279129"/>
            </a:xfrm>
            <a:custGeom>
              <a:avLst/>
              <a:gdLst/>
              <a:ahLst/>
              <a:cxnLst/>
              <a:rect l="l" t="t" r="r" b="b"/>
              <a:pathLst>
                <a:path w="8218" h="6963" extrusionOk="0">
                  <a:moveTo>
                    <a:pt x="733" y="0"/>
                  </a:moveTo>
                  <a:cubicBezTo>
                    <a:pt x="332" y="0"/>
                    <a:pt x="0" y="400"/>
                    <a:pt x="304" y="711"/>
                  </a:cubicBezTo>
                  <a:cubicBezTo>
                    <a:pt x="2268" y="2786"/>
                    <a:pt x="4454" y="4631"/>
                    <a:pt x="6418" y="6706"/>
                  </a:cubicBezTo>
                  <a:cubicBezTo>
                    <a:pt x="6599" y="6886"/>
                    <a:pt x="6797" y="6962"/>
                    <a:pt x="6988" y="6962"/>
                  </a:cubicBezTo>
                  <a:cubicBezTo>
                    <a:pt x="7646" y="6962"/>
                    <a:pt x="8217" y="6062"/>
                    <a:pt x="7681" y="5433"/>
                  </a:cubicBezTo>
                  <a:cubicBezTo>
                    <a:pt x="5837" y="3247"/>
                    <a:pt x="3532" y="1173"/>
                    <a:pt x="885" y="20"/>
                  </a:cubicBezTo>
                  <a:cubicBezTo>
                    <a:pt x="834" y="7"/>
                    <a:pt x="783" y="0"/>
                    <a:pt x="73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0" name="Google Shape;2970;p41"/>
            <p:cNvSpPr/>
            <p:nvPr/>
          </p:nvSpPr>
          <p:spPr>
            <a:xfrm>
              <a:off x="4869592" y="3177212"/>
              <a:ext cx="285423" cy="194464"/>
            </a:xfrm>
            <a:custGeom>
              <a:avLst/>
              <a:gdLst/>
              <a:ahLst/>
              <a:cxnLst/>
              <a:rect l="l" t="t" r="r" b="b"/>
              <a:pathLst>
                <a:path w="7120" h="4851" extrusionOk="0">
                  <a:moveTo>
                    <a:pt x="677" y="0"/>
                  </a:moveTo>
                  <a:cubicBezTo>
                    <a:pt x="272" y="0"/>
                    <a:pt x="0" y="604"/>
                    <a:pt x="323" y="817"/>
                  </a:cubicBezTo>
                  <a:cubicBezTo>
                    <a:pt x="1125" y="1508"/>
                    <a:pt x="2167" y="2089"/>
                    <a:pt x="2970" y="2891"/>
                  </a:cubicBezTo>
                  <a:cubicBezTo>
                    <a:pt x="3781" y="3472"/>
                    <a:pt x="4703" y="4275"/>
                    <a:pt x="5625" y="4736"/>
                  </a:cubicBezTo>
                  <a:cubicBezTo>
                    <a:pt x="5764" y="4815"/>
                    <a:pt x="5903" y="4851"/>
                    <a:pt x="6034" y="4851"/>
                  </a:cubicBezTo>
                  <a:cubicBezTo>
                    <a:pt x="6663" y="4851"/>
                    <a:pt x="7120" y="4045"/>
                    <a:pt x="6548" y="3472"/>
                  </a:cubicBezTo>
                  <a:cubicBezTo>
                    <a:pt x="5856" y="2661"/>
                    <a:pt x="4703" y="1969"/>
                    <a:pt x="3781" y="1508"/>
                  </a:cubicBezTo>
                  <a:cubicBezTo>
                    <a:pt x="2739" y="936"/>
                    <a:pt x="1817" y="475"/>
                    <a:pt x="784" y="14"/>
                  </a:cubicBezTo>
                  <a:cubicBezTo>
                    <a:pt x="748" y="5"/>
                    <a:pt x="712" y="0"/>
                    <a:pt x="67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1" name="Google Shape;2971;p41"/>
            <p:cNvSpPr/>
            <p:nvPr/>
          </p:nvSpPr>
          <p:spPr>
            <a:xfrm>
              <a:off x="4734658" y="3246603"/>
              <a:ext cx="258805" cy="127077"/>
            </a:xfrm>
            <a:custGeom>
              <a:avLst/>
              <a:gdLst/>
              <a:ahLst/>
              <a:cxnLst/>
              <a:rect l="l" t="t" r="r" b="b"/>
              <a:pathLst>
                <a:path w="6456" h="3170" extrusionOk="0">
                  <a:moveTo>
                    <a:pt x="1344" y="0"/>
                  </a:moveTo>
                  <a:cubicBezTo>
                    <a:pt x="1103" y="0"/>
                    <a:pt x="833" y="97"/>
                    <a:pt x="692" y="238"/>
                  </a:cubicBezTo>
                  <a:cubicBezTo>
                    <a:pt x="0" y="1160"/>
                    <a:pt x="341" y="2313"/>
                    <a:pt x="1264" y="2774"/>
                  </a:cubicBezTo>
                  <a:cubicBezTo>
                    <a:pt x="1906" y="3098"/>
                    <a:pt x="2729" y="3170"/>
                    <a:pt x="3532" y="3170"/>
                  </a:cubicBezTo>
                  <a:cubicBezTo>
                    <a:pt x="4169" y="3170"/>
                    <a:pt x="4793" y="3125"/>
                    <a:pt x="5303" y="3125"/>
                  </a:cubicBezTo>
                  <a:cubicBezTo>
                    <a:pt x="5994" y="3125"/>
                    <a:pt x="6455" y="1972"/>
                    <a:pt x="5644" y="1622"/>
                  </a:cubicBezTo>
                  <a:cubicBezTo>
                    <a:pt x="4491" y="1050"/>
                    <a:pt x="3228" y="469"/>
                    <a:pt x="1955" y="128"/>
                  </a:cubicBezTo>
                  <a:lnTo>
                    <a:pt x="1725" y="128"/>
                  </a:lnTo>
                  <a:cubicBezTo>
                    <a:pt x="1636" y="39"/>
                    <a:pt x="1496" y="0"/>
                    <a:pt x="134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2" name="Google Shape;2972;p41"/>
            <p:cNvSpPr/>
            <p:nvPr/>
          </p:nvSpPr>
          <p:spPr>
            <a:xfrm>
              <a:off x="5022565" y="2543469"/>
              <a:ext cx="267183" cy="291837"/>
            </a:xfrm>
            <a:custGeom>
              <a:avLst/>
              <a:gdLst/>
              <a:ahLst/>
              <a:cxnLst/>
              <a:rect l="l" t="t" r="r" b="b"/>
              <a:pathLst>
                <a:path w="6665" h="7280" extrusionOk="0">
                  <a:moveTo>
                    <a:pt x="1283" y="0"/>
                  </a:moveTo>
                  <a:cubicBezTo>
                    <a:pt x="644" y="0"/>
                    <a:pt x="1" y="900"/>
                    <a:pt x="537" y="1529"/>
                  </a:cubicBezTo>
                  <a:cubicBezTo>
                    <a:pt x="2040" y="3484"/>
                    <a:pt x="3654" y="5449"/>
                    <a:pt x="5378" y="7173"/>
                  </a:cubicBezTo>
                  <a:cubicBezTo>
                    <a:pt x="5501" y="7247"/>
                    <a:pt x="5633" y="7279"/>
                    <a:pt x="5761" y="7279"/>
                  </a:cubicBezTo>
                  <a:cubicBezTo>
                    <a:pt x="6241" y="7279"/>
                    <a:pt x="6665" y="6822"/>
                    <a:pt x="6301" y="6371"/>
                  </a:cubicBezTo>
                  <a:cubicBezTo>
                    <a:pt x="5037" y="4296"/>
                    <a:pt x="3303" y="2221"/>
                    <a:pt x="1809" y="257"/>
                  </a:cubicBezTo>
                  <a:cubicBezTo>
                    <a:pt x="1654" y="76"/>
                    <a:pt x="1469" y="0"/>
                    <a:pt x="1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3" name="Google Shape;2973;p41"/>
            <p:cNvSpPr/>
            <p:nvPr/>
          </p:nvSpPr>
          <p:spPr>
            <a:xfrm>
              <a:off x="4928720" y="2416272"/>
              <a:ext cx="87671" cy="80496"/>
            </a:xfrm>
            <a:custGeom>
              <a:avLst/>
              <a:gdLst/>
              <a:ahLst/>
              <a:cxnLst/>
              <a:rect l="l" t="t" r="r" b="b"/>
              <a:pathLst>
                <a:path w="2187" h="2008" extrusionOk="0">
                  <a:moveTo>
                    <a:pt x="1080" y="1"/>
                  </a:moveTo>
                  <a:cubicBezTo>
                    <a:pt x="947" y="1"/>
                    <a:pt x="816" y="29"/>
                    <a:pt x="692" y="91"/>
                  </a:cubicBezTo>
                  <a:cubicBezTo>
                    <a:pt x="1" y="552"/>
                    <a:pt x="1" y="1585"/>
                    <a:pt x="803" y="1936"/>
                  </a:cubicBezTo>
                  <a:cubicBezTo>
                    <a:pt x="926" y="1985"/>
                    <a:pt x="1055" y="2007"/>
                    <a:pt x="1181" y="2007"/>
                  </a:cubicBezTo>
                  <a:cubicBezTo>
                    <a:pt x="1651" y="2007"/>
                    <a:pt x="2099" y="1694"/>
                    <a:pt x="2186" y="1244"/>
                  </a:cubicBezTo>
                  <a:cubicBezTo>
                    <a:pt x="2186" y="1013"/>
                    <a:pt x="2186" y="663"/>
                    <a:pt x="2076" y="552"/>
                  </a:cubicBezTo>
                  <a:cubicBezTo>
                    <a:pt x="1819" y="215"/>
                    <a:pt x="1444" y="1"/>
                    <a:pt x="108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4" name="Google Shape;2974;p41"/>
            <p:cNvSpPr/>
            <p:nvPr/>
          </p:nvSpPr>
          <p:spPr>
            <a:xfrm>
              <a:off x="4977867" y="2864530"/>
              <a:ext cx="218918" cy="202362"/>
            </a:xfrm>
            <a:custGeom>
              <a:avLst/>
              <a:gdLst/>
              <a:ahLst/>
              <a:cxnLst/>
              <a:rect l="l" t="t" r="r" b="b"/>
              <a:pathLst>
                <a:path w="5461" h="5048" extrusionOk="0">
                  <a:moveTo>
                    <a:pt x="4709" y="1"/>
                  </a:moveTo>
                  <a:cubicBezTo>
                    <a:pt x="4508" y="1"/>
                    <a:pt x="4308" y="146"/>
                    <a:pt x="4308" y="437"/>
                  </a:cubicBezTo>
                  <a:cubicBezTo>
                    <a:pt x="4188" y="1359"/>
                    <a:pt x="4077" y="2392"/>
                    <a:pt x="3957" y="3434"/>
                  </a:cubicBezTo>
                  <a:cubicBezTo>
                    <a:pt x="3035" y="3314"/>
                    <a:pt x="2233" y="3203"/>
                    <a:pt x="1421" y="2973"/>
                  </a:cubicBezTo>
                  <a:cubicBezTo>
                    <a:pt x="1348" y="2956"/>
                    <a:pt x="1277" y="2949"/>
                    <a:pt x="1210" y="2949"/>
                  </a:cubicBezTo>
                  <a:cubicBezTo>
                    <a:pt x="330" y="2949"/>
                    <a:pt x="1" y="4261"/>
                    <a:pt x="960" y="4587"/>
                  </a:cubicBezTo>
                  <a:cubicBezTo>
                    <a:pt x="2233" y="4817"/>
                    <a:pt x="3386" y="4928"/>
                    <a:pt x="4649" y="5048"/>
                  </a:cubicBezTo>
                  <a:cubicBezTo>
                    <a:pt x="5110" y="5048"/>
                    <a:pt x="5461" y="4697"/>
                    <a:pt x="5461" y="4236"/>
                  </a:cubicBezTo>
                  <a:lnTo>
                    <a:pt x="5110" y="437"/>
                  </a:lnTo>
                  <a:cubicBezTo>
                    <a:pt x="5110" y="146"/>
                    <a:pt x="4909" y="1"/>
                    <a:pt x="47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5" name="Google Shape;2975;p41"/>
            <p:cNvSpPr/>
            <p:nvPr/>
          </p:nvSpPr>
          <p:spPr>
            <a:xfrm>
              <a:off x="4891760" y="2735368"/>
              <a:ext cx="201400" cy="183641"/>
            </a:xfrm>
            <a:custGeom>
              <a:avLst/>
              <a:gdLst/>
              <a:ahLst/>
              <a:cxnLst/>
              <a:rect l="l" t="t" r="r" b="b"/>
              <a:pathLst>
                <a:path w="5024" h="4581" extrusionOk="0">
                  <a:moveTo>
                    <a:pt x="4258" y="1"/>
                  </a:moveTo>
                  <a:cubicBezTo>
                    <a:pt x="3989" y="1"/>
                    <a:pt x="3712" y="165"/>
                    <a:pt x="3569" y="542"/>
                  </a:cubicBezTo>
                  <a:cubicBezTo>
                    <a:pt x="3228" y="1233"/>
                    <a:pt x="3108" y="2155"/>
                    <a:pt x="3108" y="3078"/>
                  </a:cubicBezTo>
                  <a:cubicBezTo>
                    <a:pt x="2417" y="2967"/>
                    <a:pt x="1725" y="2847"/>
                    <a:pt x="923" y="2736"/>
                  </a:cubicBezTo>
                  <a:cubicBezTo>
                    <a:pt x="462" y="2736"/>
                    <a:pt x="0" y="3428"/>
                    <a:pt x="572" y="3659"/>
                  </a:cubicBezTo>
                  <a:cubicBezTo>
                    <a:pt x="1614" y="4230"/>
                    <a:pt x="2767" y="4350"/>
                    <a:pt x="3920" y="4581"/>
                  </a:cubicBezTo>
                  <a:cubicBezTo>
                    <a:pt x="4261" y="4581"/>
                    <a:pt x="4722" y="4120"/>
                    <a:pt x="4611" y="3769"/>
                  </a:cubicBezTo>
                  <a:cubicBezTo>
                    <a:pt x="4611" y="2736"/>
                    <a:pt x="4722" y="1925"/>
                    <a:pt x="4953" y="892"/>
                  </a:cubicBezTo>
                  <a:cubicBezTo>
                    <a:pt x="5024" y="346"/>
                    <a:pt x="4649" y="1"/>
                    <a:pt x="4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6" name="Google Shape;2976;p41"/>
            <p:cNvSpPr/>
            <p:nvPr/>
          </p:nvSpPr>
          <p:spPr>
            <a:xfrm>
              <a:off x="4337233" y="3180058"/>
              <a:ext cx="346436" cy="193462"/>
            </a:xfrm>
            <a:custGeom>
              <a:avLst/>
              <a:gdLst/>
              <a:ahLst/>
              <a:cxnLst/>
              <a:rect l="l" t="t" r="r" b="b"/>
              <a:pathLst>
                <a:path w="8642" h="4826" extrusionOk="0">
                  <a:moveTo>
                    <a:pt x="4897" y="1"/>
                  </a:moveTo>
                  <a:cubicBezTo>
                    <a:pt x="4724" y="1"/>
                    <a:pt x="4552" y="58"/>
                    <a:pt x="4381" y="174"/>
                  </a:cubicBezTo>
                  <a:cubicBezTo>
                    <a:pt x="3108" y="1326"/>
                    <a:pt x="1614" y="2479"/>
                    <a:pt x="572" y="3863"/>
                  </a:cubicBezTo>
                  <a:lnTo>
                    <a:pt x="231" y="3863"/>
                  </a:lnTo>
                  <a:cubicBezTo>
                    <a:pt x="1" y="3863"/>
                    <a:pt x="1" y="4324"/>
                    <a:pt x="231" y="4434"/>
                  </a:cubicBezTo>
                  <a:lnTo>
                    <a:pt x="462" y="4434"/>
                  </a:lnTo>
                  <a:cubicBezTo>
                    <a:pt x="462" y="4494"/>
                    <a:pt x="519" y="4524"/>
                    <a:pt x="591" y="4524"/>
                  </a:cubicBezTo>
                  <a:cubicBezTo>
                    <a:pt x="662" y="4524"/>
                    <a:pt x="748" y="4494"/>
                    <a:pt x="803" y="4434"/>
                  </a:cubicBezTo>
                  <a:cubicBezTo>
                    <a:pt x="2455" y="4698"/>
                    <a:pt x="4169" y="4826"/>
                    <a:pt x="5848" y="4826"/>
                  </a:cubicBezTo>
                  <a:cubicBezTo>
                    <a:pt x="6400" y="4826"/>
                    <a:pt x="6948" y="4812"/>
                    <a:pt x="7489" y="4785"/>
                  </a:cubicBezTo>
                  <a:cubicBezTo>
                    <a:pt x="7950" y="4785"/>
                    <a:pt x="8180" y="4324"/>
                    <a:pt x="8070" y="3973"/>
                  </a:cubicBezTo>
                  <a:cubicBezTo>
                    <a:pt x="8411" y="3863"/>
                    <a:pt x="8641" y="3401"/>
                    <a:pt x="8300" y="2940"/>
                  </a:cubicBezTo>
                  <a:cubicBezTo>
                    <a:pt x="7258" y="2018"/>
                    <a:pt x="6336" y="1207"/>
                    <a:pt x="5414" y="174"/>
                  </a:cubicBezTo>
                  <a:cubicBezTo>
                    <a:pt x="5243" y="58"/>
                    <a:pt x="5070" y="1"/>
                    <a:pt x="48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7" name="Google Shape;2977;p41"/>
            <p:cNvSpPr/>
            <p:nvPr/>
          </p:nvSpPr>
          <p:spPr>
            <a:xfrm>
              <a:off x="5814609" y="2733845"/>
              <a:ext cx="499290" cy="646130"/>
            </a:xfrm>
            <a:custGeom>
              <a:avLst/>
              <a:gdLst/>
              <a:ahLst/>
              <a:cxnLst/>
              <a:rect l="l" t="t" r="r" b="b"/>
              <a:pathLst>
                <a:path w="12455" h="16118" extrusionOk="0">
                  <a:moveTo>
                    <a:pt x="11740" y="0"/>
                  </a:moveTo>
                  <a:cubicBezTo>
                    <a:pt x="11631" y="0"/>
                    <a:pt x="11527" y="36"/>
                    <a:pt x="11442" y="119"/>
                  </a:cubicBezTo>
                  <a:cubicBezTo>
                    <a:pt x="9717" y="2313"/>
                    <a:pt x="8214" y="4730"/>
                    <a:pt x="6600" y="7035"/>
                  </a:cubicBezTo>
                  <a:cubicBezTo>
                    <a:pt x="4756" y="9571"/>
                    <a:pt x="2801" y="12107"/>
                    <a:pt x="606" y="14532"/>
                  </a:cubicBezTo>
                  <a:cubicBezTo>
                    <a:pt x="1" y="15228"/>
                    <a:pt x="639" y="16117"/>
                    <a:pt x="1333" y="16117"/>
                  </a:cubicBezTo>
                  <a:cubicBezTo>
                    <a:pt x="1560" y="16117"/>
                    <a:pt x="1792" y="16023"/>
                    <a:pt x="1989" y="15796"/>
                  </a:cubicBezTo>
                  <a:cubicBezTo>
                    <a:pt x="5909" y="11535"/>
                    <a:pt x="10409" y="6343"/>
                    <a:pt x="12364" y="700"/>
                  </a:cubicBezTo>
                  <a:cubicBezTo>
                    <a:pt x="12455" y="350"/>
                    <a:pt x="12079" y="0"/>
                    <a:pt x="117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8" name="Google Shape;2978;p41"/>
            <p:cNvSpPr/>
            <p:nvPr/>
          </p:nvSpPr>
          <p:spPr>
            <a:xfrm>
              <a:off x="5784624" y="2432467"/>
              <a:ext cx="363273" cy="578463"/>
            </a:xfrm>
            <a:custGeom>
              <a:avLst/>
              <a:gdLst/>
              <a:ahLst/>
              <a:cxnLst/>
              <a:rect l="l" t="t" r="r" b="b"/>
              <a:pathLst>
                <a:path w="9062" h="14430" extrusionOk="0">
                  <a:moveTo>
                    <a:pt x="8565" y="0"/>
                  </a:moveTo>
                  <a:cubicBezTo>
                    <a:pt x="8508" y="0"/>
                    <a:pt x="8449" y="9"/>
                    <a:pt x="8390" y="28"/>
                  </a:cubicBezTo>
                  <a:cubicBezTo>
                    <a:pt x="6546" y="1301"/>
                    <a:pt x="5393" y="3717"/>
                    <a:pt x="4240" y="5562"/>
                  </a:cubicBezTo>
                  <a:cubicBezTo>
                    <a:pt x="2737" y="7987"/>
                    <a:pt x="1474" y="10403"/>
                    <a:pt x="321" y="12939"/>
                  </a:cubicBezTo>
                  <a:cubicBezTo>
                    <a:pt x="1" y="13740"/>
                    <a:pt x="624" y="14430"/>
                    <a:pt x="1229" y="14430"/>
                  </a:cubicBezTo>
                  <a:cubicBezTo>
                    <a:pt x="1495" y="14430"/>
                    <a:pt x="1758" y="14297"/>
                    <a:pt x="1935" y="13981"/>
                  </a:cubicBezTo>
                  <a:cubicBezTo>
                    <a:pt x="3088" y="11556"/>
                    <a:pt x="4240" y="9250"/>
                    <a:pt x="5624" y="6945"/>
                  </a:cubicBezTo>
                  <a:cubicBezTo>
                    <a:pt x="6776" y="4870"/>
                    <a:pt x="8501" y="2795"/>
                    <a:pt x="8962" y="490"/>
                  </a:cubicBezTo>
                  <a:cubicBezTo>
                    <a:pt x="9061" y="207"/>
                    <a:pt x="8838" y="0"/>
                    <a:pt x="85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79" name="Google Shape;2979;p41"/>
            <p:cNvSpPr/>
            <p:nvPr/>
          </p:nvSpPr>
          <p:spPr>
            <a:xfrm>
              <a:off x="6014485" y="2912033"/>
              <a:ext cx="397427" cy="461567"/>
            </a:xfrm>
            <a:custGeom>
              <a:avLst/>
              <a:gdLst/>
              <a:ahLst/>
              <a:cxnLst/>
              <a:rect l="l" t="t" r="r" b="b"/>
              <a:pathLst>
                <a:path w="9914" h="11514" extrusionOk="0">
                  <a:moveTo>
                    <a:pt x="8535" y="1"/>
                  </a:moveTo>
                  <a:cubicBezTo>
                    <a:pt x="8420" y="1"/>
                    <a:pt x="8305" y="59"/>
                    <a:pt x="8189" y="174"/>
                  </a:cubicBezTo>
                  <a:cubicBezTo>
                    <a:pt x="5303" y="3051"/>
                    <a:pt x="2998" y="6509"/>
                    <a:pt x="461" y="9626"/>
                  </a:cubicBezTo>
                  <a:cubicBezTo>
                    <a:pt x="0" y="9968"/>
                    <a:pt x="120" y="10549"/>
                    <a:pt x="461" y="10890"/>
                  </a:cubicBezTo>
                  <a:cubicBezTo>
                    <a:pt x="461" y="11120"/>
                    <a:pt x="692" y="11471"/>
                    <a:pt x="1042" y="11471"/>
                  </a:cubicBezTo>
                  <a:cubicBezTo>
                    <a:pt x="1440" y="11500"/>
                    <a:pt x="1839" y="11514"/>
                    <a:pt x="2235" y="11514"/>
                  </a:cubicBezTo>
                  <a:cubicBezTo>
                    <a:pt x="3328" y="11514"/>
                    <a:pt x="4408" y="11409"/>
                    <a:pt x="5423" y="11240"/>
                  </a:cubicBezTo>
                  <a:cubicBezTo>
                    <a:pt x="5534" y="11240"/>
                    <a:pt x="5653" y="11120"/>
                    <a:pt x="5653" y="11010"/>
                  </a:cubicBezTo>
                  <a:cubicBezTo>
                    <a:pt x="6456" y="10318"/>
                    <a:pt x="7147" y="9626"/>
                    <a:pt x="7839" y="8815"/>
                  </a:cubicBezTo>
                  <a:cubicBezTo>
                    <a:pt x="8420" y="8012"/>
                    <a:pt x="9222" y="7201"/>
                    <a:pt x="9573" y="6279"/>
                  </a:cubicBezTo>
                  <a:lnTo>
                    <a:pt x="9573" y="6168"/>
                  </a:lnTo>
                  <a:cubicBezTo>
                    <a:pt x="9914" y="5126"/>
                    <a:pt x="9803" y="3863"/>
                    <a:pt x="9683" y="2821"/>
                  </a:cubicBezTo>
                  <a:cubicBezTo>
                    <a:pt x="9573" y="2018"/>
                    <a:pt x="9683" y="746"/>
                    <a:pt x="8992" y="285"/>
                  </a:cubicBezTo>
                  <a:cubicBezTo>
                    <a:pt x="8881" y="285"/>
                    <a:pt x="8881" y="174"/>
                    <a:pt x="8881" y="174"/>
                  </a:cubicBezTo>
                  <a:cubicBezTo>
                    <a:pt x="8766" y="59"/>
                    <a:pt x="8651" y="1"/>
                    <a:pt x="85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0" name="Google Shape;2980;p41"/>
            <p:cNvSpPr/>
            <p:nvPr/>
          </p:nvSpPr>
          <p:spPr>
            <a:xfrm>
              <a:off x="5804107" y="2635991"/>
              <a:ext cx="421721" cy="568842"/>
            </a:xfrm>
            <a:custGeom>
              <a:avLst/>
              <a:gdLst/>
              <a:ahLst/>
              <a:cxnLst/>
              <a:rect l="l" t="t" r="r" b="b"/>
              <a:pathLst>
                <a:path w="10520" h="14190" extrusionOk="0">
                  <a:moveTo>
                    <a:pt x="9867" y="1"/>
                  </a:moveTo>
                  <a:cubicBezTo>
                    <a:pt x="9740" y="1"/>
                    <a:pt x="9615" y="44"/>
                    <a:pt x="9518" y="143"/>
                  </a:cubicBezTo>
                  <a:cubicBezTo>
                    <a:pt x="7904" y="1988"/>
                    <a:pt x="6632" y="4173"/>
                    <a:pt x="5248" y="6248"/>
                  </a:cubicBezTo>
                  <a:cubicBezTo>
                    <a:pt x="3635" y="8554"/>
                    <a:pt x="2021" y="10749"/>
                    <a:pt x="407" y="12934"/>
                  </a:cubicBezTo>
                  <a:cubicBezTo>
                    <a:pt x="0" y="13590"/>
                    <a:pt x="582" y="14190"/>
                    <a:pt x="1201" y="14190"/>
                  </a:cubicBezTo>
                  <a:cubicBezTo>
                    <a:pt x="1453" y="14190"/>
                    <a:pt x="1710" y="14091"/>
                    <a:pt x="1910" y="13856"/>
                  </a:cubicBezTo>
                  <a:cubicBezTo>
                    <a:pt x="4907" y="9707"/>
                    <a:pt x="8476" y="5326"/>
                    <a:pt x="10440" y="604"/>
                  </a:cubicBezTo>
                  <a:cubicBezTo>
                    <a:pt x="10520" y="274"/>
                    <a:pt x="10187" y="1"/>
                    <a:pt x="98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1" name="Google Shape;2981;p41"/>
            <p:cNvSpPr/>
            <p:nvPr/>
          </p:nvSpPr>
          <p:spPr>
            <a:xfrm>
              <a:off x="6285314" y="3103050"/>
              <a:ext cx="332686" cy="279129"/>
            </a:xfrm>
            <a:custGeom>
              <a:avLst/>
              <a:gdLst/>
              <a:ahLst/>
              <a:cxnLst/>
              <a:rect l="l" t="t" r="r" b="b"/>
              <a:pathLst>
                <a:path w="8299" h="6963" extrusionOk="0">
                  <a:moveTo>
                    <a:pt x="7579" y="0"/>
                  </a:moveTo>
                  <a:cubicBezTo>
                    <a:pt x="7530" y="0"/>
                    <a:pt x="7479" y="7"/>
                    <a:pt x="7428" y="20"/>
                  </a:cubicBezTo>
                  <a:cubicBezTo>
                    <a:pt x="4772" y="1173"/>
                    <a:pt x="2466" y="3247"/>
                    <a:pt x="622" y="5433"/>
                  </a:cubicBezTo>
                  <a:cubicBezTo>
                    <a:pt x="0" y="6062"/>
                    <a:pt x="619" y="6962"/>
                    <a:pt x="1307" y="6962"/>
                  </a:cubicBezTo>
                  <a:cubicBezTo>
                    <a:pt x="1506" y="6962"/>
                    <a:pt x="1712" y="6886"/>
                    <a:pt x="1895" y="6706"/>
                  </a:cubicBezTo>
                  <a:cubicBezTo>
                    <a:pt x="3850" y="4631"/>
                    <a:pt x="6044" y="2786"/>
                    <a:pt x="7889" y="711"/>
                  </a:cubicBezTo>
                  <a:cubicBezTo>
                    <a:pt x="8299" y="400"/>
                    <a:pt x="7979" y="0"/>
                    <a:pt x="757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2" name="Google Shape;2982;p41"/>
            <p:cNvSpPr/>
            <p:nvPr/>
          </p:nvSpPr>
          <p:spPr>
            <a:xfrm>
              <a:off x="6494570" y="3177212"/>
              <a:ext cx="285984" cy="194464"/>
            </a:xfrm>
            <a:custGeom>
              <a:avLst/>
              <a:gdLst/>
              <a:ahLst/>
              <a:cxnLst/>
              <a:rect l="l" t="t" r="r" b="b"/>
              <a:pathLst>
                <a:path w="7134" h="4851" extrusionOk="0">
                  <a:moveTo>
                    <a:pt x="6464" y="0"/>
                  </a:moveTo>
                  <a:cubicBezTo>
                    <a:pt x="6429" y="0"/>
                    <a:pt x="6394" y="5"/>
                    <a:pt x="6358" y="14"/>
                  </a:cubicBezTo>
                  <a:cubicBezTo>
                    <a:pt x="5316" y="475"/>
                    <a:pt x="4283" y="936"/>
                    <a:pt x="3360" y="1508"/>
                  </a:cubicBezTo>
                  <a:cubicBezTo>
                    <a:pt x="2318" y="1969"/>
                    <a:pt x="1286" y="2661"/>
                    <a:pt x="474" y="3472"/>
                  </a:cubicBezTo>
                  <a:cubicBezTo>
                    <a:pt x="1" y="4045"/>
                    <a:pt x="468" y="4851"/>
                    <a:pt x="1104" y="4851"/>
                  </a:cubicBezTo>
                  <a:cubicBezTo>
                    <a:pt x="1236" y="4851"/>
                    <a:pt x="1376" y="4815"/>
                    <a:pt x="1516" y="4736"/>
                  </a:cubicBezTo>
                  <a:cubicBezTo>
                    <a:pt x="2438" y="4275"/>
                    <a:pt x="3360" y="3472"/>
                    <a:pt x="4163" y="2891"/>
                  </a:cubicBezTo>
                  <a:cubicBezTo>
                    <a:pt x="4974" y="2089"/>
                    <a:pt x="5896" y="1508"/>
                    <a:pt x="6819" y="817"/>
                  </a:cubicBezTo>
                  <a:cubicBezTo>
                    <a:pt x="7133" y="604"/>
                    <a:pt x="6868" y="0"/>
                    <a:pt x="64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3" name="Google Shape;2983;p41"/>
            <p:cNvSpPr/>
            <p:nvPr/>
          </p:nvSpPr>
          <p:spPr>
            <a:xfrm>
              <a:off x="6652193" y="3246603"/>
              <a:ext cx="263615" cy="127077"/>
            </a:xfrm>
            <a:custGeom>
              <a:avLst/>
              <a:gdLst/>
              <a:ahLst/>
              <a:cxnLst/>
              <a:rect l="l" t="t" r="r" b="b"/>
              <a:pathLst>
                <a:path w="6576" h="3170" extrusionOk="0">
                  <a:moveTo>
                    <a:pt x="5185" y="0"/>
                  </a:moveTo>
                  <a:cubicBezTo>
                    <a:pt x="5054" y="0"/>
                    <a:pt x="4931" y="39"/>
                    <a:pt x="4842" y="128"/>
                  </a:cubicBezTo>
                  <a:lnTo>
                    <a:pt x="4611" y="128"/>
                  </a:lnTo>
                  <a:cubicBezTo>
                    <a:pt x="3228" y="469"/>
                    <a:pt x="2075" y="1050"/>
                    <a:pt x="812" y="1622"/>
                  </a:cubicBezTo>
                  <a:cubicBezTo>
                    <a:pt x="0" y="1972"/>
                    <a:pt x="461" y="3125"/>
                    <a:pt x="1273" y="3125"/>
                  </a:cubicBezTo>
                  <a:cubicBezTo>
                    <a:pt x="1783" y="3125"/>
                    <a:pt x="2405" y="3170"/>
                    <a:pt x="3030" y="3170"/>
                  </a:cubicBezTo>
                  <a:cubicBezTo>
                    <a:pt x="3818" y="3170"/>
                    <a:pt x="4611" y="3098"/>
                    <a:pt x="5192" y="2774"/>
                  </a:cubicBezTo>
                  <a:cubicBezTo>
                    <a:pt x="6225" y="2313"/>
                    <a:pt x="6575" y="1160"/>
                    <a:pt x="5764" y="238"/>
                  </a:cubicBezTo>
                  <a:cubicBezTo>
                    <a:pt x="5622" y="97"/>
                    <a:pt x="5394" y="0"/>
                    <a:pt x="51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4" name="Google Shape;2984;p41"/>
            <p:cNvSpPr/>
            <p:nvPr/>
          </p:nvSpPr>
          <p:spPr>
            <a:xfrm>
              <a:off x="6359396" y="2543469"/>
              <a:ext cx="268105" cy="291837"/>
            </a:xfrm>
            <a:custGeom>
              <a:avLst/>
              <a:gdLst/>
              <a:ahLst/>
              <a:cxnLst/>
              <a:rect l="l" t="t" r="r" b="b"/>
              <a:pathLst>
                <a:path w="6688" h="7280" extrusionOk="0">
                  <a:moveTo>
                    <a:pt x="5413" y="0"/>
                  </a:moveTo>
                  <a:cubicBezTo>
                    <a:pt x="5228" y="0"/>
                    <a:pt x="5044" y="76"/>
                    <a:pt x="4888" y="257"/>
                  </a:cubicBezTo>
                  <a:cubicBezTo>
                    <a:pt x="3274" y="2221"/>
                    <a:pt x="1541" y="4296"/>
                    <a:pt x="277" y="6371"/>
                  </a:cubicBezTo>
                  <a:cubicBezTo>
                    <a:pt x="0" y="6822"/>
                    <a:pt x="448" y="7279"/>
                    <a:pt x="876" y="7279"/>
                  </a:cubicBezTo>
                  <a:cubicBezTo>
                    <a:pt x="990" y="7279"/>
                    <a:pt x="1102" y="7247"/>
                    <a:pt x="1199" y="7173"/>
                  </a:cubicBezTo>
                  <a:cubicBezTo>
                    <a:pt x="3044" y="5449"/>
                    <a:pt x="4538" y="3484"/>
                    <a:pt x="6151" y="1529"/>
                  </a:cubicBezTo>
                  <a:cubicBezTo>
                    <a:pt x="6687" y="900"/>
                    <a:pt x="6049" y="0"/>
                    <a:pt x="54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5" name="Google Shape;2985;p41"/>
            <p:cNvSpPr/>
            <p:nvPr/>
          </p:nvSpPr>
          <p:spPr>
            <a:xfrm>
              <a:off x="6629263" y="2416272"/>
              <a:ext cx="92442" cy="80496"/>
            </a:xfrm>
            <a:custGeom>
              <a:avLst/>
              <a:gdLst/>
              <a:ahLst/>
              <a:cxnLst/>
              <a:rect l="l" t="t" r="r" b="b"/>
              <a:pathLst>
                <a:path w="2306" h="2008" extrusionOk="0">
                  <a:moveTo>
                    <a:pt x="1207" y="1"/>
                  </a:moveTo>
                  <a:cubicBezTo>
                    <a:pt x="816" y="1"/>
                    <a:pt x="400" y="215"/>
                    <a:pt x="231" y="552"/>
                  </a:cubicBezTo>
                  <a:cubicBezTo>
                    <a:pt x="111" y="663"/>
                    <a:pt x="0" y="1013"/>
                    <a:pt x="111" y="1244"/>
                  </a:cubicBezTo>
                  <a:cubicBezTo>
                    <a:pt x="206" y="1694"/>
                    <a:pt x="655" y="2007"/>
                    <a:pt x="1121" y="2007"/>
                  </a:cubicBezTo>
                  <a:cubicBezTo>
                    <a:pt x="1246" y="2007"/>
                    <a:pt x="1373" y="1985"/>
                    <a:pt x="1494" y="1936"/>
                  </a:cubicBezTo>
                  <a:cubicBezTo>
                    <a:pt x="2306" y="1585"/>
                    <a:pt x="2306" y="552"/>
                    <a:pt x="1614" y="91"/>
                  </a:cubicBezTo>
                  <a:cubicBezTo>
                    <a:pt x="1491" y="29"/>
                    <a:pt x="1351" y="1"/>
                    <a:pt x="120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6" name="Google Shape;2986;p41"/>
            <p:cNvSpPr/>
            <p:nvPr/>
          </p:nvSpPr>
          <p:spPr>
            <a:xfrm>
              <a:off x="6453681" y="2864530"/>
              <a:ext cx="218878" cy="202362"/>
            </a:xfrm>
            <a:custGeom>
              <a:avLst/>
              <a:gdLst/>
              <a:ahLst/>
              <a:cxnLst/>
              <a:rect l="l" t="t" r="r" b="b"/>
              <a:pathLst>
                <a:path w="5460" h="5048" extrusionOk="0">
                  <a:moveTo>
                    <a:pt x="747" y="1"/>
                  </a:moveTo>
                  <a:cubicBezTo>
                    <a:pt x="544" y="1"/>
                    <a:pt x="341" y="146"/>
                    <a:pt x="341" y="437"/>
                  </a:cubicBezTo>
                  <a:cubicBezTo>
                    <a:pt x="231" y="1700"/>
                    <a:pt x="0" y="2973"/>
                    <a:pt x="0" y="4236"/>
                  </a:cubicBezTo>
                  <a:cubicBezTo>
                    <a:pt x="0" y="4697"/>
                    <a:pt x="341" y="5048"/>
                    <a:pt x="802" y="5048"/>
                  </a:cubicBezTo>
                  <a:cubicBezTo>
                    <a:pt x="1955" y="4928"/>
                    <a:pt x="3228" y="4817"/>
                    <a:pt x="4491" y="4587"/>
                  </a:cubicBezTo>
                  <a:cubicBezTo>
                    <a:pt x="5459" y="4261"/>
                    <a:pt x="5130" y="2949"/>
                    <a:pt x="4243" y="2949"/>
                  </a:cubicBezTo>
                  <a:cubicBezTo>
                    <a:pt x="4175" y="2949"/>
                    <a:pt x="4104" y="2956"/>
                    <a:pt x="4030" y="2973"/>
                  </a:cubicBezTo>
                  <a:cubicBezTo>
                    <a:pt x="3228" y="3203"/>
                    <a:pt x="2306" y="3314"/>
                    <a:pt x="1494" y="3434"/>
                  </a:cubicBezTo>
                  <a:cubicBezTo>
                    <a:pt x="1383" y="2392"/>
                    <a:pt x="1263" y="1359"/>
                    <a:pt x="1153" y="437"/>
                  </a:cubicBezTo>
                  <a:cubicBezTo>
                    <a:pt x="1153" y="146"/>
                    <a:pt x="950" y="1"/>
                    <a:pt x="7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7" name="Google Shape;2987;p41"/>
            <p:cNvSpPr/>
            <p:nvPr/>
          </p:nvSpPr>
          <p:spPr>
            <a:xfrm>
              <a:off x="6554300" y="2735368"/>
              <a:ext cx="204406" cy="183641"/>
            </a:xfrm>
            <a:custGeom>
              <a:avLst/>
              <a:gdLst/>
              <a:ahLst/>
              <a:cxnLst/>
              <a:rect l="l" t="t" r="r" b="b"/>
              <a:pathLst>
                <a:path w="5099" h="4581" extrusionOk="0">
                  <a:moveTo>
                    <a:pt x="802" y="1"/>
                  </a:moveTo>
                  <a:cubicBezTo>
                    <a:pt x="390" y="1"/>
                    <a:pt x="0" y="346"/>
                    <a:pt x="137" y="892"/>
                  </a:cubicBezTo>
                  <a:cubicBezTo>
                    <a:pt x="367" y="1925"/>
                    <a:pt x="487" y="2736"/>
                    <a:pt x="367" y="3769"/>
                  </a:cubicBezTo>
                  <a:cubicBezTo>
                    <a:pt x="367" y="4120"/>
                    <a:pt x="718" y="4581"/>
                    <a:pt x="1179" y="4581"/>
                  </a:cubicBezTo>
                  <a:cubicBezTo>
                    <a:pt x="2332" y="4350"/>
                    <a:pt x="3484" y="4230"/>
                    <a:pt x="4517" y="3659"/>
                  </a:cubicBezTo>
                  <a:cubicBezTo>
                    <a:pt x="5098" y="3428"/>
                    <a:pt x="4637" y="2736"/>
                    <a:pt x="4056" y="2736"/>
                  </a:cubicBezTo>
                  <a:cubicBezTo>
                    <a:pt x="3364" y="2847"/>
                    <a:pt x="2673" y="2967"/>
                    <a:pt x="1870" y="3078"/>
                  </a:cubicBezTo>
                  <a:cubicBezTo>
                    <a:pt x="1981" y="2155"/>
                    <a:pt x="1870" y="1233"/>
                    <a:pt x="1520" y="542"/>
                  </a:cubicBezTo>
                  <a:cubicBezTo>
                    <a:pt x="1381" y="165"/>
                    <a:pt x="1086" y="1"/>
                    <a:pt x="8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8" name="Google Shape;2988;p41"/>
            <p:cNvSpPr/>
            <p:nvPr/>
          </p:nvSpPr>
          <p:spPr>
            <a:xfrm>
              <a:off x="6966397" y="3180058"/>
              <a:ext cx="346837" cy="193462"/>
            </a:xfrm>
            <a:custGeom>
              <a:avLst/>
              <a:gdLst/>
              <a:ahLst/>
              <a:cxnLst/>
              <a:rect l="l" t="t" r="r" b="b"/>
              <a:pathLst>
                <a:path w="8652" h="4826" extrusionOk="0">
                  <a:moveTo>
                    <a:pt x="3690" y="1"/>
                  </a:moveTo>
                  <a:cubicBezTo>
                    <a:pt x="3517" y="1"/>
                    <a:pt x="3344" y="58"/>
                    <a:pt x="3229" y="174"/>
                  </a:cubicBezTo>
                  <a:cubicBezTo>
                    <a:pt x="2306" y="1207"/>
                    <a:pt x="1273" y="2018"/>
                    <a:pt x="351" y="2940"/>
                  </a:cubicBezTo>
                  <a:cubicBezTo>
                    <a:pt x="1" y="3401"/>
                    <a:pt x="121" y="3863"/>
                    <a:pt x="462" y="3973"/>
                  </a:cubicBezTo>
                  <a:cubicBezTo>
                    <a:pt x="462" y="4324"/>
                    <a:pt x="582" y="4785"/>
                    <a:pt x="1154" y="4785"/>
                  </a:cubicBezTo>
                  <a:cubicBezTo>
                    <a:pt x="1697" y="4812"/>
                    <a:pt x="2247" y="4826"/>
                    <a:pt x="2800" y="4826"/>
                  </a:cubicBezTo>
                  <a:cubicBezTo>
                    <a:pt x="4482" y="4826"/>
                    <a:pt x="6195" y="4698"/>
                    <a:pt x="7839" y="4434"/>
                  </a:cubicBezTo>
                  <a:cubicBezTo>
                    <a:pt x="7899" y="4494"/>
                    <a:pt x="7957" y="4524"/>
                    <a:pt x="8015" y="4524"/>
                  </a:cubicBezTo>
                  <a:cubicBezTo>
                    <a:pt x="8072" y="4524"/>
                    <a:pt x="8130" y="4494"/>
                    <a:pt x="8190" y="4434"/>
                  </a:cubicBezTo>
                  <a:lnTo>
                    <a:pt x="8301" y="4434"/>
                  </a:lnTo>
                  <a:cubicBezTo>
                    <a:pt x="8651" y="4324"/>
                    <a:pt x="8651" y="3863"/>
                    <a:pt x="8301" y="3863"/>
                  </a:cubicBezTo>
                  <a:lnTo>
                    <a:pt x="8070" y="3863"/>
                  </a:lnTo>
                  <a:cubicBezTo>
                    <a:pt x="7037" y="2479"/>
                    <a:pt x="5423" y="1326"/>
                    <a:pt x="4151" y="174"/>
                  </a:cubicBezTo>
                  <a:cubicBezTo>
                    <a:pt x="4035" y="58"/>
                    <a:pt x="3863" y="1"/>
                    <a:pt x="369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89" name="Google Shape;2989;p41"/>
            <p:cNvSpPr/>
            <p:nvPr/>
          </p:nvSpPr>
          <p:spPr>
            <a:xfrm>
              <a:off x="5332840" y="3326498"/>
              <a:ext cx="501855" cy="646251"/>
            </a:xfrm>
            <a:custGeom>
              <a:avLst/>
              <a:gdLst/>
              <a:ahLst/>
              <a:cxnLst/>
              <a:rect l="l" t="t" r="r" b="b"/>
              <a:pathLst>
                <a:path w="12519" h="16121" extrusionOk="0">
                  <a:moveTo>
                    <a:pt x="11206" y="0"/>
                  </a:moveTo>
                  <a:cubicBezTo>
                    <a:pt x="10981" y="0"/>
                    <a:pt x="10748" y="94"/>
                    <a:pt x="10549" y="320"/>
                  </a:cubicBezTo>
                  <a:cubicBezTo>
                    <a:pt x="6630" y="4701"/>
                    <a:pt x="2139" y="9773"/>
                    <a:pt x="174" y="15426"/>
                  </a:cubicBezTo>
                  <a:cubicBezTo>
                    <a:pt x="1" y="15773"/>
                    <a:pt x="419" y="16121"/>
                    <a:pt x="782" y="16121"/>
                  </a:cubicBezTo>
                  <a:cubicBezTo>
                    <a:pt x="900" y="16121"/>
                    <a:pt x="1013" y="16084"/>
                    <a:pt x="1097" y="15997"/>
                  </a:cubicBezTo>
                  <a:cubicBezTo>
                    <a:pt x="2830" y="13812"/>
                    <a:pt x="4214" y="11387"/>
                    <a:pt x="5827" y="9081"/>
                  </a:cubicBezTo>
                  <a:cubicBezTo>
                    <a:pt x="7672" y="6545"/>
                    <a:pt x="9747" y="4009"/>
                    <a:pt x="11822" y="1593"/>
                  </a:cubicBezTo>
                  <a:cubicBezTo>
                    <a:pt x="12518" y="896"/>
                    <a:pt x="11900" y="0"/>
                    <a:pt x="112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0" name="Google Shape;2990;p41"/>
            <p:cNvSpPr/>
            <p:nvPr/>
          </p:nvSpPr>
          <p:spPr>
            <a:xfrm>
              <a:off x="5501728" y="3696986"/>
              <a:ext cx="363714" cy="577100"/>
            </a:xfrm>
            <a:custGeom>
              <a:avLst/>
              <a:gdLst/>
              <a:ahLst/>
              <a:cxnLst/>
              <a:rect l="l" t="t" r="r" b="b"/>
              <a:pathLst>
                <a:path w="9073" h="14396" extrusionOk="0">
                  <a:moveTo>
                    <a:pt x="7900" y="1"/>
                  </a:moveTo>
                  <a:cubicBezTo>
                    <a:pt x="7617" y="1"/>
                    <a:pt x="7333" y="156"/>
                    <a:pt x="7148" y="531"/>
                  </a:cubicBezTo>
                  <a:cubicBezTo>
                    <a:pt x="5875" y="2836"/>
                    <a:pt x="4722" y="5262"/>
                    <a:pt x="3459" y="7567"/>
                  </a:cubicBezTo>
                  <a:cubicBezTo>
                    <a:pt x="2306" y="9522"/>
                    <a:pt x="462" y="11597"/>
                    <a:pt x="1" y="13902"/>
                  </a:cubicBezTo>
                  <a:cubicBezTo>
                    <a:pt x="1" y="14189"/>
                    <a:pt x="229" y="14396"/>
                    <a:pt x="438" y="14396"/>
                  </a:cubicBezTo>
                  <a:cubicBezTo>
                    <a:pt x="485" y="14396"/>
                    <a:pt x="530" y="14385"/>
                    <a:pt x="572" y="14364"/>
                  </a:cubicBezTo>
                  <a:cubicBezTo>
                    <a:pt x="2537" y="13100"/>
                    <a:pt x="3689" y="10675"/>
                    <a:pt x="4842" y="8830"/>
                  </a:cubicBezTo>
                  <a:cubicBezTo>
                    <a:pt x="6225" y="6414"/>
                    <a:pt x="7609" y="3989"/>
                    <a:pt x="8761" y="1453"/>
                  </a:cubicBezTo>
                  <a:cubicBezTo>
                    <a:pt x="9073" y="674"/>
                    <a:pt x="8488" y="1"/>
                    <a:pt x="790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1" name="Google Shape;2991;p41"/>
            <p:cNvSpPr/>
            <p:nvPr/>
          </p:nvSpPr>
          <p:spPr>
            <a:xfrm>
              <a:off x="5238154" y="3332992"/>
              <a:ext cx="393018" cy="462409"/>
            </a:xfrm>
            <a:custGeom>
              <a:avLst/>
              <a:gdLst/>
              <a:ahLst/>
              <a:cxnLst/>
              <a:rect l="l" t="t" r="r" b="b"/>
              <a:pathLst>
                <a:path w="9804" h="11535" extrusionOk="0">
                  <a:moveTo>
                    <a:pt x="7669" y="0"/>
                  </a:moveTo>
                  <a:cubicBezTo>
                    <a:pt x="6581" y="0"/>
                    <a:pt x="5511" y="110"/>
                    <a:pt x="4501" y="278"/>
                  </a:cubicBezTo>
                  <a:cubicBezTo>
                    <a:pt x="4270" y="278"/>
                    <a:pt x="4270" y="389"/>
                    <a:pt x="4150" y="509"/>
                  </a:cubicBezTo>
                  <a:cubicBezTo>
                    <a:pt x="3348" y="1200"/>
                    <a:pt x="2656" y="1892"/>
                    <a:pt x="2075" y="2694"/>
                  </a:cubicBezTo>
                  <a:cubicBezTo>
                    <a:pt x="1504" y="3506"/>
                    <a:pt x="692" y="4308"/>
                    <a:pt x="351" y="5230"/>
                  </a:cubicBezTo>
                  <a:cubicBezTo>
                    <a:pt x="351" y="5230"/>
                    <a:pt x="231" y="5230"/>
                    <a:pt x="231" y="5350"/>
                  </a:cubicBezTo>
                  <a:cubicBezTo>
                    <a:pt x="0" y="6383"/>
                    <a:pt x="120" y="7656"/>
                    <a:pt x="231" y="8808"/>
                  </a:cubicBezTo>
                  <a:cubicBezTo>
                    <a:pt x="351" y="9500"/>
                    <a:pt x="231" y="10763"/>
                    <a:pt x="923" y="11225"/>
                  </a:cubicBezTo>
                  <a:cubicBezTo>
                    <a:pt x="923" y="11344"/>
                    <a:pt x="1042" y="11344"/>
                    <a:pt x="1042" y="11344"/>
                  </a:cubicBezTo>
                  <a:cubicBezTo>
                    <a:pt x="1176" y="11478"/>
                    <a:pt x="1310" y="11534"/>
                    <a:pt x="1444" y="11534"/>
                  </a:cubicBezTo>
                  <a:cubicBezTo>
                    <a:pt x="1541" y="11534"/>
                    <a:pt x="1637" y="11505"/>
                    <a:pt x="1734" y="11455"/>
                  </a:cubicBezTo>
                  <a:cubicBezTo>
                    <a:pt x="4501" y="8578"/>
                    <a:pt x="6917" y="5000"/>
                    <a:pt x="9453" y="1892"/>
                  </a:cubicBezTo>
                  <a:cubicBezTo>
                    <a:pt x="9803" y="1541"/>
                    <a:pt x="9683" y="970"/>
                    <a:pt x="9453" y="739"/>
                  </a:cubicBezTo>
                  <a:cubicBezTo>
                    <a:pt x="9453" y="389"/>
                    <a:pt x="9222" y="48"/>
                    <a:pt x="8881" y="48"/>
                  </a:cubicBezTo>
                  <a:cubicBezTo>
                    <a:pt x="8476" y="15"/>
                    <a:pt x="8071" y="0"/>
                    <a:pt x="76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2" name="Google Shape;2992;p41"/>
            <p:cNvSpPr/>
            <p:nvPr/>
          </p:nvSpPr>
          <p:spPr>
            <a:xfrm>
              <a:off x="5424360" y="3503363"/>
              <a:ext cx="419917" cy="567238"/>
            </a:xfrm>
            <a:custGeom>
              <a:avLst/>
              <a:gdLst/>
              <a:ahLst/>
              <a:cxnLst/>
              <a:rect l="l" t="t" r="r" b="b"/>
              <a:pathLst>
                <a:path w="10475" h="14150" extrusionOk="0">
                  <a:moveTo>
                    <a:pt x="9331" y="0"/>
                  </a:moveTo>
                  <a:cubicBezTo>
                    <a:pt x="9066" y="0"/>
                    <a:pt x="8795" y="120"/>
                    <a:pt x="8616" y="408"/>
                  </a:cubicBezTo>
                  <a:cubicBezTo>
                    <a:pt x="5619" y="4438"/>
                    <a:pt x="2041" y="8819"/>
                    <a:pt x="86" y="13550"/>
                  </a:cubicBezTo>
                  <a:cubicBezTo>
                    <a:pt x="0" y="13880"/>
                    <a:pt x="331" y="14149"/>
                    <a:pt x="611" y="14149"/>
                  </a:cubicBezTo>
                  <a:cubicBezTo>
                    <a:pt x="721" y="14149"/>
                    <a:pt x="823" y="14107"/>
                    <a:pt x="889" y="14011"/>
                  </a:cubicBezTo>
                  <a:cubicBezTo>
                    <a:pt x="2622" y="12166"/>
                    <a:pt x="3886" y="9972"/>
                    <a:pt x="5269" y="7897"/>
                  </a:cubicBezTo>
                  <a:cubicBezTo>
                    <a:pt x="6772" y="5711"/>
                    <a:pt x="8386" y="3406"/>
                    <a:pt x="10000" y="1211"/>
                  </a:cubicBezTo>
                  <a:cubicBezTo>
                    <a:pt x="10475" y="577"/>
                    <a:pt x="9914" y="0"/>
                    <a:pt x="93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3" name="Google Shape;2993;p41"/>
            <p:cNvSpPr/>
            <p:nvPr/>
          </p:nvSpPr>
          <p:spPr>
            <a:xfrm>
              <a:off x="5032547" y="3326417"/>
              <a:ext cx="328196" cy="278648"/>
            </a:xfrm>
            <a:custGeom>
              <a:avLst/>
              <a:gdLst/>
              <a:ahLst/>
              <a:cxnLst/>
              <a:rect l="l" t="t" r="r" b="b"/>
              <a:pathLst>
                <a:path w="8187" h="6951" extrusionOk="0">
                  <a:moveTo>
                    <a:pt x="7028" y="0"/>
                  </a:moveTo>
                  <a:cubicBezTo>
                    <a:pt x="6820" y="0"/>
                    <a:pt x="6600" y="94"/>
                    <a:pt x="6402" y="322"/>
                  </a:cubicBezTo>
                  <a:cubicBezTo>
                    <a:pt x="4438" y="2286"/>
                    <a:pt x="2252" y="4131"/>
                    <a:pt x="288" y="6206"/>
                  </a:cubicBezTo>
                  <a:cubicBezTo>
                    <a:pt x="1" y="6493"/>
                    <a:pt x="282" y="6950"/>
                    <a:pt x="653" y="6950"/>
                  </a:cubicBezTo>
                  <a:cubicBezTo>
                    <a:pt x="723" y="6950"/>
                    <a:pt x="796" y="6934"/>
                    <a:pt x="869" y="6897"/>
                  </a:cubicBezTo>
                  <a:cubicBezTo>
                    <a:pt x="3516" y="5745"/>
                    <a:pt x="5821" y="3670"/>
                    <a:pt x="7665" y="1475"/>
                  </a:cubicBezTo>
                  <a:cubicBezTo>
                    <a:pt x="8186" y="871"/>
                    <a:pt x="7661" y="0"/>
                    <a:pt x="702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4" name="Google Shape;2994;p41"/>
            <p:cNvSpPr/>
            <p:nvPr/>
          </p:nvSpPr>
          <p:spPr>
            <a:xfrm>
              <a:off x="4869672" y="3336359"/>
              <a:ext cx="286024" cy="193222"/>
            </a:xfrm>
            <a:custGeom>
              <a:avLst/>
              <a:gdLst/>
              <a:ahLst/>
              <a:cxnLst/>
              <a:rect l="l" t="t" r="r" b="b"/>
              <a:pathLst>
                <a:path w="7135" h="4820" extrusionOk="0">
                  <a:moveTo>
                    <a:pt x="5975" y="1"/>
                  </a:moveTo>
                  <a:cubicBezTo>
                    <a:pt x="5861" y="1"/>
                    <a:pt x="5742" y="24"/>
                    <a:pt x="5623" y="74"/>
                  </a:cubicBezTo>
                  <a:cubicBezTo>
                    <a:pt x="4701" y="535"/>
                    <a:pt x="3779" y="1347"/>
                    <a:pt x="2968" y="2038"/>
                  </a:cubicBezTo>
                  <a:cubicBezTo>
                    <a:pt x="2165" y="2730"/>
                    <a:pt x="1123" y="3302"/>
                    <a:pt x="321" y="3994"/>
                  </a:cubicBezTo>
                  <a:cubicBezTo>
                    <a:pt x="1" y="4314"/>
                    <a:pt x="266" y="4819"/>
                    <a:pt x="666" y="4819"/>
                  </a:cubicBezTo>
                  <a:cubicBezTo>
                    <a:pt x="703" y="4819"/>
                    <a:pt x="742" y="4815"/>
                    <a:pt x="782" y="4805"/>
                  </a:cubicBezTo>
                  <a:cubicBezTo>
                    <a:pt x="1815" y="4455"/>
                    <a:pt x="2737" y="3883"/>
                    <a:pt x="3779" y="3302"/>
                  </a:cubicBezTo>
                  <a:cubicBezTo>
                    <a:pt x="4701" y="2841"/>
                    <a:pt x="5854" y="2149"/>
                    <a:pt x="6546" y="1347"/>
                  </a:cubicBezTo>
                  <a:cubicBezTo>
                    <a:pt x="7135" y="758"/>
                    <a:pt x="6633" y="1"/>
                    <a:pt x="59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5" name="Google Shape;2995;p41"/>
            <p:cNvSpPr/>
            <p:nvPr/>
          </p:nvSpPr>
          <p:spPr>
            <a:xfrm>
              <a:off x="4734658" y="3333032"/>
              <a:ext cx="258805" cy="126997"/>
            </a:xfrm>
            <a:custGeom>
              <a:avLst/>
              <a:gdLst/>
              <a:ahLst/>
              <a:cxnLst/>
              <a:rect l="l" t="t" r="r" b="b"/>
              <a:pathLst>
                <a:path w="6456" h="3168" extrusionOk="0">
                  <a:moveTo>
                    <a:pt x="3515" y="1"/>
                  </a:moveTo>
                  <a:cubicBezTo>
                    <a:pt x="2718" y="1"/>
                    <a:pt x="1902" y="71"/>
                    <a:pt x="1264" y="388"/>
                  </a:cubicBezTo>
                  <a:cubicBezTo>
                    <a:pt x="341" y="849"/>
                    <a:pt x="0" y="2002"/>
                    <a:pt x="692" y="2924"/>
                  </a:cubicBezTo>
                  <a:cubicBezTo>
                    <a:pt x="835" y="3067"/>
                    <a:pt x="1111" y="3168"/>
                    <a:pt x="1354" y="3168"/>
                  </a:cubicBezTo>
                  <a:cubicBezTo>
                    <a:pt x="1502" y="3168"/>
                    <a:pt x="1638" y="3131"/>
                    <a:pt x="1725" y="3044"/>
                  </a:cubicBezTo>
                  <a:lnTo>
                    <a:pt x="1955" y="3044"/>
                  </a:lnTo>
                  <a:cubicBezTo>
                    <a:pt x="3228" y="2693"/>
                    <a:pt x="4491" y="2232"/>
                    <a:pt x="5644" y="1660"/>
                  </a:cubicBezTo>
                  <a:cubicBezTo>
                    <a:pt x="6455" y="1199"/>
                    <a:pt x="5994" y="47"/>
                    <a:pt x="5303" y="47"/>
                  </a:cubicBezTo>
                  <a:cubicBezTo>
                    <a:pt x="4788" y="47"/>
                    <a:pt x="4158" y="1"/>
                    <a:pt x="351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6" name="Google Shape;2996;p41"/>
            <p:cNvSpPr/>
            <p:nvPr/>
          </p:nvSpPr>
          <p:spPr>
            <a:xfrm>
              <a:off x="5022966" y="3873411"/>
              <a:ext cx="265940" cy="290274"/>
            </a:xfrm>
            <a:custGeom>
              <a:avLst/>
              <a:gdLst/>
              <a:ahLst/>
              <a:cxnLst/>
              <a:rect l="l" t="t" r="r" b="b"/>
              <a:pathLst>
                <a:path w="6634" h="7241" extrusionOk="0">
                  <a:moveTo>
                    <a:pt x="5832" y="1"/>
                  </a:moveTo>
                  <a:cubicBezTo>
                    <a:pt x="5680" y="1"/>
                    <a:pt x="5517" y="51"/>
                    <a:pt x="5368" y="169"/>
                  </a:cubicBezTo>
                  <a:cubicBezTo>
                    <a:pt x="3644" y="1783"/>
                    <a:pt x="2030" y="3858"/>
                    <a:pt x="527" y="5702"/>
                  </a:cubicBezTo>
                  <a:cubicBezTo>
                    <a:pt x="0" y="6404"/>
                    <a:pt x="613" y="7241"/>
                    <a:pt x="1240" y="7241"/>
                  </a:cubicBezTo>
                  <a:cubicBezTo>
                    <a:pt x="1437" y="7241"/>
                    <a:pt x="1635" y="7159"/>
                    <a:pt x="1799" y="6965"/>
                  </a:cubicBezTo>
                  <a:cubicBezTo>
                    <a:pt x="3293" y="5010"/>
                    <a:pt x="5027" y="3046"/>
                    <a:pt x="6291" y="861"/>
                  </a:cubicBezTo>
                  <a:cubicBezTo>
                    <a:pt x="6634" y="428"/>
                    <a:pt x="6277" y="1"/>
                    <a:pt x="58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7" name="Google Shape;2997;p41"/>
            <p:cNvSpPr/>
            <p:nvPr/>
          </p:nvSpPr>
          <p:spPr>
            <a:xfrm>
              <a:off x="4928720" y="4210426"/>
              <a:ext cx="87671" cy="80135"/>
            </a:xfrm>
            <a:custGeom>
              <a:avLst/>
              <a:gdLst/>
              <a:ahLst/>
              <a:cxnLst/>
              <a:rect l="l" t="t" r="r" b="b"/>
              <a:pathLst>
                <a:path w="2187" h="1999" extrusionOk="0">
                  <a:moveTo>
                    <a:pt x="1130" y="0"/>
                  </a:moveTo>
                  <a:cubicBezTo>
                    <a:pt x="1020" y="0"/>
                    <a:pt x="910" y="19"/>
                    <a:pt x="803" y="62"/>
                  </a:cubicBezTo>
                  <a:cubicBezTo>
                    <a:pt x="1" y="403"/>
                    <a:pt x="1" y="1445"/>
                    <a:pt x="692" y="1906"/>
                  </a:cubicBezTo>
                  <a:cubicBezTo>
                    <a:pt x="821" y="1970"/>
                    <a:pt x="958" y="1999"/>
                    <a:pt x="1096" y="1999"/>
                  </a:cubicBezTo>
                  <a:cubicBezTo>
                    <a:pt x="1455" y="1999"/>
                    <a:pt x="1823" y="1808"/>
                    <a:pt x="2076" y="1556"/>
                  </a:cubicBezTo>
                  <a:cubicBezTo>
                    <a:pt x="2186" y="1325"/>
                    <a:pt x="2186" y="984"/>
                    <a:pt x="2186" y="753"/>
                  </a:cubicBezTo>
                  <a:cubicBezTo>
                    <a:pt x="2096" y="377"/>
                    <a:pt x="1618" y="0"/>
                    <a:pt x="113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8" name="Google Shape;2998;p41"/>
            <p:cNvSpPr/>
            <p:nvPr/>
          </p:nvSpPr>
          <p:spPr>
            <a:xfrm>
              <a:off x="4977867" y="3639861"/>
              <a:ext cx="218918" cy="202081"/>
            </a:xfrm>
            <a:custGeom>
              <a:avLst/>
              <a:gdLst/>
              <a:ahLst/>
              <a:cxnLst/>
              <a:rect l="l" t="t" r="r" b="b"/>
              <a:pathLst>
                <a:path w="5461" h="5041" extrusionOk="0">
                  <a:moveTo>
                    <a:pt x="4649" y="1"/>
                  </a:moveTo>
                  <a:cubicBezTo>
                    <a:pt x="3386" y="111"/>
                    <a:pt x="2233" y="231"/>
                    <a:pt x="960" y="572"/>
                  </a:cubicBezTo>
                  <a:cubicBezTo>
                    <a:pt x="1" y="787"/>
                    <a:pt x="331" y="2100"/>
                    <a:pt x="1211" y="2100"/>
                  </a:cubicBezTo>
                  <a:cubicBezTo>
                    <a:pt x="1278" y="2100"/>
                    <a:pt x="1348" y="2092"/>
                    <a:pt x="1421" y="2076"/>
                  </a:cubicBezTo>
                  <a:cubicBezTo>
                    <a:pt x="2233" y="1845"/>
                    <a:pt x="3035" y="1725"/>
                    <a:pt x="3957" y="1614"/>
                  </a:cubicBezTo>
                  <a:cubicBezTo>
                    <a:pt x="4077" y="2647"/>
                    <a:pt x="4188" y="3689"/>
                    <a:pt x="4308" y="4612"/>
                  </a:cubicBezTo>
                  <a:cubicBezTo>
                    <a:pt x="4308" y="4897"/>
                    <a:pt x="4508" y="5040"/>
                    <a:pt x="4709" y="5040"/>
                  </a:cubicBezTo>
                  <a:cubicBezTo>
                    <a:pt x="4909" y="5040"/>
                    <a:pt x="5110" y="4897"/>
                    <a:pt x="5110" y="4612"/>
                  </a:cubicBezTo>
                  <a:lnTo>
                    <a:pt x="5461" y="803"/>
                  </a:lnTo>
                  <a:cubicBezTo>
                    <a:pt x="5461" y="342"/>
                    <a:pt x="5110" y="1"/>
                    <a:pt x="46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99" name="Google Shape;2999;p41"/>
            <p:cNvSpPr/>
            <p:nvPr/>
          </p:nvSpPr>
          <p:spPr>
            <a:xfrm>
              <a:off x="4893203" y="3791512"/>
              <a:ext cx="200037" cy="180674"/>
            </a:xfrm>
            <a:custGeom>
              <a:avLst/>
              <a:gdLst/>
              <a:ahLst/>
              <a:cxnLst/>
              <a:rect l="l" t="t" r="r" b="b"/>
              <a:pathLst>
                <a:path w="4990" h="4507" extrusionOk="0">
                  <a:moveTo>
                    <a:pt x="3992" y="0"/>
                  </a:moveTo>
                  <a:cubicBezTo>
                    <a:pt x="3955" y="0"/>
                    <a:pt x="3919" y="6"/>
                    <a:pt x="3884" y="17"/>
                  </a:cubicBezTo>
                  <a:cubicBezTo>
                    <a:pt x="2731" y="137"/>
                    <a:pt x="1578" y="248"/>
                    <a:pt x="536" y="829"/>
                  </a:cubicBezTo>
                  <a:cubicBezTo>
                    <a:pt x="1" y="1044"/>
                    <a:pt x="371" y="1761"/>
                    <a:pt x="798" y="1761"/>
                  </a:cubicBezTo>
                  <a:cubicBezTo>
                    <a:pt x="828" y="1761"/>
                    <a:pt x="857" y="1758"/>
                    <a:pt x="887" y="1751"/>
                  </a:cubicBezTo>
                  <a:cubicBezTo>
                    <a:pt x="1689" y="1631"/>
                    <a:pt x="2381" y="1520"/>
                    <a:pt x="3072" y="1400"/>
                  </a:cubicBezTo>
                  <a:cubicBezTo>
                    <a:pt x="3072" y="2323"/>
                    <a:pt x="3192" y="3245"/>
                    <a:pt x="3533" y="4056"/>
                  </a:cubicBezTo>
                  <a:cubicBezTo>
                    <a:pt x="3669" y="4367"/>
                    <a:pt x="3926" y="4507"/>
                    <a:pt x="4182" y="4507"/>
                  </a:cubicBezTo>
                  <a:cubicBezTo>
                    <a:pt x="4586" y="4507"/>
                    <a:pt x="4990" y="4160"/>
                    <a:pt x="4917" y="3595"/>
                  </a:cubicBezTo>
                  <a:cubicBezTo>
                    <a:pt x="4686" y="2553"/>
                    <a:pt x="4575" y="1751"/>
                    <a:pt x="4575" y="709"/>
                  </a:cubicBezTo>
                  <a:cubicBezTo>
                    <a:pt x="4675" y="403"/>
                    <a:pt x="4314" y="0"/>
                    <a:pt x="39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0" name="Google Shape;3000;p41"/>
            <p:cNvSpPr/>
            <p:nvPr/>
          </p:nvSpPr>
          <p:spPr>
            <a:xfrm>
              <a:off x="4337233" y="3333072"/>
              <a:ext cx="346436" cy="193623"/>
            </a:xfrm>
            <a:custGeom>
              <a:avLst/>
              <a:gdLst/>
              <a:ahLst/>
              <a:cxnLst/>
              <a:rect l="l" t="t" r="r" b="b"/>
              <a:pathLst>
                <a:path w="8642" h="4830" extrusionOk="0">
                  <a:moveTo>
                    <a:pt x="5814" y="0"/>
                  </a:moveTo>
                  <a:cubicBezTo>
                    <a:pt x="4146" y="0"/>
                    <a:pt x="2444" y="132"/>
                    <a:pt x="803" y="387"/>
                  </a:cubicBezTo>
                  <a:cubicBezTo>
                    <a:pt x="766" y="350"/>
                    <a:pt x="716" y="338"/>
                    <a:pt x="665" y="338"/>
                  </a:cubicBezTo>
                  <a:cubicBezTo>
                    <a:pt x="564" y="338"/>
                    <a:pt x="462" y="387"/>
                    <a:pt x="462" y="387"/>
                  </a:cubicBezTo>
                  <a:lnTo>
                    <a:pt x="231" y="387"/>
                  </a:lnTo>
                  <a:cubicBezTo>
                    <a:pt x="1" y="507"/>
                    <a:pt x="1" y="968"/>
                    <a:pt x="231" y="968"/>
                  </a:cubicBezTo>
                  <a:lnTo>
                    <a:pt x="572" y="968"/>
                  </a:lnTo>
                  <a:cubicBezTo>
                    <a:pt x="1614" y="2351"/>
                    <a:pt x="3108" y="3504"/>
                    <a:pt x="4381" y="4656"/>
                  </a:cubicBezTo>
                  <a:cubicBezTo>
                    <a:pt x="4552" y="4772"/>
                    <a:pt x="4724" y="4829"/>
                    <a:pt x="4897" y="4829"/>
                  </a:cubicBezTo>
                  <a:cubicBezTo>
                    <a:pt x="5070" y="4829"/>
                    <a:pt x="5243" y="4772"/>
                    <a:pt x="5414" y="4656"/>
                  </a:cubicBezTo>
                  <a:cubicBezTo>
                    <a:pt x="6336" y="3734"/>
                    <a:pt x="7258" y="2812"/>
                    <a:pt x="8300" y="1890"/>
                  </a:cubicBezTo>
                  <a:cubicBezTo>
                    <a:pt x="8641" y="1539"/>
                    <a:pt x="8411" y="1078"/>
                    <a:pt x="8070" y="848"/>
                  </a:cubicBezTo>
                  <a:cubicBezTo>
                    <a:pt x="8180" y="507"/>
                    <a:pt x="7950" y="46"/>
                    <a:pt x="7489" y="46"/>
                  </a:cubicBezTo>
                  <a:cubicBezTo>
                    <a:pt x="6937" y="15"/>
                    <a:pt x="6378" y="0"/>
                    <a:pt x="581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1" name="Google Shape;3001;p41"/>
            <p:cNvSpPr/>
            <p:nvPr/>
          </p:nvSpPr>
          <p:spPr>
            <a:xfrm>
              <a:off x="5814609" y="3326498"/>
              <a:ext cx="499290" cy="646251"/>
            </a:xfrm>
            <a:custGeom>
              <a:avLst/>
              <a:gdLst/>
              <a:ahLst/>
              <a:cxnLst/>
              <a:rect l="l" t="t" r="r" b="b"/>
              <a:pathLst>
                <a:path w="12455" h="16121" extrusionOk="0">
                  <a:moveTo>
                    <a:pt x="1336" y="0"/>
                  </a:moveTo>
                  <a:cubicBezTo>
                    <a:pt x="641" y="0"/>
                    <a:pt x="0" y="896"/>
                    <a:pt x="606" y="1593"/>
                  </a:cubicBezTo>
                  <a:cubicBezTo>
                    <a:pt x="2801" y="4009"/>
                    <a:pt x="4756" y="6545"/>
                    <a:pt x="6600" y="9081"/>
                  </a:cubicBezTo>
                  <a:cubicBezTo>
                    <a:pt x="8214" y="11387"/>
                    <a:pt x="9717" y="13812"/>
                    <a:pt x="11442" y="15997"/>
                  </a:cubicBezTo>
                  <a:cubicBezTo>
                    <a:pt x="11528" y="16084"/>
                    <a:pt x="11635" y="16121"/>
                    <a:pt x="11745" y="16121"/>
                  </a:cubicBezTo>
                  <a:cubicBezTo>
                    <a:pt x="12084" y="16121"/>
                    <a:pt x="12454" y="15773"/>
                    <a:pt x="12364" y="15426"/>
                  </a:cubicBezTo>
                  <a:cubicBezTo>
                    <a:pt x="10409" y="9773"/>
                    <a:pt x="5909" y="4701"/>
                    <a:pt x="1989" y="320"/>
                  </a:cubicBezTo>
                  <a:cubicBezTo>
                    <a:pt x="1793" y="94"/>
                    <a:pt x="1562" y="0"/>
                    <a:pt x="13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2" name="Google Shape;3002;p41"/>
            <p:cNvSpPr/>
            <p:nvPr/>
          </p:nvSpPr>
          <p:spPr>
            <a:xfrm>
              <a:off x="5784985" y="3696986"/>
              <a:ext cx="362872" cy="577100"/>
            </a:xfrm>
            <a:custGeom>
              <a:avLst/>
              <a:gdLst/>
              <a:ahLst/>
              <a:cxnLst/>
              <a:rect l="l" t="t" r="r" b="b"/>
              <a:pathLst>
                <a:path w="9052" h="14396" extrusionOk="0">
                  <a:moveTo>
                    <a:pt x="1170" y="1"/>
                  </a:moveTo>
                  <a:cubicBezTo>
                    <a:pt x="581" y="1"/>
                    <a:pt x="1" y="674"/>
                    <a:pt x="312" y="1453"/>
                  </a:cubicBezTo>
                  <a:cubicBezTo>
                    <a:pt x="1465" y="3989"/>
                    <a:pt x="2728" y="6414"/>
                    <a:pt x="4231" y="8830"/>
                  </a:cubicBezTo>
                  <a:cubicBezTo>
                    <a:pt x="5384" y="10675"/>
                    <a:pt x="6537" y="13100"/>
                    <a:pt x="8381" y="14364"/>
                  </a:cubicBezTo>
                  <a:cubicBezTo>
                    <a:pt x="8443" y="14385"/>
                    <a:pt x="8506" y="14396"/>
                    <a:pt x="8566" y="14396"/>
                  </a:cubicBezTo>
                  <a:cubicBezTo>
                    <a:pt x="8834" y="14396"/>
                    <a:pt x="9051" y="14189"/>
                    <a:pt x="8953" y="13902"/>
                  </a:cubicBezTo>
                  <a:cubicBezTo>
                    <a:pt x="8492" y="11597"/>
                    <a:pt x="6767" y="9522"/>
                    <a:pt x="5615" y="7567"/>
                  </a:cubicBezTo>
                  <a:cubicBezTo>
                    <a:pt x="4231" y="5262"/>
                    <a:pt x="3079" y="2836"/>
                    <a:pt x="1926" y="531"/>
                  </a:cubicBezTo>
                  <a:cubicBezTo>
                    <a:pt x="1737" y="156"/>
                    <a:pt x="1453" y="1"/>
                    <a:pt x="11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3" name="Google Shape;3003;p41"/>
            <p:cNvSpPr/>
            <p:nvPr/>
          </p:nvSpPr>
          <p:spPr>
            <a:xfrm>
              <a:off x="6014485" y="3332992"/>
              <a:ext cx="397427" cy="462409"/>
            </a:xfrm>
            <a:custGeom>
              <a:avLst/>
              <a:gdLst/>
              <a:ahLst/>
              <a:cxnLst/>
              <a:rect l="l" t="t" r="r" b="b"/>
              <a:pathLst>
                <a:path w="9914" h="11535" extrusionOk="0">
                  <a:moveTo>
                    <a:pt x="2250" y="0"/>
                  </a:moveTo>
                  <a:cubicBezTo>
                    <a:pt x="1849" y="0"/>
                    <a:pt x="1445" y="15"/>
                    <a:pt x="1042" y="48"/>
                  </a:cubicBezTo>
                  <a:cubicBezTo>
                    <a:pt x="692" y="48"/>
                    <a:pt x="461" y="389"/>
                    <a:pt x="461" y="739"/>
                  </a:cubicBezTo>
                  <a:cubicBezTo>
                    <a:pt x="120" y="970"/>
                    <a:pt x="0" y="1541"/>
                    <a:pt x="461" y="1892"/>
                  </a:cubicBezTo>
                  <a:cubicBezTo>
                    <a:pt x="2998" y="5000"/>
                    <a:pt x="5303" y="8578"/>
                    <a:pt x="8189" y="11455"/>
                  </a:cubicBezTo>
                  <a:cubicBezTo>
                    <a:pt x="8286" y="11505"/>
                    <a:pt x="8383" y="11534"/>
                    <a:pt x="8479" y="11534"/>
                  </a:cubicBezTo>
                  <a:cubicBezTo>
                    <a:pt x="8613" y="11534"/>
                    <a:pt x="8747" y="11478"/>
                    <a:pt x="8881" y="11344"/>
                  </a:cubicBezTo>
                  <a:lnTo>
                    <a:pt x="8992" y="11225"/>
                  </a:lnTo>
                  <a:cubicBezTo>
                    <a:pt x="9683" y="10763"/>
                    <a:pt x="9573" y="9500"/>
                    <a:pt x="9683" y="8808"/>
                  </a:cubicBezTo>
                  <a:cubicBezTo>
                    <a:pt x="9803" y="7656"/>
                    <a:pt x="9914" y="6383"/>
                    <a:pt x="9573" y="5350"/>
                  </a:cubicBezTo>
                  <a:lnTo>
                    <a:pt x="9573" y="5230"/>
                  </a:lnTo>
                  <a:cubicBezTo>
                    <a:pt x="9222" y="4308"/>
                    <a:pt x="8420" y="3506"/>
                    <a:pt x="7839" y="2694"/>
                  </a:cubicBezTo>
                  <a:cubicBezTo>
                    <a:pt x="7147" y="1892"/>
                    <a:pt x="6456" y="1200"/>
                    <a:pt x="5653" y="509"/>
                  </a:cubicBezTo>
                  <a:cubicBezTo>
                    <a:pt x="5653" y="389"/>
                    <a:pt x="5534" y="278"/>
                    <a:pt x="5423" y="278"/>
                  </a:cubicBezTo>
                  <a:cubicBezTo>
                    <a:pt x="4412" y="110"/>
                    <a:pt x="3338" y="0"/>
                    <a:pt x="2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4" name="Google Shape;3004;p41"/>
            <p:cNvSpPr/>
            <p:nvPr/>
          </p:nvSpPr>
          <p:spPr>
            <a:xfrm>
              <a:off x="5804668" y="3503363"/>
              <a:ext cx="421159" cy="567238"/>
            </a:xfrm>
            <a:custGeom>
              <a:avLst/>
              <a:gdLst/>
              <a:ahLst/>
              <a:cxnLst/>
              <a:rect l="l" t="t" r="r" b="b"/>
              <a:pathLst>
                <a:path w="10506" h="14150" extrusionOk="0">
                  <a:moveTo>
                    <a:pt x="1125" y="0"/>
                  </a:moveTo>
                  <a:cubicBezTo>
                    <a:pt x="530" y="0"/>
                    <a:pt x="0" y="577"/>
                    <a:pt x="393" y="1211"/>
                  </a:cubicBezTo>
                  <a:cubicBezTo>
                    <a:pt x="2007" y="3406"/>
                    <a:pt x="3621" y="5711"/>
                    <a:pt x="5234" y="7897"/>
                  </a:cubicBezTo>
                  <a:cubicBezTo>
                    <a:pt x="6618" y="9972"/>
                    <a:pt x="7890" y="12166"/>
                    <a:pt x="9504" y="14011"/>
                  </a:cubicBezTo>
                  <a:cubicBezTo>
                    <a:pt x="9601" y="14107"/>
                    <a:pt x="9725" y="14149"/>
                    <a:pt x="9852" y="14149"/>
                  </a:cubicBezTo>
                  <a:cubicBezTo>
                    <a:pt x="10173" y="14149"/>
                    <a:pt x="10506" y="13880"/>
                    <a:pt x="10426" y="13550"/>
                  </a:cubicBezTo>
                  <a:cubicBezTo>
                    <a:pt x="8462" y="8819"/>
                    <a:pt x="4893" y="4438"/>
                    <a:pt x="1896" y="408"/>
                  </a:cubicBezTo>
                  <a:cubicBezTo>
                    <a:pt x="1680" y="120"/>
                    <a:pt x="1395" y="0"/>
                    <a:pt x="112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5" name="Google Shape;3005;p41"/>
            <p:cNvSpPr/>
            <p:nvPr/>
          </p:nvSpPr>
          <p:spPr>
            <a:xfrm>
              <a:off x="6285996" y="3326417"/>
              <a:ext cx="331123" cy="278648"/>
            </a:xfrm>
            <a:custGeom>
              <a:avLst/>
              <a:gdLst/>
              <a:ahLst/>
              <a:cxnLst/>
              <a:rect l="l" t="t" r="r" b="b"/>
              <a:pathLst>
                <a:path w="8260" h="6951" extrusionOk="0">
                  <a:moveTo>
                    <a:pt x="1231" y="0"/>
                  </a:moveTo>
                  <a:cubicBezTo>
                    <a:pt x="568" y="0"/>
                    <a:pt x="1" y="871"/>
                    <a:pt x="605" y="1475"/>
                  </a:cubicBezTo>
                  <a:cubicBezTo>
                    <a:pt x="2449" y="3670"/>
                    <a:pt x="4755" y="5745"/>
                    <a:pt x="7411" y="6897"/>
                  </a:cubicBezTo>
                  <a:cubicBezTo>
                    <a:pt x="7484" y="6934"/>
                    <a:pt x="7557" y="6950"/>
                    <a:pt x="7626" y="6950"/>
                  </a:cubicBezTo>
                  <a:cubicBezTo>
                    <a:pt x="7995" y="6950"/>
                    <a:pt x="8260" y="6493"/>
                    <a:pt x="7872" y="6206"/>
                  </a:cubicBezTo>
                  <a:cubicBezTo>
                    <a:pt x="6027" y="4131"/>
                    <a:pt x="3833" y="2286"/>
                    <a:pt x="1878" y="322"/>
                  </a:cubicBezTo>
                  <a:cubicBezTo>
                    <a:pt x="1677" y="94"/>
                    <a:pt x="1449" y="0"/>
                    <a:pt x="12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6" name="Google Shape;3006;p41"/>
            <p:cNvSpPr/>
            <p:nvPr/>
          </p:nvSpPr>
          <p:spPr>
            <a:xfrm>
              <a:off x="6494009" y="3336359"/>
              <a:ext cx="286425" cy="193222"/>
            </a:xfrm>
            <a:custGeom>
              <a:avLst/>
              <a:gdLst/>
              <a:ahLst/>
              <a:cxnLst/>
              <a:rect l="l" t="t" r="r" b="b"/>
              <a:pathLst>
                <a:path w="7145" h="4820" extrusionOk="0">
                  <a:moveTo>
                    <a:pt x="1175" y="1"/>
                  </a:moveTo>
                  <a:cubicBezTo>
                    <a:pt x="511" y="1"/>
                    <a:pt x="1" y="758"/>
                    <a:pt x="488" y="1347"/>
                  </a:cubicBezTo>
                  <a:cubicBezTo>
                    <a:pt x="1300" y="2149"/>
                    <a:pt x="2332" y="2841"/>
                    <a:pt x="3374" y="3302"/>
                  </a:cubicBezTo>
                  <a:cubicBezTo>
                    <a:pt x="4297" y="3883"/>
                    <a:pt x="5330" y="4455"/>
                    <a:pt x="6372" y="4805"/>
                  </a:cubicBezTo>
                  <a:cubicBezTo>
                    <a:pt x="6411" y="4815"/>
                    <a:pt x="6450" y="4819"/>
                    <a:pt x="6487" y="4819"/>
                  </a:cubicBezTo>
                  <a:cubicBezTo>
                    <a:pt x="6886" y="4819"/>
                    <a:pt x="7145" y="4314"/>
                    <a:pt x="6833" y="3994"/>
                  </a:cubicBezTo>
                  <a:cubicBezTo>
                    <a:pt x="5910" y="3302"/>
                    <a:pt x="4988" y="2730"/>
                    <a:pt x="4177" y="2038"/>
                  </a:cubicBezTo>
                  <a:cubicBezTo>
                    <a:pt x="3374" y="1347"/>
                    <a:pt x="2452" y="535"/>
                    <a:pt x="1530" y="74"/>
                  </a:cubicBezTo>
                  <a:cubicBezTo>
                    <a:pt x="1410" y="24"/>
                    <a:pt x="1290" y="1"/>
                    <a:pt x="11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7" name="Google Shape;3007;p41"/>
            <p:cNvSpPr/>
            <p:nvPr/>
          </p:nvSpPr>
          <p:spPr>
            <a:xfrm>
              <a:off x="6652193" y="3333032"/>
              <a:ext cx="263615" cy="126997"/>
            </a:xfrm>
            <a:custGeom>
              <a:avLst/>
              <a:gdLst/>
              <a:ahLst/>
              <a:cxnLst/>
              <a:rect l="l" t="t" r="r" b="b"/>
              <a:pathLst>
                <a:path w="6576" h="3168" extrusionOk="0">
                  <a:moveTo>
                    <a:pt x="3047" y="1"/>
                  </a:moveTo>
                  <a:cubicBezTo>
                    <a:pt x="2416" y="1"/>
                    <a:pt x="1787" y="47"/>
                    <a:pt x="1273" y="47"/>
                  </a:cubicBezTo>
                  <a:cubicBezTo>
                    <a:pt x="461" y="47"/>
                    <a:pt x="0" y="1199"/>
                    <a:pt x="812" y="1660"/>
                  </a:cubicBezTo>
                  <a:cubicBezTo>
                    <a:pt x="2075" y="2232"/>
                    <a:pt x="3228" y="2693"/>
                    <a:pt x="4611" y="3044"/>
                  </a:cubicBezTo>
                  <a:lnTo>
                    <a:pt x="4842" y="3044"/>
                  </a:lnTo>
                  <a:cubicBezTo>
                    <a:pt x="4929" y="3131"/>
                    <a:pt x="5049" y="3168"/>
                    <a:pt x="5177" y="3168"/>
                  </a:cubicBezTo>
                  <a:cubicBezTo>
                    <a:pt x="5388" y="3168"/>
                    <a:pt x="5620" y="3067"/>
                    <a:pt x="5764" y="2924"/>
                  </a:cubicBezTo>
                  <a:cubicBezTo>
                    <a:pt x="6575" y="2002"/>
                    <a:pt x="6225" y="849"/>
                    <a:pt x="5192" y="388"/>
                  </a:cubicBezTo>
                  <a:cubicBezTo>
                    <a:pt x="4615" y="71"/>
                    <a:pt x="3829" y="1"/>
                    <a:pt x="30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8" name="Google Shape;3008;p41"/>
            <p:cNvSpPr/>
            <p:nvPr/>
          </p:nvSpPr>
          <p:spPr>
            <a:xfrm>
              <a:off x="6360037" y="3873411"/>
              <a:ext cx="267103" cy="290274"/>
            </a:xfrm>
            <a:custGeom>
              <a:avLst/>
              <a:gdLst/>
              <a:ahLst/>
              <a:cxnLst/>
              <a:rect l="l" t="t" r="r" b="b"/>
              <a:pathLst>
                <a:path w="6663" h="7241" extrusionOk="0">
                  <a:moveTo>
                    <a:pt x="786" y="1"/>
                  </a:moveTo>
                  <a:cubicBezTo>
                    <a:pt x="383" y="1"/>
                    <a:pt x="0" y="428"/>
                    <a:pt x="261" y="861"/>
                  </a:cubicBezTo>
                  <a:cubicBezTo>
                    <a:pt x="1525" y="3046"/>
                    <a:pt x="3258" y="5010"/>
                    <a:pt x="4872" y="6965"/>
                  </a:cubicBezTo>
                  <a:cubicBezTo>
                    <a:pt x="5037" y="7159"/>
                    <a:pt x="5234" y="7241"/>
                    <a:pt x="5430" y="7241"/>
                  </a:cubicBezTo>
                  <a:cubicBezTo>
                    <a:pt x="6055" y="7241"/>
                    <a:pt x="6662" y="6404"/>
                    <a:pt x="6135" y="5702"/>
                  </a:cubicBezTo>
                  <a:cubicBezTo>
                    <a:pt x="4522" y="3858"/>
                    <a:pt x="3028" y="1783"/>
                    <a:pt x="1183" y="169"/>
                  </a:cubicBezTo>
                  <a:cubicBezTo>
                    <a:pt x="1065" y="51"/>
                    <a:pt x="925" y="1"/>
                    <a:pt x="7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09" name="Google Shape;3009;p41"/>
            <p:cNvSpPr/>
            <p:nvPr/>
          </p:nvSpPr>
          <p:spPr>
            <a:xfrm>
              <a:off x="6629263" y="4210426"/>
              <a:ext cx="92442" cy="80135"/>
            </a:xfrm>
            <a:custGeom>
              <a:avLst/>
              <a:gdLst/>
              <a:ahLst/>
              <a:cxnLst/>
              <a:rect l="l" t="t" r="r" b="b"/>
              <a:pathLst>
                <a:path w="2306" h="1999" extrusionOk="0">
                  <a:moveTo>
                    <a:pt x="1172" y="0"/>
                  </a:moveTo>
                  <a:cubicBezTo>
                    <a:pt x="688" y="0"/>
                    <a:pt x="209" y="377"/>
                    <a:pt x="111" y="753"/>
                  </a:cubicBezTo>
                  <a:cubicBezTo>
                    <a:pt x="0" y="984"/>
                    <a:pt x="111" y="1325"/>
                    <a:pt x="231" y="1556"/>
                  </a:cubicBezTo>
                  <a:cubicBezTo>
                    <a:pt x="397" y="1808"/>
                    <a:pt x="803" y="1999"/>
                    <a:pt x="1190" y="1999"/>
                  </a:cubicBezTo>
                  <a:cubicBezTo>
                    <a:pt x="1339" y="1999"/>
                    <a:pt x="1486" y="1970"/>
                    <a:pt x="1614" y="1906"/>
                  </a:cubicBezTo>
                  <a:cubicBezTo>
                    <a:pt x="2306" y="1445"/>
                    <a:pt x="2306" y="403"/>
                    <a:pt x="1494" y="62"/>
                  </a:cubicBezTo>
                  <a:cubicBezTo>
                    <a:pt x="1389" y="19"/>
                    <a:pt x="1281" y="0"/>
                    <a:pt x="11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10" name="Google Shape;3010;p41"/>
            <p:cNvSpPr/>
            <p:nvPr/>
          </p:nvSpPr>
          <p:spPr>
            <a:xfrm>
              <a:off x="6453681" y="3639861"/>
              <a:ext cx="218878" cy="202081"/>
            </a:xfrm>
            <a:custGeom>
              <a:avLst/>
              <a:gdLst/>
              <a:ahLst/>
              <a:cxnLst/>
              <a:rect l="l" t="t" r="r" b="b"/>
              <a:pathLst>
                <a:path w="5460" h="5041" extrusionOk="0">
                  <a:moveTo>
                    <a:pt x="802" y="1"/>
                  </a:moveTo>
                  <a:cubicBezTo>
                    <a:pt x="341" y="1"/>
                    <a:pt x="0" y="342"/>
                    <a:pt x="0" y="803"/>
                  </a:cubicBezTo>
                  <a:cubicBezTo>
                    <a:pt x="0" y="2076"/>
                    <a:pt x="231" y="3339"/>
                    <a:pt x="341" y="4612"/>
                  </a:cubicBezTo>
                  <a:cubicBezTo>
                    <a:pt x="341" y="4897"/>
                    <a:pt x="544" y="5040"/>
                    <a:pt x="747" y="5040"/>
                  </a:cubicBezTo>
                  <a:cubicBezTo>
                    <a:pt x="950" y="5040"/>
                    <a:pt x="1153" y="4897"/>
                    <a:pt x="1153" y="4612"/>
                  </a:cubicBezTo>
                  <a:cubicBezTo>
                    <a:pt x="1263" y="3689"/>
                    <a:pt x="1383" y="2647"/>
                    <a:pt x="1494" y="1614"/>
                  </a:cubicBezTo>
                  <a:cubicBezTo>
                    <a:pt x="2306" y="1725"/>
                    <a:pt x="3228" y="1845"/>
                    <a:pt x="4030" y="2076"/>
                  </a:cubicBezTo>
                  <a:cubicBezTo>
                    <a:pt x="4104" y="2092"/>
                    <a:pt x="4175" y="2100"/>
                    <a:pt x="4242" y="2100"/>
                  </a:cubicBezTo>
                  <a:cubicBezTo>
                    <a:pt x="5130" y="2100"/>
                    <a:pt x="5459" y="787"/>
                    <a:pt x="4491" y="572"/>
                  </a:cubicBezTo>
                  <a:cubicBezTo>
                    <a:pt x="3228" y="231"/>
                    <a:pt x="1955" y="111"/>
                    <a:pt x="8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11" name="Google Shape;3011;p41"/>
            <p:cNvSpPr/>
            <p:nvPr/>
          </p:nvSpPr>
          <p:spPr>
            <a:xfrm>
              <a:off x="6554100" y="3791512"/>
              <a:ext cx="203083" cy="180674"/>
            </a:xfrm>
            <a:custGeom>
              <a:avLst/>
              <a:gdLst/>
              <a:ahLst/>
              <a:cxnLst/>
              <a:rect l="l" t="t" r="r" b="b"/>
              <a:pathLst>
                <a:path w="5066" h="4507" extrusionOk="0">
                  <a:moveTo>
                    <a:pt x="1045" y="0"/>
                  </a:moveTo>
                  <a:cubicBezTo>
                    <a:pt x="654" y="0"/>
                    <a:pt x="372" y="403"/>
                    <a:pt x="372" y="709"/>
                  </a:cubicBezTo>
                  <a:cubicBezTo>
                    <a:pt x="492" y="1751"/>
                    <a:pt x="372" y="2553"/>
                    <a:pt x="142" y="3595"/>
                  </a:cubicBezTo>
                  <a:cubicBezTo>
                    <a:pt x="1" y="4160"/>
                    <a:pt x="423" y="4507"/>
                    <a:pt x="850" y="4507"/>
                  </a:cubicBezTo>
                  <a:cubicBezTo>
                    <a:pt x="1120" y="4507"/>
                    <a:pt x="1393" y="4367"/>
                    <a:pt x="1525" y="4056"/>
                  </a:cubicBezTo>
                  <a:cubicBezTo>
                    <a:pt x="1875" y="3245"/>
                    <a:pt x="1986" y="2323"/>
                    <a:pt x="1875" y="1400"/>
                  </a:cubicBezTo>
                  <a:lnTo>
                    <a:pt x="1875" y="1400"/>
                  </a:lnTo>
                  <a:cubicBezTo>
                    <a:pt x="2678" y="1520"/>
                    <a:pt x="3369" y="1631"/>
                    <a:pt x="4061" y="1751"/>
                  </a:cubicBezTo>
                  <a:cubicBezTo>
                    <a:pt x="4098" y="1758"/>
                    <a:pt x="4135" y="1761"/>
                    <a:pt x="4171" y="1761"/>
                  </a:cubicBezTo>
                  <a:cubicBezTo>
                    <a:pt x="4697" y="1761"/>
                    <a:pt x="5066" y="1044"/>
                    <a:pt x="4522" y="829"/>
                  </a:cubicBezTo>
                  <a:cubicBezTo>
                    <a:pt x="3489" y="248"/>
                    <a:pt x="2337" y="137"/>
                    <a:pt x="1184" y="17"/>
                  </a:cubicBezTo>
                  <a:cubicBezTo>
                    <a:pt x="1136" y="6"/>
                    <a:pt x="1090" y="0"/>
                    <a:pt x="10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12" name="Google Shape;3012;p41"/>
            <p:cNvSpPr/>
            <p:nvPr/>
          </p:nvSpPr>
          <p:spPr>
            <a:xfrm>
              <a:off x="6966397" y="3333072"/>
              <a:ext cx="346837" cy="193623"/>
            </a:xfrm>
            <a:custGeom>
              <a:avLst/>
              <a:gdLst/>
              <a:ahLst/>
              <a:cxnLst/>
              <a:rect l="l" t="t" r="r" b="b"/>
              <a:pathLst>
                <a:path w="8652" h="4830" extrusionOk="0">
                  <a:moveTo>
                    <a:pt x="2833" y="0"/>
                  </a:moveTo>
                  <a:cubicBezTo>
                    <a:pt x="2269" y="0"/>
                    <a:pt x="1708" y="15"/>
                    <a:pt x="1154" y="46"/>
                  </a:cubicBezTo>
                  <a:cubicBezTo>
                    <a:pt x="582" y="46"/>
                    <a:pt x="462" y="507"/>
                    <a:pt x="462" y="848"/>
                  </a:cubicBezTo>
                  <a:cubicBezTo>
                    <a:pt x="121" y="1078"/>
                    <a:pt x="1" y="1539"/>
                    <a:pt x="351" y="1890"/>
                  </a:cubicBezTo>
                  <a:cubicBezTo>
                    <a:pt x="1273" y="2812"/>
                    <a:pt x="2306" y="3734"/>
                    <a:pt x="3229" y="4656"/>
                  </a:cubicBezTo>
                  <a:cubicBezTo>
                    <a:pt x="3344" y="4772"/>
                    <a:pt x="3517" y="4829"/>
                    <a:pt x="3690" y="4829"/>
                  </a:cubicBezTo>
                  <a:cubicBezTo>
                    <a:pt x="3863" y="4829"/>
                    <a:pt x="4035" y="4772"/>
                    <a:pt x="4151" y="4656"/>
                  </a:cubicBezTo>
                  <a:cubicBezTo>
                    <a:pt x="5423" y="3504"/>
                    <a:pt x="7037" y="2351"/>
                    <a:pt x="8070" y="968"/>
                  </a:cubicBezTo>
                  <a:lnTo>
                    <a:pt x="8301" y="968"/>
                  </a:lnTo>
                  <a:cubicBezTo>
                    <a:pt x="8651" y="968"/>
                    <a:pt x="8651" y="507"/>
                    <a:pt x="8301" y="387"/>
                  </a:cubicBezTo>
                  <a:lnTo>
                    <a:pt x="8190" y="387"/>
                  </a:lnTo>
                  <a:cubicBezTo>
                    <a:pt x="8110" y="387"/>
                    <a:pt x="8034" y="338"/>
                    <a:pt x="7957" y="338"/>
                  </a:cubicBezTo>
                  <a:cubicBezTo>
                    <a:pt x="7918" y="338"/>
                    <a:pt x="7879" y="350"/>
                    <a:pt x="7839" y="387"/>
                  </a:cubicBezTo>
                  <a:cubicBezTo>
                    <a:pt x="6206" y="132"/>
                    <a:pt x="4505" y="0"/>
                    <a:pt x="283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3013" name="Google Shape;3013;p41"/>
          <p:cNvGrpSpPr/>
          <p:nvPr/>
        </p:nvGrpSpPr>
        <p:grpSpPr>
          <a:xfrm>
            <a:off x="6096027" y="4176289"/>
            <a:ext cx="3048021" cy="1919647"/>
            <a:chOff x="4337233" y="2416272"/>
            <a:chExt cx="2976002" cy="1874289"/>
          </a:xfrm>
        </p:grpSpPr>
        <p:sp>
          <p:nvSpPr>
            <p:cNvPr id="3014" name="Google Shape;3014;p41"/>
            <p:cNvSpPr/>
            <p:nvPr/>
          </p:nvSpPr>
          <p:spPr>
            <a:xfrm>
              <a:off x="5332800" y="2733845"/>
              <a:ext cx="501855" cy="646130"/>
            </a:xfrm>
            <a:custGeom>
              <a:avLst/>
              <a:gdLst/>
              <a:ahLst/>
              <a:cxnLst/>
              <a:rect l="l" t="t" r="r" b="b"/>
              <a:pathLst>
                <a:path w="12519" h="16118" extrusionOk="0">
                  <a:moveTo>
                    <a:pt x="789" y="0"/>
                  </a:moveTo>
                  <a:cubicBezTo>
                    <a:pt x="425" y="0"/>
                    <a:pt x="1" y="350"/>
                    <a:pt x="175" y="700"/>
                  </a:cubicBezTo>
                  <a:cubicBezTo>
                    <a:pt x="2140" y="6343"/>
                    <a:pt x="6631" y="11535"/>
                    <a:pt x="10550" y="15796"/>
                  </a:cubicBezTo>
                  <a:cubicBezTo>
                    <a:pt x="10750" y="16023"/>
                    <a:pt x="10984" y="16117"/>
                    <a:pt x="11210" y="16117"/>
                  </a:cubicBezTo>
                  <a:cubicBezTo>
                    <a:pt x="11903" y="16117"/>
                    <a:pt x="12518" y="15228"/>
                    <a:pt x="11823" y="14532"/>
                  </a:cubicBezTo>
                  <a:cubicBezTo>
                    <a:pt x="9748" y="12107"/>
                    <a:pt x="7673" y="9571"/>
                    <a:pt x="5828" y="7035"/>
                  </a:cubicBezTo>
                  <a:cubicBezTo>
                    <a:pt x="4215" y="4730"/>
                    <a:pt x="2831" y="2313"/>
                    <a:pt x="1098" y="119"/>
                  </a:cubicBezTo>
                  <a:cubicBezTo>
                    <a:pt x="1015" y="36"/>
                    <a:pt x="905" y="0"/>
                    <a:pt x="7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15" name="Google Shape;3015;p41"/>
            <p:cNvSpPr/>
            <p:nvPr/>
          </p:nvSpPr>
          <p:spPr>
            <a:xfrm>
              <a:off x="5501728" y="2432467"/>
              <a:ext cx="364075" cy="578463"/>
            </a:xfrm>
            <a:custGeom>
              <a:avLst/>
              <a:gdLst/>
              <a:ahLst/>
              <a:cxnLst/>
              <a:rect l="l" t="t" r="r" b="b"/>
              <a:pathLst>
                <a:path w="9082" h="14430" extrusionOk="0">
                  <a:moveTo>
                    <a:pt x="446" y="0"/>
                  </a:moveTo>
                  <a:cubicBezTo>
                    <a:pt x="234" y="0"/>
                    <a:pt x="1" y="207"/>
                    <a:pt x="1" y="490"/>
                  </a:cubicBezTo>
                  <a:cubicBezTo>
                    <a:pt x="462" y="2795"/>
                    <a:pt x="2306" y="4870"/>
                    <a:pt x="3459" y="6945"/>
                  </a:cubicBezTo>
                  <a:cubicBezTo>
                    <a:pt x="4722" y="9250"/>
                    <a:pt x="5875" y="11556"/>
                    <a:pt x="7148" y="13981"/>
                  </a:cubicBezTo>
                  <a:cubicBezTo>
                    <a:pt x="7322" y="14297"/>
                    <a:pt x="7583" y="14430"/>
                    <a:pt x="7849" y="14430"/>
                  </a:cubicBezTo>
                  <a:cubicBezTo>
                    <a:pt x="8454" y="14430"/>
                    <a:pt x="9082" y="13740"/>
                    <a:pt x="8761" y="12939"/>
                  </a:cubicBezTo>
                  <a:cubicBezTo>
                    <a:pt x="7609" y="10403"/>
                    <a:pt x="6225" y="7987"/>
                    <a:pt x="4842" y="5562"/>
                  </a:cubicBezTo>
                  <a:cubicBezTo>
                    <a:pt x="3689" y="3717"/>
                    <a:pt x="2537" y="1301"/>
                    <a:pt x="572" y="28"/>
                  </a:cubicBezTo>
                  <a:cubicBezTo>
                    <a:pt x="533" y="9"/>
                    <a:pt x="490" y="0"/>
                    <a:pt x="4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16" name="Google Shape;3016;p41"/>
            <p:cNvSpPr/>
            <p:nvPr/>
          </p:nvSpPr>
          <p:spPr>
            <a:xfrm>
              <a:off x="5238154" y="2912033"/>
              <a:ext cx="393018" cy="461567"/>
            </a:xfrm>
            <a:custGeom>
              <a:avLst/>
              <a:gdLst/>
              <a:ahLst/>
              <a:cxnLst/>
              <a:rect l="l" t="t" r="r" b="b"/>
              <a:pathLst>
                <a:path w="9804" h="11514" extrusionOk="0">
                  <a:moveTo>
                    <a:pt x="1388" y="1"/>
                  </a:moveTo>
                  <a:cubicBezTo>
                    <a:pt x="1273" y="1"/>
                    <a:pt x="1158" y="59"/>
                    <a:pt x="1042" y="174"/>
                  </a:cubicBezTo>
                  <a:lnTo>
                    <a:pt x="923" y="285"/>
                  </a:lnTo>
                  <a:cubicBezTo>
                    <a:pt x="231" y="746"/>
                    <a:pt x="351" y="2018"/>
                    <a:pt x="231" y="2821"/>
                  </a:cubicBezTo>
                  <a:cubicBezTo>
                    <a:pt x="120" y="3863"/>
                    <a:pt x="0" y="5126"/>
                    <a:pt x="231" y="6168"/>
                  </a:cubicBezTo>
                  <a:cubicBezTo>
                    <a:pt x="231" y="6279"/>
                    <a:pt x="351" y="6279"/>
                    <a:pt x="351" y="6279"/>
                  </a:cubicBezTo>
                  <a:cubicBezTo>
                    <a:pt x="692" y="7201"/>
                    <a:pt x="1504" y="8012"/>
                    <a:pt x="2075" y="8815"/>
                  </a:cubicBezTo>
                  <a:cubicBezTo>
                    <a:pt x="2656" y="9626"/>
                    <a:pt x="3348" y="10318"/>
                    <a:pt x="4150" y="11010"/>
                  </a:cubicBezTo>
                  <a:cubicBezTo>
                    <a:pt x="4270" y="11120"/>
                    <a:pt x="4270" y="11240"/>
                    <a:pt x="4501" y="11240"/>
                  </a:cubicBezTo>
                  <a:cubicBezTo>
                    <a:pt x="5516" y="11409"/>
                    <a:pt x="6590" y="11514"/>
                    <a:pt x="7684" y="11514"/>
                  </a:cubicBezTo>
                  <a:cubicBezTo>
                    <a:pt x="8081" y="11514"/>
                    <a:pt x="8481" y="11500"/>
                    <a:pt x="8881" y="11471"/>
                  </a:cubicBezTo>
                  <a:cubicBezTo>
                    <a:pt x="9222" y="11471"/>
                    <a:pt x="9453" y="11120"/>
                    <a:pt x="9453" y="10890"/>
                  </a:cubicBezTo>
                  <a:cubicBezTo>
                    <a:pt x="9683" y="10549"/>
                    <a:pt x="9803" y="9968"/>
                    <a:pt x="9453" y="9626"/>
                  </a:cubicBezTo>
                  <a:cubicBezTo>
                    <a:pt x="6917" y="6509"/>
                    <a:pt x="4501" y="3051"/>
                    <a:pt x="1734" y="174"/>
                  </a:cubicBezTo>
                  <a:cubicBezTo>
                    <a:pt x="1619" y="59"/>
                    <a:pt x="1504" y="1"/>
                    <a:pt x="13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17" name="Google Shape;3017;p41"/>
            <p:cNvSpPr/>
            <p:nvPr/>
          </p:nvSpPr>
          <p:spPr>
            <a:xfrm>
              <a:off x="5424360" y="2635991"/>
              <a:ext cx="420598" cy="568842"/>
            </a:xfrm>
            <a:custGeom>
              <a:avLst/>
              <a:gdLst/>
              <a:ahLst/>
              <a:cxnLst/>
              <a:rect l="l" t="t" r="r" b="b"/>
              <a:pathLst>
                <a:path w="10492" h="14190" extrusionOk="0">
                  <a:moveTo>
                    <a:pt x="610" y="1"/>
                  </a:moveTo>
                  <a:cubicBezTo>
                    <a:pt x="331" y="1"/>
                    <a:pt x="0" y="274"/>
                    <a:pt x="86" y="604"/>
                  </a:cubicBezTo>
                  <a:cubicBezTo>
                    <a:pt x="2041" y="5326"/>
                    <a:pt x="5619" y="9707"/>
                    <a:pt x="8616" y="13856"/>
                  </a:cubicBezTo>
                  <a:cubicBezTo>
                    <a:pt x="8782" y="14091"/>
                    <a:pt x="9025" y="14190"/>
                    <a:pt x="9270" y="14190"/>
                  </a:cubicBezTo>
                  <a:cubicBezTo>
                    <a:pt x="9874" y="14190"/>
                    <a:pt x="10492" y="13590"/>
                    <a:pt x="10000" y="12934"/>
                  </a:cubicBezTo>
                  <a:cubicBezTo>
                    <a:pt x="8386" y="10749"/>
                    <a:pt x="6772" y="8554"/>
                    <a:pt x="5269" y="6248"/>
                  </a:cubicBezTo>
                  <a:cubicBezTo>
                    <a:pt x="3886" y="4173"/>
                    <a:pt x="2622" y="1988"/>
                    <a:pt x="889" y="143"/>
                  </a:cubicBezTo>
                  <a:cubicBezTo>
                    <a:pt x="823" y="44"/>
                    <a:pt x="720" y="1"/>
                    <a:pt x="61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18" name="Google Shape;3018;p41"/>
            <p:cNvSpPr/>
            <p:nvPr/>
          </p:nvSpPr>
          <p:spPr>
            <a:xfrm>
              <a:off x="5031905" y="3103050"/>
              <a:ext cx="329439" cy="279129"/>
            </a:xfrm>
            <a:custGeom>
              <a:avLst/>
              <a:gdLst/>
              <a:ahLst/>
              <a:cxnLst/>
              <a:rect l="l" t="t" r="r" b="b"/>
              <a:pathLst>
                <a:path w="8218" h="6963" extrusionOk="0">
                  <a:moveTo>
                    <a:pt x="733" y="0"/>
                  </a:moveTo>
                  <a:cubicBezTo>
                    <a:pt x="332" y="0"/>
                    <a:pt x="0" y="400"/>
                    <a:pt x="304" y="711"/>
                  </a:cubicBezTo>
                  <a:cubicBezTo>
                    <a:pt x="2268" y="2786"/>
                    <a:pt x="4454" y="4631"/>
                    <a:pt x="6418" y="6706"/>
                  </a:cubicBezTo>
                  <a:cubicBezTo>
                    <a:pt x="6599" y="6886"/>
                    <a:pt x="6797" y="6962"/>
                    <a:pt x="6988" y="6962"/>
                  </a:cubicBezTo>
                  <a:cubicBezTo>
                    <a:pt x="7646" y="6962"/>
                    <a:pt x="8217" y="6062"/>
                    <a:pt x="7681" y="5433"/>
                  </a:cubicBezTo>
                  <a:cubicBezTo>
                    <a:pt x="5837" y="3247"/>
                    <a:pt x="3532" y="1173"/>
                    <a:pt x="885" y="20"/>
                  </a:cubicBezTo>
                  <a:cubicBezTo>
                    <a:pt x="834" y="7"/>
                    <a:pt x="783" y="0"/>
                    <a:pt x="73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19" name="Google Shape;3019;p41"/>
            <p:cNvSpPr/>
            <p:nvPr/>
          </p:nvSpPr>
          <p:spPr>
            <a:xfrm>
              <a:off x="4869592" y="3177212"/>
              <a:ext cx="285423" cy="194464"/>
            </a:xfrm>
            <a:custGeom>
              <a:avLst/>
              <a:gdLst/>
              <a:ahLst/>
              <a:cxnLst/>
              <a:rect l="l" t="t" r="r" b="b"/>
              <a:pathLst>
                <a:path w="7120" h="4851" extrusionOk="0">
                  <a:moveTo>
                    <a:pt x="677" y="0"/>
                  </a:moveTo>
                  <a:cubicBezTo>
                    <a:pt x="272" y="0"/>
                    <a:pt x="0" y="604"/>
                    <a:pt x="323" y="817"/>
                  </a:cubicBezTo>
                  <a:cubicBezTo>
                    <a:pt x="1125" y="1508"/>
                    <a:pt x="2167" y="2089"/>
                    <a:pt x="2970" y="2891"/>
                  </a:cubicBezTo>
                  <a:cubicBezTo>
                    <a:pt x="3781" y="3472"/>
                    <a:pt x="4703" y="4275"/>
                    <a:pt x="5625" y="4736"/>
                  </a:cubicBezTo>
                  <a:cubicBezTo>
                    <a:pt x="5764" y="4815"/>
                    <a:pt x="5903" y="4851"/>
                    <a:pt x="6034" y="4851"/>
                  </a:cubicBezTo>
                  <a:cubicBezTo>
                    <a:pt x="6663" y="4851"/>
                    <a:pt x="7120" y="4045"/>
                    <a:pt x="6548" y="3472"/>
                  </a:cubicBezTo>
                  <a:cubicBezTo>
                    <a:pt x="5856" y="2661"/>
                    <a:pt x="4703" y="1969"/>
                    <a:pt x="3781" y="1508"/>
                  </a:cubicBezTo>
                  <a:cubicBezTo>
                    <a:pt x="2739" y="936"/>
                    <a:pt x="1817" y="475"/>
                    <a:pt x="784" y="14"/>
                  </a:cubicBezTo>
                  <a:cubicBezTo>
                    <a:pt x="748" y="5"/>
                    <a:pt x="712" y="0"/>
                    <a:pt x="67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0" name="Google Shape;3020;p41"/>
            <p:cNvSpPr/>
            <p:nvPr/>
          </p:nvSpPr>
          <p:spPr>
            <a:xfrm>
              <a:off x="4734658" y="3246603"/>
              <a:ext cx="258805" cy="127077"/>
            </a:xfrm>
            <a:custGeom>
              <a:avLst/>
              <a:gdLst/>
              <a:ahLst/>
              <a:cxnLst/>
              <a:rect l="l" t="t" r="r" b="b"/>
              <a:pathLst>
                <a:path w="6456" h="3170" extrusionOk="0">
                  <a:moveTo>
                    <a:pt x="1344" y="0"/>
                  </a:moveTo>
                  <a:cubicBezTo>
                    <a:pt x="1103" y="0"/>
                    <a:pt x="833" y="97"/>
                    <a:pt x="692" y="238"/>
                  </a:cubicBezTo>
                  <a:cubicBezTo>
                    <a:pt x="0" y="1160"/>
                    <a:pt x="341" y="2313"/>
                    <a:pt x="1264" y="2774"/>
                  </a:cubicBezTo>
                  <a:cubicBezTo>
                    <a:pt x="1906" y="3098"/>
                    <a:pt x="2729" y="3170"/>
                    <a:pt x="3532" y="3170"/>
                  </a:cubicBezTo>
                  <a:cubicBezTo>
                    <a:pt x="4169" y="3170"/>
                    <a:pt x="4793" y="3125"/>
                    <a:pt x="5303" y="3125"/>
                  </a:cubicBezTo>
                  <a:cubicBezTo>
                    <a:pt x="5994" y="3125"/>
                    <a:pt x="6455" y="1972"/>
                    <a:pt x="5644" y="1622"/>
                  </a:cubicBezTo>
                  <a:cubicBezTo>
                    <a:pt x="4491" y="1050"/>
                    <a:pt x="3228" y="469"/>
                    <a:pt x="1955" y="128"/>
                  </a:cubicBezTo>
                  <a:lnTo>
                    <a:pt x="1725" y="128"/>
                  </a:lnTo>
                  <a:cubicBezTo>
                    <a:pt x="1636" y="39"/>
                    <a:pt x="1496" y="0"/>
                    <a:pt x="134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1" name="Google Shape;3021;p41"/>
            <p:cNvSpPr/>
            <p:nvPr/>
          </p:nvSpPr>
          <p:spPr>
            <a:xfrm>
              <a:off x="5022565" y="2543469"/>
              <a:ext cx="267183" cy="291837"/>
            </a:xfrm>
            <a:custGeom>
              <a:avLst/>
              <a:gdLst/>
              <a:ahLst/>
              <a:cxnLst/>
              <a:rect l="l" t="t" r="r" b="b"/>
              <a:pathLst>
                <a:path w="6665" h="7280" extrusionOk="0">
                  <a:moveTo>
                    <a:pt x="1283" y="0"/>
                  </a:moveTo>
                  <a:cubicBezTo>
                    <a:pt x="644" y="0"/>
                    <a:pt x="1" y="900"/>
                    <a:pt x="537" y="1529"/>
                  </a:cubicBezTo>
                  <a:cubicBezTo>
                    <a:pt x="2040" y="3484"/>
                    <a:pt x="3654" y="5449"/>
                    <a:pt x="5378" y="7173"/>
                  </a:cubicBezTo>
                  <a:cubicBezTo>
                    <a:pt x="5501" y="7247"/>
                    <a:pt x="5633" y="7279"/>
                    <a:pt x="5761" y="7279"/>
                  </a:cubicBezTo>
                  <a:cubicBezTo>
                    <a:pt x="6241" y="7279"/>
                    <a:pt x="6665" y="6822"/>
                    <a:pt x="6301" y="6371"/>
                  </a:cubicBezTo>
                  <a:cubicBezTo>
                    <a:pt x="5037" y="4296"/>
                    <a:pt x="3303" y="2221"/>
                    <a:pt x="1809" y="257"/>
                  </a:cubicBezTo>
                  <a:cubicBezTo>
                    <a:pt x="1654" y="76"/>
                    <a:pt x="1469" y="0"/>
                    <a:pt x="1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2" name="Google Shape;3022;p41"/>
            <p:cNvSpPr/>
            <p:nvPr/>
          </p:nvSpPr>
          <p:spPr>
            <a:xfrm>
              <a:off x="4928720" y="2416272"/>
              <a:ext cx="87671" cy="80496"/>
            </a:xfrm>
            <a:custGeom>
              <a:avLst/>
              <a:gdLst/>
              <a:ahLst/>
              <a:cxnLst/>
              <a:rect l="l" t="t" r="r" b="b"/>
              <a:pathLst>
                <a:path w="2187" h="2008" extrusionOk="0">
                  <a:moveTo>
                    <a:pt x="1080" y="1"/>
                  </a:moveTo>
                  <a:cubicBezTo>
                    <a:pt x="947" y="1"/>
                    <a:pt x="816" y="29"/>
                    <a:pt x="692" y="91"/>
                  </a:cubicBezTo>
                  <a:cubicBezTo>
                    <a:pt x="1" y="552"/>
                    <a:pt x="1" y="1585"/>
                    <a:pt x="803" y="1936"/>
                  </a:cubicBezTo>
                  <a:cubicBezTo>
                    <a:pt x="926" y="1985"/>
                    <a:pt x="1055" y="2007"/>
                    <a:pt x="1181" y="2007"/>
                  </a:cubicBezTo>
                  <a:cubicBezTo>
                    <a:pt x="1651" y="2007"/>
                    <a:pt x="2099" y="1694"/>
                    <a:pt x="2186" y="1244"/>
                  </a:cubicBezTo>
                  <a:cubicBezTo>
                    <a:pt x="2186" y="1013"/>
                    <a:pt x="2186" y="663"/>
                    <a:pt x="2076" y="552"/>
                  </a:cubicBezTo>
                  <a:cubicBezTo>
                    <a:pt x="1819" y="215"/>
                    <a:pt x="1444" y="1"/>
                    <a:pt x="108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3" name="Google Shape;3023;p41"/>
            <p:cNvSpPr/>
            <p:nvPr/>
          </p:nvSpPr>
          <p:spPr>
            <a:xfrm>
              <a:off x="4977867" y="2864530"/>
              <a:ext cx="218918" cy="202362"/>
            </a:xfrm>
            <a:custGeom>
              <a:avLst/>
              <a:gdLst/>
              <a:ahLst/>
              <a:cxnLst/>
              <a:rect l="l" t="t" r="r" b="b"/>
              <a:pathLst>
                <a:path w="5461" h="5048" extrusionOk="0">
                  <a:moveTo>
                    <a:pt x="4709" y="1"/>
                  </a:moveTo>
                  <a:cubicBezTo>
                    <a:pt x="4508" y="1"/>
                    <a:pt x="4308" y="146"/>
                    <a:pt x="4308" y="437"/>
                  </a:cubicBezTo>
                  <a:cubicBezTo>
                    <a:pt x="4188" y="1359"/>
                    <a:pt x="4077" y="2392"/>
                    <a:pt x="3957" y="3434"/>
                  </a:cubicBezTo>
                  <a:cubicBezTo>
                    <a:pt x="3035" y="3314"/>
                    <a:pt x="2233" y="3203"/>
                    <a:pt x="1421" y="2973"/>
                  </a:cubicBezTo>
                  <a:cubicBezTo>
                    <a:pt x="1348" y="2956"/>
                    <a:pt x="1277" y="2949"/>
                    <a:pt x="1210" y="2949"/>
                  </a:cubicBezTo>
                  <a:cubicBezTo>
                    <a:pt x="330" y="2949"/>
                    <a:pt x="1" y="4261"/>
                    <a:pt x="960" y="4587"/>
                  </a:cubicBezTo>
                  <a:cubicBezTo>
                    <a:pt x="2233" y="4817"/>
                    <a:pt x="3386" y="4928"/>
                    <a:pt x="4649" y="5048"/>
                  </a:cubicBezTo>
                  <a:cubicBezTo>
                    <a:pt x="5110" y="5048"/>
                    <a:pt x="5461" y="4697"/>
                    <a:pt x="5461" y="4236"/>
                  </a:cubicBezTo>
                  <a:lnTo>
                    <a:pt x="5110" y="437"/>
                  </a:lnTo>
                  <a:cubicBezTo>
                    <a:pt x="5110" y="146"/>
                    <a:pt x="4909" y="1"/>
                    <a:pt x="47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4" name="Google Shape;3024;p41"/>
            <p:cNvSpPr/>
            <p:nvPr/>
          </p:nvSpPr>
          <p:spPr>
            <a:xfrm>
              <a:off x="4891760" y="2735368"/>
              <a:ext cx="201400" cy="183641"/>
            </a:xfrm>
            <a:custGeom>
              <a:avLst/>
              <a:gdLst/>
              <a:ahLst/>
              <a:cxnLst/>
              <a:rect l="l" t="t" r="r" b="b"/>
              <a:pathLst>
                <a:path w="5024" h="4581" extrusionOk="0">
                  <a:moveTo>
                    <a:pt x="4258" y="1"/>
                  </a:moveTo>
                  <a:cubicBezTo>
                    <a:pt x="3989" y="1"/>
                    <a:pt x="3712" y="165"/>
                    <a:pt x="3569" y="542"/>
                  </a:cubicBezTo>
                  <a:cubicBezTo>
                    <a:pt x="3228" y="1233"/>
                    <a:pt x="3108" y="2155"/>
                    <a:pt x="3108" y="3078"/>
                  </a:cubicBezTo>
                  <a:cubicBezTo>
                    <a:pt x="2417" y="2967"/>
                    <a:pt x="1725" y="2847"/>
                    <a:pt x="923" y="2736"/>
                  </a:cubicBezTo>
                  <a:cubicBezTo>
                    <a:pt x="462" y="2736"/>
                    <a:pt x="0" y="3428"/>
                    <a:pt x="572" y="3659"/>
                  </a:cubicBezTo>
                  <a:cubicBezTo>
                    <a:pt x="1614" y="4230"/>
                    <a:pt x="2767" y="4350"/>
                    <a:pt x="3920" y="4581"/>
                  </a:cubicBezTo>
                  <a:cubicBezTo>
                    <a:pt x="4261" y="4581"/>
                    <a:pt x="4722" y="4120"/>
                    <a:pt x="4611" y="3769"/>
                  </a:cubicBezTo>
                  <a:cubicBezTo>
                    <a:pt x="4611" y="2736"/>
                    <a:pt x="4722" y="1925"/>
                    <a:pt x="4953" y="892"/>
                  </a:cubicBezTo>
                  <a:cubicBezTo>
                    <a:pt x="5024" y="346"/>
                    <a:pt x="4649" y="1"/>
                    <a:pt x="4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5" name="Google Shape;3025;p41"/>
            <p:cNvSpPr/>
            <p:nvPr/>
          </p:nvSpPr>
          <p:spPr>
            <a:xfrm>
              <a:off x="4337233" y="3180058"/>
              <a:ext cx="346436" cy="193462"/>
            </a:xfrm>
            <a:custGeom>
              <a:avLst/>
              <a:gdLst/>
              <a:ahLst/>
              <a:cxnLst/>
              <a:rect l="l" t="t" r="r" b="b"/>
              <a:pathLst>
                <a:path w="8642" h="4826" extrusionOk="0">
                  <a:moveTo>
                    <a:pt x="4897" y="1"/>
                  </a:moveTo>
                  <a:cubicBezTo>
                    <a:pt x="4724" y="1"/>
                    <a:pt x="4552" y="58"/>
                    <a:pt x="4381" y="174"/>
                  </a:cubicBezTo>
                  <a:cubicBezTo>
                    <a:pt x="3108" y="1326"/>
                    <a:pt x="1614" y="2479"/>
                    <a:pt x="572" y="3863"/>
                  </a:cubicBezTo>
                  <a:lnTo>
                    <a:pt x="231" y="3863"/>
                  </a:lnTo>
                  <a:cubicBezTo>
                    <a:pt x="1" y="3863"/>
                    <a:pt x="1" y="4324"/>
                    <a:pt x="231" y="4434"/>
                  </a:cubicBezTo>
                  <a:lnTo>
                    <a:pt x="462" y="4434"/>
                  </a:lnTo>
                  <a:cubicBezTo>
                    <a:pt x="462" y="4494"/>
                    <a:pt x="519" y="4524"/>
                    <a:pt x="591" y="4524"/>
                  </a:cubicBezTo>
                  <a:cubicBezTo>
                    <a:pt x="662" y="4524"/>
                    <a:pt x="748" y="4494"/>
                    <a:pt x="803" y="4434"/>
                  </a:cubicBezTo>
                  <a:cubicBezTo>
                    <a:pt x="2455" y="4698"/>
                    <a:pt x="4169" y="4826"/>
                    <a:pt x="5848" y="4826"/>
                  </a:cubicBezTo>
                  <a:cubicBezTo>
                    <a:pt x="6400" y="4826"/>
                    <a:pt x="6948" y="4812"/>
                    <a:pt x="7489" y="4785"/>
                  </a:cubicBezTo>
                  <a:cubicBezTo>
                    <a:pt x="7950" y="4785"/>
                    <a:pt x="8180" y="4324"/>
                    <a:pt x="8070" y="3973"/>
                  </a:cubicBezTo>
                  <a:cubicBezTo>
                    <a:pt x="8411" y="3863"/>
                    <a:pt x="8641" y="3401"/>
                    <a:pt x="8300" y="2940"/>
                  </a:cubicBezTo>
                  <a:cubicBezTo>
                    <a:pt x="7258" y="2018"/>
                    <a:pt x="6336" y="1207"/>
                    <a:pt x="5414" y="174"/>
                  </a:cubicBezTo>
                  <a:cubicBezTo>
                    <a:pt x="5243" y="58"/>
                    <a:pt x="5070" y="1"/>
                    <a:pt x="48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6" name="Google Shape;3026;p41"/>
            <p:cNvSpPr/>
            <p:nvPr/>
          </p:nvSpPr>
          <p:spPr>
            <a:xfrm>
              <a:off x="5814609" y="2733845"/>
              <a:ext cx="499290" cy="646130"/>
            </a:xfrm>
            <a:custGeom>
              <a:avLst/>
              <a:gdLst/>
              <a:ahLst/>
              <a:cxnLst/>
              <a:rect l="l" t="t" r="r" b="b"/>
              <a:pathLst>
                <a:path w="12455" h="16118" extrusionOk="0">
                  <a:moveTo>
                    <a:pt x="11740" y="0"/>
                  </a:moveTo>
                  <a:cubicBezTo>
                    <a:pt x="11631" y="0"/>
                    <a:pt x="11527" y="36"/>
                    <a:pt x="11442" y="119"/>
                  </a:cubicBezTo>
                  <a:cubicBezTo>
                    <a:pt x="9717" y="2313"/>
                    <a:pt x="8214" y="4730"/>
                    <a:pt x="6600" y="7035"/>
                  </a:cubicBezTo>
                  <a:cubicBezTo>
                    <a:pt x="4756" y="9571"/>
                    <a:pt x="2801" y="12107"/>
                    <a:pt x="606" y="14532"/>
                  </a:cubicBezTo>
                  <a:cubicBezTo>
                    <a:pt x="1" y="15228"/>
                    <a:pt x="639" y="16117"/>
                    <a:pt x="1333" y="16117"/>
                  </a:cubicBezTo>
                  <a:cubicBezTo>
                    <a:pt x="1560" y="16117"/>
                    <a:pt x="1792" y="16023"/>
                    <a:pt x="1989" y="15796"/>
                  </a:cubicBezTo>
                  <a:cubicBezTo>
                    <a:pt x="5909" y="11535"/>
                    <a:pt x="10409" y="6343"/>
                    <a:pt x="12364" y="700"/>
                  </a:cubicBezTo>
                  <a:cubicBezTo>
                    <a:pt x="12455" y="350"/>
                    <a:pt x="12079" y="0"/>
                    <a:pt x="117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7" name="Google Shape;3027;p41"/>
            <p:cNvSpPr/>
            <p:nvPr/>
          </p:nvSpPr>
          <p:spPr>
            <a:xfrm>
              <a:off x="5784624" y="2432467"/>
              <a:ext cx="363273" cy="578463"/>
            </a:xfrm>
            <a:custGeom>
              <a:avLst/>
              <a:gdLst/>
              <a:ahLst/>
              <a:cxnLst/>
              <a:rect l="l" t="t" r="r" b="b"/>
              <a:pathLst>
                <a:path w="9062" h="14430" extrusionOk="0">
                  <a:moveTo>
                    <a:pt x="8565" y="0"/>
                  </a:moveTo>
                  <a:cubicBezTo>
                    <a:pt x="8508" y="0"/>
                    <a:pt x="8449" y="9"/>
                    <a:pt x="8390" y="28"/>
                  </a:cubicBezTo>
                  <a:cubicBezTo>
                    <a:pt x="6546" y="1301"/>
                    <a:pt x="5393" y="3717"/>
                    <a:pt x="4240" y="5562"/>
                  </a:cubicBezTo>
                  <a:cubicBezTo>
                    <a:pt x="2737" y="7987"/>
                    <a:pt x="1474" y="10403"/>
                    <a:pt x="321" y="12939"/>
                  </a:cubicBezTo>
                  <a:cubicBezTo>
                    <a:pt x="1" y="13740"/>
                    <a:pt x="624" y="14430"/>
                    <a:pt x="1229" y="14430"/>
                  </a:cubicBezTo>
                  <a:cubicBezTo>
                    <a:pt x="1495" y="14430"/>
                    <a:pt x="1758" y="14297"/>
                    <a:pt x="1935" y="13981"/>
                  </a:cubicBezTo>
                  <a:cubicBezTo>
                    <a:pt x="3088" y="11556"/>
                    <a:pt x="4240" y="9250"/>
                    <a:pt x="5624" y="6945"/>
                  </a:cubicBezTo>
                  <a:cubicBezTo>
                    <a:pt x="6776" y="4870"/>
                    <a:pt x="8501" y="2795"/>
                    <a:pt x="8962" y="490"/>
                  </a:cubicBezTo>
                  <a:cubicBezTo>
                    <a:pt x="9061" y="207"/>
                    <a:pt x="8838" y="0"/>
                    <a:pt x="85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8" name="Google Shape;3028;p41"/>
            <p:cNvSpPr/>
            <p:nvPr/>
          </p:nvSpPr>
          <p:spPr>
            <a:xfrm>
              <a:off x="6014485" y="2912033"/>
              <a:ext cx="397427" cy="461567"/>
            </a:xfrm>
            <a:custGeom>
              <a:avLst/>
              <a:gdLst/>
              <a:ahLst/>
              <a:cxnLst/>
              <a:rect l="l" t="t" r="r" b="b"/>
              <a:pathLst>
                <a:path w="9914" h="11514" extrusionOk="0">
                  <a:moveTo>
                    <a:pt x="8535" y="1"/>
                  </a:moveTo>
                  <a:cubicBezTo>
                    <a:pt x="8420" y="1"/>
                    <a:pt x="8305" y="59"/>
                    <a:pt x="8189" y="174"/>
                  </a:cubicBezTo>
                  <a:cubicBezTo>
                    <a:pt x="5303" y="3051"/>
                    <a:pt x="2998" y="6509"/>
                    <a:pt x="461" y="9626"/>
                  </a:cubicBezTo>
                  <a:cubicBezTo>
                    <a:pt x="0" y="9968"/>
                    <a:pt x="120" y="10549"/>
                    <a:pt x="461" y="10890"/>
                  </a:cubicBezTo>
                  <a:cubicBezTo>
                    <a:pt x="461" y="11120"/>
                    <a:pt x="692" y="11471"/>
                    <a:pt x="1042" y="11471"/>
                  </a:cubicBezTo>
                  <a:cubicBezTo>
                    <a:pt x="1440" y="11500"/>
                    <a:pt x="1839" y="11514"/>
                    <a:pt x="2235" y="11514"/>
                  </a:cubicBezTo>
                  <a:cubicBezTo>
                    <a:pt x="3328" y="11514"/>
                    <a:pt x="4408" y="11409"/>
                    <a:pt x="5423" y="11240"/>
                  </a:cubicBezTo>
                  <a:cubicBezTo>
                    <a:pt x="5534" y="11240"/>
                    <a:pt x="5653" y="11120"/>
                    <a:pt x="5653" y="11010"/>
                  </a:cubicBezTo>
                  <a:cubicBezTo>
                    <a:pt x="6456" y="10318"/>
                    <a:pt x="7147" y="9626"/>
                    <a:pt x="7839" y="8815"/>
                  </a:cubicBezTo>
                  <a:cubicBezTo>
                    <a:pt x="8420" y="8012"/>
                    <a:pt x="9222" y="7201"/>
                    <a:pt x="9573" y="6279"/>
                  </a:cubicBezTo>
                  <a:lnTo>
                    <a:pt x="9573" y="6168"/>
                  </a:lnTo>
                  <a:cubicBezTo>
                    <a:pt x="9914" y="5126"/>
                    <a:pt x="9803" y="3863"/>
                    <a:pt x="9683" y="2821"/>
                  </a:cubicBezTo>
                  <a:cubicBezTo>
                    <a:pt x="9573" y="2018"/>
                    <a:pt x="9683" y="746"/>
                    <a:pt x="8992" y="285"/>
                  </a:cubicBezTo>
                  <a:cubicBezTo>
                    <a:pt x="8881" y="285"/>
                    <a:pt x="8881" y="174"/>
                    <a:pt x="8881" y="174"/>
                  </a:cubicBezTo>
                  <a:cubicBezTo>
                    <a:pt x="8766" y="59"/>
                    <a:pt x="8651" y="1"/>
                    <a:pt x="85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29" name="Google Shape;3029;p41"/>
            <p:cNvSpPr/>
            <p:nvPr/>
          </p:nvSpPr>
          <p:spPr>
            <a:xfrm>
              <a:off x="5804107" y="2635991"/>
              <a:ext cx="421721" cy="568842"/>
            </a:xfrm>
            <a:custGeom>
              <a:avLst/>
              <a:gdLst/>
              <a:ahLst/>
              <a:cxnLst/>
              <a:rect l="l" t="t" r="r" b="b"/>
              <a:pathLst>
                <a:path w="10520" h="14190" extrusionOk="0">
                  <a:moveTo>
                    <a:pt x="9867" y="1"/>
                  </a:moveTo>
                  <a:cubicBezTo>
                    <a:pt x="9740" y="1"/>
                    <a:pt x="9615" y="44"/>
                    <a:pt x="9518" y="143"/>
                  </a:cubicBezTo>
                  <a:cubicBezTo>
                    <a:pt x="7904" y="1988"/>
                    <a:pt x="6632" y="4173"/>
                    <a:pt x="5248" y="6248"/>
                  </a:cubicBezTo>
                  <a:cubicBezTo>
                    <a:pt x="3635" y="8554"/>
                    <a:pt x="2021" y="10749"/>
                    <a:pt x="407" y="12934"/>
                  </a:cubicBezTo>
                  <a:cubicBezTo>
                    <a:pt x="0" y="13590"/>
                    <a:pt x="582" y="14190"/>
                    <a:pt x="1201" y="14190"/>
                  </a:cubicBezTo>
                  <a:cubicBezTo>
                    <a:pt x="1453" y="14190"/>
                    <a:pt x="1710" y="14091"/>
                    <a:pt x="1910" y="13856"/>
                  </a:cubicBezTo>
                  <a:cubicBezTo>
                    <a:pt x="4907" y="9707"/>
                    <a:pt x="8476" y="5326"/>
                    <a:pt x="10440" y="604"/>
                  </a:cubicBezTo>
                  <a:cubicBezTo>
                    <a:pt x="10520" y="274"/>
                    <a:pt x="10187" y="1"/>
                    <a:pt x="98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30" name="Google Shape;3030;p41"/>
            <p:cNvSpPr/>
            <p:nvPr/>
          </p:nvSpPr>
          <p:spPr>
            <a:xfrm>
              <a:off x="6285314" y="3103050"/>
              <a:ext cx="332686" cy="279129"/>
            </a:xfrm>
            <a:custGeom>
              <a:avLst/>
              <a:gdLst/>
              <a:ahLst/>
              <a:cxnLst/>
              <a:rect l="l" t="t" r="r" b="b"/>
              <a:pathLst>
                <a:path w="8299" h="6963" extrusionOk="0">
                  <a:moveTo>
                    <a:pt x="7579" y="0"/>
                  </a:moveTo>
                  <a:cubicBezTo>
                    <a:pt x="7530" y="0"/>
                    <a:pt x="7479" y="7"/>
                    <a:pt x="7428" y="20"/>
                  </a:cubicBezTo>
                  <a:cubicBezTo>
                    <a:pt x="4772" y="1173"/>
                    <a:pt x="2466" y="3247"/>
                    <a:pt x="622" y="5433"/>
                  </a:cubicBezTo>
                  <a:cubicBezTo>
                    <a:pt x="0" y="6062"/>
                    <a:pt x="619" y="6962"/>
                    <a:pt x="1307" y="6962"/>
                  </a:cubicBezTo>
                  <a:cubicBezTo>
                    <a:pt x="1506" y="6962"/>
                    <a:pt x="1712" y="6886"/>
                    <a:pt x="1895" y="6706"/>
                  </a:cubicBezTo>
                  <a:cubicBezTo>
                    <a:pt x="3850" y="4631"/>
                    <a:pt x="6044" y="2786"/>
                    <a:pt x="7889" y="711"/>
                  </a:cubicBezTo>
                  <a:cubicBezTo>
                    <a:pt x="8299" y="400"/>
                    <a:pt x="7979" y="0"/>
                    <a:pt x="757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31" name="Google Shape;3031;p41"/>
            <p:cNvSpPr/>
            <p:nvPr/>
          </p:nvSpPr>
          <p:spPr>
            <a:xfrm>
              <a:off x="6494570" y="3177212"/>
              <a:ext cx="285984" cy="194464"/>
            </a:xfrm>
            <a:custGeom>
              <a:avLst/>
              <a:gdLst/>
              <a:ahLst/>
              <a:cxnLst/>
              <a:rect l="l" t="t" r="r" b="b"/>
              <a:pathLst>
                <a:path w="7134" h="4851" extrusionOk="0">
                  <a:moveTo>
                    <a:pt x="6464" y="0"/>
                  </a:moveTo>
                  <a:cubicBezTo>
                    <a:pt x="6429" y="0"/>
                    <a:pt x="6394" y="5"/>
                    <a:pt x="6358" y="14"/>
                  </a:cubicBezTo>
                  <a:cubicBezTo>
                    <a:pt x="5316" y="475"/>
                    <a:pt x="4283" y="936"/>
                    <a:pt x="3360" y="1508"/>
                  </a:cubicBezTo>
                  <a:cubicBezTo>
                    <a:pt x="2318" y="1969"/>
                    <a:pt x="1286" y="2661"/>
                    <a:pt x="474" y="3472"/>
                  </a:cubicBezTo>
                  <a:cubicBezTo>
                    <a:pt x="1" y="4045"/>
                    <a:pt x="468" y="4851"/>
                    <a:pt x="1104" y="4851"/>
                  </a:cubicBezTo>
                  <a:cubicBezTo>
                    <a:pt x="1236" y="4851"/>
                    <a:pt x="1376" y="4815"/>
                    <a:pt x="1516" y="4736"/>
                  </a:cubicBezTo>
                  <a:cubicBezTo>
                    <a:pt x="2438" y="4275"/>
                    <a:pt x="3360" y="3472"/>
                    <a:pt x="4163" y="2891"/>
                  </a:cubicBezTo>
                  <a:cubicBezTo>
                    <a:pt x="4974" y="2089"/>
                    <a:pt x="5896" y="1508"/>
                    <a:pt x="6819" y="817"/>
                  </a:cubicBezTo>
                  <a:cubicBezTo>
                    <a:pt x="7133" y="604"/>
                    <a:pt x="6868" y="0"/>
                    <a:pt x="64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32" name="Google Shape;3032;p41"/>
            <p:cNvSpPr/>
            <p:nvPr/>
          </p:nvSpPr>
          <p:spPr>
            <a:xfrm>
              <a:off x="6652193" y="3246603"/>
              <a:ext cx="263615" cy="127077"/>
            </a:xfrm>
            <a:custGeom>
              <a:avLst/>
              <a:gdLst/>
              <a:ahLst/>
              <a:cxnLst/>
              <a:rect l="l" t="t" r="r" b="b"/>
              <a:pathLst>
                <a:path w="6576" h="3170" extrusionOk="0">
                  <a:moveTo>
                    <a:pt x="5185" y="0"/>
                  </a:moveTo>
                  <a:cubicBezTo>
                    <a:pt x="5054" y="0"/>
                    <a:pt x="4931" y="39"/>
                    <a:pt x="4842" y="128"/>
                  </a:cubicBezTo>
                  <a:lnTo>
                    <a:pt x="4611" y="128"/>
                  </a:lnTo>
                  <a:cubicBezTo>
                    <a:pt x="3228" y="469"/>
                    <a:pt x="2075" y="1050"/>
                    <a:pt x="812" y="1622"/>
                  </a:cubicBezTo>
                  <a:cubicBezTo>
                    <a:pt x="0" y="1972"/>
                    <a:pt x="461" y="3125"/>
                    <a:pt x="1273" y="3125"/>
                  </a:cubicBezTo>
                  <a:cubicBezTo>
                    <a:pt x="1783" y="3125"/>
                    <a:pt x="2405" y="3170"/>
                    <a:pt x="3030" y="3170"/>
                  </a:cubicBezTo>
                  <a:cubicBezTo>
                    <a:pt x="3818" y="3170"/>
                    <a:pt x="4611" y="3098"/>
                    <a:pt x="5192" y="2774"/>
                  </a:cubicBezTo>
                  <a:cubicBezTo>
                    <a:pt x="6225" y="2313"/>
                    <a:pt x="6575" y="1160"/>
                    <a:pt x="5764" y="238"/>
                  </a:cubicBezTo>
                  <a:cubicBezTo>
                    <a:pt x="5622" y="97"/>
                    <a:pt x="5394" y="0"/>
                    <a:pt x="51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33" name="Google Shape;3033;p41"/>
            <p:cNvSpPr/>
            <p:nvPr/>
          </p:nvSpPr>
          <p:spPr>
            <a:xfrm>
              <a:off x="6359396" y="2543469"/>
              <a:ext cx="268105" cy="291837"/>
            </a:xfrm>
            <a:custGeom>
              <a:avLst/>
              <a:gdLst/>
              <a:ahLst/>
              <a:cxnLst/>
              <a:rect l="l" t="t" r="r" b="b"/>
              <a:pathLst>
                <a:path w="6688" h="7280" extrusionOk="0">
                  <a:moveTo>
                    <a:pt x="5413" y="0"/>
                  </a:moveTo>
                  <a:cubicBezTo>
                    <a:pt x="5228" y="0"/>
                    <a:pt x="5044" y="76"/>
                    <a:pt x="4888" y="257"/>
                  </a:cubicBezTo>
                  <a:cubicBezTo>
                    <a:pt x="3274" y="2221"/>
                    <a:pt x="1541" y="4296"/>
                    <a:pt x="277" y="6371"/>
                  </a:cubicBezTo>
                  <a:cubicBezTo>
                    <a:pt x="0" y="6822"/>
                    <a:pt x="448" y="7279"/>
                    <a:pt x="876" y="7279"/>
                  </a:cubicBezTo>
                  <a:cubicBezTo>
                    <a:pt x="990" y="7279"/>
                    <a:pt x="1102" y="7247"/>
                    <a:pt x="1199" y="7173"/>
                  </a:cubicBezTo>
                  <a:cubicBezTo>
                    <a:pt x="3044" y="5449"/>
                    <a:pt x="4538" y="3484"/>
                    <a:pt x="6151" y="1529"/>
                  </a:cubicBezTo>
                  <a:cubicBezTo>
                    <a:pt x="6687" y="900"/>
                    <a:pt x="6049" y="0"/>
                    <a:pt x="54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34" name="Google Shape;3034;p41"/>
            <p:cNvSpPr/>
            <p:nvPr/>
          </p:nvSpPr>
          <p:spPr>
            <a:xfrm>
              <a:off x="6629263" y="2416272"/>
              <a:ext cx="92442" cy="80496"/>
            </a:xfrm>
            <a:custGeom>
              <a:avLst/>
              <a:gdLst/>
              <a:ahLst/>
              <a:cxnLst/>
              <a:rect l="l" t="t" r="r" b="b"/>
              <a:pathLst>
                <a:path w="2306" h="2008" extrusionOk="0">
                  <a:moveTo>
                    <a:pt x="1207" y="1"/>
                  </a:moveTo>
                  <a:cubicBezTo>
                    <a:pt x="816" y="1"/>
                    <a:pt x="400" y="215"/>
                    <a:pt x="231" y="552"/>
                  </a:cubicBezTo>
                  <a:cubicBezTo>
                    <a:pt x="111" y="663"/>
                    <a:pt x="0" y="1013"/>
                    <a:pt x="111" y="1244"/>
                  </a:cubicBezTo>
                  <a:cubicBezTo>
                    <a:pt x="206" y="1694"/>
                    <a:pt x="655" y="2007"/>
                    <a:pt x="1121" y="2007"/>
                  </a:cubicBezTo>
                  <a:cubicBezTo>
                    <a:pt x="1246" y="2007"/>
                    <a:pt x="1373" y="1985"/>
                    <a:pt x="1494" y="1936"/>
                  </a:cubicBezTo>
                  <a:cubicBezTo>
                    <a:pt x="2306" y="1585"/>
                    <a:pt x="2306" y="552"/>
                    <a:pt x="1614" y="91"/>
                  </a:cubicBezTo>
                  <a:cubicBezTo>
                    <a:pt x="1491" y="29"/>
                    <a:pt x="1351" y="1"/>
                    <a:pt x="120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35" name="Google Shape;3035;p41"/>
            <p:cNvSpPr/>
            <p:nvPr/>
          </p:nvSpPr>
          <p:spPr>
            <a:xfrm>
              <a:off x="6453681" y="2864530"/>
              <a:ext cx="218878" cy="202362"/>
            </a:xfrm>
            <a:custGeom>
              <a:avLst/>
              <a:gdLst/>
              <a:ahLst/>
              <a:cxnLst/>
              <a:rect l="l" t="t" r="r" b="b"/>
              <a:pathLst>
                <a:path w="5460" h="5048" extrusionOk="0">
                  <a:moveTo>
                    <a:pt x="747" y="1"/>
                  </a:moveTo>
                  <a:cubicBezTo>
                    <a:pt x="544" y="1"/>
                    <a:pt x="341" y="146"/>
                    <a:pt x="341" y="437"/>
                  </a:cubicBezTo>
                  <a:cubicBezTo>
                    <a:pt x="231" y="1700"/>
                    <a:pt x="0" y="2973"/>
                    <a:pt x="0" y="4236"/>
                  </a:cubicBezTo>
                  <a:cubicBezTo>
                    <a:pt x="0" y="4697"/>
                    <a:pt x="341" y="5048"/>
                    <a:pt x="802" y="5048"/>
                  </a:cubicBezTo>
                  <a:cubicBezTo>
                    <a:pt x="1955" y="4928"/>
                    <a:pt x="3228" y="4817"/>
                    <a:pt x="4491" y="4587"/>
                  </a:cubicBezTo>
                  <a:cubicBezTo>
                    <a:pt x="5459" y="4261"/>
                    <a:pt x="5130" y="2949"/>
                    <a:pt x="4243" y="2949"/>
                  </a:cubicBezTo>
                  <a:cubicBezTo>
                    <a:pt x="4175" y="2949"/>
                    <a:pt x="4104" y="2956"/>
                    <a:pt x="4030" y="2973"/>
                  </a:cubicBezTo>
                  <a:cubicBezTo>
                    <a:pt x="3228" y="3203"/>
                    <a:pt x="2306" y="3314"/>
                    <a:pt x="1494" y="3434"/>
                  </a:cubicBezTo>
                  <a:cubicBezTo>
                    <a:pt x="1383" y="2392"/>
                    <a:pt x="1263" y="1359"/>
                    <a:pt x="1153" y="437"/>
                  </a:cubicBezTo>
                  <a:cubicBezTo>
                    <a:pt x="1153" y="146"/>
                    <a:pt x="950" y="1"/>
                    <a:pt x="7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36" name="Google Shape;3036;p41"/>
            <p:cNvSpPr/>
            <p:nvPr/>
          </p:nvSpPr>
          <p:spPr>
            <a:xfrm>
              <a:off x="6554300" y="2735368"/>
              <a:ext cx="204406" cy="183641"/>
            </a:xfrm>
            <a:custGeom>
              <a:avLst/>
              <a:gdLst/>
              <a:ahLst/>
              <a:cxnLst/>
              <a:rect l="l" t="t" r="r" b="b"/>
              <a:pathLst>
                <a:path w="5099" h="4581" extrusionOk="0">
                  <a:moveTo>
                    <a:pt x="802" y="1"/>
                  </a:moveTo>
                  <a:cubicBezTo>
                    <a:pt x="390" y="1"/>
                    <a:pt x="0" y="346"/>
                    <a:pt x="137" y="892"/>
                  </a:cubicBezTo>
                  <a:cubicBezTo>
                    <a:pt x="367" y="1925"/>
                    <a:pt x="487" y="2736"/>
                    <a:pt x="367" y="3769"/>
                  </a:cubicBezTo>
                  <a:cubicBezTo>
                    <a:pt x="367" y="4120"/>
                    <a:pt x="718" y="4581"/>
                    <a:pt x="1179" y="4581"/>
                  </a:cubicBezTo>
                  <a:cubicBezTo>
                    <a:pt x="2332" y="4350"/>
                    <a:pt x="3484" y="4230"/>
                    <a:pt x="4517" y="3659"/>
                  </a:cubicBezTo>
                  <a:cubicBezTo>
                    <a:pt x="5098" y="3428"/>
                    <a:pt x="4637" y="2736"/>
                    <a:pt x="4056" y="2736"/>
                  </a:cubicBezTo>
                  <a:cubicBezTo>
                    <a:pt x="3364" y="2847"/>
                    <a:pt x="2673" y="2967"/>
                    <a:pt x="1870" y="3078"/>
                  </a:cubicBezTo>
                  <a:cubicBezTo>
                    <a:pt x="1981" y="2155"/>
                    <a:pt x="1870" y="1233"/>
                    <a:pt x="1520" y="542"/>
                  </a:cubicBezTo>
                  <a:cubicBezTo>
                    <a:pt x="1381" y="165"/>
                    <a:pt x="1086" y="1"/>
                    <a:pt x="8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37" name="Google Shape;3037;p41"/>
            <p:cNvSpPr/>
            <p:nvPr/>
          </p:nvSpPr>
          <p:spPr>
            <a:xfrm>
              <a:off x="6966397" y="3180058"/>
              <a:ext cx="346837" cy="193462"/>
            </a:xfrm>
            <a:custGeom>
              <a:avLst/>
              <a:gdLst/>
              <a:ahLst/>
              <a:cxnLst/>
              <a:rect l="l" t="t" r="r" b="b"/>
              <a:pathLst>
                <a:path w="8652" h="4826" extrusionOk="0">
                  <a:moveTo>
                    <a:pt x="3690" y="1"/>
                  </a:moveTo>
                  <a:cubicBezTo>
                    <a:pt x="3517" y="1"/>
                    <a:pt x="3344" y="58"/>
                    <a:pt x="3229" y="174"/>
                  </a:cubicBezTo>
                  <a:cubicBezTo>
                    <a:pt x="2306" y="1207"/>
                    <a:pt x="1273" y="2018"/>
                    <a:pt x="351" y="2940"/>
                  </a:cubicBezTo>
                  <a:cubicBezTo>
                    <a:pt x="1" y="3401"/>
                    <a:pt x="121" y="3863"/>
                    <a:pt x="462" y="3973"/>
                  </a:cubicBezTo>
                  <a:cubicBezTo>
                    <a:pt x="462" y="4324"/>
                    <a:pt x="582" y="4785"/>
                    <a:pt x="1154" y="4785"/>
                  </a:cubicBezTo>
                  <a:cubicBezTo>
                    <a:pt x="1697" y="4812"/>
                    <a:pt x="2247" y="4826"/>
                    <a:pt x="2800" y="4826"/>
                  </a:cubicBezTo>
                  <a:cubicBezTo>
                    <a:pt x="4482" y="4826"/>
                    <a:pt x="6195" y="4698"/>
                    <a:pt x="7839" y="4434"/>
                  </a:cubicBezTo>
                  <a:cubicBezTo>
                    <a:pt x="7899" y="4494"/>
                    <a:pt x="7957" y="4524"/>
                    <a:pt x="8015" y="4524"/>
                  </a:cubicBezTo>
                  <a:cubicBezTo>
                    <a:pt x="8072" y="4524"/>
                    <a:pt x="8130" y="4494"/>
                    <a:pt x="8190" y="4434"/>
                  </a:cubicBezTo>
                  <a:lnTo>
                    <a:pt x="8301" y="4434"/>
                  </a:lnTo>
                  <a:cubicBezTo>
                    <a:pt x="8651" y="4324"/>
                    <a:pt x="8651" y="3863"/>
                    <a:pt x="8301" y="3863"/>
                  </a:cubicBezTo>
                  <a:lnTo>
                    <a:pt x="8070" y="3863"/>
                  </a:lnTo>
                  <a:cubicBezTo>
                    <a:pt x="7037" y="2479"/>
                    <a:pt x="5423" y="1326"/>
                    <a:pt x="4151" y="174"/>
                  </a:cubicBezTo>
                  <a:cubicBezTo>
                    <a:pt x="4035" y="58"/>
                    <a:pt x="3863" y="1"/>
                    <a:pt x="369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38" name="Google Shape;3038;p41"/>
            <p:cNvSpPr/>
            <p:nvPr/>
          </p:nvSpPr>
          <p:spPr>
            <a:xfrm>
              <a:off x="5332840" y="3326498"/>
              <a:ext cx="501855" cy="646251"/>
            </a:xfrm>
            <a:custGeom>
              <a:avLst/>
              <a:gdLst/>
              <a:ahLst/>
              <a:cxnLst/>
              <a:rect l="l" t="t" r="r" b="b"/>
              <a:pathLst>
                <a:path w="12519" h="16121" extrusionOk="0">
                  <a:moveTo>
                    <a:pt x="11206" y="0"/>
                  </a:moveTo>
                  <a:cubicBezTo>
                    <a:pt x="10981" y="0"/>
                    <a:pt x="10748" y="94"/>
                    <a:pt x="10549" y="320"/>
                  </a:cubicBezTo>
                  <a:cubicBezTo>
                    <a:pt x="6630" y="4701"/>
                    <a:pt x="2139" y="9773"/>
                    <a:pt x="174" y="15426"/>
                  </a:cubicBezTo>
                  <a:cubicBezTo>
                    <a:pt x="1" y="15773"/>
                    <a:pt x="419" y="16121"/>
                    <a:pt x="782" y="16121"/>
                  </a:cubicBezTo>
                  <a:cubicBezTo>
                    <a:pt x="900" y="16121"/>
                    <a:pt x="1013" y="16084"/>
                    <a:pt x="1097" y="15997"/>
                  </a:cubicBezTo>
                  <a:cubicBezTo>
                    <a:pt x="2830" y="13812"/>
                    <a:pt x="4214" y="11387"/>
                    <a:pt x="5827" y="9081"/>
                  </a:cubicBezTo>
                  <a:cubicBezTo>
                    <a:pt x="7672" y="6545"/>
                    <a:pt x="9747" y="4009"/>
                    <a:pt x="11822" y="1593"/>
                  </a:cubicBezTo>
                  <a:cubicBezTo>
                    <a:pt x="12518" y="896"/>
                    <a:pt x="11900" y="0"/>
                    <a:pt x="112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39" name="Google Shape;3039;p41"/>
            <p:cNvSpPr/>
            <p:nvPr/>
          </p:nvSpPr>
          <p:spPr>
            <a:xfrm>
              <a:off x="5501728" y="3696986"/>
              <a:ext cx="363714" cy="577100"/>
            </a:xfrm>
            <a:custGeom>
              <a:avLst/>
              <a:gdLst/>
              <a:ahLst/>
              <a:cxnLst/>
              <a:rect l="l" t="t" r="r" b="b"/>
              <a:pathLst>
                <a:path w="9073" h="14396" extrusionOk="0">
                  <a:moveTo>
                    <a:pt x="7900" y="1"/>
                  </a:moveTo>
                  <a:cubicBezTo>
                    <a:pt x="7617" y="1"/>
                    <a:pt x="7333" y="156"/>
                    <a:pt x="7148" y="531"/>
                  </a:cubicBezTo>
                  <a:cubicBezTo>
                    <a:pt x="5875" y="2836"/>
                    <a:pt x="4722" y="5262"/>
                    <a:pt x="3459" y="7567"/>
                  </a:cubicBezTo>
                  <a:cubicBezTo>
                    <a:pt x="2306" y="9522"/>
                    <a:pt x="462" y="11597"/>
                    <a:pt x="1" y="13902"/>
                  </a:cubicBezTo>
                  <a:cubicBezTo>
                    <a:pt x="1" y="14189"/>
                    <a:pt x="229" y="14396"/>
                    <a:pt x="438" y="14396"/>
                  </a:cubicBezTo>
                  <a:cubicBezTo>
                    <a:pt x="485" y="14396"/>
                    <a:pt x="530" y="14385"/>
                    <a:pt x="572" y="14364"/>
                  </a:cubicBezTo>
                  <a:cubicBezTo>
                    <a:pt x="2537" y="13100"/>
                    <a:pt x="3689" y="10675"/>
                    <a:pt x="4842" y="8830"/>
                  </a:cubicBezTo>
                  <a:cubicBezTo>
                    <a:pt x="6225" y="6414"/>
                    <a:pt x="7609" y="3989"/>
                    <a:pt x="8761" y="1453"/>
                  </a:cubicBezTo>
                  <a:cubicBezTo>
                    <a:pt x="9073" y="674"/>
                    <a:pt x="8488" y="1"/>
                    <a:pt x="790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0" name="Google Shape;3040;p41"/>
            <p:cNvSpPr/>
            <p:nvPr/>
          </p:nvSpPr>
          <p:spPr>
            <a:xfrm>
              <a:off x="5238154" y="3332992"/>
              <a:ext cx="393018" cy="462409"/>
            </a:xfrm>
            <a:custGeom>
              <a:avLst/>
              <a:gdLst/>
              <a:ahLst/>
              <a:cxnLst/>
              <a:rect l="l" t="t" r="r" b="b"/>
              <a:pathLst>
                <a:path w="9804" h="11535" extrusionOk="0">
                  <a:moveTo>
                    <a:pt x="7669" y="0"/>
                  </a:moveTo>
                  <a:cubicBezTo>
                    <a:pt x="6581" y="0"/>
                    <a:pt x="5511" y="110"/>
                    <a:pt x="4501" y="278"/>
                  </a:cubicBezTo>
                  <a:cubicBezTo>
                    <a:pt x="4270" y="278"/>
                    <a:pt x="4270" y="389"/>
                    <a:pt x="4150" y="509"/>
                  </a:cubicBezTo>
                  <a:cubicBezTo>
                    <a:pt x="3348" y="1200"/>
                    <a:pt x="2656" y="1892"/>
                    <a:pt x="2075" y="2694"/>
                  </a:cubicBezTo>
                  <a:cubicBezTo>
                    <a:pt x="1504" y="3506"/>
                    <a:pt x="692" y="4308"/>
                    <a:pt x="351" y="5230"/>
                  </a:cubicBezTo>
                  <a:cubicBezTo>
                    <a:pt x="351" y="5230"/>
                    <a:pt x="231" y="5230"/>
                    <a:pt x="231" y="5350"/>
                  </a:cubicBezTo>
                  <a:cubicBezTo>
                    <a:pt x="0" y="6383"/>
                    <a:pt x="120" y="7656"/>
                    <a:pt x="231" y="8808"/>
                  </a:cubicBezTo>
                  <a:cubicBezTo>
                    <a:pt x="351" y="9500"/>
                    <a:pt x="231" y="10763"/>
                    <a:pt x="923" y="11225"/>
                  </a:cubicBezTo>
                  <a:cubicBezTo>
                    <a:pt x="923" y="11344"/>
                    <a:pt x="1042" y="11344"/>
                    <a:pt x="1042" y="11344"/>
                  </a:cubicBezTo>
                  <a:cubicBezTo>
                    <a:pt x="1176" y="11478"/>
                    <a:pt x="1310" y="11534"/>
                    <a:pt x="1444" y="11534"/>
                  </a:cubicBezTo>
                  <a:cubicBezTo>
                    <a:pt x="1541" y="11534"/>
                    <a:pt x="1637" y="11505"/>
                    <a:pt x="1734" y="11455"/>
                  </a:cubicBezTo>
                  <a:cubicBezTo>
                    <a:pt x="4501" y="8578"/>
                    <a:pt x="6917" y="5000"/>
                    <a:pt x="9453" y="1892"/>
                  </a:cubicBezTo>
                  <a:cubicBezTo>
                    <a:pt x="9803" y="1541"/>
                    <a:pt x="9683" y="970"/>
                    <a:pt x="9453" y="739"/>
                  </a:cubicBezTo>
                  <a:cubicBezTo>
                    <a:pt x="9453" y="389"/>
                    <a:pt x="9222" y="48"/>
                    <a:pt x="8881" y="48"/>
                  </a:cubicBezTo>
                  <a:cubicBezTo>
                    <a:pt x="8476" y="15"/>
                    <a:pt x="8071" y="0"/>
                    <a:pt x="76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1" name="Google Shape;3041;p41"/>
            <p:cNvSpPr/>
            <p:nvPr/>
          </p:nvSpPr>
          <p:spPr>
            <a:xfrm>
              <a:off x="5424360" y="3503363"/>
              <a:ext cx="419917" cy="567238"/>
            </a:xfrm>
            <a:custGeom>
              <a:avLst/>
              <a:gdLst/>
              <a:ahLst/>
              <a:cxnLst/>
              <a:rect l="l" t="t" r="r" b="b"/>
              <a:pathLst>
                <a:path w="10475" h="14150" extrusionOk="0">
                  <a:moveTo>
                    <a:pt x="9331" y="0"/>
                  </a:moveTo>
                  <a:cubicBezTo>
                    <a:pt x="9066" y="0"/>
                    <a:pt x="8795" y="120"/>
                    <a:pt x="8616" y="408"/>
                  </a:cubicBezTo>
                  <a:cubicBezTo>
                    <a:pt x="5619" y="4438"/>
                    <a:pt x="2041" y="8819"/>
                    <a:pt x="86" y="13550"/>
                  </a:cubicBezTo>
                  <a:cubicBezTo>
                    <a:pt x="0" y="13880"/>
                    <a:pt x="331" y="14149"/>
                    <a:pt x="611" y="14149"/>
                  </a:cubicBezTo>
                  <a:cubicBezTo>
                    <a:pt x="721" y="14149"/>
                    <a:pt x="823" y="14107"/>
                    <a:pt x="889" y="14011"/>
                  </a:cubicBezTo>
                  <a:cubicBezTo>
                    <a:pt x="2622" y="12166"/>
                    <a:pt x="3886" y="9972"/>
                    <a:pt x="5269" y="7897"/>
                  </a:cubicBezTo>
                  <a:cubicBezTo>
                    <a:pt x="6772" y="5711"/>
                    <a:pt x="8386" y="3406"/>
                    <a:pt x="10000" y="1211"/>
                  </a:cubicBezTo>
                  <a:cubicBezTo>
                    <a:pt x="10475" y="577"/>
                    <a:pt x="9914" y="0"/>
                    <a:pt x="93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2" name="Google Shape;3042;p41"/>
            <p:cNvSpPr/>
            <p:nvPr/>
          </p:nvSpPr>
          <p:spPr>
            <a:xfrm>
              <a:off x="5032547" y="3326417"/>
              <a:ext cx="328196" cy="278648"/>
            </a:xfrm>
            <a:custGeom>
              <a:avLst/>
              <a:gdLst/>
              <a:ahLst/>
              <a:cxnLst/>
              <a:rect l="l" t="t" r="r" b="b"/>
              <a:pathLst>
                <a:path w="8187" h="6951" extrusionOk="0">
                  <a:moveTo>
                    <a:pt x="7028" y="0"/>
                  </a:moveTo>
                  <a:cubicBezTo>
                    <a:pt x="6820" y="0"/>
                    <a:pt x="6600" y="94"/>
                    <a:pt x="6402" y="322"/>
                  </a:cubicBezTo>
                  <a:cubicBezTo>
                    <a:pt x="4438" y="2286"/>
                    <a:pt x="2252" y="4131"/>
                    <a:pt x="288" y="6206"/>
                  </a:cubicBezTo>
                  <a:cubicBezTo>
                    <a:pt x="1" y="6493"/>
                    <a:pt x="282" y="6950"/>
                    <a:pt x="653" y="6950"/>
                  </a:cubicBezTo>
                  <a:cubicBezTo>
                    <a:pt x="723" y="6950"/>
                    <a:pt x="796" y="6934"/>
                    <a:pt x="869" y="6897"/>
                  </a:cubicBezTo>
                  <a:cubicBezTo>
                    <a:pt x="3516" y="5745"/>
                    <a:pt x="5821" y="3670"/>
                    <a:pt x="7665" y="1475"/>
                  </a:cubicBezTo>
                  <a:cubicBezTo>
                    <a:pt x="8186" y="871"/>
                    <a:pt x="7661" y="0"/>
                    <a:pt x="702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3" name="Google Shape;3043;p41"/>
            <p:cNvSpPr/>
            <p:nvPr/>
          </p:nvSpPr>
          <p:spPr>
            <a:xfrm>
              <a:off x="4869672" y="3336359"/>
              <a:ext cx="286024" cy="193222"/>
            </a:xfrm>
            <a:custGeom>
              <a:avLst/>
              <a:gdLst/>
              <a:ahLst/>
              <a:cxnLst/>
              <a:rect l="l" t="t" r="r" b="b"/>
              <a:pathLst>
                <a:path w="7135" h="4820" extrusionOk="0">
                  <a:moveTo>
                    <a:pt x="5975" y="1"/>
                  </a:moveTo>
                  <a:cubicBezTo>
                    <a:pt x="5861" y="1"/>
                    <a:pt x="5742" y="24"/>
                    <a:pt x="5623" y="74"/>
                  </a:cubicBezTo>
                  <a:cubicBezTo>
                    <a:pt x="4701" y="535"/>
                    <a:pt x="3779" y="1347"/>
                    <a:pt x="2968" y="2038"/>
                  </a:cubicBezTo>
                  <a:cubicBezTo>
                    <a:pt x="2165" y="2730"/>
                    <a:pt x="1123" y="3302"/>
                    <a:pt x="321" y="3994"/>
                  </a:cubicBezTo>
                  <a:cubicBezTo>
                    <a:pt x="1" y="4314"/>
                    <a:pt x="266" y="4819"/>
                    <a:pt x="666" y="4819"/>
                  </a:cubicBezTo>
                  <a:cubicBezTo>
                    <a:pt x="703" y="4819"/>
                    <a:pt x="742" y="4815"/>
                    <a:pt x="782" y="4805"/>
                  </a:cubicBezTo>
                  <a:cubicBezTo>
                    <a:pt x="1815" y="4455"/>
                    <a:pt x="2737" y="3883"/>
                    <a:pt x="3779" y="3302"/>
                  </a:cubicBezTo>
                  <a:cubicBezTo>
                    <a:pt x="4701" y="2841"/>
                    <a:pt x="5854" y="2149"/>
                    <a:pt x="6546" y="1347"/>
                  </a:cubicBezTo>
                  <a:cubicBezTo>
                    <a:pt x="7135" y="758"/>
                    <a:pt x="6633" y="1"/>
                    <a:pt x="59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4" name="Google Shape;3044;p41"/>
            <p:cNvSpPr/>
            <p:nvPr/>
          </p:nvSpPr>
          <p:spPr>
            <a:xfrm>
              <a:off x="4734658" y="3333032"/>
              <a:ext cx="258805" cy="126997"/>
            </a:xfrm>
            <a:custGeom>
              <a:avLst/>
              <a:gdLst/>
              <a:ahLst/>
              <a:cxnLst/>
              <a:rect l="l" t="t" r="r" b="b"/>
              <a:pathLst>
                <a:path w="6456" h="3168" extrusionOk="0">
                  <a:moveTo>
                    <a:pt x="3515" y="1"/>
                  </a:moveTo>
                  <a:cubicBezTo>
                    <a:pt x="2718" y="1"/>
                    <a:pt x="1902" y="71"/>
                    <a:pt x="1264" y="388"/>
                  </a:cubicBezTo>
                  <a:cubicBezTo>
                    <a:pt x="341" y="849"/>
                    <a:pt x="0" y="2002"/>
                    <a:pt x="692" y="2924"/>
                  </a:cubicBezTo>
                  <a:cubicBezTo>
                    <a:pt x="835" y="3067"/>
                    <a:pt x="1111" y="3168"/>
                    <a:pt x="1354" y="3168"/>
                  </a:cubicBezTo>
                  <a:cubicBezTo>
                    <a:pt x="1502" y="3168"/>
                    <a:pt x="1638" y="3131"/>
                    <a:pt x="1725" y="3044"/>
                  </a:cubicBezTo>
                  <a:lnTo>
                    <a:pt x="1955" y="3044"/>
                  </a:lnTo>
                  <a:cubicBezTo>
                    <a:pt x="3228" y="2693"/>
                    <a:pt x="4491" y="2232"/>
                    <a:pt x="5644" y="1660"/>
                  </a:cubicBezTo>
                  <a:cubicBezTo>
                    <a:pt x="6455" y="1199"/>
                    <a:pt x="5994" y="47"/>
                    <a:pt x="5303" y="47"/>
                  </a:cubicBezTo>
                  <a:cubicBezTo>
                    <a:pt x="4788" y="47"/>
                    <a:pt x="4158" y="1"/>
                    <a:pt x="351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5" name="Google Shape;3045;p41"/>
            <p:cNvSpPr/>
            <p:nvPr/>
          </p:nvSpPr>
          <p:spPr>
            <a:xfrm>
              <a:off x="5022966" y="3873411"/>
              <a:ext cx="265940" cy="290274"/>
            </a:xfrm>
            <a:custGeom>
              <a:avLst/>
              <a:gdLst/>
              <a:ahLst/>
              <a:cxnLst/>
              <a:rect l="l" t="t" r="r" b="b"/>
              <a:pathLst>
                <a:path w="6634" h="7241" extrusionOk="0">
                  <a:moveTo>
                    <a:pt x="5832" y="1"/>
                  </a:moveTo>
                  <a:cubicBezTo>
                    <a:pt x="5680" y="1"/>
                    <a:pt x="5517" y="51"/>
                    <a:pt x="5368" y="169"/>
                  </a:cubicBezTo>
                  <a:cubicBezTo>
                    <a:pt x="3644" y="1783"/>
                    <a:pt x="2030" y="3858"/>
                    <a:pt x="527" y="5702"/>
                  </a:cubicBezTo>
                  <a:cubicBezTo>
                    <a:pt x="0" y="6404"/>
                    <a:pt x="613" y="7241"/>
                    <a:pt x="1240" y="7241"/>
                  </a:cubicBezTo>
                  <a:cubicBezTo>
                    <a:pt x="1437" y="7241"/>
                    <a:pt x="1635" y="7159"/>
                    <a:pt x="1799" y="6965"/>
                  </a:cubicBezTo>
                  <a:cubicBezTo>
                    <a:pt x="3293" y="5010"/>
                    <a:pt x="5027" y="3046"/>
                    <a:pt x="6291" y="861"/>
                  </a:cubicBezTo>
                  <a:cubicBezTo>
                    <a:pt x="6634" y="428"/>
                    <a:pt x="6277" y="1"/>
                    <a:pt x="58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6" name="Google Shape;3046;p41"/>
            <p:cNvSpPr/>
            <p:nvPr/>
          </p:nvSpPr>
          <p:spPr>
            <a:xfrm>
              <a:off x="4928720" y="4210426"/>
              <a:ext cx="87671" cy="80135"/>
            </a:xfrm>
            <a:custGeom>
              <a:avLst/>
              <a:gdLst/>
              <a:ahLst/>
              <a:cxnLst/>
              <a:rect l="l" t="t" r="r" b="b"/>
              <a:pathLst>
                <a:path w="2187" h="1999" extrusionOk="0">
                  <a:moveTo>
                    <a:pt x="1130" y="0"/>
                  </a:moveTo>
                  <a:cubicBezTo>
                    <a:pt x="1020" y="0"/>
                    <a:pt x="910" y="19"/>
                    <a:pt x="803" y="62"/>
                  </a:cubicBezTo>
                  <a:cubicBezTo>
                    <a:pt x="1" y="403"/>
                    <a:pt x="1" y="1445"/>
                    <a:pt x="692" y="1906"/>
                  </a:cubicBezTo>
                  <a:cubicBezTo>
                    <a:pt x="821" y="1970"/>
                    <a:pt x="958" y="1999"/>
                    <a:pt x="1096" y="1999"/>
                  </a:cubicBezTo>
                  <a:cubicBezTo>
                    <a:pt x="1455" y="1999"/>
                    <a:pt x="1823" y="1808"/>
                    <a:pt x="2076" y="1556"/>
                  </a:cubicBezTo>
                  <a:cubicBezTo>
                    <a:pt x="2186" y="1325"/>
                    <a:pt x="2186" y="984"/>
                    <a:pt x="2186" y="753"/>
                  </a:cubicBezTo>
                  <a:cubicBezTo>
                    <a:pt x="2096" y="377"/>
                    <a:pt x="1618" y="0"/>
                    <a:pt x="113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7" name="Google Shape;3047;p41"/>
            <p:cNvSpPr/>
            <p:nvPr/>
          </p:nvSpPr>
          <p:spPr>
            <a:xfrm>
              <a:off x="4977867" y="3639861"/>
              <a:ext cx="218918" cy="202081"/>
            </a:xfrm>
            <a:custGeom>
              <a:avLst/>
              <a:gdLst/>
              <a:ahLst/>
              <a:cxnLst/>
              <a:rect l="l" t="t" r="r" b="b"/>
              <a:pathLst>
                <a:path w="5461" h="5041" extrusionOk="0">
                  <a:moveTo>
                    <a:pt x="4649" y="1"/>
                  </a:moveTo>
                  <a:cubicBezTo>
                    <a:pt x="3386" y="111"/>
                    <a:pt x="2233" y="231"/>
                    <a:pt x="960" y="572"/>
                  </a:cubicBezTo>
                  <a:cubicBezTo>
                    <a:pt x="1" y="787"/>
                    <a:pt x="331" y="2100"/>
                    <a:pt x="1211" y="2100"/>
                  </a:cubicBezTo>
                  <a:cubicBezTo>
                    <a:pt x="1278" y="2100"/>
                    <a:pt x="1348" y="2092"/>
                    <a:pt x="1421" y="2076"/>
                  </a:cubicBezTo>
                  <a:cubicBezTo>
                    <a:pt x="2233" y="1845"/>
                    <a:pt x="3035" y="1725"/>
                    <a:pt x="3957" y="1614"/>
                  </a:cubicBezTo>
                  <a:cubicBezTo>
                    <a:pt x="4077" y="2647"/>
                    <a:pt x="4188" y="3689"/>
                    <a:pt x="4308" y="4612"/>
                  </a:cubicBezTo>
                  <a:cubicBezTo>
                    <a:pt x="4308" y="4897"/>
                    <a:pt x="4508" y="5040"/>
                    <a:pt x="4709" y="5040"/>
                  </a:cubicBezTo>
                  <a:cubicBezTo>
                    <a:pt x="4909" y="5040"/>
                    <a:pt x="5110" y="4897"/>
                    <a:pt x="5110" y="4612"/>
                  </a:cubicBezTo>
                  <a:lnTo>
                    <a:pt x="5461" y="803"/>
                  </a:lnTo>
                  <a:cubicBezTo>
                    <a:pt x="5461" y="342"/>
                    <a:pt x="5110" y="1"/>
                    <a:pt x="46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8" name="Google Shape;3048;p41"/>
            <p:cNvSpPr/>
            <p:nvPr/>
          </p:nvSpPr>
          <p:spPr>
            <a:xfrm>
              <a:off x="4893203" y="3791512"/>
              <a:ext cx="200037" cy="180674"/>
            </a:xfrm>
            <a:custGeom>
              <a:avLst/>
              <a:gdLst/>
              <a:ahLst/>
              <a:cxnLst/>
              <a:rect l="l" t="t" r="r" b="b"/>
              <a:pathLst>
                <a:path w="4990" h="4507" extrusionOk="0">
                  <a:moveTo>
                    <a:pt x="3992" y="0"/>
                  </a:moveTo>
                  <a:cubicBezTo>
                    <a:pt x="3955" y="0"/>
                    <a:pt x="3919" y="6"/>
                    <a:pt x="3884" y="17"/>
                  </a:cubicBezTo>
                  <a:cubicBezTo>
                    <a:pt x="2731" y="137"/>
                    <a:pt x="1578" y="248"/>
                    <a:pt x="536" y="829"/>
                  </a:cubicBezTo>
                  <a:cubicBezTo>
                    <a:pt x="1" y="1044"/>
                    <a:pt x="371" y="1761"/>
                    <a:pt x="798" y="1761"/>
                  </a:cubicBezTo>
                  <a:cubicBezTo>
                    <a:pt x="828" y="1761"/>
                    <a:pt x="857" y="1758"/>
                    <a:pt x="887" y="1751"/>
                  </a:cubicBezTo>
                  <a:cubicBezTo>
                    <a:pt x="1689" y="1631"/>
                    <a:pt x="2381" y="1520"/>
                    <a:pt x="3072" y="1400"/>
                  </a:cubicBezTo>
                  <a:cubicBezTo>
                    <a:pt x="3072" y="2323"/>
                    <a:pt x="3192" y="3245"/>
                    <a:pt x="3533" y="4056"/>
                  </a:cubicBezTo>
                  <a:cubicBezTo>
                    <a:pt x="3669" y="4367"/>
                    <a:pt x="3926" y="4507"/>
                    <a:pt x="4182" y="4507"/>
                  </a:cubicBezTo>
                  <a:cubicBezTo>
                    <a:pt x="4586" y="4507"/>
                    <a:pt x="4990" y="4160"/>
                    <a:pt x="4917" y="3595"/>
                  </a:cubicBezTo>
                  <a:cubicBezTo>
                    <a:pt x="4686" y="2553"/>
                    <a:pt x="4575" y="1751"/>
                    <a:pt x="4575" y="709"/>
                  </a:cubicBezTo>
                  <a:cubicBezTo>
                    <a:pt x="4675" y="403"/>
                    <a:pt x="4314" y="0"/>
                    <a:pt x="39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9" name="Google Shape;3049;p41"/>
            <p:cNvSpPr/>
            <p:nvPr/>
          </p:nvSpPr>
          <p:spPr>
            <a:xfrm>
              <a:off x="4337233" y="3333072"/>
              <a:ext cx="346436" cy="193623"/>
            </a:xfrm>
            <a:custGeom>
              <a:avLst/>
              <a:gdLst/>
              <a:ahLst/>
              <a:cxnLst/>
              <a:rect l="l" t="t" r="r" b="b"/>
              <a:pathLst>
                <a:path w="8642" h="4830" extrusionOk="0">
                  <a:moveTo>
                    <a:pt x="5814" y="0"/>
                  </a:moveTo>
                  <a:cubicBezTo>
                    <a:pt x="4146" y="0"/>
                    <a:pt x="2444" y="132"/>
                    <a:pt x="803" y="387"/>
                  </a:cubicBezTo>
                  <a:cubicBezTo>
                    <a:pt x="766" y="350"/>
                    <a:pt x="716" y="338"/>
                    <a:pt x="665" y="338"/>
                  </a:cubicBezTo>
                  <a:cubicBezTo>
                    <a:pt x="564" y="338"/>
                    <a:pt x="462" y="387"/>
                    <a:pt x="462" y="387"/>
                  </a:cubicBezTo>
                  <a:lnTo>
                    <a:pt x="231" y="387"/>
                  </a:lnTo>
                  <a:cubicBezTo>
                    <a:pt x="1" y="507"/>
                    <a:pt x="1" y="968"/>
                    <a:pt x="231" y="968"/>
                  </a:cubicBezTo>
                  <a:lnTo>
                    <a:pt x="572" y="968"/>
                  </a:lnTo>
                  <a:cubicBezTo>
                    <a:pt x="1614" y="2351"/>
                    <a:pt x="3108" y="3504"/>
                    <a:pt x="4381" y="4656"/>
                  </a:cubicBezTo>
                  <a:cubicBezTo>
                    <a:pt x="4552" y="4772"/>
                    <a:pt x="4724" y="4829"/>
                    <a:pt x="4897" y="4829"/>
                  </a:cubicBezTo>
                  <a:cubicBezTo>
                    <a:pt x="5070" y="4829"/>
                    <a:pt x="5243" y="4772"/>
                    <a:pt x="5414" y="4656"/>
                  </a:cubicBezTo>
                  <a:cubicBezTo>
                    <a:pt x="6336" y="3734"/>
                    <a:pt x="7258" y="2812"/>
                    <a:pt x="8300" y="1890"/>
                  </a:cubicBezTo>
                  <a:cubicBezTo>
                    <a:pt x="8641" y="1539"/>
                    <a:pt x="8411" y="1078"/>
                    <a:pt x="8070" y="848"/>
                  </a:cubicBezTo>
                  <a:cubicBezTo>
                    <a:pt x="8180" y="507"/>
                    <a:pt x="7950" y="46"/>
                    <a:pt x="7489" y="46"/>
                  </a:cubicBezTo>
                  <a:cubicBezTo>
                    <a:pt x="6937" y="15"/>
                    <a:pt x="6378" y="0"/>
                    <a:pt x="581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50" name="Google Shape;3050;p41"/>
            <p:cNvSpPr/>
            <p:nvPr/>
          </p:nvSpPr>
          <p:spPr>
            <a:xfrm>
              <a:off x="5814609" y="3326498"/>
              <a:ext cx="499290" cy="646251"/>
            </a:xfrm>
            <a:custGeom>
              <a:avLst/>
              <a:gdLst/>
              <a:ahLst/>
              <a:cxnLst/>
              <a:rect l="l" t="t" r="r" b="b"/>
              <a:pathLst>
                <a:path w="12455" h="16121" extrusionOk="0">
                  <a:moveTo>
                    <a:pt x="1336" y="0"/>
                  </a:moveTo>
                  <a:cubicBezTo>
                    <a:pt x="641" y="0"/>
                    <a:pt x="0" y="896"/>
                    <a:pt x="606" y="1593"/>
                  </a:cubicBezTo>
                  <a:cubicBezTo>
                    <a:pt x="2801" y="4009"/>
                    <a:pt x="4756" y="6545"/>
                    <a:pt x="6600" y="9081"/>
                  </a:cubicBezTo>
                  <a:cubicBezTo>
                    <a:pt x="8214" y="11387"/>
                    <a:pt x="9717" y="13812"/>
                    <a:pt x="11442" y="15997"/>
                  </a:cubicBezTo>
                  <a:cubicBezTo>
                    <a:pt x="11528" y="16084"/>
                    <a:pt x="11635" y="16121"/>
                    <a:pt x="11745" y="16121"/>
                  </a:cubicBezTo>
                  <a:cubicBezTo>
                    <a:pt x="12084" y="16121"/>
                    <a:pt x="12454" y="15773"/>
                    <a:pt x="12364" y="15426"/>
                  </a:cubicBezTo>
                  <a:cubicBezTo>
                    <a:pt x="10409" y="9773"/>
                    <a:pt x="5909" y="4701"/>
                    <a:pt x="1989" y="320"/>
                  </a:cubicBezTo>
                  <a:cubicBezTo>
                    <a:pt x="1793" y="94"/>
                    <a:pt x="1562" y="0"/>
                    <a:pt x="13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51" name="Google Shape;3051;p41"/>
            <p:cNvSpPr/>
            <p:nvPr/>
          </p:nvSpPr>
          <p:spPr>
            <a:xfrm>
              <a:off x="5784985" y="3696986"/>
              <a:ext cx="362872" cy="577100"/>
            </a:xfrm>
            <a:custGeom>
              <a:avLst/>
              <a:gdLst/>
              <a:ahLst/>
              <a:cxnLst/>
              <a:rect l="l" t="t" r="r" b="b"/>
              <a:pathLst>
                <a:path w="9052" h="14396" extrusionOk="0">
                  <a:moveTo>
                    <a:pt x="1170" y="1"/>
                  </a:moveTo>
                  <a:cubicBezTo>
                    <a:pt x="581" y="1"/>
                    <a:pt x="1" y="674"/>
                    <a:pt x="312" y="1453"/>
                  </a:cubicBezTo>
                  <a:cubicBezTo>
                    <a:pt x="1465" y="3989"/>
                    <a:pt x="2728" y="6414"/>
                    <a:pt x="4231" y="8830"/>
                  </a:cubicBezTo>
                  <a:cubicBezTo>
                    <a:pt x="5384" y="10675"/>
                    <a:pt x="6537" y="13100"/>
                    <a:pt x="8381" y="14364"/>
                  </a:cubicBezTo>
                  <a:cubicBezTo>
                    <a:pt x="8443" y="14385"/>
                    <a:pt x="8506" y="14396"/>
                    <a:pt x="8566" y="14396"/>
                  </a:cubicBezTo>
                  <a:cubicBezTo>
                    <a:pt x="8834" y="14396"/>
                    <a:pt x="9051" y="14189"/>
                    <a:pt x="8953" y="13902"/>
                  </a:cubicBezTo>
                  <a:cubicBezTo>
                    <a:pt x="8492" y="11597"/>
                    <a:pt x="6767" y="9522"/>
                    <a:pt x="5615" y="7567"/>
                  </a:cubicBezTo>
                  <a:cubicBezTo>
                    <a:pt x="4231" y="5262"/>
                    <a:pt x="3079" y="2836"/>
                    <a:pt x="1926" y="531"/>
                  </a:cubicBezTo>
                  <a:cubicBezTo>
                    <a:pt x="1737" y="156"/>
                    <a:pt x="1453" y="1"/>
                    <a:pt x="11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52" name="Google Shape;3052;p41"/>
            <p:cNvSpPr/>
            <p:nvPr/>
          </p:nvSpPr>
          <p:spPr>
            <a:xfrm>
              <a:off x="6014485" y="3332992"/>
              <a:ext cx="397427" cy="462409"/>
            </a:xfrm>
            <a:custGeom>
              <a:avLst/>
              <a:gdLst/>
              <a:ahLst/>
              <a:cxnLst/>
              <a:rect l="l" t="t" r="r" b="b"/>
              <a:pathLst>
                <a:path w="9914" h="11535" extrusionOk="0">
                  <a:moveTo>
                    <a:pt x="2250" y="0"/>
                  </a:moveTo>
                  <a:cubicBezTo>
                    <a:pt x="1849" y="0"/>
                    <a:pt x="1445" y="15"/>
                    <a:pt x="1042" y="48"/>
                  </a:cubicBezTo>
                  <a:cubicBezTo>
                    <a:pt x="692" y="48"/>
                    <a:pt x="461" y="389"/>
                    <a:pt x="461" y="739"/>
                  </a:cubicBezTo>
                  <a:cubicBezTo>
                    <a:pt x="120" y="970"/>
                    <a:pt x="0" y="1541"/>
                    <a:pt x="461" y="1892"/>
                  </a:cubicBezTo>
                  <a:cubicBezTo>
                    <a:pt x="2998" y="5000"/>
                    <a:pt x="5303" y="8578"/>
                    <a:pt x="8189" y="11455"/>
                  </a:cubicBezTo>
                  <a:cubicBezTo>
                    <a:pt x="8286" y="11505"/>
                    <a:pt x="8383" y="11534"/>
                    <a:pt x="8479" y="11534"/>
                  </a:cubicBezTo>
                  <a:cubicBezTo>
                    <a:pt x="8613" y="11534"/>
                    <a:pt x="8747" y="11478"/>
                    <a:pt x="8881" y="11344"/>
                  </a:cubicBezTo>
                  <a:lnTo>
                    <a:pt x="8992" y="11225"/>
                  </a:lnTo>
                  <a:cubicBezTo>
                    <a:pt x="9683" y="10763"/>
                    <a:pt x="9573" y="9500"/>
                    <a:pt x="9683" y="8808"/>
                  </a:cubicBezTo>
                  <a:cubicBezTo>
                    <a:pt x="9803" y="7656"/>
                    <a:pt x="9914" y="6383"/>
                    <a:pt x="9573" y="5350"/>
                  </a:cubicBezTo>
                  <a:lnTo>
                    <a:pt x="9573" y="5230"/>
                  </a:lnTo>
                  <a:cubicBezTo>
                    <a:pt x="9222" y="4308"/>
                    <a:pt x="8420" y="3506"/>
                    <a:pt x="7839" y="2694"/>
                  </a:cubicBezTo>
                  <a:cubicBezTo>
                    <a:pt x="7147" y="1892"/>
                    <a:pt x="6456" y="1200"/>
                    <a:pt x="5653" y="509"/>
                  </a:cubicBezTo>
                  <a:cubicBezTo>
                    <a:pt x="5653" y="389"/>
                    <a:pt x="5534" y="278"/>
                    <a:pt x="5423" y="278"/>
                  </a:cubicBezTo>
                  <a:cubicBezTo>
                    <a:pt x="4412" y="110"/>
                    <a:pt x="3338" y="0"/>
                    <a:pt x="2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53" name="Google Shape;3053;p41"/>
            <p:cNvSpPr/>
            <p:nvPr/>
          </p:nvSpPr>
          <p:spPr>
            <a:xfrm>
              <a:off x="5804668" y="3503363"/>
              <a:ext cx="421159" cy="567238"/>
            </a:xfrm>
            <a:custGeom>
              <a:avLst/>
              <a:gdLst/>
              <a:ahLst/>
              <a:cxnLst/>
              <a:rect l="l" t="t" r="r" b="b"/>
              <a:pathLst>
                <a:path w="10506" h="14150" extrusionOk="0">
                  <a:moveTo>
                    <a:pt x="1125" y="0"/>
                  </a:moveTo>
                  <a:cubicBezTo>
                    <a:pt x="530" y="0"/>
                    <a:pt x="0" y="577"/>
                    <a:pt x="393" y="1211"/>
                  </a:cubicBezTo>
                  <a:cubicBezTo>
                    <a:pt x="2007" y="3406"/>
                    <a:pt x="3621" y="5711"/>
                    <a:pt x="5234" y="7897"/>
                  </a:cubicBezTo>
                  <a:cubicBezTo>
                    <a:pt x="6618" y="9972"/>
                    <a:pt x="7890" y="12166"/>
                    <a:pt x="9504" y="14011"/>
                  </a:cubicBezTo>
                  <a:cubicBezTo>
                    <a:pt x="9601" y="14107"/>
                    <a:pt x="9725" y="14149"/>
                    <a:pt x="9852" y="14149"/>
                  </a:cubicBezTo>
                  <a:cubicBezTo>
                    <a:pt x="10173" y="14149"/>
                    <a:pt x="10506" y="13880"/>
                    <a:pt x="10426" y="13550"/>
                  </a:cubicBezTo>
                  <a:cubicBezTo>
                    <a:pt x="8462" y="8819"/>
                    <a:pt x="4893" y="4438"/>
                    <a:pt x="1896" y="408"/>
                  </a:cubicBezTo>
                  <a:cubicBezTo>
                    <a:pt x="1680" y="120"/>
                    <a:pt x="1395" y="0"/>
                    <a:pt x="112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54" name="Google Shape;3054;p41"/>
            <p:cNvSpPr/>
            <p:nvPr/>
          </p:nvSpPr>
          <p:spPr>
            <a:xfrm>
              <a:off x="6285996" y="3326417"/>
              <a:ext cx="331123" cy="278648"/>
            </a:xfrm>
            <a:custGeom>
              <a:avLst/>
              <a:gdLst/>
              <a:ahLst/>
              <a:cxnLst/>
              <a:rect l="l" t="t" r="r" b="b"/>
              <a:pathLst>
                <a:path w="8260" h="6951" extrusionOk="0">
                  <a:moveTo>
                    <a:pt x="1231" y="0"/>
                  </a:moveTo>
                  <a:cubicBezTo>
                    <a:pt x="568" y="0"/>
                    <a:pt x="1" y="871"/>
                    <a:pt x="605" y="1475"/>
                  </a:cubicBezTo>
                  <a:cubicBezTo>
                    <a:pt x="2449" y="3670"/>
                    <a:pt x="4755" y="5745"/>
                    <a:pt x="7411" y="6897"/>
                  </a:cubicBezTo>
                  <a:cubicBezTo>
                    <a:pt x="7484" y="6934"/>
                    <a:pt x="7557" y="6950"/>
                    <a:pt x="7626" y="6950"/>
                  </a:cubicBezTo>
                  <a:cubicBezTo>
                    <a:pt x="7995" y="6950"/>
                    <a:pt x="8260" y="6493"/>
                    <a:pt x="7872" y="6206"/>
                  </a:cubicBezTo>
                  <a:cubicBezTo>
                    <a:pt x="6027" y="4131"/>
                    <a:pt x="3833" y="2286"/>
                    <a:pt x="1878" y="322"/>
                  </a:cubicBezTo>
                  <a:cubicBezTo>
                    <a:pt x="1677" y="94"/>
                    <a:pt x="1449" y="0"/>
                    <a:pt x="12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55" name="Google Shape;3055;p41"/>
            <p:cNvSpPr/>
            <p:nvPr/>
          </p:nvSpPr>
          <p:spPr>
            <a:xfrm>
              <a:off x="6494009" y="3336359"/>
              <a:ext cx="286425" cy="193222"/>
            </a:xfrm>
            <a:custGeom>
              <a:avLst/>
              <a:gdLst/>
              <a:ahLst/>
              <a:cxnLst/>
              <a:rect l="l" t="t" r="r" b="b"/>
              <a:pathLst>
                <a:path w="7145" h="4820" extrusionOk="0">
                  <a:moveTo>
                    <a:pt x="1175" y="1"/>
                  </a:moveTo>
                  <a:cubicBezTo>
                    <a:pt x="511" y="1"/>
                    <a:pt x="1" y="758"/>
                    <a:pt x="488" y="1347"/>
                  </a:cubicBezTo>
                  <a:cubicBezTo>
                    <a:pt x="1300" y="2149"/>
                    <a:pt x="2332" y="2841"/>
                    <a:pt x="3374" y="3302"/>
                  </a:cubicBezTo>
                  <a:cubicBezTo>
                    <a:pt x="4297" y="3883"/>
                    <a:pt x="5330" y="4455"/>
                    <a:pt x="6372" y="4805"/>
                  </a:cubicBezTo>
                  <a:cubicBezTo>
                    <a:pt x="6411" y="4815"/>
                    <a:pt x="6450" y="4819"/>
                    <a:pt x="6487" y="4819"/>
                  </a:cubicBezTo>
                  <a:cubicBezTo>
                    <a:pt x="6886" y="4819"/>
                    <a:pt x="7145" y="4314"/>
                    <a:pt x="6833" y="3994"/>
                  </a:cubicBezTo>
                  <a:cubicBezTo>
                    <a:pt x="5910" y="3302"/>
                    <a:pt x="4988" y="2730"/>
                    <a:pt x="4177" y="2038"/>
                  </a:cubicBezTo>
                  <a:cubicBezTo>
                    <a:pt x="3374" y="1347"/>
                    <a:pt x="2452" y="535"/>
                    <a:pt x="1530" y="74"/>
                  </a:cubicBezTo>
                  <a:cubicBezTo>
                    <a:pt x="1410" y="24"/>
                    <a:pt x="1290" y="1"/>
                    <a:pt x="11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56" name="Google Shape;3056;p41"/>
            <p:cNvSpPr/>
            <p:nvPr/>
          </p:nvSpPr>
          <p:spPr>
            <a:xfrm>
              <a:off x="6652193" y="3333032"/>
              <a:ext cx="263615" cy="126997"/>
            </a:xfrm>
            <a:custGeom>
              <a:avLst/>
              <a:gdLst/>
              <a:ahLst/>
              <a:cxnLst/>
              <a:rect l="l" t="t" r="r" b="b"/>
              <a:pathLst>
                <a:path w="6576" h="3168" extrusionOk="0">
                  <a:moveTo>
                    <a:pt x="3047" y="1"/>
                  </a:moveTo>
                  <a:cubicBezTo>
                    <a:pt x="2416" y="1"/>
                    <a:pt x="1787" y="47"/>
                    <a:pt x="1273" y="47"/>
                  </a:cubicBezTo>
                  <a:cubicBezTo>
                    <a:pt x="461" y="47"/>
                    <a:pt x="0" y="1199"/>
                    <a:pt x="812" y="1660"/>
                  </a:cubicBezTo>
                  <a:cubicBezTo>
                    <a:pt x="2075" y="2232"/>
                    <a:pt x="3228" y="2693"/>
                    <a:pt x="4611" y="3044"/>
                  </a:cubicBezTo>
                  <a:lnTo>
                    <a:pt x="4842" y="3044"/>
                  </a:lnTo>
                  <a:cubicBezTo>
                    <a:pt x="4929" y="3131"/>
                    <a:pt x="5049" y="3168"/>
                    <a:pt x="5177" y="3168"/>
                  </a:cubicBezTo>
                  <a:cubicBezTo>
                    <a:pt x="5388" y="3168"/>
                    <a:pt x="5620" y="3067"/>
                    <a:pt x="5764" y="2924"/>
                  </a:cubicBezTo>
                  <a:cubicBezTo>
                    <a:pt x="6575" y="2002"/>
                    <a:pt x="6225" y="849"/>
                    <a:pt x="5192" y="388"/>
                  </a:cubicBezTo>
                  <a:cubicBezTo>
                    <a:pt x="4615" y="71"/>
                    <a:pt x="3829" y="1"/>
                    <a:pt x="30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57" name="Google Shape;3057;p41"/>
            <p:cNvSpPr/>
            <p:nvPr/>
          </p:nvSpPr>
          <p:spPr>
            <a:xfrm>
              <a:off x="6360037" y="3873411"/>
              <a:ext cx="267103" cy="290274"/>
            </a:xfrm>
            <a:custGeom>
              <a:avLst/>
              <a:gdLst/>
              <a:ahLst/>
              <a:cxnLst/>
              <a:rect l="l" t="t" r="r" b="b"/>
              <a:pathLst>
                <a:path w="6663" h="7241" extrusionOk="0">
                  <a:moveTo>
                    <a:pt x="786" y="1"/>
                  </a:moveTo>
                  <a:cubicBezTo>
                    <a:pt x="383" y="1"/>
                    <a:pt x="0" y="428"/>
                    <a:pt x="261" y="861"/>
                  </a:cubicBezTo>
                  <a:cubicBezTo>
                    <a:pt x="1525" y="3046"/>
                    <a:pt x="3258" y="5010"/>
                    <a:pt x="4872" y="6965"/>
                  </a:cubicBezTo>
                  <a:cubicBezTo>
                    <a:pt x="5037" y="7159"/>
                    <a:pt x="5234" y="7241"/>
                    <a:pt x="5430" y="7241"/>
                  </a:cubicBezTo>
                  <a:cubicBezTo>
                    <a:pt x="6055" y="7241"/>
                    <a:pt x="6662" y="6404"/>
                    <a:pt x="6135" y="5702"/>
                  </a:cubicBezTo>
                  <a:cubicBezTo>
                    <a:pt x="4522" y="3858"/>
                    <a:pt x="3028" y="1783"/>
                    <a:pt x="1183" y="169"/>
                  </a:cubicBezTo>
                  <a:cubicBezTo>
                    <a:pt x="1065" y="51"/>
                    <a:pt x="925" y="1"/>
                    <a:pt x="7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58" name="Google Shape;3058;p41"/>
            <p:cNvSpPr/>
            <p:nvPr/>
          </p:nvSpPr>
          <p:spPr>
            <a:xfrm>
              <a:off x="6629263" y="4210426"/>
              <a:ext cx="92442" cy="80135"/>
            </a:xfrm>
            <a:custGeom>
              <a:avLst/>
              <a:gdLst/>
              <a:ahLst/>
              <a:cxnLst/>
              <a:rect l="l" t="t" r="r" b="b"/>
              <a:pathLst>
                <a:path w="2306" h="1999" extrusionOk="0">
                  <a:moveTo>
                    <a:pt x="1172" y="0"/>
                  </a:moveTo>
                  <a:cubicBezTo>
                    <a:pt x="688" y="0"/>
                    <a:pt x="209" y="377"/>
                    <a:pt x="111" y="753"/>
                  </a:cubicBezTo>
                  <a:cubicBezTo>
                    <a:pt x="0" y="984"/>
                    <a:pt x="111" y="1325"/>
                    <a:pt x="231" y="1556"/>
                  </a:cubicBezTo>
                  <a:cubicBezTo>
                    <a:pt x="397" y="1808"/>
                    <a:pt x="803" y="1999"/>
                    <a:pt x="1190" y="1999"/>
                  </a:cubicBezTo>
                  <a:cubicBezTo>
                    <a:pt x="1339" y="1999"/>
                    <a:pt x="1486" y="1970"/>
                    <a:pt x="1614" y="1906"/>
                  </a:cubicBezTo>
                  <a:cubicBezTo>
                    <a:pt x="2306" y="1445"/>
                    <a:pt x="2306" y="403"/>
                    <a:pt x="1494" y="62"/>
                  </a:cubicBezTo>
                  <a:cubicBezTo>
                    <a:pt x="1389" y="19"/>
                    <a:pt x="1281" y="0"/>
                    <a:pt x="11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59" name="Google Shape;3059;p41"/>
            <p:cNvSpPr/>
            <p:nvPr/>
          </p:nvSpPr>
          <p:spPr>
            <a:xfrm>
              <a:off x="6453681" y="3639861"/>
              <a:ext cx="218878" cy="202081"/>
            </a:xfrm>
            <a:custGeom>
              <a:avLst/>
              <a:gdLst/>
              <a:ahLst/>
              <a:cxnLst/>
              <a:rect l="l" t="t" r="r" b="b"/>
              <a:pathLst>
                <a:path w="5460" h="5041" extrusionOk="0">
                  <a:moveTo>
                    <a:pt x="802" y="1"/>
                  </a:moveTo>
                  <a:cubicBezTo>
                    <a:pt x="341" y="1"/>
                    <a:pt x="0" y="342"/>
                    <a:pt x="0" y="803"/>
                  </a:cubicBezTo>
                  <a:cubicBezTo>
                    <a:pt x="0" y="2076"/>
                    <a:pt x="231" y="3339"/>
                    <a:pt x="341" y="4612"/>
                  </a:cubicBezTo>
                  <a:cubicBezTo>
                    <a:pt x="341" y="4897"/>
                    <a:pt x="544" y="5040"/>
                    <a:pt x="747" y="5040"/>
                  </a:cubicBezTo>
                  <a:cubicBezTo>
                    <a:pt x="950" y="5040"/>
                    <a:pt x="1153" y="4897"/>
                    <a:pt x="1153" y="4612"/>
                  </a:cubicBezTo>
                  <a:cubicBezTo>
                    <a:pt x="1263" y="3689"/>
                    <a:pt x="1383" y="2647"/>
                    <a:pt x="1494" y="1614"/>
                  </a:cubicBezTo>
                  <a:cubicBezTo>
                    <a:pt x="2306" y="1725"/>
                    <a:pt x="3228" y="1845"/>
                    <a:pt x="4030" y="2076"/>
                  </a:cubicBezTo>
                  <a:cubicBezTo>
                    <a:pt x="4104" y="2092"/>
                    <a:pt x="4175" y="2100"/>
                    <a:pt x="4242" y="2100"/>
                  </a:cubicBezTo>
                  <a:cubicBezTo>
                    <a:pt x="5130" y="2100"/>
                    <a:pt x="5459" y="787"/>
                    <a:pt x="4491" y="572"/>
                  </a:cubicBezTo>
                  <a:cubicBezTo>
                    <a:pt x="3228" y="231"/>
                    <a:pt x="1955" y="111"/>
                    <a:pt x="8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60" name="Google Shape;3060;p41"/>
            <p:cNvSpPr/>
            <p:nvPr/>
          </p:nvSpPr>
          <p:spPr>
            <a:xfrm>
              <a:off x="6554100" y="3791512"/>
              <a:ext cx="203083" cy="180674"/>
            </a:xfrm>
            <a:custGeom>
              <a:avLst/>
              <a:gdLst/>
              <a:ahLst/>
              <a:cxnLst/>
              <a:rect l="l" t="t" r="r" b="b"/>
              <a:pathLst>
                <a:path w="5066" h="4507" extrusionOk="0">
                  <a:moveTo>
                    <a:pt x="1045" y="0"/>
                  </a:moveTo>
                  <a:cubicBezTo>
                    <a:pt x="654" y="0"/>
                    <a:pt x="372" y="403"/>
                    <a:pt x="372" y="709"/>
                  </a:cubicBezTo>
                  <a:cubicBezTo>
                    <a:pt x="492" y="1751"/>
                    <a:pt x="372" y="2553"/>
                    <a:pt x="142" y="3595"/>
                  </a:cubicBezTo>
                  <a:cubicBezTo>
                    <a:pt x="1" y="4160"/>
                    <a:pt x="423" y="4507"/>
                    <a:pt x="850" y="4507"/>
                  </a:cubicBezTo>
                  <a:cubicBezTo>
                    <a:pt x="1120" y="4507"/>
                    <a:pt x="1393" y="4367"/>
                    <a:pt x="1525" y="4056"/>
                  </a:cubicBezTo>
                  <a:cubicBezTo>
                    <a:pt x="1875" y="3245"/>
                    <a:pt x="1986" y="2323"/>
                    <a:pt x="1875" y="1400"/>
                  </a:cubicBezTo>
                  <a:lnTo>
                    <a:pt x="1875" y="1400"/>
                  </a:lnTo>
                  <a:cubicBezTo>
                    <a:pt x="2678" y="1520"/>
                    <a:pt x="3369" y="1631"/>
                    <a:pt x="4061" y="1751"/>
                  </a:cubicBezTo>
                  <a:cubicBezTo>
                    <a:pt x="4098" y="1758"/>
                    <a:pt x="4135" y="1761"/>
                    <a:pt x="4171" y="1761"/>
                  </a:cubicBezTo>
                  <a:cubicBezTo>
                    <a:pt x="4697" y="1761"/>
                    <a:pt x="5066" y="1044"/>
                    <a:pt x="4522" y="829"/>
                  </a:cubicBezTo>
                  <a:cubicBezTo>
                    <a:pt x="3489" y="248"/>
                    <a:pt x="2337" y="137"/>
                    <a:pt x="1184" y="17"/>
                  </a:cubicBezTo>
                  <a:cubicBezTo>
                    <a:pt x="1136" y="6"/>
                    <a:pt x="1090" y="0"/>
                    <a:pt x="10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61" name="Google Shape;3061;p41"/>
            <p:cNvSpPr/>
            <p:nvPr/>
          </p:nvSpPr>
          <p:spPr>
            <a:xfrm>
              <a:off x="6966397" y="3333072"/>
              <a:ext cx="346837" cy="193623"/>
            </a:xfrm>
            <a:custGeom>
              <a:avLst/>
              <a:gdLst/>
              <a:ahLst/>
              <a:cxnLst/>
              <a:rect l="l" t="t" r="r" b="b"/>
              <a:pathLst>
                <a:path w="8652" h="4830" extrusionOk="0">
                  <a:moveTo>
                    <a:pt x="2833" y="0"/>
                  </a:moveTo>
                  <a:cubicBezTo>
                    <a:pt x="2269" y="0"/>
                    <a:pt x="1708" y="15"/>
                    <a:pt x="1154" y="46"/>
                  </a:cubicBezTo>
                  <a:cubicBezTo>
                    <a:pt x="582" y="46"/>
                    <a:pt x="462" y="507"/>
                    <a:pt x="462" y="848"/>
                  </a:cubicBezTo>
                  <a:cubicBezTo>
                    <a:pt x="121" y="1078"/>
                    <a:pt x="1" y="1539"/>
                    <a:pt x="351" y="1890"/>
                  </a:cubicBezTo>
                  <a:cubicBezTo>
                    <a:pt x="1273" y="2812"/>
                    <a:pt x="2306" y="3734"/>
                    <a:pt x="3229" y="4656"/>
                  </a:cubicBezTo>
                  <a:cubicBezTo>
                    <a:pt x="3344" y="4772"/>
                    <a:pt x="3517" y="4829"/>
                    <a:pt x="3690" y="4829"/>
                  </a:cubicBezTo>
                  <a:cubicBezTo>
                    <a:pt x="3863" y="4829"/>
                    <a:pt x="4035" y="4772"/>
                    <a:pt x="4151" y="4656"/>
                  </a:cubicBezTo>
                  <a:cubicBezTo>
                    <a:pt x="5423" y="3504"/>
                    <a:pt x="7037" y="2351"/>
                    <a:pt x="8070" y="968"/>
                  </a:cubicBezTo>
                  <a:lnTo>
                    <a:pt x="8301" y="968"/>
                  </a:lnTo>
                  <a:cubicBezTo>
                    <a:pt x="8651" y="968"/>
                    <a:pt x="8651" y="507"/>
                    <a:pt x="8301" y="387"/>
                  </a:cubicBezTo>
                  <a:lnTo>
                    <a:pt x="8190" y="387"/>
                  </a:lnTo>
                  <a:cubicBezTo>
                    <a:pt x="8110" y="387"/>
                    <a:pt x="8034" y="338"/>
                    <a:pt x="7957" y="338"/>
                  </a:cubicBezTo>
                  <a:cubicBezTo>
                    <a:pt x="7918" y="338"/>
                    <a:pt x="7879" y="350"/>
                    <a:pt x="7839" y="387"/>
                  </a:cubicBezTo>
                  <a:cubicBezTo>
                    <a:pt x="6206" y="132"/>
                    <a:pt x="4505" y="0"/>
                    <a:pt x="283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3062" name="Google Shape;3062;p41"/>
          <p:cNvGrpSpPr/>
          <p:nvPr/>
        </p:nvGrpSpPr>
        <p:grpSpPr>
          <a:xfrm>
            <a:off x="29" y="-1012650"/>
            <a:ext cx="3048021" cy="1919647"/>
            <a:chOff x="4337233" y="2416272"/>
            <a:chExt cx="2976002" cy="1874289"/>
          </a:xfrm>
        </p:grpSpPr>
        <p:sp>
          <p:nvSpPr>
            <p:cNvPr id="3063" name="Google Shape;3063;p41"/>
            <p:cNvSpPr/>
            <p:nvPr/>
          </p:nvSpPr>
          <p:spPr>
            <a:xfrm>
              <a:off x="5332800" y="2733845"/>
              <a:ext cx="501855" cy="646130"/>
            </a:xfrm>
            <a:custGeom>
              <a:avLst/>
              <a:gdLst/>
              <a:ahLst/>
              <a:cxnLst/>
              <a:rect l="l" t="t" r="r" b="b"/>
              <a:pathLst>
                <a:path w="12519" h="16118" extrusionOk="0">
                  <a:moveTo>
                    <a:pt x="789" y="0"/>
                  </a:moveTo>
                  <a:cubicBezTo>
                    <a:pt x="425" y="0"/>
                    <a:pt x="1" y="350"/>
                    <a:pt x="175" y="700"/>
                  </a:cubicBezTo>
                  <a:cubicBezTo>
                    <a:pt x="2140" y="6343"/>
                    <a:pt x="6631" y="11535"/>
                    <a:pt x="10550" y="15796"/>
                  </a:cubicBezTo>
                  <a:cubicBezTo>
                    <a:pt x="10750" y="16023"/>
                    <a:pt x="10984" y="16117"/>
                    <a:pt x="11210" y="16117"/>
                  </a:cubicBezTo>
                  <a:cubicBezTo>
                    <a:pt x="11903" y="16117"/>
                    <a:pt x="12518" y="15228"/>
                    <a:pt x="11823" y="14532"/>
                  </a:cubicBezTo>
                  <a:cubicBezTo>
                    <a:pt x="9748" y="12107"/>
                    <a:pt x="7673" y="9571"/>
                    <a:pt x="5828" y="7035"/>
                  </a:cubicBezTo>
                  <a:cubicBezTo>
                    <a:pt x="4215" y="4730"/>
                    <a:pt x="2831" y="2313"/>
                    <a:pt x="1098" y="119"/>
                  </a:cubicBezTo>
                  <a:cubicBezTo>
                    <a:pt x="1015" y="36"/>
                    <a:pt x="905" y="0"/>
                    <a:pt x="7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64" name="Google Shape;3064;p41"/>
            <p:cNvSpPr/>
            <p:nvPr/>
          </p:nvSpPr>
          <p:spPr>
            <a:xfrm>
              <a:off x="5501728" y="2432467"/>
              <a:ext cx="364075" cy="578463"/>
            </a:xfrm>
            <a:custGeom>
              <a:avLst/>
              <a:gdLst/>
              <a:ahLst/>
              <a:cxnLst/>
              <a:rect l="l" t="t" r="r" b="b"/>
              <a:pathLst>
                <a:path w="9082" h="14430" extrusionOk="0">
                  <a:moveTo>
                    <a:pt x="446" y="0"/>
                  </a:moveTo>
                  <a:cubicBezTo>
                    <a:pt x="234" y="0"/>
                    <a:pt x="1" y="207"/>
                    <a:pt x="1" y="490"/>
                  </a:cubicBezTo>
                  <a:cubicBezTo>
                    <a:pt x="462" y="2795"/>
                    <a:pt x="2306" y="4870"/>
                    <a:pt x="3459" y="6945"/>
                  </a:cubicBezTo>
                  <a:cubicBezTo>
                    <a:pt x="4722" y="9250"/>
                    <a:pt x="5875" y="11556"/>
                    <a:pt x="7148" y="13981"/>
                  </a:cubicBezTo>
                  <a:cubicBezTo>
                    <a:pt x="7322" y="14297"/>
                    <a:pt x="7583" y="14430"/>
                    <a:pt x="7849" y="14430"/>
                  </a:cubicBezTo>
                  <a:cubicBezTo>
                    <a:pt x="8454" y="14430"/>
                    <a:pt x="9082" y="13740"/>
                    <a:pt x="8761" y="12939"/>
                  </a:cubicBezTo>
                  <a:cubicBezTo>
                    <a:pt x="7609" y="10403"/>
                    <a:pt x="6225" y="7987"/>
                    <a:pt x="4842" y="5562"/>
                  </a:cubicBezTo>
                  <a:cubicBezTo>
                    <a:pt x="3689" y="3717"/>
                    <a:pt x="2537" y="1301"/>
                    <a:pt x="572" y="28"/>
                  </a:cubicBezTo>
                  <a:cubicBezTo>
                    <a:pt x="533" y="9"/>
                    <a:pt x="490" y="0"/>
                    <a:pt x="4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65" name="Google Shape;3065;p41"/>
            <p:cNvSpPr/>
            <p:nvPr/>
          </p:nvSpPr>
          <p:spPr>
            <a:xfrm>
              <a:off x="5238154" y="2912033"/>
              <a:ext cx="393018" cy="461567"/>
            </a:xfrm>
            <a:custGeom>
              <a:avLst/>
              <a:gdLst/>
              <a:ahLst/>
              <a:cxnLst/>
              <a:rect l="l" t="t" r="r" b="b"/>
              <a:pathLst>
                <a:path w="9804" h="11514" extrusionOk="0">
                  <a:moveTo>
                    <a:pt x="1388" y="1"/>
                  </a:moveTo>
                  <a:cubicBezTo>
                    <a:pt x="1273" y="1"/>
                    <a:pt x="1158" y="59"/>
                    <a:pt x="1042" y="174"/>
                  </a:cubicBezTo>
                  <a:lnTo>
                    <a:pt x="923" y="285"/>
                  </a:lnTo>
                  <a:cubicBezTo>
                    <a:pt x="231" y="746"/>
                    <a:pt x="351" y="2018"/>
                    <a:pt x="231" y="2821"/>
                  </a:cubicBezTo>
                  <a:cubicBezTo>
                    <a:pt x="120" y="3863"/>
                    <a:pt x="0" y="5126"/>
                    <a:pt x="231" y="6168"/>
                  </a:cubicBezTo>
                  <a:cubicBezTo>
                    <a:pt x="231" y="6279"/>
                    <a:pt x="351" y="6279"/>
                    <a:pt x="351" y="6279"/>
                  </a:cubicBezTo>
                  <a:cubicBezTo>
                    <a:pt x="692" y="7201"/>
                    <a:pt x="1504" y="8012"/>
                    <a:pt x="2075" y="8815"/>
                  </a:cubicBezTo>
                  <a:cubicBezTo>
                    <a:pt x="2656" y="9626"/>
                    <a:pt x="3348" y="10318"/>
                    <a:pt x="4150" y="11010"/>
                  </a:cubicBezTo>
                  <a:cubicBezTo>
                    <a:pt x="4270" y="11120"/>
                    <a:pt x="4270" y="11240"/>
                    <a:pt x="4501" y="11240"/>
                  </a:cubicBezTo>
                  <a:cubicBezTo>
                    <a:pt x="5516" y="11409"/>
                    <a:pt x="6590" y="11514"/>
                    <a:pt x="7684" y="11514"/>
                  </a:cubicBezTo>
                  <a:cubicBezTo>
                    <a:pt x="8081" y="11514"/>
                    <a:pt x="8481" y="11500"/>
                    <a:pt x="8881" y="11471"/>
                  </a:cubicBezTo>
                  <a:cubicBezTo>
                    <a:pt x="9222" y="11471"/>
                    <a:pt x="9453" y="11120"/>
                    <a:pt x="9453" y="10890"/>
                  </a:cubicBezTo>
                  <a:cubicBezTo>
                    <a:pt x="9683" y="10549"/>
                    <a:pt x="9803" y="9968"/>
                    <a:pt x="9453" y="9626"/>
                  </a:cubicBezTo>
                  <a:cubicBezTo>
                    <a:pt x="6917" y="6509"/>
                    <a:pt x="4501" y="3051"/>
                    <a:pt x="1734" y="174"/>
                  </a:cubicBezTo>
                  <a:cubicBezTo>
                    <a:pt x="1619" y="59"/>
                    <a:pt x="1504" y="1"/>
                    <a:pt x="13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66" name="Google Shape;3066;p41"/>
            <p:cNvSpPr/>
            <p:nvPr/>
          </p:nvSpPr>
          <p:spPr>
            <a:xfrm>
              <a:off x="5424360" y="2635991"/>
              <a:ext cx="420598" cy="568842"/>
            </a:xfrm>
            <a:custGeom>
              <a:avLst/>
              <a:gdLst/>
              <a:ahLst/>
              <a:cxnLst/>
              <a:rect l="l" t="t" r="r" b="b"/>
              <a:pathLst>
                <a:path w="10492" h="14190" extrusionOk="0">
                  <a:moveTo>
                    <a:pt x="610" y="1"/>
                  </a:moveTo>
                  <a:cubicBezTo>
                    <a:pt x="331" y="1"/>
                    <a:pt x="0" y="274"/>
                    <a:pt x="86" y="604"/>
                  </a:cubicBezTo>
                  <a:cubicBezTo>
                    <a:pt x="2041" y="5326"/>
                    <a:pt x="5619" y="9707"/>
                    <a:pt x="8616" y="13856"/>
                  </a:cubicBezTo>
                  <a:cubicBezTo>
                    <a:pt x="8782" y="14091"/>
                    <a:pt x="9025" y="14190"/>
                    <a:pt x="9270" y="14190"/>
                  </a:cubicBezTo>
                  <a:cubicBezTo>
                    <a:pt x="9874" y="14190"/>
                    <a:pt x="10492" y="13590"/>
                    <a:pt x="10000" y="12934"/>
                  </a:cubicBezTo>
                  <a:cubicBezTo>
                    <a:pt x="8386" y="10749"/>
                    <a:pt x="6772" y="8554"/>
                    <a:pt x="5269" y="6248"/>
                  </a:cubicBezTo>
                  <a:cubicBezTo>
                    <a:pt x="3886" y="4173"/>
                    <a:pt x="2622" y="1988"/>
                    <a:pt x="889" y="143"/>
                  </a:cubicBezTo>
                  <a:cubicBezTo>
                    <a:pt x="823" y="44"/>
                    <a:pt x="720" y="1"/>
                    <a:pt x="61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67" name="Google Shape;3067;p41"/>
            <p:cNvSpPr/>
            <p:nvPr/>
          </p:nvSpPr>
          <p:spPr>
            <a:xfrm>
              <a:off x="5031905" y="3103050"/>
              <a:ext cx="329439" cy="279129"/>
            </a:xfrm>
            <a:custGeom>
              <a:avLst/>
              <a:gdLst/>
              <a:ahLst/>
              <a:cxnLst/>
              <a:rect l="l" t="t" r="r" b="b"/>
              <a:pathLst>
                <a:path w="8218" h="6963" extrusionOk="0">
                  <a:moveTo>
                    <a:pt x="733" y="0"/>
                  </a:moveTo>
                  <a:cubicBezTo>
                    <a:pt x="332" y="0"/>
                    <a:pt x="0" y="400"/>
                    <a:pt x="304" y="711"/>
                  </a:cubicBezTo>
                  <a:cubicBezTo>
                    <a:pt x="2268" y="2786"/>
                    <a:pt x="4454" y="4631"/>
                    <a:pt x="6418" y="6706"/>
                  </a:cubicBezTo>
                  <a:cubicBezTo>
                    <a:pt x="6599" y="6886"/>
                    <a:pt x="6797" y="6962"/>
                    <a:pt x="6988" y="6962"/>
                  </a:cubicBezTo>
                  <a:cubicBezTo>
                    <a:pt x="7646" y="6962"/>
                    <a:pt x="8217" y="6062"/>
                    <a:pt x="7681" y="5433"/>
                  </a:cubicBezTo>
                  <a:cubicBezTo>
                    <a:pt x="5837" y="3247"/>
                    <a:pt x="3532" y="1173"/>
                    <a:pt x="885" y="20"/>
                  </a:cubicBezTo>
                  <a:cubicBezTo>
                    <a:pt x="834" y="7"/>
                    <a:pt x="783" y="0"/>
                    <a:pt x="73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68" name="Google Shape;3068;p41"/>
            <p:cNvSpPr/>
            <p:nvPr/>
          </p:nvSpPr>
          <p:spPr>
            <a:xfrm>
              <a:off x="4869592" y="3177212"/>
              <a:ext cx="285423" cy="194464"/>
            </a:xfrm>
            <a:custGeom>
              <a:avLst/>
              <a:gdLst/>
              <a:ahLst/>
              <a:cxnLst/>
              <a:rect l="l" t="t" r="r" b="b"/>
              <a:pathLst>
                <a:path w="7120" h="4851" extrusionOk="0">
                  <a:moveTo>
                    <a:pt x="677" y="0"/>
                  </a:moveTo>
                  <a:cubicBezTo>
                    <a:pt x="272" y="0"/>
                    <a:pt x="0" y="604"/>
                    <a:pt x="323" y="817"/>
                  </a:cubicBezTo>
                  <a:cubicBezTo>
                    <a:pt x="1125" y="1508"/>
                    <a:pt x="2167" y="2089"/>
                    <a:pt x="2970" y="2891"/>
                  </a:cubicBezTo>
                  <a:cubicBezTo>
                    <a:pt x="3781" y="3472"/>
                    <a:pt x="4703" y="4275"/>
                    <a:pt x="5625" y="4736"/>
                  </a:cubicBezTo>
                  <a:cubicBezTo>
                    <a:pt x="5764" y="4815"/>
                    <a:pt x="5903" y="4851"/>
                    <a:pt x="6034" y="4851"/>
                  </a:cubicBezTo>
                  <a:cubicBezTo>
                    <a:pt x="6663" y="4851"/>
                    <a:pt x="7120" y="4045"/>
                    <a:pt x="6548" y="3472"/>
                  </a:cubicBezTo>
                  <a:cubicBezTo>
                    <a:pt x="5856" y="2661"/>
                    <a:pt x="4703" y="1969"/>
                    <a:pt x="3781" y="1508"/>
                  </a:cubicBezTo>
                  <a:cubicBezTo>
                    <a:pt x="2739" y="936"/>
                    <a:pt x="1817" y="475"/>
                    <a:pt x="784" y="14"/>
                  </a:cubicBezTo>
                  <a:cubicBezTo>
                    <a:pt x="748" y="5"/>
                    <a:pt x="712" y="0"/>
                    <a:pt x="67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69" name="Google Shape;3069;p41"/>
            <p:cNvSpPr/>
            <p:nvPr/>
          </p:nvSpPr>
          <p:spPr>
            <a:xfrm>
              <a:off x="4734658" y="3246603"/>
              <a:ext cx="258805" cy="127077"/>
            </a:xfrm>
            <a:custGeom>
              <a:avLst/>
              <a:gdLst/>
              <a:ahLst/>
              <a:cxnLst/>
              <a:rect l="l" t="t" r="r" b="b"/>
              <a:pathLst>
                <a:path w="6456" h="3170" extrusionOk="0">
                  <a:moveTo>
                    <a:pt x="1344" y="0"/>
                  </a:moveTo>
                  <a:cubicBezTo>
                    <a:pt x="1103" y="0"/>
                    <a:pt x="833" y="97"/>
                    <a:pt x="692" y="238"/>
                  </a:cubicBezTo>
                  <a:cubicBezTo>
                    <a:pt x="0" y="1160"/>
                    <a:pt x="341" y="2313"/>
                    <a:pt x="1264" y="2774"/>
                  </a:cubicBezTo>
                  <a:cubicBezTo>
                    <a:pt x="1906" y="3098"/>
                    <a:pt x="2729" y="3170"/>
                    <a:pt x="3532" y="3170"/>
                  </a:cubicBezTo>
                  <a:cubicBezTo>
                    <a:pt x="4169" y="3170"/>
                    <a:pt x="4793" y="3125"/>
                    <a:pt x="5303" y="3125"/>
                  </a:cubicBezTo>
                  <a:cubicBezTo>
                    <a:pt x="5994" y="3125"/>
                    <a:pt x="6455" y="1972"/>
                    <a:pt x="5644" y="1622"/>
                  </a:cubicBezTo>
                  <a:cubicBezTo>
                    <a:pt x="4491" y="1050"/>
                    <a:pt x="3228" y="469"/>
                    <a:pt x="1955" y="128"/>
                  </a:cubicBezTo>
                  <a:lnTo>
                    <a:pt x="1725" y="128"/>
                  </a:lnTo>
                  <a:cubicBezTo>
                    <a:pt x="1636" y="39"/>
                    <a:pt x="1496" y="0"/>
                    <a:pt x="134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70" name="Google Shape;3070;p41"/>
            <p:cNvSpPr/>
            <p:nvPr/>
          </p:nvSpPr>
          <p:spPr>
            <a:xfrm>
              <a:off x="5022565" y="2543469"/>
              <a:ext cx="267183" cy="291837"/>
            </a:xfrm>
            <a:custGeom>
              <a:avLst/>
              <a:gdLst/>
              <a:ahLst/>
              <a:cxnLst/>
              <a:rect l="l" t="t" r="r" b="b"/>
              <a:pathLst>
                <a:path w="6665" h="7280" extrusionOk="0">
                  <a:moveTo>
                    <a:pt x="1283" y="0"/>
                  </a:moveTo>
                  <a:cubicBezTo>
                    <a:pt x="644" y="0"/>
                    <a:pt x="1" y="900"/>
                    <a:pt x="537" y="1529"/>
                  </a:cubicBezTo>
                  <a:cubicBezTo>
                    <a:pt x="2040" y="3484"/>
                    <a:pt x="3654" y="5449"/>
                    <a:pt x="5378" y="7173"/>
                  </a:cubicBezTo>
                  <a:cubicBezTo>
                    <a:pt x="5501" y="7247"/>
                    <a:pt x="5633" y="7279"/>
                    <a:pt x="5761" y="7279"/>
                  </a:cubicBezTo>
                  <a:cubicBezTo>
                    <a:pt x="6241" y="7279"/>
                    <a:pt x="6665" y="6822"/>
                    <a:pt x="6301" y="6371"/>
                  </a:cubicBezTo>
                  <a:cubicBezTo>
                    <a:pt x="5037" y="4296"/>
                    <a:pt x="3303" y="2221"/>
                    <a:pt x="1809" y="257"/>
                  </a:cubicBezTo>
                  <a:cubicBezTo>
                    <a:pt x="1654" y="76"/>
                    <a:pt x="1469" y="0"/>
                    <a:pt x="1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71" name="Google Shape;3071;p41"/>
            <p:cNvSpPr/>
            <p:nvPr/>
          </p:nvSpPr>
          <p:spPr>
            <a:xfrm>
              <a:off x="4928720" y="2416272"/>
              <a:ext cx="87671" cy="80496"/>
            </a:xfrm>
            <a:custGeom>
              <a:avLst/>
              <a:gdLst/>
              <a:ahLst/>
              <a:cxnLst/>
              <a:rect l="l" t="t" r="r" b="b"/>
              <a:pathLst>
                <a:path w="2187" h="2008" extrusionOk="0">
                  <a:moveTo>
                    <a:pt x="1080" y="1"/>
                  </a:moveTo>
                  <a:cubicBezTo>
                    <a:pt x="947" y="1"/>
                    <a:pt x="816" y="29"/>
                    <a:pt x="692" y="91"/>
                  </a:cubicBezTo>
                  <a:cubicBezTo>
                    <a:pt x="1" y="552"/>
                    <a:pt x="1" y="1585"/>
                    <a:pt x="803" y="1936"/>
                  </a:cubicBezTo>
                  <a:cubicBezTo>
                    <a:pt x="926" y="1985"/>
                    <a:pt x="1055" y="2007"/>
                    <a:pt x="1181" y="2007"/>
                  </a:cubicBezTo>
                  <a:cubicBezTo>
                    <a:pt x="1651" y="2007"/>
                    <a:pt x="2099" y="1694"/>
                    <a:pt x="2186" y="1244"/>
                  </a:cubicBezTo>
                  <a:cubicBezTo>
                    <a:pt x="2186" y="1013"/>
                    <a:pt x="2186" y="663"/>
                    <a:pt x="2076" y="552"/>
                  </a:cubicBezTo>
                  <a:cubicBezTo>
                    <a:pt x="1819" y="215"/>
                    <a:pt x="1444" y="1"/>
                    <a:pt x="108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72" name="Google Shape;3072;p41"/>
            <p:cNvSpPr/>
            <p:nvPr/>
          </p:nvSpPr>
          <p:spPr>
            <a:xfrm>
              <a:off x="4977867" y="2864530"/>
              <a:ext cx="218918" cy="202362"/>
            </a:xfrm>
            <a:custGeom>
              <a:avLst/>
              <a:gdLst/>
              <a:ahLst/>
              <a:cxnLst/>
              <a:rect l="l" t="t" r="r" b="b"/>
              <a:pathLst>
                <a:path w="5461" h="5048" extrusionOk="0">
                  <a:moveTo>
                    <a:pt x="4709" y="1"/>
                  </a:moveTo>
                  <a:cubicBezTo>
                    <a:pt x="4508" y="1"/>
                    <a:pt x="4308" y="146"/>
                    <a:pt x="4308" y="437"/>
                  </a:cubicBezTo>
                  <a:cubicBezTo>
                    <a:pt x="4188" y="1359"/>
                    <a:pt x="4077" y="2392"/>
                    <a:pt x="3957" y="3434"/>
                  </a:cubicBezTo>
                  <a:cubicBezTo>
                    <a:pt x="3035" y="3314"/>
                    <a:pt x="2233" y="3203"/>
                    <a:pt x="1421" y="2973"/>
                  </a:cubicBezTo>
                  <a:cubicBezTo>
                    <a:pt x="1348" y="2956"/>
                    <a:pt x="1277" y="2949"/>
                    <a:pt x="1210" y="2949"/>
                  </a:cubicBezTo>
                  <a:cubicBezTo>
                    <a:pt x="330" y="2949"/>
                    <a:pt x="1" y="4261"/>
                    <a:pt x="960" y="4587"/>
                  </a:cubicBezTo>
                  <a:cubicBezTo>
                    <a:pt x="2233" y="4817"/>
                    <a:pt x="3386" y="4928"/>
                    <a:pt x="4649" y="5048"/>
                  </a:cubicBezTo>
                  <a:cubicBezTo>
                    <a:pt x="5110" y="5048"/>
                    <a:pt x="5461" y="4697"/>
                    <a:pt x="5461" y="4236"/>
                  </a:cubicBezTo>
                  <a:lnTo>
                    <a:pt x="5110" y="437"/>
                  </a:lnTo>
                  <a:cubicBezTo>
                    <a:pt x="5110" y="146"/>
                    <a:pt x="4909" y="1"/>
                    <a:pt x="47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73" name="Google Shape;3073;p41"/>
            <p:cNvSpPr/>
            <p:nvPr/>
          </p:nvSpPr>
          <p:spPr>
            <a:xfrm>
              <a:off x="4891760" y="2735368"/>
              <a:ext cx="201400" cy="183641"/>
            </a:xfrm>
            <a:custGeom>
              <a:avLst/>
              <a:gdLst/>
              <a:ahLst/>
              <a:cxnLst/>
              <a:rect l="l" t="t" r="r" b="b"/>
              <a:pathLst>
                <a:path w="5024" h="4581" extrusionOk="0">
                  <a:moveTo>
                    <a:pt x="4258" y="1"/>
                  </a:moveTo>
                  <a:cubicBezTo>
                    <a:pt x="3989" y="1"/>
                    <a:pt x="3712" y="165"/>
                    <a:pt x="3569" y="542"/>
                  </a:cubicBezTo>
                  <a:cubicBezTo>
                    <a:pt x="3228" y="1233"/>
                    <a:pt x="3108" y="2155"/>
                    <a:pt x="3108" y="3078"/>
                  </a:cubicBezTo>
                  <a:cubicBezTo>
                    <a:pt x="2417" y="2967"/>
                    <a:pt x="1725" y="2847"/>
                    <a:pt x="923" y="2736"/>
                  </a:cubicBezTo>
                  <a:cubicBezTo>
                    <a:pt x="462" y="2736"/>
                    <a:pt x="0" y="3428"/>
                    <a:pt x="572" y="3659"/>
                  </a:cubicBezTo>
                  <a:cubicBezTo>
                    <a:pt x="1614" y="4230"/>
                    <a:pt x="2767" y="4350"/>
                    <a:pt x="3920" y="4581"/>
                  </a:cubicBezTo>
                  <a:cubicBezTo>
                    <a:pt x="4261" y="4581"/>
                    <a:pt x="4722" y="4120"/>
                    <a:pt x="4611" y="3769"/>
                  </a:cubicBezTo>
                  <a:cubicBezTo>
                    <a:pt x="4611" y="2736"/>
                    <a:pt x="4722" y="1925"/>
                    <a:pt x="4953" y="892"/>
                  </a:cubicBezTo>
                  <a:cubicBezTo>
                    <a:pt x="5024" y="346"/>
                    <a:pt x="4649" y="1"/>
                    <a:pt x="4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74" name="Google Shape;3074;p41"/>
            <p:cNvSpPr/>
            <p:nvPr/>
          </p:nvSpPr>
          <p:spPr>
            <a:xfrm>
              <a:off x="4337233" y="3180058"/>
              <a:ext cx="346436" cy="193462"/>
            </a:xfrm>
            <a:custGeom>
              <a:avLst/>
              <a:gdLst/>
              <a:ahLst/>
              <a:cxnLst/>
              <a:rect l="l" t="t" r="r" b="b"/>
              <a:pathLst>
                <a:path w="8642" h="4826" extrusionOk="0">
                  <a:moveTo>
                    <a:pt x="4897" y="1"/>
                  </a:moveTo>
                  <a:cubicBezTo>
                    <a:pt x="4724" y="1"/>
                    <a:pt x="4552" y="58"/>
                    <a:pt x="4381" y="174"/>
                  </a:cubicBezTo>
                  <a:cubicBezTo>
                    <a:pt x="3108" y="1326"/>
                    <a:pt x="1614" y="2479"/>
                    <a:pt x="572" y="3863"/>
                  </a:cubicBezTo>
                  <a:lnTo>
                    <a:pt x="231" y="3863"/>
                  </a:lnTo>
                  <a:cubicBezTo>
                    <a:pt x="1" y="3863"/>
                    <a:pt x="1" y="4324"/>
                    <a:pt x="231" y="4434"/>
                  </a:cubicBezTo>
                  <a:lnTo>
                    <a:pt x="462" y="4434"/>
                  </a:lnTo>
                  <a:cubicBezTo>
                    <a:pt x="462" y="4494"/>
                    <a:pt x="519" y="4524"/>
                    <a:pt x="591" y="4524"/>
                  </a:cubicBezTo>
                  <a:cubicBezTo>
                    <a:pt x="662" y="4524"/>
                    <a:pt x="748" y="4494"/>
                    <a:pt x="803" y="4434"/>
                  </a:cubicBezTo>
                  <a:cubicBezTo>
                    <a:pt x="2455" y="4698"/>
                    <a:pt x="4169" y="4826"/>
                    <a:pt x="5848" y="4826"/>
                  </a:cubicBezTo>
                  <a:cubicBezTo>
                    <a:pt x="6400" y="4826"/>
                    <a:pt x="6948" y="4812"/>
                    <a:pt x="7489" y="4785"/>
                  </a:cubicBezTo>
                  <a:cubicBezTo>
                    <a:pt x="7950" y="4785"/>
                    <a:pt x="8180" y="4324"/>
                    <a:pt x="8070" y="3973"/>
                  </a:cubicBezTo>
                  <a:cubicBezTo>
                    <a:pt x="8411" y="3863"/>
                    <a:pt x="8641" y="3401"/>
                    <a:pt x="8300" y="2940"/>
                  </a:cubicBezTo>
                  <a:cubicBezTo>
                    <a:pt x="7258" y="2018"/>
                    <a:pt x="6336" y="1207"/>
                    <a:pt x="5414" y="174"/>
                  </a:cubicBezTo>
                  <a:cubicBezTo>
                    <a:pt x="5243" y="58"/>
                    <a:pt x="5070" y="1"/>
                    <a:pt x="48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75" name="Google Shape;3075;p41"/>
            <p:cNvSpPr/>
            <p:nvPr/>
          </p:nvSpPr>
          <p:spPr>
            <a:xfrm>
              <a:off x="5814609" y="2733845"/>
              <a:ext cx="499290" cy="646130"/>
            </a:xfrm>
            <a:custGeom>
              <a:avLst/>
              <a:gdLst/>
              <a:ahLst/>
              <a:cxnLst/>
              <a:rect l="l" t="t" r="r" b="b"/>
              <a:pathLst>
                <a:path w="12455" h="16118" extrusionOk="0">
                  <a:moveTo>
                    <a:pt x="11740" y="0"/>
                  </a:moveTo>
                  <a:cubicBezTo>
                    <a:pt x="11631" y="0"/>
                    <a:pt x="11527" y="36"/>
                    <a:pt x="11442" y="119"/>
                  </a:cubicBezTo>
                  <a:cubicBezTo>
                    <a:pt x="9717" y="2313"/>
                    <a:pt x="8214" y="4730"/>
                    <a:pt x="6600" y="7035"/>
                  </a:cubicBezTo>
                  <a:cubicBezTo>
                    <a:pt x="4756" y="9571"/>
                    <a:pt x="2801" y="12107"/>
                    <a:pt x="606" y="14532"/>
                  </a:cubicBezTo>
                  <a:cubicBezTo>
                    <a:pt x="1" y="15228"/>
                    <a:pt x="639" y="16117"/>
                    <a:pt x="1333" y="16117"/>
                  </a:cubicBezTo>
                  <a:cubicBezTo>
                    <a:pt x="1560" y="16117"/>
                    <a:pt x="1792" y="16023"/>
                    <a:pt x="1989" y="15796"/>
                  </a:cubicBezTo>
                  <a:cubicBezTo>
                    <a:pt x="5909" y="11535"/>
                    <a:pt x="10409" y="6343"/>
                    <a:pt x="12364" y="700"/>
                  </a:cubicBezTo>
                  <a:cubicBezTo>
                    <a:pt x="12455" y="350"/>
                    <a:pt x="12079" y="0"/>
                    <a:pt x="117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76" name="Google Shape;3076;p41"/>
            <p:cNvSpPr/>
            <p:nvPr/>
          </p:nvSpPr>
          <p:spPr>
            <a:xfrm>
              <a:off x="5784624" y="2432467"/>
              <a:ext cx="363273" cy="578463"/>
            </a:xfrm>
            <a:custGeom>
              <a:avLst/>
              <a:gdLst/>
              <a:ahLst/>
              <a:cxnLst/>
              <a:rect l="l" t="t" r="r" b="b"/>
              <a:pathLst>
                <a:path w="9062" h="14430" extrusionOk="0">
                  <a:moveTo>
                    <a:pt x="8565" y="0"/>
                  </a:moveTo>
                  <a:cubicBezTo>
                    <a:pt x="8508" y="0"/>
                    <a:pt x="8449" y="9"/>
                    <a:pt x="8390" y="28"/>
                  </a:cubicBezTo>
                  <a:cubicBezTo>
                    <a:pt x="6546" y="1301"/>
                    <a:pt x="5393" y="3717"/>
                    <a:pt x="4240" y="5562"/>
                  </a:cubicBezTo>
                  <a:cubicBezTo>
                    <a:pt x="2737" y="7987"/>
                    <a:pt x="1474" y="10403"/>
                    <a:pt x="321" y="12939"/>
                  </a:cubicBezTo>
                  <a:cubicBezTo>
                    <a:pt x="1" y="13740"/>
                    <a:pt x="624" y="14430"/>
                    <a:pt x="1229" y="14430"/>
                  </a:cubicBezTo>
                  <a:cubicBezTo>
                    <a:pt x="1495" y="14430"/>
                    <a:pt x="1758" y="14297"/>
                    <a:pt x="1935" y="13981"/>
                  </a:cubicBezTo>
                  <a:cubicBezTo>
                    <a:pt x="3088" y="11556"/>
                    <a:pt x="4240" y="9250"/>
                    <a:pt x="5624" y="6945"/>
                  </a:cubicBezTo>
                  <a:cubicBezTo>
                    <a:pt x="6776" y="4870"/>
                    <a:pt x="8501" y="2795"/>
                    <a:pt x="8962" y="490"/>
                  </a:cubicBezTo>
                  <a:cubicBezTo>
                    <a:pt x="9061" y="207"/>
                    <a:pt x="8838" y="0"/>
                    <a:pt x="85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77" name="Google Shape;3077;p41"/>
            <p:cNvSpPr/>
            <p:nvPr/>
          </p:nvSpPr>
          <p:spPr>
            <a:xfrm>
              <a:off x="6014485" y="2912033"/>
              <a:ext cx="397427" cy="461567"/>
            </a:xfrm>
            <a:custGeom>
              <a:avLst/>
              <a:gdLst/>
              <a:ahLst/>
              <a:cxnLst/>
              <a:rect l="l" t="t" r="r" b="b"/>
              <a:pathLst>
                <a:path w="9914" h="11514" extrusionOk="0">
                  <a:moveTo>
                    <a:pt x="8535" y="1"/>
                  </a:moveTo>
                  <a:cubicBezTo>
                    <a:pt x="8420" y="1"/>
                    <a:pt x="8305" y="59"/>
                    <a:pt x="8189" y="174"/>
                  </a:cubicBezTo>
                  <a:cubicBezTo>
                    <a:pt x="5303" y="3051"/>
                    <a:pt x="2998" y="6509"/>
                    <a:pt x="461" y="9626"/>
                  </a:cubicBezTo>
                  <a:cubicBezTo>
                    <a:pt x="0" y="9968"/>
                    <a:pt x="120" y="10549"/>
                    <a:pt x="461" y="10890"/>
                  </a:cubicBezTo>
                  <a:cubicBezTo>
                    <a:pt x="461" y="11120"/>
                    <a:pt x="692" y="11471"/>
                    <a:pt x="1042" y="11471"/>
                  </a:cubicBezTo>
                  <a:cubicBezTo>
                    <a:pt x="1440" y="11500"/>
                    <a:pt x="1839" y="11514"/>
                    <a:pt x="2235" y="11514"/>
                  </a:cubicBezTo>
                  <a:cubicBezTo>
                    <a:pt x="3328" y="11514"/>
                    <a:pt x="4408" y="11409"/>
                    <a:pt x="5423" y="11240"/>
                  </a:cubicBezTo>
                  <a:cubicBezTo>
                    <a:pt x="5534" y="11240"/>
                    <a:pt x="5653" y="11120"/>
                    <a:pt x="5653" y="11010"/>
                  </a:cubicBezTo>
                  <a:cubicBezTo>
                    <a:pt x="6456" y="10318"/>
                    <a:pt x="7147" y="9626"/>
                    <a:pt x="7839" y="8815"/>
                  </a:cubicBezTo>
                  <a:cubicBezTo>
                    <a:pt x="8420" y="8012"/>
                    <a:pt x="9222" y="7201"/>
                    <a:pt x="9573" y="6279"/>
                  </a:cubicBezTo>
                  <a:lnTo>
                    <a:pt x="9573" y="6168"/>
                  </a:lnTo>
                  <a:cubicBezTo>
                    <a:pt x="9914" y="5126"/>
                    <a:pt x="9803" y="3863"/>
                    <a:pt x="9683" y="2821"/>
                  </a:cubicBezTo>
                  <a:cubicBezTo>
                    <a:pt x="9573" y="2018"/>
                    <a:pt x="9683" y="746"/>
                    <a:pt x="8992" y="285"/>
                  </a:cubicBezTo>
                  <a:cubicBezTo>
                    <a:pt x="8881" y="285"/>
                    <a:pt x="8881" y="174"/>
                    <a:pt x="8881" y="174"/>
                  </a:cubicBezTo>
                  <a:cubicBezTo>
                    <a:pt x="8766" y="59"/>
                    <a:pt x="8651" y="1"/>
                    <a:pt x="85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78" name="Google Shape;3078;p41"/>
            <p:cNvSpPr/>
            <p:nvPr/>
          </p:nvSpPr>
          <p:spPr>
            <a:xfrm>
              <a:off x="5804107" y="2635991"/>
              <a:ext cx="421721" cy="568842"/>
            </a:xfrm>
            <a:custGeom>
              <a:avLst/>
              <a:gdLst/>
              <a:ahLst/>
              <a:cxnLst/>
              <a:rect l="l" t="t" r="r" b="b"/>
              <a:pathLst>
                <a:path w="10520" h="14190" extrusionOk="0">
                  <a:moveTo>
                    <a:pt x="9867" y="1"/>
                  </a:moveTo>
                  <a:cubicBezTo>
                    <a:pt x="9740" y="1"/>
                    <a:pt x="9615" y="44"/>
                    <a:pt x="9518" y="143"/>
                  </a:cubicBezTo>
                  <a:cubicBezTo>
                    <a:pt x="7904" y="1988"/>
                    <a:pt x="6632" y="4173"/>
                    <a:pt x="5248" y="6248"/>
                  </a:cubicBezTo>
                  <a:cubicBezTo>
                    <a:pt x="3635" y="8554"/>
                    <a:pt x="2021" y="10749"/>
                    <a:pt x="407" y="12934"/>
                  </a:cubicBezTo>
                  <a:cubicBezTo>
                    <a:pt x="0" y="13590"/>
                    <a:pt x="582" y="14190"/>
                    <a:pt x="1201" y="14190"/>
                  </a:cubicBezTo>
                  <a:cubicBezTo>
                    <a:pt x="1453" y="14190"/>
                    <a:pt x="1710" y="14091"/>
                    <a:pt x="1910" y="13856"/>
                  </a:cubicBezTo>
                  <a:cubicBezTo>
                    <a:pt x="4907" y="9707"/>
                    <a:pt x="8476" y="5326"/>
                    <a:pt x="10440" y="604"/>
                  </a:cubicBezTo>
                  <a:cubicBezTo>
                    <a:pt x="10520" y="274"/>
                    <a:pt x="10187" y="1"/>
                    <a:pt x="98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79" name="Google Shape;3079;p41"/>
            <p:cNvSpPr/>
            <p:nvPr/>
          </p:nvSpPr>
          <p:spPr>
            <a:xfrm>
              <a:off x="6285314" y="3103050"/>
              <a:ext cx="332686" cy="279129"/>
            </a:xfrm>
            <a:custGeom>
              <a:avLst/>
              <a:gdLst/>
              <a:ahLst/>
              <a:cxnLst/>
              <a:rect l="l" t="t" r="r" b="b"/>
              <a:pathLst>
                <a:path w="8299" h="6963" extrusionOk="0">
                  <a:moveTo>
                    <a:pt x="7579" y="0"/>
                  </a:moveTo>
                  <a:cubicBezTo>
                    <a:pt x="7530" y="0"/>
                    <a:pt x="7479" y="7"/>
                    <a:pt x="7428" y="20"/>
                  </a:cubicBezTo>
                  <a:cubicBezTo>
                    <a:pt x="4772" y="1173"/>
                    <a:pt x="2466" y="3247"/>
                    <a:pt x="622" y="5433"/>
                  </a:cubicBezTo>
                  <a:cubicBezTo>
                    <a:pt x="0" y="6062"/>
                    <a:pt x="619" y="6962"/>
                    <a:pt x="1307" y="6962"/>
                  </a:cubicBezTo>
                  <a:cubicBezTo>
                    <a:pt x="1506" y="6962"/>
                    <a:pt x="1712" y="6886"/>
                    <a:pt x="1895" y="6706"/>
                  </a:cubicBezTo>
                  <a:cubicBezTo>
                    <a:pt x="3850" y="4631"/>
                    <a:pt x="6044" y="2786"/>
                    <a:pt x="7889" y="711"/>
                  </a:cubicBezTo>
                  <a:cubicBezTo>
                    <a:pt x="8299" y="400"/>
                    <a:pt x="7979" y="0"/>
                    <a:pt x="757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80" name="Google Shape;3080;p41"/>
            <p:cNvSpPr/>
            <p:nvPr/>
          </p:nvSpPr>
          <p:spPr>
            <a:xfrm>
              <a:off x="6494570" y="3177212"/>
              <a:ext cx="285984" cy="194464"/>
            </a:xfrm>
            <a:custGeom>
              <a:avLst/>
              <a:gdLst/>
              <a:ahLst/>
              <a:cxnLst/>
              <a:rect l="l" t="t" r="r" b="b"/>
              <a:pathLst>
                <a:path w="7134" h="4851" extrusionOk="0">
                  <a:moveTo>
                    <a:pt x="6464" y="0"/>
                  </a:moveTo>
                  <a:cubicBezTo>
                    <a:pt x="6429" y="0"/>
                    <a:pt x="6394" y="5"/>
                    <a:pt x="6358" y="14"/>
                  </a:cubicBezTo>
                  <a:cubicBezTo>
                    <a:pt x="5316" y="475"/>
                    <a:pt x="4283" y="936"/>
                    <a:pt x="3360" y="1508"/>
                  </a:cubicBezTo>
                  <a:cubicBezTo>
                    <a:pt x="2318" y="1969"/>
                    <a:pt x="1286" y="2661"/>
                    <a:pt x="474" y="3472"/>
                  </a:cubicBezTo>
                  <a:cubicBezTo>
                    <a:pt x="1" y="4045"/>
                    <a:pt x="468" y="4851"/>
                    <a:pt x="1104" y="4851"/>
                  </a:cubicBezTo>
                  <a:cubicBezTo>
                    <a:pt x="1236" y="4851"/>
                    <a:pt x="1376" y="4815"/>
                    <a:pt x="1516" y="4736"/>
                  </a:cubicBezTo>
                  <a:cubicBezTo>
                    <a:pt x="2438" y="4275"/>
                    <a:pt x="3360" y="3472"/>
                    <a:pt x="4163" y="2891"/>
                  </a:cubicBezTo>
                  <a:cubicBezTo>
                    <a:pt x="4974" y="2089"/>
                    <a:pt x="5896" y="1508"/>
                    <a:pt x="6819" y="817"/>
                  </a:cubicBezTo>
                  <a:cubicBezTo>
                    <a:pt x="7133" y="604"/>
                    <a:pt x="6868" y="0"/>
                    <a:pt x="64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81" name="Google Shape;3081;p41"/>
            <p:cNvSpPr/>
            <p:nvPr/>
          </p:nvSpPr>
          <p:spPr>
            <a:xfrm>
              <a:off x="6652193" y="3246603"/>
              <a:ext cx="263615" cy="127077"/>
            </a:xfrm>
            <a:custGeom>
              <a:avLst/>
              <a:gdLst/>
              <a:ahLst/>
              <a:cxnLst/>
              <a:rect l="l" t="t" r="r" b="b"/>
              <a:pathLst>
                <a:path w="6576" h="3170" extrusionOk="0">
                  <a:moveTo>
                    <a:pt x="5185" y="0"/>
                  </a:moveTo>
                  <a:cubicBezTo>
                    <a:pt x="5054" y="0"/>
                    <a:pt x="4931" y="39"/>
                    <a:pt x="4842" y="128"/>
                  </a:cubicBezTo>
                  <a:lnTo>
                    <a:pt x="4611" y="128"/>
                  </a:lnTo>
                  <a:cubicBezTo>
                    <a:pt x="3228" y="469"/>
                    <a:pt x="2075" y="1050"/>
                    <a:pt x="812" y="1622"/>
                  </a:cubicBezTo>
                  <a:cubicBezTo>
                    <a:pt x="0" y="1972"/>
                    <a:pt x="461" y="3125"/>
                    <a:pt x="1273" y="3125"/>
                  </a:cubicBezTo>
                  <a:cubicBezTo>
                    <a:pt x="1783" y="3125"/>
                    <a:pt x="2405" y="3170"/>
                    <a:pt x="3030" y="3170"/>
                  </a:cubicBezTo>
                  <a:cubicBezTo>
                    <a:pt x="3818" y="3170"/>
                    <a:pt x="4611" y="3098"/>
                    <a:pt x="5192" y="2774"/>
                  </a:cubicBezTo>
                  <a:cubicBezTo>
                    <a:pt x="6225" y="2313"/>
                    <a:pt x="6575" y="1160"/>
                    <a:pt x="5764" y="238"/>
                  </a:cubicBezTo>
                  <a:cubicBezTo>
                    <a:pt x="5622" y="97"/>
                    <a:pt x="5394" y="0"/>
                    <a:pt x="51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82" name="Google Shape;3082;p41"/>
            <p:cNvSpPr/>
            <p:nvPr/>
          </p:nvSpPr>
          <p:spPr>
            <a:xfrm>
              <a:off x="6359396" y="2543469"/>
              <a:ext cx="268105" cy="291837"/>
            </a:xfrm>
            <a:custGeom>
              <a:avLst/>
              <a:gdLst/>
              <a:ahLst/>
              <a:cxnLst/>
              <a:rect l="l" t="t" r="r" b="b"/>
              <a:pathLst>
                <a:path w="6688" h="7280" extrusionOk="0">
                  <a:moveTo>
                    <a:pt x="5413" y="0"/>
                  </a:moveTo>
                  <a:cubicBezTo>
                    <a:pt x="5228" y="0"/>
                    <a:pt x="5044" y="76"/>
                    <a:pt x="4888" y="257"/>
                  </a:cubicBezTo>
                  <a:cubicBezTo>
                    <a:pt x="3274" y="2221"/>
                    <a:pt x="1541" y="4296"/>
                    <a:pt x="277" y="6371"/>
                  </a:cubicBezTo>
                  <a:cubicBezTo>
                    <a:pt x="0" y="6822"/>
                    <a:pt x="448" y="7279"/>
                    <a:pt x="876" y="7279"/>
                  </a:cubicBezTo>
                  <a:cubicBezTo>
                    <a:pt x="990" y="7279"/>
                    <a:pt x="1102" y="7247"/>
                    <a:pt x="1199" y="7173"/>
                  </a:cubicBezTo>
                  <a:cubicBezTo>
                    <a:pt x="3044" y="5449"/>
                    <a:pt x="4538" y="3484"/>
                    <a:pt x="6151" y="1529"/>
                  </a:cubicBezTo>
                  <a:cubicBezTo>
                    <a:pt x="6687" y="900"/>
                    <a:pt x="6049" y="0"/>
                    <a:pt x="54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83" name="Google Shape;3083;p41"/>
            <p:cNvSpPr/>
            <p:nvPr/>
          </p:nvSpPr>
          <p:spPr>
            <a:xfrm>
              <a:off x="6629263" y="2416272"/>
              <a:ext cx="92442" cy="80496"/>
            </a:xfrm>
            <a:custGeom>
              <a:avLst/>
              <a:gdLst/>
              <a:ahLst/>
              <a:cxnLst/>
              <a:rect l="l" t="t" r="r" b="b"/>
              <a:pathLst>
                <a:path w="2306" h="2008" extrusionOk="0">
                  <a:moveTo>
                    <a:pt x="1207" y="1"/>
                  </a:moveTo>
                  <a:cubicBezTo>
                    <a:pt x="816" y="1"/>
                    <a:pt x="400" y="215"/>
                    <a:pt x="231" y="552"/>
                  </a:cubicBezTo>
                  <a:cubicBezTo>
                    <a:pt x="111" y="663"/>
                    <a:pt x="0" y="1013"/>
                    <a:pt x="111" y="1244"/>
                  </a:cubicBezTo>
                  <a:cubicBezTo>
                    <a:pt x="206" y="1694"/>
                    <a:pt x="655" y="2007"/>
                    <a:pt x="1121" y="2007"/>
                  </a:cubicBezTo>
                  <a:cubicBezTo>
                    <a:pt x="1246" y="2007"/>
                    <a:pt x="1373" y="1985"/>
                    <a:pt x="1494" y="1936"/>
                  </a:cubicBezTo>
                  <a:cubicBezTo>
                    <a:pt x="2306" y="1585"/>
                    <a:pt x="2306" y="552"/>
                    <a:pt x="1614" y="91"/>
                  </a:cubicBezTo>
                  <a:cubicBezTo>
                    <a:pt x="1491" y="29"/>
                    <a:pt x="1351" y="1"/>
                    <a:pt x="120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84" name="Google Shape;3084;p41"/>
            <p:cNvSpPr/>
            <p:nvPr/>
          </p:nvSpPr>
          <p:spPr>
            <a:xfrm>
              <a:off x="6453681" y="2864530"/>
              <a:ext cx="218878" cy="202362"/>
            </a:xfrm>
            <a:custGeom>
              <a:avLst/>
              <a:gdLst/>
              <a:ahLst/>
              <a:cxnLst/>
              <a:rect l="l" t="t" r="r" b="b"/>
              <a:pathLst>
                <a:path w="5460" h="5048" extrusionOk="0">
                  <a:moveTo>
                    <a:pt x="747" y="1"/>
                  </a:moveTo>
                  <a:cubicBezTo>
                    <a:pt x="544" y="1"/>
                    <a:pt x="341" y="146"/>
                    <a:pt x="341" y="437"/>
                  </a:cubicBezTo>
                  <a:cubicBezTo>
                    <a:pt x="231" y="1700"/>
                    <a:pt x="0" y="2973"/>
                    <a:pt x="0" y="4236"/>
                  </a:cubicBezTo>
                  <a:cubicBezTo>
                    <a:pt x="0" y="4697"/>
                    <a:pt x="341" y="5048"/>
                    <a:pt x="802" y="5048"/>
                  </a:cubicBezTo>
                  <a:cubicBezTo>
                    <a:pt x="1955" y="4928"/>
                    <a:pt x="3228" y="4817"/>
                    <a:pt x="4491" y="4587"/>
                  </a:cubicBezTo>
                  <a:cubicBezTo>
                    <a:pt x="5459" y="4261"/>
                    <a:pt x="5130" y="2949"/>
                    <a:pt x="4243" y="2949"/>
                  </a:cubicBezTo>
                  <a:cubicBezTo>
                    <a:pt x="4175" y="2949"/>
                    <a:pt x="4104" y="2956"/>
                    <a:pt x="4030" y="2973"/>
                  </a:cubicBezTo>
                  <a:cubicBezTo>
                    <a:pt x="3228" y="3203"/>
                    <a:pt x="2306" y="3314"/>
                    <a:pt x="1494" y="3434"/>
                  </a:cubicBezTo>
                  <a:cubicBezTo>
                    <a:pt x="1383" y="2392"/>
                    <a:pt x="1263" y="1359"/>
                    <a:pt x="1153" y="437"/>
                  </a:cubicBezTo>
                  <a:cubicBezTo>
                    <a:pt x="1153" y="146"/>
                    <a:pt x="950" y="1"/>
                    <a:pt x="7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85" name="Google Shape;3085;p41"/>
            <p:cNvSpPr/>
            <p:nvPr/>
          </p:nvSpPr>
          <p:spPr>
            <a:xfrm>
              <a:off x="6554300" y="2735368"/>
              <a:ext cx="204406" cy="183641"/>
            </a:xfrm>
            <a:custGeom>
              <a:avLst/>
              <a:gdLst/>
              <a:ahLst/>
              <a:cxnLst/>
              <a:rect l="l" t="t" r="r" b="b"/>
              <a:pathLst>
                <a:path w="5099" h="4581" extrusionOk="0">
                  <a:moveTo>
                    <a:pt x="802" y="1"/>
                  </a:moveTo>
                  <a:cubicBezTo>
                    <a:pt x="390" y="1"/>
                    <a:pt x="0" y="346"/>
                    <a:pt x="137" y="892"/>
                  </a:cubicBezTo>
                  <a:cubicBezTo>
                    <a:pt x="367" y="1925"/>
                    <a:pt x="487" y="2736"/>
                    <a:pt x="367" y="3769"/>
                  </a:cubicBezTo>
                  <a:cubicBezTo>
                    <a:pt x="367" y="4120"/>
                    <a:pt x="718" y="4581"/>
                    <a:pt x="1179" y="4581"/>
                  </a:cubicBezTo>
                  <a:cubicBezTo>
                    <a:pt x="2332" y="4350"/>
                    <a:pt x="3484" y="4230"/>
                    <a:pt x="4517" y="3659"/>
                  </a:cubicBezTo>
                  <a:cubicBezTo>
                    <a:pt x="5098" y="3428"/>
                    <a:pt x="4637" y="2736"/>
                    <a:pt x="4056" y="2736"/>
                  </a:cubicBezTo>
                  <a:cubicBezTo>
                    <a:pt x="3364" y="2847"/>
                    <a:pt x="2673" y="2967"/>
                    <a:pt x="1870" y="3078"/>
                  </a:cubicBezTo>
                  <a:cubicBezTo>
                    <a:pt x="1981" y="2155"/>
                    <a:pt x="1870" y="1233"/>
                    <a:pt x="1520" y="542"/>
                  </a:cubicBezTo>
                  <a:cubicBezTo>
                    <a:pt x="1381" y="165"/>
                    <a:pt x="1086" y="1"/>
                    <a:pt x="8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86" name="Google Shape;3086;p41"/>
            <p:cNvSpPr/>
            <p:nvPr/>
          </p:nvSpPr>
          <p:spPr>
            <a:xfrm>
              <a:off x="6966397" y="3180058"/>
              <a:ext cx="346837" cy="193462"/>
            </a:xfrm>
            <a:custGeom>
              <a:avLst/>
              <a:gdLst/>
              <a:ahLst/>
              <a:cxnLst/>
              <a:rect l="l" t="t" r="r" b="b"/>
              <a:pathLst>
                <a:path w="8652" h="4826" extrusionOk="0">
                  <a:moveTo>
                    <a:pt x="3690" y="1"/>
                  </a:moveTo>
                  <a:cubicBezTo>
                    <a:pt x="3517" y="1"/>
                    <a:pt x="3344" y="58"/>
                    <a:pt x="3229" y="174"/>
                  </a:cubicBezTo>
                  <a:cubicBezTo>
                    <a:pt x="2306" y="1207"/>
                    <a:pt x="1273" y="2018"/>
                    <a:pt x="351" y="2940"/>
                  </a:cubicBezTo>
                  <a:cubicBezTo>
                    <a:pt x="1" y="3401"/>
                    <a:pt x="121" y="3863"/>
                    <a:pt x="462" y="3973"/>
                  </a:cubicBezTo>
                  <a:cubicBezTo>
                    <a:pt x="462" y="4324"/>
                    <a:pt x="582" y="4785"/>
                    <a:pt x="1154" y="4785"/>
                  </a:cubicBezTo>
                  <a:cubicBezTo>
                    <a:pt x="1697" y="4812"/>
                    <a:pt x="2247" y="4826"/>
                    <a:pt x="2800" y="4826"/>
                  </a:cubicBezTo>
                  <a:cubicBezTo>
                    <a:pt x="4482" y="4826"/>
                    <a:pt x="6195" y="4698"/>
                    <a:pt x="7839" y="4434"/>
                  </a:cubicBezTo>
                  <a:cubicBezTo>
                    <a:pt x="7899" y="4494"/>
                    <a:pt x="7957" y="4524"/>
                    <a:pt x="8015" y="4524"/>
                  </a:cubicBezTo>
                  <a:cubicBezTo>
                    <a:pt x="8072" y="4524"/>
                    <a:pt x="8130" y="4494"/>
                    <a:pt x="8190" y="4434"/>
                  </a:cubicBezTo>
                  <a:lnTo>
                    <a:pt x="8301" y="4434"/>
                  </a:lnTo>
                  <a:cubicBezTo>
                    <a:pt x="8651" y="4324"/>
                    <a:pt x="8651" y="3863"/>
                    <a:pt x="8301" y="3863"/>
                  </a:cubicBezTo>
                  <a:lnTo>
                    <a:pt x="8070" y="3863"/>
                  </a:lnTo>
                  <a:cubicBezTo>
                    <a:pt x="7037" y="2479"/>
                    <a:pt x="5423" y="1326"/>
                    <a:pt x="4151" y="174"/>
                  </a:cubicBezTo>
                  <a:cubicBezTo>
                    <a:pt x="4035" y="58"/>
                    <a:pt x="3863" y="1"/>
                    <a:pt x="369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87" name="Google Shape;3087;p41"/>
            <p:cNvSpPr/>
            <p:nvPr/>
          </p:nvSpPr>
          <p:spPr>
            <a:xfrm>
              <a:off x="5332840" y="3326498"/>
              <a:ext cx="501855" cy="646251"/>
            </a:xfrm>
            <a:custGeom>
              <a:avLst/>
              <a:gdLst/>
              <a:ahLst/>
              <a:cxnLst/>
              <a:rect l="l" t="t" r="r" b="b"/>
              <a:pathLst>
                <a:path w="12519" h="16121" extrusionOk="0">
                  <a:moveTo>
                    <a:pt x="11206" y="0"/>
                  </a:moveTo>
                  <a:cubicBezTo>
                    <a:pt x="10981" y="0"/>
                    <a:pt x="10748" y="94"/>
                    <a:pt x="10549" y="320"/>
                  </a:cubicBezTo>
                  <a:cubicBezTo>
                    <a:pt x="6630" y="4701"/>
                    <a:pt x="2139" y="9773"/>
                    <a:pt x="174" y="15426"/>
                  </a:cubicBezTo>
                  <a:cubicBezTo>
                    <a:pt x="1" y="15773"/>
                    <a:pt x="419" y="16121"/>
                    <a:pt x="782" y="16121"/>
                  </a:cubicBezTo>
                  <a:cubicBezTo>
                    <a:pt x="900" y="16121"/>
                    <a:pt x="1013" y="16084"/>
                    <a:pt x="1097" y="15997"/>
                  </a:cubicBezTo>
                  <a:cubicBezTo>
                    <a:pt x="2830" y="13812"/>
                    <a:pt x="4214" y="11387"/>
                    <a:pt x="5827" y="9081"/>
                  </a:cubicBezTo>
                  <a:cubicBezTo>
                    <a:pt x="7672" y="6545"/>
                    <a:pt x="9747" y="4009"/>
                    <a:pt x="11822" y="1593"/>
                  </a:cubicBezTo>
                  <a:cubicBezTo>
                    <a:pt x="12518" y="896"/>
                    <a:pt x="11900" y="0"/>
                    <a:pt x="112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88" name="Google Shape;3088;p41"/>
            <p:cNvSpPr/>
            <p:nvPr/>
          </p:nvSpPr>
          <p:spPr>
            <a:xfrm>
              <a:off x="5501728" y="3696986"/>
              <a:ext cx="363714" cy="577100"/>
            </a:xfrm>
            <a:custGeom>
              <a:avLst/>
              <a:gdLst/>
              <a:ahLst/>
              <a:cxnLst/>
              <a:rect l="l" t="t" r="r" b="b"/>
              <a:pathLst>
                <a:path w="9073" h="14396" extrusionOk="0">
                  <a:moveTo>
                    <a:pt x="7900" y="1"/>
                  </a:moveTo>
                  <a:cubicBezTo>
                    <a:pt x="7617" y="1"/>
                    <a:pt x="7333" y="156"/>
                    <a:pt x="7148" y="531"/>
                  </a:cubicBezTo>
                  <a:cubicBezTo>
                    <a:pt x="5875" y="2836"/>
                    <a:pt x="4722" y="5262"/>
                    <a:pt x="3459" y="7567"/>
                  </a:cubicBezTo>
                  <a:cubicBezTo>
                    <a:pt x="2306" y="9522"/>
                    <a:pt x="462" y="11597"/>
                    <a:pt x="1" y="13902"/>
                  </a:cubicBezTo>
                  <a:cubicBezTo>
                    <a:pt x="1" y="14189"/>
                    <a:pt x="229" y="14396"/>
                    <a:pt x="438" y="14396"/>
                  </a:cubicBezTo>
                  <a:cubicBezTo>
                    <a:pt x="485" y="14396"/>
                    <a:pt x="530" y="14385"/>
                    <a:pt x="572" y="14364"/>
                  </a:cubicBezTo>
                  <a:cubicBezTo>
                    <a:pt x="2537" y="13100"/>
                    <a:pt x="3689" y="10675"/>
                    <a:pt x="4842" y="8830"/>
                  </a:cubicBezTo>
                  <a:cubicBezTo>
                    <a:pt x="6225" y="6414"/>
                    <a:pt x="7609" y="3989"/>
                    <a:pt x="8761" y="1453"/>
                  </a:cubicBezTo>
                  <a:cubicBezTo>
                    <a:pt x="9073" y="674"/>
                    <a:pt x="8488" y="1"/>
                    <a:pt x="790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89" name="Google Shape;3089;p41"/>
            <p:cNvSpPr/>
            <p:nvPr/>
          </p:nvSpPr>
          <p:spPr>
            <a:xfrm>
              <a:off x="5238154" y="3332992"/>
              <a:ext cx="393018" cy="462409"/>
            </a:xfrm>
            <a:custGeom>
              <a:avLst/>
              <a:gdLst/>
              <a:ahLst/>
              <a:cxnLst/>
              <a:rect l="l" t="t" r="r" b="b"/>
              <a:pathLst>
                <a:path w="9804" h="11535" extrusionOk="0">
                  <a:moveTo>
                    <a:pt x="7669" y="0"/>
                  </a:moveTo>
                  <a:cubicBezTo>
                    <a:pt x="6581" y="0"/>
                    <a:pt x="5511" y="110"/>
                    <a:pt x="4501" y="278"/>
                  </a:cubicBezTo>
                  <a:cubicBezTo>
                    <a:pt x="4270" y="278"/>
                    <a:pt x="4270" y="389"/>
                    <a:pt x="4150" y="509"/>
                  </a:cubicBezTo>
                  <a:cubicBezTo>
                    <a:pt x="3348" y="1200"/>
                    <a:pt x="2656" y="1892"/>
                    <a:pt x="2075" y="2694"/>
                  </a:cubicBezTo>
                  <a:cubicBezTo>
                    <a:pt x="1504" y="3506"/>
                    <a:pt x="692" y="4308"/>
                    <a:pt x="351" y="5230"/>
                  </a:cubicBezTo>
                  <a:cubicBezTo>
                    <a:pt x="351" y="5230"/>
                    <a:pt x="231" y="5230"/>
                    <a:pt x="231" y="5350"/>
                  </a:cubicBezTo>
                  <a:cubicBezTo>
                    <a:pt x="0" y="6383"/>
                    <a:pt x="120" y="7656"/>
                    <a:pt x="231" y="8808"/>
                  </a:cubicBezTo>
                  <a:cubicBezTo>
                    <a:pt x="351" y="9500"/>
                    <a:pt x="231" y="10763"/>
                    <a:pt x="923" y="11225"/>
                  </a:cubicBezTo>
                  <a:cubicBezTo>
                    <a:pt x="923" y="11344"/>
                    <a:pt x="1042" y="11344"/>
                    <a:pt x="1042" y="11344"/>
                  </a:cubicBezTo>
                  <a:cubicBezTo>
                    <a:pt x="1176" y="11478"/>
                    <a:pt x="1310" y="11534"/>
                    <a:pt x="1444" y="11534"/>
                  </a:cubicBezTo>
                  <a:cubicBezTo>
                    <a:pt x="1541" y="11534"/>
                    <a:pt x="1637" y="11505"/>
                    <a:pt x="1734" y="11455"/>
                  </a:cubicBezTo>
                  <a:cubicBezTo>
                    <a:pt x="4501" y="8578"/>
                    <a:pt x="6917" y="5000"/>
                    <a:pt x="9453" y="1892"/>
                  </a:cubicBezTo>
                  <a:cubicBezTo>
                    <a:pt x="9803" y="1541"/>
                    <a:pt x="9683" y="970"/>
                    <a:pt x="9453" y="739"/>
                  </a:cubicBezTo>
                  <a:cubicBezTo>
                    <a:pt x="9453" y="389"/>
                    <a:pt x="9222" y="48"/>
                    <a:pt x="8881" y="48"/>
                  </a:cubicBezTo>
                  <a:cubicBezTo>
                    <a:pt x="8476" y="15"/>
                    <a:pt x="8071" y="0"/>
                    <a:pt x="76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90" name="Google Shape;3090;p41"/>
            <p:cNvSpPr/>
            <p:nvPr/>
          </p:nvSpPr>
          <p:spPr>
            <a:xfrm>
              <a:off x="5424360" y="3503363"/>
              <a:ext cx="419917" cy="567238"/>
            </a:xfrm>
            <a:custGeom>
              <a:avLst/>
              <a:gdLst/>
              <a:ahLst/>
              <a:cxnLst/>
              <a:rect l="l" t="t" r="r" b="b"/>
              <a:pathLst>
                <a:path w="10475" h="14150" extrusionOk="0">
                  <a:moveTo>
                    <a:pt x="9331" y="0"/>
                  </a:moveTo>
                  <a:cubicBezTo>
                    <a:pt x="9066" y="0"/>
                    <a:pt x="8795" y="120"/>
                    <a:pt x="8616" y="408"/>
                  </a:cubicBezTo>
                  <a:cubicBezTo>
                    <a:pt x="5619" y="4438"/>
                    <a:pt x="2041" y="8819"/>
                    <a:pt x="86" y="13550"/>
                  </a:cubicBezTo>
                  <a:cubicBezTo>
                    <a:pt x="0" y="13880"/>
                    <a:pt x="331" y="14149"/>
                    <a:pt x="611" y="14149"/>
                  </a:cubicBezTo>
                  <a:cubicBezTo>
                    <a:pt x="721" y="14149"/>
                    <a:pt x="823" y="14107"/>
                    <a:pt x="889" y="14011"/>
                  </a:cubicBezTo>
                  <a:cubicBezTo>
                    <a:pt x="2622" y="12166"/>
                    <a:pt x="3886" y="9972"/>
                    <a:pt x="5269" y="7897"/>
                  </a:cubicBezTo>
                  <a:cubicBezTo>
                    <a:pt x="6772" y="5711"/>
                    <a:pt x="8386" y="3406"/>
                    <a:pt x="10000" y="1211"/>
                  </a:cubicBezTo>
                  <a:cubicBezTo>
                    <a:pt x="10475" y="577"/>
                    <a:pt x="9914" y="0"/>
                    <a:pt x="93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91" name="Google Shape;3091;p41"/>
            <p:cNvSpPr/>
            <p:nvPr/>
          </p:nvSpPr>
          <p:spPr>
            <a:xfrm>
              <a:off x="5032547" y="3326417"/>
              <a:ext cx="328196" cy="278648"/>
            </a:xfrm>
            <a:custGeom>
              <a:avLst/>
              <a:gdLst/>
              <a:ahLst/>
              <a:cxnLst/>
              <a:rect l="l" t="t" r="r" b="b"/>
              <a:pathLst>
                <a:path w="8187" h="6951" extrusionOk="0">
                  <a:moveTo>
                    <a:pt x="7028" y="0"/>
                  </a:moveTo>
                  <a:cubicBezTo>
                    <a:pt x="6820" y="0"/>
                    <a:pt x="6600" y="94"/>
                    <a:pt x="6402" y="322"/>
                  </a:cubicBezTo>
                  <a:cubicBezTo>
                    <a:pt x="4438" y="2286"/>
                    <a:pt x="2252" y="4131"/>
                    <a:pt x="288" y="6206"/>
                  </a:cubicBezTo>
                  <a:cubicBezTo>
                    <a:pt x="1" y="6493"/>
                    <a:pt x="282" y="6950"/>
                    <a:pt x="653" y="6950"/>
                  </a:cubicBezTo>
                  <a:cubicBezTo>
                    <a:pt x="723" y="6950"/>
                    <a:pt x="796" y="6934"/>
                    <a:pt x="869" y="6897"/>
                  </a:cubicBezTo>
                  <a:cubicBezTo>
                    <a:pt x="3516" y="5745"/>
                    <a:pt x="5821" y="3670"/>
                    <a:pt x="7665" y="1475"/>
                  </a:cubicBezTo>
                  <a:cubicBezTo>
                    <a:pt x="8186" y="871"/>
                    <a:pt x="7661" y="0"/>
                    <a:pt x="702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92" name="Google Shape;3092;p41"/>
            <p:cNvSpPr/>
            <p:nvPr/>
          </p:nvSpPr>
          <p:spPr>
            <a:xfrm>
              <a:off x="4869672" y="3336359"/>
              <a:ext cx="286024" cy="193222"/>
            </a:xfrm>
            <a:custGeom>
              <a:avLst/>
              <a:gdLst/>
              <a:ahLst/>
              <a:cxnLst/>
              <a:rect l="l" t="t" r="r" b="b"/>
              <a:pathLst>
                <a:path w="7135" h="4820" extrusionOk="0">
                  <a:moveTo>
                    <a:pt x="5975" y="1"/>
                  </a:moveTo>
                  <a:cubicBezTo>
                    <a:pt x="5861" y="1"/>
                    <a:pt x="5742" y="24"/>
                    <a:pt x="5623" y="74"/>
                  </a:cubicBezTo>
                  <a:cubicBezTo>
                    <a:pt x="4701" y="535"/>
                    <a:pt x="3779" y="1347"/>
                    <a:pt x="2968" y="2038"/>
                  </a:cubicBezTo>
                  <a:cubicBezTo>
                    <a:pt x="2165" y="2730"/>
                    <a:pt x="1123" y="3302"/>
                    <a:pt x="321" y="3994"/>
                  </a:cubicBezTo>
                  <a:cubicBezTo>
                    <a:pt x="1" y="4314"/>
                    <a:pt x="266" y="4819"/>
                    <a:pt x="666" y="4819"/>
                  </a:cubicBezTo>
                  <a:cubicBezTo>
                    <a:pt x="703" y="4819"/>
                    <a:pt x="742" y="4815"/>
                    <a:pt x="782" y="4805"/>
                  </a:cubicBezTo>
                  <a:cubicBezTo>
                    <a:pt x="1815" y="4455"/>
                    <a:pt x="2737" y="3883"/>
                    <a:pt x="3779" y="3302"/>
                  </a:cubicBezTo>
                  <a:cubicBezTo>
                    <a:pt x="4701" y="2841"/>
                    <a:pt x="5854" y="2149"/>
                    <a:pt x="6546" y="1347"/>
                  </a:cubicBezTo>
                  <a:cubicBezTo>
                    <a:pt x="7135" y="758"/>
                    <a:pt x="6633" y="1"/>
                    <a:pt x="59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93" name="Google Shape;3093;p41"/>
            <p:cNvSpPr/>
            <p:nvPr/>
          </p:nvSpPr>
          <p:spPr>
            <a:xfrm>
              <a:off x="4734658" y="3333032"/>
              <a:ext cx="258805" cy="126997"/>
            </a:xfrm>
            <a:custGeom>
              <a:avLst/>
              <a:gdLst/>
              <a:ahLst/>
              <a:cxnLst/>
              <a:rect l="l" t="t" r="r" b="b"/>
              <a:pathLst>
                <a:path w="6456" h="3168" extrusionOk="0">
                  <a:moveTo>
                    <a:pt x="3515" y="1"/>
                  </a:moveTo>
                  <a:cubicBezTo>
                    <a:pt x="2718" y="1"/>
                    <a:pt x="1902" y="71"/>
                    <a:pt x="1264" y="388"/>
                  </a:cubicBezTo>
                  <a:cubicBezTo>
                    <a:pt x="341" y="849"/>
                    <a:pt x="0" y="2002"/>
                    <a:pt x="692" y="2924"/>
                  </a:cubicBezTo>
                  <a:cubicBezTo>
                    <a:pt x="835" y="3067"/>
                    <a:pt x="1111" y="3168"/>
                    <a:pt x="1354" y="3168"/>
                  </a:cubicBezTo>
                  <a:cubicBezTo>
                    <a:pt x="1502" y="3168"/>
                    <a:pt x="1638" y="3131"/>
                    <a:pt x="1725" y="3044"/>
                  </a:cubicBezTo>
                  <a:lnTo>
                    <a:pt x="1955" y="3044"/>
                  </a:lnTo>
                  <a:cubicBezTo>
                    <a:pt x="3228" y="2693"/>
                    <a:pt x="4491" y="2232"/>
                    <a:pt x="5644" y="1660"/>
                  </a:cubicBezTo>
                  <a:cubicBezTo>
                    <a:pt x="6455" y="1199"/>
                    <a:pt x="5994" y="47"/>
                    <a:pt x="5303" y="47"/>
                  </a:cubicBezTo>
                  <a:cubicBezTo>
                    <a:pt x="4788" y="47"/>
                    <a:pt x="4158" y="1"/>
                    <a:pt x="351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94" name="Google Shape;3094;p41"/>
            <p:cNvSpPr/>
            <p:nvPr/>
          </p:nvSpPr>
          <p:spPr>
            <a:xfrm>
              <a:off x="5022966" y="3873411"/>
              <a:ext cx="265940" cy="290274"/>
            </a:xfrm>
            <a:custGeom>
              <a:avLst/>
              <a:gdLst/>
              <a:ahLst/>
              <a:cxnLst/>
              <a:rect l="l" t="t" r="r" b="b"/>
              <a:pathLst>
                <a:path w="6634" h="7241" extrusionOk="0">
                  <a:moveTo>
                    <a:pt x="5832" y="1"/>
                  </a:moveTo>
                  <a:cubicBezTo>
                    <a:pt x="5680" y="1"/>
                    <a:pt x="5517" y="51"/>
                    <a:pt x="5368" y="169"/>
                  </a:cubicBezTo>
                  <a:cubicBezTo>
                    <a:pt x="3644" y="1783"/>
                    <a:pt x="2030" y="3858"/>
                    <a:pt x="527" y="5702"/>
                  </a:cubicBezTo>
                  <a:cubicBezTo>
                    <a:pt x="0" y="6404"/>
                    <a:pt x="613" y="7241"/>
                    <a:pt x="1240" y="7241"/>
                  </a:cubicBezTo>
                  <a:cubicBezTo>
                    <a:pt x="1437" y="7241"/>
                    <a:pt x="1635" y="7159"/>
                    <a:pt x="1799" y="6965"/>
                  </a:cubicBezTo>
                  <a:cubicBezTo>
                    <a:pt x="3293" y="5010"/>
                    <a:pt x="5027" y="3046"/>
                    <a:pt x="6291" y="861"/>
                  </a:cubicBezTo>
                  <a:cubicBezTo>
                    <a:pt x="6634" y="428"/>
                    <a:pt x="6277" y="1"/>
                    <a:pt x="58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95" name="Google Shape;3095;p41"/>
            <p:cNvSpPr/>
            <p:nvPr/>
          </p:nvSpPr>
          <p:spPr>
            <a:xfrm>
              <a:off x="4928720" y="4210426"/>
              <a:ext cx="87671" cy="80135"/>
            </a:xfrm>
            <a:custGeom>
              <a:avLst/>
              <a:gdLst/>
              <a:ahLst/>
              <a:cxnLst/>
              <a:rect l="l" t="t" r="r" b="b"/>
              <a:pathLst>
                <a:path w="2187" h="1999" extrusionOk="0">
                  <a:moveTo>
                    <a:pt x="1130" y="0"/>
                  </a:moveTo>
                  <a:cubicBezTo>
                    <a:pt x="1020" y="0"/>
                    <a:pt x="910" y="19"/>
                    <a:pt x="803" y="62"/>
                  </a:cubicBezTo>
                  <a:cubicBezTo>
                    <a:pt x="1" y="403"/>
                    <a:pt x="1" y="1445"/>
                    <a:pt x="692" y="1906"/>
                  </a:cubicBezTo>
                  <a:cubicBezTo>
                    <a:pt x="821" y="1970"/>
                    <a:pt x="958" y="1999"/>
                    <a:pt x="1096" y="1999"/>
                  </a:cubicBezTo>
                  <a:cubicBezTo>
                    <a:pt x="1455" y="1999"/>
                    <a:pt x="1823" y="1808"/>
                    <a:pt x="2076" y="1556"/>
                  </a:cubicBezTo>
                  <a:cubicBezTo>
                    <a:pt x="2186" y="1325"/>
                    <a:pt x="2186" y="984"/>
                    <a:pt x="2186" y="753"/>
                  </a:cubicBezTo>
                  <a:cubicBezTo>
                    <a:pt x="2096" y="377"/>
                    <a:pt x="1618" y="0"/>
                    <a:pt x="113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96" name="Google Shape;3096;p41"/>
            <p:cNvSpPr/>
            <p:nvPr/>
          </p:nvSpPr>
          <p:spPr>
            <a:xfrm>
              <a:off x="4977867" y="3639861"/>
              <a:ext cx="218918" cy="202081"/>
            </a:xfrm>
            <a:custGeom>
              <a:avLst/>
              <a:gdLst/>
              <a:ahLst/>
              <a:cxnLst/>
              <a:rect l="l" t="t" r="r" b="b"/>
              <a:pathLst>
                <a:path w="5461" h="5041" extrusionOk="0">
                  <a:moveTo>
                    <a:pt x="4649" y="1"/>
                  </a:moveTo>
                  <a:cubicBezTo>
                    <a:pt x="3386" y="111"/>
                    <a:pt x="2233" y="231"/>
                    <a:pt x="960" y="572"/>
                  </a:cubicBezTo>
                  <a:cubicBezTo>
                    <a:pt x="1" y="787"/>
                    <a:pt x="331" y="2100"/>
                    <a:pt x="1211" y="2100"/>
                  </a:cubicBezTo>
                  <a:cubicBezTo>
                    <a:pt x="1278" y="2100"/>
                    <a:pt x="1348" y="2092"/>
                    <a:pt x="1421" y="2076"/>
                  </a:cubicBezTo>
                  <a:cubicBezTo>
                    <a:pt x="2233" y="1845"/>
                    <a:pt x="3035" y="1725"/>
                    <a:pt x="3957" y="1614"/>
                  </a:cubicBezTo>
                  <a:cubicBezTo>
                    <a:pt x="4077" y="2647"/>
                    <a:pt x="4188" y="3689"/>
                    <a:pt x="4308" y="4612"/>
                  </a:cubicBezTo>
                  <a:cubicBezTo>
                    <a:pt x="4308" y="4897"/>
                    <a:pt x="4508" y="5040"/>
                    <a:pt x="4709" y="5040"/>
                  </a:cubicBezTo>
                  <a:cubicBezTo>
                    <a:pt x="4909" y="5040"/>
                    <a:pt x="5110" y="4897"/>
                    <a:pt x="5110" y="4612"/>
                  </a:cubicBezTo>
                  <a:lnTo>
                    <a:pt x="5461" y="803"/>
                  </a:lnTo>
                  <a:cubicBezTo>
                    <a:pt x="5461" y="342"/>
                    <a:pt x="5110" y="1"/>
                    <a:pt x="46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97" name="Google Shape;3097;p41"/>
            <p:cNvSpPr/>
            <p:nvPr/>
          </p:nvSpPr>
          <p:spPr>
            <a:xfrm>
              <a:off x="4893203" y="3791512"/>
              <a:ext cx="200037" cy="180674"/>
            </a:xfrm>
            <a:custGeom>
              <a:avLst/>
              <a:gdLst/>
              <a:ahLst/>
              <a:cxnLst/>
              <a:rect l="l" t="t" r="r" b="b"/>
              <a:pathLst>
                <a:path w="4990" h="4507" extrusionOk="0">
                  <a:moveTo>
                    <a:pt x="3992" y="0"/>
                  </a:moveTo>
                  <a:cubicBezTo>
                    <a:pt x="3955" y="0"/>
                    <a:pt x="3919" y="6"/>
                    <a:pt x="3884" y="17"/>
                  </a:cubicBezTo>
                  <a:cubicBezTo>
                    <a:pt x="2731" y="137"/>
                    <a:pt x="1578" y="248"/>
                    <a:pt x="536" y="829"/>
                  </a:cubicBezTo>
                  <a:cubicBezTo>
                    <a:pt x="1" y="1044"/>
                    <a:pt x="371" y="1761"/>
                    <a:pt x="798" y="1761"/>
                  </a:cubicBezTo>
                  <a:cubicBezTo>
                    <a:pt x="828" y="1761"/>
                    <a:pt x="857" y="1758"/>
                    <a:pt x="887" y="1751"/>
                  </a:cubicBezTo>
                  <a:cubicBezTo>
                    <a:pt x="1689" y="1631"/>
                    <a:pt x="2381" y="1520"/>
                    <a:pt x="3072" y="1400"/>
                  </a:cubicBezTo>
                  <a:cubicBezTo>
                    <a:pt x="3072" y="2323"/>
                    <a:pt x="3192" y="3245"/>
                    <a:pt x="3533" y="4056"/>
                  </a:cubicBezTo>
                  <a:cubicBezTo>
                    <a:pt x="3669" y="4367"/>
                    <a:pt x="3926" y="4507"/>
                    <a:pt x="4182" y="4507"/>
                  </a:cubicBezTo>
                  <a:cubicBezTo>
                    <a:pt x="4586" y="4507"/>
                    <a:pt x="4990" y="4160"/>
                    <a:pt x="4917" y="3595"/>
                  </a:cubicBezTo>
                  <a:cubicBezTo>
                    <a:pt x="4686" y="2553"/>
                    <a:pt x="4575" y="1751"/>
                    <a:pt x="4575" y="709"/>
                  </a:cubicBezTo>
                  <a:cubicBezTo>
                    <a:pt x="4675" y="403"/>
                    <a:pt x="4314" y="0"/>
                    <a:pt x="39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98" name="Google Shape;3098;p41"/>
            <p:cNvSpPr/>
            <p:nvPr/>
          </p:nvSpPr>
          <p:spPr>
            <a:xfrm>
              <a:off x="4337233" y="3333072"/>
              <a:ext cx="346436" cy="193623"/>
            </a:xfrm>
            <a:custGeom>
              <a:avLst/>
              <a:gdLst/>
              <a:ahLst/>
              <a:cxnLst/>
              <a:rect l="l" t="t" r="r" b="b"/>
              <a:pathLst>
                <a:path w="8642" h="4830" extrusionOk="0">
                  <a:moveTo>
                    <a:pt x="5814" y="0"/>
                  </a:moveTo>
                  <a:cubicBezTo>
                    <a:pt x="4146" y="0"/>
                    <a:pt x="2444" y="132"/>
                    <a:pt x="803" y="387"/>
                  </a:cubicBezTo>
                  <a:cubicBezTo>
                    <a:pt x="766" y="350"/>
                    <a:pt x="716" y="338"/>
                    <a:pt x="665" y="338"/>
                  </a:cubicBezTo>
                  <a:cubicBezTo>
                    <a:pt x="564" y="338"/>
                    <a:pt x="462" y="387"/>
                    <a:pt x="462" y="387"/>
                  </a:cubicBezTo>
                  <a:lnTo>
                    <a:pt x="231" y="387"/>
                  </a:lnTo>
                  <a:cubicBezTo>
                    <a:pt x="1" y="507"/>
                    <a:pt x="1" y="968"/>
                    <a:pt x="231" y="968"/>
                  </a:cubicBezTo>
                  <a:lnTo>
                    <a:pt x="572" y="968"/>
                  </a:lnTo>
                  <a:cubicBezTo>
                    <a:pt x="1614" y="2351"/>
                    <a:pt x="3108" y="3504"/>
                    <a:pt x="4381" y="4656"/>
                  </a:cubicBezTo>
                  <a:cubicBezTo>
                    <a:pt x="4552" y="4772"/>
                    <a:pt x="4724" y="4829"/>
                    <a:pt x="4897" y="4829"/>
                  </a:cubicBezTo>
                  <a:cubicBezTo>
                    <a:pt x="5070" y="4829"/>
                    <a:pt x="5243" y="4772"/>
                    <a:pt x="5414" y="4656"/>
                  </a:cubicBezTo>
                  <a:cubicBezTo>
                    <a:pt x="6336" y="3734"/>
                    <a:pt x="7258" y="2812"/>
                    <a:pt x="8300" y="1890"/>
                  </a:cubicBezTo>
                  <a:cubicBezTo>
                    <a:pt x="8641" y="1539"/>
                    <a:pt x="8411" y="1078"/>
                    <a:pt x="8070" y="848"/>
                  </a:cubicBezTo>
                  <a:cubicBezTo>
                    <a:pt x="8180" y="507"/>
                    <a:pt x="7950" y="46"/>
                    <a:pt x="7489" y="46"/>
                  </a:cubicBezTo>
                  <a:cubicBezTo>
                    <a:pt x="6937" y="15"/>
                    <a:pt x="6378" y="0"/>
                    <a:pt x="581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99" name="Google Shape;3099;p41"/>
            <p:cNvSpPr/>
            <p:nvPr/>
          </p:nvSpPr>
          <p:spPr>
            <a:xfrm>
              <a:off x="5814609" y="3326498"/>
              <a:ext cx="499290" cy="646251"/>
            </a:xfrm>
            <a:custGeom>
              <a:avLst/>
              <a:gdLst/>
              <a:ahLst/>
              <a:cxnLst/>
              <a:rect l="l" t="t" r="r" b="b"/>
              <a:pathLst>
                <a:path w="12455" h="16121" extrusionOk="0">
                  <a:moveTo>
                    <a:pt x="1336" y="0"/>
                  </a:moveTo>
                  <a:cubicBezTo>
                    <a:pt x="641" y="0"/>
                    <a:pt x="0" y="896"/>
                    <a:pt x="606" y="1593"/>
                  </a:cubicBezTo>
                  <a:cubicBezTo>
                    <a:pt x="2801" y="4009"/>
                    <a:pt x="4756" y="6545"/>
                    <a:pt x="6600" y="9081"/>
                  </a:cubicBezTo>
                  <a:cubicBezTo>
                    <a:pt x="8214" y="11387"/>
                    <a:pt x="9717" y="13812"/>
                    <a:pt x="11442" y="15997"/>
                  </a:cubicBezTo>
                  <a:cubicBezTo>
                    <a:pt x="11528" y="16084"/>
                    <a:pt x="11635" y="16121"/>
                    <a:pt x="11745" y="16121"/>
                  </a:cubicBezTo>
                  <a:cubicBezTo>
                    <a:pt x="12084" y="16121"/>
                    <a:pt x="12454" y="15773"/>
                    <a:pt x="12364" y="15426"/>
                  </a:cubicBezTo>
                  <a:cubicBezTo>
                    <a:pt x="10409" y="9773"/>
                    <a:pt x="5909" y="4701"/>
                    <a:pt x="1989" y="320"/>
                  </a:cubicBezTo>
                  <a:cubicBezTo>
                    <a:pt x="1793" y="94"/>
                    <a:pt x="1562" y="0"/>
                    <a:pt x="13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00" name="Google Shape;3100;p41"/>
            <p:cNvSpPr/>
            <p:nvPr/>
          </p:nvSpPr>
          <p:spPr>
            <a:xfrm>
              <a:off x="5784985" y="3696986"/>
              <a:ext cx="362872" cy="577100"/>
            </a:xfrm>
            <a:custGeom>
              <a:avLst/>
              <a:gdLst/>
              <a:ahLst/>
              <a:cxnLst/>
              <a:rect l="l" t="t" r="r" b="b"/>
              <a:pathLst>
                <a:path w="9052" h="14396" extrusionOk="0">
                  <a:moveTo>
                    <a:pt x="1170" y="1"/>
                  </a:moveTo>
                  <a:cubicBezTo>
                    <a:pt x="581" y="1"/>
                    <a:pt x="1" y="674"/>
                    <a:pt x="312" y="1453"/>
                  </a:cubicBezTo>
                  <a:cubicBezTo>
                    <a:pt x="1465" y="3989"/>
                    <a:pt x="2728" y="6414"/>
                    <a:pt x="4231" y="8830"/>
                  </a:cubicBezTo>
                  <a:cubicBezTo>
                    <a:pt x="5384" y="10675"/>
                    <a:pt x="6537" y="13100"/>
                    <a:pt x="8381" y="14364"/>
                  </a:cubicBezTo>
                  <a:cubicBezTo>
                    <a:pt x="8443" y="14385"/>
                    <a:pt x="8506" y="14396"/>
                    <a:pt x="8566" y="14396"/>
                  </a:cubicBezTo>
                  <a:cubicBezTo>
                    <a:pt x="8834" y="14396"/>
                    <a:pt x="9051" y="14189"/>
                    <a:pt x="8953" y="13902"/>
                  </a:cubicBezTo>
                  <a:cubicBezTo>
                    <a:pt x="8492" y="11597"/>
                    <a:pt x="6767" y="9522"/>
                    <a:pt x="5615" y="7567"/>
                  </a:cubicBezTo>
                  <a:cubicBezTo>
                    <a:pt x="4231" y="5262"/>
                    <a:pt x="3079" y="2836"/>
                    <a:pt x="1926" y="531"/>
                  </a:cubicBezTo>
                  <a:cubicBezTo>
                    <a:pt x="1737" y="156"/>
                    <a:pt x="1453" y="1"/>
                    <a:pt x="11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01" name="Google Shape;3101;p41"/>
            <p:cNvSpPr/>
            <p:nvPr/>
          </p:nvSpPr>
          <p:spPr>
            <a:xfrm>
              <a:off x="6014485" y="3332992"/>
              <a:ext cx="397427" cy="462409"/>
            </a:xfrm>
            <a:custGeom>
              <a:avLst/>
              <a:gdLst/>
              <a:ahLst/>
              <a:cxnLst/>
              <a:rect l="l" t="t" r="r" b="b"/>
              <a:pathLst>
                <a:path w="9914" h="11535" extrusionOk="0">
                  <a:moveTo>
                    <a:pt x="2250" y="0"/>
                  </a:moveTo>
                  <a:cubicBezTo>
                    <a:pt x="1849" y="0"/>
                    <a:pt x="1445" y="15"/>
                    <a:pt x="1042" y="48"/>
                  </a:cubicBezTo>
                  <a:cubicBezTo>
                    <a:pt x="692" y="48"/>
                    <a:pt x="461" y="389"/>
                    <a:pt x="461" y="739"/>
                  </a:cubicBezTo>
                  <a:cubicBezTo>
                    <a:pt x="120" y="970"/>
                    <a:pt x="0" y="1541"/>
                    <a:pt x="461" y="1892"/>
                  </a:cubicBezTo>
                  <a:cubicBezTo>
                    <a:pt x="2998" y="5000"/>
                    <a:pt x="5303" y="8578"/>
                    <a:pt x="8189" y="11455"/>
                  </a:cubicBezTo>
                  <a:cubicBezTo>
                    <a:pt x="8286" y="11505"/>
                    <a:pt x="8383" y="11534"/>
                    <a:pt x="8479" y="11534"/>
                  </a:cubicBezTo>
                  <a:cubicBezTo>
                    <a:pt x="8613" y="11534"/>
                    <a:pt x="8747" y="11478"/>
                    <a:pt x="8881" y="11344"/>
                  </a:cubicBezTo>
                  <a:lnTo>
                    <a:pt x="8992" y="11225"/>
                  </a:lnTo>
                  <a:cubicBezTo>
                    <a:pt x="9683" y="10763"/>
                    <a:pt x="9573" y="9500"/>
                    <a:pt x="9683" y="8808"/>
                  </a:cubicBezTo>
                  <a:cubicBezTo>
                    <a:pt x="9803" y="7656"/>
                    <a:pt x="9914" y="6383"/>
                    <a:pt x="9573" y="5350"/>
                  </a:cubicBezTo>
                  <a:lnTo>
                    <a:pt x="9573" y="5230"/>
                  </a:lnTo>
                  <a:cubicBezTo>
                    <a:pt x="9222" y="4308"/>
                    <a:pt x="8420" y="3506"/>
                    <a:pt x="7839" y="2694"/>
                  </a:cubicBezTo>
                  <a:cubicBezTo>
                    <a:pt x="7147" y="1892"/>
                    <a:pt x="6456" y="1200"/>
                    <a:pt x="5653" y="509"/>
                  </a:cubicBezTo>
                  <a:cubicBezTo>
                    <a:pt x="5653" y="389"/>
                    <a:pt x="5534" y="278"/>
                    <a:pt x="5423" y="278"/>
                  </a:cubicBezTo>
                  <a:cubicBezTo>
                    <a:pt x="4412" y="110"/>
                    <a:pt x="3338" y="0"/>
                    <a:pt x="2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02" name="Google Shape;3102;p41"/>
            <p:cNvSpPr/>
            <p:nvPr/>
          </p:nvSpPr>
          <p:spPr>
            <a:xfrm>
              <a:off x="5804668" y="3503363"/>
              <a:ext cx="421159" cy="567238"/>
            </a:xfrm>
            <a:custGeom>
              <a:avLst/>
              <a:gdLst/>
              <a:ahLst/>
              <a:cxnLst/>
              <a:rect l="l" t="t" r="r" b="b"/>
              <a:pathLst>
                <a:path w="10506" h="14150" extrusionOk="0">
                  <a:moveTo>
                    <a:pt x="1125" y="0"/>
                  </a:moveTo>
                  <a:cubicBezTo>
                    <a:pt x="530" y="0"/>
                    <a:pt x="0" y="577"/>
                    <a:pt x="393" y="1211"/>
                  </a:cubicBezTo>
                  <a:cubicBezTo>
                    <a:pt x="2007" y="3406"/>
                    <a:pt x="3621" y="5711"/>
                    <a:pt x="5234" y="7897"/>
                  </a:cubicBezTo>
                  <a:cubicBezTo>
                    <a:pt x="6618" y="9972"/>
                    <a:pt x="7890" y="12166"/>
                    <a:pt x="9504" y="14011"/>
                  </a:cubicBezTo>
                  <a:cubicBezTo>
                    <a:pt x="9601" y="14107"/>
                    <a:pt x="9725" y="14149"/>
                    <a:pt x="9852" y="14149"/>
                  </a:cubicBezTo>
                  <a:cubicBezTo>
                    <a:pt x="10173" y="14149"/>
                    <a:pt x="10506" y="13880"/>
                    <a:pt x="10426" y="13550"/>
                  </a:cubicBezTo>
                  <a:cubicBezTo>
                    <a:pt x="8462" y="8819"/>
                    <a:pt x="4893" y="4438"/>
                    <a:pt x="1896" y="408"/>
                  </a:cubicBezTo>
                  <a:cubicBezTo>
                    <a:pt x="1680" y="120"/>
                    <a:pt x="1395" y="0"/>
                    <a:pt x="112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03" name="Google Shape;3103;p41"/>
            <p:cNvSpPr/>
            <p:nvPr/>
          </p:nvSpPr>
          <p:spPr>
            <a:xfrm>
              <a:off x="6285996" y="3326417"/>
              <a:ext cx="331123" cy="278648"/>
            </a:xfrm>
            <a:custGeom>
              <a:avLst/>
              <a:gdLst/>
              <a:ahLst/>
              <a:cxnLst/>
              <a:rect l="l" t="t" r="r" b="b"/>
              <a:pathLst>
                <a:path w="8260" h="6951" extrusionOk="0">
                  <a:moveTo>
                    <a:pt x="1231" y="0"/>
                  </a:moveTo>
                  <a:cubicBezTo>
                    <a:pt x="568" y="0"/>
                    <a:pt x="1" y="871"/>
                    <a:pt x="605" y="1475"/>
                  </a:cubicBezTo>
                  <a:cubicBezTo>
                    <a:pt x="2449" y="3670"/>
                    <a:pt x="4755" y="5745"/>
                    <a:pt x="7411" y="6897"/>
                  </a:cubicBezTo>
                  <a:cubicBezTo>
                    <a:pt x="7484" y="6934"/>
                    <a:pt x="7557" y="6950"/>
                    <a:pt x="7626" y="6950"/>
                  </a:cubicBezTo>
                  <a:cubicBezTo>
                    <a:pt x="7995" y="6950"/>
                    <a:pt x="8260" y="6493"/>
                    <a:pt x="7872" y="6206"/>
                  </a:cubicBezTo>
                  <a:cubicBezTo>
                    <a:pt x="6027" y="4131"/>
                    <a:pt x="3833" y="2286"/>
                    <a:pt x="1878" y="322"/>
                  </a:cubicBezTo>
                  <a:cubicBezTo>
                    <a:pt x="1677" y="94"/>
                    <a:pt x="1449" y="0"/>
                    <a:pt x="12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04" name="Google Shape;3104;p41"/>
            <p:cNvSpPr/>
            <p:nvPr/>
          </p:nvSpPr>
          <p:spPr>
            <a:xfrm>
              <a:off x="6494009" y="3336359"/>
              <a:ext cx="286425" cy="193222"/>
            </a:xfrm>
            <a:custGeom>
              <a:avLst/>
              <a:gdLst/>
              <a:ahLst/>
              <a:cxnLst/>
              <a:rect l="l" t="t" r="r" b="b"/>
              <a:pathLst>
                <a:path w="7145" h="4820" extrusionOk="0">
                  <a:moveTo>
                    <a:pt x="1175" y="1"/>
                  </a:moveTo>
                  <a:cubicBezTo>
                    <a:pt x="511" y="1"/>
                    <a:pt x="1" y="758"/>
                    <a:pt x="488" y="1347"/>
                  </a:cubicBezTo>
                  <a:cubicBezTo>
                    <a:pt x="1300" y="2149"/>
                    <a:pt x="2332" y="2841"/>
                    <a:pt x="3374" y="3302"/>
                  </a:cubicBezTo>
                  <a:cubicBezTo>
                    <a:pt x="4297" y="3883"/>
                    <a:pt x="5330" y="4455"/>
                    <a:pt x="6372" y="4805"/>
                  </a:cubicBezTo>
                  <a:cubicBezTo>
                    <a:pt x="6411" y="4815"/>
                    <a:pt x="6450" y="4819"/>
                    <a:pt x="6487" y="4819"/>
                  </a:cubicBezTo>
                  <a:cubicBezTo>
                    <a:pt x="6886" y="4819"/>
                    <a:pt x="7145" y="4314"/>
                    <a:pt x="6833" y="3994"/>
                  </a:cubicBezTo>
                  <a:cubicBezTo>
                    <a:pt x="5910" y="3302"/>
                    <a:pt x="4988" y="2730"/>
                    <a:pt x="4177" y="2038"/>
                  </a:cubicBezTo>
                  <a:cubicBezTo>
                    <a:pt x="3374" y="1347"/>
                    <a:pt x="2452" y="535"/>
                    <a:pt x="1530" y="74"/>
                  </a:cubicBezTo>
                  <a:cubicBezTo>
                    <a:pt x="1410" y="24"/>
                    <a:pt x="1290" y="1"/>
                    <a:pt x="11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05" name="Google Shape;3105;p41"/>
            <p:cNvSpPr/>
            <p:nvPr/>
          </p:nvSpPr>
          <p:spPr>
            <a:xfrm>
              <a:off x="6652193" y="3333032"/>
              <a:ext cx="263615" cy="126997"/>
            </a:xfrm>
            <a:custGeom>
              <a:avLst/>
              <a:gdLst/>
              <a:ahLst/>
              <a:cxnLst/>
              <a:rect l="l" t="t" r="r" b="b"/>
              <a:pathLst>
                <a:path w="6576" h="3168" extrusionOk="0">
                  <a:moveTo>
                    <a:pt x="3047" y="1"/>
                  </a:moveTo>
                  <a:cubicBezTo>
                    <a:pt x="2416" y="1"/>
                    <a:pt x="1787" y="47"/>
                    <a:pt x="1273" y="47"/>
                  </a:cubicBezTo>
                  <a:cubicBezTo>
                    <a:pt x="461" y="47"/>
                    <a:pt x="0" y="1199"/>
                    <a:pt x="812" y="1660"/>
                  </a:cubicBezTo>
                  <a:cubicBezTo>
                    <a:pt x="2075" y="2232"/>
                    <a:pt x="3228" y="2693"/>
                    <a:pt x="4611" y="3044"/>
                  </a:cubicBezTo>
                  <a:lnTo>
                    <a:pt x="4842" y="3044"/>
                  </a:lnTo>
                  <a:cubicBezTo>
                    <a:pt x="4929" y="3131"/>
                    <a:pt x="5049" y="3168"/>
                    <a:pt x="5177" y="3168"/>
                  </a:cubicBezTo>
                  <a:cubicBezTo>
                    <a:pt x="5388" y="3168"/>
                    <a:pt x="5620" y="3067"/>
                    <a:pt x="5764" y="2924"/>
                  </a:cubicBezTo>
                  <a:cubicBezTo>
                    <a:pt x="6575" y="2002"/>
                    <a:pt x="6225" y="849"/>
                    <a:pt x="5192" y="388"/>
                  </a:cubicBezTo>
                  <a:cubicBezTo>
                    <a:pt x="4615" y="71"/>
                    <a:pt x="3829" y="1"/>
                    <a:pt x="30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06" name="Google Shape;3106;p41"/>
            <p:cNvSpPr/>
            <p:nvPr/>
          </p:nvSpPr>
          <p:spPr>
            <a:xfrm>
              <a:off x="6360037" y="3873411"/>
              <a:ext cx="267103" cy="290274"/>
            </a:xfrm>
            <a:custGeom>
              <a:avLst/>
              <a:gdLst/>
              <a:ahLst/>
              <a:cxnLst/>
              <a:rect l="l" t="t" r="r" b="b"/>
              <a:pathLst>
                <a:path w="6663" h="7241" extrusionOk="0">
                  <a:moveTo>
                    <a:pt x="786" y="1"/>
                  </a:moveTo>
                  <a:cubicBezTo>
                    <a:pt x="383" y="1"/>
                    <a:pt x="0" y="428"/>
                    <a:pt x="261" y="861"/>
                  </a:cubicBezTo>
                  <a:cubicBezTo>
                    <a:pt x="1525" y="3046"/>
                    <a:pt x="3258" y="5010"/>
                    <a:pt x="4872" y="6965"/>
                  </a:cubicBezTo>
                  <a:cubicBezTo>
                    <a:pt x="5037" y="7159"/>
                    <a:pt x="5234" y="7241"/>
                    <a:pt x="5430" y="7241"/>
                  </a:cubicBezTo>
                  <a:cubicBezTo>
                    <a:pt x="6055" y="7241"/>
                    <a:pt x="6662" y="6404"/>
                    <a:pt x="6135" y="5702"/>
                  </a:cubicBezTo>
                  <a:cubicBezTo>
                    <a:pt x="4522" y="3858"/>
                    <a:pt x="3028" y="1783"/>
                    <a:pt x="1183" y="169"/>
                  </a:cubicBezTo>
                  <a:cubicBezTo>
                    <a:pt x="1065" y="51"/>
                    <a:pt x="925" y="1"/>
                    <a:pt x="7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07" name="Google Shape;3107;p41"/>
            <p:cNvSpPr/>
            <p:nvPr/>
          </p:nvSpPr>
          <p:spPr>
            <a:xfrm>
              <a:off x="6629263" y="4210426"/>
              <a:ext cx="92442" cy="80135"/>
            </a:xfrm>
            <a:custGeom>
              <a:avLst/>
              <a:gdLst/>
              <a:ahLst/>
              <a:cxnLst/>
              <a:rect l="l" t="t" r="r" b="b"/>
              <a:pathLst>
                <a:path w="2306" h="1999" extrusionOk="0">
                  <a:moveTo>
                    <a:pt x="1172" y="0"/>
                  </a:moveTo>
                  <a:cubicBezTo>
                    <a:pt x="688" y="0"/>
                    <a:pt x="209" y="377"/>
                    <a:pt x="111" y="753"/>
                  </a:cubicBezTo>
                  <a:cubicBezTo>
                    <a:pt x="0" y="984"/>
                    <a:pt x="111" y="1325"/>
                    <a:pt x="231" y="1556"/>
                  </a:cubicBezTo>
                  <a:cubicBezTo>
                    <a:pt x="397" y="1808"/>
                    <a:pt x="803" y="1999"/>
                    <a:pt x="1190" y="1999"/>
                  </a:cubicBezTo>
                  <a:cubicBezTo>
                    <a:pt x="1339" y="1999"/>
                    <a:pt x="1486" y="1970"/>
                    <a:pt x="1614" y="1906"/>
                  </a:cubicBezTo>
                  <a:cubicBezTo>
                    <a:pt x="2306" y="1445"/>
                    <a:pt x="2306" y="403"/>
                    <a:pt x="1494" y="62"/>
                  </a:cubicBezTo>
                  <a:cubicBezTo>
                    <a:pt x="1389" y="19"/>
                    <a:pt x="1281" y="0"/>
                    <a:pt x="11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08" name="Google Shape;3108;p41"/>
            <p:cNvSpPr/>
            <p:nvPr/>
          </p:nvSpPr>
          <p:spPr>
            <a:xfrm>
              <a:off x="6453681" y="3639861"/>
              <a:ext cx="218878" cy="202081"/>
            </a:xfrm>
            <a:custGeom>
              <a:avLst/>
              <a:gdLst/>
              <a:ahLst/>
              <a:cxnLst/>
              <a:rect l="l" t="t" r="r" b="b"/>
              <a:pathLst>
                <a:path w="5460" h="5041" extrusionOk="0">
                  <a:moveTo>
                    <a:pt x="802" y="1"/>
                  </a:moveTo>
                  <a:cubicBezTo>
                    <a:pt x="341" y="1"/>
                    <a:pt x="0" y="342"/>
                    <a:pt x="0" y="803"/>
                  </a:cubicBezTo>
                  <a:cubicBezTo>
                    <a:pt x="0" y="2076"/>
                    <a:pt x="231" y="3339"/>
                    <a:pt x="341" y="4612"/>
                  </a:cubicBezTo>
                  <a:cubicBezTo>
                    <a:pt x="341" y="4897"/>
                    <a:pt x="544" y="5040"/>
                    <a:pt x="747" y="5040"/>
                  </a:cubicBezTo>
                  <a:cubicBezTo>
                    <a:pt x="950" y="5040"/>
                    <a:pt x="1153" y="4897"/>
                    <a:pt x="1153" y="4612"/>
                  </a:cubicBezTo>
                  <a:cubicBezTo>
                    <a:pt x="1263" y="3689"/>
                    <a:pt x="1383" y="2647"/>
                    <a:pt x="1494" y="1614"/>
                  </a:cubicBezTo>
                  <a:cubicBezTo>
                    <a:pt x="2306" y="1725"/>
                    <a:pt x="3228" y="1845"/>
                    <a:pt x="4030" y="2076"/>
                  </a:cubicBezTo>
                  <a:cubicBezTo>
                    <a:pt x="4104" y="2092"/>
                    <a:pt x="4175" y="2100"/>
                    <a:pt x="4242" y="2100"/>
                  </a:cubicBezTo>
                  <a:cubicBezTo>
                    <a:pt x="5130" y="2100"/>
                    <a:pt x="5459" y="787"/>
                    <a:pt x="4491" y="572"/>
                  </a:cubicBezTo>
                  <a:cubicBezTo>
                    <a:pt x="3228" y="231"/>
                    <a:pt x="1955" y="111"/>
                    <a:pt x="8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09" name="Google Shape;3109;p41"/>
            <p:cNvSpPr/>
            <p:nvPr/>
          </p:nvSpPr>
          <p:spPr>
            <a:xfrm>
              <a:off x="6554100" y="3791512"/>
              <a:ext cx="203083" cy="180674"/>
            </a:xfrm>
            <a:custGeom>
              <a:avLst/>
              <a:gdLst/>
              <a:ahLst/>
              <a:cxnLst/>
              <a:rect l="l" t="t" r="r" b="b"/>
              <a:pathLst>
                <a:path w="5066" h="4507" extrusionOk="0">
                  <a:moveTo>
                    <a:pt x="1045" y="0"/>
                  </a:moveTo>
                  <a:cubicBezTo>
                    <a:pt x="654" y="0"/>
                    <a:pt x="372" y="403"/>
                    <a:pt x="372" y="709"/>
                  </a:cubicBezTo>
                  <a:cubicBezTo>
                    <a:pt x="492" y="1751"/>
                    <a:pt x="372" y="2553"/>
                    <a:pt x="142" y="3595"/>
                  </a:cubicBezTo>
                  <a:cubicBezTo>
                    <a:pt x="1" y="4160"/>
                    <a:pt x="423" y="4507"/>
                    <a:pt x="850" y="4507"/>
                  </a:cubicBezTo>
                  <a:cubicBezTo>
                    <a:pt x="1120" y="4507"/>
                    <a:pt x="1393" y="4367"/>
                    <a:pt x="1525" y="4056"/>
                  </a:cubicBezTo>
                  <a:cubicBezTo>
                    <a:pt x="1875" y="3245"/>
                    <a:pt x="1986" y="2323"/>
                    <a:pt x="1875" y="1400"/>
                  </a:cubicBezTo>
                  <a:lnTo>
                    <a:pt x="1875" y="1400"/>
                  </a:lnTo>
                  <a:cubicBezTo>
                    <a:pt x="2678" y="1520"/>
                    <a:pt x="3369" y="1631"/>
                    <a:pt x="4061" y="1751"/>
                  </a:cubicBezTo>
                  <a:cubicBezTo>
                    <a:pt x="4098" y="1758"/>
                    <a:pt x="4135" y="1761"/>
                    <a:pt x="4171" y="1761"/>
                  </a:cubicBezTo>
                  <a:cubicBezTo>
                    <a:pt x="4697" y="1761"/>
                    <a:pt x="5066" y="1044"/>
                    <a:pt x="4522" y="829"/>
                  </a:cubicBezTo>
                  <a:cubicBezTo>
                    <a:pt x="3489" y="248"/>
                    <a:pt x="2337" y="137"/>
                    <a:pt x="1184" y="17"/>
                  </a:cubicBezTo>
                  <a:cubicBezTo>
                    <a:pt x="1136" y="6"/>
                    <a:pt x="1090" y="0"/>
                    <a:pt x="10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10" name="Google Shape;3110;p41"/>
            <p:cNvSpPr/>
            <p:nvPr/>
          </p:nvSpPr>
          <p:spPr>
            <a:xfrm>
              <a:off x="6966397" y="3333072"/>
              <a:ext cx="346837" cy="193623"/>
            </a:xfrm>
            <a:custGeom>
              <a:avLst/>
              <a:gdLst/>
              <a:ahLst/>
              <a:cxnLst/>
              <a:rect l="l" t="t" r="r" b="b"/>
              <a:pathLst>
                <a:path w="8652" h="4830" extrusionOk="0">
                  <a:moveTo>
                    <a:pt x="2833" y="0"/>
                  </a:moveTo>
                  <a:cubicBezTo>
                    <a:pt x="2269" y="0"/>
                    <a:pt x="1708" y="15"/>
                    <a:pt x="1154" y="46"/>
                  </a:cubicBezTo>
                  <a:cubicBezTo>
                    <a:pt x="582" y="46"/>
                    <a:pt x="462" y="507"/>
                    <a:pt x="462" y="848"/>
                  </a:cubicBezTo>
                  <a:cubicBezTo>
                    <a:pt x="121" y="1078"/>
                    <a:pt x="1" y="1539"/>
                    <a:pt x="351" y="1890"/>
                  </a:cubicBezTo>
                  <a:cubicBezTo>
                    <a:pt x="1273" y="2812"/>
                    <a:pt x="2306" y="3734"/>
                    <a:pt x="3229" y="4656"/>
                  </a:cubicBezTo>
                  <a:cubicBezTo>
                    <a:pt x="3344" y="4772"/>
                    <a:pt x="3517" y="4829"/>
                    <a:pt x="3690" y="4829"/>
                  </a:cubicBezTo>
                  <a:cubicBezTo>
                    <a:pt x="3863" y="4829"/>
                    <a:pt x="4035" y="4772"/>
                    <a:pt x="4151" y="4656"/>
                  </a:cubicBezTo>
                  <a:cubicBezTo>
                    <a:pt x="5423" y="3504"/>
                    <a:pt x="7037" y="2351"/>
                    <a:pt x="8070" y="968"/>
                  </a:cubicBezTo>
                  <a:lnTo>
                    <a:pt x="8301" y="968"/>
                  </a:lnTo>
                  <a:cubicBezTo>
                    <a:pt x="8651" y="968"/>
                    <a:pt x="8651" y="507"/>
                    <a:pt x="8301" y="387"/>
                  </a:cubicBezTo>
                  <a:lnTo>
                    <a:pt x="8190" y="387"/>
                  </a:lnTo>
                  <a:cubicBezTo>
                    <a:pt x="8110" y="387"/>
                    <a:pt x="8034" y="338"/>
                    <a:pt x="7957" y="338"/>
                  </a:cubicBezTo>
                  <a:cubicBezTo>
                    <a:pt x="7918" y="338"/>
                    <a:pt x="7879" y="350"/>
                    <a:pt x="7839" y="387"/>
                  </a:cubicBezTo>
                  <a:cubicBezTo>
                    <a:pt x="6206" y="132"/>
                    <a:pt x="4505" y="0"/>
                    <a:pt x="283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3111" name="Google Shape;3111;p41"/>
          <p:cNvGrpSpPr/>
          <p:nvPr/>
        </p:nvGrpSpPr>
        <p:grpSpPr>
          <a:xfrm>
            <a:off x="3048028" y="-1012650"/>
            <a:ext cx="3048021" cy="1919647"/>
            <a:chOff x="4337233" y="2416272"/>
            <a:chExt cx="2976002" cy="1874289"/>
          </a:xfrm>
        </p:grpSpPr>
        <p:sp>
          <p:nvSpPr>
            <p:cNvPr id="3112" name="Google Shape;3112;p41"/>
            <p:cNvSpPr/>
            <p:nvPr/>
          </p:nvSpPr>
          <p:spPr>
            <a:xfrm>
              <a:off x="5332800" y="2733845"/>
              <a:ext cx="501855" cy="646130"/>
            </a:xfrm>
            <a:custGeom>
              <a:avLst/>
              <a:gdLst/>
              <a:ahLst/>
              <a:cxnLst/>
              <a:rect l="l" t="t" r="r" b="b"/>
              <a:pathLst>
                <a:path w="12519" h="16118" extrusionOk="0">
                  <a:moveTo>
                    <a:pt x="789" y="0"/>
                  </a:moveTo>
                  <a:cubicBezTo>
                    <a:pt x="425" y="0"/>
                    <a:pt x="1" y="350"/>
                    <a:pt x="175" y="700"/>
                  </a:cubicBezTo>
                  <a:cubicBezTo>
                    <a:pt x="2140" y="6343"/>
                    <a:pt x="6631" y="11535"/>
                    <a:pt x="10550" y="15796"/>
                  </a:cubicBezTo>
                  <a:cubicBezTo>
                    <a:pt x="10750" y="16023"/>
                    <a:pt x="10984" y="16117"/>
                    <a:pt x="11210" y="16117"/>
                  </a:cubicBezTo>
                  <a:cubicBezTo>
                    <a:pt x="11903" y="16117"/>
                    <a:pt x="12518" y="15228"/>
                    <a:pt x="11823" y="14532"/>
                  </a:cubicBezTo>
                  <a:cubicBezTo>
                    <a:pt x="9748" y="12107"/>
                    <a:pt x="7673" y="9571"/>
                    <a:pt x="5828" y="7035"/>
                  </a:cubicBezTo>
                  <a:cubicBezTo>
                    <a:pt x="4215" y="4730"/>
                    <a:pt x="2831" y="2313"/>
                    <a:pt x="1098" y="119"/>
                  </a:cubicBezTo>
                  <a:cubicBezTo>
                    <a:pt x="1015" y="36"/>
                    <a:pt x="905" y="0"/>
                    <a:pt x="7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13" name="Google Shape;3113;p41"/>
            <p:cNvSpPr/>
            <p:nvPr/>
          </p:nvSpPr>
          <p:spPr>
            <a:xfrm>
              <a:off x="5501728" y="2432467"/>
              <a:ext cx="364075" cy="578463"/>
            </a:xfrm>
            <a:custGeom>
              <a:avLst/>
              <a:gdLst/>
              <a:ahLst/>
              <a:cxnLst/>
              <a:rect l="l" t="t" r="r" b="b"/>
              <a:pathLst>
                <a:path w="9082" h="14430" extrusionOk="0">
                  <a:moveTo>
                    <a:pt x="446" y="0"/>
                  </a:moveTo>
                  <a:cubicBezTo>
                    <a:pt x="234" y="0"/>
                    <a:pt x="1" y="207"/>
                    <a:pt x="1" y="490"/>
                  </a:cubicBezTo>
                  <a:cubicBezTo>
                    <a:pt x="462" y="2795"/>
                    <a:pt x="2306" y="4870"/>
                    <a:pt x="3459" y="6945"/>
                  </a:cubicBezTo>
                  <a:cubicBezTo>
                    <a:pt x="4722" y="9250"/>
                    <a:pt x="5875" y="11556"/>
                    <a:pt x="7148" y="13981"/>
                  </a:cubicBezTo>
                  <a:cubicBezTo>
                    <a:pt x="7322" y="14297"/>
                    <a:pt x="7583" y="14430"/>
                    <a:pt x="7849" y="14430"/>
                  </a:cubicBezTo>
                  <a:cubicBezTo>
                    <a:pt x="8454" y="14430"/>
                    <a:pt x="9082" y="13740"/>
                    <a:pt x="8761" y="12939"/>
                  </a:cubicBezTo>
                  <a:cubicBezTo>
                    <a:pt x="7609" y="10403"/>
                    <a:pt x="6225" y="7987"/>
                    <a:pt x="4842" y="5562"/>
                  </a:cubicBezTo>
                  <a:cubicBezTo>
                    <a:pt x="3689" y="3717"/>
                    <a:pt x="2537" y="1301"/>
                    <a:pt x="572" y="28"/>
                  </a:cubicBezTo>
                  <a:cubicBezTo>
                    <a:pt x="533" y="9"/>
                    <a:pt x="490" y="0"/>
                    <a:pt x="4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14" name="Google Shape;3114;p41"/>
            <p:cNvSpPr/>
            <p:nvPr/>
          </p:nvSpPr>
          <p:spPr>
            <a:xfrm>
              <a:off x="5238154" y="2912033"/>
              <a:ext cx="393018" cy="461567"/>
            </a:xfrm>
            <a:custGeom>
              <a:avLst/>
              <a:gdLst/>
              <a:ahLst/>
              <a:cxnLst/>
              <a:rect l="l" t="t" r="r" b="b"/>
              <a:pathLst>
                <a:path w="9804" h="11514" extrusionOk="0">
                  <a:moveTo>
                    <a:pt x="1388" y="1"/>
                  </a:moveTo>
                  <a:cubicBezTo>
                    <a:pt x="1273" y="1"/>
                    <a:pt x="1158" y="59"/>
                    <a:pt x="1042" y="174"/>
                  </a:cubicBezTo>
                  <a:lnTo>
                    <a:pt x="923" y="285"/>
                  </a:lnTo>
                  <a:cubicBezTo>
                    <a:pt x="231" y="746"/>
                    <a:pt x="351" y="2018"/>
                    <a:pt x="231" y="2821"/>
                  </a:cubicBezTo>
                  <a:cubicBezTo>
                    <a:pt x="120" y="3863"/>
                    <a:pt x="0" y="5126"/>
                    <a:pt x="231" y="6168"/>
                  </a:cubicBezTo>
                  <a:cubicBezTo>
                    <a:pt x="231" y="6279"/>
                    <a:pt x="351" y="6279"/>
                    <a:pt x="351" y="6279"/>
                  </a:cubicBezTo>
                  <a:cubicBezTo>
                    <a:pt x="692" y="7201"/>
                    <a:pt x="1504" y="8012"/>
                    <a:pt x="2075" y="8815"/>
                  </a:cubicBezTo>
                  <a:cubicBezTo>
                    <a:pt x="2656" y="9626"/>
                    <a:pt x="3348" y="10318"/>
                    <a:pt x="4150" y="11010"/>
                  </a:cubicBezTo>
                  <a:cubicBezTo>
                    <a:pt x="4270" y="11120"/>
                    <a:pt x="4270" y="11240"/>
                    <a:pt x="4501" y="11240"/>
                  </a:cubicBezTo>
                  <a:cubicBezTo>
                    <a:pt x="5516" y="11409"/>
                    <a:pt x="6590" y="11514"/>
                    <a:pt x="7684" y="11514"/>
                  </a:cubicBezTo>
                  <a:cubicBezTo>
                    <a:pt x="8081" y="11514"/>
                    <a:pt x="8481" y="11500"/>
                    <a:pt x="8881" y="11471"/>
                  </a:cubicBezTo>
                  <a:cubicBezTo>
                    <a:pt x="9222" y="11471"/>
                    <a:pt x="9453" y="11120"/>
                    <a:pt x="9453" y="10890"/>
                  </a:cubicBezTo>
                  <a:cubicBezTo>
                    <a:pt x="9683" y="10549"/>
                    <a:pt x="9803" y="9968"/>
                    <a:pt x="9453" y="9626"/>
                  </a:cubicBezTo>
                  <a:cubicBezTo>
                    <a:pt x="6917" y="6509"/>
                    <a:pt x="4501" y="3051"/>
                    <a:pt x="1734" y="174"/>
                  </a:cubicBezTo>
                  <a:cubicBezTo>
                    <a:pt x="1619" y="59"/>
                    <a:pt x="1504" y="1"/>
                    <a:pt x="13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15" name="Google Shape;3115;p41"/>
            <p:cNvSpPr/>
            <p:nvPr/>
          </p:nvSpPr>
          <p:spPr>
            <a:xfrm>
              <a:off x="5424360" y="2635991"/>
              <a:ext cx="420598" cy="568842"/>
            </a:xfrm>
            <a:custGeom>
              <a:avLst/>
              <a:gdLst/>
              <a:ahLst/>
              <a:cxnLst/>
              <a:rect l="l" t="t" r="r" b="b"/>
              <a:pathLst>
                <a:path w="10492" h="14190" extrusionOk="0">
                  <a:moveTo>
                    <a:pt x="610" y="1"/>
                  </a:moveTo>
                  <a:cubicBezTo>
                    <a:pt x="331" y="1"/>
                    <a:pt x="0" y="274"/>
                    <a:pt x="86" y="604"/>
                  </a:cubicBezTo>
                  <a:cubicBezTo>
                    <a:pt x="2041" y="5326"/>
                    <a:pt x="5619" y="9707"/>
                    <a:pt x="8616" y="13856"/>
                  </a:cubicBezTo>
                  <a:cubicBezTo>
                    <a:pt x="8782" y="14091"/>
                    <a:pt x="9025" y="14190"/>
                    <a:pt x="9270" y="14190"/>
                  </a:cubicBezTo>
                  <a:cubicBezTo>
                    <a:pt x="9874" y="14190"/>
                    <a:pt x="10492" y="13590"/>
                    <a:pt x="10000" y="12934"/>
                  </a:cubicBezTo>
                  <a:cubicBezTo>
                    <a:pt x="8386" y="10749"/>
                    <a:pt x="6772" y="8554"/>
                    <a:pt x="5269" y="6248"/>
                  </a:cubicBezTo>
                  <a:cubicBezTo>
                    <a:pt x="3886" y="4173"/>
                    <a:pt x="2622" y="1988"/>
                    <a:pt x="889" y="143"/>
                  </a:cubicBezTo>
                  <a:cubicBezTo>
                    <a:pt x="823" y="44"/>
                    <a:pt x="720" y="1"/>
                    <a:pt x="61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16" name="Google Shape;3116;p41"/>
            <p:cNvSpPr/>
            <p:nvPr/>
          </p:nvSpPr>
          <p:spPr>
            <a:xfrm>
              <a:off x="5031905" y="3103050"/>
              <a:ext cx="329439" cy="279129"/>
            </a:xfrm>
            <a:custGeom>
              <a:avLst/>
              <a:gdLst/>
              <a:ahLst/>
              <a:cxnLst/>
              <a:rect l="l" t="t" r="r" b="b"/>
              <a:pathLst>
                <a:path w="8218" h="6963" extrusionOk="0">
                  <a:moveTo>
                    <a:pt x="733" y="0"/>
                  </a:moveTo>
                  <a:cubicBezTo>
                    <a:pt x="332" y="0"/>
                    <a:pt x="0" y="400"/>
                    <a:pt x="304" y="711"/>
                  </a:cubicBezTo>
                  <a:cubicBezTo>
                    <a:pt x="2268" y="2786"/>
                    <a:pt x="4454" y="4631"/>
                    <a:pt x="6418" y="6706"/>
                  </a:cubicBezTo>
                  <a:cubicBezTo>
                    <a:pt x="6599" y="6886"/>
                    <a:pt x="6797" y="6962"/>
                    <a:pt x="6988" y="6962"/>
                  </a:cubicBezTo>
                  <a:cubicBezTo>
                    <a:pt x="7646" y="6962"/>
                    <a:pt x="8217" y="6062"/>
                    <a:pt x="7681" y="5433"/>
                  </a:cubicBezTo>
                  <a:cubicBezTo>
                    <a:pt x="5837" y="3247"/>
                    <a:pt x="3532" y="1173"/>
                    <a:pt x="885" y="20"/>
                  </a:cubicBezTo>
                  <a:cubicBezTo>
                    <a:pt x="834" y="7"/>
                    <a:pt x="783" y="0"/>
                    <a:pt x="73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17" name="Google Shape;3117;p41"/>
            <p:cNvSpPr/>
            <p:nvPr/>
          </p:nvSpPr>
          <p:spPr>
            <a:xfrm>
              <a:off x="4869592" y="3177212"/>
              <a:ext cx="285423" cy="194464"/>
            </a:xfrm>
            <a:custGeom>
              <a:avLst/>
              <a:gdLst/>
              <a:ahLst/>
              <a:cxnLst/>
              <a:rect l="l" t="t" r="r" b="b"/>
              <a:pathLst>
                <a:path w="7120" h="4851" extrusionOk="0">
                  <a:moveTo>
                    <a:pt x="677" y="0"/>
                  </a:moveTo>
                  <a:cubicBezTo>
                    <a:pt x="272" y="0"/>
                    <a:pt x="0" y="604"/>
                    <a:pt x="323" y="817"/>
                  </a:cubicBezTo>
                  <a:cubicBezTo>
                    <a:pt x="1125" y="1508"/>
                    <a:pt x="2167" y="2089"/>
                    <a:pt x="2970" y="2891"/>
                  </a:cubicBezTo>
                  <a:cubicBezTo>
                    <a:pt x="3781" y="3472"/>
                    <a:pt x="4703" y="4275"/>
                    <a:pt x="5625" y="4736"/>
                  </a:cubicBezTo>
                  <a:cubicBezTo>
                    <a:pt x="5764" y="4815"/>
                    <a:pt x="5903" y="4851"/>
                    <a:pt x="6034" y="4851"/>
                  </a:cubicBezTo>
                  <a:cubicBezTo>
                    <a:pt x="6663" y="4851"/>
                    <a:pt x="7120" y="4045"/>
                    <a:pt x="6548" y="3472"/>
                  </a:cubicBezTo>
                  <a:cubicBezTo>
                    <a:pt x="5856" y="2661"/>
                    <a:pt x="4703" y="1969"/>
                    <a:pt x="3781" y="1508"/>
                  </a:cubicBezTo>
                  <a:cubicBezTo>
                    <a:pt x="2739" y="936"/>
                    <a:pt x="1817" y="475"/>
                    <a:pt x="784" y="14"/>
                  </a:cubicBezTo>
                  <a:cubicBezTo>
                    <a:pt x="748" y="5"/>
                    <a:pt x="712" y="0"/>
                    <a:pt x="67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18" name="Google Shape;3118;p41"/>
            <p:cNvSpPr/>
            <p:nvPr/>
          </p:nvSpPr>
          <p:spPr>
            <a:xfrm>
              <a:off x="4734658" y="3246603"/>
              <a:ext cx="258805" cy="127077"/>
            </a:xfrm>
            <a:custGeom>
              <a:avLst/>
              <a:gdLst/>
              <a:ahLst/>
              <a:cxnLst/>
              <a:rect l="l" t="t" r="r" b="b"/>
              <a:pathLst>
                <a:path w="6456" h="3170" extrusionOk="0">
                  <a:moveTo>
                    <a:pt x="1344" y="0"/>
                  </a:moveTo>
                  <a:cubicBezTo>
                    <a:pt x="1103" y="0"/>
                    <a:pt x="833" y="97"/>
                    <a:pt x="692" y="238"/>
                  </a:cubicBezTo>
                  <a:cubicBezTo>
                    <a:pt x="0" y="1160"/>
                    <a:pt x="341" y="2313"/>
                    <a:pt x="1264" y="2774"/>
                  </a:cubicBezTo>
                  <a:cubicBezTo>
                    <a:pt x="1906" y="3098"/>
                    <a:pt x="2729" y="3170"/>
                    <a:pt x="3532" y="3170"/>
                  </a:cubicBezTo>
                  <a:cubicBezTo>
                    <a:pt x="4169" y="3170"/>
                    <a:pt x="4793" y="3125"/>
                    <a:pt x="5303" y="3125"/>
                  </a:cubicBezTo>
                  <a:cubicBezTo>
                    <a:pt x="5994" y="3125"/>
                    <a:pt x="6455" y="1972"/>
                    <a:pt x="5644" y="1622"/>
                  </a:cubicBezTo>
                  <a:cubicBezTo>
                    <a:pt x="4491" y="1050"/>
                    <a:pt x="3228" y="469"/>
                    <a:pt x="1955" y="128"/>
                  </a:cubicBezTo>
                  <a:lnTo>
                    <a:pt x="1725" y="128"/>
                  </a:lnTo>
                  <a:cubicBezTo>
                    <a:pt x="1636" y="39"/>
                    <a:pt x="1496" y="0"/>
                    <a:pt x="134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19" name="Google Shape;3119;p41"/>
            <p:cNvSpPr/>
            <p:nvPr/>
          </p:nvSpPr>
          <p:spPr>
            <a:xfrm>
              <a:off x="5022565" y="2543469"/>
              <a:ext cx="267183" cy="291837"/>
            </a:xfrm>
            <a:custGeom>
              <a:avLst/>
              <a:gdLst/>
              <a:ahLst/>
              <a:cxnLst/>
              <a:rect l="l" t="t" r="r" b="b"/>
              <a:pathLst>
                <a:path w="6665" h="7280" extrusionOk="0">
                  <a:moveTo>
                    <a:pt x="1283" y="0"/>
                  </a:moveTo>
                  <a:cubicBezTo>
                    <a:pt x="644" y="0"/>
                    <a:pt x="1" y="900"/>
                    <a:pt x="537" y="1529"/>
                  </a:cubicBezTo>
                  <a:cubicBezTo>
                    <a:pt x="2040" y="3484"/>
                    <a:pt x="3654" y="5449"/>
                    <a:pt x="5378" y="7173"/>
                  </a:cubicBezTo>
                  <a:cubicBezTo>
                    <a:pt x="5501" y="7247"/>
                    <a:pt x="5633" y="7279"/>
                    <a:pt x="5761" y="7279"/>
                  </a:cubicBezTo>
                  <a:cubicBezTo>
                    <a:pt x="6241" y="7279"/>
                    <a:pt x="6665" y="6822"/>
                    <a:pt x="6301" y="6371"/>
                  </a:cubicBezTo>
                  <a:cubicBezTo>
                    <a:pt x="5037" y="4296"/>
                    <a:pt x="3303" y="2221"/>
                    <a:pt x="1809" y="257"/>
                  </a:cubicBezTo>
                  <a:cubicBezTo>
                    <a:pt x="1654" y="76"/>
                    <a:pt x="1469" y="0"/>
                    <a:pt x="1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20" name="Google Shape;3120;p41"/>
            <p:cNvSpPr/>
            <p:nvPr/>
          </p:nvSpPr>
          <p:spPr>
            <a:xfrm>
              <a:off x="4928720" y="2416272"/>
              <a:ext cx="87671" cy="80496"/>
            </a:xfrm>
            <a:custGeom>
              <a:avLst/>
              <a:gdLst/>
              <a:ahLst/>
              <a:cxnLst/>
              <a:rect l="l" t="t" r="r" b="b"/>
              <a:pathLst>
                <a:path w="2187" h="2008" extrusionOk="0">
                  <a:moveTo>
                    <a:pt x="1080" y="1"/>
                  </a:moveTo>
                  <a:cubicBezTo>
                    <a:pt x="947" y="1"/>
                    <a:pt x="816" y="29"/>
                    <a:pt x="692" y="91"/>
                  </a:cubicBezTo>
                  <a:cubicBezTo>
                    <a:pt x="1" y="552"/>
                    <a:pt x="1" y="1585"/>
                    <a:pt x="803" y="1936"/>
                  </a:cubicBezTo>
                  <a:cubicBezTo>
                    <a:pt x="926" y="1985"/>
                    <a:pt x="1055" y="2007"/>
                    <a:pt x="1181" y="2007"/>
                  </a:cubicBezTo>
                  <a:cubicBezTo>
                    <a:pt x="1651" y="2007"/>
                    <a:pt x="2099" y="1694"/>
                    <a:pt x="2186" y="1244"/>
                  </a:cubicBezTo>
                  <a:cubicBezTo>
                    <a:pt x="2186" y="1013"/>
                    <a:pt x="2186" y="663"/>
                    <a:pt x="2076" y="552"/>
                  </a:cubicBezTo>
                  <a:cubicBezTo>
                    <a:pt x="1819" y="215"/>
                    <a:pt x="1444" y="1"/>
                    <a:pt x="108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21" name="Google Shape;3121;p41"/>
            <p:cNvSpPr/>
            <p:nvPr/>
          </p:nvSpPr>
          <p:spPr>
            <a:xfrm>
              <a:off x="4977867" y="2864530"/>
              <a:ext cx="218918" cy="202362"/>
            </a:xfrm>
            <a:custGeom>
              <a:avLst/>
              <a:gdLst/>
              <a:ahLst/>
              <a:cxnLst/>
              <a:rect l="l" t="t" r="r" b="b"/>
              <a:pathLst>
                <a:path w="5461" h="5048" extrusionOk="0">
                  <a:moveTo>
                    <a:pt x="4709" y="1"/>
                  </a:moveTo>
                  <a:cubicBezTo>
                    <a:pt x="4508" y="1"/>
                    <a:pt x="4308" y="146"/>
                    <a:pt x="4308" y="437"/>
                  </a:cubicBezTo>
                  <a:cubicBezTo>
                    <a:pt x="4188" y="1359"/>
                    <a:pt x="4077" y="2392"/>
                    <a:pt x="3957" y="3434"/>
                  </a:cubicBezTo>
                  <a:cubicBezTo>
                    <a:pt x="3035" y="3314"/>
                    <a:pt x="2233" y="3203"/>
                    <a:pt x="1421" y="2973"/>
                  </a:cubicBezTo>
                  <a:cubicBezTo>
                    <a:pt x="1348" y="2956"/>
                    <a:pt x="1277" y="2949"/>
                    <a:pt x="1210" y="2949"/>
                  </a:cubicBezTo>
                  <a:cubicBezTo>
                    <a:pt x="330" y="2949"/>
                    <a:pt x="1" y="4261"/>
                    <a:pt x="960" y="4587"/>
                  </a:cubicBezTo>
                  <a:cubicBezTo>
                    <a:pt x="2233" y="4817"/>
                    <a:pt x="3386" y="4928"/>
                    <a:pt x="4649" y="5048"/>
                  </a:cubicBezTo>
                  <a:cubicBezTo>
                    <a:pt x="5110" y="5048"/>
                    <a:pt x="5461" y="4697"/>
                    <a:pt x="5461" y="4236"/>
                  </a:cubicBezTo>
                  <a:lnTo>
                    <a:pt x="5110" y="437"/>
                  </a:lnTo>
                  <a:cubicBezTo>
                    <a:pt x="5110" y="146"/>
                    <a:pt x="4909" y="1"/>
                    <a:pt x="47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22" name="Google Shape;3122;p41"/>
            <p:cNvSpPr/>
            <p:nvPr/>
          </p:nvSpPr>
          <p:spPr>
            <a:xfrm>
              <a:off x="4891760" y="2735368"/>
              <a:ext cx="201400" cy="183641"/>
            </a:xfrm>
            <a:custGeom>
              <a:avLst/>
              <a:gdLst/>
              <a:ahLst/>
              <a:cxnLst/>
              <a:rect l="l" t="t" r="r" b="b"/>
              <a:pathLst>
                <a:path w="5024" h="4581" extrusionOk="0">
                  <a:moveTo>
                    <a:pt x="4258" y="1"/>
                  </a:moveTo>
                  <a:cubicBezTo>
                    <a:pt x="3989" y="1"/>
                    <a:pt x="3712" y="165"/>
                    <a:pt x="3569" y="542"/>
                  </a:cubicBezTo>
                  <a:cubicBezTo>
                    <a:pt x="3228" y="1233"/>
                    <a:pt x="3108" y="2155"/>
                    <a:pt x="3108" y="3078"/>
                  </a:cubicBezTo>
                  <a:cubicBezTo>
                    <a:pt x="2417" y="2967"/>
                    <a:pt x="1725" y="2847"/>
                    <a:pt x="923" y="2736"/>
                  </a:cubicBezTo>
                  <a:cubicBezTo>
                    <a:pt x="462" y="2736"/>
                    <a:pt x="0" y="3428"/>
                    <a:pt x="572" y="3659"/>
                  </a:cubicBezTo>
                  <a:cubicBezTo>
                    <a:pt x="1614" y="4230"/>
                    <a:pt x="2767" y="4350"/>
                    <a:pt x="3920" y="4581"/>
                  </a:cubicBezTo>
                  <a:cubicBezTo>
                    <a:pt x="4261" y="4581"/>
                    <a:pt x="4722" y="4120"/>
                    <a:pt x="4611" y="3769"/>
                  </a:cubicBezTo>
                  <a:cubicBezTo>
                    <a:pt x="4611" y="2736"/>
                    <a:pt x="4722" y="1925"/>
                    <a:pt x="4953" y="892"/>
                  </a:cubicBezTo>
                  <a:cubicBezTo>
                    <a:pt x="5024" y="346"/>
                    <a:pt x="4649" y="1"/>
                    <a:pt x="4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23" name="Google Shape;3123;p41"/>
            <p:cNvSpPr/>
            <p:nvPr/>
          </p:nvSpPr>
          <p:spPr>
            <a:xfrm>
              <a:off x="4337233" y="3180058"/>
              <a:ext cx="346436" cy="193462"/>
            </a:xfrm>
            <a:custGeom>
              <a:avLst/>
              <a:gdLst/>
              <a:ahLst/>
              <a:cxnLst/>
              <a:rect l="l" t="t" r="r" b="b"/>
              <a:pathLst>
                <a:path w="8642" h="4826" extrusionOk="0">
                  <a:moveTo>
                    <a:pt x="4897" y="1"/>
                  </a:moveTo>
                  <a:cubicBezTo>
                    <a:pt x="4724" y="1"/>
                    <a:pt x="4552" y="58"/>
                    <a:pt x="4381" y="174"/>
                  </a:cubicBezTo>
                  <a:cubicBezTo>
                    <a:pt x="3108" y="1326"/>
                    <a:pt x="1614" y="2479"/>
                    <a:pt x="572" y="3863"/>
                  </a:cubicBezTo>
                  <a:lnTo>
                    <a:pt x="231" y="3863"/>
                  </a:lnTo>
                  <a:cubicBezTo>
                    <a:pt x="1" y="3863"/>
                    <a:pt x="1" y="4324"/>
                    <a:pt x="231" y="4434"/>
                  </a:cubicBezTo>
                  <a:lnTo>
                    <a:pt x="462" y="4434"/>
                  </a:lnTo>
                  <a:cubicBezTo>
                    <a:pt x="462" y="4494"/>
                    <a:pt x="519" y="4524"/>
                    <a:pt x="591" y="4524"/>
                  </a:cubicBezTo>
                  <a:cubicBezTo>
                    <a:pt x="662" y="4524"/>
                    <a:pt x="748" y="4494"/>
                    <a:pt x="803" y="4434"/>
                  </a:cubicBezTo>
                  <a:cubicBezTo>
                    <a:pt x="2455" y="4698"/>
                    <a:pt x="4169" y="4826"/>
                    <a:pt x="5848" y="4826"/>
                  </a:cubicBezTo>
                  <a:cubicBezTo>
                    <a:pt x="6400" y="4826"/>
                    <a:pt x="6948" y="4812"/>
                    <a:pt x="7489" y="4785"/>
                  </a:cubicBezTo>
                  <a:cubicBezTo>
                    <a:pt x="7950" y="4785"/>
                    <a:pt x="8180" y="4324"/>
                    <a:pt x="8070" y="3973"/>
                  </a:cubicBezTo>
                  <a:cubicBezTo>
                    <a:pt x="8411" y="3863"/>
                    <a:pt x="8641" y="3401"/>
                    <a:pt x="8300" y="2940"/>
                  </a:cubicBezTo>
                  <a:cubicBezTo>
                    <a:pt x="7258" y="2018"/>
                    <a:pt x="6336" y="1207"/>
                    <a:pt x="5414" y="174"/>
                  </a:cubicBezTo>
                  <a:cubicBezTo>
                    <a:pt x="5243" y="58"/>
                    <a:pt x="5070" y="1"/>
                    <a:pt x="48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24" name="Google Shape;3124;p41"/>
            <p:cNvSpPr/>
            <p:nvPr/>
          </p:nvSpPr>
          <p:spPr>
            <a:xfrm>
              <a:off x="5814609" y="2733845"/>
              <a:ext cx="499290" cy="646130"/>
            </a:xfrm>
            <a:custGeom>
              <a:avLst/>
              <a:gdLst/>
              <a:ahLst/>
              <a:cxnLst/>
              <a:rect l="l" t="t" r="r" b="b"/>
              <a:pathLst>
                <a:path w="12455" h="16118" extrusionOk="0">
                  <a:moveTo>
                    <a:pt x="11740" y="0"/>
                  </a:moveTo>
                  <a:cubicBezTo>
                    <a:pt x="11631" y="0"/>
                    <a:pt x="11527" y="36"/>
                    <a:pt x="11442" y="119"/>
                  </a:cubicBezTo>
                  <a:cubicBezTo>
                    <a:pt x="9717" y="2313"/>
                    <a:pt x="8214" y="4730"/>
                    <a:pt x="6600" y="7035"/>
                  </a:cubicBezTo>
                  <a:cubicBezTo>
                    <a:pt x="4756" y="9571"/>
                    <a:pt x="2801" y="12107"/>
                    <a:pt x="606" y="14532"/>
                  </a:cubicBezTo>
                  <a:cubicBezTo>
                    <a:pt x="1" y="15228"/>
                    <a:pt x="639" y="16117"/>
                    <a:pt x="1333" y="16117"/>
                  </a:cubicBezTo>
                  <a:cubicBezTo>
                    <a:pt x="1560" y="16117"/>
                    <a:pt x="1792" y="16023"/>
                    <a:pt x="1989" y="15796"/>
                  </a:cubicBezTo>
                  <a:cubicBezTo>
                    <a:pt x="5909" y="11535"/>
                    <a:pt x="10409" y="6343"/>
                    <a:pt x="12364" y="700"/>
                  </a:cubicBezTo>
                  <a:cubicBezTo>
                    <a:pt x="12455" y="350"/>
                    <a:pt x="12079" y="0"/>
                    <a:pt x="117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25" name="Google Shape;3125;p41"/>
            <p:cNvSpPr/>
            <p:nvPr/>
          </p:nvSpPr>
          <p:spPr>
            <a:xfrm>
              <a:off x="5784624" y="2432467"/>
              <a:ext cx="363273" cy="578463"/>
            </a:xfrm>
            <a:custGeom>
              <a:avLst/>
              <a:gdLst/>
              <a:ahLst/>
              <a:cxnLst/>
              <a:rect l="l" t="t" r="r" b="b"/>
              <a:pathLst>
                <a:path w="9062" h="14430" extrusionOk="0">
                  <a:moveTo>
                    <a:pt x="8565" y="0"/>
                  </a:moveTo>
                  <a:cubicBezTo>
                    <a:pt x="8508" y="0"/>
                    <a:pt x="8449" y="9"/>
                    <a:pt x="8390" y="28"/>
                  </a:cubicBezTo>
                  <a:cubicBezTo>
                    <a:pt x="6546" y="1301"/>
                    <a:pt x="5393" y="3717"/>
                    <a:pt x="4240" y="5562"/>
                  </a:cubicBezTo>
                  <a:cubicBezTo>
                    <a:pt x="2737" y="7987"/>
                    <a:pt x="1474" y="10403"/>
                    <a:pt x="321" y="12939"/>
                  </a:cubicBezTo>
                  <a:cubicBezTo>
                    <a:pt x="1" y="13740"/>
                    <a:pt x="624" y="14430"/>
                    <a:pt x="1229" y="14430"/>
                  </a:cubicBezTo>
                  <a:cubicBezTo>
                    <a:pt x="1495" y="14430"/>
                    <a:pt x="1758" y="14297"/>
                    <a:pt x="1935" y="13981"/>
                  </a:cubicBezTo>
                  <a:cubicBezTo>
                    <a:pt x="3088" y="11556"/>
                    <a:pt x="4240" y="9250"/>
                    <a:pt x="5624" y="6945"/>
                  </a:cubicBezTo>
                  <a:cubicBezTo>
                    <a:pt x="6776" y="4870"/>
                    <a:pt x="8501" y="2795"/>
                    <a:pt x="8962" y="490"/>
                  </a:cubicBezTo>
                  <a:cubicBezTo>
                    <a:pt x="9061" y="207"/>
                    <a:pt x="8838" y="0"/>
                    <a:pt x="85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26" name="Google Shape;3126;p41"/>
            <p:cNvSpPr/>
            <p:nvPr/>
          </p:nvSpPr>
          <p:spPr>
            <a:xfrm>
              <a:off x="6014485" y="2912033"/>
              <a:ext cx="397427" cy="461567"/>
            </a:xfrm>
            <a:custGeom>
              <a:avLst/>
              <a:gdLst/>
              <a:ahLst/>
              <a:cxnLst/>
              <a:rect l="l" t="t" r="r" b="b"/>
              <a:pathLst>
                <a:path w="9914" h="11514" extrusionOk="0">
                  <a:moveTo>
                    <a:pt x="8535" y="1"/>
                  </a:moveTo>
                  <a:cubicBezTo>
                    <a:pt x="8420" y="1"/>
                    <a:pt x="8305" y="59"/>
                    <a:pt x="8189" y="174"/>
                  </a:cubicBezTo>
                  <a:cubicBezTo>
                    <a:pt x="5303" y="3051"/>
                    <a:pt x="2998" y="6509"/>
                    <a:pt x="461" y="9626"/>
                  </a:cubicBezTo>
                  <a:cubicBezTo>
                    <a:pt x="0" y="9968"/>
                    <a:pt x="120" y="10549"/>
                    <a:pt x="461" y="10890"/>
                  </a:cubicBezTo>
                  <a:cubicBezTo>
                    <a:pt x="461" y="11120"/>
                    <a:pt x="692" y="11471"/>
                    <a:pt x="1042" y="11471"/>
                  </a:cubicBezTo>
                  <a:cubicBezTo>
                    <a:pt x="1440" y="11500"/>
                    <a:pt x="1839" y="11514"/>
                    <a:pt x="2235" y="11514"/>
                  </a:cubicBezTo>
                  <a:cubicBezTo>
                    <a:pt x="3328" y="11514"/>
                    <a:pt x="4408" y="11409"/>
                    <a:pt x="5423" y="11240"/>
                  </a:cubicBezTo>
                  <a:cubicBezTo>
                    <a:pt x="5534" y="11240"/>
                    <a:pt x="5653" y="11120"/>
                    <a:pt x="5653" y="11010"/>
                  </a:cubicBezTo>
                  <a:cubicBezTo>
                    <a:pt x="6456" y="10318"/>
                    <a:pt x="7147" y="9626"/>
                    <a:pt x="7839" y="8815"/>
                  </a:cubicBezTo>
                  <a:cubicBezTo>
                    <a:pt x="8420" y="8012"/>
                    <a:pt x="9222" y="7201"/>
                    <a:pt x="9573" y="6279"/>
                  </a:cubicBezTo>
                  <a:lnTo>
                    <a:pt x="9573" y="6168"/>
                  </a:lnTo>
                  <a:cubicBezTo>
                    <a:pt x="9914" y="5126"/>
                    <a:pt x="9803" y="3863"/>
                    <a:pt x="9683" y="2821"/>
                  </a:cubicBezTo>
                  <a:cubicBezTo>
                    <a:pt x="9573" y="2018"/>
                    <a:pt x="9683" y="746"/>
                    <a:pt x="8992" y="285"/>
                  </a:cubicBezTo>
                  <a:cubicBezTo>
                    <a:pt x="8881" y="285"/>
                    <a:pt x="8881" y="174"/>
                    <a:pt x="8881" y="174"/>
                  </a:cubicBezTo>
                  <a:cubicBezTo>
                    <a:pt x="8766" y="59"/>
                    <a:pt x="8651" y="1"/>
                    <a:pt x="85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27" name="Google Shape;3127;p41"/>
            <p:cNvSpPr/>
            <p:nvPr/>
          </p:nvSpPr>
          <p:spPr>
            <a:xfrm>
              <a:off x="5804107" y="2635991"/>
              <a:ext cx="421721" cy="568842"/>
            </a:xfrm>
            <a:custGeom>
              <a:avLst/>
              <a:gdLst/>
              <a:ahLst/>
              <a:cxnLst/>
              <a:rect l="l" t="t" r="r" b="b"/>
              <a:pathLst>
                <a:path w="10520" h="14190" extrusionOk="0">
                  <a:moveTo>
                    <a:pt x="9867" y="1"/>
                  </a:moveTo>
                  <a:cubicBezTo>
                    <a:pt x="9740" y="1"/>
                    <a:pt x="9615" y="44"/>
                    <a:pt x="9518" y="143"/>
                  </a:cubicBezTo>
                  <a:cubicBezTo>
                    <a:pt x="7904" y="1988"/>
                    <a:pt x="6632" y="4173"/>
                    <a:pt x="5248" y="6248"/>
                  </a:cubicBezTo>
                  <a:cubicBezTo>
                    <a:pt x="3635" y="8554"/>
                    <a:pt x="2021" y="10749"/>
                    <a:pt x="407" y="12934"/>
                  </a:cubicBezTo>
                  <a:cubicBezTo>
                    <a:pt x="0" y="13590"/>
                    <a:pt x="582" y="14190"/>
                    <a:pt x="1201" y="14190"/>
                  </a:cubicBezTo>
                  <a:cubicBezTo>
                    <a:pt x="1453" y="14190"/>
                    <a:pt x="1710" y="14091"/>
                    <a:pt x="1910" y="13856"/>
                  </a:cubicBezTo>
                  <a:cubicBezTo>
                    <a:pt x="4907" y="9707"/>
                    <a:pt x="8476" y="5326"/>
                    <a:pt x="10440" y="604"/>
                  </a:cubicBezTo>
                  <a:cubicBezTo>
                    <a:pt x="10520" y="274"/>
                    <a:pt x="10187" y="1"/>
                    <a:pt x="98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28" name="Google Shape;3128;p41"/>
            <p:cNvSpPr/>
            <p:nvPr/>
          </p:nvSpPr>
          <p:spPr>
            <a:xfrm>
              <a:off x="6285314" y="3103050"/>
              <a:ext cx="332686" cy="279129"/>
            </a:xfrm>
            <a:custGeom>
              <a:avLst/>
              <a:gdLst/>
              <a:ahLst/>
              <a:cxnLst/>
              <a:rect l="l" t="t" r="r" b="b"/>
              <a:pathLst>
                <a:path w="8299" h="6963" extrusionOk="0">
                  <a:moveTo>
                    <a:pt x="7579" y="0"/>
                  </a:moveTo>
                  <a:cubicBezTo>
                    <a:pt x="7530" y="0"/>
                    <a:pt x="7479" y="7"/>
                    <a:pt x="7428" y="20"/>
                  </a:cubicBezTo>
                  <a:cubicBezTo>
                    <a:pt x="4772" y="1173"/>
                    <a:pt x="2466" y="3247"/>
                    <a:pt x="622" y="5433"/>
                  </a:cubicBezTo>
                  <a:cubicBezTo>
                    <a:pt x="0" y="6062"/>
                    <a:pt x="619" y="6962"/>
                    <a:pt x="1307" y="6962"/>
                  </a:cubicBezTo>
                  <a:cubicBezTo>
                    <a:pt x="1506" y="6962"/>
                    <a:pt x="1712" y="6886"/>
                    <a:pt x="1895" y="6706"/>
                  </a:cubicBezTo>
                  <a:cubicBezTo>
                    <a:pt x="3850" y="4631"/>
                    <a:pt x="6044" y="2786"/>
                    <a:pt x="7889" y="711"/>
                  </a:cubicBezTo>
                  <a:cubicBezTo>
                    <a:pt x="8299" y="400"/>
                    <a:pt x="7979" y="0"/>
                    <a:pt x="757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29" name="Google Shape;3129;p41"/>
            <p:cNvSpPr/>
            <p:nvPr/>
          </p:nvSpPr>
          <p:spPr>
            <a:xfrm>
              <a:off x="6494570" y="3177212"/>
              <a:ext cx="285984" cy="194464"/>
            </a:xfrm>
            <a:custGeom>
              <a:avLst/>
              <a:gdLst/>
              <a:ahLst/>
              <a:cxnLst/>
              <a:rect l="l" t="t" r="r" b="b"/>
              <a:pathLst>
                <a:path w="7134" h="4851" extrusionOk="0">
                  <a:moveTo>
                    <a:pt x="6464" y="0"/>
                  </a:moveTo>
                  <a:cubicBezTo>
                    <a:pt x="6429" y="0"/>
                    <a:pt x="6394" y="5"/>
                    <a:pt x="6358" y="14"/>
                  </a:cubicBezTo>
                  <a:cubicBezTo>
                    <a:pt x="5316" y="475"/>
                    <a:pt x="4283" y="936"/>
                    <a:pt x="3360" y="1508"/>
                  </a:cubicBezTo>
                  <a:cubicBezTo>
                    <a:pt x="2318" y="1969"/>
                    <a:pt x="1286" y="2661"/>
                    <a:pt x="474" y="3472"/>
                  </a:cubicBezTo>
                  <a:cubicBezTo>
                    <a:pt x="1" y="4045"/>
                    <a:pt x="468" y="4851"/>
                    <a:pt x="1104" y="4851"/>
                  </a:cubicBezTo>
                  <a:cubicBezTo>
                    <a:pt x="1236" y="4851"/>
                    <a:pt x="1376" y="4815"/>
                    <a:pt x="1516" y="4736"/>
                  </a:cubicBezTo>
                  <a:cubicBezTo>
                    <a:pt x="2438" y="4275"/>
                    <a:pt x="3360" y="3472"/>
                    <a:pt x="4163" y="2891"/>
                  </a:cubicBezTo>
                  <a:cubicBezTo>
                    <a:pt x="4974" y="2089"/>
                    <a:pt x="5896" y="1508"/>
                    <a:pt x="6819" y="817"/>
                  </a:cubicBezTo>
                  <a:cubicBezTo>
                    <a:pt x="7133" y="604"/>
                    <a:pt x="6868" y="0"/>
                    <a:pt x="64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30" name="Google Shape;3130;p41"/>
            <p:cNvSpPr/>
            <p:nvPr/>
          </p:nvSpPr>
          <p:spPr>
            <a:xfrm>
              <a:off x="6652193" y="3246603"/>
              <a:ext cx="263615" cy="127077"/>
            </a:xfrm>
            <a:custGeom>
              <a:avLst/>
              <a:gdLst/>
              <a:ahLst/>
              <a:cxnLst/>
              <a:rect l="l" t="t" r="r" b="b"/>
              <a:pathLst>
                <a:path w="6576" h="3170" extrusionOk="0">
                  <a:moveTo>
                    <a:pt x="5185" y="0"/>
                  </a:moveTo>
                  <a:cubicBezTo>
                    <a:pt x="5054" y="0"/>
                    <a:pt x="4931" y="39"/>
                    <a:pt x="4842" y="128"/>
                  </a:cubicBezTo>
                  <a:lnTo>
                    <a:pt x="4611" y="128"/>
                  </a:lnTo>
                  <a:cubicBezTo>
                    <a:pt x="3228" y="469"/>
                    <a:pt x="2075" y="1050"/>
                    <a:pt x="812" y="1622"/>
                  </a:cubicBezTo>
                  <a:cubicBezTo>
                    <a:pt x="0" y="1972"/>
                    <a:pt x="461" y="3125"/>
                    <a:pt x="1273" y="3125"/>
                  </a:cubicBezTo>
                  <a:cubicBezTo>
                    <a:pt x="1783" y="3125"/>
                    <a:pt x="2405" y="3170"/>
                    <a:pt x="3030" y="3170"/>
                  </a:cubicBezTo>
                  <a:cubicBezTo>
                    <a:pt x="3818" y="3170"/>
                    <a:pt x="4611" y="3098"/>
                    <a:pt x="5192" y="2774"/>
                  </a:cubicBezTo>
                  <a:cubicBezTo>
                    <a:pt x="6225" y="2313"/>
                    <a:pt x="6575" y="1160"/>
                    <a:pt x="5764" y="238"/>
                  </a:cubicBezTo>
                  <a:cubicBezTo>
                    <a:pt x="5622" y="97"/>
                    <a:pt x="5394" y="0"/>
                    <a:pt x="51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31" name="Google Shape;3131;p41"/>
            <p:cNvSpPr/>
            <p:nvPr/>
          </p:nvSpPr>
          <p:spPr>
            <a:xfrm>
              <a:off x="6359396" y="2543469"/>
              <a:ext cx="268105" cy="291837"/>
            </a:xfrm>
            <a:custGeom>
              <a:avLst/>
              <a:gdLst/>
              <a:ahLst/>
              <a:cxnLst/>
              <a:rect l="l" t="t" r="r" b="b"/>
              <a:pathLst>
                <a:path w="6688" h="7280" extrusionOk="0">
                  <a:moveTo>
                    <a:pt x="5413" y="0"/>
                  </a:moveTo>
                  <a:cubicBezTo>
                    <a:pt x="5228" y="0"/>
                    <a:pt x="5044" y="76"/>
                    <a:pt x="4888" y="257"/>
                  </a:cubicBezTo>
                  <a:cubicBezTo>
                    <a:pt x="3274" y="2221"/>
                    <a:pt x="1541" y="4296"/>
                    <a:pt x="277" y="6371"/>
                  </a:cubicBezTo>
                  <a:cubicBezTo>
                    <a:pt x="0" y="6822"/>
                    <a:pt x="448" y="7279"/>
                    <a:pt x="876" y="7279"/>
                  </a:cubicBezTo>
                  <a:cubicBezTo>
                    <a:pt x="990" y="7279"/>
                    <a:pt x="1102" y="7247"/>
                    <a:pt x="1199" y="7173"/>
                  </a:cubicBezTo>
                  <a:cubicBezTo>
                    <a:pt x="3044" y="5449"/>
                    <a:pt x="4538" y="3484"/>
                    <a:pt x="6151" y="1529"/>
                  </a:cubicBezTo>
                  <a:cubicBezTo>
                    <a:pt x="6687" y="900"/>
                    <a:pt x="6049" y="0"/>
                    <a:pt x="54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32" name="Google Shape;3132;p41"/>
            <p:cNvSpPr/>
            <p:nvPr/>
          </p:nvSpPr>
          <p:spPr>
            <a:xfrm>
              <a:off x="6629263" y="2416272"/>
              <a:ext cx="92442" cy="80496"/>
            </a:xfrm>
            <a:custGeom>
              <a:avLst/>
              <a:gdLst/>
              <a:ahLst/>
              <a:cxnLst/>
              <a:rect l="l" t="t" r="r" b="b"/>
              <a:pathLst>
                <a:path w="2306" h="2008" extrusionOk="0">
                  <a:moveTo>
                    <a:pt x="1207" y="1"/>
                  </a:moveTo>
                  <a:cubicBezTo>
                    <a:pt x="816" y="1"/>
                    <a:pt x="400" y="215"/>
                    <a:pt x="231" y="552"/>
                  </a:cubicBezTo>
                  <a:cubicBezTo>
                    <a:pt x="111" y="663"/>
                    <a:pt x="0" y="1013"/>
                    <a:pt x="111" y="1244"/>
                  </a:cubicBezTo>
                  <a:cubicBezTo>
                    <a:pt x="206" y="1694"/>
                    <a:pt x="655" y="2007"/>
                    <a:pt x="1121" y="2007"/>
                  </a:cubicBezTo>
                  <a:cubicBezTo>
                    <a:pt x="1246" y="2007"/>
                    <a:pt x="1373" y="1985"/>
                    <a:pt x="1494" y="1936"/>
                  </a:cubicBezTo>
                  <a:cubicBezTo>
                    <a:pt x="2306" y="1585"/>
                    <a:pt x="2306" y="552"/>
                    <a:pt x="1614" y="91"/>
                  </a:cubicBezTo>
                  <a:cubicBezTo>
                    <a:pt x="1491" y="29"/>
                    <a:pt x="1351" y="1"/>
                    <a:pt x="120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33" name="Google Shape;3133;p41"/>
            <p:cNvSpPr/>
            <p:nvPr/>
          </p:nvSpPr>
          <p:spPr>
            <a:xfrm>
              <a:off x="6453681" y="2864530"/>
              <a:ext cx="218878" cy="202362"/>
            </a:xfrm>
            <a:custGeom>
              <a:avLst/>
              <a:gdLst/>
              <a:ahLst/>
              <a:cxnLst/>
              <a:rect l="l" t="t" r="r" b="b"/>
              <a:pathLst>
                <a:path w="5460" h="5048" extrusionOk="0">
                  <a:moveTo>
                    <a:pt x="747" y="1"/>
                  </a:moveTo>
                  <a:cubicBezTo>
                    <a:pt x="544" y="1"/>
                    <a:pt x="341" y="146"/>
                    <a:pt x="341" y="437"/>
                  </a:cubicBezTo>
                  <a:cubicBezTo>
                    <a:pt x="231" y="1700"/>
                    <a:pt x="0" y="2973"/>
                    <a:pt x="0" y="4236"/>
                  </a:cubicBezTo>
                  <a:cubicBezTo>
                    <a:pt x="0" y="4697"/>
                    <a:pt x="341" y="5048"/>
                    <a:pt x="802" y="5048"/>
                  </a:cubicBezTo>
                  <a:cubicBezTo>
                    <a:pt x="1955" y="4928"/>
                    <a:pt x="3228" y="4817"/>
                    <a:pt x="4491" y="4587"/>
                  </a:cubicBezTo>
                  <a:cubicBezTo>
                    <a:pt x="5459" y="4261"/>
                    <a:pt x="5130" y="2949"/>
                    <a:pt x="4243" y="2949"/>
                  </a:cubicBezTo>
                  <a:cubicBezTo>
                    <a:pt x="4175" y="2949"/>
                    <a:pt x="4104" y="2956"/>
                    <a:pt x="4030" y="2973"/>
                  </a:cubicBezTo>
                  <a:cubicBezTo>
                    <a:pt x="3228" y="3203"/>
                    <a:pt x="2306" y="3314"/>
                    <a:pt x="1494" y="3434"/>
                  </a:cubicBezTo>
                  <a:cubicBezTo>
                    <a:pt x="1383" y="2392"/>
                    <a:pt x="1263" y="1359"/>
                    <a:pt x="1153" y="437"/>
                  </a:cubicBezTo>
                  <a:cubicBezTo>
                    <a:pt x="1153" y="146"/>
                    <a:pt x="950" y="1"/>
                    <a:pt x="7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34" name="Google Shape;3134;p41"/>
            <p:cNvSpPr/>
            <p:nvPr/>
          </p:nvSpPr>
          <p:spPr>
            <a:xfrm>
              <a:off x="6554300" y="2735368"/>
              <a:ext cx="204406" cy="183641"/>
            </a:xfrm>
            <a:custGeom>
              <a:avLst/>
              <a:gdLst/>
              <a:ahLst/>
              <a:cxnLst/>
              <a:rect l="l" t="t" r="r" b="b"/>
              <a:pathLst>
                <a:path w="5099" h="4581" extrusionOk="0">
                  <a:moveTo>
                    <a:pt x="802" y="1"/>
                  </a:moveTo>
                  <a:cubicBezTo>
                    <a:pt x="390" y="1"/>
                    <a:pt x="0" y="346"/>
                    <a:pt x="137" y="892"/>
                  </a:cubicBezTo>
                  <a:cubicBezTo>
                    <a:pt x="367" y="1925"/>
                    <a:pt x="487" y="2736"/>
                    <a:pt x="367" y="3769"/>
                  </a:cubicBezTo>
                  <a:cubicBezTo>
                    <a:pt x="367" y="4120"/>
                    <a:pt x="718" y="4581"/>
                    <a:pt x="1179" y="4581"/>
                  </a:cubicBezTo>
                  <a:cubicBezTo>
                    <a:pt x="2332" y="4350"/>
                    <a:pt x="3484" y="4230"/>
                    <a:pt x="4517" y="3659"/>
                  </a:cubicBezTo>
                  <a:cubicBezTo>
                    <a:pt x="5098" y="3428"/>
                    <a:pt x="4637" y="2736"/>
                    <a:pt x="4056" y="2736"/>
                  </a:cubicBezTo>
                  <a:cubicBezTo>
                    <a:pt x="3364" y="2847"/>
                    <a:pt x="2673" y="2967"/>
                    <a:pt x="1870" y="3078"/>
                  </a:cubicBezTo>
                  <a:cubicBezTo>
                    <a:pt x="1981" y="2155"/>
                    <a:pt x="1870" y="1233"/>
                    <a:pt x="1520" y="542"/>
                  </a:cubicBezTo>
                  <a:cubicBezTo>
                    <a:pt x="1381" y="165"/>
                    <a:pt x="1086" y="1"/>
                    <a:pt x="8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35" name="Google Shape;3135;p41"/>
            <p:cNvSpPr/>
            <p:nvPr/>
          </p:nvSpPr>
          <p:spPr>
            <a:xfrm>
              <a:off x="6966397" y="3180058"/>
              <a:ext cx="346837" cy="193462"/>
            </a:xfrm>
            <a:custGeom>
              <a:avLst/>
              <a:gdLst/>
              <a:ahLst/>
              <a:cxnLst/>
              <a:rect l="l" t="t" r="r" b="b"/>
              <a:pathLst>
                <a:path w="8652" h="4826" extrusionOk="0">
                  <a:moveTo>
                    <a:pt x="3690" y="1"/>
                  </a:moveTo>
                  <a:cubicBezTo>
                    <a:pt x="3517" y="1"/>
                    <a:pt x="3344" y="58"/>
                    <a:pt x="3229" y="174"/>
                  </a:cubicBezTo>
                  <a:cubicBezTo>
                    <a:pt x="2306" y="1207"/>
                    <a:pt x="1273" y="2018"/>
                    <a:pt x="351" y="2940"/>
                  </a:cubicBezTo>
                  <a:cubicBezTo>
                    <a:pt x="1" y="3401"/>
                    <a:pt x="121" y="3863"/>
                    <a:pt x="462" y="3973"/>
                  </a:cubicBezTo>
                  <a:cubicBezTo>
                    <a:pt x="462" y="4324"/>
                    <a:pt x="582" y="4785"/>
                    <a:pt x="1154" y="4785"/>
                  </a:cubicBezTo>
                  <a:cubicBezTo>
                    <a:pt x="1697" y="4812"/>
                    <a:pt x="2247" y="4826"/>
                    <a:pt x="2800" y="4826"/>
                  </a:cubicBezTo>
                  <a:cubicBezTo>
                    <a:pt x="4482" y="4826"/>
                    <a:pt x="6195" y="4698"/>
                    <a:pt x="7839" y="4434"/>
                  </a:cubicBezTo>
                  <a:cubicBezTo>
                    <a:pt x="7899" y="4494"/>
                    <a:pt x="7957" y="4524"/>
                    <a:pt x="8015" y="4524"/>
                  </a:cubicBezTo>
                  <a:cubicBezTo>
                    <a:pt x="8072" y="4524"/>
                    <a:pt x="8130" y="4494"/>
                    <a:pt x="8190" y="4434"/>
                  </a:cubicBezTo>
                  <a:lnTo>
                    <a:pt x="8301" y="4434"/>
                  </a:lnTo>
                  <a:cubicBezTo>
                    <a:pt x="8651" y="4324"/>
                    <a:pt x="8651" y="3863"/>
                    <a:pt x="8301" y="3863"/>
                  </a:cubicBezTo>
                  <a:lnTo>
                    <a:pt x="8070" y="3863"/>
                  </a:lnTo>
                  <a:cubicBezTo>
                    <a:pt x="7037" y="2479"/>
                    <a:pt x="5423" y="1326"/>
                    <a:pt x="4151" y="174"/>
                  </a:cubicBezTo>
                  <a:cubicBezTo>
                    <a:pt x="4035" y="58"/>
                    <a:pt x="3863" y="1"/>
                    <a:pt x="369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36" name="Google Shape;3136;p41"/>
            <p:cNvSpPr/>
            <p:nvPr/>
          </p:nvSpPr>
          <p:spPr>
            <a:xfrm>
              <a:off x="5332840" y="3326498"/>
              <a:ext cx="501855" cy="646251"/>
            </a:xfrm>
            <a:custGeom>
              <a:avLst/>
              <a:gdLst/>
              <a:ahLst/>
              <a:cxnLst/>
              <a:rect l="l" t="t" r="r" b="b"/>
              <a:pathLst>
                <a:path w="12519" h="16121" extrusionOk="0">
                  <a:moveTo>
                    <a:pt x="11206" y="0"/>
                  </a:moveTo>
                  <a:cubicBezTo>
                    <a:pt x="10981" y="0"/>
                    <a:pt x="10748" y="94"/>
                    <a:pt x="10549" y="320"/>
                  </a:cubicBezTo>
                  <a:cubicBezTo>
                    <a:pt x="6630" y="4701"/>
                    <a:pt x="2139" y="9773"/>
                    <a:pt x="174" y="15426"/>
                  </a:cubicBezTo>
                  <a:cubicBezTo>
                    <a:pt x="1" y="15773"/>
                    <a:pt x="419" y="16121"/>
                    <a:pt x="782" y="16121"/>
                  </a:cubicBezTo>
                  <a:cubicBezTo>
                    <a:pt x="900" y="16121"/>
                    <a:pt x="1013" y="16084"/>
                    <a:pt x="1097" y="15997"/>
                  </a:cubicBezTo>
                  <a:cubicBezTo>
                    <a:pt x="2830" y="13812"/>
                    <a:pt x="4214" y="11387"/>
                    <a:pt x="5827" y="9081"/>
                  </a:cubicBezTo>
                  <a:cubicBezTo>
                    <a:pt x="7672" y="6545"/>
                    <a:pt x="9747" y="4009"/>
                    <a:pt x="11822" y="1593"/>
                  </a:cubicBezTo>
                  <a:cubicBezTo>
                    <a:pt x="12518" y="896"/>
                    <a:pt x="11900" y="0"/>
                    <a:pt x="112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37" name="Google Shape;3137;p41"/>
            <p:cNvSpPr/>
            <p:nvPr/>
          </p:nvSpPr>
          <p:spPr>
            <a:xfrm>
              <a:off x="5501728" y="3696986"/>
              <a:ext cx="363714" cy="577100"/>
            </a:xfrm>
            <a:custGeom>
              <a:avLst/>
              <a:gdLst/>
              <a:ahLst/>
              <a:cxnLst/>
              <a:rect l="l" t="t" r="r" b="b"/>
              <a:pathLst>
                <a:path w="9073" h="14396" extrusionOk="0">
                  <a:moveTo>
                    <a:pt x="7900" y="1"/>
                  </a:moveTo>
                  <a:cubicBezTo>
                    <a:pt x="7617" y="1"/>
                    <a:pt x="7333" y="156"/>
                    <a:pt x="7148" y="531"/>
                  </a:cubicBezTo>
                  <a:cubicBezTo>
                    <a:pt x="5875" y="2836"/>
                    <a:pt x="4722" y="5262"/>
                    <a:pt x="3459" y="7567"/>
                  </a:cubicBezTo>
                  <a:cubicBezTo>
                    <a:pt x="2306" y="9522"/>
                    <a:pt x="462" y="11597"/>
                    <a:pt x="1" y="13902"/>
                  </a:cubicBezTo>
                  <a:cubicBezTo>
                    <a:pt x="1" y="14189"/>
                    <a:pt x="229" y="14396"/>
                    <a:pt x="438" y="14396"/>
                  </a:cubicBezTo>
                  <a:cubicBezTo>
                    <a:pt x="485" y="14396"/>
                    <a:pt x="530" y="14385"/>
                    <a:pt x="572" y="14364"/>
                  </a:cubicBezTo>
                  <a:cubicBezTo>
                    <a:pt x="2537" y="13100"/>
                    <a:pt x="3689" y="10675"/>
                    <a:pt x="4842" y="8830"/>
                  </a:cubicBezTo>
                  <a:cubicBezTo>
                    <a:pt x="6225" y="6414"/>
                    <a:pt x="7609" y="3989"/>
                    <a:pt x="8761" y="1453"/>
                  </a:cubicBezTo>
                  <a:cubicBezTo>
                    <a:pt x="9073" y="674"/>
                    <a:pt x="8488" y="1"/>
                    <a:pt x="790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38" name="Google Shape;3138;p41"/>
            <p:cNvSpPr/>
            <p:nvPr/>
          </p:nvSpPr>
          <p:spPr>
            <a:xfrm>
              <a:off x="5238154" y="3332992"/>
              <a:ext cx="393018" cy="462409"/>
            </a:xfrm>
            <a:custGeom>
              <a:avLst/>
              <a:gdLst/>
              <a:ahLst/>
              <a:cxnLst/>
              <a:rect l="l" t="t" r="r" b="b"/>
              <a:pathLst>
                <a:path w="9804" h="11535" extrusionOk="0">
                  <a:moveTo>
                    <a:pt x="7669" y="0"/>
                  </a:moveTo>
                  <a:cubicBezTo>
                    <a:pt x="6581" y="0"/>
                    <a:pt x="5511" y="110"/>
                    <a:pt x="4501" y="278"/>
                  </a:cubicBezTo>
                  <a:cubicBezTo>
                    <a:pt x="4270" y="278"/>
                    <a:pt x="4270" y="389"/>
                    <a:pt x="4150" y="509"/>
                  </a:cubicBezTo>
                  <a:cubicBezTo>
                    <a:pt x="3348" y="1200"/>
                    <a:pt x="2656" y="1892"/>
                    <a:pt x="2075" y="2694"/>
                  </a:cubicBezTo>
                  <a:cubicBezTo>
                    <a:pt x="1504" y="3506"/>
                    <a:pt x="692" y="4308"/>
                    <a:pt x="351" y="5230"/>
                  </a:cubicBezTo>
                  <a:cubicBezTo>
                    <a:pt x="351" y="5230"/>
                    <a:pt x="231" y="5230"/>
                    <a:pt x="231" y="5350"/>
                  </a:cubicBezTo>
                  <a:cubicBezTo>
                    <a:pt x="0" y="6383"/>
                    <a:pt x="120" y="7656"/>
                    <a:pt x="231" y="8808"/>
                  </a:cubicBezTo>
                  <a:cubicBezTo>
                    <a:pt x="351" y="9500"/>
                    <a:pt x="231" y="10763"/>
                    <a:pt x="923" y="11225"/>
                  </a:cubicBezTo>
                  <a:cubicBezTo>
                    <a:pt x="923" y="11344"/>
                    <a:pt x="1042" y="11344"/>
                    <a:pt x="1042" y="11344"/>
                  </a:cubicBezTo>
                  <a:cubicBezTo>
                    <a:pt x="1176" y="11478"/>
                    <a:pt x="1310" y="11534"/>
                    <a:pt x="1444" y="11534"/>
                  </a:cubicBezTo>
                  <a:cubicBezTo>
                    <a:pt x="1541" y="11534"/>
                    <a:pt x="1637" y="11505"/>
                    <a:pt x="1734" y="11455"/>
                  </a:cubicBezTo>
                  <a:cubicBezTo>
                    <a:pt x="4501" y="8578"/>
                    <a:pt x="6917" y="5000"/>
                    <a:pt x="9453" y="1892"/>
                  </a:cubicBezTo>
                  <a:cubicBezTo>
                    <a:pt x="9803" y="1541"/>
                    <a:pt x="9683" y="970"/>
                    <a:pt x="9453" y="739"/>
                  </a:cubicBezTo>
                  <a:cubicBezTo>
                    <a:pt x="9453" y="389"/>
                    <a:pt x="9222" y="48"/>
                    <a:pt x="8881" y="48"/>
                  </a:cubicBezTo>
                  <a:cubicBezTo>
                    <a:pt x="8476" y="15"/>
                    <a:pt x="8071" y="0"/>
                    <a:pt x="76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39" name="Google Shape;3139;p41"/>
            <p:cNvSpPr/>
            <p:nvPr/>
          </p:nvSpPr>
          <p:spPr>
            <a:xfrm>
              <a:off x="5424360" y="3503363"/>
              <a:ext cx="419917" cy="567238"/>
            </a:xfrm>
            <a:custGeom>
              <a:avLst/>
              <a:gdLst/>
              <a:ahLst/>
              <a:cxnLst/>
              <a:rect l="l" t="t" r="r" b="b"/>
              <a:pathLst>
                <a:path w="10475" h="14150" extrusionOk="0">
                  <a:moveTo>
                    <a:pt x="9331" y="0"/>
                  </a:moveTo>
                  <a:cubicBezTo>
                    <a:pt x="9066" y="0"/>
                    <a:pt x="8795" y="120"/>
                    <a:pt x="8616" y="408"/>
                  </a:cubicBezTo>
                  <a:cubicBezTo>
                    <a:pt x="5619" y="4438"/>
                    <a:pt x="2041" y="8819"/>
                    <a:pt x="86" y="13550"/>
                  </a:cubicBezTo>
                  <a:cubicBezTo>
                    <a:pt x="0" y="13880"/>
                    <a:pt x="331" y="14149"/>
                    <a:pt x="611" y="14149"/>
                  </a:cubicBezTo>
                  <a:cubicBezTo>
                    <a:pt x="721" y="14149"/>
                    <a:pt x="823" y="14107"/>
                    <a:pt x="889" y="14011"/>
                  </a:cubicBezTo>
                  <a:cubicBezTo>
                    <a:pt x="2622" y="12166"/>
                    <a:pt x="3886" y="9972"/>
                    <a:pt x="5269" y="7897"/>
                  </a:cubicBezTo>
                  <a:cubicBezTo>
                    <a:pt x="6772" y="5711"/>
                    <a:pt x="8386" y="3406"/>
                    <a:pt x="10000" y="1211"/>
                  </a:cubicBezTo>
                  <a:cubicBezTo>
                    <a:pt x="10475" y="577"/>
                    <a:pt x="9914" y="0"/>
                    <a:pt x="93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40" name="Google Shape;3140;p41"/>
            <p:cNvSpPr/>
            <p:nvPr/>
          </p:nvSpPr>
          <p:spPr>
            <a:xfrm>
              <a:off x="5032547" y="3326417"/>
              <a:ext cx="328196" cy="278648"/>
            </a:xfrm>
            <a:custGeom>
              <a:avLst/>
              <a:gdLst/>
              <a:ahLst/>
              <a:cxnLst/>
              <a:rect l="l" t="t" r="r" b="b"/>
              <a:pathLst>
                <a:path w="8187" h="6951" extrusionOk="0">
                  <a:moveTo>
                    <a:pt x="7028" y="0"/>
                  </a:moveTo>
                  <a:cubicBezTo>
                    <a:pt x="6820" y="0"/>
                    <a:pt x="6600" y="94"/>
                    <a:pt x="6402" y="322"/>
                  </a:cubicBezTo>
                  <a:cubicBezTo>
                    <a:pt x="4438" y="2286"/>
                    <a:pt x="2252" y="4131"/>
                    <a:pt x="288" y="6206"/>
                  </a:cubicBezTo>
                  <a:cubicBezTo>
                    <a:pt x="1" y="6493"/>
                    <a:pt x="282" y="6950"/>
                    <a:pt x="653" y="6950"/>
                  </a:cubicBezTo>
                  <a:cubicBezTo>
                    <a:pt x="723" y="6950"/>
                    <a:pt x="796" y="6934"/>
                    <a:pt x="869" y="6897"/>
                  </a:cubicBezTo>
                  <a:cubicBezTo>
                    <a:pt x="3516" y="5745"/>
                    <a:pt x="5821" y="3670"/>
                    <a:pt x="7665" y="1475"/>
                  </a:cubicBezTo>
                  <a:cubicBezTo>
                    <a:pt x="8186" y="871"/>
                    <a:pt x="7661" y="0"/>
                    <a:pt x="702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41" name="Google Shape;3141;p41"/>
            <p:cNvSpPr/>
            <p:nvPr/>
          </p:nvSpPr>
          <p:spPr>
            <a:xfrm>
              <a:off x="4869672" y="3336359"/>
              <a:ext cx="286024" cy="193222"/>
            </a:xfrm>
            <a:custGeom>
              <a:avLst/>
              <a:gdLst/>
              <a:ahLst/>
              <a:cxnLst/>
              <a:rect l="l" t="t" r="r" b="b"/>
              <a:pathLst>
                <a:path w="7135" h="4820" extrusionOk="0">
                  <a:moveTo>
                    <a:pt x="5975" y="1"/>
                  </a:moveTo>
                  <a:cubicBezTo>
                    <a:pt x="5861" y="1"/>
                    <a:pt x="5742" y="24"/>
                    <a:pt x="5623" y="74"/>
                  </a:cubicBezTo>
                  <a:cubicBezTo>
                    <a:pt x="4701" y="535"/>
                    <a:pt x="3779" y="1347"/>
                    <a:pt x="2968" y="2038"/>
                  </a:cubicBezTo>
                  <a:cubicBezTo>
                    <a:pt x="2165" y="2730"/>
                    <a:pt x="1123" y="3302"/>
                    <a:pt x="321" y="3994"/>
                  </a:cubicBezTo>
                  <a:cubicBezTo>
                    <a:pt x="1" y="4314"/>
                    <a:pt x="266" y="4819"/>
                    <a:pt x="666" y="4819"/>
                  </a:cubicBezTo>
                  <a:cubicBezTo>
                    <a:pt x="703" y="4819"/>
                    <a:pt x="742" y="4815"/>
                    <a:pt x="782" y="4805"/>
                  </a:cubicBezTo>
                  <a:cubicBezTo>
                    <a:pt x="1815" y="4455"/>
                    <a:pt x="2737" y="3883"/>
                    <a:pt x="3779" y="3302"/>
                  </a:cubicBezTo>
                  <a:cubicBezTo>
                    <a:pt x="4701" y="2841"/>
                    <a:pt x="5854" y="2149"/>
                    <a:pt x="6546" y="1347"/>
                  </a:cubicBezTo>
                  <a:cubicBezTo>
                    <a:pt x="7135" y="758"/>
                    <a:pt x="6633" y="1"/>
                    <a:pt x="59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42" name="Google Shape;3142;p41"/>
            <p:cNvSpPr/>
            <p:nvPr/>
          </p:nvSpPr>
          <p:spPr>
            <a:xfrm>
              <a:off x="4734658" y="3333032"/>
              <a:ext cx="258805" cy="126997"/>
            </a:xfrm>
            <a:custGeom>
              <a:avLst/>
              <a:gdLst/>
              <a:ahLst/>
              <a:cxnLst/>
              <a:rect l="l" t="t" r="r" b="b"/>
              <a:pathLst>
                <a:path w="6456" h="3168" extrusionOk="0">
                  <a:moveTo>
                    <a:pt x="3515" y="1"/>
                  </a:moveTo>
                  <a:cubicBezTo>
                    <a:pt x="2718" y="1"/>
                    <a:pt x="1902" y="71"/>
                    <a:pt x="1264" y="388"/>
                  </a:cubicBezTo>
                  <a:cubicBezTo>
                    <a:pt x="341" y="849"/>
                    <a:pt x="0" y="2002"/>
                    <a:pt x="692" y="2924"/>
                  </a:cubicBezTo>
                  <a:cubicBezTo>
                    <a:pt x="835" y="3067"/>
                    <a:pt x="1111" y="3168"/>
                    <a:pt x="1354" y="3168"/>
                  </a:cubicBezTo>
                  <a:cubicBezTo>
                    <a:pt x="1502" y="3168"/>
                    <a:pt x="1638" y="3131"/>
                    <a:pt x="1725" y="3044"/>
                  </a:cubicBezTo>
                  <a:lnTo>
                    <a:pt x="1955" y="3044"/>
                  </a:lnTo>
                  <a:cubicBezTo>
                    <a:pt x="3228" y="2693"/>
                    <a:pt x="4491" y="2232"/>
                    <a:pt x="5644" y="1660"/>
                  </a:cubicBezTo>
                  <a:cubicBezTo>
                    <a:pt x="6455" y="1199"/>
                    <a:pt x="5994" y="47"/>
                    <a:pt x="5303" y="47"/>
                  </a:cubicBezTo>
                  <a:cubicBezTo>
                    <a:pt x="4788" y="47"/>
                    <a:pt x="4158" y="1"/>
                    <a:pt x="351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43" name="Google Shape;3143;p41"/>
            <p:cNvSpPr/>
            <p:nvPr/>
          </p:nvSpPr>
          <p:spPr>
            <a:xfrm>
              <a:off x="5022966" y="3873411"/>
              <a:ext cx="265940" cy="290274"/>
            </a:xfrm>
            <a:custGeom>
              <a:avLst/>
              <a:gdLst/>
              <a:ahLst/>
              <a:cxnLst/>
              <a:rect l="l" t="t" r="r" b="b"/>
              <a:pathLst>
                <a:path w="6634" h="7241" extrusionOk="0">
                  <a:moveTo>
                    <a:pt x="5832" y="1"/>
                  </a:moveTo>
                  <a:cubicBezTo>
                    <a:pt x="5680" y="1"/>
                    <a:pt x="5517" y="51"/>
                    <a:pt x="5368" y="169"/>
                  </a:cubicBezTo>
                  <a:cubicBezTo>
                    <a:pt x="3644" y="1783"/>
                    <a:pt x="2030" y="3858"/>
                    <a:pt x="527" y="5702"/>
                  </a:cubicBezTo>
                  <a:cubicBezTo>
                    <a:pt x="0" y="6404"/>
                    <a:pt x="613" y="7241"/>
                    <a:pt x="1240" y="7241"/>
                  </a:cubicBezTo>
                  <a:cubicBezTo>
                    <a:pt x="1437" y="7241"/>
                    <a:pt x="1635" y="7159"/>
                    <a:pt x="1799" y="6965"/>
                  </a:cubicBezTo>
                  <a:cubicBezTo>
                    <a:pt x="3293" y="5010"/>
                    <a:pt x="5027" y="3046"/>
                    <a:pt x="6291" y="861"/>
                  </a:cubicBezTo>
                  <a:cubicBezTo>
                    <a:pt x="6634" y="428"/>
                    <a:pt x="6277" y="1"/>
                    <a:pt x="58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44" name="Google Shape;3144;p41"/>
            <p:cNvSpPr/>
            <p:nvPr/>
          </p:nvSpPr>
          <p:spPr>
            <a:xfrm>
              <a:off x="4928720" y="4210426"/>
              <a:ext cx="87671" cy="80135"/>
            </a:xfrm>
            <a:custGeom>
              <a:avLst/>
              <a:gdLst/>
              <a:ahLst/>
              <a:cxnLst/>
              <a:rect l="l" t="t" r="r" b="b"/>
              <a:pathLst>
                <a:path w="2187" h="1999" extrusionOk="0">
                  <a:moveTo>
                    <a:pt x="1130" y="0"/>
                  </a:moveTo>
                  <a:cubicBezTo>
                    <a:pt x="1020" y="0"/>
                    <a:pt x="910" y="19"/>
                    <a:pt x="803" y="62"/>
                  </a:cubicBezTo>
                  <a:cubicBezTo>
                    <a:pt x="1" y="403"/>
                    <a:pt x="1" y="1445"/>
                    <a:pt x="692" y="1906"/>
                  </a:cubicBezTo>
                  <a:cubicBezTo>
                    <a:pt x="821" y="1970"/>
                    <a:pt x="958" y="1999"/>
                    <a:pt x="1096" y="1999"/>
                  </a:cubicBezTo>
                  <a:cubicBezTo>
                    <a:pt x="1455" y="1999"/>
                    <a:pt x="1823" y="1808"/>
                    <a:pt x="2076" y="1556"/>
                  </a:cubicBezTo>
                  <a:cubicBezTo>
                    <a:pt x="2186" y="1325"/>
                    <a:pt x="2186" y="984"/>
                    <a:pt x="2186" y="753"/>
                  </a:cubicBezTo>
                  <a:cubicBezTo>
                    <a:pt x="2096" y="377"/>
                    <a:pt x="1618" y="0"/>
                    <a:pt x="113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45" name="Google Shape;3145;p41"/>
            <p:cNvSpPr/>
            <p:nvPr/>
          </p:nvSpPr>
          <p:spPr>
            <a:xfrm>
              <a:off x="4977867" y="3639861"/>
              <a:ext cx="218918" cy="202081"/>
            </a:xfrm>
            <a:custGeom>
              <a:avLst/>
              <a:gdLst/>
              <a:ahLst/>
              <a:cxnLst/>
              <a:rect l="l" t="t" r="r" b="b"/>
              <a:pathLst>
                <a:path w="5461" h="5041" extrusionOk="0">
                  <a:moveTo>
                    <a:pt x="4649" y="1"/>
                  </a:moveTo>
                  <a:cubicBezTo>
                    <a:pt x="3386" y="111"/>
                    <a:pt x="2233" y="231"/>
                    <a:pt x="960" y="572"/>
                  </a:cubicBezTo>
                  <a:cubicBezTo>
                    <a:pt x="1" y="787"/>
                    <a:pt x="331" y="2100"/>
                    <a:pt x="1211" y="2100"/>
                  </a:cubicBezTo>
                  <a:cubicBezTo>
                    <a:pt x="1278" y="2100"/>
                    <a:pt x="1348" y="2092"/>
                    <a:pt x="1421" y="2076"/>
                  </a:cubicBezTo>
                  <a:cubicBezTo>
                    <a:pt x="2233" y="1845"/>
                    <a:pt x="3035" y="1725"/>
                    <a:pt x="3957" y="1614"/>
                  </a:cubicBezTo>
                  <a:cubicBezTo>
                    <a:pt x="4077" y="2647"/>
                    <a:pt x="4188" y="3689"/>
                    <a:pt x="4308" y="4612"/>
                  </a:cubicBezTo>
                  <a:cubicBezTo>
                    <a:pt x="4308" y="4897"/>
                    <a:pt x="4508" y="5040"/>
                    <a:pt x="4709" y="5040"/>
                  </a:cubicBezTo>
                  <a:cubicBezTo>
                    <a:pt x="4909" y="5040"/>
                    <a:pt x="5110" y="4897"/>
                    <a:pt x="5110" y="4612"/>
                  </a:cubicBezTo>
                  <a:lnTo>
                    <a:pt x="5461" y="803"/>
                  </a:lnTo>
                  <a:cubicBezTo>
                    <a:pt x="5461" y="342"/>
                    <a:pt x="5110" y="1"/>
                    <a:pt x="46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46" name="Google Shape;3146;p41"/>
            <p:cNvSpPr/>
            <p:nvPr/>
          </p:nvSpPr>
          <p:spPr>
            <a:xfrm>
              <a:off x="4893203" y="3791512"/>
              <a:ext cx="200037" cy="180674"/>
            </a:xfrm>
            <a:custGeom>
              <a:avLst/>
              <a:gdLst/>
              <a:ahLst/>
              <a:cxnLst/>
              <a:rect l="l" t="t" r="r" b="b"/>
              <a:pathLst>
                <a:path w="4990" h="4507" extrusionOk="0">
                  <a:moveTo>
                    <a:pt x="3992" y="0"/>
                  </a:moveTo>
                  <a:cubicBezTo>
                    <a:pt x="3955" y="0"/>
                    <a:pt x="3919" y="6"/>
                    <a:pt x="3884" y="17"/>
                  </a:cubicBezTo>
                  <a:cubicBezTo>
                    <a:pt x="2731" y="137"/>
                    <a:pt x="1578" y="248"/>
                    <a:pt x="536" y="829"/>
                  </a:cubicBezTo>
                  <a:cubicBezTo>
                    <a:pt x="1" y="1044"/>
                    <a:pt x="371" y="1761"/>
                    <a:pt x="798" y="1761"/>
                  </a:cubicBezTo>
                  <a:cubicBezTo>
                    <a:pt x="828" y="1761"/>
                    <a:pt x="857" y="1758"/>
                    <a:pt x="887" y="1751"/>
                  </a:cubicBezTo>
                  <a:cubicBezTo>
                    <a:pt x="1689" y="1631"/>
                    <a:pt x="2381" y="1520"/>
                    <a:pt x="3072" y="1400"/>
                  </a:cubicBezTo>
                  <a:cubicBezTo>
                    <a:pt x="3072" y="2323"/>
                    <a:pt x="3192" y="3245"/>
                    <a:pt x="3533" y="4056"/>
                  </a:cubicBezTo>
                  <a:cubicBezTo>
                    <a:pt x="3669" y="4367"/>
                    <a:pt x="3926" y="4507"/>
                    <a:pt x="4182" y="4507"/>
                  </a:cubicBezTo>
                  <a:cubicBezTo>
                    <a:pt x="4586" y="4507"/>
                    <a:pt x="4990" y="4160"/>
                    <a:pt x="4917" y="3595"/>
                  </a:cubicBezTo>
                  <a:cubicBezTo>
                    <a:pt x="4686" y="2553"/>
                    <a:pt x="4575" y="1751"/>
                    <a:pt x="4575" y="709"/>
                  </a:cubicBezTo>
                  <a:cubicBezTo>
                    <a:pt x="4675" y="403"/>
                    <a:pt x="4314" y="0"/>
                    <a:pt x="39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47" name="Google Shape;3147;p41"/>
            <p:cNvSpPr/>
            <p:nvPr/>
          </p:nvSpPr>
          <p:spPr>
            <a:xfrm>
              <a:off x="4337233" y="3333072"/>
              <a:ext cx="346436" cy="193623"/>
            </a:xfrm>
            <a:custGeom>
              <a:avLst/>
              <a:gdLst/>
              <a:ahLst/>
              <a:cxnLst/>
              <a:rect l="l" t="t" r="r" b="b"/>
              <a:pathLst>
                <a:path w="8642" h="4830" extrusionOk="0">
                  <a:moveTo>
                    <a:pt x="5814" y="0"/>
                  </a:moveTo>
                  <a:cubicBezTo>
                    <a:pt x="4146" y="0"/>
                    <a:pt x="2444" y="132"/>
                    <a:pt x="803" y="387"/>
                  </a:cubicBezTo>
                  <a:cubicBezTo>
                    <a:pt x="766" y="350"/>
                    <a:pt x="716" y="338"/>
                    <a:pt x="665" y="338"/>
                  </a:cubicBezTo>
                  <a:cubicBezTo>
                    <a:pt x="564" y="338"/>
                    <a:pt x="462" y="387"/>
                    <a:pt x="462" y="387"/>
                  </a:cubicBezTo>
                  <a:lnTo>
                    <a:pt x="231" y="387"/>
                  </a:lnTo>
                  <a:cubicBezTo>
                    <a:pt x="1" y="507"/>
                    <a:pt x="1" y="968"/>
                    <a:pt x="231" y="968"/>
                  </a:cubicBezTo>
                  <a:lnTo>
                    <a:pt x="572" y="968"/>
                  </a:lnTo>
                  <a:cubicBezTo>
                    <a:pt x="1614" y="2351"/>
                    <a:pt x="3108" y="3504"/>
                    <a:pt x="4381" y="4656"/>
                  </a:cubicBezTo>
                  <a:cubicBezTo>
                    <a:pt x="4552" y="4772"/>
                    <a:pt x="4724" y="4829"/>
                    <a:pt x="4897" y="4829"/>
                  </a:cubicBezTo>
                  <a:cubicBezTo>
                    <a:pt x="5070" y="4829"/>
                    <a:pt x="5243" y="4772"/>
                    <a:pt x="5414" y="4656"/>
                  </a:cubicBezTo>
                  <a:cubicBezTo>
                    <a:pt x="6336" y="3734"/>
                    <a:pt x="7258" y="2812"/>
                    <a:pt x="8300" y="1890"/>
                  </a:cubicBezTo>
                  <a:cubicBezTo>
                    <a:pt x="8641" y="1539"/>
                    <a:pt x="8411" y="1078"/>
                    <a:pt x="8070" y="848"/>
                  </a:cubicBezTo>
                  <a:cubicBezTo>
                    <a:pt x="8180" y="507"/>
                    <a:pt x="7950" y="46"/>
                    <a:pt x="7489" y="46"/>
                  </a:cubicBezTo>
                  <a:cubicBezTo>
                    <a:pt x="6937" y="15"/>
                    <a:pt x="6378" y="0"/>
                    <a:pt x="581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48" name="Google Shape;3148;p41"/>
            <p:cNvSpPr/>
            <p:nvPr/>
          </p:nvSpPr>
          <p:spPr>
            <a:xfrm>
              <a:off x="5814609" y="3326498"/>
              <a:ext cx="499290" cy="646251"/>
            </a:xfrm>
            <a:custGeom>
              <a:avLst/>
              <a:gdLst/>
              <a:ahLst/>
              <a:cxnLst/>
              <a:rect l="l" t="t" r="r" b="b"/>
              <a:pathLst>
                <a:path w="12455" h="16121" extrusionOk="0">
                  <a:moveTo>
                    <a:pt x="1336" y="0"/>
                  </a:moveTo>
                  <a:cubicBezTo>
                    <a:pt x="641" y="0"/>
                    <a:pt x="0" y="896"/>
                    <a:pt x="606" y="1593"/>
                  </a:cubicBezTo>
                  <a:cubicBezTo>
                    <a:pt x="2801" y="4009"/>
                    <a:pt x="4756" y="6545"/>
                    <a:pt x="6600" y="9081"/>
                  </a:cubicBezTo>
                  <a:cubicBezTo>
                    <a:pt x="8214" y="11387"/>
                    <a:pt x="9717" y="13812"/>
                    <a:pt x="11442" y="15997"/>
                  </a:cubicBezTo>
                  <a:cubicBezTo>
                    <a:pt x="11528" y="16084"/>
                    <a:pt x="11635" y="16121"/>
                    <a:pt x="11745" y="16121"/>
                  </a:cubicBezTo>
                  <a:cubicBezTo>
                    <a:pt x="12084" y="16121"/>
                    <a:pt x="12454" y="15773"/>
                    <a:pt x="12364" y="15426"/>
                  </a:cubicBezTo>
                  <a:cubicBezTo>
                    <a:pt x="10409" y="9773"/>
                    <a:pt x="5909" y="4701"/>
                    <a:pt x="1989" y="320"/>
                  </a:cubicBezTo>
                  <a:cubicBezTo>
                    <a:pt x="1793" y="94"/>
                    <a:pt x="1562" y="0"/>
                    <a:pt x="13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49" name="Google Shape;3149;p41"/>
            <p:cNvSpPr/>
            <p:nvPr/>
          </p:nvSpPr>
          <p:spPr>
            <a:xfrm>
              <a:off x="5784985" y="3696986"/>
              <a:ext cx="362872" cy="577100"/>
            </a:xfrm>
            <a:custGeom>
              <a:avLst/>
              <a:gdLst/>
              <a:ahLst/>
              <a:cxnLst/>
              <a:rect l="l" t="t" r="r" b="b"/>
              <a:pathLst>
                <a:path w="9052" h="14396" extrusionOk="0">
                  <a:moveTo>
                    <a:pt x="1170" y="1"/>
                  </a:moveTo>
                  <a:cubicBezTo>
                    <a:pt x="581" y="1"/>
                    <a:pt x="1" y="674"/>
                    <a:pt x="312" y="1453"/>
                  </a:cubicBezTo>
                  <a:cubicBezTo>
                    <a:pt x="1465" y="3989"/>
                    <a:pt x="2728" y="6414"/>
                    <a:pt x="4231" y="8830"/>
                  </a:cubicBezTo>
                  <a:cubicBezTo>
                    <a:pt x="5384" y="10675"/>
                    <a:pt x="6537" y="13100"/>
                    <a:pt x="8381" y="14364"/>
                  </a:cubicBezTo>
                  <a:cubicBezTo>
                    <a:pt x="8443" y="14385"/>
                    <a:pt x="8506" y="14396"/>
                    <a:pt x="8566" y="14396"/>
                  </a:cubicBezTo>
                  <a:cubicBezTo>
                    <a:pt x="8834" y="14396"/>
                    <a:pt x="9051" y="14189"/>
                    <a:pt x="8953" y="13902"/>
                  </a:cubicBezTo>
                  <a:cubicBezTo>
                    <a:pt x="8492" y="11597"/>
                    <a:pt x="6767" y="9522"/>
                    <a:pt x="5615" y="7567"/>
                  </a:cubicBezTo>
                  <a:cubicBezTo>
                    <a:pt x="4231" y="5262"/>
                    <a:pt x="3079" y="2836"/>
                    <a:pt x="1926" y="531"/>
                  </a:cubicBezTo>
                  <a:cubicBezTo>
                    <a:pt x="1737" y="156"/>
                    <a:pt x="1453" y="1"/>
                    <a:pt x="11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50" name="Google Shape;3150;p41"/>
            <p:cNvSpPr/>
            <p:nvPr/>
          </p:nvSpPr>
          <p:spPr>
            <a:xfrm>
              <a:off x="6014485" y="3332992"/>
              <a:ext cx="397427" cy="462409"/>
            </a:xfrm>
            <a:custGeom>
              <a:avLst/>
              <a:gdLst/>
              <a:ahLst/>
              <a:cxnLst/>
              <a:rect l="l" t="t" r="r" b="b"/>
              <a:pathLst>
                <a:path w="9914" h="11535" extrusionOk="0">
                  <a:moveTo>
                    <a:pt x="2250" y="0"/>
                  </a:moveTo>
                  <a:cubicBezTo>
                    <a:pt x="1849" y="0"/>
                    <a:pt x="1445" y="15"/>
                    <a:pt x="1042" y="48"/>
                  </a:cubicBezTo>
                  <a:cubicBezTo>
                    <a:pt x="692" y="48"/>
                    <a:pt x="461" y="389"/>
                    <a:pt x="461" y="739"/>
                  </a:cubicBezTo>
                  <a:cubicBezTo>
                    <a:pt x="120" y="970"/>
                    <a:pt x="0" y="1541"/>
                    <a:pt x="461" y="1892"/>
                  </a:cubicBezTo>
                  <a:cubicBezTo>
                    <a:pt x="2998" y="5000"/>
                    <a:pt x="5303" y="8578"/>
                    <a:pt x="8189" y="11455"/>
                  </a:cubicBezTo>
                  <a:cubicBezTo>
                    <a:pt x="8286" y="11505"/>
                    <a:pt x="8383" y="11534"/>
                    <a:pt x="8479" y="11534"/>
                  </a:cubicBezTo>
                  <a:cubicBezTo>
                    <a:pt x="8613" y="11534"/>
                    <a:pt x="8747" y="11478"/>
                    <a:pt x="8881" y="11344"/>
                  </a:cubicBezTo>
                  <a:lnTo>
                    <a:pt x="8992" y="11225"/>
                  </a:lnTo>
                  <a:cubicBezTo>
                    <a:pt x="9683" y="10763"/>
                    <a:pt x="9573" y="9500"/>
                    <a:pt x="9683" y="8808"/>
                  </a:cubicBezTo>
                  <a:cubicBezTo>
                    <a:pt x="9803" y="7656"/>
                    <a:pt x="9914" y="6383"/>
                    <a:pt x="9573" y="5350"/>
                  </a:cubicBezTo>
                  <a:lnTo>
                    <a:pt x="9573" y="5230"/>
                  </a:lnTo>
                  <a:cubicBezTo>
                    <a:pt x="9222" y="4308"/>
                    <a:pt x="8420" y="3506"/>
                    <a:pt x="7839" y="2694"/>
                  </a:cubicBezTo>
                  <a:cubicBezTo>
                    <a:pt x="7147" y="1892"/>
                    <a:pt x="6456" y="1200"/>
                    <a:pt x="5653" y="509"/>
                  </a:cubicBezTo>
                  <a:cubicBezTo>
                    <a:pt x="5653" y="389"/>
                    <a:pt x="5534" y="278"/>
                    <a:pt x="5423" y="278"/>
                  </a:cubicBezTo>
                  <a:cubicBezTo>
                    <a:pt x="4412" y="110"/>
                    <a:pt x="3338" y="0"/>
                    <a:pt x="2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51" name="Google Shape;3151;p41"/>
            <p:cNvSpPr/>
            <p:nvPr/>
          </p:nvSpPr>
          <p:spPr>
            <a:xfrm>
              <a:off x="5804668" y="3503363"/>
              <a:ext cx="421159" cy="567238"/>
            </a:xfrm>
            <a:custGeom>
              <a:avLst/>
              <a:gdLst/>
              <a:ahLst/>
              <a:cxnLst/>
              <a:rect l="l" t="t" r="r" b="b"/>
              <a:pathLst>
                <a:path w="10506" h="14150" extrusionOk="0">
                  <a:moveTo>
                    <a:pt x="1125" y="0"/>
                  </a:moveTo>
                  <a:cubicBezTo>
                    <a:pt x="530" y="0"/>
                    <a:pt x="0" y="577"/>
                    <a:pt x="393" y="1211"/>
                  </a:cubicBezTo>
                  <a:cubicBezTo>
                    <a:pt x="2007" y="3406"/>
                    <a:pt x="3621" y="5711"/>
                    <a:pt x="5234" y="7897"/>
                  </a:cubicBezTo>
                  <a:cubicBezTo>
                    <a:pt x="6618" y="9972"/>
                    <a:pt x="7890" y="12166"/>
                    <a:pt x="9504" y="14011"/>
                  </a:cubicBezTo>
                  <a:cubicBezTo>
                    <a:pt x="9601" y="14107"/>
                    <a:pt x="9725" y="14149"/>
                    <a:pt x="9852" y="14149"/>
                  </a:cubicBezTo>
                  <a:cubicBezTo>
                    <a:pt x="10173" y="14149"/>
                    <a:pt x="10506" y="13880"/>
                    <a:pt x="10426" y="13550"/>
                  </a:cubicBezTo>
                  <a:cubicBezTo>
                    <a:pt x="8462" y="8819"/>
                    <a:pt x="4893" y="4438"/>
                    <a:pt x="1896" y="408"/>
                  </a:cubicBezTo>
                  <a:cubicBezTo>
                    <a:pt x="1680" y="120"/>
                    <a:pt x="1395" y="0"/>
                    <a:pt x="112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52" name="Google Shape;3152;p41"/>
            <p:cNvSpPr/>
            <p:nvPr/>
          </p:nvSpPr>
          <p:spPr>
            <a:xfrm>
              <a:off x="6285996" y="3326417"/>
              <a:ext cx="331123" cy="278648"/>
            </a:xfrm>
            <a:custGeom>
              <a:avLst/>
              <a:gdLst/>
              <a:ahLst/>
              <a:cxnLst/>
              <a:rect l="l" t="t" r="r" b="b"/>
              <a:pathLst>
                <a:path w="8260" h="6951" extrusionOk="0">
                  <a:moveTo>
                    <a:pt x="1231" y="0"/>
                  </a:moveTo>
                  <a:cubicBezTo>
                    <a:pt x="568" y="0"/>
                    <a:pt x="1" y="871"/>
                    <a:pt x="605" y="1475"/>
                  </a:cubicBezTo>
                  <a:cubicBezTo>
                    <a:pt x="2449" y="3670"/>
                    <a:pt x="4755" y="5745"/>
                    <a:pt x="7411" y="6897"/>
                  </a:cubicBezTo>
                  <a:cubicBezTo>
                    <a:pt x="7484" y="6934"/>
                    <a:pt x="7557" y="6950"/>
                    <a:pt x="7626" y="6950"/>
                  </a:cubicBezTo>
                  <a:cubicBezTo>
                    <a:pt x="7995" y="6950"/>
                    <a:pt x="8260" y="6493"/>
                    <a:pt x="7872" y="6206"/>
                  </a:cubicBezTo>
                  <a:cubicBezTo>
                    <a:pt x="6027" y="4131"/>
                    <a:pt x="3833" y="2286"/>
                    <a:pt x="1878" y="322"/>
                  </a:cubicBezTo>
                  <a:cubicBezTo>
                    <a:pt x="1677" y="94"/>
                    <a:pt x="1449" y="0"/>
                    <a:pt x="12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53" name="Google Shape;3153;p41"/>
            <p:cNvSpPr/>
            <p:nvPr/>
          </p:nvSpPr>
          <p:spPr>
            <a:xfrm>
              <a:off x="6494009" y="3336359"/>
              <a:ext cx="286425" cy="193222"/>
            </a:xfrm>
            <a:custGeom>
              <a:avLst/>
              <a:gdLst/>
              <a:ahLst/>
              <a:cxnLst/>
              <a:rect l="l" t="t" r="r" b="b"/>
              <a:pathLst>
                <a:path w="7145" h="4820" extrusionOk="0">
                  <a:moveTo>
                    <a:pt x="1175" y="1"/>
                  </a:moveTo>
                  <a:cubicBezTo>
                    <a:pt x="511" y="1"/>
                    <a:pt x="1" y="758"/>
                    <a:pt x="488" y="1347"/>
                  </a:cubicBezTo>
                  <a:cubicBezTo>
                    <a:pt x="1300" y="2149"/>
                    <a:pt x="2332" y="2841"/>
                    <a:pt x="3374" y="3302"/>
                  </a:cubicBezTo>
                  <a:cubicBezTo>
                    <a:pt x="4297" y="3883"/>
                    <a:pt x="5330" y="4455"/>
                    <a:pt x="6372" y="4805"/>
                  </a:cubicBezTo>
                  <a:cubicBezTo>
                    <a:pt x="6411" y="4815"/>
                    <a:pt x="6450" y="4819"/>
                    <a:pt x="6487" y="4819"/>
                  </a:cubicBezTo>
                  <a:cubicBezTo>
                    <a:pt x="6886" y="4819"/>
                    <a:pt x="7145" y="4314"/>
                    <a:pt x="6833" y="3994"/>
                  </a:cubicBezTo>
                  <a:cubicBezTo>
                    <a:pt x="5910" y="3302"/>
                    <a:pt x="4988" y="2730"/>
                    <a:pt x="4177" y="2038"/>
                  </a:cubicBezTo>
                  <a:cubicBezTo>
                    <a:pt x="3374" y="1347"/>
                    <a:pt x="2452" y="535"/>
                    <a:pt x="1530" y="74"/>
                  </a:cubicBezTo>
                  <a:cubicBezTo>
                    <a:pt x="1410" y="24"/>
                    <a:pt x="1290" y="1"/>
                    <a:pt x="11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54" name="Google Shape;3154;p41"/>
            <p:cNvSpPr/>
            <p:nvPr/>
          </p:nvSpPr>
          <p:spPr>
            <a:xfrm>
              <a:off x="6652193" y="3333032"/>
              <a:ext cx="263615" cy="126997"/>
            </a:xfrm>
            <a:custGeom>
              <a:avLst/>
              <a:gdLst/>
              <a:ahLst/>
              <a:cxnLst/>
              <a:rect l="l" t="t" r="r" b="b"/>
              <a:pathLst>
                <a:path w="6576" h="3168" extrusionOk="0">
                  <a:moveTo>
                    <a:pt x="3047" y="1"/>
                  </a:moveTo>
                  <a:cubicBezTo>
                    <a:pt x="2416" y="1"/>
                    <a:pt x="1787" y="47"/>
                    <a:pt x="1273" y="47"/>
                  </a:cubicBezTo>
                  <a:cubicBezTo>
                    <a:pt x="461" y="47"/>
                    <a:pt x="0" y="1199"/>
                    <a:pt x="812" y="1660"/>
                  </a:cubicBezTo>
                  <a:cubicBezTo>
                    <a:pt x="2075" y="2232"/>
                    <a:pt x="3228" y="2693"/>
                    <a:pt x="4611" y="3044"/>
                  </a:cubicBezTo>
                  <a:lnTo>
                    <a:pt x="4842" y="3044"/>
                  </a:lnTo>
                  <a:cubicBezTo>
                    <a:pt x="4929" y="3131"/>
                    <a:pt x="5049" y="3168"/>
                    <a:pt x="5177" y="3168"/>
                  </a:cubicBezTo>
                  <a:cubicBezTo>
                    <a:pt x="5388" y="3168"/>
                    <a:pt x="5620" y="3067"/>
                    <a:pt x="5764" y="2924"/>
                  </a:cubicBezTo>
                  <a:cubicBezTo>
                    <a:pt x="6575" y="2002"/>
                    <a:pt x="6225" y="849"/>
                    <a:pt x="5192" y="388"/>
                  </a:cubicBezTo>
                  <a:cubicBezTo>
                    <a:pt x="4615" y="71"/>
                    <a:pt x="3829" y="1"/>
                    <a:pt x="30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55" name="Google Shape;3155;p41"/>
            <p:cNvSpPr/>
            <p:nvPr/>
          </p:nvSpPr>
          <p:spPr>
            <a:xfrm>
              <a:off x="6360037" y="3873411"/>
              <a:ext cx="267103" cy="290274"/>
            </a:xfrm>
            <a:custGeom>
              <a:avLst/>
              <a:gdLst/>
              <a:ahLst/>
              <a:cxnLst/>
              <a:rect l="l" t="t" r="r" b="b"/>
              <a:pathLst>
                <a:path w="6663" h="7241" extrusionOk="0">
                  <a:moveTo>
                    <a:pt x="786" y="1"/>
                  </a:moveTo>
                  <a:cubicBezTo>
                    <a:pt x="383" y="1"/>
                    <a:pt x="0" y="428"/>
                    <a:pt x="261" y="861"/>
                  </a:cubicBezTo>
                  <a:cubicBezTo>
                    <a:pt x="1525" y="3046"/>
                    <a:pt x="3258" y="5010"/>
                    <a:pt x="4872" y="6965"/>
                  </a:cubicBezTo>
                  <a:cubicBezTo>
                    <a:pt x="5037" y="7159"/>
                    <a:pt x="5234" y="7241"/>
                    <a:pt x="5430" y="7241"/>
                  </a:cubicBezTo>
                  <a:cubicBezTo>
                    <a:pt x="6055" y="7241"/>
                    <a:pt x="6662" y="6404"/>
                    <a:pt x="6135" y="5702"/>
                  </a:cubicBezTo>
                  <a:cubicBezTo>
                    <a:pt x="4522" y="3858"/>
                    <a:pt x="3028" y="1783"/>
                    <a:pt x="1183" y="169"/>
                  </a:cubicBezTo>
                  <a:cubicBezTo>
                    <a:pt x="1065" y="51"/>
                    <a:pt x="925" y="1"/>
                    <a:pt x="7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56" name="Google Shape;3156;p41"/>
            <p:cNvSpPr/>
            <p:nvPr/>
          </p:nvSpPr>
          <p:spPr>
            <a:xfrm>
              <a:off x="6629263" y="4210426"/>
              <a:ext cx="92442" cy="80135"/>
            </a:xfrm>
            <a:custGeom>
              <a:avLst/>
              <a:gdLst/>
              <a:ahLst/>
              <a:cxnLst/>
              <a:rect l="l" t="t" r="r" b="b"/>
              <a:pathLst>
                <a:path w="2306" h="1999" extrusionOk="0">
                  <a:moveTo>
                    <a:pt x="1172" y="0"/>
                  </a:moveTo>
                  <a:cubicBezTo>
                    <a:pt x="688" y="0"/>
                    <a:pt x="209" y="377"/>
                    <a:pt x="111" y="753"/>
                  </a:cubicBezTo>
                  <a:cubicBezTo>
                    <a:pt x="0" y="984"/>
                    <a:pt x="111" y="1325"/>
                    <a:pt x="231" y="1556"/>
                  </a:cubicBezTo>
                  <a:cubicBezTo>
                    <a:pt x="397" y="1808"/>
                    <a:pt x="803" y="1999"/>
                    <a:pt x="1190" y="1999"/>
                  </a:cubicBezTo>
                  <a:cubicBezTo>
                    <a:pt x="1339" y="1999"/>
                    <a:pt x="1486" y="1970"/>
                    <a:pt x="1614" y="1906"/>
                  </a:cubicBezTo>
                  <a:cubicBezTo>
                    <a:pt x="2306" y="1445"/>
                    <a:pt x="2306" y="403"/>
                    <a:pt x="1494" y="62"/>
                  </a:cubicBezTo>
                  <a:cubicBezTo>
                    <a:pt x="1389" y="19"/>
                    <a:pt x="1281" y="0"/>
                    <a:pt x="11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57" name="Google Shape;3157;p41"/>
            <p:cNvSpPr/>
            <p:nvPr/>
          </p:nvSpPr>
          <p:spPr>
            <a:xfrm>
              <a:off x="6453681" y="3639861"/>
              <a:ext cx="218878" cy="202081"/>
            </a:xfrm>
            <a:custGeom>
              <a:avLst/>
              <a:gdLst/>
              <a:ahLst/>
              <a:cxnLst/>
              <a:rect l="l" t="t" r="r" b="b"/>
              <a:pathLst>
                <a:path w="5460" h="5041" extrusionOk="0">
                  <a:moveTo>
                    <a:pt x="802" y="1"/>
                  </a:moveTo>
                  <a:cubicBezTo>
                    <a:pt x="341" y="1"/>
                    <a:pt x="0" y="342"/>
                    <a:pt x="0" y="803"/>
                  </a:cubicBezTo>
                  <a:cubicBezTo>
                    <a:pt x="0" y="2076"/>
                    <a:pt x="231" y="3339"/>
                    <a:pt x="341" y="4612"/>
                  </a:cubicBezTo>
                  <a:cubicBezTo>
                    <a:pt x="341" y="4897"/>
                    <a:pt x="544" y="5040"/>
                    <a:pt x="747" y="5040"/>
                  </a:cubicBezTo>
                  <a:cubicBezTo>
                    <a:pt x="950" y="5040"/>
                    <a:pt x="1153" y="4897"/>
                    <a:pt x="1153" y="4612"/>
                  </a:cubicBezTo>
                  <a:cubicBezTo>
                    <a:pt x="1263" y="3689"/>
                    <a:pt x="1383" y="2647"/>
                    <a:pt x="1494" y="1614"/>
                  </a:cubicBezTo>
                  <a:cubicBezTo>
                    <a:pt x="2306" y="1725"/>
                    <a:pt x="3228" y="1845"/>
                    <a:pt x="4030" y="2076"/>
                  </a:cubicBezTo>
                  <a:cubicBezTo>
                    <a:pt x="4104" y="2092"/>
                    <a:pt x="4175" y="2100"/>
                    <a:pt x="4242" y="2100"/>
                  </a:cubicBezTo>
                  <a:cubicBezTo>
                    <a:pt x="5130" y="2100"/>
                    <a:pt x="5459" y="787"/>
                    <a:pt x="4491" y="572"/>
                  </a:cubicBezTo>
                  <a:cubicBezTo>
                    <a:pt x="3228" y="231"/>
                    <a:pt x="1955" y="111"/>
                    <a:pt x="8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58" name="Google Shape;3158;p41"/>
            <p:cNvSpPr/>
            <p:nvPr/>
          </p:nvSpPr>
          <p:spPr>
            <a:xfrm>
              <a:off x="6554100" y="3791512"/>
              <a:ext cx="203083" cy="180674"/>
            </a:xfrm>
            <a:custGeom>
              <a:avLst/>
              <a:gdLst/>
              <a:ahLst/>
              <a:cxnLst/>
              <a:rect l="l" t="t" r="r" b="b"/>
              <a:pathLst>
                <a:path w="5066" h="4507" extrusionOk="0">
                  <a:moveTo>
                    <a:pt x="1045" y="0"/>
                  </a:moveTo>
                  <a:cubicBezTo>
                    <a:pt x="654" y="0"/>
                    <a:pt x="372" y="403"/>
                    <a:pt x="372" y="709"/>
                  </a:cubicBezTo>
                  <a:cubicBezTo>
                    <a:pt x="492" y="1751"/>
                    <a:pt x="372" y="2553"/>
                    <a:pt x="142" y="3595"/>
                  </a:cubicBezTo>
                  <a:cubicBezTo>
                    <a:pt x="1" y="4160"/>
                    <a:pt x="423" y="4507"/>
                    <a:pt x="850" y="4507"/>
                  </a:cubicBezTo>
                  <a:cubicBezTo>
                    <a:pt x="1120" y="4507"/>
                    <a:pt x="1393" y="4367"/>
                    <a:pt x="1525" y="4056"/>
                  </a:cubicBezTo>
                  <a:cubicBezTo>
                    <a:pt x="1875" y="3245"/>
                    <a:pt x="1986" y="2323"/>
                    <a:pt x="1875" y="1400"/>
                  </a:cubicBezTo>
                  <a:lnTo>
                    <a:pt x="1875" y="1400"/>
                  </a:lnTo>
                  <a:cubicBezTo>
                    <a:pt x="2678" y="1520"/>
                    <a:pt x="3369" y="1631"/>
                    <a:pt x="4061" y="1751"/>
                  </a:cubicBezTo>
                  <a:cubicBezTo>
                    <a:pt x="4098" y="1758"/>
                    <a:pt x="4135" y="1761"/>
                    <a:pt x="4171" y="1761"/>
                  </a:cubicBezTo>
                  <a:cubicBezTo>
                    <a:pt x="4697" y="1761"/>
                    <a:pt x="5066" y="1044"/>
                    <a:pt x="4522" y="829"/>
                  </a:cubicBezTo>
                  <a:cubicBezTo>
                    <a:pt x="3489" y="248"/>
                    <a:pt x="2337" y="137"/>
                    <a:pt x="1184" y="17"/>
                  </a:cubicBezTo>
                  <a:cubicBezTo>
                    <a:pt x="1136" y="6"/>
                    <a:pt x="1090" y="0"/>
                    <a:pt x="10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59" name="Google Shape;3159;p41"/>
            <p:cNvSpPr/>
            <p:nvPr/>
          </p:nvSpPr>
          <p:spPr>
            <a:xfrm>
              <a:off x="6966397" y="3333072"/>
              <a:ext cx="346837" cy="193623"/>
            </a:xfrm>
            <a:custGeom>
              <a:avLst/>
              <a:gdLst/>
              <a:ahLst/>
              <a:cxnLst/>
              <a:rect l="l" t="t" r="r" b="b"/>
              <a:pathLst>
                <a:path w="8652" h="4830" extrusionOk="0">
                  <a:moveTo>
                    <a:pt x="2833" y="0"/>
                  </a:moveTo>
                  <a:cubicBezTo>
                    <a:pt x="2269" y="0"/>
                    <a:pt x="1708" y="15"/>
                    <a:pt x="1154" y="46"/>
                  </a:cubicBezTo>
                  <a:cubicBezTo>
                    <a:pt x="582" y="46"/>
                    <a:pt x="462" y="507"/>
                    <a:pt x="462" y="848"/>
                  </a:cubicBezTo>
                  <a:cubicBezTo>
                    <a:pt x="121" y="1078"/>
                    <a:pt x="1" y="1539"/>
                    <a:pt x="351" y="1890"/>
                  </a:cubicBezTo>
                  <a:cubicBezTo>
                    <a:pt x="1273" y="2812"/>
                    <a:pt x="2306" y="3734"/>
                    <a:pt x="3229" y="4656"/>
                  </a:cubicBezTo>
                  <a:cubicBezTo>
                    <a:pt x="3344" y="4772"/>
                    <a:pt x="3517" y="4829"/>
                    <a:pt x="3690" y="4829"/>
                  </a:cubicBezTo>
                  <a:cubicBezTo>
                    <a:pt x="3863" y="4829"/>
                    <a:pt x="4035" y="4772"/>
                    <a:pt x="4151" y="4656"/>
                  </a:cubicBezTo>
                  <a:cubicBezTo>
                    <a:pt x="5423" y="3504"/>
                    <a:pt x="7037" y="2351"/>
                    <a:pt x="8070" y="968"/>
                  </a:cubicBezTo>
                  <a:lnTo>
                    <a:pt x="8301" y="968"/>
                  </a:lnTo>
                  <a:cubicBezTo>
                    <a:pt x="8651" y="968"/>
                    <a:pt x="8651" y="507"/>
                    <a:pt x="8301" y="387"/>
                  </a:cubicBezTo>
                  <a:lnTo>
                    <a:pt x="8190" y="387"/>
                  </a:lnTo>
                  <a:cubicBezTo>
                    <a:pt x="8110" y="387"/>
                    <a:pt x="8034" y="338"/>
                    <a:pt x="7957" y="338"/>
                  </a:cubicBezTo>
                  <a:cubicBezTo>
                    <a:pt x="7918" y="338"/>
                    <a:pt x="7879" y="350"/>
                    <a:pt x="7839" y="387"/>
                  </a:cubicBezTo>
                  <a:cubicBezTo>
                    <a:pt x="6206" y="132"/>
                    <a:pt x="4505" y="0"/>
                    <a:pt x="283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3160" name="Google Shape;3160;p41"/>
          <p:cNvGrpSpPr/>
          <p:nvPr/>
        </p:nvGrpSpPr>
        <p:grpSpPr>
          <a:xfrm>
            <a:off x="6096027" y="-1012650"/>
            <a:ext cx="3048021" cy="1919647"/>
            <a:chOff x="4337233" y="2416272"/>
            <a:chExt cx="2976002" cy="1874289"/>
          </a:xfrm>
        </p:grpSpPr>
        <p:sp>
          <p:nvSpPr>
            <p:cNvPr id="3161" name="Google Shape;3161;p41"/>
            <p:cNvSpPr/>
            <p:nvPr/>
          </p:nvSpPr>
          <p:spPr>
            <a:xfrm>
              <a:off x="5332800" y="2733845"/>
              <a:ext cx="501855" cy="646130"/>
            </a:xfrm>
            <a:custGeom>
              <a:avLst/>
              <a:gdLst/>
              <a:ahLst/>
              <a:cxnLst/>
              <a:rect l="l" t="t" r="r" b="b"/>
              <a:pathLst>
                <a:path w="12519" h="16118" extrusionOk="0">
                  <a:moveTo>
                    <a:pt x="789" y="0"/>
                  </a:moveTo>
                  <a:cubicBezTo>
                    <a:pt x="425" y="0"/>
                    <a:pt x="1" y="350"/>
                    <a:pt x="175" y="700"/>
                  </a:cubicBezTo>
                  <a:cubicBezTo>
                    <a:pt x="2140" y="6343"/>
                    <a:pt x="6631" y="11535"/>
                    <a:pt x="10550" y="15796"/>
                  </a:cubicBezTo>
                  <a:cubicBezTo>
                    <a:pt x="10750" y="16023"/>
                    <a:pt x="10984" y="16117"/>
                    <a:pt x="11210" y="16117"/>
                  </a:cubicBezTo>
                  <a:cubicBezTo>
                    <a:pt x="11903" y="16117"/>
                    <a:pt x="12518" y="15228"/>
                    <a:pt x="11823" y="14532"/>
                  </a:cubicBezTo>
                  <a:cubicBezTo>
                    <a:pt x="9748" y="12107"/>
                    <a:pt x="7673" y="9571"/>
                    <a:pt x="5828" y="7035"/>
                  </a:cubicBezTo>
                  <a:cubicBezTo>
                    <a:pt x="4215" y="4730"/>
                    <a:pt x="2831" y="2313"/>
                    <a:pt x="1098" y="119"/>
                  </a:cubicBezTo>
                  <a:cubicBezTo>
                    <a:pt x="1015" y="36"/>
                    <a:pt x="905" y="0"/>
                    <a:pt x="7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62" name="Google Shape;3162;p41"/>
            <p:cNvSpPr/>
            <p:nvPr/>
          </p:nvSpPr>
          <p:spPr>
            <a:xfrm>
              <a:off x="5501728" y="2432467"/>
              <a:ext cx="364075" cy="578463"/>
            </a:xfrm>
            <a:custGeom>
              <a:avLst/>
              <a:gdLst/>
              <a:ahLst/>
              <a:cxnLst/>
              <a:rect l="l" t="t" r="r" b="b"/>
              <a:pathLst>
                <a:path w="9082" h="14430" extrusionOk="0">
                  <a:moveTo>
                    <a:pt x="446" y="0"/>
                  </a:moveTo>
                  <a:cubicBezTo>
                    <a:pt x="234" y="0"/>
                    <a:pt x="1" y="207"/>
                    <a:pt x="1" y="490"/>
                  </a:cubicBezTo>
                  <a:cubicBezTo>
                    <a:pt x="462" y="2795"/>
                    <a:pt x="2306" y="4870"/>
                    <a:pt x="3459" y="6945"/>
                  </a:cubicBezTo>
                  <a:cubicBezTo>
                    <a:pt x="4722" y="9250"/>
                    <a:pt x="5875" y="11556"/>
                    <a:pt x="7148" y="13981"/>
                  </a:cubicBezTo>
                  <a:cubicBezTo>
                    <a:pt x="7322" y="14297"/>
                    <a:pt x="7583" y="14430"/>
                    <a:pt x="7849" y="14430"/>
                  </a:cubicBezTo>
                  <a:cubicBezTo>
                    <a:pt x="8454" y="14430"/>
                    <a:pt x="9082" y="13740"/>
                    <a:pt x="8761" y="12939"/>
                  </a:cubicBezTo>
                  <a:cubicBezTo>
                    <a:pt x="7609" y="10403"/>
                    <a:pt x="6225" y="7987"/>
                    <a:pt x="4842" y="5562"/>
                  </a:cubicBezTo>
                  <a:cubicBezTo>
                    <a:pt x="3689" y="3717"/>
                    <a:pt x="2537" y="1301"/>
                    <a:pt x="572" y="28"/>
                  </a:cubicBezTo>
                  <a:cubicBezTo>
                    <a:pt x="533" y="9"/>
                    <a:pt x="490" y="0"/>
                    <a:pt x="4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63" name="Google Shape;3163;p41"/>
            <p:cNvSpPr/>
            <p:nvPr/>
          </p:nvSpPr>
          <p:spPr>
            <a:xfrm>
              <a:off x="5238154" y="2912033"/>
              <a:ext cx="393018" cy="461567"/>
            </a:xfrm>
            <a:custGeom>
              <a:avLst/>
              <a:gdLst/>
              <a:ahLst/>
              <a:cxnLst/>
              <a:rect l="l" t="t" r="r" b="b"/>
              <a:pathLst>
                <a:path w="9804" h="11514" extrusionOk="0">
                  <a:moveTo>
                    <a:pt x="1388" y="1"/>
                  </a:moveTo>
                  <a:cubicBezTo>
                    <a:pt x="1273" y="1"/>
                    <a:pt x="1158" y="59"/>
                    <a:pt x="1042" y="174"/>
                  </a:cubicBezTo>
                  <a:lnTo>
                    <a:pt x="923" y="285"/>
                  </a:lnTo>
                  <a:cubicBezTo>
                    <a:pt x="231" y="746"/>
                    <a:pt x="351" y="2018"/>
                    <a:pt x="231" y="2821"/>
                  </a:cubicBezTo>
                  <a:cubicBezTo>
                    <a:pt x="120" y="3863"/>
                    <a:pt x="0" y="5126"/>
                    <a:pt x="231" y="6168"/>
                  </a:cubicBezTo>
                  <a:cubicBezTo>
                    <a:pt x="231" y="6279"/>
                    <a:pt x="351" y="6279"/>
                    <a:pt x="351" y="6279"/>
                  </a:cubicBezTo>
                  <a:cubicBezTo>
                    <a:pt x="692" y="7201"/>
                    <a:pt x="1504" y="8012"/>
                    <a:pt x="2075" y="8815"/>
                  </a:cubicBezTo>
                  <a:cubicBezTo>
                    <a:pt x="2656" y="9626"/>
                    <a:pt x="3348" y="10318"/>
                    <a:pt x="4150" y="11010"/>
                  </a:cubicBezTo>
                  <a:cubicBezTo>
                    <a:pt x="4270" y="11120"/>
                    <a:pt x="4270" y="11240"/>
                    <a:pt x="4501" y="11240"/>
                  </a:cubicBezTo>
                  <a:cubicBezTo>
                    <a:pt x="5516" y="11409"/>
                    <a:pt x="6590" y="11514"/>
                    <a:pt x="7684" y="11514"/>
                  </a:cubicBezTo>
                  <a:cubicBezTo>
                    <a:pt x="8081" y="11514"/>
                    <a:pt x="8481" y="11500"/>
                    <a:pt x="8881" y="11471"/>
                  </a:cubicBezTo>
                  <a:cubicBezTo>
                    <a:pt x="9222" y="11471"/>
                    <a:pt x="9453" y="11120"/>
                    <a:pt x="9453" y="10890"/>
                  </a:cubicBezTo>
                  <a:cubicBezTo>
                    <a:pt x="9683" y="10549"/>
                    <a:pt x="9803" y="9968"/>
                    <a:pt x="9453" y="9626"/>
                  </a:cubicBezTo>
                  <a:cubicBezTo>
                    <a:pt x="6917" y="6509"/>
                    <a:pt x="4501" y="3051"/>
                    <a:pt x="1734" y="174"/>
                  </a:cubicBezTo>
                  <a:cubicBezTo>
                    <a:pt x="1619" y="59"/>
                    <a:pt x="1504" y="1"/>
                    <a:pt x="13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64" name="Google Shape;3164;p41"/>
            <p:cNvSpPr/>
            <p:nvPr/>
          </p:nvSpPr>
          <p:spPr>
            <a:xfrm>
              <a:off x="5424360" y="2635991"/>
              <a:ext cx="420598" cy="568842"/>
            </a:xfrm>
            <a:custGeom>
              <a:avLst/>
              <a:gdLst/>
              <a:ahLst/>
              <a:cxnLst/>
              <a:rect l="l" t="t" r="r" b="b"/>
              <a:pathLst>
                <a:path w="10492" h="14190" extrusionOk="0">
                  <a:moveTo>
                    <a:pt x="610" y="1"/>
                  </a:moveTo>
                  <a:cubicBezTo>
                    <a:pt x="331" y="1"/>
                    <a:pt x="0" y="274"/>
                    <a:pt x="86" y="604"/>
                  </a:cubicBezTo>
                  <a:cubicBezTo>
                    <a:pt x="2041" y="5326"/>
                    <a:pt x="5619" y="9707"/>
                    <a:pt x="8616" y="13856"/>
                  </a:cubicBezTo>
                  <a:cubicBezTo>
                    <a:pt x="8782" y="14091"/>
                    <a:pt x="9025" y="14190"/>
                    <a:pt x="9270" y="14190"/>
                  </a:cubicBezTo>
                  <a:cubicBezTo>
                    <a:pt x="9874" y="14190"/>
                    <a:pt x="10492" y="13590"/>
                    <a:pt x="10000" y="12934"/>
                  </a:cubicBezTo>
                  <a:cubicBezTo>
                    <a:pt x="8386" y="10749"/>
                    <a:pt x="6772" y="8554"/>
                    <a:pt x="5269" y="6248"/>
                  </a:cubicBezTo>
                  <a:cubicBezTo>
                    <a:pt x="3886" y="4173"/>
                    <a:pt x="2622" y="1988"/>
                    <a:pt x="889" y="143"/>
                  </a:cubicBezTo>
                  <a:cubicBezTo>
                    <a:pt x="823" y="44"/>
                    <a:pt x="720" y="1"/>
                    <a:pt x="61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65" name="Google Shape;3165;p41"/>
            <p:cNvSpPr/>
            <p:nvPr/>
          </p:nvSpPr>
          <p:spPr>
            <a:xfrm>
              <a:off x="5031905" y="3103050"/>
              <a:ext cx="329439" cy="279129"/>
            </a:xfrm>
            <a:custGeom>
              <a:avLst/>
              <a:gdLst/>
              <a:ahLst/>
              <a:cxnLst/>
              <a:rect l="l" t="t" r="r" b="b"/>
              <a:pathLst>
                <a:path w="8218" h="6963" extrusionOk="0">
                  <a:moveTo>
                    <a:pt x="733" y="0"/>
                  </a:moveTo>
                  <a:cubicBezTo>
                    <a:pt x="332" y="0"/>
                    <a:pt x="0" y="400"/>
                    <a:pt x="304" y="711"/>
                  </a:cubicBezTo>
                  <a:cubicBezTo>
                    <a:pt x="2268" y="2786"/>
                    <a:pt x="4454" y="4631"/>
                    <a:pt x="6418" y="6706"/>
                  </a:cubicBezTo>
                  <a:cubicBezTo>
                    <a:pt x="6599" y="6886"/>
                    <a:pt x="6797" y="6962"/>
                    <a:pt x="6988" y="6962"/>
                  </a:cubicBezTo>
                  <a:cubicBezTo>
                    <a:pt x="7646" y="6962"/>
                    <a:pt x="8217" y="6062"/>
                    <a:pt x="7681" y="5433"/>
                  </a:cubicBezTo>
                  <a:cubicBezTo>
                    <a:pt x="5837" y="3247"/>
                    <a:pt x="3532" y="1173"/>
                    <a:pt x="885" y="20"/>
                  </a:cubicBezTo>
                  <a:cubicBezTo>
                    <a:pt x="834" y="7"/>
                    <a:pt x="783" y="0"/>
                    <a:pt x="73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66" name="Google Shape;3166;p41"/>
            <p:cNvSpPr/>
            <p:nvPr/>
          </p:nvSpPr>
          <p:spPr>
            <a:xfrm>
              <a:off x="4869592" y="3177212"/>
              <a:ext cx="285423" cy="194464"/>
            </a:xfrm>
            <a:custGeom>
              <a:avLst/>
              <a:gdLst/>
              <a:ahLst/>
              <a:cxnLst/>
              <a:rect l="l" t="t" r="r" b="b"/>
              <a:pathLst>
                <a:path w="7120" h="4851" extrusionOk="0">
                  <a:moveTo>
                    <a:pt x="677" y="0"/>
                  </a:moveTo>
                  <a:cubicBezTo>
                    <a:pt x="272" y="0"/>
                    <a:pt x="0" y="604"/>
                    <a:pt x="323" y="817"/>
                  </a:cubicBezTo>
                  <a:cubicBezTo>
                    <a:pt x="1125" y="1508"/>
                    <a:pt x="2167" y="2089"/>
                    <a:pt x="2970" y="2891"/>
                  </a:cubicBezTo>
                  <a:cubicBezTo>
                    <a:pt x="3781" y="3472"/>
                    <a:pt x="4703" y="4275"/>
                    <a:pt x="5625" y="4736"/>
                  </a:cubicBezTo>
                  <a:cubicBezTo>
                    <a:pt x="5764" y="4815"/>
                    <a:pt x="5903" y="4851"/>
                    <a:pt x="6034" y="4851"/>
                  </a:cubicBezTo>
                  <a:cubicBezTo>
                    <a:pt x="6663" y="4851"/>
                    <a:pt x="7120" y="4045"/>
                    <a:pt x="6548" y="3472"/>
                  </a:cubicBezTo>
                  <a:cubicBezTo>
                    <a:pt x="5856" y="2661"/>
                    <a:pt x="4703" y="1969"/>
                    <a:pt x="3781" y="1508"/>
                  </a:cubicBezTo>
                  <a:cubicBezTo>
                    <a:pt x="2739" y="936"/>
                    <a:pt x="1817" y="475"/>
                    <a:pt x="784" y="14"/>
                  </a:cubicBezTo>
                  <a:cubicBezTo>
                    <a:pt x="748" y="5"/>
                    <a:pt x="712" y="0"/>
                    <a:pt x="67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67" name="Google Shape;3167;p41"/>
            <p:cNvSpPr/>
            <p:nvPr/>
          </p:nvSpPr>
          <p:spPr>
            <a:xfrm>
              <a:off x="4734658" y="3246603"/>
              <a:ext cx="258805" cy="127077"/>
            </a:xfrm>
            <a:custGeom>
              <a:avLst/>
              <a:gdLst/>
              <a:ahLst/>
              <a:cxnLst/>
              <a:rect l="l" t="t" r="r" b="b"/>
              <a:pathLst>
                <a:path w="6456" h="3170" extrusionOk="0">
                  <a:moveTo>
                    <a:pt x="1344" y="0"/>
                  </a:moveTo>
                  <a:cubicBezTo>
                    <a:pt x="1103" y="0"/>
                    <a:pt x="833" y="97"/>
                    <a:pt x="692" y="238"/>
                  </a:cubicBezTo>
                  <a:cubicBezTo>
                    <a:pt x="0" y="1160"/>
                    <a:pt x="341" y="2313"/>
                    <a:pt x="1264" y="2774"/>
                  </a:cubicBezTo>
                  <a:cubicBezTo>
                    <a:pt x="1906" y="3098"/>
                    <a:pt x="2729" y="3170"/>
                    <a:pt x="3532" y="3170"/>
                  </a:cubicBezTo>
                  <a:cubicBezTo>
                    <a:pt x="4169" y="3170"/>
                    <a:pt x="4793" y="3125"/>
                    <a:pt x="5303" y="3125"/>
                  </a:cubicBezTo>
                  <a:cubicBezTo>
                    <a:pt x="5994" y="3125"/>
                    <a:pt x="6455" y="1972"/>
                    <a:pt x="5644" y="1622"/>
                  </a:cubicBezTo>
                  <a:cubicBezTo>
                    <a:pt x="4491" y="1050"/>
                    <a:pt x="3228" y="469"/>
                    <a:pt x="1955" y="128"/>
                  </a:cubicBezTo>
                  <a:lnTo>
                    <a:pt x="1725" y="128"/>
                  </a:lnTo>
                  <a:cubicBezTo>
                    <a:pt x="1636" y="39"/>
                    <a:pt x="1496" y="0"/>
                    <a:pt x="134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68" name="Google Shape;3168;p41"/>
            <p:cNvSpPr/>
            <p:nvPr/>
          </p:nvSpPr>
          <p:spPr>
            <a:xfrm>
              <a:off x="5022565" y="2543469"/>
              <a:ext cx="267183" cy="291837"/>
            </a:xfrm>
            <a:custGeom>
              <a:avLst/>
              <a:gdLst/>
              <a:ahLst/>
              <a:cxnLst/>
              <a:rect l="l" t="t" r="r" b="b"/>
              <a:pathLst>
                <a:path w="6665" h="7280" extrusionOk="0">
                  <a:moveTo>
                    <a:pt x="1283" y="0"/>
                  </a:moveTo>
                  <a:cubicBezTo>
                    <a:pt x="644" y="0"/>
                    <a:pt x="1" y="900"/>
                    <a:pt x="537" y="1529"/>
                  </a:cubicBezTo>
                  <a:cubicBezTo>
                    <a:pt x="2040" y="3484"/>
                    <a:pt x="3654" y="5449"/>
                    <a:pt x="5378" y="7173"/>
                  </a:cubicBezTo>
                  <a:cubicBezTo>
                    <a:pt x="5501" y="7247"/>
                    <a:pt x="5633" y="7279"/>
                    <a:pt x="5761" y="7279"/>
                  </a:cubicBezTo>
                  <a:cubicBezTo>
                    <a:pt x="6241" y="7279"/>
                    <a:pt x="6665" y="6822"/>
                    <a:pt x="6301" y="6371"/>
                  </a:cubicBezTo>
                  <a:cubicBezTo>
                    <a:pt x="5037" y="4296"/>
                    <a:pt x="3303" y="2221"/>
                    <a:pt x="1809" y="257"/>
                  </a:cubicBezTo>
                  <a:cubicBezTo>
                    <a:pt x="1654" y="76"/>
                    <a:pt x="1469" y="0"/>
                    <a:pt x="1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69" name="Google Shape;3169;p41"/>
            <p:cNvSpPr/>
            <p:nvPr/>
          </p:nvSpPr>
          <p:spPr>
            <a:xfrm>
              <a:off x="4928720" y="2416272"/>
              <a:ext cx="87671" cy="80496"/>
            </a:xfrm>
            <a:custGeom>
              <a:avLst/>
              <a:gdLst/>
              <a:ahLst/>
              <a:cxnLst/>
              <a:rect l="l" t="t" r="r" b="b"/>
              <a:pathLst>
                <a:path w="2187" h="2008" extrusionOk="0">
                  <a:moveTo>
                    <a:pt x="1080" y="1"/>
                  </a:moveTo>
                  <a:cubicBezTo>
                    <a:pt x="947" y="1"/>
                    <a:pt x="816" y="29"/>
                    <a:pt x="692" y="91"/>
                  </a:cubicBezTo>
                  <a:cubicBezTo>
                    <a:pt x="1" y="552"/>
                    <a:pt x="1" y="1585"/>
                    <a:pt x="803" y="1936"/>
                  </a:cubicBezTo>
                  <a:cubicBezTo>
                    <a:pt x="926" y="1985"/>
                    <a:pt x="1055" y="2007"/>
                    <a:pt x="1181" y="2007"/>
                  </a:cubicBezTo>
                  <a:cubicBezTo>
                    <a:pt x="1651" y="2007"/>
                    <a:pt x="2099" y="1694"/>
                    <a:pt x="2186" y="1244"/>
                  </a:cubicBezTo>
                  <a:cubicBezTo>
                    <a:pt x="2186" y="1013"/>
                    <a:pt x="2186" y="663"/>
                    <a:pt x="2076" y="552"/>
                  </a:cubicBezTo>
                  <a:cubicBezTo>
                    <a:pt x="1819" y="215"/>
                    <a:pt x="1444" y="1"/>
                    <a:pt x="108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70" name="Google Shape;3170;p41"/>
            <p:cNvSpPr/>
            <p:nvPr/>
          </p:nvSpPr>
          <p:spPr>
            <a:xfrm>
              <a:off x="4977867" y="2864530"/>
              <a:ext cx="218918" cy="202362"/>
            </a:xfrm>
            <a:custGeom>
              <a:avLst/>
              <a:gdLst/>
              <a:ahLst/>
              <a:cxnLst/>
              <a:rect l="l" t="t" r="r" b="b"/>
              <a:pathLst>
                <a:path w="5461" h="5048" extrusionOk="0">
                  <a:moveTo>
                    <a:pt x="4709" y="1"/>
                  </a:moveTo>
                  <a:cubicBezTo>
                    <a:pt x="4508" y="1"/>
                    <a:pt x="4308" y="146"/>
                    <a:pt x="4308" y="437"/>
                  </a:cubicBezTo>
                  <a:cubicBezTo>
                    <a:pt x="4188" y="1359"/>
                    <a:pt x="4077" y="2392"/>
                    <a:pt x="3957" y="3434"/>
                  </a:cubicBezTo>
                  <a:cubicBezTo>
                    <a:pt x="3035" y="3314"/>
                    <a:pt x="2233" y="3203"/>
                    <a:pt x="1421" y="2973"/>
                  </a:cubicBezTo>
                  <a:cubicBezTo>
                    <a:pt x="1348" y="2956"/>
                    <a:pt x="1277" y="2949"/>
                    <a:pt x="1210" y="2949"/>
                  </a:cubicBezTo>
                  <a:cubicBezTo>
                    <a:pt x="330" y="2949"/>
                    <a:pt x="1" y="4261"/>
                    <a:pt x="960" y="4587"/>
                  </a:cubicBezTo>
                  <a:cubicBezTo>
                    <a:pt x="2233" y="4817"/>
                    <a:pt x="3386" y="4928"/>
                    <a:pt x="4649" y="5048"/>
                  </a:cubicBezTo>
                  <a:cubicBezTo>
                    <a:pt x="5110" y="5048"/>
                    <a:pt x="5461" y="4697"/>
                    <a:pt x="5461" y="4236"/>
                  </a:cubicBezTo>
                  <a:lnTo>
                    <a:pt x="5110" y="437"/>
                  </a:lnTo>
                  <a:cubicBezTo>
                    <a:pt x="5110" y="146"/>
                    <a:pt x="4909" y="1"/>
                    <a:pt x="47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71" name="Google Shape;3171;p41"/>
            <p:cNvSpPr/>
            <p:nvPr/>
          </p:nvSpPr>
          <p:spPr>
            <a:xfrm>
              <a:off x="4891760" y="2735368"/>
              <a:ext cx="201400" cy="183641"/>
            </a:xfrm>
            <a:custGeom>
              <a:avLst/>
              <a:gdLst/>
              <a:ahLst/>
              <a:cxnLst/>
              <a:rect l="l" t="t" r="r" b="b"/>
              <a:pathLst>
                <a:path w="5024" h="4581" extrusionOk="0">
                  <a:moveTo>
                    <a:pt x="4258" y="1"/>
                  </a:moveTo>
                  <a:cubicBezTo>
                    <a:pt x="3989" y="1"/>
                    <a:pt x="3712" y="165"/>
                    <a:pt x="3569" y="542"/>
                  </a:cubicBezTo>
                  <a:cubicBezTo>
                    <a:pt x="3228" y="1233"/>
                    <a:pt x="3108" y="2155"/>
                    <a:pt x="3108" y="3078"/>
                  </a:cubicBezTo>
                  <a:cubicBezTo>
                    <a:pt x="2417" y="2967"/>
                    <a:pt x="1725" y="2847"/>
                    <a:pt x="923" y="2736"/>
                  </a:cubicBezTo>
                  <a:cubicBezTo>
                    <a:pt x="462" y="2736"/>
                    <a:pt x="0" y="3428"/>
                    <a:pt x="572" y="3659"/>
                  </a:cubicBezTo>
                  <a:cubicBezTo>
                    <a:pt x="1614" y="4230"/>
                    <a:pt x="2767" y="4350"/>
                    <a:pt x="3920" y="4581"/>
                  </a:cubicBezTo>
                  <a:cubicBezTo>
                    <a:pt x="4261" y="4581"/>
                    <a:pt x="4722" y="4120"/>
                    <a:pt x="4611" y="3769"/>
                  </a:cubicBezTo>
                  <a:cubicBezTo>
                    <a:pt x="4611" y="2736"/>
                    <a:pt x="4722" y="1925"/>
                    <a:pt x="4953" y="892"/>
                  </a:cubicBezTo>
                  <a:cubicBezTo>
                    <a:pt x="5024" y="346"/>
                    <a:pt x="4649" y="1"/>
                    <a:pt x="4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72" name="Google Shape;3172;p41"/>
            <p:cNvSpPr/>
            <p:nvPr/>
          </p:nvSpPr>
          <p:spPr>
            <a:xfrm>
              <a:off x="4337233" y="3180058"/>
              <a:ext cx="346436" cy="193462"/>
            </a:xfrm>
            <a:custGeom>
              <a:avLst/>
              <a:gdLst/>
              <a:ahLst/>
              <a:cxnLst/>
              <a:rect l="l" t="t" r="r" b="b"/>
              <a:pathLst>
                <a:path w="8642" h="4826" extrusionOk="0">
                  <a:moveTo>
                    <a:pt x="4897" y="1"/>
                  </a:moveTo>
                  <a:cubicBezTo>
                    <a:pt x="4724" y="1"/>
                    <a:pt x="4552" y="58"/>
                    <a:pt x="4381" y="174"/>
                  </a:cubicBezTo>
                  <a:cubicBezTo>
                    <a:pt x="3108" y="1326"/>
                    <a:pt x="1614" y="2479"/>
                    <a:pt x="572" y="3863"/>
                  </a:cubicBezTo>
                  <a:lnTo>
                    <a:pt x="231" y="3863"/>
                  </a:lnTo>
                  <a:cubicBezTo>
                    <a:pt x="1" y="3863"/>
                    <a:pt x="1" y="4324"/>
                    <a:pt x="231" y="4434"/>
                  </a:cubicBezTo>
                  <a:lnTo>
                    <a:pt x="462" y="4434"/>
                  </a:lnTo>
                  <a:cubicBezTo>
                    <a:pt x="462" y="4494"/>
                    <a:pt x="519" y="4524"/>
                    <a:pt x="591" y="4524"/>
                  </a:cubicBezTo>
                  <a:cubicBezTo>
                    <a:pt x="662" y="4524"/>
                    <a:pt x="748" y="4494"/>
                    <a:pt x="803" y="4434"/>
                  </a:cubicBezTo>
                  <a:cubicBezTo>
                    <a:pt x="2455" y="4698"/>
                    <a:pt x="4169" y="4826"/>
                    <a:pt x="5848" y="4826"/>
                  </a:cubicBezTo>
                  <a:cubicBezTo>
                    <a:pt x="6400" y="4826"/>
                    <a:pt x="6948" y="4812"/>
                    <a:pt x="7489" y="4785"/>
                  </a:cubicBezTo>
                  <a:cubicBezTo>
                    <a:pt x="7950" y="4785"/>
                    <a:pt x="8180" y="4324"/>
                    <a:pt x="8070" y="3973"/>
                  </a:cubicBezTo>
                  <a:cubicBezTo>
                    <a:pt x="8411" y="3863"/>
                    <a:pt x="8641" y="3401"/>
                    <a:pt x="8300" y="2940"/>
                  </a:cubicBezTo>
                  <a:cubicBezTo>
                    <a:pt x="7258" y="2018"/>
                    <a:pt x="6336" y="1207"/>
                    <a:pt x="5414" y="174"/>
                  </a:cubicBezTo>
                  <a:cubicBezTo>
                    <a:pt x="5243" y="58"/>
                    <a:pt x="5070" y="1"/>
                    <a:pt x="48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73" name="Google Shape;3173;p41"/>
            <p:cNvSpPr/>
            <p:nvPr/>
          </p:nvSpPr>
          <p:spPr>
            <a:xfrm>
              <a:off x="5814609" y="2733845"/>
              <a:ext cx="499290" cy="646130"/>
            </a:xfrm>
            <a:custGeom>
              <a:avLst/>
              <a:gdLst/>
              <a:ahLst/>
              <a:cxnLst/>
              <a:rect l="l" t="t" r="r" b="b"/>
              <a:pathLst>
                <a:path w="12455" h="16118" extrusionOk="0">
                  <a:moveTo>
                    <a:pt x="11740" y="0"/>
                  </a:moveTo>
                  <a:cubicBezTo>
                    <a:pt x="11631" y="0"/>
                    <a:pt x="11527" y="36"/>
                    <a:pt x="11442" y="119"/>
                  </a:cubicBezTo>
                  <a:cubicBezTo>
                    <a:pt x="9717" y="2313"/>
                    <a:pt x="8214" y="4730"/>
                    <a:pt x="6600" y="7035"/>
                  </a:cubicBezTo>
                  <a:cubicBezTo>
                    <a:pt x="4756" y="9571"/>
                    <a:pt x="2801" y="12107"/>
                    <a:pt x="606" y="14532"/>
                  </a:cubicBezTo>
                  <a:cubicBezTo>
                    <a:pt x="1" y="15228"/>
                    <a:pt x="639" y="16117"/>
                    <a:pt x="1333" y="16117"/>
                  </a:cubicBezTo>
                  <a:cubicBezTo>
                    <a:pt x="1560" y="16117"/>
                    <a:pt x="1792" y="16023"/>
                    <a:pt x="1989" y="15796"/>
                  </a:cubicBezTo>
                  <a:cubicBezTo>
                    <a:pt x="5909" y="11535"/>
                    <a:pt x="10409" y="6343"/>
                    <a:pt x="12364" y="700"/>
                  </a:cubicBezTo>
                  <a:cubicBezTo>
                    <a:pt x="12455" y="350"/>
                    <a:pt x="12079" y="0"/>
                    <a:pt x="117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74" name="Google Shape;3174;p41"/>
            <p:cNvSpPr/>
            <p:nvPr/>
          </p:nvSpPr>
          <p:spPr>
            <a:xfrm>
              <a:off x="5784624" y="2432467"/>
              <a:ext cx="363273" cy="578463"/>
            </a:xfrm>
            <a:custGeom>
              <a:avLst/>
              <a:gdLst/>
              <a:ahLst/>
              <a:cxnLst/>
              <a:rect l="l" t="t" r="r" b="b"/>
              <a:pathLst>
                <a:path w="9062" h="14430" extrusionOk="0">
                  <a:moveTo>
                    <a:pt x="8565" y="0"/>
                  </a:moveTo>
                  <a:cubicBezTo>
                    <a:pt x="8508" y="0"/>
                    <a:pt x="8449" y="9"/>
                    <a:pt x="8390" y="28"/>
                  </a:cubicBezTo>
                  <a:cubicBezTo>
                    <a:pt x="6546" y="1301"/>
                    <a:pt x="5393" y="3717"/>
                    <a:pt x="4240" y="5562"/>
                  </a:cubicBezTo>
                  <a:cubicBezTo>
                    <a:pt x="2737" y="7987"/>
                    <a:pt x="1474" y="10403"/>
                    <a:pt x="321" y="12939"/>
                  </a:cubicBezTo>
                  <a:cubicBezTo>
                    <a:pt x="1" y="13740"/>
                    <a:pt x="624" y="14430"/>
                    <a:pt x="1229" y="14430"/>
                  </a:cubicBezTo>
                  <a:cubicBezTo>
                    <a:pt x="1495" y="14430"/>
                    <a:pt x="1758" y="14297"/>
                    <a:pt x="1935" y="13981"/>
                  </a:cubicBezTo>
                  <a:cubicBezTo>
                    <a:pt x="3088" y="11556"/>
                    <a:pt x="4240" y="9250"/>
                    <a:pt x="5624" y="6945"/>
                  </a:cubicBezTo>
                  <a:cubicBezTo>
                    <a:pt x="6776" y="4870"/>
                    <a:pt x="8501" y="2795"/>
                    <a:pt x="8962" y="490"/>
                  </a:cubicBezTo>
                  <a:cubicBezTo>
                    <a:pt x="9061" y="207"/>
                    <a:pt x="8838" y="0"/>
                    <a:pt x="85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75" name="Google Shape;3175;p41"/>
            <p:cNvSpPr/>
            <p:nvPr/>
          </p:nvSpPr>
          <p:spPr>
            <a:xfrm>
              <a:off x="6014485" y="2912033"/>
              <a:ext cx="397427" cy="461567"/>
            </a:xfrm>
            <a:custGeom>
              <a:avLst/>
              <a:gdLst/>
              <a:ahLst/>
              <a:cxnLst/>
              <a:rect l="l" t="t" r="r" b="b"/>
              <a:pathLst>
                <a:path w="9914" h="11514" extrusionOk="0">
                  <a:moveTo>
                    <a:pt x="8535" y="1"/>
                  </a:moveTo>
                  <a:cubicBezTo>
                    <a:pt x="8420" y="1"/>
                    <a:pt x="8305" y="59"/>
                    <a:pt x="8189" y="174"/>
                  </a:cubicBezTo>
                  <a:cubicBezTo>
                    <a:pt x="5303" y="3051"/>
                    <a:pt x="2998" y="6509"/>
                    <a:pt x="461" y="9626"/>
                  </a:cubicBezTo>
                  <a:cubicBezTo>
                    <a:pt x="0" y="9968"/>
                    <a:pt x="120" y="10549"/>
                    <a:pt x="461" y="10890"/>
                  </a:cubicBezTo>
                  <a:cubicBezTo>
                    <a:pt x="461" y="11120"/>
                    <a:pt x="692" y="11471"/>
                    <a:pt x="1042" y="11471"/>
                  </a:cubicBezTo>
                  <a:cubicBezTo>
                    <a:pt x="1440" y="11500"/>
                    <a:pt x="1839" y="11514"/>
                    <a:pt x="2235" y="11514"/>
                  </a:cubicBezTo>
                  <a:cubicBezTo>
                    <a:pt x="3328" y="11514"/>
                    <a:pt x="4408" y="11409"/>
                    <a:pt x="5423" y="11240"/>
                  </a:cubicBezTo>
                  <a:cubicBezTo>
                    <a:pt x="5534" y="11240"/>
                    <a:pt x="5653" y="11120"/>
                    <a:pt x="5653" y="11010"/>
                  </a:cubicBezTo>
                  <a:cubicBezTo>
                    <a:pt x="6456" y="10318"/>
                    <a:pt x="7147" y="9626"/>
                    <a:pt x="7839" y="8815"/>
                  </a:cubicBezTo>
                  <a:cubicBezTo>
                    <a:pt x="8420" y="8012"/>
                    <a:pt x="9222" y="7201"/>
                    <a:pt x="9573" y="6279"/>
                  </a:cubicBezTo>
                  <a:lnTo>
                    <a:pt x="9573" y="6168"/>
                  </a:lnTo>
                  <a:cubicBezTo>
                    <a:pt x="9914" y="5126"/>
                    <a:pt x="9803" y="3863"/>
                    <a:pt x="9683" y="2821"/>
                  </a:cubicBezTo>
                  <a:cubicBezTo>
                    <a:pt x="9573" y="2018"/>
                    <a:pt x="9683" y="746"/>
                    <a:pt x="8992" y="285"/>
                  </a:cubicBezTo>
                  <a:cubicBezTo>
                    <a:pt x="8881" y="285"/>
                    <a:pt x="8881" y="174"/>
                    <a:pt x="8881" y="174"/>
                  </a:cubicBezTo>
                  <a:cubicBezTo>
                    <a:pt x="8766" y="59"/>
                    <a:pt x="8651" y="1"/>
                    <a:pt x="85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76" name="Google Shape;3176;p41"/>
            <p:cNvSpPr/>
            <p:nvPr/>
          </p:nvSpPr>
          <p:spPr>
            <a:xfrm>
              <a:off x="5804107" y="2635991"/>
              <a:ext cx="421721" cy="568842"/>
            </a:xfrm>
            <a:custGeom>
              <a:avLst/>
              <a:gdLst/>
              <a:ahLst/>
              <a:cxnLst/>
              <a:rect l="l" t="t" r="r" b="b"/>
              <a:pathLst>
                <a:path w="10520" h="14190" extrusionOk="0">
                  <a:moveTo>
                    <a:pt x="9867" y="1"/>
                  </a:moveTo>
                  <a:cubicBezTo>
                    <a:pt x="9740" y="1"/>
                    <a:pt x="9615" y="44"/>
                    <a:pt x="9518" y="143"/>
                  </a:cubicBezTo>
                  <a:cubicBezTo>
                    <a:pt x="7904" y="1988"/>
                    <a:pt x="6632" y="4173"/>
                    <a:pt x="5248" y="6248"/>
                  </a:cubicBezTo>
                  <a:cubicBezTo>
                    <a:pt x="3635" y="8554"/>
                    <a:pt x="2021" y="10749"/>
                    <a:pt x="407" y="12934"/>
                  </a:cubicBezTo>
                  <a:cubicBezTo>
                    <a:pt x="0" y="13590"/>
                    <a:pt x="582" y="14190"/>
                    <a:pt x="1201" y="14190"/>
                  </a:cubicBezTo>
                  <a:cubicBezTo>
                    <a:pt x="1453" y="14190"/>
                    <a:pt x="1710" y="14091"/>
                    <a:pt x="1910" y="13856"/>
                  </a:cubicBezTo>
                  <a:cubicBezTo>
                    <a:pt x="4907" y="9707"/>
                    <a:pt x="8476" y="5326"/>
                    <a:pt x="10440" y="604"/>
                  </a:cubicBezTo>
                  <a:cubicBezTo>
                    <a:pt x="10520" y="274"/>
                    <a:pt x="10187" y="1"/>
                    <a:pt x="98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77" name="Google Shape;3177;p41"/>
            <p:cNvSpPr/>
            <p:nvPr/>
          </p:nvSpPr>
          <p:spPr>
            <a:xfrm>
              <a:off x="6285314" y="3103050"/>
              <a:ext cx="332686" cy="279129"/>
            </a:xfrm>
            <a:custGeom>
              <a:avLst/>
              <a:gdLst/>
              <a:ahLst/>
              <a:cxnLst/>
              <a:rect l="l" t="t" r="r" b="b"/>
              <a:pathLst>
                <a:path w="8299" h="6963" extrusionOk="0">
                  <a:moveTo>
                    <a:pt x="7579" y="0"/>
                  </a:moveTo>
                  <a:cubicBezTo>
                    <a:pt x="7530" y="0"/>
                    <a:pt x="7479" y="7"/>
                    <a:pt x="7428" y="20"/>
                  </a:cubicBezTo>
                  <a:cubicBezTo>
                    <a:pt x="4772" y="1173"/>
                    <a:pt x="2466" y="3247"/>
                    <a:pt x="622" y="5433"/>
                  </a:cubicBezTo>
                  <a:cubicBezTo>
                    <a:pt x="0" y="6062"/>
                    <a:pt x="619" y="6962"/>
                    <a:pt x="1307" y="6962"/>
                  </a:cubicBezTo>
                  <a:cubicBezTo>
                    <a:pt x="1506" y="6962"/>
                    <a:pt x="1712" y="6886"/>
                    <a:pt x="1895" y="6706"/>
                  </a:cubicBezTo>
                  <a:cubicBezTo>
                    <a:pt x="3850" y="4631"/>
                    <a:pt x="6044" y="2786"/>
                    <a:pt x="7889" y="711"/>
                  </a:cubicBezTo>
                  <a:cubicBezTo>
                    <a:pt x="8299" y="400"/>
                    <a:pt x="7979" y="0"/>
                    <a:pt x="757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78" name="Google Shape;3178;p41"/>
            <p:cNvSpPr/>
            <p:nvPr/>
          </p:nvSpPr>
          <p:spPr>
            <a:xfrm>
              <a:off x="6494570" y="3177212"/>
              <a:ext cx="285984" cy="194464"/>
            </a:xfrm>
            <a:custGeom>
              <a:avLst/>
              <a:gdLst/>
              <a:ahLst/>
              <a:cxnLst/>
              <a:rect l="l" t="t" r="r" b="b"/>
              <a:pathLst>
                <a:path w="7134" h="4851" extrusionOk="0">
                  <a:moveTo>
                    <a:pt x="6464" y="0"/>
                  </a:moveTo>
                  <a:cubicBezTo>
                    <a:pt x="6429" y="0"/>
                    <a:pt x="6394" y="5"/>
                    <a:pt x="6358" y="14"/>
                  </a:cubicBezTo>
                  <a:cubicBezTo>
                    <a:pt x="5316" y="475"/>
                    <a:pt x="4283" y="936"/>
                    <a:pt x="3360" y="1508"/>
                  </a:cubicBezTo>
                  <a:cubicBezTo>
                    <a:pt x="2318" y="1969"/>
                    <a:pt x="1286" y="2661"/>
                    <a:pt x="474" y="3472"/>
                  </a:cubicBezTo>
                  <a:cubicBezTo>
                    <a:pt x="1" y="4045"/>
                    <a:pt x="468" y="4851"/>
                    <a:pt x="1104" y="4851"/>
                  </a:cubicBezTo>
                  <a:cubicBezTo>
                    <a:pt x="1236" y="4851"/>
                    <a:pt x="1376" y="4815"/>
                    <a:pt x="1516" y="4736"/>
                  </a:cubicBezTo>
                  <a:cubicBezTo>
                    <a:pt x="2438" y="4275"/>
                    <a:pt x="3360" y="3472"/>
                    <a:pt x="4163" y="2891"/>
                  </a:cubicBezTo>
                  <a:cubicBezTo>
                    <a:pt x="4974" y="2089"/>
                    <a:pt x="5896" y="1508"/>
                    <a:pt x="6819" y="817"/>
                  </a:cubicBezTo>
                  <a:cubicBezTo>
                    <a:pt x="7133" y="604"/>
                    <a:pt x="6868" y="0"/>
                    <a:pt x="64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79" name="Google Shape;3179;p41"/>
            <p:cNvSpPr/>
            <p:nvPr/>
          </p:nvSpPr>
          <p:spPr>
            <a:xfrm>
              <a:off x="6652193" y="3246603"/>
              <a:ext cx="263615" cy="127077"/>
            </a:xfrm>
            <a:custGeom>
              <a:avLst/>
              <a:gdLst/>
              <a:ahLst/>
              <a:cxnLst/>
              <a:rect l="l" t="t" r="r" b="b"/>
              <a:pathLst>
                <a:path w="6576" h="3170" extrusionOk="0">
                  <a:moveTo>
                    <a:pt x="5185" y="0"/>
                  </a:moveTo>
                  <a:cubicBezTo>
                    <a:pt x="5054" y="0"/>
                    <a:pt x="4931" y="39"/>
                    <a:pt x="4842" y="128"/>
                  </a:cubicBezTo>
                  <a:lnTo>
                    <a:pt x="4611" y="128"/>
                  </a:lnTo>
                  <a:cubicBezTo>
                    <a:pt x="3228" y="469"/>
                    <a:pt x="2075" y="1050"/>
                    <a:pt x="812" y="1622"/>
                  </a:cubicBezTo>
                  <a:cubicBezTo>
                    <a:pt x="0" y="1972"/>
                    <a:pt x="461" y="3125"/>
                    <a:pt x="1273" y="3125"/>
                  </a:cubicBezTo>
                  <a:cubicBezTo>
                    <a:pt x="1783" y="3125"/>
                    <a:pt x="2405" y="3170"/>
                    <a:pt x="3030" y="3170"/>
                  </a:cubicBezTo>
                  <a:cubicBezTo>
                    <a:pt x="3818" y="3170"/>
                    <a:pt x="4611" y="3098"/>
                    <a:pt x="5192" y="2774"/>
                  </a:cubicBezTo>
                  <a:cubicBezTo>
                    <a:pt x="6225" y="2313"/>
                    <a:pt x="6575" y="1160"/>
                    <a:pt x="5764" y="238"/>
                  </a:cubicBezTo>
                  <a:cubicBezTo>
                    <a:pt x="5622" y="97"/>
                    <a:pt x="5394" y="0"/>
                    <a:pt x="51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80" name="Google Shape;3180;p41"/>
            <p:cNvSpPr/>
            <p:nvPr/>
          </p:nvSpPr>
          <p:spPr>
            <a:xfrm>
              <a:off x="6359396" y="2543469"/>
              <a:ext cx="268105" cy="291837"/>
            </a:xfrm>
            <a:custGeom>
              <a:avLst/>
              <a:gdLst/>
              <a:ahLst/>
              <a:cxnLst/>
              <a:rect l="l" t="t" r="r" b="b"/>
              <a:pathLst>
                <a:path w="6688" h="7280" extrusionOk="0">
                  <a:moveTo>
                    <a:pt x="5413" y="0"/>
                  </a:moveTo>
                  <a:cubicBezTo>
                    <a:pt x="5228" y="0"/>
                    <a:pt x="5044" y="76"/>
                    <a:pt x="4888" y="257"/>
                  </a:cubicBezTo>
                  <a:cubicBezTo>
                    <a:pt x="3274" y="2221"/>
                    <a:pt x="1541" y="4296"/>
                    <a:pt x="277" y="6371"/>
                  </a:cubicBezTo>
                  <a:cubicBezTo>
                    <a:pt x="0" y="6822"/>
                    <a:pt x="448" y="7279"/>
                    <a:pt x="876" y="7279"/>
                  </a:cubicBezTo>
                  <a:cubicBezTo>
                    <a:pt x="990" y="7279"/>
                    <a:pt x="1102" y="7247"/>
                    <a:pt x="1199" y="7173"/>
                  </a:cubicBezTo>
                  <a:cubicBezTo>
                    <a:pt x="3044" y="5449"/>
                    <a:pt x="4538" y="3484"/>
                    <a:pt x="6151" y="1529"/>
                  </a:cubicBezTo>
                  <a:cubicBezTo>
                    <a:pt x="6687" y="900"/>
                    <a:pt x="6049" y="0"/>
                    <a:pt x="54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81" name="Google Shape;3181;p41"/>
            <p:cNvSpPr/>
            <p:nvPr/>
          </p:nvSpPr>
          <p:spPr>
            <a:xfrm>
              <a:off x="6629263" y="2416272"/>
              <a:ext cx="92442" cy="80496"/>
            </a:xfrm>
            <a:custGeom>
              <a:avLst/>
              <a:gdLst/>
              <a:ahLst/>
              <a:cxnLst/>
              <a:rect l="l" t="t" r="r" b="b"/>
              <a:pathLst>
                <a:path w="2306" h="2008" extrusionOk="0">
                  <a:moveTo>
                    <a:pt x="1207" y="1"/>
                  </a:moveTo>
                  <a:cubicBezTo>
                    <a:pt x="816" y="1"/>
                    <a:pt x="400" y="215"/>
                    <a:pt x="231" y="552"/>
                  </a:cubicBezTo>
                  <a:cubicBezTo>
                    <a:pt x="111" y="663"/>
                    <a:pt x="0" y="1013"/>
                    <a:pt x="111" y="1244"/>
                  </a:cubicBezTo>
                  <a:cubicBezTo>
                    <a:pt x="206" y="1694"/>
                    <a:pt x="655" y="2007"/>
                    <a:pt x="1121" y="2007"/>
                  </a:cubicBezTo>
                  <a:cubicBezTo>
                    <a:pt x="1246" y="2007"/>
                    <a:pt x="1373" y="1985"/>
                    <a:pt x="1494" y="1936"/>
                  </a:cubicBezTo>
                  <a:cubicBezTo>
                    <a:pt x="2306" y="1585"/>
                    <a:pt x="2306" y="552"/>
                    <a:pt x="1614" y="91"/>
                  </a:cubicBezTo>
                  <a:cubicBezTo>
                    <a:pt x="1491" y="29"/>
                    <a:pt x="1351" y="1"/>
                    <a:pt x="120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82" name="Google Shape;3182;p41"/>
            <p:cNvSpPr/>
            <p:nvPr/>
          </p:nvSpPr>
          <p:spPr>
            <a:xfrm>
              <a:off x="6453681" y="2864530"/>
              <a:ext cx="218878" cy="202362"/>
            </a:xfrm>
            <a:custGeom>
              <a:avLst/>
              <a:gdLst/>
              <a:ahLst/>
              <a:cxnLst/>
              <a:rect l="l" t="t" r="r" b="b"/>
              <a:pathLst>
                <a:path w="5460" h="5048" extrusionOk="0">
                  <a:moveTo>
                    <a:pt x="747" y="1"/>
                  </a:moveTo>
                  <a:cubicBezTo>
                    <a:pt x="544" y="1"/>
                    <a:pt x="341" y="146"/>
                    <a:pt x="341" y="437"/>
                  </a:cubicBezTo>
                  <a:cubicBezTo>
                    <a:pt x="231" y="1700"/>
                    <a:pt x="0" y="2973"/>
                    <a:pt x="0" y="4236"/>
                  </a:cubicBezTo>
                  <a:cubicBezTo>
                    <a:pt x="0" y="4697"/>
                    <a:pt x="341" y="5048"/>
                    <a:pt x="802" y="5048"/>
                  </a:cubicBezTo>
                  <a:cubicBezTo>
                    <a:pt x="1955" y="4928"/>
                    <a:pt x="3228" y="4817"/>
                    <a:pt x="4491" y="4587"/>
                  </a:cubicBezTo>
                  <a:cubicBezTo>
                    <a:pt x="5459" y="4261"/>
                    <a:pt x="5130" y="2949"/>
                    <a:pt x="4243" y="2949"/>
                  </a:cubicBezTo>
                  <a:cubicBezTo>
                    <a:pt x="4175" y="2949"/>
                    <a:pt x="4104" y="2956"/>
                    <a:pt x="4030" y="2973"/>
                  </a:cubicBezTo>
                  <a:cubicBezTo>
                    <a:pt x="3228" y="3203"/>
                    <a:pt x="2306" y="3314"/>
                    <a:pt x="1494" y="3434"/>
                  </a:cubicBezTo>
                  <a:cubicBezTo>
                    <a:pt x="1383" y="2392"/>
                    <a:pt x="1263" y="1359"/>
                    <a:pt x="1153" y="437"/>
                  </a:cubicBezTo>
                  <a:cubicBezTo>
                    <a:pt x="1153" y="146"/>
                    <a:pt x="950" y="1"/>
                    <a:pt x="7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83" name="Google Shape;3183;p41"/>
            <p:cNvSpPr/>
            <p:nvPr/>
          </p:nvSpPr>
          <p:spPr>
            <a:xfrm>
              <a:off x="6554300" y="2735368"/>
              <a:ext cx="204406" cy="183641"/>
            </a:xfrm>
            <a:custGeom>
              <a:avLst/>
              <a:gdLst/>
              <a:ahLst/>
              <a:cxnLst/>
              <a:rect l="l" t="t" r="r" b="b"/>
              <a:pathLst>
                <a:path w="5099" h="4581" extrusionOk="0">
                  <a:moveTo>
                    <a:pt x="802" y="1"/>
                  </a:moveTo>
                  <a:cubicBezTo>
                    <a:pt x="390" y="1"/>
                    <a:pt x="0" y="346"/>
                    <a:pt x="137" y="892"/>
                  </a:cubicBezTo>
                  <a:cubicBezTo>
                    <a:pt x="367" y="1925"/>
                    <a:pt x="487" y="2736"/>
                    <a:pt x="367" y="3769"/>
                  </a:cubicBezTo>
                  <a:cubicBezTo>
                    <a:pt x="367" y="4120"/>
                    <a:pt x="718" y="4581"/>
                    <a:pt x="1179" y="4581"/>
                  </a:cubicBezTo>
                  <a:cubicBezTo>
                    <a:pt x="2332" y="4350"/>
                    <a:pt x="3484" y="4230"/>
                    <a:pt x="4517" y="3659"/>
                  </a:cubicBezTo>
                  <a:cubicBezTo>
                    <a:pt x="5098" y="3428"/>
                    <a:pt x="4637" y="2736"/>
                    <a:pt x="4056" y="2736"/>
                  </a:cubicBezTo>
                  <a:cubicBezTo>
                    <a:pt x="3364" y="2847"/>
                    <a:pt x="2673" y="2967"/>
                    <a:pt x="1870" y="3078"/>
                  </a:cubicBezTo>
                  <a:cubicBezTo>
                    <a:pt x="1981" y="2155"/>
                    <a:pt x="1870" y="1233"/>
                    <a:pt x="1520" y="542"/>
                  </a:cubicBezTo>
                  <a:cubicBezTo>
                    <a:pt x="1381" y="165"/>
                    <a:pt x="1086" y="1"/>
                    <a:pt x="8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84" name="Google Shape;3184;p41"/>
            <p:cNvSpPr/>
            <p:nvPr/>
          </p:nvSpPr>
          <p:spPr>
            <a:xfrm>
              <a:off x="6966397" y="3180058"/>
              <a:ext cx="346837" cy="193462"/>
            </a:xfrm>
            <a:custGeom>
              <a:avLst/>
              <a:gdLst/>
              <a:ahLst/>
              <a:cxnLst/>
              <a:rect l="l" t="t" r="r" b="b"/>
              <a:pathLst>
                <a:path w="8652" h="4826" extrusionOk="0">
                  <a:moveTo>
                    <a:pt x="3690" y="1"/>
                  </a:moveTo>
                  <a:cubicBezTo>
                    <a:pt x="3517" y="1"/>
                    <a:pt x="3344" y="58"/>
                    <a:pt x="3229" y="174"/>
                  </a:cubicBezTo>
                  <a:cubicBezTo>
                    <a:pt x="2306" y="1207"/>
                    <a:pt x="1273" y="2018"/>
                    <a:pt x="351" y="2940"/>
                  </a:cubicBezTo>
                  <a:cubicBezTo>
                    <a:pt x="1" y="3401"/>
                    <a:pt x="121" y="3863"/>
                    <a:pt x="462" y="3973"/>
                  </a:cubicBezTo>
                  <a:cubicBezTo>
                    <a:pt x="462" y="4324"/>
                    <a:pt x="582" y="4785"/>
                    <a:pt x="1154" y="4785"/>
                  </a:cubicBezTo>
                  <a:cubicBezTo>
                    <a:pt x="1697" y="4812"/>
                    <a:pt x="2247" y="4826"/>
                    <a:pt x="2800" y="4826"/>
                  </a:cubicBezTo>
                  <a:cubicBezTo>
                    <a:pt x="4482" y="4826"/>
                    <a:pt x="6195" y="4698"/>
                    <a:pt x="7839" y="4434"/>
                  </a:cubicBezTo>
                  <a:cubicBezTo>
                    <a:pt x="7899" y="4494"/>
                    <a:pt x="7957" y="4524"/>
                    <a:pt x="8015" y="4524"/>
                  </a:cubicBezTo>
                  <a:cubicBezTo>
                    <a:pt x="8072" y="4524"/>
                    <a:pt x="8130" y="4494"/>
                    <a:pt x="8190" y="4434"/>
                  </a:cubicBezTo>
                  <a:lnTo>
                    <a:pt x="8301" y="4434"/>
                  </a:lnTo>
                  <a:cubicBezTo>
                    <a:pt x="8651" y="4324"/>
                    <a:pt x="8651" y="3863"/>
                    <a:pt x="8301" y="3863"/>
                  </a:cubicBezTo>
                  <a:lnTo>
                    <a:pt x="8070" y="3863"/>
                  </a:lnTo>
                  <a:cubicBezTo>
                    <a:pt x="7037" y="2479"/>
                    <a:pt x="5423" y="1326"/>
                    <a:pt x="4151" y="174"/>
                  </a:cubicBezTo>
                  <a:cubicBezTo>
                    <a:pt x="4035" y="58"/>
                    <a:pt x="3863" y="1"/>
                    <a:pt x="369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85" name="Google Shape;3185;p41"/>
            <p:cNvSpPr/>
            <p:nvPr/>
          </p:nvSpPr>
          <p:spPr>
            <a:xfrm>
              <a:off x="5332840" y="3326498"/>
              <a:ext cx="501855" cy="646251"/>
            </a:xfrm>
            <a:custGeom>
              <a:avLst/>
              <a:gdLst/>
              <a:ahLst/>
              <a:cxnLst/>
              <a:rect l="l" t="t" r="r" b="b"/>
              <a:pathLst>
                <a:path w="12519" h="16121" extrusionOk="0">
                  <a:moveTo>
                    <a:pt x="11206" y="0"/>
                  </a:moveTo>
                  <a:cubicBezTo>
                    <a:pt x="10981" y="0"/>
                    <a:pt x="10748" y="94"/>
                    <a:pt x="10549" y="320"/>
                  </a:cubicBezTo>
                  <a:cubicBezTo>
                    <a:pt x="6630" y="4701"/>
                    <a:pt x="2139" y="9773"/>
                    <a:pt x="174" y="15426"/>
                  </a:cubicBezTo>
                  <a:cubicBezTo>
                    <a:pt x="1" y="15773"/>
                    <a:pt x="419" y="16121"/>
                    <a:pt x="782" y="16121"/>
                  </a:cubicBezTo>
                  <a:cubicBezTo>
                    <a:pt x="900" y="16121"/>
                    <a:pt x="1013" y="16084"/>
                    <a:pt x="1097" y="15997"/>
                  </a:cubicBezTo>
                  <a:cubicBezTo>
                    <a:pt x="2830" y="13812"/>
                    <a:pt x="4214" y="11387"/>
                    <a:pt x="5827" y="9081"/>
                  </a:cubicBezTo>
                  <a:cubicBezTo>
                    <a:pt x="7672" y="6545"/>
                    <a:pt x="9747" y="4009"/>
                    <a:pt x="11822" y="1593"/>
                  </a:cubicBezTo>
                  <a:cubicBezTo>
                    <a:pt x="12518" y="896"/>
                    <a:pt x="11900" y="0"/>
                    <a:pt x="112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86" name="Google Shape;3186;p41"/>
            <p:cNvSpPr/>
            <p:nvPr/>
          </p:nvSpPr>
          <p:spPr>
            <a:xfrm>
              <a:off x="5501728" y="3696986"/>
              <a:ext cx="363714" cy="577100"/>
            </a:xfrm>
            <a:custGeom>
              <a:avLst/>
              <a:gdLst/>
              <a:ahLst/>
              <a:cxnLst/>
              <a:rect l="l" t="t" r="r" b="b"/>
              <a:pathLst>
                <a:path w="9073" h="14396" extrusionOk="0">
                  <a:moveTo>
                    <a:pt x="7900" y="1"/>
                  </a:moveTo>
                  <a:cubicBezTo>
                    <a:pt x="7617" y="1"/>
                    <a:pt x="7333" y="156"/>
                    <a:pt x="7148" y="531"/>
                  </a:cubicBezTo>
                  <a:cubicBezTo>
                    <a:pt x="5875" y="2836"/>
                    <a:pt x="4722" y="5262"/>
                    <a:pt x="3459" y="7567"/>
                  </a:cubicBezTo>
                  <a:cubicBezTo>
                    <a:pt x="2306" y="9522"/>
                    <a:pt x="462" y="11597"/>
                    <a:pt x="1" y="13902"/>
                  </a:cubicBezTo>
                  <a:cubicBezTo>
                    <a:pt x="1" y="14189"/>
                    <a:pt x="229" y="14396"/>
                    <a:pt x="438" y="14396"/>
                  </a:cubicBezTo>
                  <a:cubicBezTo>
                    <a:pt x="485" y="14396"/>
                    <a:pt x="530" y="14385"/>
                    <a:pt x="572" y="14364"/>
                  </a:cubicBezTo>
                  <a:cubicBezTo>
                    <a:pt x="2537" y="13100"/>
                    <a:pt x="3689" y="10675"/>
                    <a:pt x="4842" y="8830"/>
                  </a:cubicBezTo>
                  <a:cubicBezTo>
                    <a:pt x="6225" y="6414"/>
                    <a:pt x="7609" y="3989"/>
                    <a:pt x="8761" y="1453"/>
                  </a:cubicBezTo>
                  <a:cubicBezTo>
                    <a:pt x="9073" y="674"/>
                    <a:pt x="8488" y="1"/>
                    <a:pt x="790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87" name="Google Shape;3187;p41"/>
            <p:cNvSpPr/>
            <p:nvPr/>
          </p:nvSpPr>
          <p:spPr>
            <a:xfrm>
              <a:off x="5238154" y="3332992"/>
              <a:ext cx="393018" cy="462409"/>
            </a:xfrm>
            <a:custGeom>
              <a:avLst/>
              <a:gdLst/>
              <a:ahLst/>
              <a:cxnLst/>
              <a:rect l="l" t="t" r="r" b="b"/>
              <a:pathLst>
                <a:path w="9804" h="11535" extrusionOk="0">
                  <a:moveTo>
                    <a:pt x="7669" y="0"/>
                  </a:moveTo>
                  <a:cubicBezTo>
                    <a:pt x="6581" y="0"/>
                    <a:pt x="5511" y="110"/>
                    <a:pt x="4501" y="278"/>
                  </a:cubicBezTo>
                  <a:cubicBezTo>
                    <a:pt x="4270" y="278"/>
                    <a:pt x="4270" y="389"/>
                    <a:pt x="4150" y="509"/>
                  </a:cubicBezTo>
                  <a:cubicBezTo>
                    <a:pt x="3348" y="1200"/>
                    <a:pt x="2656" y="1892"/>
                    <a:pt x="2075" y="2694"/>
                  </a:cubicBezTo>
                  <a:cubicBezTo>
                    <a:pt x="1504" y="3506"/>
                    <a:pt x="692" y="4308"/>
                    <a:pt x="351" y="5230"/>
                  </a:cubicBezTo>
                  <a:cubicBezTo>
                    <a:pt x="351" y="5230"/>
                    <a:pt x="231" y="5230"/>
                    <a:pt x="231" y="5350"/>
                  </a:cubicBezTo>
                  <a:cubicBezTo>
                    <a:pt x="0" y="6383"/>
                    <a:pt x="120" y="7656"/>
                    <a:pt x="231" y="8808"/>
                  </a:cubicBezTo>
                  <a:cubicBezTo>
                    <a:pt x="351" y="9500"/>
                    <a:pt x="231" y="10763"/>
                    <a:pt x="923" y="11225"/>
                  </a:cubicBezTo>
                  <a:cubicBezTo>
                    <a:pt x="923" y="11344"/>
                    <a:pt x="1042" y="11344"/>
                    <a:pt x="1042" y="11344"/>
                  </a:cubicBezTo>
                  <a:cubicBezTo>
                    <a:pt x="1176" y="11478"/>
                    <a:pt x="1310" y="11534"/>
                    <a:pt x="1444" y="11534"/>
                  </a:cubicBezTo>
                  <a:cubicBezTo>
                    <a:pt x="1541" y="11534"/>
                    <a:pt x="1637" y="11505"/>
                    <a:pt x="1734" y="11455"/>
                  </a:cubicBezTo>
                  <a:cubicBezTo>
                    <a:pt x="4501" y="8578"/>
                    <a:pt x="6917" y="5000"/>
                    <a:pt x="9453" y="1892"/>
                  </a:cubicBezTo>
                  <a:cubicBezTo>
                    <a:pt x="9803" y="1541"/>
                    <a:pt x="9683" y="970"/>
                    <a:pt x="9453" y="739"/>
                  </a:cubicBezTo>
                  <a:cubicBezTo>
                    <a:pt x="9453" y="389"/>
                    <a:pt x="9222" y="48"/>
                    <a:pt x="8881" y="48"/>
                  </a:cubicBezTo>
                  <a:cubicBezTo>
                    <a:pt x="8476" y="15"/>
                    <a:pt x="8071" y="0"/>
                    <a:pt x="76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88" name="Google Shape;3188;p41"/>
            <p:cNvSpPr/>
            <p:nvPr/>
          </p:nvSpPr>
          <p:spPr>
            <a:xfrm>
              <a:off x="5424360" y="3503363"/>
              <a:ext cx="419917" cy="567238"/>
            </a:xfrm>
            <a:custGeom>
              <a:avLst/>
              <a:gdLst/>
              <a:ahLst/>
              <a:cxnLst/>
              <a:rect l="l" t="t" r="r" b="b"/>
              <a:pathLst>
                <a:path w="10475" h="14150" extrusionOk="0">
                  <a:moveTo>
                    <a:pt x="9331" y="0"/>
                  </a:moveTo>
                  <a:cubicBezTo>
                    <a:pt x="9066" y="0"/>
                    <a:pt x="8795" y="120"/>
                    <a:pt x="8616" y="408"/>
                  </a:cubicBezTo>
                  <a:cubicBezTo>
                    <a:pt x="5619" y="4438"/>
                    <a:pt x="2041" y="8819"/>
                    <a:pt x="86" y="13550"/>
                  </a:cubicBezTo>
                  <a:cubicBezTo>
                    <a:pt x="0" y="13880"/>
                    <a:pt x="331" y="14149"/>
                    <a:pt x="611" y="14149"/>
                  </a:cubicBezTo>
                  <a:cubicBezTo>
                    <a:pt x="721" y="14149"/>
                    <a:pt x="823" y="14107"/>
                    <a:pt x="889" y="14011"/>
                  </a:cubicBezTo>
                  <a:cubicBezTo>
                    <a:pt x="2622" y="12166"/>
                    <a:pt x="3886" y="9972"/>
                    <a:pt x="5269" y="7897"/>
                  </a:cubicBezTo>
                  <a:cubicBezTo>
                    <a:pt x="6772" y="5711"/>
                    <a:pt x="8386" y="3406"/>
                    <a:pt x="10000" y="1211"/>
                  </a:cubicBezTo>
                  <a:cubicBezTo>
                    <a:pt x="10475" y="577"/>
                    <a:pt x="9914" y="0"/>
                    <a:pt x="93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89" name="Google Shape;3189;p41"/>
            <p:cNvSpPr/>
            <p:nvPr/>
          </p:nvSpPr>
          <p:spPr>
            <a:xfrm>
              <a:off x="5032547" y="3326417"/>
              <a:ext cx="328196" cy="278648"/>
            </a:xfrm>
            <a:custGeom>
              <a:avLst/>
              <a:gdLst/>
              <a:ahLst/>
              <a:cxnLst/>
              <a:rect l="l" t="t" r="r" b="b"/>
              <a:pathLst>
                <a:path w="8187" h="6951" extrusionOk="0">
                  <a:moveTo>
                    <a:pt x="7028" y="0"/>
                  </a:moveTo>
                  <a:cubicBezTo>
                    <a:pt x="6820" y="0"/>
                    <a:pt x="6600" y="94"/>
                    <a:pt x="6402" y="322"/>
                  </a:cubicBezTo>
                  <a:cubicBezTo>
                    <a:pt x="4438" y="2286"/>
                    <a:pt x="2252" y="4131"/>
                    <a:pt x="288" y="6206"/>
                  </a:cubicBezTo>
                  <a:cubicBezTo>
                    <a:pt x="1" y="6493"/>
                    <a:pt x="282" y="6950"/>
                    <a:pt x="653" y="6950"/>
                  </a:cubicBezTo>
                  <a:cubicBezTo>
                    <a:pt x="723" y="6950"/>
                    <a:pt x="796" y="6934"/>
                    <a:pt x="869" y="6897"/>
                  </a:cubicBezTo>
                  <a:cubicBezTo>
                    <a:pt x="3516" y="5745"/>
                    <a:pt x="5821" y="3670"/>
                    <a:pt x="7665" y="1475"/>
                  </a:cubicBezTo>
                  <a:cubicBezTo>
                    <a:pt x="8186" y="871"/>
                    <a:pt x="7661" y="0"/>
                    <a:pt x="702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90" name="Google Shape;3190;p41"/>
            <p:cNvSpPr/>
            <p:nvPr/>
          </p:nvSpPr>
          <p:spPr>
            <a:xfrm>
              <a:off x="4869672" y="3336359"/>
              <a:ext cx="286024" cy="193222"/>
            </a:xfrm>
            <a:custGeom>
              <a:avLst/>
              <a:gdLst/>
              <a:ahLst/>
              <a:cxnLst/>
              <a:rect l="l" t="t" r="r" b="b"/>
              <a:pathLst>
                <a:path w="7135" h="4820" extrusionOk="0">
                  <a:moveTo>
                    <a:pt x="5975" y="1"/>
                  </a:moveTo>
                  <a:cubicBezTo>
                    <a:pt x="5861" y="1"/>
                    <a:pt x="5742" y="24"/>
                    <a:pt x="5623" y="74"/>
                  </a:cubicBezTo>
                  <a:cubicBezTo>
                    <a:pt x="4701" y="535"/>
                    <a:pt x="3779" y="1347"/>
                    <a:pt x="2968" y="2038"/>
                  </a:cubicBezTo>
                  <a:cubicBezTo>
                    <a:pt x="2165" y="2730"/>
                    <a:pt x="1123" y="3302"/>
                    <a:pt x="321" y="3994"/>
                  </a:cubicBezTo>
                  <a:cubicBezTo>
                    <a:pt x="1" y="4314"/>
                    <a:pt x="266" y="4819"/>
                    <a:pt x="666" y="4819"/>
                  </a:cubicBezTo>
                  <a:cubicBezTo>
                    <a:pt x="703" y="4819"/>
                    <a:pt x="742" y="4815"/>
                    <a:pt x="782" y="4805"/>
                  </a:cubicBezTo>
                  <a:cubicBezTo>
                    <a:pt x="1815" y="4455"/>
                    <a:pt x="2737" y="3883"/>
                    <a:pt x="3779" y="3302"/>
                  </a:cubicBezTo>
                  <a:cubicBezTo>
                    <a:pt x="4701" y="2841"/>
                    <a:pt x="5854" y="2149"/>
                    <a:pt x="6546" y="1347"/>
                  </a:cubicBezTo>
                  <a:cubicBezTo>
                    <a:pt x="7135" y="758"/>
                    <a:pt x="6633" y="1"/>
                    <a:pt x="59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91" name="Google Shape;3191;p41"/>
            <p:cNvSpPr/>
            <p:nvPr/>
          </p:nvSpPr>
          <p:spPr>
            <a:xfrm>
              <a:off x="4734658" y="3333032"/>
              <a:ext cx="258805" cy="126997"/>
            </a:xfrm>
            <a:custGeom>
              <a:avLst/>
              <a:gdLst/>
              <a:ahLst/>
              <a:cxnLst/>
              <a:rect l="l" t="t" r="r" b="b"/>
              <a:pathLst>
                <a:path w="6456" h="3168" extrusionOk="0">
                  <a:moveTo>
                    <a:pt x="3515" y="1"/>
                  </a:moveTo>
                  <a:cubicBezTo>
                    <a:pt x="2718" y="1"/>
                    <a:pt x="1902" y="71"/>
                    <a:pt x="1264" y="388"/>
                  </a:cubicBezTo>
                  <a:cubicBezTo>
                    <a:pt x="341" y="849"/>
                    <a:pt x="0" y="2002"/>
                    <a:pt x="692" y="2924"/>
                  </a:cubicBezTo>
                  <a:cubicBezTo>
                    <a:pt x="835" y="3067"/>
                    <a:pt x="1111" y="3168"/>
                    <a:pt x="1354" y="3168"/>
                  </a:cubicBezTo>
                  <a:cubicBezTo>
                    <a:pt x="1502" y="3168"/>
                    <a:pt x="1638" y="3131"/>
                    <a:pt x="1725" y="3044"/>
                  </a:cubicBezTo>
                  <a:lnTo>
                    <a:pt x="1955" y="3044"/>
                  </a:lnTo>
                  <a:cubicBezTo>
                    <a:pt x="3228" y="2693"/>
                    <a:pt x="4491" y="2232"/>
                    <a:pt x="5644" y="1660"/>
                  </a:cubicBezTo>
                  <a:cubicBezTo>
                    <a:pt x="6455" y="1199"/>
                    <a:pt x="5994" y="47"/>
                    <a:pt x="5303" y="47"/>
                  </a:cubicBezTo>
                  <a:cubicBezTo>
                    <a:pt x="4788" y="47"/>
                    <a:pt x="4158" y="1"/>
                    <a:pt x="351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92" name="Google Shape;3192;p41"/>
            <p:cNvSpPr/>
            <p:nvPr/>
          </p:nvSpPr>
          <p:spPr>
            <a:xfrm>
              <a:off x="5022966" y="3873411"/>
              <a:ext cx="265940" cy="290274"/>
            </a:xfrm>
            <a:custGeom>
              <a:avLst/>
              <a:gdLst/>
              <a:ahLst/>
              <a:cxnLst/>
              <a:rect l="l" t="t" r="r" b="b"/>
              <a:pathLst>
                <a:path w="6634" h="7241" extrusionOk="0">
                  <a:moveTo>
                    <a:pt x="5832" y="1"/>
                  </a:moveTo>
                  <a:cubicBezTo>
                    <a:pt x="5680" y="1"/>
                    <a:pt x="5517" y="51"/>
                    <a:pt x="5368" y="169"/>
                  </a:cubicBezTo>
                  <a:cubicBezTo>
                    <a:pt x="3644" y="1783"/>
                    <a:pt x="2030" y="3858"/>
                    <a:pt x="527" y="5702"/>
                  </a:cubicBezTo>
                  <a:cubicBezTo>
                    <a:pt x="0" y="6404"/>
                    <a:pt x="613" y="7241"/>
                    <a:pt x="1240" y="7241"/>
                  </a:cubicBezTo>
                  <a:cubicBezTo>
                    <a:pt x="1437" y="7241"/>
                    <a:pt x="1635" y="7159"/>
                    <a:pt x="1799" y="6965"/>
                  </a:cubicBezTo>
                  <a:cubicBezTo>
                    <a:pt x="3293" y="5010"/>
                    <a:pt x="5027" y="3046"/>
                    <a:pt x="6291" y="861"/>
                  </a:cubicBezTo>
                  <a:cubicBezTo>
                    <a:pt x="6634" y="428"/>
                    <a:pt x="6277" y="1"/>
                    <a:pt x="58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93" name="Google Shape;3193;p41"/>
            <p:cNvSpPr/>
            <p:nvPr/>
          </p:nvSpPr>
          <p:spPr>
            <a:xfrm>
              <a:off x="4928720" y="4210426"/>
              <a:ext cx="87671" cy="80135"/>
            </a:xfrm>
            <a:custGeom>
              <a:avLst/>
              <a:gdLst/>
              <a:ahLst/>
              <a:cxnLst/>
              <a:rect l="l" t="t" r="r" b="b"/>
              <a:pathLst>
                <a:path w="2187" h="1999" extrusionOk="0">
                  <a:moveTo>
                    <a:pt x="1130" y="0"/>
                  </a:moveTo>
                  <a:cubicBezTo>
                    <a:pt x="1020" y="0"/>
                    <a:pt x="910" y="19"/>
                    <a:pt x="803" y="62"/>
                  </a:cubicBezTo>
                  <a:cubicBezTo>
                    <a:pt x="1" y="403"/>
                    <a:pt x="1" y="1445"/>
                    <a:pt x="692" y="1906"/>
                  </a:cubicBezTo>
                  <a:cubicBezTo>
                    <a:pt x="821" y="1970"/>
                    <a:pt x="958" y="1999"/>
                    <a:pt x="1096" y="1999"/>
                  </a:cubicBezTo>
                  <a:cubicBezTo>
                    <a:pt x="1455" y="1999"/>
                    <a:pt x="1823" y="1808"/>
                    <a:pt x="2076" y="1556"/>
                  </a:cubicBezTo>
                  <a:cubicBezTo>
                    <a:pt x="2186" y="1325"/>
                    <a:pt x="2186" y="984"/>
                    <a:pt x="2186" y="753"/>
                  </a:cubicBezTo>
                  <a:cubicBezTo>
                    <a:pt x="2096" y="377"/>
                    <a:pt x="1618" y="0"/>
                    <a:pt x="113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94" name="Google Shape;3194;p41"/>
            <p:cNvSpPr/>
            <p:nvPr/>
          </p:nvSpPr>
          <p:spPr>
            <a:xfrm>
              <a:off x="4977867" y="3639861"/>
              <a:ext cx="218918" cy="202081"/>
            </a:xfrm>
            <a:custGeom>
              <a:avLst/>
              <a:gdLst/>
              <a:ahLst/>
              <a:cxnLst/>
              <a:rect l="l" t="t" r="r" b="b"/>
              <a:pathLst>
                <a:path w="5461" h="5041" extrusionOk="0">
                  <a:moveTo>
                    <a:pt x="4649" y="1"/>
                  </a:moveTo>
                  <a:cubicBezTo>
                    <a:pt x="3386" y="111"/>
                    <a:pt x="2233" y="231"/>
                    <a:pt x="960" y="572"/>
                  </a:cubicBezTo>
                  <a:cubicBezTo>
                    <a:pt x="1" y="787"/>
                    <a:pt x="331" y="2100"/>
                    <a:pt x="1211" y="2100"/>
                  </a:cubicBezTo>
                  <a:cubicBezTo>
                    <a:pt x="1278" y="2100"/>
                    <a:pt x="1348" y="2092"/>
                    <a:pt x="1421" y="2076"/>
                  </a:cubicBezTo>
                  <a:cubicBezTo>
                    <a:pt x="2233" y="1845"/>
                    <a:pt x="3035" y="1725"/>
                    <a:pt x="3957" y="1614"/>
                  </a:cubicBezTo>
                  <a:cubicBezTo>
                    <a:pt x="4077" y="2647"/>
                    <a:pt x="4188" y="3689"/>
                    <a:pt x="4308" y="4612"/>
                  </a:cubicBezTo>
                  <a:cubicBezTo>
                    <a:pt x="4308" y="4897"/>
                    <a:pt x="4508" y="5040"/>
                    <a:pt x="4709" y="5040"/>
                  </a:cubicBezTo>
                  <a:cubicBezTo>
                    <a:pt x="4909" y="5040"/>
                    <a:pt x="5110" y="4897"/>
                    <a:pt x="5110" y="4612"/>
                  </a:cubicBezTo>
                  <a:lnTo>
                    <a:pt x="5461" y="803"/>
                  </a:lnTo>
                  <a:cubicBezTo>
                    <a:pt x="5461" y="342"/>
                    <a:pt x="5110" y="1"/>
                    <a:pt x="46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95" name="Google Shape;3195;p41"/>
            <p:cNvSpPr/>
            <p:nvPr/>
          </p:nvSpPr>
          <p:spPr>
            <a:xfrm>
              <a:off x="4893203" y="3791512"/>
              <a:ext cx="200037" cy="180674"/>
            </a:xfrm>
            <a:custGeom>
              <a:avLst/>
              <a:gdLst/>
              <a:ahLst/>
              <a:cxnLst/>
              <a:rect l="l" t="t" r="r" b="b"/>
              <a:pathLst>
                <a:path w="4990" h="4507" extrusionOk="0">
                  <a:moveTo>
                    <a:pt x="3992" y="0"/>
                  </a:moveTo>
                  <a:cubicBezTo>
                    <a:pt x="3955" y="0"/>
                    <a:pt x="3919" y="6"/>
                    <a:pt x="3884" y="17"/>
                  </a:cubicBezTo>
                  <a:cubicBezTo>
                    <a:pt x="2731" y="137"/>
                    <a:pt x="1578" y="248"/>
                    <a:pt x="536" y="829"/>
                  </a:cubicBezTo>
                  <a:cubicBezTo>
                    <a:pt x="1" y="1044"/>
                    <a:pt x="371" y="1761"/>
                    <a:pt x="798" y="1761"/>
                  </a:cubicBezTo>
                  <a:cubicBezTo>
                    <a:pt x="828" y="1761"/>
                    <a:pt x="857" y="1758"/>
                    <a:pt x="887" y="1751"/>
                  </a:cubicBezTo>
                  <a:cubicBezTo>
                    <a:pt x="1689" y="1631"/>
                    <a:pt x="2381" y="1520"/>
                    <a:pt x="3072" y="1400"/>
                  </a:cubicBezTo>
                  <a:cubicBezTo>
                    <a:pt x="3072" y="2323"/>
                    <a:pt x="3192" y="3245"/>
                    <a:pt x="3533" y="4056"/>
                  </a:cubicBezTo>
                  <a:cubicBezTo>
                    <a:pt x="3669" y="4367"/>
                    <a:pt x="3926" y="4507"/>
                    <a:pt x="4182" y="4507"/>
                  </a:cubicBezTo>
                  <a:cubicBezTo>
                    <a:pt x="4586" y="4507"/>
                    <a:pt x="4990" y="4160"/>
                    <a:pt x="4917" y="3595"/>
                  </a:cubicBezTo>
                  <a:cubicBezTo>
                    <a:pt x="4686" y="2553"/>
                    <a:pt x="4575" y="1751"/>
                    <a:pt x="4575" y="709"/>
                  </a:cubicBezTo>
                  <a:cubicBezTo>
                    <a:pt x="4675" y="403"/>
                    <a:pt x="4314" y="0"/>
                    <a:pt x="39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96" name="Google Shape;3196;p41"/>
            <p:cNvSpPr/>
            <p:nvPr/>
          </p:nvSpPr>
          <p:spPr>
            <a:xfrm>
              <a:off x="4337233" y="3333072"/>
              <a:ext cx="346436" cy="193623"/>
            </a:xfrm>
            <a:custGeom>
              <a:avLst/>
              <a:gdLst/>
              <a:ahLst/>
              <a:cxnLst/>
              <a:rect l="l" t="t" r="r" b="b"/>
              <a:pathLst>
                <a:path w="8642" h="4830" extrusionOk="0">
                  <a:moveTo>
                    <a:pt x="5814" y="0"/>
                  </a:moveTo>
                  <a:cubicBezTo>
                    <a:pt x="4146" y="0"/>
                    <a:pt x="2444" y="132"/>
                    <a:pt x="803" y="387"/>
                  </a:cubicBezTo>
                  <a:cubicBezTo>
                    <a:pt x="766" y="350"/>
                    <a:pt x="716" y="338"/>
                    <a:pt x="665" y="338"/>
                  </a:cubicBezTo>
                  <a:cubicBezTo>
                    <a:pt x="564" y="338"/>
                    <a:pt x="462" y="387"/>
                    <a:pt x="462" y="387"/>
                  </a:cubicBezTo>
                  <a:lnTo>
                    <a:pt x="231" y="387"/>
                  </a:lnTo>
                  <a:cubicBezTo>
                    <a:pt x="1" y="507"/>
                    <a:pt x="1" y="968"/>
                    <a:pt x="231" y="968"/>
                  </a:cubicBezTo>
                  <a:lnTo>
                    <a:pt x="572" y="968"/>
                  </a:lnTo>
                  <a:cubicBezTo>
                    <a:pt x="1614" y="2351"/>
                    <a:pt x="3108" y="3504"/>
                    <a:pt x="4381" y="4656"/>
                  </a:cubicBezTo>
                  <a:cubicBezTo>
                    <a:pt x="4552" y="4772"/>
                    <a:pt x="4724" y="4829"/>
                    <a:pt x="4897" y="4829"/>
                  </a:cubicBezTo>
                  <a:cubicBezTo>
                    <a:pt x="5070" y="4829"/>
                    <a:pt x="5243" y="4772"/>
                    <a:pt x="5414" y="4656"/>
                  </a:cubicBezTo>
                  <a:cubicBezTo>
                    <a:pt x="6336" y="3734"/>
                    <a:pt x="7258" y="2812"/>
                    <a:pt x="8300" y="1890"/>
                  </a:cubicBezTo>
                  <a:cubicBezTo>
                    <a:pt x="8641" y="1539"/>
                    <a:pt x="8411" y="1078"/>
                    <a:pt x="8070" y="848"/>
                  </a:cubicBezTo>
                  <a:cubicBezTo>
                    <a:pt x="8180" y="507"/>
                    <a:pt x="7950" y="46"/>
                    <a:pt x="7489" y="46"/>
                  </a:cubicBezTo>
                  <a:cubicBezTo>
                    <a:pt x="6937" y="15"/>
                    <a:pt x="6378" y="0"/>
                    <a:pt x="581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97" name="Google Shape;3197;p41"/>
            <p:cNvSpPr/>
            <p:nvPr/>
          </p:nvSpPr>
          <p:spPr>
            <a:xfrm>
              <a:off x="5814609" y="3326498"/>
              <a:ext cx="499290" cy="646251"/>
            </a:xfrm>
            <a:custGeom>
              <a:avLst/>
              <a:gdLst/>
              <a:ahLst/>
              <a:cxnLst/>
              <a:rect l="l" t="t" r="r" b="b"/>
              <a:pathLst>
                <a:path w="12455" h="16121" extrusionOk="0">
                  <a:moveTo>
                    <a:pt x="1336" y="0"/>
                  </a:moveTo>
                  <a:cubicBezTo>
                    <a:pt x="641" y="0"/>
                    <a:pt x="0" y="896"/>
                    <a:pt x="606" y="1593"/>
                  </a:cubicBezTo>
                  <a:cubicBezTo>
                    <a:pt x="2801" y="4009"/>
                    <a:pt x="4756" y="6545"/>
                    <a:pt x="6600" y="9081"/>
                  </a:cubicBezTo>
                  <a:cubicBezTo>
                    <a:pt x="8214" y="11387"/>
                    <a:pt x="9717" y="13812"/>
                    <a:pt x="11442" y="15997"/>
                  </a:cubicBezTo>
                  <a:cubicBezTo>
                    <a:pt x="11528" y="16084"/>
                    <a:pt x="11635" y="16121"/>
                    <a:pt x="11745" y="16121"/>
                  </a:cubicBezTo>
                  <a:cubicBezTo>
                    <a:pt x="12084" y="16121"/>
                    <a:pt x="12454" y="15773"/>
                    <a:pt x="12364" y="15426"/>
                  </a:cubicBezTo>
                  <a:cubicBezTo>
                    <a:pt x="10409" y="9773"/>
                    <a:pt x="5909" y="4701"/>
                    <a:pt x="1989" y="320"/>
                  </a:cubicBezTo>
                  <a:cubicBezTo>
                    <a:pt x="1793" y="94"/>
                    <a:pt x="1562" y="0"/>
                    <a:pt x="13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98" name="Google Shape;3198;p41"/>
            <p:cNvSpPr/>
            <p:nvPr/>
          </p:nvSpPr>
          <p:spPr>
            <a:xfrm>
              <a:off x="5784985" y="3696986"/>
              <a:ext cx="362872" cy="577100"/>
            </a:xfrm>
            <a:custGeom>
              <a:avLst/>
              <a:gdLst/>
              <a:ahLst/>
              <a:cxnLst/>
              <a:rect l="l" t="t" r="r" b="b"/>
              <a:pathLst>
                <a:path w="9052" h="14396" extrusionOk="0">
                  <a:moveTo>
                    <a:pt x="1170" y="1"/>
                  </a:moveTo>
                  <a:cubicBezTo>
                    <a:pt x="581" y="1"/>
                    <a:pt x="1" y="674"/>
                    <a:pt x="312" y="1453"/>
                  </a:cubicBezTo>
                  <a:cubicBezTo>
                    <a:pt x="1465" y="3989"/>
                    <a:pt x="2728" y="6414"/>
                    <a:pt x="4231" y="8830"/>
                  </a:cubicBezTo>
                  <a:cubicBezTo>
                    <a:pt x="5384" y="10675"/>
                    <a:pt x="6537" y="13100"/>
                    <a:pt x="8381" y="14364"/>
                  </a:cubicBezTo>
                  <a:cubicBezTo>
                    <a:pt x="8443" y="14385"/>
                    <a:pt x="8506" y="14396"/>
                    <a:pt x="8566" y="14396"/>
                  </a:cubicBezTo>
                  <a:cubicBezTo>
                    <a:pt x="8834" y="14396"/>
                    <a:pt x="9051" y="14189"/>
                    <a:pt x="8953" y="13902"/>
                  </a:cubicBezTo>
                  <a:cubicBezTo>
                    <a:pt x="8492" y="11597"/>
                    <a:pt x="6767" y="9522"/>
                    <a:pt x="5615" y="7567"/>
                  </a:cubicBezTo>
                  <a:cubicBezTo>
                    <a:pt x="4231" y="5262"/>
                    <a:pt x="3079" y="2836"/>
                    <a:pt x="1926" y="531"/>
                  </a:cubicBezTo>
                  <a:cubicBezTo>
                    <a:pt x="1737" y="156"/>
                    <a:pt x="1453" y="1"/>
                    <a:pt x="11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99" name="Google Shape;3199;p41"/>
            <p:cNvSpPr/>
            <p:nvPr/>
          </p:nvSpPr>
          <p:spPr>
            <a:xfrm>
              <a:off x="6014485" y="3332992"/>
              <a:ext cx="397427" cy="462409"/>
            </a:xfrm>
            <a:custGeom>
              <a:avLst/>
              <a:gdLst/>
              <a:ahLst/>
              <a:cxnLst/>
              <a:rect l="l" t="t" r="r" b="b"/>
              <a:pathLst>
                <a:path w="9914" h="11535" extrusionOk="0">
                  <a:moveTo>
                    <a:pt x="2250" y="0"/>
                  </a:moveTo>
                  <a:cubicBezTo>
                    <a:pt x="1849" y="0"/>
                    <a:pt x="1445" y="15"/>
                    <a:pt x="1042" y="48"/>
                  </a:cubicBezTo>
                  <a:cubicBezTo>
                    <a:pt x="692" y="48"/>
                    <a:pt x="461" y="389"/>
                    <a:pt x="461" y="739"/>
                  </a:cubicBezTo>
                  <a:cubicBezTo>
                    <a:pt x="120" y="970"/>
                    <a:pt x="0" y="1541"/>
                    <a:pt x="461" y="1892"/>
                  </a:cubicBezTo>
                  <a:cubicBezTo>
                    <a:pt x="2998" y="5000"/>
                    <a:pt x="5303" y="8578"/>
                    <a:pt x="8189" y="11455"/>
                  </a:cubicBezTo>
                  <a:cubicBezTo>
                    <a:pt x="8286" y="11505"/>
                    <a:pt x="8383" y="11534"/>
                    <a:pt x="8479" y="11534"/>
                  </a:cubicBezTo>
                  <a:cubicBezTo>
                    <a:pt x="8613" y="11534"/>
                    <a:pt x="8747" y="11478"/>
                    <a:pt x="8881" y="11344"/>
                  </a:cubicBezTo>
                  <a:lnTo>
                    <a:pt x="8992" y="11225"/>
                  </a:lnTo>
                  <a:cubicBezTo>
                    <a:pt x="9683" y="10763"/>
                    <a:pt x="9573" y="9500"/>
                    <a:pt x="9683" y="8808"/>
                  </a:cubicBezTo>
                  <a:cubicBezTo>
                    <a:pt x="9803" y="7656"/>
                    <a:pt x="9914" y="6383"/>
                    <a:pt x="9573" y="5350"/>
                  </a:cubicBezTo>
                  <a:lnTo>
                    <a:pt x="9573" y="5230"/>
                  </a:lnTo>
                  <a:cubicBezTo>
                    <a:pt x="9222" y="4308"/>
                    <a:pt x="8420" y="3506"/>
                    <a:pt x="7839" y="2694"/>
                  </a:cubicBezTo>
                  <a:cubicBezTo>
                    <a:pt x="7147" y="1892"/>
                    <a:pt x="6456" y="1200"/>
                    <a:pt x="5653" y="509"/>
                  </a:cubicBezTo>
                  <a:cubicBezTo>
                    <a:pt x="5653" y="389"/>
                    <a:pt x="5534" y="278"/>
                    <a:pt x="5423" y="278"/>
                  </a:cubicBezTo>
                  <a:cubicBezTo>
                    <a:pt x="4412" y="110"/>
                    <a:pt x="3338" y="0"/>
                    <a:pt x="2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00" name="Google Shape;3200;p41"/>
            <p:cNvSpPr/>
            <p:nvPr/>
          </p:nvSpPr>
          <p:spPr>
            <a:xfrm>
              <a:off x="5804668" y="3503363"/>
              <a:ext cx="421159" cy="567238"/>
            </a:xfrm>
            <a:custGeom>
              <a:avLst/>
              <a:gdLst/>
              <a:ahLst/>
              <a:cxnLst/>
              <a:rect l="l" t="t" r="r" b="b"/>
              <a:pathLst>
                <a:path w="10506" h="14150" extrusionOk="0">
                  <a:moveTo>
                    <a:pt x="1125" y="0"/>
                  </a:moveTo>
                  <a:cubicBezTo>
                    <a:pt x="530" y="0"/>
                    <a:pt x="0" y="577"/>
                    <a:pt x="393" y="1211"/>
                  </a:cubicBezTo>
                  <a:cubicBezTo>
                    <a:pt x="2007" y="3406"/>
                    <a:pt x="3621" y="5711"/>
                    <a:pt x="5234" y="7897"/>
                  </a:cubicBezTo>
                  <a:cubicBezTo>
                    <a:pt x="6618" y="9972"/>
                    <a:pt x="7890" y="12166"/>
                    <a:pt x="9504" y="14011"/>
                  </a:cubicBezTo>
                  <a:cubicBezTo>
                    <a:pt x="9601" y="14107"/>
                    <a:pt x="9725" y="14149"/>
                    <a:pt x="9852" y="14149"/>
                  </a:cubicBezTo>
                  <a:cubicBezTo>
                    <a:pt x="10173" y="14149"/>
                    <a:pt x="10506" y="13880"/>
                    <a:pt x="10426" y="13550"/>
                  </a:cubicBezTo>
                  <a:cubicBezTo>
                    <a:pt x="8462" y="8819"/>
                    <a:pt x="4893" y="4438"/>
                    <a:pt x="1896" y="408"/>
                  </a:cubicBezTo>
                  <a:cubicBezTo>
                    <a:pt x="1680" y="120"/>
                    <a:pt x="1395" y="0"/>
                    <a:pt x="112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01" name="Google Shape;3201;p41"/>
            <p:cNvSpPr/>
            <p:nvPr/>
          </p:nvSpPr>
          <p:spPr>
            <a:xfrm>
              <a:off x="6285996" y="3326417"/>
              <a:ext cx="331123" cy="278648"/>
            </a:xfrm>
            <a:custGeom>
              <a:avLst/>
              <a:gdLst/>
              <a:ahLst/>
              <a:cxnLst/>
              <a:rect l="l" t="t" r="r" b="b"/>
              <a:pathLst>
                <a:path w="8260" h="6951" extrusionOk="0">
                  <a:moveTo>
                    <a:pt x="1231" y="0"/>
                  </a:moveTo>
                  <a:cubicBezTo>
                    <a:pt x="568" y="0"/>
                    <a:pt x="1" y="871"/>
                    <a:pt x="605" y="1475"/>
                  </a:cubicBezTo>
                  <a:cubicBezTo>
                    <a:pt x="2449" y="3670"/>
                    <a:pt x="4755" y="5745"/>
                    <a:pt x="7411" y="6897"/>
                  </a:cubicBezTo>
                  <a:cubicBezTo>
                    <a:pt x="7484" y="6934"/>
                    <a:pt x="7557" y="6950"/>
                    <a:pt x="7626" y="6950"/>
                  </a:cubicBezTo>
                  <a:cubicBezTo>
                    <a:pt x="7995" y="6950"/>
                    <a:pt x="8260" y="6493"/>
                    <a:pt x="7872" y="6206"/>
                  </a:cubicBezTo>
                  <a:cubicBezTo>
                    <a:pt x="6027" y="4131"/>
                    <a:pt x="3833" y="2286"/>
                    <a:pt x="1878" y="322"/>
                  </a:cubicBezTo>
                  <a:cubicBezTo>
                    <a:pt x="1677" y="94"/>
                    <a:pt x="1449" y="0"/>
                    <a:pt x="12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02" name="Google Shape;3202;p41"/>
            <p:cNvSpPr/>
            <p:nvPr/>
          </p:nvSpPr>
          <p:spPr>
            <a:xfrm>
              <a:off x="6494009" y="3336359"/>
              <a:ext cx="286425" cy="193222"/>
            </a:xfrm>
            <a:custGeom>
              <a:avLst/>
              <a:gdLst/>
              <a:ahLst/>
              <a:cxnLst/>
              <a:rect l="l" t="t" r="r" b="b"/>
              <a:pathLst>
                <a:path w="7145" h="4820" extrusionOk="0">
                  <a:moveTo>
                    <a:pt x="1175" y="1"/>
                  </a:moveTo>
                  <a:cubicBezTo>
                    <a:pt x="511" y="1"/>
                    <a:pt x="1" y="758"/>
                    <a:pt x="488" y="1347"/>
                  </a:cubicBezTo>
                  <a:cubicBezTo>
                    <a:pt x="1300" y="2149"/>
                    <a:pt x="2332" y="2841"/>
                    <a:pt x="3374" y="3302"/>
                  </a:cubicBezTo>
                  <a:cubicBezTo>
                    <a:pt x="4297" y="3883"/>
                    <a:pt x="5330" y="4455"/>
                    <a:pt x="6372" y="4805"/>
                  </a:cubicBezTo>
                  <a:cubicBezTo>
                    <a:pt x="6411" y="4815"/>
                    <a:pt x="6450" y="4819"/>
                    <a:pt x="6487" y="4819"/>
                  </a:cubicBezTo>
                  <a:cubicBezTo>
                    <a:pt x="6886" y="4819"/>
                    <a:pt x="7145" y="4314"/>
                    <a:pt x="6833" y="3994"/>
                  </a:cubicBezTo>
                  <a:cubicBezTo>
                    <a:pt x="5910" y="3302"/>
                    <a:pt x="4988" y="2730"/>
                    <a:pt x="4177" y="2038"/>
                  </a:cubicBezTo>
                  <a:cubicBezTo>
                    <a:pt x="3374" y="1347"/>
                    <a:pt x="2452" y="535"/>
                    <a:pt x="1530" y="74"/>
                  </a:cubicBezTo>
                  <a:cubicBezTo>
                    <a:pt x="1410" y="24"/>
                    <a:pt x="1290" y="1"/>
                    <a:pt x="11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03" name="Google Shape;3203;p41"/>
            <p:cNvSpPr/>
            <p:nvPr/>
          </p:nvSpPr>
          <p:spPr>
            <a:xfrm>
              <a:off x="6652193" y="3333032"/>
              <a:ext cx="263615" cy="126997"/>
            </a:xfrm>
            <a:custGeom>
              <a:avLst/>
              <a:gdLst/>
              <a:ahLst/>
              <a:cxnLst/>
              <a:rect l="l" t="t" r="r" b="b"/>
              <a:pathLst>
                <a:path w="6576" h="3168" extrusionOk="0">
                  <a:moveTo>
                    <a:pt x="3047" y="1"/>
                  </a:moveTo>
                  <a:cubicBezTo>
                    <a:pt x="2416" y="1"/>
                    <a:pt x="1787" y="47"/>
                    <a:pt x="1273" y="47"/>
                  </a:cubicBezTo>
                  <a:cubicBezTo>
                    <a:pt x="461" y="47"/>
                    <a:pt x="0" y="1199"/>
                    <a:pt x="812" y="1660"/>
                  </a:cubicBezTo>
                  <a:cubicBezTo>
                    <a:pt x="2075" y="2232"/>
                    <a:pt x="3228" y="2693"/>
                    <a:pt x="4611" y="3044"/>
                  </a:cubicBezTo>
                  <a:lnTo>
                    <a:pt x="4842" y="3044"/>
                  </a:lnTo>
                  <a:cubicBezTo>
                    <a:pt x="4929" y="3131"/>
                    <a:pt x="5049" y="3168"/>
                    <a:pt x="5177" y="3168"/>
                  </a:cubicBezTo>
                  <a:cubicBezTo>
                    <a:pt x="5388" y="3168"/>
                    <a:pt x="5620" y="3067"/>
                    <a:pt x="5764" y="2924"/>
                  </a:cubicBezTo>
                  <a:cubicBezTo>
                    <a:pt x="6575" y="2002"/>
                    <a:pt x="6225" y="849"/>
                    <a:pt x="5192" y="388"/>
                  </a:cubicBezTo>
                  <a:cubicBezTo>
                    <a:pt x="4615" y="71"/>
                    <a:pt x="3829" y="1"/>
                    <a:pt x="30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04" name="Google Shape;3204;p41"/>
            <p:cNvSpPr/>
            <p:nvPr/>
          </p:nvSpPr>
          <p:spPr>
            <a:xfrm>
              <a:off x="6360037" y="3873411"/>
              <a:ext cx="267103" cy="290274"/>
            </a:xfrm>
            <a:custGeom>
              <a:avLst/>
              <a:gdLst/>
              <a:ahLst/>
              <a:cxnLst/>
              <a:rect l="l" t="t" r="r" b="b"/>
              <a:pathLst>
                <a:path w="6663" h="7241" extrusionOk="0">
                  <a:moveTo>
                    <a:pt x="786" y="1"/>
                  </a:moveTo>
                  <a:cubicBezTo>
                    <a:pt x="383" y="1"/>
                    <a:pt x="0" y="428"/>
                    <a:pt x="261" y="861"/>
                  </a:cubicBezTo>
                  <a:cubicBezTo>
                    <a:pt x="1525" y="3046"/>
                    <a:pt x="3258" y="5010"/>
                    <a:pt x="4872" y="6965"/>
                  </a:cubicBezTo>
                  <a:cubicBezTo>
                    <a:pt x="5037" y="7159"/>
                    <a:pt x="5234" y="7241"/>
                    <a:pt x="5430" y="7241"/>
                  </a:cubicBezTo>
                  <a:cubicBezTo>
                    <a:pt x="6055" y="7241"/>
                    <a:pt x="6662" y="6404"/>
                    <a:pt x="6135" y="5702"/>
                  </a:cubicBezTo>
                  <a:cubicBezTo>
                    <a:pt x="4522" y="3858"/>
                    <a:pt x="3028" y="1783"/>
                    <a:pt x="1183" y="169"/>
                  </a:cubicBezTo>
                  <a:cubicBezTo>
                    <a:pt x="1065" y="51"/>
                    <a:pt x="925" y="1"/>
                    <a:pt x="7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05" name="Google Shape;3205;p41"/>
            <p:cNvSpPr/>
            <p:nvPr/>
          </p:nvSpPr>
          <p:spPr>
            <a:xfrm>
              <a:off x="6629263" y="4210426"/>
              <a:ext cx="92442" cy="80135"/>
            </a:xfrm>
            <a:custGeom>
              <a:avLst/>
              <a:gdLst/>
              <a:ahLst/>
              <a:cxnLst/>
              <a:rect l="l" t="t" r="r" b="b"/>
              <a:pathLst>
                <a:path w="2306" h="1999" extrusionOk="0">
                  <a:moveTo>
                    <a:pt x="1172" y="0"/>
                  </a:moveTo>
                  <a:cubicBezTo>
                    <a:pt x="688" y="0"/>
                    <a:pt x="209" y="377"/>
                    <a:pt x="111" y="753"/>
                  </a:cubicBezTo>
                  <a:cubicBezTo>
                    <a:pt x="0" y="984"/>
                    <a:pt x="111" y="1325"/>
                    <a:pt x="231" y="1556"/>
                  </a:cubicBezTo>
                  <a:cubicBezTo>
                    <a:pt x="397" y="1808"/>
                    <a:pt x="803" y="1999"/>
                    <a:pt x="1190" y="1999"/>
                  </a:cubicBezTo>
                  <a:cubicBezTo>
                    <a:pt x="1339" y="1999"/>
                    <a:pt x="1486" y="1970"/>
                    <a:pt x="1614" y="1906"/>
                  </a:cubicBezTo>
                  <a:cubicBezTo>
                    <a:pt x="2306" y="1445"/>
                    <a:pt x="2306" y="403"/>
                    <a:pt x="1494" y="62"/>
                  </a:cubicBezTo>
                  <a:cubicBezTo>
                    <a:pt x="1389" y="19"/>
                    <a:pt x="1281" y="0"/>
                    <a:pt x="11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06" name="Google Shape;3206;p41"/>
            <p:cNvSpPr/>
            <p:nvPr/>
          </p:nvSpPr>
          <p:spPr>
            <a:xfrm>
              <a:off x="6453681" y="3639861"/>
              <a:ext cx="218878" cy="202081"/>
            </a:xfrm>
            <a:custGeom>
              <a:avLst/>
              <a:gdLst/>
              <a:ahLst/>
              <a:cxnLst/>
              <a:rect l="l" t="t" r="r" b="b"/>
              <a:pathLst>
                <a:path w="5460" h="5041" extrusionOk="0">
                  <a:moveTo>
                    <a:pt x="802" y="1"/>
                  </a:moveTo>
                  <a:cubicBezTo>
                    <a:pt x="341" y="1"/>
                    <a:pt x="0" y="342"/>
                    <a:pt x="0" y="803"/>
                  </a:cubicBezTo>
                  <a:cubicBezTo>
                    <a:pt x="0" y="2076"/>
                    <a:pt x="231" y="3339"/>
                    <a:pt x="341" y="4612"/>
                  </a:cubicBezTo>
                  <a:cubicBezTo>
                    <a:pt x="341" y="4897"/>
                    <a:pt x="544" y="5040"/>
                    <a:pt x="747" y="5040"/>
                  </a:cubicBezTo>
                  <a:cubicBezTo>
                    <a:pt x="950" y="5040"/>
                    <a:pt x="1153" y="4897"/>
                    <a:pt x="1153" y="4612"/>
                  </a:cubicBezTo>
                  <a:cubicBezTo>
                    <a:pt x="1263" y="3689"/>
                    <a:pt x="1383" y="2647"/>
                    <a:pt x="1494" y="1614"/>
                  </a:cubicBezTo>
                  <a:cubicBezTo>
                    <a:pt x="2306" y="1725"/>
                    <a:pt x="3228" y="1845"/>
                    <a:pt x="4030" y="2076"/>
                  </a:cubicBezTo>
                  <a:cubicBezTo>
                    <a:pt x="4104" y="2092"/>
                    <a:pt x="4175" y="2100"/>
                    <a:pt x="4242" y="2100"/>
                  </a:cubicBezTo>
                  <a:cubicBezTo>
                    <a:pt x="5130" y="2100"/>
                    <a:pt x="5459" y="787"/>
                    <a:pt x="4491" y="572"/>
                  </a:cubicBezTo>
                  <a:cubicBezTo>
                    <a:pt x="3228" y="231"/>
                    <a:pt x="1955" y="111"/>
                    <a:pt x="8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07" name="Google Shape;3207;p41"/>
            <p:cNvSpPr/>
            <p:nvPr/>
          </p:nvSpPr>
          <p:spPr>
            <a:xfrm>
              <a:off x="6554100" y="3791512"/>
              <a:ext cx="203083" cy="180674"/>
            </a:xfrm>
            <a:custGeom>
              <a:avLst/>
              <a:gdLst/>
              <a:ahLst/>
              <a:cxnLst/>
              <a:rect l="l" t="t" r="r" b="b"/>
              <a:pathLst>
                <a:path w="5066" h="4507" extrusionOk="0">
                  <a:moveTo>
                    <a:pt x="1045" y="0"/>
                  </a:moveTo>
                  <a:cubicBezTo>
                    <a:pt x="654" y="0"/>
                    <a:pt x="372" y="403"/>
                    <a:pt x="372" y="709"/>
                  </a:cubicBezTo>
                  <a:cubicBezTo>
                    <a:pt x="492" y="1751"/>
                    <a:pt x="372" y="2553"/>
                    <a:pt x="142" y="3595"/>
                  </a:cubicBezTo>
                  <a:cubicBezTo>
                    <a:pt x="1" y="4160"/>
                    <a:pt x="423" y="4507"/>
                    <a:pt x="850" y="4507"/>
                  </a:cubicBezTo>
                  <a:cubicBezTo>
                    <a:pt x="1120" y="4507"/>
                    <a:pt x="1393" y="4367"/>
                    <a:pt x="1525" y="4056"/>
                  </a:cubicBezTo>
                  <a:cubicBezTo>
                    <a:pt x="1875" y="3245"/>
                    <a:pt x="1986" y="2323"/>
                    <a:pt x="1875" y="1400"/>
                  </a:cubicBezTo>
                  <a:lnTo>
                    <a:pt x="1875" y="1400"/>
                  </a:lnTo>
                  <a:cubicBezTo>
                    <a:pt x="2678" y="1520"/>
                    <a:pt x="3369" y="1631"/>
                    <a:pt x="4061" y="1751"/>
                  </a:cubicBezTo>
                  <a:cubicBezTo>
                    <a:pt x="4098" y="1758"/>
                    <a:pt x="4135" y="1761"/>
                    <a:pt x="4171" y="1761"/>
                  </a:cubicBezTo>
                  <a:cubicBezTo>
                    <a:pt x="4697" y="1761"/>
                    <a:pt x="5066" y="1044"/>
                    <a:pt x="4522" y="829"/>
                  </a:cubicBezTo>
                  <a:cubicBezTo>
                    <a:pt x="3489" y="248"/>
                    <a:pt x="2337" y="137"/>
                    <a:pt x="1184" y="17"/>
                  </a:cubicBezTo>
                  <a:cubicBezTo>
                    <a:pt x="1136" y="6"/>
                    <a:pt x="1090" y="0"/>
                    <a:pt x="10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08" name="Google Shape;3208;p41"/>
            <p:cNvSpPr/>
            <p:nvPr/>
          </p:nvSpPr>
          <p:spPr>
            <a:xfrm>
              <a:off x="6966397" y="3333072"/>
              <a:ext cx="346837" cy="193623"/>
            </a:xfrm>
            <a:custGeom>
              <a:avLst/>
              <a:gdLst/>
              <a:ahLst/>
              <a:cxnLst/>
              <a:rect l="l" t="t" r="r" b="b"/>
              <a:pathLst>
                <a:path w="8652" h="4830" extrusionOk="0">
                  <a:moveTo>
                    <a:pt x="2833" y="0"/>
                  </a:moveTo>
                  <a:cubicBezTo>
                    <a:pt x="2269" y="0"/>
                    <a:pt x="1708" y="15"/>
                    <a:pt x="1154" y="46"/>
                  </a:cubicBezTo>
                  <a:cubicBezTo>
                    <a:pt x="582" y="46"/>
                    <a:pt x="462" y="507"/>
                    <a:pt x="462" y="848"/>
                  </a:cubicBezTo>
                  <a:cubicBezTo>
                    <a:pt x="121" y="1078"/>
                    <a:pt x="1" y="1539"/>
                    <a:pt x="351" y="1890"/>
                  </a:cubicBezTo>
                  <a:cubicBezTo>
                    <a:pt x="1273" y="2812"/>
                    <a:pt x="2306" y="3734"/>
                    <a:pt x="3229" y="4656"/>
                  </a:cubicBezTo>
                  <a:cubicBezTo>
                    <a:pt x="3344" y="4772"/>
                    <a:pt x="3517" y="4829"/>
                    <a:pt x="3690" y="4829"/>
                  </a:cubicBezTo>
                  <a:cubicBezTo>
                    <a:pt x="3863" y="4829"/>
                    <a:pt x="4035" y="4772"/>
                    <a:pt x="4151" y="4656"/>
                  </a:cubicBezTo>
                  <a:cubicBezTo>
                    <a:pt x="5423" y="3504"/>
                    <a:pt x="7037" y="2351"/>
                    <a:pt x="8070" y="968"/>
                  </a:cubicBezTo>
                  <a:lnTo>
                    <a:pt x="8301" y="968"/>
                  </a:lnTo>
                  <a:cubicBezTo>
                    <a:pt x="8651" y="968"/>
                    <a:pt x="8651" y="507"/>
                    <a:pt x="8301" y="387"/>
                  </a:cubicBezTo>
                  <a:lnTo>
                    <a:pt x="8190" y="387"/>
                  </a:lnTo>
                  <a:cubicBezTo>
                    <a:pt x="8110" y="387"/>
                    <a:pt x="8034" y="338"/>
                    <a:pt x="7957" y="338"/>
                  </a:cubicBezTo>
                  <a:cubicBezTo>
                    <a:pt x="7918" y="338"/>
                    <a:pt x="7879" y="350"/>
                    <a:pt x="7839" y="387"/>
                  </a:cubicBezTo>
                  <a:cubicBezTo>
                    <a:pt x="6206" y="132"/>
                    <a:pt x="4505" y="0"/>
                    <a:pt x="283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Clr>
                <a:schemeClr val="dk1"/>
              </a:buClr>
              <a:buSzPts val="3000"/>
              <a:buFont typeface="Prompt"/>
              <a:buNone/>
              <a:defRPr sz="3000" b="1">
                <a:solidFill>
                  <a:schemeClr val="dk1"/>
                </a:solidFill>
                <a:latin typeface="Prompt"/>
                <a:ea typeface="Prompt"/>
                <a:cs typeface="Prompt"/>
                <a:sym typeface="Prompt"/>
              </a:defRPr>
            </a:lvl1pPr>
            <a:lvl2pPr lvl="1" rtl="0">
              <a:spcBef>
                <a:spcPts val="0"/>
              </a:spcBef>
              <a:spcAft>
                <a:spcPts val="0"/>
              </a:spcAft>
              <a:buClr>
                <a:schemeClr val="dk1"/>
              </a:buClr>
              <a:buSzPts val="3000"/>
              <a:buFont typeface="Prompt"/>
              <a:buNone/>
              <a:defRPr sz="3000" b="1">
                <a:solidFill>
                  <a:schemeClr val="dk1"/>
                </a:solidFill>
                <a:latin typeface="Prompt"/>
                <a:ea typeface="Prompt"/>
                <a:cs typeface="Prompt"/>
                <a:sym typeface="Prompt"/>
              </a:defRPr>
            </a:lvl2pPr>
            <a:lvl3pPr lvl="2" rtl="0">
              <a:spcBef>
                <a:spcPts val="0"/>
              </a:spcBef>
              <a:spcAft>
                <a:spcPts val="0"/>
              </a:spcAft>
              <a:buClr>
                <a:schemeClr val="dk1"/>
              </a:buClr>
              <a:buSzPts val="3000"/>
              <a:buFont typeface="Prompt"/>
              <a:buNone/>
              <a:defRPr sz="3000" b="1">
                <a:solidFill>
                  <a:schemeClr val="dk1"/>
                </a:solidFill>
                <a:latin typeface="Prompt"/>
                <a:ea typeface="Prompt"/>
                <a:cs typeface="Prompt"/>
                <a:sym typeface="Prompt"/>
              </a:defRPr>
            </a:lvl3pPr>
            <a:lvl4pPr lvl="3" rtl="0">
              <a:spcBef>
                <a:spcPts val="0"/>
              </a:spcBef>
              <a:spcAft>
                <a:spcPts val="0"/>
              </a:spcAft>
              <a:buClr>
                <a:schemeClr val="dk1"/>
              </a:buClr>
              <a:buSzPts val="3000"/>
              <a:buFont typeface="Prompt"/>
              <a:buNone/>
              <a:defRPr sz="3000" b="1">
                <a:solidFill>
                  <a:schemeClr val="dk1"/>
                </a:solidFill>
                <a:latin typeface="Prompt"/>
                <a:ea typeface="Prompt"/>
                <a:cs typeface="Prompt"/>
                <a:sym typeface="Prompt"/>
              </a:defRPr>
            </a:lvl4pPr>
            <a:lvl5pPr lvl="4" rtl="0">
              <a:spcBef>
                <a:spcPts val="0"/>
              </a:spcBef>
              <a:spcAft>
                <a:spcPts val="0"/>
              </a:spcAft>
              <a:buClr>
                <a:schemeClr val="dk1"/>
              </a:buClr>
              <a:buSzPts val="3000"/>
              <a:buFont typeface="Prompt"/>
              <a:buNone/>
              <a:defRPr sz="3000" b="1">
                <a:solidFill>
                  <a:schemeClr val="dk1"/>
                </a:solidFill>
                <a:latin typeface="Prompt"/>
                <a:ea typeface="Prompt"/>
                <a:cs typeface="Prompt"/>
                <a:sym typeface="Prompt"/>
              </a:defRPr>
            </a:lvl5pPr>
            <a:lvl6pPr lvl="5" rtl="0">
              <a:spcBef>
                <a:spcPts val="0"/>
              </a:spcBef>
              <a:spcAft>
                <a:spcPts val="0"/>
              </a:spcAft>
              <a:buClr>
                <a:schemeClr val="dk1"/>
              </a:buClr>
              <a:buSzPts val="3000"/>
              <a:buFont typeface="Prompt"/>
              <a:buNone/>
              <a:defRPr sz="3000" b="1">
                <a:solidFill>
                  <a:schemeClr val="dk1"/>
                </a:solidFill>
                <a:latin typeface="Prompt"/>
                <a:ea typeface="Prompt"/>
                <a:cs typeface="Prompt"/>
                <a:sym typeface="Prompt"/>
              </a:defRPr>
            </a:lvl6pPr>
            <a:lvl7pPr lvl="6" rtl="0">
              <a:spcBef>
                <a:spcPts val="0"/>
              </a:spcBef>
              <a:spcAft>
                <a:spcPts val="0"/>
              </a:spcAft>
              <a:buClr>
                <a:schemeClr val="dk1"/>
              </a:buClr>
              <a:buSzPts val="3000"/>
              <a:buFont typeface="Prompt"/>
              <a:buNone/>
              <a:defRPr sz="3000" b="1">
                <a:solidFill>
                  <a:schemeClr val="dk1"/>
                </a:solidFill>
                <a:latin typeface="Prompt"/>
                <a:ea typeface="Prompt"/>
                <a:cs typeface="Prompt"/>
                <a:sym typeface="Prompt"/>
              </a:defRPr>
            </a:lvl7pPr>
            <a:lvl8pPr lvl="7" rtl="0">
              <a:spcBef>
                <a:spcPts val="0"/>
              </a:spcBef>
              <a:spcAft>
                <a:spcPts val="0"/>
              </a:spcAft>
              <a:buClr>
                <a:schemeClr val="dk1"/>
              </a:buClr>
              <a:buSzPts val="3000"/>
              <a:buFont typeface="Prompt"/>
              <a:buNone/>
              <a:defRPr sz="3000" b="1">
                <a:solidFill>
                  <a:schemeClr val="dk1"/>
                </a:solidFill>
                <a:latin typeface="Prompt"/>
                <a:ea typeface="Prompt"/>
                <a:cs typeface="Prompt"/>
                <a:sym typeface="Prompt"/>
              </a:defRPr>
            </a:lvl8pPr>
            <a:lvl9pPr lvl="8" rtl="0">
              <a:spcBef>
                <a:spcPts val="0"/>
              </a:spcBef>
              <a:spcAft>
                <a:spcPts val="0"/>
              </a:spcAft>
              <a:buClr>
                <a:schemeClr val="dk1"/>
              </a:buClr>
              <a:buSzPts val="3000"/>
              <a:buFont typeface="Prompt"/>
              <a:buNone/>
              <a:defRPr sz="3000" b="1">
                <a:solidFill>
                  <a:schemeClr val="dk1"/>
                </a:solidFill>
                <a:latin typeface="Prompt"/>
                <a:ea typeface="Prompt"/>
                <a:cs typeface="Prompt"/>
                <a:sym typeface="Promp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Barlow Medium"/>
              <a:buChar char="●"/>
              <a:defRPr>
                <a:solidFill>
                  <a:schemeClr val="dk1"/>
                </a:solidFill>
                <a:latin typeface="Barlow Medium"/>
                <a:ea typeface="Barlow Medium"/>
                <a:cs typeface="Barlow Medium"/>
                <a:sym typeface="Barlow Medium"/>
              </a:defRPr>
            </a:lvl1pPr>
            <a:lvl2pPr marL="914400" lvl="1" indent="-317500">
              <a:lnSpc>
                <a:spcPct val="115000"/>
              </a:lnSpc>
              <a:spcBef>
                <a:spcPts val="1600"/>
              </a:spcBef>
              <a:spcAft>
                <a:spcPts val="0"/>
              </a:spcAft>
              <a:buClr>
                <a:schemeClr val="dk1"/>
              </a:buClr>
              <a:buSzPts val="1400"/>
              <a:buFont typeface="Barlow Medium"/>
              <a:buChar char="○"/>
              <a:defRPr>
                <a:solidFill>
                  <a:schemeClr val="dk1"/>
                </a:solidFill>
                <a:latin typeface="Barlow Medium"/>
                <a:ea typeface="Barlow Medium"/>
                <a:cs typeface="Barlow Medium"/>
                <a:sym typeface="Barlow Medium"/>
              </a:defRPr>
            </a:lvl2pPr>
            <a:lvl3pPr marL="1371600" lvl="2" indent="-317500">
              <a:lnSpc>
                <a:spcPct val="115000"/>
              </a:lnSpc>
              <a:spcBef>
                <a:spcPts val="1600"/>
              </a:spcBef>
              <a:spcAft>
                <a:spcPts val="0"/>
              </a:spcAft>
              <a:buClr>
                <a:schemeClr val="dk1"/>
              </a:buClr>
              <a:buSzPts val="1400"/>
              <a:buFont typeface="Barlow Medium"/>
              <a:buChar char="■"/>
              <a:defRPr>
                <a:solidFill>
                  <a:schemeClr val="dk1"/>
                </a:solidFill>
                <a:latin typeface="Barlow Medium"/>
                <a:ea typeface="Barlow Medium"/>
                <a:cs typeface="Barlow Medium"/>
                <a:sym typeface="Barlow Medium"/>
              </a:defRPr>
            </a:lvl3pPr>
            <a:lvl4pPr marL="1828800" lvl="3" indent="-317500">
              <a:lnSpc>
                <a:spcPct val="115000"/>
              </a:lnSpc>
              <a:spcBef>
                <a:spcPts val="1600"/>
              </a:spcBef>
              <a:spcAft>
                <a:spcPts val="0"/>
              </a:spcAft>
              <a:buClr>
                <a:schemeClr val="dk1"/>
              </a:buClr>
              <a:buSzPts val="1400"/>
              <a:buFont typeface="Barlow Medium"/>
              <a:buChar char="●"/>
              <a:defRPr>
                <a:solidFill>
                  <a:schemeClr val="dk1"/>
                </a:solidFill>
                <a:latin typeface="Barlow Medium"/>
                <a:ea typeface="Barlow Medium"/>
                <a:cs typeface="Barlow Medium"/>
                <a:sym typeface="Barlow Medium"/>
              </a:defRPr>
            </a:lvl4pPr>
            <a:lvl5pPr marL="2286000" lvl="4" indent="-317500">
              <a:lnSpc>
                <a:spcPct val="115000"/>
              </a:lnSpc>
              <a:spcBef>
                <a:spcPts val="1600"/>
              </a:spcBef>
              <a:spcAft>
                <a:spcPts val="0"/>
              </a:spcAft>
              <a:buClr>
                <a:schemeClr val="dk1"/>
              </a:buClr>
              <a:buSzPts val="1400"/>
              <a:buFont typeface="Barlow Medium"/>
              <a:buChar char="○"/>
              <a:defRPr>
                <a:solidFill>
                  <a:schemeClr val="dk1"/>
                </a:solidFill>
                <a:latin typeface="Barlow Medium"/>
                <a:ea typeface="Barlow Medium"/>
                <a:cs typeface="Barlow Medium"/>
                <a:sym typeface="Barlow Medium"/>
              </a:defRPr>
            </a:lvl5pPr>
            <a:lvl6pPr marL="2743200" lvl="5" indent="-317500">
              <a:lnSpc>
                <a:spcPct val="115000"/>
              </a:lnSpc>
              <a:spcBef>
                <a:spcPts val="1600"/>
              </a:spcBef>
              <a:spcAft>
                <a:spcPts val="0"/>
              </a:spcAft>
              <a:buClr>
                <a:schemeClr val="dk1"/>
              </a:buClr>
              <a:buSzPts val="1400"/>
              <a:buFont typeface="Barlow Medium"/>
              <a:buChar char="■"/>
              <a:defRPr>
                <a:solidFill>
                  <a:schemeClr val="dk1"/>
                </a:solidFill>
                <a:latin typeface="Barlow Medium"/>
                <a:ea typeface="Barlow Medium"/>
                <a:cs typeface="Barlow Medium"/>
                <a:sym typeface="Barlow Medium"/>
              </a:defRPr>
            </a:lvl6pPr>
            <a:lvl7pPr marL="3200400" lvl="6" indent="-317500">
              <a:lnSpc>
                <a:spcPct val="115000"/>
              </a:lnSpc>
              <a:spcBef>
                <a:spcPts val="1600"/>
              </a:spcBef>
              <a:spcAft>
                <a:spcPts val="0"/>
              </a:spcAft>
              <a:buClr>
                <a:schemeClr val="dk1"/>
              </a:buClr>
              <a:buSzPts val="1400"/>
              <a:buFont typeface="Barlow Medium"/>
              <a:buChar char="●"/>
              <a:defRPr>
                <a:solidFill>
                  <a:schemeClr val="dk1"/>
                </a:solidFill>
                <a:latin typeface="Barlow Medium"/>
                <a:ea typeface="Barlow Medium"/>
                <a:cs typeface="Barlow Medium"/>
                <a:sym typeface="Barlow Medium"/>
              </a:defRPr>
            </a:lvl7pPr>
            <a:lvl8pPr marL="3657600" lvl="7" indent="-317500">
              <a:lnSpc>
                <a:spcPct val="115000"/>
              </a:lnSpc>
              <a:spcBef>
                <a:spcPts val="1600"/>
              </a:spcBef>
              <a:spcAft>
                <a:spcPts val="0"/>
              </a:spcAft>
              <a:buClr>
                <a:schemeClr val="dk1"/>
              </a:buClr>
              <a:buSzPts val="1400"/>
              <a:buFont typeface="Barlow Medium"/>
              <a:buChar char="○"/>
              <a:defRPr>
                <a:solidFill>
                  <a:schemeClr val="dk1"/>
                </a:solidFill>
                <a:latin typeface="Barlow Medium"/>
                <a:ea typeface="Barlow Medium"/>
                <a:cs typeface="Barlow Medium"/>
                <a:sym typeface="Barlow Medium"/>
              </a:defRPr>
            </a:lvl8pPr>
            <a:lvl9pPr marL="4114800" lvl="8" indent="-317500">
              <a:lnSpc>
                <a:spcPct val="115000"/>
              </a:lnSpc>
              <a:spcBef>
                <a:spcPts val="1600"/>
              </a:spcBef>
              <a:spcAft>
                <a:spcPts val="1600"/>
              </a:spcAft>
              <a:buClr>
                <a:schemeClr val="dk1"/>
              </a:buClr>
              <a:buSzPts val="1400"/>
              <a:buFont typeface="Barlow Medium"/>
              <a:buChar char="■"/>
              <a:defRPr>
                <a:solidFill>
                  <a:schemeClr val="dk1"/>
                </a:solidFill>
                <a:latin typeface="Barlow Medium"/>
                <a:ea typeface="Barlow Medium"/>
                <a:cs typeface="Barlow Medium"/>
                <a:sym typeface="Barlow Medium"/>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5" r:id="rId2"/>
    <p:sldLayoutId id="2147483658" r:id="rId3"/>
    <p:sldLayoutId id="2147483659" r:id="rId4"/>
    <p:sldLayoutId id="2147483660" r:id="rId5"/>
    <p:sldLayoutId id="2147483685" r:id="rId6"/>
    <p:sldLayoutId id="2147483687" r:id="rId7"/>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353938"/>
        </a:solidFill>
        <a:effectLst/>
      </p:bgPr>
    </p:bg>
    <p:spTree>
      <p:nvGrpSpPr>
        <p:cNvPr id="1" name="Shape 3218"/>
        <p:cNvGrpSpPr/>
        <p:nvPr/>
      </p:nvGrpSpPr>
      <p:grpSpPr>
        <a:xfrm>
          <a:off x="0" y="0"/>
          <a:ext cx="0" cy="0"/>
          <a:chOff x="0" y="0"/>
          <a:chExt cx="0" cy="0"/>
        </a:xfrm>
      </p:grpSpPr>
      <p:sp>
        <p:nvSpPr>
          <p:cNvPr id="3219" name="Google Shape;3219;p45"/>
          <p:cNvSpPr txBox="1">
            <a:spLocks noGrp="1"/>
          </p:cNvSpPr>
          <p:nvPr>
            <p:ph type="ctrTitle"/>
          </p:nvPr>
        </p:nvSpPr>
        <p:spPr>
          <a:xfrm>
            <a:off x="713100" y="339502"/>
            <a:ext cx="5443076" cy="4392487"/>
          </a:xfrm>
          <a:prstGeom prst="rect">
            <a:avLst/>
          </a:prstGeom>
        </p:spPr>
        <p:txBody>
          <a:bodyPr spcFirstLastPara="1" wrap="square" lIns="91425" tIns="91425" rIns="91425" bIns="91425" anchor="ctr" anchorCtr="0">
            <a:noAutofit/>
          </a:bodyPr>
          <a:lstStyle/>
          <a:p>
            <a:pPr marL="63500" lvl="0"/>
            <a:r>
              <a:rPr lang="en-IN" sz="4800" dirty="0" smtClean="0"/>
              <a:t>Task 1 Presentation of key change management models </a:t>
            </a:r>
            <a:endParaRPr sz="4800" dirty="0"/>
          </a:p>
        </p:txBody>
      </p:sp>
      <p:grpSp>
        <p:nvGrpSpPr>
          <p:cNvPr id="3221" name="Google Shape;3221;p45"/>
          <p:cNvGrpSpPr/>
          <p:nvPr/>
        </p:nvGrpSpPr>
        <p:grpSpPr>
          <a:xfrm>
            <a:off x="6137788" y="864089"/>
            <a:ext cx="2158688" cy="3415034"/>
            <a:chOff x="3972168" y="1622493"/>
            <a:chExt cx="1200071" cy="1898507"/>
          </a:xfrm>
        </p:grpSpPr>
        <p:sp>
          <p:nvSpPr>
            <p:cNvPr id="3222" name="Google Shape;3222;p45"/>
            <p:cNvSpPr/>
            <p:nvPr/>
          </p:nvSpPr>
          <p:spPr>
            <a:xfrm>
              <a:off x="4751844" y="2384815"/>
              <a:ext cx="298360" cy="383218"/>
            </a:xfrm>
            <a:custGeom>
              <a:avLst/>
              <a:gdLst/>
              <a:ahLst/>
              <a:cxnLst/>
              <a:rect l="l" t="t" r="r" b="b"/>
              <a:pathLst>
                <a:path w="7496" h="9628" extrusionOk="0">
                  <a:moveTo>
                    <a:pt x="260" y="0"/>
                  </a:moveTo>
                  <a:cubicBezTo>
                    <a:pt x="171" y="1022"/>
                    <a:pt x="89" y="1792"/>
                    <a:pt x="171" y="2555"/>
                  </a:cubicBezTo>
                  <a:cubicBezTo>
                    <a:pt x="1704" y="2896"/>
                    <a:pt x="2985" y="3747"/>
                    <a:pt x="4430" y="4258"/>
                  </a:cubicBezTo>
                  <a:cubicBezTo>
                    <a:pt x="5111" y="4517"/>
                    <a:pt x="4859" y="5110"/>
                    <a:pt x="4348" y="5369"/>
                  </a:cubicBezTo>
                  <a:cubicBezTo>
                    <a:pt x="2985" y="6132"/>
                    <a:pt x="1704" y="7154"/>
                    <a:pt x="1" y="7243"/>
                  </a:cubicBezTo>
                  <a:lnTo>
                    <a:pt x="1" y="9628"/>
                  </a:lnTo>
                  <a:cubicBezTo>
                    <a:pt x="2644" y="8176"/>
                    <a:pt x="5029" y="6561"/>
                    <a:pt x="7496" y="4858"/>
                  </a:cubicBezTo>
                  <a:cubicBezTo>
                    <a:pt x="5029" y="3236"/>
                    <a:pt x="2896" y="1363"/>
                    <a:pt x="26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23" name="Google Shape;3223;p45"/>
            <p:cNvSpPr/>
            <p:nvPr/>
          </p:nvSpPr>
          <p:spPr>
            <a:xfrm>
              <a:off x="4758650" y="2032252"/>
              <a:ext cx="349307" cy="305126"/>
            </a:xfrm>
            <a:custGeom>
              <a:avLst/>
              <a:gdLst/>
              <a:ahLst/>
              <a:cxnLst/>
              <a:rect l="l" t="t" r="r" b="b"/>
              <a:pathLst>
                <a:path w="8776" h="7666" extrusionOk="0">
                  <a:moveTo>
                    <a:pt x="259" y="0"/>
                  </a:moveTo>
                  <a:cubicBezTo>
                    <a:pt x="259" y="682"/>
                    <a:pt x="170" y="1193"/>
                    <a:pt x="341" y="1704"/>
                  </a:cubicBezTo>
                  <a:cubicBezTo>
                    <a:pt x="1533" y="1874"/>
                    <a:pt x="2555" y="2303"/>
                    <a:pt x="3666" y="2726"/>
                  </a:cubicBezTo>
                  <a:cubicBezTo>
                    <a:pt x="4088" y="2896"/>
                    <a:pt x="4770" y="2814"/>
                    <a:pt x="4770" y="3496"/>
                  </a:cubicBezTo>
                  <a:cubicBezTo>
                    <a:pt x="4770" y="4089"/>
                    <a:pt x="4177" y="4259"/>
                    <a:pt x="3747" y="4518"/>
                  </a:cubicBezTo>
                  <a:cubicBezTo>
                    <a:pt x="2644" y="5029"/>
                    <a:pt x="1363" y="5281"/>
                    <a:pt x="170" y="5710"/>
                  </a:cubicBezTo>
                  <a:cubicBezTo>
                    <a:pt x="89" y="6303"/>
                    <a:pt x="89" y="6903"/>
                    <a:pt x="0" y="7666"/>
                  </a:cubicBezTo>
                  <a:cubicBezTo>
                    <a:pt x="2984" y="6303"/>
                    <a:pt x="5792" y="5029"/>
                    <a:pt x="8776" y="3666"/>
                  </a:cubicBezTo>
                  <a:cubicBezTo>
                    <a:pt x="5792" y="2385"/>
                    <a:pt x="3155" y="1022"/>
                    <a:pt x="25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24" name="Google Shape;3224;p45"/>
            <p:cNvSpPr/>
            <p:nvPr/>
          </p:nvSpPr>
          <p:spPr>
            <a:xfrm>
              <a:off x="4748580" y="2815430"/>
              <a:ext cx="284827" cy="335535"/>
            </a:xfrm>
            <a:custGeom>
              <a:avLst/>
              <a:gdLst/>
              <a:ahLst/>
              <a:cxnLst/>
              <a:rect l="l" t="t" r="r" b="b"/>
              <a:pathLst>
                <a:path w="7156" h="8430" extrusionOk="0">
                  <a:moveTo>
                    <a:pt x="171" y="1"/>
                  </a:moveTo>
                  <a:cubicBezTo>
                    <a:pt x="1" y="682"/>
                    <a:pt x="1" y="1193"/>
                    <a:pt x="83" y="1704"/>
                  </a:cubicBezTo>
                  <a:cubicBezTo>
                    <a:pt x="1445" y="1956"/>
                    <a:pt x="2556" y="2808"/>
                    <a:pt x="3748" y="3408"/>
                  </a:cubicBezTo>
                  <a:cubicBezTo>
                    <a:pt x="4682" y="3830"/>
                    <a:pt x="4770" y="4341"/>
                    <a:pt x="3830" y="4941"/>
                  </a:cubicBezTo>
                  <a:cubicBezTo>
                    <a:pt x="2638" y="5622"/>
                    <a:pt x="1364" y="6303"/>
                    <a:pt x="83" y="6896"/>
                  </a:cubicBezTo>
                  <a:cubicBezTo>
                    <a:pt x="83" y="7407"/>
                    <a:pt x="171" y="7918"/>
                    <a:pt x="342" y="8429"/>
                  </a:cubicBezTo>
                  <a:cubicBezTo>
                    <a:pt x="2556" y="6985"/>
                    <a:pt x="4770" y="5533"/>
                    <a:pt x="7155" y="4089"/>
                  </a:cubicBezTo>
                  <a:cubicBezTo>
                    <a:pt x="4682" y="2726"/>
                    <a:pt x="2386" y="1534"/>
                    <a:pt x="17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25" name="Google Shape;3225;p45"/>
            <p:cNvSpPr/>
            <p:nvPr/>
          </p:nvSpPr>
          <p:spPr>
            <a:xfrm>
              <a:off x="4128111" y="2381552"/>
              <a:ext cx="295096" cy="386482"/>
            </a:xfrm>
            <a:custGeom>
              <a:avLst/>
              <a:gdLst/>
              <a:ahLst/>
              <a:cxnLst/>
              <a:rect l="l" t="t" r="r" b="b"/>
              <a:pathLst>
                <a:path w="7414" h="9710" extrusionOk="0">
                  <a:moveTo>
                    <a:pt x="7155" y="0"/>
                  </a:moveTo>
                  <a:cubicBezTo>
                    <a:pt x="4518" y="1533"/>
                    <a:pt x="2385" y="3318"/>
                    <a:pt x="1" y="5022"/>
                  </a:cubicBezTo>
                  <a:cubicBezTo>
                    <a:pt x="2474" y="6643"/>
                    <a:pt x="4859" y="8347"/>
                    <a:pt x="7414" y="9710"/>
                  </a:cubicBezTo>
                  <a:lnTo>
                    <a:pt x="7414" y="7325"/>
                  </a:lnTo>
                  <a:cubicBezTo>
                    <a:pt x="5792" y="7236"/>
                    <a:pt x="4429" y="6303"/>
                    <a:pt x="3067" y="5451"/>
                  </a:cubicBezTo>
                  <a:cubicBezTo>
                    <a:pt x="2474" y="5110"/>
                    <a:pt x="2385" y="4599"/>
                    <a:pt x="3237" y="4259"/>
                  </a:cubicBezTo>
                  <a:cubicBezTo>
                    <a:pt x="4600" y="3829"/>
                    <a:pt x="5792" y="2896"/>
                    <a:pt x="7325" y="2555"/>
                  </a:cubicBezTo>
                  <a:cubicBezTo>
                    <a:pt x="7243" y="1785"/>
                    <a:pt x="7243" y="1022"/>
                    <a:pt x="715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26" name="Google Shape;3226;p45"/>
            <p:cNvSpPr/>
            <p:nvPr/>
          </p:nvSpPr>
          <p:spPr>
            <a:xfrm>
              <a:off x="4070638" y="2032252"/>
              <a:ext cx="345804" cy="305126"/>
            </a:xfrm>
            <a:custGeom>
              <a:avLst/>
              <a:gdLst/>
              <a:ahLst/>
              <a:cxnLst/>
              <a:rect l="l" t="t" r="r" b="b"/>
              <a:pathLst>
                <a:path w="8688" h="7666" extrusionOk="0">
                  <a:moveTo>
                    <a:pt x="8347" y="0"/>
                  </a:moveTo>
                  <a:cubicBezTo>
                    <a:pt x="5533" y="1111"/>
                    <a:pt x="2896" y="2385"/>
                    <a:pt x="0" y="3748"/>
                  </a:cubicBezTo>
                  <a:cubicBezTo>
                    <a:pt x="2978" y="5029"/>
                    <a:pt x="5792" y="6303"/>
                    <a:pt x="8687" y="7666"/>
                  </a:cubicBezTo>
                  <a:cubicBezTo>
                    <a:pt x="8599" y="6903"/>
                    <a:pt x="8599" y="6303"/>
                    <a:pt x="8517" y="5710"/>
                  </a:cubicBezTo>
                  <a:cubicBezTo>
                    <a:pt x="7154" y="5281"/>
                    <a:pt x="5792" y="5029"/>
                    <a:pt x="4599" y="4259"/>
                  </a:cubicBezTo>
                  <a:cubicBezTo>
                    <a:pt x="4259" y="4089"/>
                    <a:pt x="3918" y="3836"/>
                    <a:pt x="4000" y="3407"/>
                  </a:cubicBezTo>
                  <a:cubicBezTo>
                    <a:pt x="4000" y="2985"/>
                    <a:pt x="4429" y="2985"/>
                    <a:pt x="4681" y="2814"/>
                  </a:cubicBezTo>
                  <a:cubicBezTo>
                    <a:pt x="5873" y="2385"/>
                    <a:pt x="7066" y="1963"/>
                    <a:pt x="8429" y="1704"/>
                  </a:cubicBezTo>
                  <a:cubicBezTo>
                    <a:pt x="8429" y="1111"/>
                    <a:pt x="8599" y="511"/>
                    <a:pt x="834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27" name="Google Shape;3227;p45"/>
            <p:cNvSpPr/>
            <p:nvPr/>
          </p:nvSpPr>
          <p:spPr>
            <a:xfrm>
              <a:off x="4145186" y="2811927"/>
              <a:ext cx="278020" cy="335774"/>
            </a:xfrm>
            <a:custGeom>
              <a:avLst/>
              <a:gdLst/>
              <a:ahLst/>
              <a:cxnLst/>
              <a:rect l="l" t="t" r="r" b="b"/>
              <a:pathLst>
                <a:path w="6985" h="8436" extrusionOk="0">
                  <a:moveTo>
                    <a:pt x="6985" y="0"/>
                  </a:moveTo>
                  <a:cubicBezTo>
                    <a:pt x="4770" y="1622"/>
                    <a:pt x="2386" y="2814"/>
                    <a:pt x="1" y="4177"/>
                  </a:cubicBezTo>
                  <a:cubicBezTo>
                    <a:pt x="2297" y="5621"/>
                    <a:pt x="4511" y="7073"/>
                    <a:pt x="6726" y="8435"/>
                  </a:cubicBezTo>
                  <a:cubicBezTo>
                    <a:pt x="6985" y="7924"/>
                    <a:pt x="6985" y="7495"/>
                    <a:pt x="6985" y="6984"/>
                  </a:cubicBezTo>
                  <a:lnTo>
                    <a:pt x="3149" y="4940"/>
                  </a:lnTo>
                  <a:cubicBezTo>
                    <a:pt x="2386" y="4518"/>
                    <a:pt x="2386" y="3918"/>
                    <a:pt x="3237" y="3577"/>
                  </a:cubicBezTo>
                  <a:cubicBezTo>
                    <a:pt x="4430" y="2896"/>
                    <a:pt x="5622" y="2044"/>
                    <a:pt x="6985" y="1792"/>
                  </a:cubicBezTo>
                  <a:lnTo>
                    <a:pt x="698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28" name="Google Shape;3228;p45"/>
            <p:cNvSpPr/>
            <p:nvPr/>
          </p:nvSpPr>
          <p:spPr>
            <a:xfrm>
              <a:off x="4687564" y="1965783"/>
              <a:ext cx="484675" cy="1227828"/>
            </a:xfrm>
            <a:custGeom>
              <a:avLst/>
              <a:gdLst/>
              <a:ahLst/>
              <a:cxnLst/>
              <a:rect l="l" t="t" r="r" b="b"/>
              <a:pathLst>
                <a:path w="12177" h="30848" extrusionOk="0">
                  <a:moveTo>
                    <a:pt x="1616" y="1248"/>
                  </a:moveTo>
                  <a:lnTo>
                    <a:pt x="1616" y="1248"/>
                  </a:lnTo>
                  <a:cubicBezTo>
                    <a:pt x="4511" y="2270"/>
                    <a:pt x="7155" y="3633"/>
                    <a:pt x="10133" y="4995"/>
                  </a:cubicBezTo>
                  <a:cubicBezTo>
                    <a:pt x="7155" y="6270"/>
                    <a:pt x="4341" y="7550"/>
                    <a:pt x="1364" y="8913"/>
                  </a:cubicBezTo>
                  <a:cubicBezTo>
                    <a:pt x="1445" y="8143"/>
                    <a:pt x="1445" y="7550"/>
                    <a:pt x="1534" y="6951"/>
                  </a:cubicBezTo>
                  <a:cubicBezTo>
                    <a:pt x="2726" y="6528"/>
                    <a:pt x="4000" y="6358"/>
                    <a:pt x="5111" y="5759"/>
                  </a:cubicBezTo>
                  <a:cubicBezTo>
                    <a:pt x="5533" y="5506"/>
                    <a:pt x="6133" y="5336"/>
                    <a:pt x="6133" y="4737"/>
                  </a:cubicBezTo>
                  <a:cubicBezTo>
                    <a:pt x="6133" y="4055"/>
                    <a:pt x="5452" y="4144"/>
                    <a:pt x="5022" y="3973"/>
                  </a:cubicBezTo>
                  <a:cubicBezTo>
                    <a:pt x="4000" y="3544"/>
                    <a:pt x="2897" y="3122"/>
                    <a:pt x="1704" y="2951"/>
                  </a:cubicBezTo>
                  <a:cubicBezTo>
                    <a:pt x="1534" y="2440"/>
                    <a:pt x="1616" y="1929"/>
                    <a:pt x="1616" y="1248"/>
                  </a:cubicBezTo>
                  <a:close/>
                  <a:moveTo>
                    <a:pt x="1445" y="10106"/>
                  </a:moveTo>
                  <a:cubicBezTo>
                    <a:pt x="4089" y="11468"/>
                    <a:pt x="6215" y="13424"/>
                    <a:pt x="8688" y="14957"/>
                  </a:cubicBezTo>
                  <a:cubicBezTo>
                    <a:pt x="6215" y="16749"/>
                    <a:pt x="3830" y="18282"/>
                    <a:pt x="1193" y="19726"/>
                  </a:cubicBezTo>
                  <a:lnTo>
                    <a:pt x="1193" y="17342"/>
                  </a:lnTo>
                  <a:cubicBezTo>
                    <a:pt x="2897" y="17260"/>
                    <a:pt x="4171" y="16320"/>
                    <a:pt x="5533" y="15556"/>
                  </a:cubicBezTo>
                  <a:cubicBezTo>
                    <a:pt x="6045" y="15216"/>
                    <a:pt x="6303" y="14616"/>
                    <a:pt x="5622" y="14364"/>
                  </a:cubicBezTo>
                  <a:cubicBezTo>
                    <a:pt x="4171" y="13853"/>
                    <a:pt x="2897" y="13001"/>
                    <a:pt x="1445" y="12661"/>
                  </a:cubicBezTo>
                  <a:cubicBezTo>
                    <a:pt x="1275" y="11891"/>
                    <a:pt x="1364" y="11128"/>
                    <a:pt x="1445" y="10106"/>
                  </a:cubicBezTo>
                  <a:close/>
                  <a:moveTo>
                    <a:pt x="1275" y="20919"/>
                  </a:moveTo>
                  <a:cubicBezTo>
                    <a:pt x="3489" y="22452"/>
                    <a:pt x="5792" y="23733"/>
                    <a:pt x="8259" y="25007"/>
                  </a:cubicBezTo>
                  <a:cubicBezTo>
                    <a:pt x="5874" y="26458"/>
                    <a:pt x="3660" y="27902"/>
                    <a:pt x="1445" y="29354"/>
                  </a:cubicBezTo>
                  <a:cubicBezTo>
                    <a:pt x="1275" y="28843"/>
                    <a:pt x="1193" y="28332"/>
                    <a:pt x="1193" y="27902"/>
                  </a:cubicBezTo>
                  <a:cubicBezTo>
                    <a:pt x="2467" y="27221"/>
                    <a:pt x="3748" y="26540"/>
                    <a:pt x="4941" y="25858"/>
                  </a:cubicBezTo>
                  <a:cubicBezTo>
                    <a:pt x="5874" y="25347"/>
                    <a:pt x="5874" y="24755"/>
                    <a:pt x="4852" y="24325"/>
                  </a:cubicBezTo>
                  <a:cubicBezTo>
                    <a:pt x="3660" y="23733"/>
                    <a:pt x="2556" y="22881"/>
                    <a:pt x="1193" y="22622"/>
                  </a:cubicBezTo>
                  <a:cubicBezTo>
                    <a:pt x="1105" y="22111"/>
                    <a:pt x="1105" y="21600"/>
                    <a:pt x="1275" y="20919"/>
                  </a:cubicBezTo>
                  <a:close/>
                  <a:moveTo>
                    <a:pt x="1345" y="1"/>
                  </a:moveTo>
                  <a:cubicBezTo>
                    <a:pt x="692" y="1"/>
                    <a:pt x="489" y="388"/>
                    <a:pt x="423" y="1330"/>
                  </a:cubicBezTo>
                  <a:cubicBezTo>
                    <a:pt x="342" y="3803"/>
                    <a:pt x="342" y="6270"/>
                    <a:pt x="342" y="8743"/>
                  </a:cubicBezTo>
                  <a:cubicBezTo>
                    <a:pt x="171" y="15556"/>
                    <a:pt x="1" y="22370"/>
                    <a:pt x="83" y="29183"/>
                  </a:cubicBezTo>
                  <a:cubicBezTo>
                    <a:pt x="83" y="30318"/>
                    <a:pt x="385" y="30848"/>
                    <a:pt x="1016" y="30848"/>
                  </a:cubicBezTo>
                  <a:cubicBezTo>
                    <a:pt x="1332" y="30848"/>
                    <a:pt x="1731" y="30715"/>
                    <a:pt x="2215" y="30458"/>
                  </a:cubicBezTo>
                  <a:cubicBezTo>
                    <a:pt x="4682" y="29183"/>
                    <a:pt x="6814" y="27480"/>
                    <a:pt x="9199" y="26117"/>
                  </a:cubicBezTo>
                  <a:cubicBezTo>
                    <a:pt x="10562" y="25266"/>
                    <a:pt x="10644" y="24666"/>
                    <a:pt x="9199" y="23814"/>
                  </a:cubicBezTo>
                  <a:cubicBezTo>
                    <a:pt x="7067" y="22622"/>
                    <a:pt x="4852" y="21518"/>
                    <a:pt x="2556" y="20326"/>
                  </a:cubicBezTo>
                  <a:cubicBezTo>
                    <a:pt x="4852" y="18963"/>
                    <a:pt x="7155" y="17682"/>
                    <a:pt x="9369" y="16320"/>
                  </a:cubicBezTo>
                  <a:cubicBezTo>
                    <a:pt x="11073" y="15297"/>
                    <a:pt x="10984" y="14705"/>
                    <a:pt x="9369" y="13683"/>
                  </a:cubicBezTo>
                  <a:cubicBezTo>
                    <a:pt x="7325" y="12402"/>
                    <a:pt x="5281" y="11039"/>
                    <a:pt x="3149" y="9595"/>
                  </a:cubicBezTo>
                  <a:cubicBezTo>
                    <a:pt x="3660" y="9336"/>
                    <a:pt x="4000" y="9254"/>
                    <a:pt x="4341" y="9084"/>
                  </a:cubicBezTo>
                  <a:cubicBezTo>
                    <a:pt x="6474" y="8143"/>
                    <a:pt x="8688" y="7292"/>
                    <a:pt x="10732" y="6188"/>
                  </a:cubicBezTo>
                  <a:cubicBezTo>
                    <a:pt x="12177" y="5418"/>
                    <a:pt x="12177" y="4566"/>
                    <a:pt x="10814" y="3885"/>
                  </a:cubicBezTo>
                  <a:cubicBezTo>
                    <a:pt x="8007" y="2440"/>
                    <a:pt x="5193" y="989"/>
                    <a:pt x="2215" y="137"/>
                  </a:cubicBezTo>
                  <a:cubicBezTo>
                    <a:pt x="1860" y="49"/>
                    <a:pt x="1575" y="1"/>
                    <a:pt x="13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29" name="Google Shape;3229;p45"/>
            <p:cNvSpPr/>
            <p:nvPr/>
          </p:nvSpPr>
          <p:spPr>
            <a:xfrm>
              <a:off x="3972168" y="1967614"/>
              <a:ext cx="481411" cy="1226594"/>
            </a:xfrm>
            <a:custGeom>
              <a:avLst/>
              <a:gdLst/>
              <a:ahLst/>
              <a:cxnLst/>
              <a:rect l="l" t="t" r="r" b="b"/>
              <a:pathLst>
                <a:path w="12095" h="30817" extrusionOk="0">
                  <a:moveTo>
                    <a:pt x="10392" y="1202"/>
                  </a:moveTo>
                  <a:cubicBezTo>
                    <a:pt x="10650" y="1713"/>
                    <a:pt x="10480" y="2306"/>
                    <a:pt x="10562" y="2905"/>
                  </a:cubicBezTo>
                  <a:cubicBezTo>
                    <a:pt x="9199" y="3157"/>
                    <a:pt x="8007" y="3587"/>
                    <a:pt x="6814" y="4009"/>
                  </a:cubicBezTo>
                  <a:cubicBezTo>
                    <a:pt x="6474" y="4179"/>
                    <a:pt x="6051" y="4179"/>
                    <a:pt x="6051" y="4609"/>
                  </a:cubicBezTo>
                  <a:cubicBezTo>
                    <a:pt x="5963" y="5031"/>
                    <a:pt x="6303" y="5290"/>
                    <a:pt x="6644" y="5460"/>
                  </a:cubicBezTo>
                  <a:cubicBezTo>
                    <a:pt x="7836" y="6224"/>
                    <a:pt x="9199" y="6482"/>
                    <a:pt x="10650" y="6905"/>
                  </a:cubicBezTo>
                  <a:cubicBezTo>
                    <a:pt x="10650" y="7504"/>
                    <a:pt x="10732" y="8097"/>
                    <a:pt x="10732" y="8867"/>
                  </a:cubicBezTo>
                  <a:cubicBezTo>
                    <a:pt x="7836" y="7504"/>
                    <a:pt x="5029" y="6312"/>
                    <a:pt x="2045" y="4949"/>
                  </a:cubicBezTo>
                  <a:cubicBezTo>
                    <a:pt x="4941" y="3587"/>
                    <a:pt x="7584" y="2306"/>
                    <a:pt x="10392" y="1202"/>
                  </a:cubicBezTo>
                  <a:close/>
                  <a:moveTo>
                    <a:pt x="10650" y="9971"/>
                  </a:moveTo>
                  <a:cubicBezTo>
                    <a:pt x="10732" y="10993"/>
                    <a:pt x="10732" y="11763"/>
                    <a:pt x="10821" y="12615"/>
                  </a:cubicBezTo>
                  <a:cubicBezTo>
                    <a:pt x="9288" y="12867"/>
                    <a:pt x="8095" y="13807"/>
                    <a:pt x="6733" y="14229"/>
                  </a:cubicBezTo>
                  <a:cubicBezTo>
                    <a:pt x="5881" y="14570"/>
                    <a:pt x="5963" y="15081"/>
                    <a:pt x="6644" y="15510"/>
                  </a:cubicBezTo>
                  <a:cubicBezTo>
                    <a:pt x="7925" y="16274"/>
                    <a:pt x="9288" y="17214"/>
                    <a:pt x="10991" y="17296"/>
                  </a:cubicBezTo>
                  <a:lnTo>
                    <a:pt x="10991" y="19680"/>
                  </a:lnTo>
                  <a:cubicBezTo>
                    <a:pt x="8347" y="18318"/>
                    <a:pt x="5963" y="16614"/>
                    <a:pt x="3496" y="14999"/>
                  </a:cubicBezTo>
                  <a:cubicBezTo>
                    <a:pt x="5881" y="13378"/>
                    <a:pt x="8007" y="11504"/>
                    <a:pt x="10650" y="9971"/>
                  </a:cubicBezTo>
                  <a:close/>
                  <a:moveTo>
                    <a:pt x="10991" y="20873"/>
                  </a:moveTo>
                  <a:lnTo>
                    <a:pt x="10991" y="22576"/>
                  </a:lnTo>
                  <a:cubicBezTo>
                    <a:pt x="9540" y="22835"/>
                    <a:pt x="8436" y="23687"/>
                    <a:pt x="7155" y="24368"/>
                  </a:cubicBezTo>
                  <a:cubicBezTo>
                    <a:pt x="6303" y="24709"/>
                    <a:pt x="6303" y="25301"/>
                    <a:pt x="7155" y="25731"/>
                  </a:cubicBezTo>
                  <a:cubicBezTo>
                    <a:pt x="8347" y="26494"/>
                    <a:pt x="9628" y="27093"/>
                    <a:pt x="10903" y="27775"/>
                  </a:cubicBezTo>
                  <a:cubicBezTo>
                    <a:pt x="10991" y="28286"/>
                    <a:pt x="10903" y="28708"/>
                    <a:pt x="10650" y="29308"/>
                  </a:cubicBezTo>
                  <a:cubicBezTo>
                    <a:pt x="8436" y="27856"/>
                    <a:pt x="6303" y="26494"/>
                    <a:pt x="3919" y="24961"/>
                  </a:cubicBezTo>
                  <a:cubicBezTo>
                    <a:pt x="6303" y="23598"/>
                    <a:pt x="8688" y="22494"/>
                    <a:pt x="10991" y="20873"/>
                  </a:cubicBezTo>
                  <a:close/>
                  <a:moveTo>
                    <a:pt x="10777" y="1"/>
                  </a:moveTo>
                  <a:cubicBezTo>
                    <a:pt x="10608" y="1"/>
                    <a:pt x="10422" y="32"/>
                    <a:pt x="10221" y="91"/>
                  </a:cubicBezTo>
                  <a:cubicBezTo>
                    <a:pt x="6985" y="943"/>
                    <a:pt x="4007" y="2476"/>
                    <a:pt x="1112" y="3927"/>
                  </a:cubicBezTo>
                  <a:cubicBezTo>
                    <a:pt x="1" y="4520"/>
                    <a:pt x="89" y="5372"/>
                    <a:pt x="1193" y="5971"/>
                  </a:cubicBezTo>
                  <a:cubicBezTo>
                    <a:pt x="2134" y="6564"/>
                    <a:pt x="3237" y="6993"/>
                    <a:pt x="4259" y="7504"/>
                  </a:cubicBezTo>
                  <a:cubicBezTo>
                    <a:pt x="5792" y="8186"/>
                    <a:pt x="7325" y="8867"/>
                    <a:pt x="8947" y="9549"/>
                  </a:cubicBezTo>
                  <a:cubicBezTo>
                    <a:pt x="8688" y="9719"/>
                    <a:pt x="8606" y="9801"/>
                    <a:pt x="8518" y="9889"/>
                  </a:cubicBezTo>
                  <a:cubicBezTo>
                    <a:pt x="6392" y="11082"/>
                    <a:pt x="4518" y="12696"/>
                    <a:pt x="2304" y="13889"/>
                  </a:cubicBezTo>
                  <a:cubicBezTo>
                    <a:pt x="1282" y="14488"/>
                    <a:pt x="1282" y="15251"/>
                    <a:pt x="2304" y="15933"/>
                  </a:cubicBezTo>
                  <a:cubicBezTo>
                    <a:pt x="2645" y="16192"/>
                    <a:pt x="2985" y="16444"/>
                    <a:pt x="3326" y="16614"/>
                  </a:cubicBezTo>
                  <a:cubicBezTo>
                    <a:pt x="5370" y="17807"/>
                    <a:pt x="7414" y="18999"/>
                    <a:pt x="9628" y="20280"/>
                  </a:cubicBezTo>
                  <a:cubicBezTo>
                    <a:pt x="7244" y="21554"/>
                    <a:pt x="4941" y="22746"/>
                    <a:pt x="2726" y="23939"/>
                  </a:cubicBezTo>
                  <a:cubicBezTo>
                    <a:pt x="1623" y="24620"/>
                    <a:pt x="1623" y="25220"/>
                    <a:pt x="2726" y="25901"/>
                  </a:cubicBezTo>
                  <a:cubicBezTo>
                    <a:pt x="3837" y="26582"/>
                    <a:pt x="4941" y="27345"/>
                    <a:pt x="6051" y="28027"/>
                  </a:cubicBezTo>
                  <a:cubicBezTo>
                    <a:pt x="7325" y="28879"/>
                    <a:pt x="8688" y="29730"/>
                    <a:pt x="10139" y="30500"/>
                  </a:cubicBezTo>
                  <a:cubicBezTo>
                    <a:pt x="10510" y="30712"/>
                    <a:pt x="10831" y="30816"/>
                    <a:pt x="11101" y="30816"/>
                  </a:cubicBezTo>
                  <a:cubicBezTo>
                    <a:pt x="11697" y="30816"/>
                    <a:pt x="12039" y="30303"/>
                    <a:pt x="12095" y="29308"/>
                  </a:cubicBezTo>
                  <a:lnTo>
                    <a:pt x="12095" y="28027"/>
                  </a:lnTo>
                  <a:lnTo>
                    <a:pt x="11843" y="11163"/>
                  </a:lnTo>
                  <a:cubicBezTo>
                    <a:pt x="11843" y="7845"/>
                    <a:pt x="11754" y="4520"/>
                    <a:pt x="11754" y="1113"/>
                  </a:cubicBezTo>
                  <a:cubicBezTo>
                    <a:pt x="11692" y="332"/>
                    <a:pt x="11326" y="1"/>
                    <a:pt x="107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30" name="Google Shape;3230;p45"/>
            <p:cNvSpPr/>
            <p:nvPr/>
          </p:nvSpPr>
          <p:spPr>
            <a:xfrm>
              <a:off x="4518088" y="1926976"/>
              <a:ext cx="94969" cy="1285024"/>
            </a:xfrm>
            <a:custGeom>
              <a:avLst/>
              <a:gdLst/>
              <a:ahLst/>
              <a:cxnLst/>
              <a:rect l="l" t="t" r="r" b="b"/>
              <a:pathLst>
                <a:path w="2386" h="32285" extrusionOk="0">
                  <a:moveTo>
                    <a:pt x="1077" y="1"/>
                  </a:moveTo>
                  <a:cubicBezTo>
                    <a:pt x="512" y="1"/>
                    <a:pt x="512" y="622"/>
                    <a:pt x="512" y="942"/>
                  </a:cubicBezTo>
                  <a:cubicBezTo>
                    <a:pt x="764" y="2645"/>
                    <a:pt x="512" y="4349"/>
                    <a:pt x="423" y="6052"/>
                  </a:cubicBezTo>
                  <a:cubicBezTo>
                    <a:pt x="0" y="14399"/>
                    <a:pt x="934" y="22745"/>
                    <a:pt x="852" y="31180"/>
                  </a:cubicBezTo>
                  <a:cubicBezTo>
                    <a:pt x="852" y="31262"/>
                    <a:pt x="852" y="31433"/>
                    <a:pt x="934" y="31603"/>
                  </a:cubicBezTo>
                  <a:cubicBezTo>
                    <a:pt x="934" y="31944"/>
                    <a:pt x="1104" y="32284"/>
                    <a:pt x="1534" y="32284"/>
                  </a:cubicBezTo>
                  <a:cubicBezTo>
                    <a:pt x="1956" y="32284"/>
                    <a:pt x="2215" y="31944"/>
                    <a:pt x="2215" y="31603"/>
                  </a:cubicBezTo>
                  <a:cubicBezTo>
                    <a:pt x="2297" y="31180"/>
                    <a:pt x="2297" y="30751"/>
                    <a:pt x="2297" y="30329"/>
                  </a:cubicBezTo>
                  <a:cubicBezTo>
                    <a:pt x="2385" y="23256"/>
                    <a:pt x="1615" y="16272"/>
                    <a:pt x="1704" y="9207"/>
                  </a:cubicBezTo>
                  <a:lnTo>
                    <a:pt x="1704" y="942"/>
                  </a:lnTo>
                  <a:cubicBezTo>
                    <a:pt x="1704" y="520"/>
                    <a:pt x="1704" y="9"/>
                    <a:pt x="1193" y="9"/>
                  </a:cubicBezTo>
                  <a:cubicBezTo>
                    <a:pt x="1152" y="3"/>
                    <a:pt x="1113" y="1"/>
                    <a:pt x="107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31" name="Google Shape;3231;p45"/>
            <p:cNvSpPr/>
            <p:nvPr/>
          </p:nvSpPr>
          <p:spPr>
            <a:xfrm>
              <a:off x="4358643" y="3267856"/>
              <a:ext cx="454266" cy="253144"/>
            </a:xfrm>
            <a:custGeom>
              <a:avLst/>
              <a:gdLst/>
              <a:ahLst/>
              <a:cxnLst/>
              <a:rect l="l" t="t" r="r" b="b"/>
              <a:pathLst>
                <a:path w="11413" h="6360" extrusionOk="0">
                  <a:moveTo>
                    <a:pt x="972" y="1"/>
                  </a:moveTo>
                  <a:cubicBezTo>
                    <a:pt x="822" y="1"/>
                    <a:pt x="666" y="62"/>
                    <a:pt x="511" y="217"/>
                  </a:cubicBezTo>
                  <a:cubicBezTo>
                    <a:pt x="0" y="728"/>
                    <a:pt x="429" y="1150"/>
                    <a:pt x="770" y="1580"/>
                  </a:cubicBezTo>
                  <a:cubicBezTo>
                    <a:pt x="2044" y="3194"/>
                    <a:pt x="3666" y="4475"/>
                    <a:pt x="5029" y="5920"/>
                  </a:cubicBezTo>
                  <a:cubicBezTo>
                    <a:pt x="5315" y="6210"/>
                    <a:pt x="5623" y="6360"/>
                    <a:pt x="5932" y="6360"/>
                  </a:cubicBezTo>
                  <a:cubicBezTo>
                    <a:pt x="6262" y="6360"/>
                    <a:pt x="6593" y="6190"/>
                    <a:pt x="6902" y="5838"/>
                  </a:cubicBezTo>
                  <a:cubicBezTo>
                    <a:pt x="7584" y="5068"/>
                    <a:pt x="8347" y="4305"/>
                    <a:pt x="9028" y="3624"/>
                  </a:cubicBezTo>
                  <a:lnTo>
                    <a:pt x="10990" y="1661"/>
                  </a:lnTo>
                  <a:cubicBezTo>
                    <a:pt x="11242" y="1409"/>
                    <a:pt x="11413" y="980"/>
                    <a:pt x="11072" y="639"/>
                  </a:cubicBezTo>
                  <a:cubicBezTo>
                    <a:pt x="10927" y="522"/>
                    <a:pt x="10801" y="476"/>
                    <a:pt x="10688" y="476"/>
                  </a:cubicBezTo>
                  <a:cubicBezTo>
                    <a:pt x="10472" y="476"/>
                    <a:pt x="10304" y="644"/>
                    <a:pt x="10139" y="810"/>
                  </a:cubicBezTo>
                  <a:cubicBezTo>
                    <a:pt x="8776" y="2261"/>
                    <a:pt x="6984" y="3194"/>
                    <a:pt x="5962" y="4898"/>
                  </a:cubicBezTo>
                  <a:cubicBezTo>
                    <a:pt x="4599" y="3365"/>
                    <a:pt x="3325" y="1832"/>
                    <a:pt x="1874" y="558"/>
                  </a:cubicBezTo>
                  <a:cubicBezTo>
                    <a:pt x="1637" y="320"/>
                    <a:pt x="1317" y="1"/>
                    <a:pt x="9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32" name="Google Shape;3232;p45"/>
            <p:cNvSpPr/>
            <p:nvPr/>
          </p:nvSpPr>
          <p:spPr>
            <a:xfrm>
              <a:off x="4362145" y="1622493"/>
              <a:ext cx="410085" cy="228188"/>
            </a:xfrm>
            <a:custGeom>
              <a:avLst/>
              <a:gdLst/>
              <a:ahLst/>
              <a:cxnLst/>
              <a:rect l="l" t="t" r="r" b="b"/>
              <a:pathLst>
                <a:path w="10303" h="5733" extrusionOk="0">
                  <a:moveTo>
                    <a:pt x="5325" y="0"/>
                  </a:moveTo>
                  <a:cubicBezTo>
                    <a:pt x="5104" y="0"/>
                    <a:pt x="4884" y="85"/>
                    <a:pt x="4682" y="245"/>
                  </a:cubicBezTo>
                  <a:cubicBezTo>
                    <a:pt x="2978" y="1608"/>
                    <a:pt x="1786" y="3312"/>
                    <a:pt x="253" y="4845"/>
                  </a:cubicBezTo>
                  <a:cubicBezTo>
                    <a:pt x="82" y="5015"/>
                    <a:pt x="1" y="5274"/>
                    <a:pt x="171" y="5526"/>
                  </a:cubicBezTo>
                  <a:cubicBezTo>
                    <a:pt x="310" y="5669"/>
                    <a:pt x="452" y="5733"/>
                    <a:pt x="608" y="5733"/>
                  </a:cubicBezTo>
                  <a:cubicBezTo>
                    <a:pt x="734" y="5733"/>
                    <a:pt x="870" y="5691"/>
                    <a:pt x="1023" y="5615"/>
                  </a:cubicBezTo>
                  <a:cubicBezTo>
                    <a:pt x="1616" y="5274"/>
                    <a:pt x="2215" y="4845"/>
                    <a:pt x="2726" y="4334"/>
                  </a:cubicBezTo>
                  <a:lnTo>
                    <a:pt x="5281" y="1779"/>
                  </a:lnTo>
                  <a:cubicBezTo>
                    <a:pt x="6474" y="2719"/>
                    <a:pt x="7577" y="3570"/>
                    <a:pt x="8688" y="4422"/>
                  </a:cubicBezTo>
                  <a:cubicBezTo>
                    <a:pt x="8903" y="4638"/>
                    <a:pt x="9187" y="4853"/>
                    <a:pt x="9453" y="4853"/>
                  </a:cubicBezTo>
                  <a:cubicBezTo>
                    <a:pt x="9607" y="4853"/>
                    <a:pt x="9755" y="4780"/>
                    <a:pt x="9880" y="4592"/>
                  </a:cubicBezTo>
                  <a:cubicBezTo>
                    <a:pt x="10303" y="4163"/>
                    <a:pt x="9880" y="3741"/>
                    <a:pt x="9540" y="3482"/>
                  </a:cubicBezTo>
                  <a:cubicBezTo>
                    <a:pt x="8347" y="2460"/>
                    <a:pt x="7066" y="1526"/>
                    <a:pt x="6044" y="334"/>
                  </a:cubicBezTo>
                  <a:cubicBezTo>
                    <a:pt x="5821" y="107"/>
                    <a:pt x="5573" y="0"/>
                    <a:pt x="532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33" name="Google Shape;3233;p45"/>
            <p:cNvSpPr/>
            <p:nvPr/>
          </p:nvSpPr>
          <p:spPr>
            <a:xfrm>
              <a:off x="4409629" y="1741102"/>
              <a:ext cx="321923" cy="179310"/>
            </a:xfrm>
            <a:custGeom>
              <a:avLst/>
              <a:gdLst/>
              <a:ahLst/>
              <a:cxnLst/>
              <a:rect l="l" t="t" r="r" b="b"/>
              <a:pathLst>
                <a:path w="8088" h="4505" extrusionOk="0">
                  <a:moveTo>
                    <a:pt x="4092" y="1"/>
                  </a:moveTo>
                  <a:cubicBezTo>
                    <a:pt x="3920" y="1"/>
                    <a:pt x="3748" y="76"/>
                    <a:pt x="3577" y="250"/>
                  </a:cubicBezTo>
                  <a:cubicBezTo>
                    <a:pt x="2555" y="1183"/>
                    <a:pt x="1703" y="2035"/>
                    <a:pt x="763" y="2975"/>
                  </a:cubicBezTo>
                  <a:cubicBezTo>
                    <a:pt x="423" y="3316"/>
                    <a:pt x="0" y="3738"/>
                    <a:pt x="511" y="4168"/>
                  </a:cubicBezTo>
                  <a:cubicBezTo>
                    <a:pt x="702" y="4325"/>
                    <a:pt x="881" y="4389"/>
                    <a:pt x="1052" y="4389"/>
                  </a:cubicBezTo>
                  <a:cubicBezTo>
                    <a:pt x="1339" y="4389"/>
                    <a:pt x="1605" y="4211"/>
                    <a:pt x="1874" y="3997"/>
                  </a:cubicBezTo>
                  <a:cubicBezTo>
                    <a:pt x="2467" y="3316"/>
                    <a:pt x="3148" y="2635"/>
                    <a:pt x="3829" y="1865"/>
                  </a:cubicBezTo>
                  <a:cubicBezTo>
                    <a:pt x="4770" y="2635"/>
                    <a:pt x="5621" y="3398"/>
                    <a:pt x="6555" y="4168"/>
                  </a:cubicBezTo>
                  <a:cubicBezTo>
                    <a:pt x="6752" y="4365"/>
                    <a:pt x="6978" y="4505"/>
                    <a:pt x="7216" y="4505"/>
                  </a:cubicBezTo>
                  <a:cubicBezTo>
                    <a:pt x="7390" y="4505"/>
                    <a:pt x="7569" y="4430"/>
                    <a:pt x="7747" y="4249"/>
                  </a:cubicBezTo>
                  <a:cubicBezTo>
                    <a:pt x="8088" y="3827"/>
                    <a:pt x="7836" y="3486"/>
                    <a:pt x="7577" y="3146"/>
                  </a:cubicBezTo>
                  <a:cubicBezTo>
                    <a:pt x="6643" y="2205"/>
                    <a:pt x="5703" y="1354"/>
                    <a:pt x="4851" y="420"/>
                  </a:cubicBezTo>
                  <a:cubicBezTo>
                    <a:pt x="4600" y="164"/>
                    <a:pt x="4346" y="1"/>
                    <a:pt x="40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34" name="Google Shape;3234;p45"/>
            <p:cNvSpPr/>
            <p:nvPr/>
          </p:nvSpPr>
          <p:spPr>
            <a:xfrm>
              <a:off x="4433191" y="3224870"/>
              <a:ext cx="301902" cy="156225"/>
            </a:xfrm>
            <a:custGeom>
              <a:avLst/>
              <a:gdLst/>
              <a:ahLst/>
              <a:cxnLst/>
              <a:rect l="l" t="t" r="r" b="b"/>
              <a:pathLst>
                <a:path w="7585" h="3925" extrusionOk="0">
                  <a:moveTo>
                    <a:pt x="761" y="1"/>
                  </a:moveTo>
                  <a:cubicBezTo>
                    <a:pt x="615" y="1"/>
                    <a:pt x="472" y="56"/>
                    <a:pt x="342" y="186"/>
                  </a:cubicBezTo>
                  <a:cubicBezTo>
                    <a:pt x="1" y="527"/>
                    <a:pt x="171" y="868"/>
                    <a:pt x="342" y="1127"/>
                  </a:cubicBezTo>
                  <a:cubicBezTo>
                    <a:pt x="1429" y="2983"/>
                    <a:pt x="2542" y="3924"/>
                    <a:pt x="3704" y="3924"/>
                  </a:cubicBezTo>
                  <a:cubicBezTo>
                    <a:pt x="4726" y="3924"/>
                    <a:pt x="5787" y="3196"/>
                    <a:pt x="6903" y="1719"/>
                  </a:cubicBezTo>
                  <a:cubicBezTo>
                    <a:pt x="6903" y="1719"/>
                    <a:pt x="6985" y="1719"/>
                    <a:pt x="6985" y="1638"/>
                  </a:cubicBezTo>
                  <a:cubicBezTo>
                    <a:pt x="7244" y="1297"/>
                    <a:pt x="7584" y="786"/>
                    <a:pt x="7073" y="357"/>
                  </a:cubicBezTo>
                  <a:cubicBezTo>
                    <a:pt x="6931" y="216"/>
                    <a:pt x="6779" y="160"/>
                    <a:pt x="6628" y="160"/>
                  </a:cubicBezTo>
                  <a:cubicBezTo>
                    <a:pt x="6324" y="160"/>
                    <a:pt x="6020" y="388"/>
                    <a:pt x="5792" y="616"/>
                  </a:cubicBezTo>
                  <a:cubicBezTo>
                    <a:pt x="5111" y="1208"/>
                    <a:pt x="4518" y="1890"/>
                    <a:pt x="3837" y="2571"/>
                  </a:cubicBezTo>
                  <a:cubicBezTo>
                    <a:pt x="2985" y="1808"/>
                    <a:pt x="2215" y="1038"/>
                    <a:pt x="1452" y="357"/>
                  </a:cubicBezTo>
                  <a:cubicBezTo>
                    <a:pt x="1242" y="146"/>
                    <a:pt x="997" y="1"/>
                    <a:pt x="7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35" name="Google Shape;3235;p45"/>
            <p:cNvSpPr/>
            <p:nvPr/>
          </p:nvSpPr>
          <p:spPr>
            <a:xfrm>
              <a:off x="4992684" y="2306963"/>
              <a:ext cx="128841" cy="135647"/>
            </a:xfrm>
            <a:custGeom>
              <a:avLst/>
              <a:gdLst/>
              <a:ahLst/>
              <a:cxnLst/>
              <a:rect l="l" t="t" r="r" b="b"/>
              <a:pathLst>
                <a:path w="3237" h="3408" extrusionOk="0">
                  <a:moveTo>
                    <a:pt x="1533" y="1"/>
                  </a:moveTo>
                  <a:cubicBezTo>
                    <a:pt x="681" y="1"/>
                    <a:pt x="0" y="764"/>
                    <a:pt x="0" y="1704"/>
                  </a:cubicBezTo>
                  <a:cubicBezTo>
                    <a:pt x="0" y="2637"/>
                    <a:pt x="681" y="3407"/>
                    <a:pt x="1533" y="3407"/>
                  </a:cubicBezTo>
                  <a:cubicBezTo>
                    <a:pt x="2467" y="3407"/>
                    <a:pt x="3237" y="2637"/>
                    <a:pt x="3237" y="1704"/>
                  </a:cubicBezTo>
                  <a:cubicBezTo>
                    <a:pt x="3237" y="764"/>
                    <a:pt x="2467" y="1"/>
                    <a:pt x="15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36" name="Google Shape;3236;p45"/>
            <p:cNvSpPr/>
            <p:nvPr/>
          </p:nvSpPr>
          <p:spPr>
            <a:xfrm>
              <a:off x="4012846" y="2296654"/>
              <a:ext cx="128880" cy="128880"/>
            </a:xfrm>
            <a:custGeom>
              <a:avLst/>
              <a:gdLst/>
              <a:ahLst/>
              <a:cxnLst/>
              <a:rect l="l" t="t" r="r" b="b"/>
              <a:pathLst>
                <a:path w="3238" h="3238" extrusionOk="0">
                  <a:moveTo>
                    <a:pt x="1704" y="1"/>
                  </a:moveTo>
                  <a:cubicBezTo>
                    <a:pt x="771" y="1"/>
                    <a:pt x="1" y="771"/>
                    <a:pt x="1" y="1704"/>
                  </a:cubicBezTo>
                  <a:cubicBezTo>
                    <a:pt x="1" y="2556"/>
                    <a:pt x="682" y="3237"/>
                    <a:pt x="1534" y="3237"/>
                  </a:cubicBezTo>
                  <a:cubicBezTo>
                    <a:pt x="2474" y="3237"/>
                    <a:pt x="3237" y="2556"/>
                    <a:pt x="3237" y="1622"/>
                  </a:cubicBezTo>
                  <a:cubicBezTo>
                    <a:pt x="3237" y="682"/>
                    <a:pt x="2645" y="1"/>
                    <a:pt x="170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37" name="Google Shape;3237;p45"/>
            <p:cNvSpPr/>
            <p:nvPr/>
          </p:nvSpPr>
          <p:spPr>
            <a:xfrm>
              <a:off x="3996049" y="2713737"/>
              <a:ext cx="132104" cy="122353"/>
            </a:xfrm>
            <a:custGeom>
              <a:avLst/>
              <a:gdLst/>
              <a:ahLst/>
              <a:cxnLst/>
              <a:rect l="l" t="t" r="r" b="b"/>
              <a:pathLst>
                <a:path w="3319" h="3074" extrusionOk="0">
                  <a:moveTo>
                    <a:pt x="1615" y="1"/>
                  </a:moveTo>
                  <a:cubicBezTo>
                    <a:pt x="682" y="1"/>
                    <a:pt x="1" y="682"/>
                    <a:pt x="1" y="1534"/>
                  </a:cubicBezTo>
                  <a:cubicBezTo>
                    <a:pt x="1" y="2416"/>
                    <a:pt x="683" y="3074"/>
                    <a:pt x="1552" y="3074"/>
                  </a:cubicBezTo>
                  <a:cubicBezTo>
                    <a:pt x="1602" y="3074"/>
                    <a:pt x="1653" y="3071"/>
                    <a:pt x="1704" y="3067"/>
                  </a:cubicBezTo>
                  <a:cubicBezTo>
                    <a:pt x="2637" y="3067"/>
                    <a:pt x="3319" y="2297"/>
                    <a:pt x="3237" y="1445"/>
                  </a:cubicBezTo>
                  <a:cubicBezTo>
                    <a:pt x="3237" y="594"/>
                    <a:pt x="2556" y="1"/>
                    <a:pt x="161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38" name="Google Shape;3238;p45"/>
            <p:cNvSpPr/>
            <p:nvPr/>
          </p:nvSpPr>
          <p:spPr>
            <a:xfrm>
              <a:off x="5009480" y="2723767"/>
              <a:ext cx="125617" cy="125617"/>
            </a:xfrm>
            <a:custGeom>
              <a:avLst/>
              <a:gdLst/>
              <a:ahLst/>
              <a:cxnLst/>
              <a:rect l="l" t="t" r="r" b="b"/>
              <a:pathLst>
                <a:path w="3156" h="3156" extrusionOk="0">
                  <a:moveTo>
                    <a:pt x="1622" y="1"/>
                  </a:moveTo>
                  <a:cubicBezTo>
                    <a:pt x="682" y="1"/>
                    <a:pt x="1" y="682"/>
                    <a:pt x="1" y="1623"/>
                  </a:cubicBezTo>
                  <a:cubicBezTo>
                    <a:pt x="1" y="2474"/>
                    <a:pt x="682" y="3156"/>
                    <a:pt x="1534" y="3156"/>
                  </a:cubicBezTo>
                  <a:cubicBezTo>
                    <a:pt x="2385" y="3156"/>
                    <a:pt x="3155" y="2386"/>
                    <a:pt x="3067" y="1452"/>
                  </a:cubicBezTo>
                  <a:cubicBezTo>
                    <a:pt x="3067" y="601"/>
                    <a:pt x="2474" y="1"/>
                    <a:pt x="16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21" name="TextBox 20"/>
          <p:cNvSpPr txBox="1"/>
          <p:nvPr/>
        </p:nvSpPr>
        <p:spPr>
          <a:xfrm>
            <a:off x="755576" y="4155926"/>
            <a:ext cx="4608512" cy="523220"/>
          </a:xfrm>
          <a:prstGeom prst="rect">
            <a:avLst/>
          </a:prstGeom>
          <a:noFill/>
        </p:spPr>
        <p:txBody>
          <a:bodyPr wrap="square" rtlCol="0">
            <a:spAutoFit/>
          </a:bodyPr>
          <a:lstStyle/>
          <a:p>
            <a:pPr algn="just"/>
            <a:r>
              <a:rPr lang="en-IN" dirty="0" smtClean="0">
                <a:solidFill>
                  <a:schemeClr val="tx1">
                    <a:lumMod val="20000"/>
                    <a:lumOff val="80000"/>
                  </a:schemeClr>
                </a:solidFill>
                <a:latin typeface="Prompt Black" charset="-34"/>
                <a:cs typeface="Prompt Black" charset="-34"/>
              </a:rPr>
              <a:t>Name: SharanPreet Singh Saini</a:t>
            </a:r>
          </a:p>
          <a:p>
            <a:pPr algn="just"/>
            <a:r>
              <a:rPr lang="en-IN" dirty="0" smtClean="0">
                <a:solidFill>
                  <a:schemeClr val="tx1">
                    <a:lumMod val="20000"/>
                    <a:lumOff val="80000"/>
                  </a:schemeClr>
                </a:solidFill>
                <a:latin typeface="Prompt Black" charset="-34"/>
                <a:cs typeface="Prompt Black" charset="-34"/>
              </a:rPr>
              <a:t>Student ID: 222783</a:t>
            </a:r>
            <a:endParaRPr lang="en-IN" dirty="0">
              <a:solidFill>
                <a:schemeClr val="tx1">
                  <a:lumMod val="20000"/>
                  <a:lumOff val="80000"/>
                </a:schemeClr>
              </a:solidFill>
              <a:latin typeface="Prompt Black" charset="-34"/>
              <a:cs typeface="Prompt Black" charset="-34"/>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248"/>
        <p:cNvGrpSpPr/>
        <p:nvPr/>
      </p:nvGrpSpPr>
      <p:grpSpPr>
        <a:xfrm>
          <a:off x="0" y="0"/>
          <a:ext cx="0" cy="0"/>
          <a:chOff x="0" y="0"/>
          <a:chExt cx="0" cy="0"/>
        </a:xfrm>
      </p:grpSpPr>
      <p:sp>
        <p:nvSpPr>
          <p:cNvPr id="3249" name="Google Shape;3249;p47"/>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TABLE OF CONTENTS</a:t>
            </a:r>
            <a:endParaRPr dirty="0"/>
          </a:p>
        </p:txBody>
      </p:sp>
      <p:sp>
        <p:nvSpPr>
          <p:cNvPr id="3250" name="Google Shape;3250;p47"/>
          <p:cNvSpPr txBox="1">
            <a:spLocks noGrp="1"/>
          </p:cNvSpPr>
          <p:nvPr>
            <p:ph type="title" idx="2"/>
          </p:nvPr>
        </p:nvSpPr>
        <p:spPr>
          <a:xfrm>
            <a:off x="720000" y="1682850"/>
            <a:ext cx="2383500" cy="527700"/>
          </a:xfrm>
          <a:prstGeom prst="rect">
            <a:avLst/>
          </a:prstGeom>
        </p:spPr>
        <p:txBody>
          <a:bodyPr spcFirstLastPara="1" wrap="square" lIns="91425" tIns="91425" rIns="91425" bIns="91425" anchor="ctr" anchorCtr="0">
            <a:noAutofit/>
          </a:bodyPr>
          <a:lstStyle/>
          <a:p>
            <a:pPr lvl="0"/>
            <a:r>
              <a:rPr lang="en-IN" sz="1200" dirty="0" smtClean="0">
                <a:latin typeface="Times New Roman" pitchFamily="18" charset="0"/>
                <a:cs typeface="Times New Roman" pitchFamily="18" charset="0"/>
              </a:rPr>
              <a:t>Introduction</a:t>
            </a:r>
            <a:r>
              <a:rPr lang="en-IN" sz="1600" dirty="0" smtClean="0">
                <a:latin typeface="Times New Roman" pitchFamily="18" charset="0"/>
                <a:cs typeface="Times New Roman" pitchFamily="18" charset="0"/>
              </a:rPr>
              <a:t> </a:t>
            </a:r>
            <a:endParaRPr sz="1600" dirty="0">
              <a:latin typeface="Times New Roman" pitchFamily="18" charset="0"/>
              <a:cs typeface="Times New Roman" pitchFamily="18" charset="0"/>
            </a:endParaRPr>
          </a:p>
        </p:txBody>
      </p:sp>
      <p:sp>
        <p:nvSpPr>
          <p:cNvPr id="3252" name="Google Shape;3252;p47"/>
          <p:cNvSpPr txBox="1">
            <a:spLocks noGrp="1"/>
          </p:cNvSpPr>
          <p:nvPr>
            <p:ph type="title" idx="3"/>
          </p:nvPr>
        </p:nvSpPr>
        <p:spPr>
          <a:xfrm>
            <a:off x="2195736" y="1563638"/>
            <a:ext cx="2736304" cy="1080120"/>
          </a:xfrm>
          <a:prstGeom prst="rect">
            <a:avLst/>
          </a:prstGeom>
        </p:spPr>
        <p:txBody>
          <a:bodyPr spcFirstLastPara="1" wrap="square" lIns="91425" tIns="91425" rIns="91425" bIns="91425" anchor="ctr" anchorCtr="0">
            <a:noAutofit/>
          </a:bodyPr>
          <a:lstStyle/>
          <a:p>
            <a:pPr lvl="0"/>
            <a:r>
              <a:rPr lang="en-IN" sz="1200" dirty="0" smtClean="0">
                <a:latin typeface="Times New Roman" pitchFamily="18" charset="0"/>
                <a:cs typeface="Times New Roman" pitchFamily="18" charset="0"/>
              </a:rPr>
              <a:t>Background of the company and topic </a:t>
            </a:r>
            <a:endParaRPr sz="1200" dirty="0">
              <a:latin typeface="Times New Roman" pitchFamily="18" charset="0"/>
              <a:cs typeface="Times New Roman" pitchFamily="18" charset="0"/>
            </a:endParaRPr>
          </a:p>
        </p:txBody>
      </p:sp>
      <p:sp>
        <p:nvSpPr>
          <p:cNvPr id="3254" name="Google Shape;3254;p47"/>
          <p:cNvSpPr txBox="1">
            <a:spLocks noGrp="1"/>
          </p:cNvSpPr>
          <p:nvPr>
            <p:ph type="title" idx="5"/>
          </p:nvPr>
        </p:nvSpPr>
        <p:spPr>
          <a:xfrm>
            <a:off x="107504" y="3435846"/>
            <a:ext cx="2699872" cy="878767"/>
          </a:xfrm>
          <a:prstGeom prst="rect">
            <a:avLst/>
          </a:prstGeom>
        </p:spPr>
        <p:txBody>
          <a:bodyPr spcFirstLastPara="1" wrap="square" lIns="91425" tIns="91425" rIns="91425" bIns="91425" anchor="ctr" anchorCtr="0">
            <a:noAutofit/>
          </a:bodyPr>
          <a:lstStyle/>
          <a:p>
            <a:pPr lvl="0" algn="just"/>
            <a:r>
              <a:rPr lang="en-IN" sz="1200" dirty="0" smtClean="0">
                <a:latin typeface="Times New Roman" pitchFamily="18" charset="0"/>
                <a:cs typeface="Times New Roman" pitchFamily="18" charset="0"/>
              </a:rPr>
              <a:t>Critical analysis of change management models cont (McKinsey’s model)</a:t>
            </a:r>
            <a:r>
              <a:rPr lang="en" sz="1200" dirty="0" smtClean="0">
                <a:latin typeface="Times New Roman" pitchFamily="18" charset="0"/>
                <a:cs typeface="Times New Roman" pitchFamily="18" charset="0"/>
              </a:rPr>
              <a:t> </a:t>
            </a:r>
            <a:endParaRPr sz="1200" dirty="0">
              <a:latin typeface="Times New Roman" pitchFamily="18" charset="0"/>
              <a:cs typeface="Times New Roman" pitchFamily="18" charset="0"/>
            </a:endParaRPr>
          </a:p>
        </p:txBody>
      </p:sp>
      <p:sp>
        <p:nvSpPr>
          <p:cNvPr id="3256" name="Google Shape;3256;p47"/>
          <p:cNvSpPr txBox="1">
            <a:spLocks noGrp="1"/>
          </p:cNvSpPr>
          <p:nvPr>
            <p:ph type="title" idx="7"/>
          </p:nvPr>
        </p:nvSpPr>
        <p:spPr>
          <a:xfrm>
            <a:off x="3131840" y="3435846"/>
            <a:ext cx="2736304" cy="1022783"/>
          </a:xfrm>
          <a:prstGeom prst="rect">
            <a:avLst/>
          </a:prstGeom>
        </p:spPr>
        <p:txBody>
          <a:bodyPr spcFirstLastPara="1" wrap="square" lIns="91425" tIns="91425" rIns="91425" bIns="91425" anchor="ctr" anchorCtr="0">
            <a:noAutofit/>
          </a:bodyPr>
          <a:lstStyle/>
          <a:p>
            <a:pPr lvl="0"/>
            <a:r>
              <a:rPr lang="en-IN" sz="1200" dirty="0" smtClean="0">
                <a:latin typeface="Times New Roman" pitchFamily="18" charset="0"/>
                <a:cs typeface="Times New Roman" pitchFamily="18" charset="0"/>
              </a:rPr>
              <a:t>Critical analysis of change management models cont (ADKAR model)</a:t>
            </a:r>
            <a:endParaRPr sz="1200" dirty="0">
              <a:latin typeface="Times New Roman" pitchFamily="18" charset="0"/>
              <a:cs typeface="Times New Roman" pitchFamily="18" charset="0"/>
            </a:endParaRPr>
          </a:p>
        </p:txBody>
      </p:sp>
      <p:sp>
        <p:nvSpPr>
          <p:cNvPr id="3258" name="Google Shape;3258;p47"/>
          <p:cNvSpPr txBox="1">
            <a:spLocks noGrp="1"/>
          </p:cNvSpPr>
          <p:nvPr>
            <p:ph type="title" idx="9"/>
          </p:nvPr>
        </p:nvSpPr>
        <p:spPr>
          <a:xfrm>
            <a:off x="5148064" y="1707654"/>
            <a:ext cx="3240360" cy="1152128"/>
          </a:xfrm>
          <a:prstGeom prst="rect">
            <a:avLst/>
          </a:prstGeom>
        </p:spPr>
        <p:txBody>
          <a:bodyPr spcFirstLastPara="1" wrap="square" lIns="91425" tIns="91425" rIns="91425" bIns="91425" anchor="ctr" anchorCtr="0">
            <a:noAutofit/>
          </a:bodyPr>
          <a:lstStyle/>
          <a:p>
            <a:pPr algn="just"/>
            <a:r>
              <a:rPr lang="en-IN" sz="1200" dirty="0" smtClean="0">
                <a:latin typeface="Times New Roman" pitchFamily="18" charset="0"/>
                <a:cs typeface="Times New Roman" pitchFamily="18" charset="0"/>
              </a:rPr>
              <a:t>Critical analysis of change management models (Lewin’s Change management Model)</a:t>
            </a:r>
            <a:r>
              <a:rPr lang="en" sz="1200" dirty="0" smtClean="0">
                <a:latin typeface="Times New Roman" pitchFamily="18" charset="0"/>
                <a:cs typeface="Times New Roman" pitchFamily="18" charset="0"/>
              </a:rPr>
              <a:t> </a:t>
            </a:r>
            <a:endParaRPr sz="1200" dirty="0">
              <a:latin typeface="Times New Roman" pitchFamily="18" charset="0"/>
              <a:cs typeface="Times New Roman" pitchFamily="18" charset="0"/>
            </a:endParaRPr>
          </a:p>
        </p:txBody>
      </p:sp>
      <p:sp>
        <p:nvSpPr>
          <p:cNvPr id="3260" name="Google Shape;3260;p47"/>
          <p:cNvSpPr txBox="1">
            <a:spLocks noGrp="1"/>
          </p:cNvSpPr>
          <p:nvPr>
            <p:ph type="title" idx="14"/>
          </p:nvPr>
        </p:nvSpPr>
        <p:spPr>
          <a:xfrm>
            <a:off x="6040500" y="3421174"/>
            <a:ext cx="2707964" cy="806759"/>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1200" dirty="0">
                <a:latin typeface="Times New Roman" pitchFamily="18" charset="0"/>
                <a:cs typeface="Times New Roman" pitchFamily="18" charset="0"/>
              </a:rPr>
              <a:t>CONCLUSION</a:t>
            </a:r>
            <a:endParaRPr sz="1200" dirty="0">
              <a:latin typeface="Times New Roman" pitchFamily="18" charset="0"/>
              <a:cs typeface="Times New Roman" pitchFamily="18" charset="0"/>
            </a:endParaRPr>
          </a:p>
        </p:txBody>
      </p:sp>
      <p:sp>
        <p:nvSpPr>
          <p:cNvPr id="3262" name="Google Shape;3262;p47"/>
          <p:cNvSpPr txBox="1">
            <a:spLocks noGrp="1"/>
          </p:cNvSpPr>
          <p:nvPr>
            <p:ph type="title" idx="16"/>
          </p:nvPr>
        </p:nvSpPr>
        <p:spPr>
          <a:xfrm>
            <a:off x="720000" y="1263375"/>
            <a:ext cx="1084500" cy="450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01</a:t>
            </a:r>
            <a:endParaRPr dirty="0"/>
          </a:p>
        </p:txBody>
      </p:sp>
      <p:sp>
        <p:nvSpPr>
          <p:cNvPr id="3263" name="Google Shape;3263;p47"/>
          <p:cNvSpPr txBox="1">
            <a:spLocks noGrp="1"/>
          </p:cNvSpPr>
          <p:nvPr>
            <p:ph type="title" idx="17"/>
          </p:nvPr>
        </p:nvSpPr>
        <p:spPr>
          <a:xfrm>
            <a:off x="2771800" y="1263375"/>
            <a:ext cx="1692950" cy="450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02</a:t>
            </a:r>
            <a:endParaRPr dirty="0"/>
          </a:p>
        </p:txBody>
      </p:sp>
      <p:sp>
        <p:nvSpPr>
          <p:cNvPr id="3264" name="Google Shape;3264;p47"/>
          <p:cNvSpPr txBox="1">
            <a:spLocks noGrp="1"/>
          </p:cNvSpPr>
          <p:nvPr>
            <p:ph type="title" idx="18"/>
          </p:nvPr>
        </p:nvSpPr>
        <p:spPr>
          <a:xfrm>
            <a:off x="6040500" y="1263375"/>
            <a:ext cx="1084500" cy="450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smtClean="0"/>
              <a:t>03</a:t>
            </a:r>
            <a:endParaRPr dirty="0"/>
          </a:p>
        </p:txBody>
      </p:sp>
      <p:sp>
        <p:nvSpPr>
          <p:cNvPr id="3265" name="Google Shape;3265;p47"/>
          <p:cNvSpPr txBox="1">
            <a:spLocks noGrp="1"/>
          </p:cNvSpPr>
          <p:nvPr>
            <p:ph type="title" idx="19"/>
          </p:nvPr>
        </p:nvSpPr>
        <p:spPr>
          <a:xfrm>
            <a:off x="720000" y="3032813"/>
            <a:ext cx="1084500" cy="450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04</a:t>
            </a:r>
            <a:endParaRPr dirty="0"/>
          </a:p>
        </p:txBody>
      </p:sp>
      <p:sp>
        <p:nvSpPr>
          <p:cNvPr id="3266" name="Google Shape;3266;p47"/>
          <p:cNvSpPr txBox="1">
            <a:spLocks noGrp="1"/>
          </p:cNvSpPr>
          <p:nvPr>
            <p:ph type="title" idx="20"/>
          </p:nvPr>
        </p:nvSpPr>
        <p:spPr>
          <a:xfrm>
            <a:off x="3380250" y="3032813"/>
            <a:ext cx="1084500" cy="450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05</a:t>
            </a:r>
            <a:endParaRPr dirty="0"/>
          </a:p>
        </p:txBody>
      </p:sp>
      <p:sp>
        <p:nvSpPr>
          <p:cNvPr id="3267" name="Google Shape;3267;p47"/>
          <p:cNvSpPr txBox="1">
            <a:spLocks noGrp="1"/>
          </p:cNvSpPr>
          <p:nvPr>
            <p:ph type="title" idx="21"/>
          </p:nvPr>
        </p:nvSpPr>
        <p:spPr>
          <a:xfrm>
            <a:off x="6040500" y="3032813"/>
            <a:ext cx="1084500" cy="450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06</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271"/>
        <p:cNvGrpSpPr/>
        <p:nvPr/>
      </p:nvGrpSpPr>
      <p:grpSpPr>
        <a:xfrm>
          <a:off x="0" y="0"/>
          <a:ext cx="0" cy="0"/>
          <a:chOff x="0" y="0"/>
          <a:chExt cx="0" cy="0"/>
        </a:xfrm>
      </p:grpSpPr>
      <p:sp>
        <p:nvSpPr>
          <p:cNvPr id="3272" name="Google Shape;3272;p48"/>
          <p:cNvSpPr txBox="1">
            <a:spLocks noGrp="1"/>
          </p:cNvSpPr>
          <p:nvPr>
            <p:ph type="title"/>
          </p:nvPr>
        </p:nvSpPr>
        <p:spPr>
          <a:xfrm>
            <a:off x="3995936" y="339502"/>
            <a:ext cx="4520400" cy="1397100"/>
          </a:xfrm>
          <a:prstGeom prst="rect">
            <a:avLst/>
          </a:prstGeom>
        </p:spPr>
        <p:txBody>
          <a:bodyPr spcFirstLastPara="1" wrap="square" lIns="91425" tIns="91425" rIns="91425" bIns="91425" anchor="ctr" anchorCtr="0">
            <a:noAutofit/>
          </a:bodyPr>
          <a:lstStyle/>
          <a:p>
            <a:pPr lvl="0"/>
            <a:r>
              <a:rPr lang="en-IN" sz="3600" b="1" dirty="0" smtClean="0">
                <a:latin typeface="Times New Roman" pitchFamily="18" charset="0"/>
                <a:cs typeface="Times New Roman" pitchFamily="18" charset="0"/>
              </a:rPr>
              <a:t>Introduction </a:t>
            </a:r>
            <a:endParaRPr sz="3600" dirty="0">
              <a:latin typeface="Times New Roman" pitchFamily="18" charset="0"/>
              <a:cs typeface="Times New Roman" pitchFamily="18" charset="0"/>
            </a:endParaRPr>
          </a:p>
        </p:txBody>
      </p:sp>
      <p:sp>
        <p:nvSpPr>
          <p:cNvPr id="3273" name="Google Shape;3273;p48"/>
          <p:cNvSpPr txBox="1">
            <a:spLocks noGrp="1"/>
          </p:cNvSpPr>
          <p:nvPr>
            <p:ph type="subTitle" idx="1"/>
          </p:nvPr>
        </p:nvSpPr>
        <p:spPr>
          <a:xfrm>
            <a:off x="3995936" y="1419622"/>
            <a:ext cx="4608512" cy="3240360"/>
          </a:xfrm>
          <a:prstGeom prst="rect">
            <a:avLst/>
          </a:prstGeom>
        </p:spPr>
        <p:txBody>
          <a:bodyPr spcFirstLastPara="1" wrap="square" lIns="91425" tIns="91425" rIns="91425" bIns="91425" anchor="ctr" anchorCtr="0">
            <a:noAutofit/>
          </a:bodyPr>
          <a:lstStyle/>
          <a:p>
            <a:pPr fontAlgn="base">
              <a:buFont typeface="Arial" pitchFamily="34" charset="0"/>
              <a:buChar char="•"/>
            </a:pPr>
            <a:r>
              <a:rPr lang="en-IN" sz="1400" dirty="0" smtClean="0">
                <a:latin typeface="Times New Roman" pitchFamily="18" charset="0"/>
                <a:cs typeface="Times New Roman" pitchFamily="18" charset="0"/>
              </a:rPr>
              <a:t>Change management models are useful for systematic implementation of change</a:t>
            </a:r>
          </a:p>
          <a:p>
            <a:pPr fontAlgn="base">
              <a:buFont typeface="Arial" pitchFamily="34" charset="0"/>
              <a:buChar char="•"/>
            </a:pPr>
            <a:r>
              <a:rPr lang="en-IN" sz="1400" dirty="0" smtClean="0">
                <a:latin typeface="Times New Roman" pitchFamily="18" charset="0"/>
                <a:cs typeface="Times New Roman" pitchFamily="18" charset="0"/>
              </a:rPr>
              <a:t>In a business setting there are a number of change management models, like ADKAR, Lewin’s change management model and McKinney’s change management </a:t>
            </a:r>
            <a:r>
              <a:rPr lang="en-IN" sz="1400" dirty="0" smtClean="0">
                <a:latin typeface="Times New Roman" pitchFamily="18" charset="0"/>
                <a:cs typeface="Times New Roman" pitchFamily="18" charset="0"/>
              </a:rPr>
              <a:t>model is considered in the Tesco PLC</a:t>
            </a:r>
            <a:endParaRPr lang="en-IN" sz="1400" dirty="0" smtClean="0">
              <a:latin typeface="Times New Roman" pitchFamily="18" charset="0"/>
              <a:cs typeface="Times New Roman" pitchFamily="18" charset="0"/>
            </a:endParaRPr>
          </a:p>
          <a:p>
            <a:pPr fontAlgn="base">
              <a:buFont typeface="Arial" pitchFamily="34" charset="0"/>
              <a:buChar char="•"/>
            </a:pPr>
            <a:r>
              <a:rPr lang="en-IN" sz="1400" dirty="0" smtClean="0">
                <a:latin typeface="Times New Roman" pitchFamily="18" charset="0"/>
                <a:cs typeface="Times New Roman" pitchFamily="18" charset="0"/>
              </a:rPr>
              <a:t>In this investigation a critical analysis of the key change management models are provided</a:t>
            </a:r>
            <a:endParaRPr lang="en-IN" sz="1400" dirty="0">
              <a:latin typeface="Times New Roman" pitchFamily="18" charset="0"/>
              <a:cs typeface="Times New Roman" pitchFamily="18" charset="0"/>
            </a:endParaRPr>
          </a:p>
        </p:txBody>
      </p:sp>
      <p:grpSp>
        <p:nvGrpSpPr>
          <p:cNvPr id="3274" name="Google Shape;3274;p48"/>
          <p:cNvGrpSpPr/>
          <p:nvPr/>
        </p:nvGrpSpPr>
        <p:grpSpPr>
          <a:xfrm rot="5400000">
            <a:off x="699867" y="1489050"/>
            <a:ext cx="3438770" cy="2165741"/>
            <a:chOff x="4337233" y="2416272"/>
            <a:chExt cx="2976002" cy="1874289"/>
          </a:xfrm>
        </p:grpSpPr>
        <p:sp>
          <p:nvSpPr>
            <p:cNvPr id="3275" name="Google Shape;3275;p48"/>
            <p:cNvSpPr/>
            <p:nvPr/>
          </p:nvSpPr>
          <p:spPr>
            <a:xfrm>
              <a:off x="5332800" y="2733845"/>
              <a:ext cx="501855" cy="646130"/>
            </a:xfrm>
            <a:custGeom>
              <a:avLst/>
              <a:gdLst/>
              <a:ahLst/>
              <a:cxnLst/>
              <a:rect l="l" t="t" r="r" b="b"/>
              <a:pathLst>
                <a:path w="12519" h="16118" extrusionOk="0">
                  <a:moveTo>
                    <a:pt x="789" y="0"/>
                  </a:moveTo>
                  <a:cubicBezTo>
                    <a:pt x="425" y="0"/>
                    <a:pt x="1" y="350"/>
                    <a:pt x="175" y="700"/>
                  </a:cubicBezTo>
                  <a:cubicBezTo>
                    <a:pt x="2140" y="6343"/>
                    <a:pt x="6631" y="11535"/>
                    <a:pt x="10550" y="15796"/>
                  </a:cubicBezTo>
                  <a:cubicBezTo>
                    <a:pt x="10750" y="16023"/>
                    <a:pt x="10984" y="16117"/>
                    <a:pt x="11210" y="16117"/>
                  </a:cubicBezTo>
                  <a:cubicBezTo>
                    <a:pt x="11903" y="16117"/>
                    <a:pt x="12518" y="15228"/>
                    <a:pt x="11823" y="14532"/>
                  </a:cubicBezTo>
                  <a:cubicBezTo>
                    <a:pt x="9748" y="12107"/>
                    <a:pt x="7673" y="9571"/>
                    <a:pt x="5828" y="7035"/>
                  </a:cubicBezTo>
                  <a:cubicBezTo>
                    <a:pt x="4215" y="4730"/>
                    <a:pt x="2831" y="2313"/>
                    <a:pt x="1098" y="119"/>
                  </a:cubicBezTo>
                  <a:cubicBezTo>
                    <a:pt x="1015" y="36"/>
                    <a:pt x="905" y="0"/>
                    <a:pt x="7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76" name="Google Shape;3276;p48"/>
            <p:cNvSpPr/>
            <p:nvPr/>
          </p:nvSpPr>
          <p:spPr>
            <a:xfrm>
              <a:off x="5501728" y="2432467"/>
              <a:ext cx="364075" cy="578463"/>
            </a:xfrm>
            <a:custGeom>
              <a:avLst/>
              <a:gdLst/>
              <a:ahLst/>
              <a:cxnLst/>
              <a:rect l="l" t="t" r="r" b="b"/>
              <a:pathLst>
                <a:path w="9082" h="14430" extrusionOk="0">
                  <a:moveTo>
                    <a:pt x="446" y="0"/>
                  </a:moveTo>
                  <a:cubicBezTo>
                    <a:pt x="234" y="0"/>
                    <a:pt x="1" y="207"/>
                    <a:pt x="1" y="490"/>
                  </a:cubicBezTo>
                  <a:cubicBezTo>
                    <a:pt x="462" y="2795"/>
                    <a:pt x="2306" y="4870"/>
                    <a:pt x="3459" y="6945"/>
                  </a:cubicBezTo>
                  <a:cubicBezTo>
                    <a:pt x="4722" y="9250"/>
                    <a:pt x="5875" y="11556"/>
                    <a:pt x="7148" y="13981"/>
                  </a:cubicBezTo>
                  <a:cubicBezTo>
                    <a:pt x="7322" y="14297"/>
                    <a:pt x="7583" y="14430"/>
                    <a:pt x="7849" y="14430"/>
                  </a:cubicBezTo>
                  <a:cubicBezTo>
                    <a:pt x="8454" y="14430"/>
                    <a:pt x="9082" y="13740"/>
                    <a:pt x="8761" y="12939"/>
                  </a:cubicBezTo>
                  <a:cubicBezTo>
                    <a:pt x="7609" y="10403"/>
                    <a:pt x="6225" y="7987"/>
                    <a:pt x="4842" y="5562"/>
                  </a:cubicBezTo>
                  <a:cubicBezTo>
                    <a:pt x="3689" y="3717"/>
                    <a:pt x="2537" y="1301"/>
                    <a:pt x="572" y="28"/>
                  </a:cubicBezTo>
                  <a:cubicBezTo>
                    <a:pt x="533" y="9"/>
                    <a:pt x="490" y="0"/>
                    <a:pt x="4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77" name="Google Shape;3277;p48"/>
            <p:cNvSpPr/>
            <p:nvPr/>
          </p:nvSpPr>
          <p:spPr>
            <a:xfrm>
              <a:off x="5238154" y="2912033"/>
              <a:ext cx="393018" cy="461567"/>
            </a:xfrm>
            <a:custGeom>
              <a:avLst/>
              <a:gdLst/>
              <a:ahLst/>
              <a:cxnLst/>
              <a:rect l="l" t="t" r="r" b="b"/>
              <a:pathLst>
                <a:path w="9804" h="11514" extrusionOk="0">
                  <a:moveTo>
                    <a:pt x="1388" y="1"/>
                  </a:moveTo>
                  <a:cubicBezTo>
                    <a:pt x="1273" y="1"/>
                    <a:pt x="1158" y="59"/>
                    <a:pt x="1042" y="174"/>
                  </a:cubicBezTo>
                  <a:lnTo>
                    <a:pt x="923" y="285"/>
                  </a:lnTo>
                  <a:cubicBezTo>
                    <a:pt x="231" y="746"/>
                    <a:pt x="351" y="2018"/>
                    <a:pt x="231" y="2821"/>
                  </a:cubicBezTo>
                  <a:cubicBezTo>
                    <a:pt x="120" y="3863"/>
                    <a:pt x="0" y="5126"/>
                    <a:pt x="231" y="6168"/>
                  </a:cubicBezTo>
                  <a:cubicBezTo>
                    <a:pt x="231" y="6279"/>
                    <a:pt x="351" y="6279"/>
                    <a:pt x="351" y="6279"/>
                  </a:cubicBezTo>
                  <a:cubicBezTo>
                    <a:pt x="692" y="7201"/>
                    <a:pt x="1504" y="8012"/>
                    <a:pt x="2075" y="8815"/>
                  </a:cubicBezTo>
                  <a:cubicBezTo>
                    <a:pt x="2656" y="9626"/>
                    <a:pt x="3348" y="10318"/>
                    <a:pt x="4150" y="11010"/>
                  </a:cubicBezTo>
                  <a:cubicBezTo>
                    <a:pt x="4270" y="11120"/>
                    <a:pt x="4270" y="11240"/>
                    <a:pt x="4501" y="11240"/>
                  </a:cubicBezTo>
                  <a:cubicBezTo>
                    <a:pt x="5516" y="11409"/>
                    <a:pt x="6590" y="11514"/>
                    <a:pt x="7684" y="11514"/>
                  </a:cubicBezTo>
                  <a:cubicBezTo>
                    <a:pt x="8081" y="11514"/>
                    <a:pt x="8481" y="11500"/>
                    <a:pt x="8881" y="11471"/>
                  </a:cubicBezTo>
                  <a:cubicBezTo>
                    <a:pt x="9222" y="11471"/>
                    <a:pt x="9453" y="11120"/>
                    <a:pt x="9453" y="10890"/>
                  </a:cubicBezTo>
                  <a:cubicBezTo>
                    <a:pt x="9683" y="10549"/>
                    <a:pt x="9803" y="9968"/>
                    <a:pt x="9453" y="9626"/>
                  </a:cubicBezTo>
                  <a:cubicBezTo>
                    <a:pt x="6917" y="6509"/>
                    <a:pt x="4501" y="3051"/>
                    <a:pt x="1734" y="174"/>
                  </a:cubicBezTo>
                  <a:cubicBezTo>
                    <a:pt x="1619" y="59"/>
                    <a:pt x="1504" y="1"/>
                    <a:pt x="13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78" name="Google Shape;3278;p48"/>
            <p:cNvSpPr/>
            <p:nvPr/>
          </p:nvSpPr>
          <p:spPr>
            <a:xfrm>
              <a:off x="5424360" y="2635991"/>
              <a:ext cx="420598" cy="568842"/>
            </a:xfrm>
            <a:custGeom>
              <a:avLst/>
              <a:gdLst/>
              <a:ahLst/>
              <a:cxnLst/>
              <a:rect l="l" t="t" r="r" b="b"/>
              <a:pathLst>
                <a:path w="10492" h="14190" extrusionOk="0">
                  <a:moveTo>
                    <a:pt x="610" y="1"/>
                  </a:moveTo>
                  <a:cubicBezTo>
                    <a:pt x="331" y="1"/>
                    <a:pt x="0" y="274"/>
                    <a:pt x="86" y="604"/>
                  </a:cubicBezTo>
                  <a:cubicBezTo>
                    <a:pt x="2041" y="5326"/>
                    <a:pt x="5619" y="9707"/>
                    <a:pt x="8616" y="13856"/>
                  </a:cubicBezTo>
                  <a:cubicBezTo>
                    <a:pt x="8782" y="14091"/>
                    <a:pt x="9025" y="14190"/>
                    <a:pt x="9270" y="14190"/>
                  </a:cubicBezTo>
                  <a:cubicBezTo>
                    <a:pt x="9874" y="14190"/>
                    <a:pt x="10492" y="13590"/>
                    <a:pt x="10000" y="12934"/>
                  </a:cubicBezTo>
                  <a:cubicBezTo>
                    <a:pt x="8386" y="10749"/>
                    <a:pt x="6772" y="8554"/>
                    <a:pt x="5269" y="6248"/>
                  </a:cubicBezTo>
                  <a:cubicBezTo>
                    <a:pt x="3886" y="4173"/>
                    <a:pt x="2622" y="1988"/>
                    <a:pt x="889" y="143"/>
                  </a:cubicBezTo>
                  <a:cubicBezTo>
                    <a:pt x="823" y="44"/>
                    <a:pt x="720" y="1"/>
                    <a:pt x="61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79" name="Google Shape;3279;p48"/>
            <p:cNvSpPr/>
            <p:nvPr/>
          </p:nvSpPr>
          <p:spPr>
            <a:xfrm>
              <a:off x="5031905" y="3103050"/>
              <a:ext cx="329439" cy="279129"/>
            </a:xfrm>
            <a:custGeom>
              <a:avLst/>
              <a:gdLst/>
              <a:ahLst/>
              <a:cxnLst/>
              <a:rect l="l" t="t" r="r" b="b"/>
              <a:pathLst>
                <a:path w="8218" h="6963" extrusionOk="0">
                  <a:moveTo>
                    <a:pt x="733" y="0"/>
                  </a:moveTo>
                  <a:cubicBezTo>
                    <a:pt x="332" y="0"/>
                    <a:pt x="0" y="400"/>
                    <a:pt x="304" y="711"/>
                  </a:cubicBezTo>
                  <a:cubicBezTo>
                    <a:pt x="2268" y="2786"/>
                    <a:pt x="4454" y="4631"/>
                    <a:pt x="6418" y="6706"/>
                  </a:cubicBezTo>
                  <a:cubicBezTo>
                    <a:pt x="6599" y="6886"/>
                    <a:pt x="6797" y="6962"/>
                    <a:pt x="6988" y="6962"/>
                  </a:cubicBezTo>
                  <a:cubicBezTo>
                    <a:pt x="7646" y="6962"/>
                    <a:pt x="8217" y="6062"/>
                    <a:pt x="7681" y="5433"/>
                  </a:cubicBezTo>
                  <a:cubicBezTo>
                    <a:pt x="5837" y="3247"/>
                    <a:pt x="3532" y="1173"/>
                    <a:pt x="885" y="20"/>
                  </a:cubicBezTo>
                  <a:cubicBezTo>
                    <a:pt x="834" y="7"/>
                    <a:pt x="783" y="0"/>
                    <a:pt x="73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80" name="Google Shape;3280;p48"/>
            <p:cNvSpPr/>
            <p:nvPr/>
          </p:nvSpPr>
          <p:spPr>
            <a:xfrm>
              <a:off x="4869592" y="3177212"/>
              <a:ext cx="285423" cy="194464"/>
            </a:xfrm>
            <a:custGeom>
              <a:avLst/>
              <a:gdLst/>
              <a:ahLst/>
              <a:cxnLst/>
              <a:rect l="l" t="t" r="r" b="b"/>
              <a:pathLst>
                <a:path w="7120" h="4851" extrusionOk="0">
                  <a:moveTo>
                    <a:pt x="677" y="0"/>
                  </a:moveTo>
                  <a:cubicBezTo>
                    <a:pt x="272" y="0"/>
                    <a:pt x="0" y="604"/>
                    <a:pt x="323" y="817"/>
                  </a:cubicBezTo>
                  <a:cubicBezTo>
                    <a:pt x="1125" y="1508"/>
                    <a:pt x="2167" y="2089"/>
                    <a:pt x="2970" y="2891"/>
                  </a:cubicBezTo>
                  <a:cubicBezTo>
                    <a:pt x="3781" y="3472"/>
                    <a:pt x="4703" y="4275"/>
                    <a:pt x="5625" y="4736"/>
                  </a:cubicBezTo>
                  <a:cubicBezTo>
                    <a:pt x="5764" y="4815"/>
                    <a:pt x="5903" y="4851"/>
                    <a:pt x="6034" y="4851"/>
                  </a:cubicBezTo>
                  <a:cubicBezTo>
                    <a:pt x="6663" y="4851"/>
                    <a:pt x="7120" y="4045"/>
                    <a:pt x="6548" y="3472"/>
                  </a:cubicBezTo>
                  <a:cubicBezTo>
                    <a:pt x="5856" y="2661"/>
                    <a:pt x="4703" y="1969"/>
                    <a:pt x="3781" y="1508"/>
                  </a:cubicBezTo>
                  <a:cubicBezTo>
                    <a:pt x="2739" y="936"/>
                    <a:pt x="1817" y="475"/>
                    <a:pt x="784" y="14"/>
                  </a:cubicBezTo>
                  <a:cubicBezTo>
                    <a:pt x="748" y="5"/>
                    <a:pt x="712" y="0"/>
                    <a:pt x="67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81" name="Google Shape;3281;p48"/>
            <p:cNvSpPr/>
            <p:nvPr/>
          </p:nvSpPr>
          <p:spPr>
            <a:xfrm>
              <a:off x="4734658" y="3246603"/>
              <a:ext cx="258805" cy="127077"/>
            </a:xfrm>
            <a:custGeom>
              <a:avLst/>
              <a:gdLst/>
              <a:ahLst/>
              <a:cxnLst/>
              <a:rect l="l" t="t" r="r" b="b"/>
              <a:pathLst>
                <a:path w="6456" h="3170" extrusionOk="0">
                  <a:moveTo>
                    <a:pt x="1344" y="0"/>
                  </a:moveTo>
                  <a:cubicBezTo>
                    <a:pt x="1103" y="0"/>
                    <a:pt x="833" y="97"/>
                    <a:pt x="692" y="238"/>
                  </a:cubicBezTo>
                  <a:cubicBezTo>
                    <a:pt x="0" y="1160"/>
                    <a:pt x="341" y="2313"/>
                    <a:pt x="1264" y="2774"/>
                  </a:cubicBezTo>
                  <a:cubicBezTo>
                    <a:pt x="1906" y="3098"/>
                    <a:pt x="2729" y="3170"/>
                    <a:pt x="3532" y="3170"/>
                  </a:cubicBezTo>
                  <a:cubicBezTo>
                    <a:pt x="4169" y="3170"/>
                    <a:pt x="4793" y="3125"/>
                    <a:pt x="5303" y="3125"/>
                  </a:cubicBezTo>
                  <a:cubicBezTo>
                    <a:pt x="5994" y="3125"/>
                    <a:pt x="6455" y="1972"/>
                    <a:pt x="5644" y="1622"/>
                  </a:cubicBezTo>
                  <a:cubicBezTo>
                    <a:pt x="4491" y="1050"/>
                    <a:pt x="3228" y="469"/>
                    <a:pt x="1955" y="128"/>
                  </a:cubicBezTo>
                  <a:lnTo>
                    <a:pt x="1725" y="128"/>
                  </a:lnTo>
                  <a:cubicBezTo>
                    <a:pt x="1636" y="39"/>
                    <a:pt x="1496" y="0"/>
                    <a:pt x="134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82" name="Google Shape;3282;p48"/>
            <p:cNvSpPr/>
            <p:nvPr/>
          </p:nvSpPr>
          <p:spPr>
            <a:xfrm>
              <a:off x="5022565" y="2543469"/>
              <a:ext cx="267183" cy="291837"/>
            </a:xfrm>
            <a:custGeom>
              <a:avLst/>
              <a:gdLst/>
              <a:ahLst/>
              <a:cxnLst/>
              <a:rect l="l" t="t" r="r" b="b"/>
              <a:pathLst>
                <a:path w="6665" h="7280" extrusionOk="0">
                  <a:moveTo>
                    <a:pt x="1283" y="0"/>
                  </a:moveTo>
                  <a:cubicBezTo>
                    <a:pt x="644" y="0"/>
                    <a:pt x="1" y="900"/>
                    <a:pt x="537" y="1529"/>
                  </a:cubicBezTo>
                  <a:cubicBezTo>
                    <a:pt x="2040" y="3484"/>
                    <a:pt x="3654" y="5449"/>
                    <a:pt x="5378" y="7173"/>
                  </a:cubicBezTo>
                  <a:cubicBezTo>
                    <a:pt x="5501" y="7247"/>
                    <a:pt x="5633" y="7279"/>
                    <a:pt x="5761" y="7279"/>
                  </a:cubicBezTo>
                  <a:cubicBezTo>
                    <a:pt x="6241" y="7279"/>
                    <a:pt x="6665" y="6822"/>
                    <a:pt x="6301" y="6371"/>
                  </a:cubicBezTo>
                  <a:cubicBezTo>
                    <a:pt x="5037" y="4296"/>
                    <a:pt x="3303" y="2221"/>
                    <a:pt x="1809" y="257"/>
                  </a:cubicBezTo>
                  <a:cubicBezTo>
                    <a:pt x="1654" y="76"/>
                    <a:pt x="1469" y="0"/>
                    <a:pt x="1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83" name="Google Shape;3283;p48"/>
            <p:cNvSpPr/>
            <p:nvPr/>
          </p:nvSpPr>
          <p:spPr>
            <a:xfrm>
              <a:off x="4928720" y="2416272"/>
              <a:ext cx="87671" cy="80496"/>
            </a:xfrm>
            <a:custGeom>
              <a:avLst/>
              <a:gdLst/>
              <a:ahLst/>
              <a:cxnLst/>
              <a:rect l="l" t="t" r="r" b="b"/>
              <a:pathLst>
                <a:path w="2187" h="2008" extrusionOk="0">
                  <a:moveTo>
                    <a:pt x="1080" y="1"/>
                  </a:moveTo>
                  <a:cubicBezTo>
                    <a:pt x="947" y="1"/>
                    <a:pt x="816" y="29"/>
                    <a:pt x="692" y="91"/>
                  </a:cubicBezTo>
                  <a:cubicBezTo>
                    <a:pt x="1" y="552"/>
                    <a:pt x="1" y="1585"/>
                    <a:pt x="803" y="1936"/>
                  </a:cubicBezTo>
                  <a:cubicBezTo>
                    <a:pt x="926" y="1985"/>
                    <a:pt x="1055" y="2007"/>
                    <a:pt x="1181" y="2007"/>
                  </a:cubicBezTo>
                  <a:cubicBezTo>
                    <a:pt x="1651" y="2007"/>
                    <a:pt x="2099" y="1694"/>
                    <a:pt x="2186" y="1244"/>
                  </a:cubicBezTo>
                  <a:cubicBezTo>
                    <a:pt x="2186" y="1013"/>
                    <a:pt x="2186" y="663"/>
                    <a:pt x="2076" y="552"/>
                  </a:cubicBezTo>
                  <a:cubicBezTo>
                    <a:pt x="1819" y="215"/>
                    <a:pt x="1444" y="1"/>
                    <a:pt x="108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84" name="Google Shape;3284;p48"/>
            <p:cNvSpPr/>
            <p:nvPr/>
          </p:nvSpPr>
          <p:spPr>
            <a:xfrm>
              <a:off x="4977867" y="2864530"/>
              <a:ext cx="218918" cy="202362"/>
            </a:xfrm>
            <a:custGeom>
              <a:avLst/>
              <a:gdLst/>
              <a:ahLst/>
              <a:cxnLst/>
              <a:rect l="l" t="t" r="r" b="b"/>
              <a:pathLst>
                <a:path w="5461" h="5048" extrusionOk="0">
                  <a:moveTo>
                    <a:pt x="4709" y="1"/>
                  </a:moveTo>
                  <a:cubicBezTo>
                    <a:pt x="4508" y="1"/>
                    <a:pt x="4308" y="146"/>
                    <a:pt x="4308" y="437"/>
                  </a:cubicBezTo>
                  <a:cubicBezTo>
                    <a:pt x="4188" y="1359"/>
                    <a:pt x="4077" y="2392"/>
                    <a:pt x="3957" y="3434"/>
                  </a:cubicBezTo>
                  <a:cubicBezTo>
                    <a:pt x="3035" y="3314"/>
                    <a:pt x="2233" y="3203"/>
                    <a:pt x="1421" y="2973"/>
                  </a:cubicBezTo>
                  <a:cubicBezTo>
                    <a:pt x="1348" y="2956"/>
                    <a:pt x="1277" y="2949"/>
                    <a:pt x="1210" y="2949"/>
                  </a:cubicBezTo>
                  <a:cubicBezTo>
                    <a:pt x="330" y="2949"/>
                    <a:pt x="1" y="4261"/>
                    <a:pt x="960" y="4587"/>
                  </a:cubicBezTo>
                  <a:cubicBezTo>
                    <a:pt x="2233" y="4817"/>
                    <a:pt x="3386" y="4928"/>
                    <a:pt x="4649" y="5048"/>
                  </a:cubicBezTo>
                  <a:cubicBezTo>
                    <a:pt x="5110" y="5048"/>
                    <a:pt x="5461" y="4697"/>
                    <a:pt x="5461" y="4236"/>
                  </a:cubicBezTo>
                  <a:lnTo>
                    <a:pt x="5110" y="437"/>
                  </a:lnTo>
                  <a:cubicBezTo>
                    <a:pt x="5110" y="146"/>
                    <a:pt x="4909" y="1"/>
                    <a:pt x="47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85" name="Google Shape;3285;p48"/>
            <p:cNvSpPr/>
            <p:nvPr/>
          </p:nvSpPr>
          <p:spPr>
            <a:xfrm>
              <a:off x="4891760" y="2735368"/>
              <a:ext cx="201400" cy="183641"/>
            </a:xfrm>
            <a:custGeom>
              <a:avLst/>
              <a:gdLst/>
              <a:ahLst/>
              <a:cxnLst/>
              <a:rect l="l" t="t" r="r" b="b"/>
              <a:pathLst>
                <a:path w="5024" h="4581" extrusionOk="0">
                  <a:moveTo>
                    <a:pt x="4258" y="1"/>
                  </a:moveTo>
                  <a:cubicBezTo>
                    <a:pt x="3989" y="1"/>
                    <a:pt x="3712" y="165"/>
                    <a:pt x="3569" y="542"/>
                  </a:cubicBezTo>
                  <a:cubicBezTo>
                    <a:pt x="3228" y="1233"/>
                    <a:pt x="3108" y="2155"/>
                    <a:pt x="3108" y="3078"/>
                  </a:cubicBezTo>
                  <a:cubicBezTo>
                    <a:pt x="2417" y="2967"/>
                    <a:pt x="1725" y="2847"/>
                    <a:pt x="923" y="2736"/>
                  </a:cubicBezTo>
                  <a:cubicBezTo>
                    <a:pt x="462" y="2736"/>
                    <a:pt x="0" y="3428"/>
                    <a:pt x="572" y="3659"/>
                  </a:cubicBezTo>
                  <a:cubicBezTo>
                    <a:pt x="1614" y="4230"/>
                    <a:pt x="2767" y="4350"/>
                    <a:pt x="3920" y="4581"/>
                  </a:cubicBezTo>
                  <a:cubicBezTo>
                    <a:pt x="4261" y="4581"/>
                    <a:pt x="4722" y="4120"/>
                    <a:pt x="4611" y="3769"/>
                  </a:cubicBezTo>
                  <a:cubicBezTo>
                    <a:pt x="4611" y="2736"/>
                    <a:pt x="4722" y="1925"/>
                    <a:pt x="4953" y="892"/>
                  </a:cubicBezTo>
                  <a:cubicBezTo>
                    <a:pt x="5024" y="346"/>
                    <a:pt x="4649" y="1"/>
                    <a:pt x="42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86" name="Google Shape;3286;p48"/>
            <p:cNvSpPr/>
            <p:nvPr/>
          </p:nvSpPr>
          <p:spPr>
            <a:xfrm>
              <a:off x="4337233" y="3180058"/>
              <a:ext cx="346436" cy="193462"/>
            </a:xfrm>
            <a:custGeom>
              <a:avLst/>
              <a:gdLst/>
              <a:ahLst/>
              <a:cxnLst/>
              <a:rect l="l" t="t" r="r" b="b"/>
              <a:pathLst>
                <a:path w="8642" h="4826" extrusionOk="0">
                  <a:moveTo>
                    <a:pt x="4897" y="1"/>
                  </a:moveTo>
                  <a:cubicBezTo>
                    <a:pt x="4724" y="1"/>
                    <a:pt x="4552" y="58"/>
                    <a:pt x="4381" y="174"/>
                  </a:cubicBezTo>
                  <a:cubicBezTo>
                    <a:pt x="3108" y="1326"/>
                    <a:pt x="1614" y="2479"/>
                    <a:pt x="572" y="3863"/>
                  </a:cubicBezTo>
                  <a:lnTo>
                    <a:pt x="231" y="3863"/>
                  </a:lnTo>
                  <a:cubicBezTo>
                    <a:pt x="1" y="3863"/>
                    <a:pt x="1" y="4324"/>
                    <a:pt x="231" y="4434"/>
                  </a:cubicBezTo>
                  <a:lnTo>
                    <a:pt x="462" y="4434"/>
                  </a:lnTo>
                  <a:cubicBezTo>
                    <a:pt x="462" y="4494"/>
                    <a:pt x="519" y="4524"/>
                    <a:pt x="591" y="4524"/>
                  </a:cubicBezTo>
                  <a:cubicBezTo>
                    <a:pt x="662" y="4524"/>
                    <a:pt x="748" y="4494"/>
                    <a:pt x="803" y="4434"/>
                  </a:cubicBezTo>
                  <a:cubicBezTo>
                    <a:pt x="2455" y="4698"/>
                    <a:pt x="4169" y="4826"/>
                    <a:pt x="5848" y="4826"/>
                  </a:cubicBezTo>
                  <a:cubicBezTo>
                    <a:pt x="6400" y="4826"/>
                    <a:pt x="6948" y="4812"/>
                    <a:pt x="7489" y="4785"/>
                  </a:cubicBezTo>
                  <a:cubicBezTo>
                    <a:pt x="7950" y="4785"/>
                    <a:pt x="8180" y="4324"/>
                    <a:pt x="8070" y="3973"/>
                  </a:cubicBezTo>
                  <a:cubicBezTo>
                    <a:pt x="8411" y="3863"/>
                    <a:pt x="8641" y="3401"/>
                    <a:pt x="8300" y="2940"/>
                  </a:cubicBezTo>
                  <a:cubicBezTo>
                    <a:pt x="7258" y="2018"/>
                    <a:pt x="6336" y="1207"/>
                    <a:pt x="5414" y="174"/>
                  </a:cubicBezTo>
                  <a:cubicBezTo>
                    <a:pt x="5243" y="58"/>
                    <a:pt x="5070" y="1"/>
                    <a:pt x="48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87" name="Google Shape;3287;p48"/>
            <p:cNvSpPr/>
            <p:nvPr/>
          </p:nvSpPr>
          <p:spPr>
            <a:xfrm>
              <a:off x="5814609" y="2733845"/>
              <a:ext cx="499290" cy="646130"/>
            </a:xfrm>
            <a:custGeom>
              <a:avLst/>
              <a:gdLst/>
              <a:ahLst/>
              <a:cxnLst/>
              <a:rect l="l" t="t" r="r" b="b"/>
              <a:pathLst>
                <a:path w="12455" h="16118" extrusionOk="0">
                  <a:moveTo>
                    <a:pt x="11740" y="0"/>
                  </a:moveTo>
                  <a:cubicBezTo>
                    <a:pt x="11631" y="0"/>
                    <a:pt x="11527" y="36"/>
                    <a:pt x="11442" y="119"/>
                  </a:cubicBezTo>
                  <a:cubicBezTo>
                    <a:pt x="9717" y="2313"/>
                    <a:pt x="8214" y="4730"/>
                    <a:pt x="6600" y="7035"/>
                  </a:cubicBezTo>
                  <a:cubicBezTo>
                    <a:pt x="4756" y="9571"/>
                    <a:pt x="2801" y="12107"/>
                    <a:pt x="606" y="14532"/>
                  </a:cubicBezTo>
                  <a:cubicBezTo>
                    <a:pt x="1" y="15228"/>
                    <a:pt x="639" y="16117"/>
                    <a:pt x="1333" y="16117"/>
                  </a:cubicBezTo>
                  <a:cubicBezTo>
                    <a:pt x="1560" y="16117"/>
                    <a:pt x="1792" y="16023"/>
                    <a:pt x="1989" y="15796"/>
                  </a:cubicBezTo>
                  <a:cubicBezTo>
                    <a:pt x="5909" y="11535"/>
                    <a:pt x="10409" y="6343"/>
                    <a:pt x="12364" y="700"/>
                  </a:cubicBezTo>
                  <a:cubicBezTo>
                    <a:pt x="12455" y="350"/>
                    <a:pt x="12079" y="0"/>
                    <a:pt x="117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88" name="Google Shape;3288;p48"/>
            <p:cNvSpPr/>
            <p:nvPr/>
          </p:nvSpPr>
          <p:spPr>
            <a:xfrm>
              <a:off x="5784624" y="2432467"/>
              <a:ext cx="363273" cy="578463"/>
            </a:xfrm>
            <a:custGeom>
              <a:avLst/>
              <a:gdLst/>
              <a:ahLst/>
              <a:cxnLst/>
              <a:rect l="l" t="t" r="r" b="b"/>
              <a:pathLst>
                <a:path w="9062" h="14430" extrusionOk="0">
                  <a:moveTo>
                    <a:pt x="8565" y="0"/>
                  </a:moveTo>
                  <a:cubicBezTo>
                    <a:pt x="8508" y="0"/>
                    <a:pt x="8449" y="9"/>
                    <a:pt x="8390" y="28"/>
                  </a:cubicBezTo>
                  <a:cubicBezTo>
                    <a:pt x="6546" y="1301"/>
                    <a:pt x="5393" y="3717"/>
                    <a:pt x="4240" y="5562"/>
                  </a:cubicBezTo>
                  <a:cubicBezTo>
                    <a:pt x="2737" y="7987"/>
                    <a:pt x="1474" y="10403"/>
                    <a:pt x="321" y="12939"/>
                  </a:cubicBezTo>
                  <a:cubicBezTo>
                    <a:pt x="1" y="13740"/>
                    <a:pt x="624" y="14430"/>
                    <a:pt x="1229" y="14430"/>
                  </a:cubicBezTo>
                  <a:cubicBezTo>
                    <a:pt x="1495" y="14430"/>
                    <a:pt x="1758" y="14297"/>
                    <a:pt x="1935" y="13981"/>
                  </a:cubicBezTo>
                  <a:cubicBezTo>
                    <a:pt x="3088" y="11556"/>
                    <a:pt x="4240" y="9250"/>
                    <a:pt x="5624" y="6945"/>
                  </a:cubicBezTo>
                  <a:cubicBezTo>
                    <a:pt x="6776" y="4870"/>
                    <a:pt x="8501" y="2795"/>
                    <a:pt x="8962" y="490"/>
                  </a:cubicBezTo>
                  <a:cubicBezTo>
                    <a:pt x="9061" y="207"/>
                    <a:pt x="8838" y="0"/>
                    <a:pt x="85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89" name="Google Shape;3289;p48"/>
            <p:cNvSpPr/>
            <p:nvPr/>
          </p:nvSpPr>
          <p:spPr>
            <a:xfrm>
              <a:off x="6014485" y="2912033"/>
              <a:ext cx="397427" cy="461567"/>
            </a:xfrm>
            <a:custGeom>
              <a:avLst/>
              <a:gdLst/>
              <a:ahLst/>
              <a:cxnLst/>
              <a:rect l="l" t="t" r="r" b="b"/>
              <a:pathLst>
                <a:path w="9914" h="11514" extrusionOk="0">
                  <a:moveTo>
                    <a:pt x="8535" y="1"/>
                  </a:moveTo>
                  <a:cubicBezTo>
                    <a:pt x="8420" y="1"/>
                    <a:pt x="8305" y="59"/>
                    <a:pt x="8189" y="174"/>
                  </a:cubicBezTo>
                  <a:cubicBezTo>
                    <a:pt x="5303" y="3051"/>
                    <a:pt x="2998" y="6509"/>
                    <a:pt x="461" y="9626"/>
                  </a:cubicBezTo>
                  <a:cubicBezTo>
                    <a:pt x="0" y="9968"/>
                    <a:pt x="120" y="10549"/>
                    <a:pt x="461" y="10890"/>
                  </a:cubicBezTo>
                  <a:cubicBezTo>
                    <a:pt x="461" y="11120"/>
                    <a:pt x="692" y="11471"/>
                    <a:pt x="1042" y="11471"/>
                  </a:cubicBezTo>
                  <a:cubicBezTo>
                    <a:pt x="1440" y="11500"/>
                    <a:pt x="1839" y="11514"/>
                    <a:pt x="2235" y="11514"/>
                  </a:cubicBezTo>
                  <a:cubicBezTo>
                    <a:pt x="3328" y="11514"/>
                    <a:pt x="4408" y="11409"/>
                    <a:pt x="5423" y="11240"/>
                  </a:cubicBezTo>
                  <a:cubicBezTo>
                    <a:pt x="5534" y="11240"/>
                    <a:pt x="5653" y="11120"/>
                    <a:pt x="5653" y="11010"/>
                  </a:cubicBezTo>
                  <a:cubicBezTo>
                    <a:pt x="6456" y="10318"/>
                    <a:pt x="7147" y="9626"/>
                    <a:pt x="7839" y="8815"/>
                  </a:cubicBezTo>
                  <a:cubicBezTo>
                    <a:pt x="8420" y="8012"/>
                    <a:pt x="9222" y="7201"/>
                    <a:pt x="9573" y="6279"/>
                  </a:cubicBezTo>
                  <a:lnTo>
                    <a:pt x="9573" y="6168"/>
                  </a:lnTo>
                  <a:cubicBezTo>
                    <a:pt x="9914" y="5126"/>
                    <a:pt x="9803" y="3863"/>
                    <a:pt x="9683" y="2821"/>
                  </a:cubicBezTo>
                  <a:cubicBezTo>
                    <a:pt x="9573" y="2018"/>
                    <a:pt x="9683" y="746"/>
                    <a:pt x="8992" y="285"/>
                  </a:cubicBezTo>
                  <a:cubicBezTo>
                    <a:pt x="8881" y="285"/>
                    <a:pt x="8881" y="174"/>
                    <a:pt x="8881" y="174"/>
                  </a:cubicBezTo>
                  <a:cubicBezTo>
                    <a:pt x="8766" y="59"/>
                    <a:pt x="8651" y="1"/>
                    <a:pt x="85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90" name="Google Shape;3290;p48"/>
            <p:cNvSpPr/>
            <p:nvPr/>
          </p:nvSpPr>
          <p:spPr>
            <a:xfrm>
              <a:off x="5804107" y="2635991"/>
              <a:ext cx="421721" cy="568842"/>
            </a:xfrm>
            <a:custGeom>
              <a:avLst/>
              <a:gdLst/>
              <a:ahLst/>
              <a:cxnLst/>
              <a:rect l="l" t="t" r="r" b="b"/>
              <a:pathLst>
                <a:path w="10520" h="14190" extrusionOk="0">
                  <a:moveTo>
                    <a:pt x="9867" y="1"/>
                  </a:moveTo>
                  <a:cubicBezTo>
                    <a:pt x="9740" y="1"/>
                    <a:pt x="9615" y="44"/>
                    <a:pt x="9518" y="143"/>
                  </a:cubicBezTo>
                  <a:cubicBezTo>
                    <a:pt x="7904" y="1988"/>
                    <a:pt x="6632" y="4173"/>
                    <a:pt x="5248" y="6248"/>
                  </a:cubicBezTo>
                  <a:cubicBezTo>
                    <a:pt x="3635" y="8554"/>
                    <a:pt x="2021" y="10749"/>
                    <a:pt x="407" y="12934"/>
                  </a:cubicBezTo>
                  <a:cubicBezTo>
                    <a:pt x="0" y="13590"/>
                    <a:pt x="582" y="14190"/>
                    <a:pt x="1201" y="14190"/>
                  </a:cubicBezTo>
                  <a:cubicBezTo>
                    <a:pt x="1453" y="14190"/>
                    <a:pt x="1710" y="14091"/>
                    <a:pt x="1910" y="13856"/>
                  </a:cubicBezTo>
                  <a:cubicBezTo>
                    <a:pt x="4907" y="9707"/>
                    <a:pt x="8476" y="5326"/>
                    <a:pt x="10440" y="604"/>
                  </a:cubicBezTo>
                  <a:cubicBezTo>
                    <a:pt x="10520" y="274"/>
                    <a:pt x="10187" y="1"/>
                    <a:pt x="98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91" name="Google Shape;3291;p48"/>
            <p:cNvSpPr/>
            <p:nvPr/>
          </p:nvSpPr>
          <p:spPr>
            <a:xfrm>
              <a:off x="6285314" y="3103050"/>
              <a:ext cx="332686" cy="279129"/>
            </a:xfrm>
            <a:custGeom>
              <a:avLst/>
              <a:gdLst/>
              <a:ahLst/>
              <a:cxnLst/>
              <a:rect l="l" t="t" r="r" b="b"/>
              <a:pathLst>
                <a:path w="8299" h="6963" extrusionOk="0">
                  <a:moveTo>
                    <a:pt x="7579" y="0"/>
                  </a:moveTo>
                  <a:cubicBezTo>
                    <a:pt x="7530" y="0"/>
                    <a:pt x="7479" y="7"/>
                    <a:pt x="7428" y="20"/>
                  </a:cubicBezTo>
                  <a:cubicBezTo>
                    <a:pt x="4772" y="1173"/>
                    <a:pt x="2466" y="3247"/>
                    <a:pt x="622" y="5433"/>
                  </a:cubicBezTo>
                  <a:cubicBezTo>
                    <a:pt x="0" y="6062"/>
                    <a:pt x="619" y="6962"/>
                    <a:pt x="1307" y="6962"/>
                  </a:cubicBezTo>
                  <a:cubicBezTo>
                    <a:pt x="1506" y="6962"/>
                    <a:pt x="1712" y="6886"/>
                    <a:pt x="1895" y="6706"/>
                  </a:cubicBezTo>
                  <a:cubicBezTo>
                    <a:pt x="3850" y="4631"/>
                    <a:pt x="6044" y="2786"/>
                    <a:pt x="7889" y="711"/>
                  </a:cubicBezTo>
                  <a:cubicBezTo>
                    <a:pt x="8299" y="400"/>
                    <a:pt x="7979" y="0"/>
                    <a:pt x="757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92" name="Google Shape;3292;p48"/>
            <p:cNvSpPr/>
            <p:nvPr/>
          </p:nvSpPr>
          <p:spPr>
            <a:xfrm>
              <a:off x="6494570" y="3177212"/>
              <a:ext cx="285984" cy="194464"/>
            </a:xfrm>
            <a:custGeom>
              <a:avLst/>
              <a:gdLst/>
              <a:ahLst/>
              <a:cxnLst/>
              <a:rect l="l" t="t" r="r" b="b"/>
              <a:pathLst>
                <a:path w="7134" h="4851" extrusionOk="0">
                  <a:moveTo>
                    <a:pt x="6464" y="0"/>
                  </a:moveTo>
                  <a:cubicBezTo>
                    <a:pt x="6429" y="0"/>
                    <a:pt x="6394" y="5"/>
                    <a:pt x="6358" y="14"/>
                  </a:cubicBezTo>
                  <a:cubicBezTo>
                    <a:pt x="5316" y="475"/>
                    <a:pt x="4283" y="936"/>
                    <a:pt x="3360" y="1508"/>
                  </a:cubicBezTo>
                  <a:cubicBezTo>
                    <a:pt x="2318" y="1969"/>
                    <a:pt x="1286" y="2661"/>
                    <a:pt x="474" y="3472"/>
                  </a:cubicBezTo>
                  <a:cubicBezTo>
                    <a:pt x="1" y="4045"/>
                    <a:pt x="468" y="4851"/>
                    <a:pt x="1104" y="4851"/>
                  </a:cubicBezTo>
                  <a:cubicBezTo>
                    <a:pt x="1236" y="4851"/>
                    <a:pt x="1376" y="4815"/>
                    <a:pt x="1516" y="4736"/>
                  </a:cubicBezTo>
                  <a:cubicBezTo>
                    <a:pt x="2438" y="4275"/>
                    <a:pt x="3360" y="3472"/>
                    <a:pt x="4163" y="2891"/>
                  </a:cubicBezTo>
                  <a:cubicBezTo>
                    <a:pt x="4974" y="2089"/>
                    <a:pt x="5896" y="1508"/>
                    <a:pt x="6819" y="817"/>
                  </a:cubicBezTo>
                  <a:cubicBezTo>
                    <a:pt x="7133" y="604"/>
                    <a:pt x="6868" y="0"/>
                    <a:pt x="64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93" name="Google Shape;3293;p48"/>
            <p:cNvSpPr/>
            <p:nvPr/>
          </p:nvSpPr>
          <p:spPr>
            <a:xfrm>
              <a:off x="6652193" y="3246603"/>
              <a:ext cx="263615" cy="127077"/>
            </a:xfrm>
            <a:custGeom>
              <a:avLst/>
              <a:gdLst/>
              <a:ahLst/>
              <a:cxnLst/>
              <a:rect l="l" t="t" r="r" b="b"/>
              <a:pathLst>
                <a:path w="6576" h="3170" extrusionOk="0">
                  <a:moveTo>
                    <a:pt x="5185" y="0"/>
                  </a:moveTo>
                  <a:cubicBezTo>
                    <a:pt x="5054" y="0"/>
                    <a:pt x="4931" y="39"/>
                    <a:pt x="4842" y="128"/>
                  </a:cubicBezTo>
                  <a:lnTo>
                    <a:pt x="4611" y="128"/>
                  </a:lnTo>
                  <a:cubicBezTo>
                    <a:pt x="3228" y="469"/>
                    <a:pt x="2075" y="1050"/>
                    <a:pt x="812" y="1622"/>
                  </a:cubicBezTo>
                  <a:cubicBezTo>
                    <a:pt x="0" y="1972"/>
                    <a:pt x="461" y="3125"/>
                    <a:pt x="1273" y="3125"/>
                  </a:cubicBezTo>
                  <a:cubicBezTo>
                    <a:pt x="1783" y="3125"/>
                    <a:pt x="2405" y="3170"/>
                    <a:pt x="3030" y="3170"/>
                  </a:cubicBezTo>
                  <a:cubicBezTo>
                    <a:pt x="3818" y="3170"/>
                    <a:pt x="4611" y="3098"/>
                    <a:pt x="5192" y="2774"/>
                  </a:cubicBezTo>
                  <a:cubicBezTo>
                    <a:pt x="6225" y="2313"/>
                    <a:pt x="6575" y="1160"/>
                    <a:pt x="5764" y="238"/>
                  </a:cubicBezTo>
                  <a:cubicBezTo>
                    <a:pt x="5622" y="97"/>
                    <a:pt x="5394" y="0"/>
                    <a:pt x="51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94" name="Google Shape;3294;p48"/>
            <p:cNvSpPr/>
            <p:nvPr/>
          </p:nvSpPr>
          <p:spPr>
            <a:xfrm>
              <a:off x="6359396" y="2543469"/>
              <a:ext cx="268105" cy="291837"/>
            </a:xfrm>
            <a:custGeom>
              <a:avLst/>
              <a:gdLst/>
              <a:ahLst/>
              <a:cxnLst/>
              <a:rect l="l" t="t" r="r" b="b"/>
              <a:pathLst>
                <a:path w="6688" h="7280" extrusionOk="0">
                  <a:moveTo>
                    <a:pt x="5413" y="0"/>
                  </a:moveTo>
                  <a:cubicBezTo>
                    <a:pt x="5228" y="0"/>
                    <a:pt x="5044" y="76"/>
                    <a:pt x="4888" y="257"/>
                  </a:cubicBezTo>
                  <a:cubicBezTo>
                    <a:pt x="3274" y="2221"/>
                    <a:pt x="1541" y="4296"/>
                    <a:pt x="277" y="6371"/>
                  </a:cubicBezTo>
                  <a:cubicBezTo>
                    <a:pt x="0" y="6822"/>
                    <a:pt x="448" y="7279"/>
                    <a:pt x="876" y="7279"/>
                  </a:cubicBezTo>
                  <a:cubicBezTo>
                    <a:pt x="990" y="7279"/>
                    <a:pt x="1102" y="7247"/>
                    <a:pt x="1199" y="7173"/>
                  </a:cubicBezTo>
                  <a:cubicBezTo>
                    <a:pt x="3044" y="5449"/>
                    <a:pt x="4538" y="3484"/>
                    <a:pt x="6151" y="1529"/>
                  </a:cubicBezTo>
                  <a:cubicBezTo>
                    <a:pt x="6687" y="900"/>
                    <a:pt x="6049" y="0"/>
                    <a:pt x="54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95" name="Google Shape;3295;p48"/>
            <p:cNvSpPr/>
            <p:nvPr/>
          </p:nvSpPr>
          <p:spPr>
            <a:xfrm>
              <a:off x="6629263" y="2416272"/>
              <a:ext cx="92442" cy="80496"/>
            </a:xfrm>
            <a:custGeom>
              <a:avLst/>
              <a:gdLst/>
              <a:ahLst/>
              <a:cxnLst/>
              <a:rect l="l" t="t" r="r" b="b"/>
              <a:pathLst>
                <a:path w="2306" h="2008" extrusionOk="0">
                  <a:moveTo>
                    <a:pt x="1207" y="1"/>
                  </a:moveTo>
                  <a:cubicBezTo>
                    <a:pt x="816" y="1"/>
                    <a:pt x="400" y="215"/>
                    <a:pt x="231" y="552"/>
                  </a:cubicBezTo>
                  <a:cubicBezTo>
                    <a:pt x="111" y="663"/>
                    <a:pt x="0" y="1013"/>
                    <a:pt x="111" y="1244"/>
                  </a:cubicBezTo>
                  <a:cubicBezTo>
                    <a:pt x="206" y="1694"/>
                    <a:pt x="655" y="2007"/>
                    <a:pt x="1121" y="2007"/>
                  </a:cubicBezTo>
                  <a:cubicBezTo>
                    <a:pt x="1246" y="2007"/>
                    <a:pt x="1373" y="1985"/>
                    <a:pt x="1494" y="1936"/>
                  </a:cubicBezTo>
                  <a:cubicBezTo>
                    <a:pt x="2306" y="1585"/>
                    <a:pt x="2306" y="552"/>
                    <a:pt x="1614" y="91"/>
                  </a:cubicBezTo>
                  <a:cubicBezTo>
                    <a:pt x="1491" y="29"/>
                    <a:pt x="1351" y="1"/>
                    <a:pt x="120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96" name="Google Shape;3296;p48"/>
            <p:cNvSpPr/>
            <p:nvPr/>
          </p:nvSpPr>
          <p:spPr>
            <a:xfrm>
              <a:off x="6453681" y="2864530"/>
              <a:ext cx="218878" cy="202362"/>
            </a:xfrm>
            <a:custGeom>
              <a:avLst/>
              <a:gdLst/>
              <a:ahLst/>
              <a:cxnLst/>
              <a:rect l="l" t="t" r="r" b="b"/>
              <a:pathLst>
                <a:path w="5460" h="5048" extrusionOk="0">
                  <a:moveTo>
                    <a:pt x="747" y="1"/>
                  </a:moveTo>
                  <a:cubicBezTo>
                    <a:pt x="544" y="1"/>
                    <a:pt x="341" y="146"/>
                    <a:pt x="341" y="437"/>
                  </a:cubicBezTo>
                  <a:cubicBezTo>
                    <a:pt x="231" y="1700"/>
                    <a:pt x="0" y="2973"/>
                    <a:pt x="0" y="4236"/>
                  </a:cubicBezTo>
                  <a:cubicBezTo>
                    <a:pt x="0" y="4697"/>
                    <a:pt x="341" y="5048"/>
                    <a:pt x="802" y="5048"/>
                  </a:cubicBezTo>
                  <a:cubicBezTo>
                    <a:pt x="1955" y="4928"/>
                    <a:pt x="3228" y="4817"/>
                    <a:pt x="4491" y="4587"/>
                  </a:cubicBezTo>
                  <a:cubicBezTo>
                    <a:pt x="5459" y="4261"/>
                    <a:pt x="5130" y="2949"/>
                    <a:pt x="4243" y="2949"/>
                  </a:cubicBezTo>
                  <a:cubicBezTo>
                    <a:pt x="4175" y="2949"/>
                    <a:pt x="4104" y="2956"/>
                    <a:pt x="4030" y="2973"/>
                  </a:cubicBezTo>
                  <a:cubicBezTo>
                    <a:pt x="3228" y="3203"/>
                    <a:pt x="2306" y="3314"/>
                    <a:pt x="1494" y="3434"/>
                  </a:cubicBezTo>
                  <a:cubicBezTo>
                    <a:pt x="1383" y="2392"/>
                    <a:pt x="1263" y="1359"/>
                    <a:pt x="1153" y="437"/>
                  </a:cubicBezTo>
                  <a:cubicBezTo>
                    <a:pt x="1153" y="146"/>
                    <a:pt x="950" y="1"/>
                    <a:pt x="7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97" name="Google Shape;3297;p48"/>
            <p:cNvSpPr/>
            <p:nvPr/>
          </p:nvSpPr>
          <p:spPr>
            <a:xfrm>
              <a:off x="6554300" y="2735368"/>
              <a:ext cx="204406" cy="183641"/>
            </a:xfrm>
            <a:custGeom>
              <a:avLst/>
              <a:gdLst/>
              <a:ahLst/>
              <a:cxnLst/>
              <a:rect l="l" t="t" r="r" b="b"/>
              <a:pathLst>
                <a:path w="5099" h="4581" extrusionOk="0">
                  <a:moveTo>
                    <a:pt x="802" y="1"/>
                  </a:moveTo>
                  <a:cubicBezTo>
                    <a:pt x="390" y="1"/>
                    <a:pt x="0" y="346"/>
                    <a:pt x="137" y="892"/>
                  </a:cubicBezTo>
                  <a:cubicBezTo>
                    <a:pt x="367" y="1925"/>
                    <a:pt x="487" y="2736"/>
                    <a:pt x="367" y="3769"/>
                  </a:cubicBezTo>
                  <a:cubicBezTo>
                    <a:pt x="367" y="4120"/>
                    <a:pt x="718" y="4581"/>
                    <a:pt x="1179" y="4581"/>
                  </a:cubicBezTo>
                  <a:cubicBezTo>
                    <a:pt x="2332" y="4350"/>
                    <a:pt x="3484" y="4230"/>
                    <a:pt x="4517" y="3659"/>
                  </a:cubicBezTo>
                  <a:cubicBezTo>
                    <a:pt x="5098" y="3428"/>
                    <a:pt x="4637" y="2736"/>
                    <a:pt x="4056" y="2736"/>
                  </a:cubicBezTo>
                  <a:cubicBezTo>
                    <a:pt x="3364" y="2847"/>
                    <a:pt x="2673" y="2967"/>
                    <a:pt x="1870" y="3078"/>
                  </a:cubicBezTo>
                  <a:cubicBezTo>
                    <a:pt x="1981" y="2155"/>
                    <a:pt x="1870" y="1233"/>
                    <a:pt x="1520" y="542"/>
                  </a:cubicBezTo>
                  <a:cubicBezTo>
                    <a:pt x="1381" y="165"/>
                    <a:pt x="1086" y="1"/>
                    <a:pt x="8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98" name="Google Shape;3298;p48"/>
            <p:cNvSpPr/>
            <p:nvPr/>
          </p:nvSpPr>
          <p:spPr>
            <a:xfrm>
              <a:off x="6966397" y="3180058"/>
              <a:ext cx="346837" cy="193462"/>
            </a:xfrm>
            <a:custGeom>
              <a:avLst/>
              <a:gdLst/>
              <a:ahLst/>
              <a:cxnLst/>
              <a:rect l="l" t="t" r="r" b="b"/>
              <a:pathLst>
                <a:path w="8652" h="4826" extrusionOk="0">
                  <a:moveTo>
                    <a:pt x="3690" y="1"/>
                  </a:moveTo>
                  <a:cubicBezTo>
                    <a:pt x="3517" y="1"/>
                    <a:pt x="3344" y="58"/>
                    <a:pt x="3229" y="174"/>
                  </a:cubicBezTo>
                  <a:cubicBezTo>
                    <a:pt x="2306" y="1207"/>
                    <a:pt x="1273" y="2018"/>
                    <a:pt x="351" y="2940"/>
                  </a:cubicBezTo>
                  <a:cubicBezTo>
                    <a:pt x="1" y="3401"/>
                    <a:pt x="121" y="3863"/>
                    <a:pt x="462" y="3973"/>
                  </a:cubicBezTo>
                  <a:cubicBezTo>
                    <a:pt x="462" y="4324"/>
                    <a:pt x="582" y="4785"/>
                    <a:pt x="1154" y="4785"/>
                  </a:cubicBezTo>
                  <a:cubicBezTo>
                    <a:pt x="1697" y="4812"/>
                    <a:pt x="2247" y="4826"/>
                    <a:pt x="2800" y="4826"/>
                  </a:cubicBezTo>
                  <a:cubicBezTo>
                    <a:pt x="4482" y="4826"/>
                    <a:pt x="6195" y="4698"/>
                    <a:pt x="7839" y="4434"/>
                  </a:cubicBezTo>
                  <a:cubicBezTo>
                    <a:pt x="7899" y="4494"/>
                    <a:pt x="7957" y="4524"/>
                    <a:pt x="8015" y="4524"/>
                  </a:cubicBezTo>
                  <a:cubicBezTo>
                    <a:pt x="8072" y="4524"/>
                    <a:pt x="8130" y="4494"/>
                    <a:pt x="8190" y="4434"/>
                  </a:cubicBezTo>
                  <a:lnTo>
                    <a:pt x="8301" y="4434"/>
                  </a:lnTo>
                  <a:cubicBezTo>
                    <a:pt x="8651" y="4324"/>
                    <a:pt x="8651" y="3863"/>
                    <a:pt x="8301" y="3863"/>
                  </a:cubicBezTo>
                  <a:lnTo>
                    <a:pt x="8070" y="3863"/>
                  </a:lnTo>
                  <a:cubicBezTo>
                    <a:pt x="7037" y="2479"/>
                    <a:pt x="5423" y="1326"/>
                    <a:pt x="4151" y="174"/>
                  </a:cubicBezTo>
                  <a:cubicBezTo>
                    <a:pt x="4035" y="58"/>
                    <a:pt x="3863" y="1"/>
                    <a:pt x="369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99" name="Google Shape;3299;p48"/>
            <p:cNvSpPr/>
            <p:nvPr/>
          </p:nvSpPr>
          <p:spPr>
            <a:xfrm>
              <a:off x="5332840" y="3326498"/>
              <a:ext cx="501855" cy="646251"/>
            </a:xfrm>
            <a:custGeom>
              <a:avLst/>
              <a:gdLst/>
              <a:ahLst/>
              <a:cxnLst/>
              <a:rect l="l" t="t" r="r" b="b"/>
              <a:pathLst>
                <a:path w="12519" h="16121" extrusionOk="0">
                  <a:moveTo>
                    <a:pt x="11206" y="0"/>
                  </a:moveTo>
                  <a:cubicBezTo>
                    <a:pt x="10981" y="0"/>
                    <a:pt x="10748" y="94"/>
                    <a:pt x="10549" y="320"/>
                  </a:cubicBezTo>
                  <a:cubicBezTo>
                    <a:pt x="6630" y="4701"/>
                    <a:pt x="2139" y="9773"/>
                    <a:pt x="174" y="15426"/>
                  </a:cubicBezTo>
                  <a:cubicBezTo>
                    <a:pt x="1" y="15773"/>
                    <a:pt x="419" y="16121"/>
                    <a:pt x="782" y="16121"/>
                  </a:cubicBezTo>
                  <a:cubicBezTo>
                    <a:pt x="900" y="16121"/>
                    <a:pt x="1013" y="16084"/>
                    <a:pt x="1097" y="15997"/>
                  </a:cubicBezTo>
                  <a:cubicBezTo>
                    <a:pt x="2830" y="13812"/>
                    <a:pt x="4214" y="11387"/>
                    <a:pt x="5827" y="9081"/>
                  </a:cubicBezTo>
                  <a:cubicBezTo>
                    <a:pt x="7672" y="6545"/>
                    <a:pt x="9747" y="4009"/>
                    <a:pt x="11822" y="1593"/>
                  </a:cubicBezTo>
                  <a:cubicBezTo>
                    <a:pt x="12518" y="896"/>
                    <a:pt x="11900" y="0"/>
                    <a:pt x="112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00" name="Google Shape;3300;p48"/>
            <p:cNvSpPr/>
            <p:nvPr/>
          </p:nvSpPr>
          <p:spPr>
            <a:xfrm>
              <a:off x="5501728" y="3696986"/>
              <a:ext cx="363714" cy="577100"/>
            </a:xfrm>
            <a:custGeom>
              <a:avLst/>
              <a:gdLst/>
              <a:ahLst/>
              <a:cxnLst/>
              <a:rect l="l" t="t" r="r" b="b"/>
              <a:pathLst>
                <a:path w="9073" h="14396" extrusionOk="0">
                  <a:moveTo>
                    <a:pt x="7900" y="1"/>
                  </a:moveTo>
                  <a:cubicBezTo>
                    <a:pt x="7617" y="1"/>
                    <a:pt x="7333" y="156"/>
                    <a:pt x="7148" y="531"/>
                  </a:cubicBezTo>
                  <a:cubicBezTo>
                    <a:pt x="5875" y="2836"/>
                    <a:pt x="4722" y="5262"/>
                    <a:pt x="3459" y="7567"/>
                  </a:cubicBezTo>
                  <a:cubicBezTo>
                    <a:pt x="2306" y="9522"/>
                    <a:pt x="462" y="11597"/>
                    <a:pt x="1" y="13902"/>
                  </a:cubicBezTo>
                  <a:cubicBezTo>
                    <a:pt x="1" y="14189"/>
                    <a:pt x="229" y="14396"/>
                    <a:pt x="438" y="14396"/>
                  </a:cubicBezTo>
                  <a:cubicBezTo>
                    <a:pt x="485" y="14396"/>
                    <a:pt x="530" y="14385"/>
                    <a:pt x="572" y="14364"/>
                  </a:cubicBezTo>
                  <a:cubicBezTo>
                    <a:pt x="2537" y="13100"/>
                    <a:pt x="3689" y="10675"/>
                    <a:pt x="4842" y="8830"/>
                  </a:cubicBezTo>
                  <a:cubicBezTo>
                    <a:pt x="6225" y="6414"/>
                    <a:pt x="7609" y="3989"/>
                    <a:pt x="8761" y="1453"/>
                  </a:cubicBezTo>
                  <a:cubicBezTo>
                    <a:pt x="9073" y="674"/>
                    <a:pt x="8488" y="1"/>
                    <a:pt x="790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01" name="Google Shape;3301;p48"/>
            <p:cNvSpPr/>
            <p:nvPr/>
          </p:nvSpPr>
          <p:spPr>
            <a:xfrm>
              <a:off x="5238154" y="3332992"/>
              <a:ext cx="393018" cy="462409"/>
            </a:xfrm>
            <a:custGeom>
              <a:avLst/>
              <a:gdLst/>
              <a:ahLst/>
              <a:cxnLst/>
              <a:rect l="l" t="t" r="r" b="b"/>
              <a:pathLst>
                <a:path w="9804" h="11535" extrusionOk="0">
                  <a:moveTo>
                    <a:pt x="7669" y="0"/>
                  </a:moveTo>
                  <a:cubicBezTo>
                    <a:pt x="6581" y="0"/>
                    <a:pt x="5511" y="110"/>
                    <a:pt x="4501" y="278"/>
                  </a:cubicBezTo>
                  <a:cubicBezTo>
                    <a:pt x="4270" y="278"/>
                    <a:pt x="4270" y="389"/>
                    <a:pt x="4150" y="509"/>
                  </a:cubicBezTo>
                  <a:cubicBezTo>
                    <a:pt x="3348" y="1200"/>
                    <a:pt x="2656" y="1892"/>
                    <a:pt x="2075" y="2694"/>
                  </a:cubicBezTo>
                  <a:cubicBezTo>
                    <a:pt x="1504" y="3506"/>
                    <a:pt x="692" y="4308"/>
                    <a:pt x="351" y="5230"/>
                  </a:cubicBezTo>
                  <a:cubicBezTo>
                    <a:pt x="351" y="5230"/>
                    <a:pt x="231" y="5230"/>
                    <a:pt x="231" y="5350"/>
                  </a:cubicBezTo>
                  <a:cubicBezTo>
                    <a:pt x="0" y="6383"/>
                    <a:pt x="120" y="7656"/>
                    <a:pt x="231" y="8808"/>
                  </a:cubicBezTo>
                  <a:cubicBezTo>
                    <a:pt x="351" y="9500"/>
                    <a:pt x="231" y="10763"/>
                    <a:pt x="923" y="11225"/>
                  </a:cubicBezTo>
                  <a:cubicBezTo>
                    <a:pt x="923" y="11344"/>
                    <a:pt x="1042" y="11344"/>
                    <a:pt x="1042" y="11344"/>
                  </a:cubicBezTo>
                  <a:cubicBezTo>
                    <a:pt x="1176" y="11478"/>
                    <a:pt x="1310" y="11534"/>
                    <a:pt x="1444" y="11534"/>
                  </a:cubicBezTo>
                  <a:cubicBezTo>
                    <a:pt x="1541" y="11534"/>
                    <a:pt x="1637" y="11505"/>
                    <a:pt x="1734" y="11455"/>
                  </a:cubicBezTo>
                  <a:cubicBezTo>
                    <a:pt x="4501" y="8578"/>
                    <a:pt x="6917" y="5000"/>
                    <a:pt x="9453" y="1892"/>
                  </a:cubicBezTo>
                  <a:cubicBezTo>
                    <a:pt x="9803" y="1541"/>
                    <a:pt x="9683" y="970"/>
                    <a:pt x="9453" y="739"/>
                  </a:cubicBezTo>
                  <a:cubicBezTo>
                    <a:pt x="9453" y="389"/>
                    <a:pt x="9222" y="48"/>
                    <a:pt x="8881" y="48"/>
                  </a:cubicBezTo>
                  <a:cubicBezTo>
                    <a:pt x="8476" y="15"/>
                    <a:pt x="8071" y="0"/>
                    <a:pt x="76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02" name="Google Shape;3302;p48"/>
            <p:cNvSpPr/>
            <p:nvPr/>
          </p:nvSpPr>
          <p:spPr>
            <a:xfrm>
              <a:off x="5424360" y="3503363"/>
              <a:ext cx="419917" cy="567238"/>
            </a:xfrm>
            <a:custGeom>
              <a:avLst/>
              <a:gdLst/>
              <a:ahLst/>
              <a:cxnLst/>
              <a:rect l="l" t="t" r="r" b="b"/>
              <a:pathLst>
                <a:path w="10475" h="14150" extrusionOk="0">
                  <a:moveTo>
                    <a:pt x="9331" y="0"/>
                  </a:moveTo>
                  <a:cubicBezTo>
                    <a:pt x="9066" y="0"/>
                    <a:pt x="8795" y="120"/>
                    <a:pt x="8616" y="408"/>
                  </a:cubicBezTo>
                  <a:cubicBezTo>
                    <a:pt x="5619" y="4438"/>
                    <a:pt x="2041" y="8819"/>
                    <a:pt x="86" y="13550"/>
                  </a:cubicBezTo>
                  <a:cubicBezTo>
                    <a:pt x="0" y="13880"/>
                    <a:pt x="331" y="14149"/>
                    <a:pt x="611" y="14149"/>
                  </a:cubicBezTo>
                  <a:cubicBezTo>
                    <a:pt x="721" y="14149"/>
                    <a:pt x="823" y="14107"/>
                    <a:pt x="889" y="14011"/>
                  </a:cubicBezTo>
                  <a:cubicBezTo>
                    <a:pt x="2622" y="12166"/>
                    <a:pt x="3886" y="9972"/>
                    <a:pt x="5269" y="7897"/>
                  </a:cubicBezTo>
                  <a:cubicBezTo>
                    <a:pt x="6772" y="5711"/>
                    <a:pt x="8386" y="3406"/>
                    <a:pt x="10000" y="1211"/>
                  </a:cubicBezTo>
                  <a:cubicBezTo>
                    <a:pt x="10475" y="577"/>
                    <a:pt x="9914" y="0"/>
                    <a:pt x="93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03" name="Google Shape;3303;p48"/>
            <p:cNvSpPr/>
            <p:nvPr/>
          </p:nvSpPr>
          <p:spPr>
            <a:xfrm>
              <a:off x="5032547" y="3326417"/>
              <a:ext cx="328196" cy="278648"/>
            </a:xfrm>
            <a:custGeom>
              <a:avLst/>
              <a:gdLst/>
              <a:ahLst/>
              <a:cxnLst/>
              <a:rect l="l" t="t" r="r" b="b"/>
              <a:pathLst>
                <a:path w="8187" h="6951" extrusionOk="0">
                  <a:moveTo>
                    <a:pt x="7028" y="0"/>
                  </a:moveTo>
                  <a:cubicBezTo>
                    <a:pt x="6820" y="0"/>
                    <a:pt x="6600" y="94"/>
                    <a:pt x="6402" y="322"/>
                  </a:cubicBezTo>
                  <a:cubicBezTo>
                    <a:pt x="4438" y="2286"/>
                    <a:pt x="2252" y="4131"/>
                    <a:pt x="288" y="6206"/>
                  </a:cubicBezTo>
                  <a:cubicBezTo>
                    <a:pt x="1" y="6493"/>
                    <a:pt x="282" y="6950"/>
                    <a:pt x="653" y="6950"/>
                  </a:cubicBezTo>
                  <a:cubicBezTo>
                    <a:pt x="723" y="6950"/>
                    <a:pt x="796" y="6934"/>
                    <a:pt x="869" y="6897"/>
                  </a:cubicBezTo>
                  <a:cubicBezTo>
                    <a:pt x="3516" y="5745"/>
                    <a:pt x="5821" y="3670"/>
                    <a:pt x="7665" y="1475"/>
                  </a:cubicBezTo>
                  <a:cubicBezTo>
                    <a:pt x="8186" y="871"/>
                    <a:pt x="7661" y="0"/>
                    <a:pt x="702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04" name="Google Shape;3304;p48"/>
            <p:cNvSpPr/>
            <p:nvPr/>
          </p:nvSpPr>
          <p:spPr>
            <a:xfrm>
              <a:off x="4869672" y="3336359"/>
              <a:ext cx="286024" cy="193222"/>
            </a:xfrm>
            <a:custGeom>
              <a:avLst/>
              <a:gdLst/>
              <a:ahLst/>
              <a:cxnLst/>
              <a:rect l="l" t="t" r="r" b="b"/>
              <a:pathLst>
                <a:path w="7135" h="4820" extrusionOk="0">
                  <a:moveTo>
                    <a:pt x="5975" y="1"/>
                  </a:moveTo>
                  <a:cubicBezTo>
                    <a:pt x="5861" y="1"/>
                    <a:pt x="5742" y="24"/>
                    <a:pt x="5623" y="74"/>
                  </a:cubicBezTo>
                  <a:cubicBezTo>
                    <a:pt x="4701" y="535"/>
                    <a:pt x="3779" y="1347"/>
                    <a:pt x="2968" y="2038"/>
                  </a:cubicBezTo>
                  <a:cubicBezTo>
                    <a:pt x="2165" y="2730"/>
                    <a:pt x="1123" y="3302"/>
                    <a:pt x="321" y="3994"/>
                  </a:cubicBezTo>
                  <a:cubicBezTo>
                    <a:pt x="1" y="4314"/>
                    <a:pt x="266" y="4819"/>
                    <a:pt x="666" y="4819"/>
                  </a:cubicBezTo>
                  <a:cubicBezTo>
                    <a:pt x="703" y="4819"/>
                    <a:pt x="742" y="4815"/>
                    <a:pt x="782" y="4805"/>
                  </a:cubicBezTo>
                  <a:cubicBezTo>
                    <a:pt x="1815" y="4455"/>
                    <a:pt x="2737" y="3883"/>
                    <a:pt x="3779" y="3302"/>
                  </a:cubicBezTo>
                  <a:cubicBezTo>
                    <a:pt x="4701" y="2841"/>
                    <a:pt x="5854" y="2149"/>
                    <a:pt x="6546" y="1347"/>
                  </a:cubicBezTo>
                  <a:cubicBezTo>
                    <a:pt x="7135" y="758"/>
                    <a:pt x="6633" y="1"/>
                    <a:pt x="59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05" name="Google Shape;3305;p48"/>
            <p:cNvSpPr/>
            <p:nvPr/>
          </p:nvSpPr>
          <p:spPr>
            <a:xfrm>
              <a:off x="4734658" y="3333032"/>
              <a:ext cx="258805" cy="126997"/>
            </a:xfrm>
            <a:custGeom>
              <a:avLst/>
              <a:gdLst/>
              <a:ahLst/>
              <a:cxnLst/>
              <a:rect l="l" t="t" r="r" b="b"/>
              <a:pathLst>
                <a:path w="6456" h="3168" extrusionOk="0">
                  <a:moveTo>
                    <a:pt x="3515" y="1"/>
                  </a:moveTo>
                  <a:cubicBezTo>
                    <a:pt x="2718" y="1"/>
                    <a:pt x="1902" y="71"/>
                    <a:pt x="1264" y="388"/>
                  </a:cubicBezTo>
                  <a:cubicBezTo>
                    <a:pt x="341" y="849"/>
                    <a:pt x="0" y="2002"/>
                    <a:pt x="692" y="2924"/>
                  </a:cubicBezTo>
                  <a:cubicBezTo>
                    <a:pt x="835" y="3067"/>
                    <a:pt x="1111" y="3168"/>
                    <a:pt x="1354" y="3168"/>
                  </a:cubicBezTo>
                  <a:cubicBezTo>
                    <a:pt x="1502" y="3168"/>
                    <a:pt x="1638" y="3131"/>
                    <a:pt x="1725" y="3044"/>
                  </a:cubicBezTo>
                  <a:lnTo>
                    <a:pt x="1955" y="3044"/>
                  </a:lnTo>
                  <a:cubicBezTo>
                    <a:pt x="3228" y="2693"/>
                    <a:pt x="4491" y="2232"/>
                    <a:pt x="5644" y="1660"/>
                  </a:cubicBezTo>
                  <a:cubicBezTo>
                    <a:pt x="6455" y="1199"/>
                    <a:pt x="5994" y="47"/>
                    <a:pt x="5303" y="47"/>
                  </a:cubicBezTo>
                  <a:cubicBezTo>
                    <a:pt x="4788" y="47"/>
                    <a:pt x="4158" y="1"/>
                    <a:pt x="351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06" name="Google Shape;3306;p48"/>
            <p:cNvSpPr/>
            <p:nvPr/>
          </p:nvSpPr>
          <p:spPr>
            <a:xfrm>
              <a:off x="5022966" y="3873411"/>
              <a:ext cx="265940" cy="290274"/>
            </a:xfrm>
            <a:custGeom>
              <a:avLst/>
              <a:gdLst/>
              <a:ahLst/>
              <a:cxnLst/>
              <a:rect l="l" t="t" r="r" b="b"/>
              <a:pathLst>
                <a:path w="6634" h="7241" extrusionOk="0">
                  <a:moveTo>
                    <a:pt x="5832" y="1"/>
                  </a:moveTo>
                  <a:cubicBezTo>
                    <a:pt x="5680" y="1"/>
                    <a:pt x="5517" y="51"/>
                    <a:pt x="5368" y="169"/>
                  </a:cubicBezTo>
                  <a:cubicBezTo>
                    <a:pt x="3644" y="1783"/>
                    <a:pt x="2030" y="3858"/>
                    <a:pt x="527" y="5702"/>
                  </a:cubicBezTo>
                  <a:cubicBezTo>
                    <a:pt x="0" y="6404"/>
                    <a:pt x="613" y="7241"/>
                    <a:pt x="1240" y="7241"/>
                  </a:cubicBezTo>
                  <a:cubicBezTo>
                    <a:pt x="1437" y="7241"/>
                    <a:pt x="1635" y="7159"/>
                    <a:pt x="1799" y="6965"/>
                  </a:cubicBezTo>
                  <a:cubicBezTo>
                    <a:pt x="3293" y="5010"/>
                    <a:pt x="5027" y="3046"/>
                    <a:pt x="6291" y="861"/>
                  </a:cubicBezTo>
                  <a:cubicBezTo>
                    <a:pt x="6634" y="428"/>
                    <a:pt x="6277" y="1"/>
                    <a:pt x="58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07" name="Google Shape;3307;p48"/>
            <p:cNvSpPr/>
            <p:nvPr/>
          </p:nvSpPr>
          <p:spPr>
            <a:xfrm>
              <a:off x="4928720" y="4210426"/>
              <a:ext cx="87671" cy="80135"/>
            </a:xfrm>
            <a:custGeom>
              <a:avLst/>
              <a:gdLst/>
              <a:ahLst/>
              <a:cxnLst/>
              <a:rect l="l" t="t" r="r" b="b"/>
              <a:pathLst>
                <a:path w="2187" h="1999" extrusionOk="0">
                  <a:moveTo>
                    <a:pt x="1130" y="0"/>
                  </a:moveTo>
                  <a:cubicBezTo>
                    <a:pt x="1020" y="0"/>
                    <a:pt x="910" y="19"/>
                    <a:pt x="803" y="62"/>
                  </a:cubicBezTo>
                  <a:cubicBezTo>
                    <a:pt x="1" y="403"/>
                    <a:pt x="1" y="1445"/>
                    <a:pt x="692" y="1906"/>
                  </a:cubicBezTo>
                  <a:cubicBezTo>
                    <a:pt x="821" y="1970"/>
                    <a:pt x="958" y="1999"/>
                    <a:pt x="1096" y="1999"/>
                  </a:cubicBezTo>
                  <a:cubicBezTo>
                    <a:pt x="1455" y="1999"/>
                    <a:pt x="1823" y="1808"/>
                    <a:pt x="2076" y="1556"/>
                  </a:cubicBezTo>
                  <a:cubicBezTo>
                    <a:pt x="2186" y="1325"/>
                    <a:pt x="2186" y="984"/>
                    <a:pt x="2186" y="753"/>
                  </a:cubicBezTo>
                  <a:cubicBezTo>
                    <a:pt x="2096" y="377"/>
                    <a:pt x="1618" y="0"/>
                    <a:pt x="113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08" name="Google Shape;3308;p48"/>
            <p:cNvSpPr/>
            <p:nvPr/>
          </p:nvSpPr>
          <p:spPr>
            <a:xfrm>
              <a:off x="4977867" y="3639861"/>
              <a:ext cx="218918" cy="202081"/>
            </a:xfrm>
            <a:custGeom>
              <a:avLst/>
              <a:gdLst/>
              <a:ahLst/>
              <a:cxnLst/>
              <a:rect l="l" t="t" r="r" b="b"/>
              <a:pathLst>
                <a:path w="5461" h="5041" extrusionOk="0">
                  <a:moveTo>
                    <a:pt x="4649" y="1"/>
                  </a:moveTo>
                  <a:cubicBezTo>
                    <a:pt x="3386" y="111"/>
                    <a:pt x="2233" y="231"/>
                    <a:pt x="960" y="572"/>
                  </a:cubicBezTo>
                  <a:cubicBezTo>
                    <a:pt x="1" y="787"/>
                    <a:pt x="331" y="2100"/>
                    <a:pt x="1211" y="2100"/>
                  </a:cubicBezTo>
                  <a:cubicBezTo>
                    <a:pt x="1278" y="2100"/>
                    <a:pt x="1348" y="2092"/>
                    <a:pt x="1421" y="2076"/>
                  </a:cubicBezTo>
                  <a:cubicBezTo>
                    <a:pt x="2233" y="1845"/>
                    <a:pt x="3035" y="1725"/>
                    <a:pt x="3957" y="1614"/>
                  </a:cubicBezTo>
                  <a:cubicBezTo>
                    <a:pt x="4077" y="2647"/>
                    <a:pt x="4188" y="3689"/>
                    <a:pt x="4308" y="4612"/>
                  </a:cubicBezTo>
                  <a:cubicBezTo>
                    <a:pt x="4308" y="4897"/>
                    <a:pt x="4508" y="5040"/>
                    <a:pt x="4709" y="5040"/>
                  </a:cubicBezTo>
                  <a:cubicBezTo>
                    <a:pt x="4909" y="5040"/>
                    <a:pt x="5110" y="4897"/>
                    <a:pt x="5110" y="4612"/>
                  </a:cubicBezTo>
                  <a:lnTo>
                    <a:pt x="5461" y="803"/>
                  </a:lnTo>
                  <a:cubicBezTo>
                    <a:pt x="5461" y="342"/>
                    <a:pt x="5110" y="1"/>
                    <a:pt x="46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09" name="Google Shape;3309;p48"/>
            <p:cNvSpPr/>
            <p:nvPr/>
          </p:nvSpPr>
          <p:spPr>
            <a:xfrm>
              <a:off x="4893203" y="3791512"/>
              <a:ext cx="200037" cy="180674"/>
            </a:xfrm>
            <a:custGeom>
              <a:avLst/>
              <a:gdLst/>
              <a:ahLst/>
              <a:cxnLst/>
              <a:rect l="l" t="t" r="r" b="b"/>
              <a:pathLst>
                <a:path w="4990" h="4507" extrusionOk="0">
                  <a:moveTo>
                    <a:pt x="3992" y="0"/>
                  </a:moveTo>
                  <a:cubicBezTo>
                    <a:pt x="3955" y="0"/>
                    <a:pt x="3919" y="6"/>
                    <a:pt x="3884" y="17"/>
                  </a:cubicBezTo>
                  <a:cubicBezTo>
                    <a:pt x="2731" y="137"/>
                    <a:pt x="1578" y="248"/>
                    <a:pt x="536" y="829"/>
                  </a:cubicBezTo>
                  <a:cubicBezTo>
                    <a:pt x="1" y="1044"/>
                    <a:pt x="371" y="1761"/>
                    <a:pt x="798" y="1761"/>
                  </a:cubicBezTo>
                  <a:cubicBezTo>
                    <a:pt x="828" y="1761"/>
                    <a:pt x="857" y="1758"/>
                    <a:pt x="887" y="1751"/>
                  </a:cubicBezTo>
                  <a:cubicBezTo>
                    <a:pt x="1689" y="1631"/>
                    <a:pt x="2381" y="1520"/>
                    <a:pt x="3072" y="1400"/>
                  </a:cubicBezTo>
                  <a:cubicBezTo>
                    <a:pt x="3072" y="2323"/>
                    <a:pt x="3192" y="3245"/>
                    <a:pt x="3533" y="4056"/>
                  </a:cubicBezTo>
                  <a:cubicBezTo>
                    <a:pt x="3669" y="4367"/>
                    <a:pt x="3926" y="4507"/>
                    <a:pt x="4182" y="4507"/>
                  </a:cubicBezTo>
                  <a:cubicBezTo>
                    <a:pt x="4586" y="4507"/>
                    <a:pt x="4990" y="4160"/>
                    <a:pt x="4917" y="3595"/>
                  </a:cubicBezTo>
                  <a:cubicBezTo>
                    <a:pt x="4686" y="2553"/>
                    <a:pt x="4575" y="1751"/>
                    <a:pt x="4575" y="709"/>
                  </a:cubicBezTo>
                  <a:cubicBezTo>
                    <a:pt x="4675" y="403"/>
                    <a:pt x="4314" y="0"/>
                    <a:pt x="39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10" name="Google Shape;3310;p48"/>
            <p:cNvSpPr/>
            <p:nvPr/>
          </p:nvSpPr>
          <p:spPr>
            <a:xfrm>
              <a:off x="4337233" y="3333072"/>
              <a:ext cx="346436" cy="193623"/>
            </a:xfrm>
            <a:custGeom>
              <a:avLst/>
              <a:gdLst/>
              <a:ahLst/>
              <a:cxnLst/>
              <a:rect l="l" t="t" r="r" b="b"/>
              <a:pathLst>
                <a:path w="8642" h="4830" extrusionOk="0">
                  <a:moveTo>
                    <a:pt x="5814" y="0"/>
                  </a:moveTo>
                  <a:cubicBezTo>
                    <a:pt x="4146" y="0"/>
                    <a:pt x="2444" y="132"/>
                    <a:pt x="803" y="387"/>
                  </a:cubicBezTo>
                  <a:cubicBezTo>
                    <a:pt x="766" y="350"/>
                    <a:pt x="716" y="338"/>
                    <a:pt x="665" y="338"/>
                  </a:cubicBezTo>
                  <a:cubicBezTo>
                    <a:pt x="564" y="338"/>
                    <a:pt x="462" y="387"/>
                    <a:pt x="462" y="387"/>
                  </a:cubicBezTo>
                  <a:lnTo>
                    <a:pt x="231" y="387"/>
                  </a:lnTo>
                  <a:cubicBezTo>
                    <a:pt x="1" y="507"/>
                    <a:pt x="1" y="968"/>
                    <a:pt x="231" y="968"/>
                  </a:cubicBezTo>
                  <a:lnTo>
                    <a:pt x="572" y="968"/>
                  </a:lnTo>
                  <a:cubicBezTo>
                    <a:pt x="1614" y="2351"/>
                    <a:pt x="3108" y="3504"/>
                    <a:pt x="4381" y="4656"/>
                  </a:cubicBezTo>
                  <a:cubicBezTo>
                    <a:pt x="4552" y="4772"/>
                    <a:pt x="4724" y="4829"/>
                    <a:pt x="4897" y="4829"/>
                  </a:cubicBezTo>
                  <a:cubicBezTo>
                    <a:pt x="5070" y="4829"/>
                    <a:pt x="5243" y="4772"/>
                    <a:pt x="5414" y="4656"/>
                  </a:cubicBezTo>
                  <a:cubicBezTo>
                    <a:pt x="6336" y="3734"/>
                    <a:pt x="7258" y="2812"/>
                    <a:pt x="8300" y="1890"/>
                  </a:cubicBezTo>
                  <a:cubicBezTo>
                    <a:pt x="8641" y="1539"/>
                    <a:pt x="8411" y="1078"/>
                    <a:pt x="8070" y="848"/>
                  </a:cubicBezTo>
                  <a:cubicBezTo>
                    <a:pt x="8180" y="507"/>
                    <a:pt x="7950" y="46"/>
                    <a:pt x="7489" y="46"/>
                  </a:cubicBezTo>
                  <a:cubicBezTo>
                    <a:pt x="6937" y="15"/>
                    <a:pt x="6378" y="0"/>
                    <a:pt x="581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11" name="Google Shape;3311;p48"/>
            <p:cNvSpPr/>
            <p:nvPr/>
          </p:nvSpPr>
          <p:spPr>
            <a:xfrm>
              <a:off x="5814609" y="3326498"/>
              <a:ext cx="499290" cy="646251"/>
            </a:xfrm>
            <a:custGeom>
              <a:avLst/>
              <a:gdLst/>
              <a:ahLst/>
              <a:cxnLst/>
              <a:rect l="l" t="t" r="r" b="b"/>
              <a:pathLst>
                <a:path w="12455" h="16121" extrusionOk="0">
                  <a:moveTo>
                    <a:pt x="1336" y="0"/>
                  </a:moveTo>
                  <a:cubicBezTo>
                    <a:pt x="641" y="0"/>
                    <a:pt x="0" y="896"/>
                    <a:pt x="606" y="1593"/>
                  </a:cubicBezTo>
                  <a:cubicBezTo>
                    <a:pt x="2801" y="4009"/>
                    <a:pt x="4756" y="6545"/>
                    <a:pt x="6600" y="9081"/>
                  </a:cubicBezTo>
                  <a:cubicBezTo>
                    <a:pt x="8214" y="11387"/>
                    <a:pt x="9717" y="13812"/>
                    <a:pt x="11442" y="15997"/>
                  </a:cubicBezTo>
                  <a:cubicBezTo>
                    <a:pt x="11528" y="16084"/>
                    <a:pt x="11635" y="16121"/>
                    <a:pt x="11745" y="16121"/>
                  </a:cubicBezTo>
                  <a:cubicBezTo>
                    <a:pt x="12084" y="16121"/>
                    <a:pt x="12454" y="15773"/>
                    <a:pt x="12364" y="15426"/>
                  </a:cubicBezTo>
                  <a:cubicBezTo>
                    <a:pt x="10409" y="9773"/>
                    <a:pt x="5909" y="4701"/>
                    <a:pt x="1989" y="320"/>
                  </a:cubicBezTo>
                  <a:cubicBezTo>
                    <a:pt x="1793" y="94"/>
                    <a:pt x="1562" y="0"/>
                    <a:pt x="133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12" name="Google Shape;3312;p48"/>
            <p:cNvSpPr/>
            <p:nvPr/>
          </p:nvSpPr>
          <p:spPr>
            <a:xfrm>
              <a:off x="5784985" y="3696986"/>
              <a:ext cx="362872" cy="577100"/>
            </a:xfrm>
            <a:custGeom>
              <a:avLst/>
              <a:gdLst/>
              <a:ahLst/>
              <a:cxnLst/>
              <a:rect l="l" t="t" r="r" b="b"/>
              <a:pathLst>
                <a:path w="9052" h="14396" extrusionOk="0">
                  <a:moveTo>
                    <a:pt x="1170" y="1"/>
                  </a:moveTo>
                  <a:cubicBezTo>
                    <a:pt x="581" y="1"/>
                    <a:pt x="1" y="674"/>
                    <a:pt x="312" y="1453"/>
                  </a:cubicBezTo>
                  <a:cubicBezTo>
                    <a:pt x="1465" y="3989"/>
                    <a:pt x="2728" y="6414"/>
                    <a:pt x="4231" y="8830"/>
                  </a:cubicBezTo>
                  <a:cubicBezTo>
                    <a:pt x="5384" y="10675"/>
                    <a:pt x="6537" y="13100"/>
                    <a:pt x="8381" y="14364"/>
                  </a:cubicBezTo>
                  <a:cubicBezTo>
                    <a:pt x="8443" y="14385"/>
                    <a:pt x="8506" y="14396"/>
                    <a:pt x="8566" y="14396"/>
                  </a:cubicBezTo>
                  <a:cubicBezTo>
                    <a:pt x="8834" y="14396"/>
                    <a:pt x="9051" y="14189"/>
                    <a:pt x="8953" y="13902"/>
                  </a:cubicBezTo>
                  <a:cubicBezTo>
                    <a:pt x="8492" y="11597"/>
                    <a:pt x="6767" y="9522"/>
                    <a:pt x="5615" y="7567"/>
                  </a:cubicBezTo>
                  <a:cubicBezTo>
                    <a:pt x="4231" y="5262"/>
                    <a:pt x="3079" y="2836"/>
                    <a:pt x="1926" y="531"/>
                  </a:cubicBezTo>
                  <a:cubicBezTo>
                    <a:pt x="1737" y="156"/>
                    <a:pt x="1453" y="1"/>
                    <a:pt x="11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13" name="Google Shape;3313;p48"/>
            <p:cNvSpPr/>
            <p:nvPr/>
          </p:nvSpPr>
          <p:spPr>
            <a:xfrm>
              <a:off x="6014485" y="3332992"/>
              <a:ext cx="397427" cy="462409"/>
            </a:xfrm>
            <a:custGeom>
              <a:avLst/>
              <a:gdLst/>
              <a:ahLst/>
              <a:cxnLst/>
              <a:rect l="l" t="t" r="r" b="b"/>
              <a:pathLst>
                <a:path w="9914" h="11535" extrusionOk="0">
                  <a:moveTo>
                    <a:pt x="2250" y="0"/>
                  </a:moveTo>
                  <a:cubicBezTo>
                    <a:pt x="1849" y="0"/>
                    <a:pt x="1445" y="15"/>
                    <a:pt x="1042" y="48"/>
                  </a:cubicBezTo>
                  <a:cubicBezTo>
                    <a:pt x="692" y="48"/>
                    <a:pt x="461" y="389"/>
                    <a:pt x="461" y="739"/>
                  </a:cubicBezTo>
                  <a:cubicBezTo>
                    <a:pt x="120" y="970"/>
                    <a:pt x="0" y="1541"/>
                    <a:pt x="461" y="1892"/>
                  </a:cubicBezTo>
                  <a:cubicBezTo>
                    <a:pt x="2998" y="5000"/>
                    <a:pt x="5303" y="8578"/>
                    <a:pt x="8189" y="11455"/>
                  </a:cubicBezTo>
                  <a:cubicBezTo>
                    <a:pt x="8286" y="11505"/>
                    <a:pt x="8383" y="11534"/>
                    <a:pt x="8479" y="11534"/>
                  </a:cubicBezTo>
                  <a:cubicBezTo>
                    <a:pt x="8613" y="11534"/>
                    <a:pt x="8747" y="11478"/>
                    <a:pt x="8881" y="11344"/>
                  </a:cubicBezTo>
                  <a:lnTo>
                    <a:pt x="8992" y="11225"/>
                  </a:lnTo>
                  <a:cubicBezTo>
                    <a:pt x="9683" y="10763"/>
                    <a:pt x="9573" y="9500"/>
                    <a:pt x="9683" y="8808"/>
                  </a:cubicBezTo>
                  <a:cubicBezTo>
                    <a:pt x="9803" y="7656"/>
                    <a:pt x="9914" y="6383"/>
                    <a:pt x="9573" y="5350"/>
                  </a:cubicBezTo>
                  <a:lnTo>
                    <a:pt x="9573" y="5230"/>
                  </a:lnTo>
                  <a:cubicBezTo>
                    <a:pt x="9222" y="4308"/>
                    <a:pt x="8420" y="3506"/>
                    <a:pt x="7839" y="2694"/>
                  </a:cubicBezTo>
                  <a:cubicBezTo>
                    <a:pt x="7147" y="1892"/>
                    <a:pt x="6456" y="1200"/>
                    <a:pt x="5653" y="509"/>
                  </a:cubicBezTo>
                  <a:cubicBezTo>
                    <a:pt x="5653" y="389"/>
                    <a:pt x="5534" y="278"/>
                    <a:pt x="5423" y="278"/>
                  </a:cubicBezTo>
                  <a:cubicBezTo>
                    <a:pt x="4412" y="110"/>
                    <a:pt x="3338" y="0"/>
                    <a:pt x="2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14" name="Google Shape;3314;p48"/>
            <p:cNvSpPr/>
            <p:nvPr/>
          </p:nvSpPr>
          <p:spPr>
            <a:xfrm>
              <a:off x="5804668" y="3503363"/>
              <a:ext cx="421159" cy="567238"/>
            </a:xfrm>
            <a:custGeom>
              <a:avLst/>
              <a:gdLst/>
              <a:ahLst/>
              <a:cxnLst/>
              <a:rect l="l" t="t" r="r" b="b"/>
              <a:pathLst>
                <a:path w="10506" h="14150" extrusionOk="0">
                  <a:moveTo>
                    <a:pt x="1125" y="0"/>
                  </a:moveTo>
                  <a:cubicBezTo>
                    <a:pt x="530" y="0"/>
                    <a:pt x="0" y="577"/>
                    <a:pt x="393" y="1211"/>
                  </a:cubicBezTo>
                  <a:cubicBezTo>
                    <a:pt x="2007" y="3406"/>
                    <a:pt x="3621" y="5711"/>
                    <a:pt x="5234" y="7897"/>
                  </a:cubicBezTo>
                  <a:cubicBezTo>
                    <a:pt x="6618" y="9972"/>
                    <a:pt x="7890" y="12166"/>
                    <a:pt x="9504" y="14011"/>
                  </a:cubicBezTo>
                  <a:cubicBezTo>
                    <a:pt x="9601" y="14107"/>
                    <a:pt x="9725" y="14149"/>
                    <a:pt x="9852" y="14149"/>
                  </a:cubicBezTo>
                  <a:cubicBezTo>
                    <a:pt x="10173" y="14149"/>
                    <a:pt x="10506" y="13880"/>
                    <a:pt x="10426" y="13550"/>
                  </a:cubicBezTo>
                  <a:cubicBezTo>
                    <a:pt x="8462" y="8819"/>
                    <a:pt x="4893" y="4438"/>
                    <a:pt x="1896" y="408"/>
                  </a:cubicBezTo>
                  <a:cubicBezTo>
                    <a:pt x="1680" y="120"/>
                    <a:pt x="1395" y="0"/>
                    <a:pt x="112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15" name="Google Shape;3315;p48"/>
            <p:cNvSpPr/>
            <p:nvPr/>
          </p:nvSpPr>
          <p:spPr>
            <a:xfrm>
              <a:off x="6285996" y="3326417"/>
              <a:ext cx="331123" cy="278648"/>
            </a:xfrm>
            <a:custGeom>
              <a:avLst/>
              <a:gdLst/>
              <a:ahLst/>
              <a:cxnLst/>
              <a:rect l="l" t="t" r="r" b="b"/>
              <a:pathLst>
                <a:path w="8260" h="6951" extrusionOk="0">
                  <a:moveTo>
                    <a:pt x="1231" y="0"/>
                  </a:moveTo>
                  <a:cubicBezTo>
                    <a:pt x="568" y="0"/>
                    <a:pt x="1" y="871"/>
                    <a:pt x="605" y="1475"/>
                  </a:cubicBezTo>
                  <a:cubicBezTo>
                    <a:pt x="2449" y="3670"/>
                    <a:pt x="4755" y="5745"/>
                    <a:pt x="7411" y="6897"/>
                  </a:cubicBezTo>
                  <a:cubicBezTo>
                    <a:pt x="7484" y="6934"/>
                    <a:pt x="7557" y="6950"/>
                    <a:pt x="7626" y="6950"/>
                  </a:cubicBezTo>
                  <a:cubicBezTo>
                    <a:pt x="7995" y="6950"/>
                    <a:pt x="8260" y="6493"/>
                    <a:pt x="7872" y="6206"/>
                  </a:cubicBezTo>
                  <a:cubicBezTo>
                    <a:pt x="6027" y="4131"/>
                    <a:pt x="3833" y="2286"/>
                    <a:pt x="1878" y="322"/>
                  </a:cubicBezTo>
                  <a:cubicBezTo>
                    <a:pt x="1677" y="94"/>
                    <a:pt x="1449" y="0"/>
                    <a:pt x="12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16" name="Google Shape;3316;p48"/>
            <p:cNvSpPr/>
            <p:nvPr/>
          </p:nvSpPr>
          <p:spPr>
            <a:xfrm>
              <a:off x="6494009" y="3336359"/>
              <a:ext cx="286425" cy="193222"/>
            </a:xfrm>
            <a:custGeom>
              <a:avLst/>
              <a:gdLst/>
              <a:ahLst/>
              <a:cxnLst/>
              <a:rect l="l" t="t" r="r" b="b"/>
              <a:pathLst>
                <a:path w="7145" h="4820" extrusionOk="0">
                  <a:moveTo>
                    <a:pt x="1175" y="1"/>
                  </a:moveTo>
                  <a:cubicBezTo>
                    <a:pt x="511" y="1"/>
                    <a:pt x="1" y="758"/>
                    <a:pt x="488" y="1347"/>
                  </a:cubicBezTo>
                  <a:cubicBezTo>
                    <a:pt x="1300" y="2149"/>
                    <a:pt x="2332" y="2841"/>
                    <a:pt x="3374" y="3302"/>
                  </a:cubicBezTo>
                  <a:cubicBezTo>
                    <a:pt x="4297" y="3883"/>
                    <a:pt x="5330" y="4455"/>
                    <a:pt x="6372" y="4805"/>
                  </a:cubicBezTo>
                  <a:cubicBezTo>
                    <a:pt x="6411" y="4815"/>
                    <a:pt x="6450" y="4819"/>
                    <a:pt x="6487" y="4819"/>
                  </a:cubicBezTo>
                  <a:cubicBezTo>
                    <a:pt x="6886" y="4819"/>
                    <a:pt x="7145" y="4314"/>
                    <a:pt x="6833" y="3994"/>
                  </a:cubicBezTo>
                  <a:cubicBezTo>
                    <a:pt x="5910" y="3302"/>
                    <a:pt x="4988" y="2730"/>
                    <a:pt x="4177" y="2038"/>
                  </a:cubicBezTo>
                  <a:cubicBezTo>
                    <a:pt x="3374" y="1347"/>
                    <a:pt x="2452" y="535"/>
                    <a:pt x="1530" y="74"/>
                  </a:cubicBezTo>
                  <a:cubicBezTo>
                    <a:pt x="1410" y="24"/>
                    <a:pt x="1290" y="1"/>
                    <a:pt x="11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17" name="Google Shape;3317;p48"/>
            <p:cNvSpPr/>
            <p:nvPr/>
          </p:nvSpPr>
          <p:spPr>
            <a:xfrm>
              <a:off x="6652193" y="3333032"/>
              <a:ext cx="263615" cy="126997"/>
            </a:xfrm>
            <a:custGeom>
              <a:avLst/>
              <a:gdLst/>
              <a:ahLst/>
              <a:cxnLst/>
              <a:rect l="l" t="t" r="r" b="b"/>
              <a:pathLst>
                <a:path w="6576" h="3168" extrusionOk="0">
                  <a:moveTo>
                    <a:pt x="3047" y="1"/>
                  </a:moveTo>
                  <a:cubicBezTo>
                    <a:pt x="2416" y="1"/>
                    <a:pt x="1787" y="47"/>
                    <a:pt x="1273" y="47"/>
                  </a:cubicBezTo>
                  <a:cubicBezTo>
                    <a:pt x="461" y="47"/>
                    <a:pt x="0" y="1199"/>
                    <a:pt x="812" y="1660"/>
                  </a:cubicBezTo>
                  <a:cubicBezTo>
                    <a:pt x="2075" y="2232"/>
                    <a:pt x="3228" y="2693"/>
                    <a:pt x="4611" y="3044"/>
                  </a:cubicBezTo>
                  <a:lnTo>
                    <a:pt x="4842" y="3044"/>
                  </a:lnTo>
                  <a:cubicBezTo>
                    <a:pt x="4929" y="3131"/>
                    <a:pt x="5049" y="3168"/>
                    <a:pt x="5177" y="3168"/>
                  </a:cubicBezTo>
                  <a:cubicBezTo>
                    <a:pt x="5388" y="3168"/>
                    <a:pt x="5620" y="3067"/>
                    <a:pt x="5764" y="2924"/>
                  </a:cubicBezTo>
                  <a:cubicBezTo>
                    <a:pt x="6575" y="2002"/>
                    <a:pt x="6225" y="849"/>
                    <a:pt x="5192" y="388"/>
                  </a:cubicBezTo>
                  <a:cubicBezTo>
                    <a:pt x="4615" y="71"/>
                    <a:pt x="3829" y="1"/>
                    <a:pt x="30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18" name="Google Shape;3318;p48"/>
            <p:cNvSpPr/>
            <p:nvPr/>
          </p:nvSpPr>
          <p:spPr>
            <a:xfrm>
              <a:off x="6360037" y="3873411"/>
              <a:ext cx="267103" cy="290274"/>
            </a:xfrm>
            <a:custGeom>
              <a:avLst/>
              <a:gdLst/>
              <a:ahLst/>
              <a:cxnLst/>
              <a:rect l="l" t="t" r="r" b="b"/>
              <a:pathLst>
                <a:path w="6663" h="7241" extrusionOk="0">
                  <a:moveTo>
                    <a:pt x="786" y="1"/>
                  </a:moveTo>
                  <a:cubicBezTo>
                    <a:pt x="383" y="1"/>
                    <a:pt x="0" y="428"/>
                    <a:pt x="261" y="861"/>
                  </a:cubicBezTo>
                  <a:cubicBezTo>
                    <a:pt x="1525" y="3046"/>
                    <a:pt x="3258" y="5010"/>
                    <a:pt x="4872" y="6965"/>
                  </a:cubicBezTo>
                  <a:cubicBezTo>
                    <a:pt x="5037" y="7159"/>
                    <a:pt x="5234" y="7241"/>
                    <a:pt x="5430" y="7241"/>
                  </a:cubicBezTo>
                  <a:cubicBezTo>
                    <a:pt x="6055" y="7241"/>
                    <a:pt x="6662" y="6404"/>
                    <a:pt x="6135" y="5702"/>
                  </a:cubicBezTo>
                  <a:cubicBezTo>
                    <a:pt x="4522" y="3858"/>
                    <a:pt x="3028" y="1783"/>
                    <a:pt x="1183" y="169"/>
                  </a:cubicBezTo>
                  <a:cubicBezTo>
                    <a:pt x="1065" y="51"/>
                    <a:pt x="925" y="1"/>
                    <a:pt x="7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19" name="Google Shape;3319;p48"/>
            <p:cNvSpPr/>
            <p:nvPr/>
          </p:nvSpPr>
          <p:spPr>
            <a:xfrm>
              <a:off x="6629263" y="4210426"/>
              <a:ext cx="92442" cy="80135"/>
            </a:xfrm>
            <a:custGeom>
              <a:avLst/>
              <a:gdLst/>
              <a:ahLst/>
              <a:cxnLst/>
              <a:rect l="l" t="t" r="r" b="b"/>
              <a:pathLst>
                <a:path w="2306" h="1999" extrusionOk="0">
                  <a:moveTo>
                    <a:pt x="1172" y="0"/>
                  </a:moveTo>
                  <a:cubicBezTo>
                    <a:pt x="688" y="0"/>
                    <a:pt x="209" y="377"/>
                    <a:pt x="111" y="753"/>
                  </a:cubicBezTo>
                  <a:cubicBezTo>
                    <a:pt x="0" y="984"/>
                    <a:pt x="111" y="1325"/>
                    <a:pt x="231" y="1556"/>
                  </a:cubicBezTo>
                  <a:cubicBezTo>
                    <a:pt x="397" y="1808"/>
                    <a:pt x="803" y="1999"/>
                    <a:pt x="1190" y="1999"/>
                  </a:cubicBezTo>
                  <a:cubicBezTo>
                    <a:pt x="1339" y="1999"/>
                    <a:pt x="1486" y="1970"/>
                    <a:pt x="1614" y="1906"/>
                  </a:cubicBezTo>
                  <a:cubicBezTo>
                    <a:pt x="2306" y="1445"/>
                    <a:pt x="2306" y="403"/>
                    <a:pt x="1494" y="62"/>
                  </a:cubicBezTo>
                  <a:cubicBezTo>
                    <a:pt x="1389" y="19"/>
                    <a:pt x="1281" y="0"/>
                    <a:pt x="11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20" name="Google Shape;3320;p48"/>
            <p:cNvSpPr/>
            <p:nvPr/>
          </p:nvSpPr>
          <p:spPr>
            <a:xfrm>
              <a:off x="6453681" y="3639861"/>
              <a:ext cx="218878" cy="202081"/>
            </a:xfrm>
            <a:custGeom>
              <a:avLst/>
              <a:gdLst/>
              <a:ahLst/>
              <a:cxnLst/>
              <a:rect l="l" t="t" r="r" b="b"/>
              <a:pathLst>
                <a:path w="5460" h="5041" extrusionOk="0">
                  <a:moveTo>
                    <a:pt x="802" y="1"/>
                  </a:moveTo>
                  <a:cubicBezTo>
                    <a:pt x="341" y="1"/>
                    <a:pt x="0" y="342"/>
                    <a:pt x="0" y="803"/>
                  </a:cubicBezTo>
                  <a:cubicBezTo>
                    <a:pt x="0" y="2076"/>
                    <a:pt x="231" y="3339"/>
                    <a:pt x="341" y="4612"/>
                  </a:cubicBezTo>
                  <a:cubicBezTo>
                    <a:pt x="341" y="4897"/>
                    <a:pt x="544" y="5040"/>
                    <a:pt x="747" y="5040"/>
                  </a:cubicBezTo>
                  <a:cubicBezTo>
                    <a:pt x="950" y="5040"/>
                    <a:pt x="1153" y="4897"/>
                    <a:pt x="1153" y="4612"/>
                  </a:cubicBezTo>
                  <a:cubicBezTo>
                    <a:pt x="1263" y="3689"/>
                    <a:pt x="1383" y="2647"/>
                    <a:pt x="1494" y="1614"/>
                  </a:cubicBezTo>
                  <a:cubicBezTo>
                    <a:pt x="2306" y="1725"/>
                    <a:pt x="3228" y="1845"/>
                    <a:pt x="4030" y="2076"/>
                  </a:cubicBezTo>
                  <a:cubicBezTo>
                    <a:pt x="4104" y="2092"/>
                    <a:pt x="4175" y="2100"/>
                    <a:pt x="4242" y="2100"/>
                  </a:cubicBezTo>
                  <a:cubicBezTo>
                    <a:pt x="5130" y="2100"/>
                    <a:pt x="5459" y="787"/>
                    <a:pt x="4491" y="572"/>
                  </a:cubicBezTo>
                  <a:cubicBezTo>
                    <a:pt x="3228" y="231"/>
                    <a:pt x="1955" y="111"/>
                    <a:pt x="8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21" name="Google Shape;3321;p48"/>
            <p:cNvSpPr/>
            <p:nvPr/>
          </p:nvSpPr>
          <p:spPr>
            <a:xfrm>
              <a:off x="6554100" y="3791512"/>
              <a:ext cx="203083" cy="180674"/>
            </a:xfrm>
            <a:custGeom>
              <a:avLst/>
              <a:gdLst/>
              <a:ahLst/>
              <a:cxnLst/>
              <a:rect l="l" t="t" r="r" b="b"/>
              <a:pathLst>
                <a:path w="5066" h="4507" extrusionOk="0">
                  <a:moveTo>
                    <a:pt x="1045" y="0"/>
                  </a:moveTo>
                  <a:cubicBezTo>
                    <a:pt x="654" y="0"/>
                    <a:pt x="372" y="403"/>
                    <a:pt x="372" y="709"/>
                  </a:cubicBezTo>
                  <a:cubicBezTo>
                    <a:pt x="492" y="1751"/>
                    <a:pt x="372" y="2553"/>
                    <a:pt x="142" y="3595"/>
                  </a:cubicBezTo>
                  <a:cubicBezTo>
                    <a:pt x="1" y="4160"/>
                    <a:pt x="423" y="4507"/>
                    <a:pt x="850" y="4507"/>
                  </a:cubicBezTo>
                  <a:cubicBezTo>
                    <a:pt x="1120" y="4507"/>
                    <a:pt x="1393" y="4367"/>
                    <a:pt x="1525" y="4056"/>
                  </a:cubicBezTo>
                  <a:cubicBezTo>
                    <a:pt x="1875" y="3245"/>
                    <a:pt x="1986" y="2323"/>
                    <a:pt x="1875" y="1400"/>
                  </a:cubicBezTo>
                  <a:lnTo>
                    <a:pt x="1875" y="1400"/>
                  </a:lnTo>
                  <a:cubicBezTo>
                    <a:pt x="2678" y="1520"/>
                    <a:pt x="3369" y="1631"/>
                    <a:pt x="4061" y="1751"/>
                  </a:cubicBezTo>
                  <a:cubicBezTo>
                    <a:pt x="4098" y="1758"/>
                    <a:pt x="4135" y="1761"/>
                    <a:pt x="4171" y="1761"/>
                  </a:cubicBezTo>
                  <a:cubicBezTo>
                    <a:pt x="4697" y="1761"/>
                    <a:pt x="5066" y="1044"/>
                    <a:pt x="4522" y="829"/>
                  </a:cubicBezTo>
                  <a:cubicBezTo>
                    <a:pt x="3489" y="248"/>
                    <a:pt x="2337" y="137"/>
                    <a:pt x="1184" y="17"/>
                  </a:cubicBezTo>
                  <a:cubicBezTo>
                    <a:pt x="1136" y="6"/>
                    <a:pt x="1090" y="0"/>
                    <a:pt x="10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22" name="Google Shape;3322;p48"/>
            <p:cNvSpPr/>
            <p:nvPr/>
          </p:nvSpPr>
          <p:spPr>
            <a:xfrm>
              <a:off x="6966397" y="3333072"/>
              <a:ext cx="346837" cy="193623"/>
            </a:xfrm>
            <a:custGeom>
              <a:avLst/>
              <a:gdLst/>
              <a:ahLst/>
              <a:cxnLst/>
              <a:rect l="l" t="t" r="r" b="b"/>
              <a:pathLst>
                <a:path w="8652" h="4830" extrusionOk="0">
                  <a:moveTo>
                    <a:pt x="2833" y="0"/>
                  </a:moveTo>
                  <a:cubicBezTo>
                    <a:pt x="2269" y="0"/>
                    <a:pt x="1708" y="15"/>
                    <a:pt x="1154" y="46"/>
                  </a:cubicBezTo>
                  <a:cubicBezTo>
                    <a:pt x="582" y="46"/>
                    <a:pt x="462" y="507"/>
                    <a:pt x="462" y="848"/>
                  </a:cubicBezTo>
                  <a:cubicBezTo>
                    <a:pt x="121" y="1078"/>
                    <a:pt x="1" y="1539"/>
                    <a:pt x="351" y="1890"/>
                  </a:cubicBezTo>
                  <a:cubicBezTo>
                    <a:pt x="1273" y="2812"/>
                    <a:pt x="2306" y="3734"/>
                    <a:pt x="3229" y="4656"/>
                  </a:cubicBezTo>
                  <a:cubicBezTo>
                    <a:pt x="3344" y="4772"/>
                    <a:pt x="3517" y="4829"/>
                    <a:pt x="3690" y="4829"/>
                  </a:cubicBezTo>
                  <a:cubicBezTo>
                    <a:pt x="3863" y="4829"/>
                    <a:pt x="4035" y="4772"/>
                    <a:pt x="4151" y="4656"/>
                  </a:cubicBezTo>
                  <a:cubicBezTo>
                    <a:pt x="5423" y="3504"/>
                    <a:pt x="7037" y="2351"/>
                    <a:pt x="8070" y="968"/>
                  </a:cubicBezTo>
                  <a:lnTo>
                    <a:pt x="8301" y="968"/>
                  </a:lnTo>
                  <a:cubicBezTo>
                    <a:pt x="8651" y="968"/>
                    <a:pt x="8651" y="507"/>
                    <a:pt x="8301" y="387"/>
                  </a:cubicBezTo>
                  <a:lnTo>
                    <a:pt x="8190" y="387"/>
                  </a:lnTo>
                  <a:cubicBezTo>
                    <a:pt x="8110" y="387"/>
                    <a:pt x="8034" y="338"/>
                    <a:pt x="7957" y="338"/>
                  </a:cubicBezTo>
                  <a:cubicBezTo>
                    <a:pt x="7918" y="338"/>
                    <a:pt x="7879" y="350"/>
                    <a:pt x="7839" y="387"/>
                  </a:cubicBezTo>
                  <a:cubicBezTo>
                    <a:pt x="6206" y="132"/>
                    <a:pt x="4505" y="0"/>
                    <a:pt x="283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326"/>
        <p:cNvGrpSpPr/>
        <p:nvPr/>
      </p:nvGrpSpPr>
      <p:grpSpPr>
        <a:xfrm>
          <a:off x="0" y="0"/>
          <a:ext cx="0" cy="0"/>
          <a:chOff x="0" y="0"/>
          <a:chExt cx="0" cy="0"/>
        </a:xfrm>
      </p:grpSpPr>
      <p:sp>
        <p:nvSpPr>
          <p:cNvPr id="3327" name="Google Shape;3327;p49"/>
          <p:cNvSpPr txBox="1">
            <a:spLocks noGrp="1"/>
          </p:cNvSpPr>
          <p:nvPr>
            <p:ph type="title"/>
          </p:nvPr>
        </p:nvSpPr>
        <p:spPr>
          <a:xfrm>
            <a:off x="1331640" y="195486"/>
            <a:ext cx="6984776" cy="841800"/>
          </a:xfrm>
          <a:prstGeom prst="rect">
            <a:avLst/>
          </a:prstGeom>
        </p:spPr>
        <p:txBody>
          <a:bodyPr spcFirstLastPara="1" wrap="square" lIns="91425" tIns="91425" rIns="91425" bIns="91425" anchor="ctr" anchorCtr="0">
            <a:noAutofit/>
          </a:bodyPr>
          <a:lstStyle/>
          <a:p>
            <a:pPr lvl="0"/>
            <a:r>
              <a:rPr lang="en-IN" sz="3000" b="1" dirty="0" smtClean="0">
                <a:latin typeface="Times New Roman" pitchFamily="18" charset="0"/>
                <a:cs typeface="Times New Roman" pitchFamily="18" charset="0"/>
              </a:rPr>
              <a:t> Overview of change management </a:t>
            </a:r>
            <a:r>
              <a:rPr lang="en-IN" sz="3000" b="1" dirty="0" smtClean="0">
                <a:latin typeface="Times New Roman" pitchFamily="18" charset="0"/>
                <a:cs typeface="Times New Roman" pitchFamily="18" charset="0"/>
              </a:rPr>
              <a:t>and the company</a:t>
            </a:r>
            <a:endParaRPr sz="3000" dirty="0">
              <a:latin typeface="Times New Roman" pitchFamily="18" charset="0"/>
              <a:cs typeface="Times New Roman" pitchFamily="18" charset="0"/>
            </a:endParaRPr>
          </a:p>
        </p:txBody>
      </p:sp>
      <p:grpSp>
        <p:nvGrpSpPr>
          <p:cNvPr id="3329" name="Google Shape;3329;p49"/>
          <p:cNvGrpSpPr/>
          <p:nvPr/>
        </p:nvGrpSpPr>
        <p:grpSpPr>
          <a:xfrm rot="899960">
            <a:off x="6207078" y="1186053"/>
            <a:ext cx="2240718" cy="2946128"/>
            <a:chOff x="5613453" y="1078497"/>
            <a:chExt cx="2618702" cy="2988270"/>
          </a:xfrm>
        </p:grpSpPr>
        <p:sp>
          <p:nvSpPr>
            <p:cNvPr id="3330" name="Google Shape;3330;p49"/>
            <p:cNvSpPr/>
            <p:nvPr/>
          </p:nvSpPr>
          <p:spPr>
            <a:xfrm>
              <a:off x="5897112" y="1629585"/>
              <a:ext cx="1063850" cy="1891367"/>
            </a:xfrm>
            <a:custGeom>
              <a:avLst/>
              <a:gdLst/>
              <a:ahLst/>
              <a:cxnLst/>
              <a:rect l="l" t="t" r="r" b="b"/>
              <a:pathLst>
                <a:path w="7666" h="13629" extrusionOk="0">
                  <a:moveTo>
                    <a:pt x="6732" y="1"/>
                  </a:moveTo>
                  <a:cubicBezTo>
                    <a:pt x="4599" y="2215"/>
                    <a:pt x="2303" y="4178"/>
                    <a:pt x="0" y="6222"/>
                  </a:cubicBezTo>
                  <a:cubicBezTo>
                    <a:pt x="2474" y="8777"/>
                    <a:pt x="5029" y="11243"/>
                    <a:pt x="7666" y="13628"/>
                  </a:cubicBezTo>
                  <a:cubicBezTo>
                    <a:pt x="7666" y="13206"/>
                    <a:pt x="7584" y="12865"/>
                    <a:pt x="7584" y="12524"/>
                  </a:cubicBezTo>
                  <a:cubicBezTo>
                    <a:pt x="7584" y="12436"/>
                    <a:pt x="7495" y="12354"/>
                    <a:pt x="7413" y="12265"/>
                  </a:cubicBezTo>
                  <a:cubicBezTo>
                    <a:pt x="5451" y="10480"/>
                    <a:pt x="3407" y="8859"/>
                    <a:pt x="1533" y="7073"/>
                  </a:cubicBezTo>
                  <a:cubicBezTo>
                    <a:pt x="1193" y="6644"/>
                    <a:pt x="1111" y="6733"/>
                    <a:pt x="1533" y="6303"/>
                  </a:cubicBezTo>
                  <a:cubicBezTo>
                    <a:pt x="2985" y="4770"/>
                    <a:pt x="4518" y="3326"/>
                    <a:pt x="6221" y="1875"/>
                  </a:cubicBezTo>
                  <a:cubicBezTo>
                    <a:pt x="6732" y="1364"/>
                    <a:pt x="6984" y="853"/>
                    <a:pt x="6814" y="171"/>
                  </a:cubicBezTo>
                  <a:lnTo>
                    <a:pt x="673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31" name="Google Shape;3331;p49"/>
            <p:cNvSpPr/>
            <p:nvPr/>
          </p:nvSpPr>
          <p:spPr>
            <a:xfrm>
              <a:off x="6558938" y="2220635"/>
              <a:ext cx="331118" cy="390652"/>
            </a:xfrm>
            <a:custGeom>
              <a:avLst/>
              <a:gdLst/>
              <a:ahLst/>
              <a:cxnLst/>
              <a:rect l="l" t="t" r="r" b="b"/>
              <a:pathLst>
                <a:path w="2386" h="2815" extrusionOk="0">
                  <a:moveTo>
                    <a:pt x="2304" y="0"/>
                  </a:moveTo>
                  <a:cubicBezTo>
                    <a:pt x="1452" y="852"/>
                    <a:pt x="771" y="1622"/>
                    <a:pt x="1" y="2474"/>
                  </a:cubicBezTo>
                  <a:cubicBezTo>
                    <a:pt x="171" y="2555"/>
                    <a:pt x="341" y="2726"/>
                    <a:pt x="430" y="2814"/>
                  </a:cubicBezTo>
                  <a:cubicBezTo>
                    <a:pt x="1023" y="2215"/>
                    <a:pt x="1452" y="1622"/>
                    <a:pt x="2045" y="1022"/>
                  </a:cubicBezTo>
                  <a:cubicBezTo>
                    <a:pt x="2386" y="770"/>
                    <a:pt x="2304" y="430"/>
                    <a:pt x="230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32" name="Google Shape;3332;p49"/>
            <p:cNvSpPr/>
            <p:nvPr/>
          </p:nvSpPr>
          <p:spPr>
            <a:xfrm>
              <a:off x="6724498" y="2386057"/>
              <a:ext cx="189151" cy="354709"/>
            </a:xfrm>
            <a:custGeom>
              <a:avLst/>
              <a:gdLst/>
              <a:ahLst/>
              <a:cxnLst/>
              <a:rect l="l" t="t" r="r" b="b"/>
              <a:pathLst>
                <a:path w="1363" h="2556" extrusionOk="0">
                  <a:moveTo>
                    <a:pt x="1193" y="1"/>
                  </a:moveTo>
                  <a:cubicBezTo>
                    <a:pt x="770" y="430"/>
                    <a:pt x="429" y="852"/>
                    <a:pt x="0" y="1282"/>
                  </a:cubicBezTo>
                  <a:cubicBezTo>
                    <a:pt x="511" y="1704"/>
                    <a:pt x="852" y="2133"/>
                    <a:pt x="1363" y="2556"/>
                  </a:cubicBezTo>
                  <a:cubicBezTo>
                    <a:pt x="1281" y="1704"/>
                    <a:pt x="1193" y="941"/>
                    <a:pt x="11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33" name="Google Shape;3333;p49"/>
            <p:cNvSpPr/>
            <p:nvPr/>
          </p:nvSpPr>
          <p:spPr>
            <a:xfrm>
              <a:off x="6653583" y="2598801"/>
              <a:ext cx="272416" cy="296146"/>
            </a:xfrm>
            <a:custGeom>
              <a:avLst/>
              <a:gdLst/>
              <a:ahLst/>
              <a:cxnLst/>
              <a:rect l="l" t="t" r="r" b="b"/>
              <a:pathLst>
                <a:path w="1963" h="2134" extrusionOk="0">
                  <a:moveTo>
                    <a:pt x="341" y="1"/>
                  </a:moveTo>
                  <a:cubicBezTo>
                    <a:pt x="170" y="89"/>
                    <a:pt x="89" y="171"/>
                    <a:pt x="0" y="342"/>
                  </a:cubicBezTo>
                  <a:cubicBezTo>
                    <a:pt x="600" y="941"/>
                    <a:pt x="1281" y="1534"/>
                    <a:pt x="1874" y="2133"/>
                  </a:cubicBezTo>
                  <a:cubicBezTo>
                    <a:pt x="1962" y="1963"/>
                    <a:pt x="1874" y="1704"/>
                    <a:pt x="1704" y="1452"/>
                  </a:cubicBezTo>
                  <a:cubicBezTo>
                    <a:pt x="1363" y="1111"/>
                    <a:pt x="1022" y="771"/>
                    <a:pt x="770" y="342"/>
                  </a:cubicBezTo>
                  <a:cubicBezTo>
                    <a:pt x="600" y="260"/>
                    <a:pt x="511" y="1"/>
                    <a:pt x="34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34" name="Google Shape;3334;p49"/>
            <p:cNvSpPr/>
            <p:nvPr/>
          </p:nvSpPr>
          <p:spPr>
            <a:xfrm>
              <a:off x="5791226" y="2280170"/>
              <a:ext cx="153347" cy="165698"/>
            </a:xfrm>
            <a:custGeom>
              <a:avLst/>
              <a:gdLst/>
              <a:ahLst/>
              <a:cxnLst/>
              <a:rect l="l" t="t" r="r" b="b"/>
              <a:pathLst>
                <a:path w="1105" h="1194" extrusionOk="0">
                  <a:moveTo>
                    <a:pt x="593" y="1"/>
                  </a:moveTo>
                  <a:cubicBezTo>
                    <a:pt x="341" y="253"/>
                    <a:pt x="171" y="423"/>
                    <a:pt x="0" y="682"/>
                  </a:cubicBezTo>
                  <a:lnTo>
                    <a:pt x="511" y="1193"/>
                  </a:lnTo>
                  <a:cubicBezTo>
                    <a:pt x="763" y="1023"/>
                    <a:pt x="934" y="852"/>
                    <a:pt x="1104" y="682"/>
                  </a:cubicBezTo>
                  <a:cubicBezTo>
                    <a:pt x="934" y="423"/>
                    <a:pt x="763" y="253"/>
                    <a:pt x="5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35" name="Google Shape;3335;p49"/>
            <p:cNvSpPr/>
            <p:nvPr/>
          </p:nvSpPr>
          <p:spPr>
            <a:xfrm>
              <a:off x="6547697" y="1582401"/>
              <a:ext cx="153208" cy="177910"/>
            </a:xfrm>
            <a:custGeom>
              <a:avLst/>
              <a:gdLst/>
              <a:ahLst/>
              <a:cxnLst/>
              <a:rect l="l" t="t" r="r" b="b"/>
              <a:pathLst>
                <a:path w="1104" h="1282" extrusionOk="0">
                  <a:moveTo>
                    <a:pt x="422" y="0"/>
                  </a:moveTo>
                  <a:cubicBezTo>
                    <a:pt x="252" y="89"/>
                    <a:pt x="170" y="259"/>
                    <a:pt x="0" y="341"/>
                  </a:cubicBezTo>
                  <a:cubicBezTo>
                    <a:pt x="341" y="600"/>
                    <a:pt x="422" y="941"/>
                    <a:pt x="681" y="1281"/>
                  </a:cubicBezTo>
                  <a:cubicBezTo>
                    <a:pt x="763" y="1111"/>
                    <a:pt x="933" y="941"/>
                    <a:pt x="1104" y="770"/>
                  </a:cubicBezTo>
                  <a:cubicBezTo>
                    <a:pt x="852" y="511"/>
                    <a:pt x="681" y="259"/>
                    <a:pt x="4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36" name="Google Shape;3336;p49"/>
            <p:cNvSpPr/>
            <p:nvPr/>
          </p:nvSpPr>
          <p:spPr>
            <a:xfrm>
              <a:off x="6689526" y="3402595"/>
              <a:ext cx="153208" cy="165559"/>
            </a:xfrm>
            <a:custGeom>
              <a:avLst/>
              <a:gdLst/>
              <a:ahLst/>
              <a:cxnLst/>
              <a:rect l="l" t="t" r="r" b="b"/>
              <a:pathLst>
                <a:path w="1104" h="1193" extrusionOk="0">
                  <a:moveTo>
                    <a:pt x="341" y="0"/>
                  </a:moveTo>
                  <a:lnTo>
                    <a:pt x="0" y="341"/>
                  </a:lnTo>
                  <a:lnTo>
                    <a:pt x="852" y="1193"/>
                  </a:lnTo>
                  <a:lnTo>
                    <a:pt x="1104" y="682"/>
                  </a:lnTo>
                  <a:cubicBezTo>
                    <a:pt x="852" y="430"/>
                    <a:pt x="593" y="171"/>
                    <a:pt x="3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37" name="Google Shape;3337;p49"/>
            <p:cNvSpPr/>
            <p:nvPr/>
          </p:nvSpPr>
          <p:spPr>
            <a:xfrm>
              <a:off x="6051154" y="2067426"/>
              <a:ext cx="141967" cy="153347"/>
            </a:xfrm>
            <a:custGeom>
              <a:avLst/>
              <a:gdLst/>
              <a:ahLst/>
              <a:cxnLst/>
              <a:rect l="l" t="t" r="r" b="b"/>
              <a:pathLst>
                <a:path w="1023" h="1105" extrusionOk="0">
                  <a:moveTo>
                    <a:pt x="423" y="1"/>
                  </a:moveTo>
                  <a:cubicBezTo>
                    <a:pt x="253" y="82"/>
                    <a:pt x="171" y="253"/>
                    <a:pt x="1" y="423"/>
                  </a:cubicBezTo>
                  <a:cubicBezTo>
                    <a:pt x="253" y="593"/>
                    <a:pt x="342" y="852"/>
                    <a:pt x="512" y="1104"/>
                  </a:cubicBezTo>
                  <a:cubicBezTo>
                    <a:pt x="682" y="934"/>
                    <a:pt x="853" y="852"/>
                    <a:pt x="1023" y="682"/>
                  </a:cubicBezTo>
                  <a:cubicBezTo>
                    <a:pt x="764" y="423"/>
                    <a:pt x="594" y="253"/>
                    <a:pt x="4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38" name="Google Shape;3338;p49"/>
            <p:cNvSpPr/>
            <p:nvPr/>
          </p:nvSpPr>
          <p:spPr>
            <a:xfrm>
              <a:off x="6653583" y="1487756"/>
              <a:ext cx="141967" cy="177910"/>
            </a:xfrm>
            <a:custGeom>
              <a:avLst/>
              <a:gdLst/>
              <a:ahLst/>
              <a:cxnLst/>
              <a:rect l="l" t="t" r="r" b="b"/>
              <a:pathLst>
                <a:path w="1023" h="1282" extrusionOk="0">
                  <a:moveTo>
                    <a:pt x="429" y="1"/>
                  </a:moveTo>
                  <a:cubicBezTo>
                    <a:pt x="259" y="90"/>
                    <a:pt x="170" y="260"/>
                    <a:pt x="0" y="342"/>
                  </a:cubicBezTo>
                  <a:cubicBezTo>
                    <a:pt x="341" y="601"/>
                    <a:pt x="341" y="941"/>
                    <a:pt x="600" y="1282"/>
                  </a:cubicBezTo>
                  <a:cubicBezTo>
                    <a:pt x="770" y="1193"/>
                    <a:pt x="852" y="1112"/>
                    <a:pt x="1022" y="941"/>
                  </a:cubicBezTo>
                  <a:cubicBezTo>
                    <a:pt x="770" y="601"/>
                    <a:pt x="600" y="342"/>
                    <a:pt x="4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39" name="Google Shape;3339;p49"/>
            <p:cNvSpPr/>
            <p:nvPr/>
          </p:nvSpPr>
          <p:spPr>
            <a:xfrm>
              <a:off x="6748090" y="1369657"/>
              <a:ext cx="83404" cy="225093"/>
            </a:xfrm>
            <a:custGeom>
              <a:avLst/>
              <a:gdLst/>
              <a:ahLst/>
              <a:cxnLst/>
              <a:rect l="l" t="t" r="r" b="b"/>
              <a:pathLst>
                <a:path w="601" h="1622" extrusionOk="0">
                  <a:moveTo>
                    <a:pt x="600" y="0"/>
                  </a:moveTo>
                  <a:cubicBezTo>
                    <a:pt x="341" y="259"/>
                    <a:pt x="171" y="430"/>
                    <a:pt x="1" y="511"/>
                  </a:cubicBezTo>
                  <a:cubicBezTo>
                    <a:pt x="171" y="941"/>
                    <a:pt x="341" y="1281"/>
                    <a:pt x="512" y="1622"/>
                  </a:cubicBezTo>
                  <a:lnTo>
                    <a:pt x="600" y="1622"/>
                  </a:lnTo>
                  <a:lnTo>
                    <a:pt x="60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40" name="Google Shape;3340;p49"/>
            <p:cNvSpPr/>
            <p:nvPr/>
          </p:nvSpPr>
          <p:spPr>
            <a:xfrm>
              <a:off x="6393516" y="1747823"/>
              <a:ext cx="130587" cy="177910"/>
            </a:xfrm>
            <a:custGeom>
              <a:avLst/>
              <a:gdLst/>
              <a:ahLst/>
              <a:cxnLst/>
              <a:rect l="l" t="t" r="r" b="b"/>
              <a:pathLst>
                <a:path w="941" h="1282" extrusionOk="0">
                  <a:moveTo>
                    <a:pt x="259" y="1"/>
                  </a:moveTo>
                  <a:cubicBezTo>
                    <a:pt x="171" y="89"/>
                    <a:pt x="0" y="171"/>
                    <a:pt x="0" y="341"/>
                  </a:cubicBezTo>
                  <a:cubicBezTo>
                    <a:pt x="171" y="600"/>
                    <a:pt x="259" y="941"/>
                    <a:pt x="511" y="1282"/>
                  </a:cubicBezTo>
                  <a:cubicBezTo>
                    <a:pt x="600" y="1111"/>
                    <a:pt x="770" y="941"/>
                    <a:pt x="941" y="852"/>
                  </a:cubicBezTo>
                  <a:cubicBezTo>
                    <a:pt x="682" y="512"/>
                    <a:pt x="430" y="34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41" name="Google Shape;3341;p49"/>
            <p:cNvSpPr/>
            <p:nvPr/>
          </p:nvSpPr>
          <p:spPr>
            <a:xfrm>
              <a:off x="6854948" y="3556637"/>
              <a:ext cx="129616" cy="141967"/>
            </a:xfrm>
            <a:custGeom>
              <a:avLst/>
              <a:gdLst/>
              <a:ahLst/>
              <a:cxnLst/>
              <a:rect l="l" t="t" r="r" b="b"/>
              <a:pathLst>
                <a:path w="934" h="1023" extrusionOk="0">
                  <a:moveTo>
                    <a:pt x="253" y="1"/>
                  </a:moveTo>
                  <a:cubicBezTo>
                    <a:pt x="171" y="83"/>
                    <a:pt x="82" y="171"/>
                    <a:pt x="0" y="342"/>
                  </a:cubicBezTo>
                  <a:cubicBezTo>
                    <a:pt x="253" y="594"/>
                    <a:pt x="511" y="853"/>
                    <a:pt x="852" y="1023"/>
                  </a:cubicBezTo>
                  <a:cubicBezTo>
                    <a:pt x="934" y="512"/>
                    <a:pt x="764" y="171"/>
                    <a:pt x="2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42" name="Google Shape;3342;p49"/>
            <p:cNvSpPr/>
            <p:nvPr/>
          </p:nvSpPr>
          <p:spPr>
            <a:xfrm>
              <a:off x="6228094" y="2953375"/>
              <a:ext cx="118236" cy="141967"/>
            </a:xfrm>
            <a:custGeom>
              <a:avLst/>
              <a:gdLst/>
              <a:ahLst/>
              <a:cxnLst/>
              <a:rect l="l" t="t" r="r" b="b"/>
              <a:pathLst>
                <a:path w="852" h="1023" extrusionOk="0">
                  <a:moveTo>
                    <a:pt x="429" y="1"/>
                  </a:moveTo>
                  <a:cubicBezTo>
                    <a:pt x="259" y="260"/>
                    <a:pt x="89" y="430"/>
                    <a:pt x="0" y="512"/>
                  </a:cubicBezTo>
                  <a:cubicBezTo>
                    <a:pt x="170" y="682"/>
                    <a:pt x="259" y="853"/>
                    <a:pt x="429" y="1023"/>
                  </a:cubicBezTo>
                  <a:cubicBezTo>
                    <a:pt x="600" y="853"/>
                    <a:pt x="681" y="682"/>
                    <a:pt x="852" y="430"/>
                  </a:cubicBezTo>
                  <a:cubicBezTo>
                    <a:pt x="681" y="342"/>
                    <a:pt x="511" y="171"/>
                    <a:pt x="4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43" name="Google Shape;3343;p49"/>
            <p:cNvSpPr/>
            <p:nvPr/>
          </p:nvSpPr>
          <p:spPr>
            <a:xfrm>
              <a:off x="6464431" y="1676908"/>
              <a:ext cx="141967" cy="154318"/>
            </a:xfrm>
            <a:custGeom>
              <a:avLst/>
              <a:gdLst/>
              <a:ahLst/>
              <a:cxnLst/>
              <a:rect l="l" t="t" r="r" b="b"/>
              <a:pathLst>
                <a:path w="1023" h="1112" extrusionOk="0">
                  <a:moveTo>
                    <a:pt x="341" y="1"/>
                  </a:moveTo>
                  <a:cubicBezTo>
                    <a:pt x="259" y="1"/>
                    <a:pt x="89" y="171"/>
                    <a:pt x="0" y="260"/>
                  </a:cubicBezTo>
                  <a:cubicBezTo>
                    <a:pt x="341" y="512"/>
                    <a:pt x="430" y="852"/>
                    <a:pt x="682" y="1111"/>
                  </a:cubicBezTo>
                  <a:cubicBezTo>
                    <a:pt x="770" y="1023"/>
                    <a:pt x="852" y="941"/>
                    <a:pt x="1022" y="852"/>
                  </a:cubicBezTo>
                  <a:cubicBezTo>
                    <a:pt x="770" y="512"/>
                    <a:pt x="511" y="260"/>
                    <a:pt x="3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44" name="Google Shape;3344;p49"/>
            <p:cNvSpPr/>
            <p:nvPr/>
          </p:nvSpPr>
          <p:spPr>
            <a:xfrm>
              <a:off x="6322601" y="1831089"/>
              <a:ext cx="106996" cy="165559"/>
            </a:xfrm>
            <a:custGeom>
              <a:avLst/>
              <a:gdLst/>
              <a:ahLst/>
              <a:cxnLst/>
              <a:rect l="l" t="t" r="r" b="b"/>
              <a:pathLst>
                <a:path w="771" h="1193" extrusionOk="0">
                  <a:moveTo>
                    <a:pt x="171" y="0"/>
                  </a:moveTo>
                  <a:cubicBezTo>
                    <a:pt x="89" y="82"/>
                    <a:pt x="0" y="171"/>
                    <a:pt x="0" y="341"/>
                  </a:cubicBezTo>
                  <a:cubicBezTo>
                    <a:pt x="171" y="593"/>
                    <a:pt x="259" y="934"/>
                    <a:pt x="430" y="1193"/>
                  </a:cubicBezTo>
                  <a:cubicBezTo>
                    <a:pt x="511" y="1104"/>
                    <a:pt x="682" y="934"/>
                    <a:pt x="770" y="763"/>
                  </a:cubicBezTo>
                  <a:cubicBezTo>
                    <a:pt x="600" y="511"/>
                    <a:pt x="430" y="252"/>
                    <a:pt x="1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45" name="Google Shape;3345;p49"/>
            <p:cNvSpPr/>
            <p:nvPr/>
          </p:nvSpPr>
          <p:spPr>
            <a:xfrm>
              <a:off x="6393516" y="3118936"/>
              <a:ext cx="106996" cy="141967"/>
            </a:xfrm>
            <a:custGeom>
              <a:avLst/>
              <a:gdLst/>
              <a:ahLst/>
              <a:cxnLst/>
              <a:rect l="l" t="t" r="r" b="b"/>
              <a:pathLst>
                <a:path w="771" h="1023" extrusionOk="0">
                  <a:moveTo>
                    <a:pt x="430" y="0"/>
                  </a:moveTo>
                  <a:cubicBezTo>
                    <a:pt x="259" y="259"/>
                    <a:pt x="171" y="341"/>
                    <a:pt x="0" y="600"/>
                  </a:cubicBezTo>
                  <a:cubicBezTo>
                    <a:pt x="171" y="682"/>
                    <a:pt x="341" y="852"/>
                    <a:pt x="511" y="1022"/>
                  </a:cubicBezTo>
                  <a:cubicBezTo>
                    <a:pt x="600" y="770"/>
                    <a:pt x="682" y="600"/>
                    <a:pt x="770" y="430"/>
                  </a:cubicBezTo>
                  <a:cubicBezTo>
                    <a:pt x="682" y="259"/>
                    <a:pt x="511" y="171"/>
                    <a:pt x="4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46" name="Google Shape;3346;p49"/>
            <p:cNvSpPr/>
            <p:nvPr/>
          </p:nvSpPr>
          <p:spPr>
            <a:xfrm>
              <a:off x="6074885" y="2823897"/>
              <a:ext cx="118236" cy="129616"/>
            </a:xfrm>
            <a:custGeom>
              <a:avLst/>
              <a:gdLst/>
              <a:ahLst/>
              <a:cxnLst/>
              <a:rect l="l" t="t" r="r" b="b"/>
              <a:pathLst>
                <a:path w="852" h="934" extrusionOk="0">
                  <a:moveTo>
                    <a:pt x="511" y="0"/>
                  </a:moveTo>
                  <a:lnTo>
                    <a:pt x="0" y="511"/>
                  </a:lnTo>
                  <a:lnTo>
                    <a:pt x="423" y="934"/>
                  </a:lnTo>
                  <a:cubicBezTo>
                    <a:pt x="593" y="682"/>
                    <a:pt x="763" y="511"/>
                    <a:pt x="852" y="341"/>
                  </a:cubicBezTo>
                  <a:cubicBezTo>
                    <a:pt x="763" y="171"/>
                    <a:pt x="682" y="82"/>
                    <a:pt x="51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47" name="Google Shape;3347;p49"/>
            <p:cNvSpPr/>
            <p:nvPr/>
          </p:nvSpPr>
          <p:spPr>
            <a:xfrm>
              <a:off x="6157179" y="1996511"/>
              <a:ext cx="118236" cy="141967"/>
            </a:xfrm>
            <a:custGeom>
              <a:avLst/>
              <a:gdLst/>
              <a:ahLst/>
              <a:cxnLst/>
              <a:rect l="l" t="t" r="r" b="b"/>
              <a:pathLst>
                <a:path w="852" h="1023" extrusionOk="0">
                  <a:moveTo>
                    <a:pt x="259" y="1"/>
                  </a:moveTo>
                  <a:cubicBezTo>
                    <a:pt x="170" y="82"/>
                    <a:pt x="0" y="171"/>
                    <a:pt x="0" y="253"/>
                  </a:cubicBezTo>
                  <a:cubicBezTo>
                    <a:pt x="170" y="512"/>
                    <a:pt x="259" y="764"/>
                    <a:pt x="511" y="1023"/>
                  </a:cubicBezTo>
                  <a:cubicBezTo>
                    <a:pt x="600" y="852"/>
                    <a:pt x="770" y="764"/>
                    <a:pt x="852" y="682"/>
                  </a:cubicBezTo>
                  <a:cubicBezTo>
                    <a:pt x="600" y="423"/>
                    <a:pt x="429" y="253"/>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48" name="Google Shape;3348;p49"/>
            <p:cNvSpPr/>
            <p:nvPr/>
          </p:nvSpPr>
          <p:spPr>
            <a:xfrm>
              <a:off x="5909324" y="2220635"/>
              <a:ext cx="106163" cy="130587"/>
            </a:xfrm>
            <a:custGeom>
              <a:avLst/>
              <a:gdLst/>
              <a:ahLst/>
              <a:cxnLst/>
              <a:rect l="l" t="t" r="r" b="b"/>
              <a:pathLst>
                <a:path w="765" h="941" extrusionOk="0">
                  <a:moveTo>
                    <a:pt x="253" y="0"/>
                  </a:moveTo>
                  <a:cubicBezTo>
                    <a:pt x="171" y="0"/>
                    <a:pt x="83" y="171"/>
                    <a:pt x="1" y="259"/>
                  </a:cubicBezTo>
                  <a:cubicBezTo>
                    <a:pt x="171" y="511"/>
                    <a:pt x="253" y="770"/>
                    <a:pt x="423" y="941"/>
                  </a:cubicBezTo>
                  <a:cubicBezTo>
                    <a:pt x="594" y="852"/>
                    <a:pt x="682" y="770"/>
                    <a:pt x="764" y="682"/>
                  </a:cubicBezTo>
                  <a:cubicBezTo>
                    <a:pt x="594" y="430"/>
                    <a:pt x="423" y="171"/>
                    <a:pt x="25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49" name="Google Shape;3349;p49"/>
            <p:cNvSpPr/>
            <p:nvPr/>
          </p:nvSpPr>
          <p:spPr>
            <a:xfrm>
              <a:off x="5991619" y="2740631"/>
              <a:ext cx="106996" cy="118375"/>
            </a:xfrm>
            <a:custGeom>
              <a:avLst/>
              <a:gdLst/>
              <a:ahLst/>
              <a:cxnLst/>
              <a:rect l="l" t="t" r="r" b="b"/>
              <a:pathLst>
                <a:path w="771" h="853" extrusionOk="0">
                  <a:moveTo>
                    <a:pt x="512" y="1"/>
                  </a:moveTo>
                  <a:lnTo>
                    <a:pt x="1" y="512"/>
                  </a:lnTo>
                  <a:cubicBezTo>
                    <a:pt x="89" y="682"/>
                    <a:pt x="260" y="771"/>
                    <a:pt x="341" y="853"/>
                  </a:cubicBezTo>
                  <a:cubicBezTo>
                    <a:pt x="512" y="682"/>
                    <a:pt x="682" y="430"/>
                    <a:pt x="771" y="260"/>
                  </a:cubicBezTo>
                  <a:lnTo>
                    <a:pt x="51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50" name="Google Shape;3350;p49"/>
            <p:cNvSpPr/>
            <p:nvPr/>
          </p:nvSpPr>
          <p:spPr>
            <a:xfrm>
              <a:off x="6500374" y="3225794"/>
              <a:ext cx="106024" cy="106024"/>
            </a:xfrm>
            <a:custGeom>
              <a:avLst/>
              <a:gdLst/>
              <a:ahLst/>
              <a:cxnLst/>
              <a:rect l="l" t="t" r="r" b="b"/>
              <a:pathLst>
                <a:path w="764" h="764" extrusionOk="0">
                  <a:moveTo>
                    <a:pt x="341" y="0"/>
                  </a:moveTo>
                  <a:cubicBezTo>
                    <a:pt x="252" y="82"/>
                    <a:pt x="82" y="252"/>
                    <a:pt x="0" y="423"/>
                  </a:cubicBezTo>
                  <a:cubicBezTo>
                    <a:pt x="82" y="593"/>
                    <a:pt x="252" y="682"/>
                    <a:pt x="423" y="763"/>
                  </a:cubicBezTo>
                  <a:cubicBezTo>
                    <a:pt x="763" y="252"/>
                    <a:pt x="763" y="252"/>
                    <a:pt x="3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51" name="Google Shape;3351;p49"/>
            <p:cNvSpPr/>
            <p:nvPr/>
          </p:nvSpPr>
          <p:spPr>
            <a:xfrm>
              <a:off x="6240307" y="1913384"/>
              <a:ext cx="118375" cy="154179"/>
            </a:xfrm>
            <a:custGeom>
              <a:avLst/>
              <a:gdLst/>
              <a:ahLst/>
              <a:cxnLst/>
              <a:rect l="l" t="t" r="r" b="b"/>
              <a:pathLst>
                <a:path w="853" h="1111" extrusionOk="0">
                  <a:moveTo>
                    <a:pt x="82" y="0"/>
                  </a:moveTo>
                  <a:lnTo>
                    <a:pt x="82" y="0"/>
                  </a:lnTo>
                  <a:cubicBezTo>
                    <a:pt x="1" y="511"/>
                    <a:pt x="512" y="681"/>
                    <a:pt x="423" y="1111"/>
                  </a:cubicBezTo>
                  <a:cubicBezTo>
                    <a:pt x="593" y="1022"/>
                    <a:pt x="682" y="852"/>
                    <a:pt x="852" y="770"/>
                  </a:cubicBezTo>
                  <a:cubicBezTo>
                    <a:pt x="593" y="511"/>
                    <a:pt x="423" y="259"/>
                    <a:pt x="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52" name="Google Shape;3352;p49"/>
            <p:cNvSpPr/>
            <p:nvPr/>
          </p:nvSpPr>
          <p:spPr>
            <a:xfrm>
              <a:off x="6594881" y="3307950"/>
              <a:ext cx="94783" cy="106996"/>
            </a:xfrm>
            <a:custGeom>
              <a:avLst/>
              <a:gdLst/>
              <a:ahLst/>
              <a:cxnLst/>
              <a:rect l="l" t="t" r="r" b="b"/>
              <a:pathLst>
                <a:path w="683" h="771" extrusionOk="0">
                  <a:moveTo>
                    <a:pt x="341" y="1"/>
                  </a:moveTo>
                  <a:cubicBezTo>
                    <a:pt x="253" y="171"/>
                    <a:pt x="82" y="260"/>
                    <a:pt x="1" y="430"/>
                  </a:cubicBezTo>
                  <a:cubicBezTo>
                    <a:pt x="82" y="601"/>
                    <a:pt x="253" y="682"/>
                    <a:pt x="423" y="771"/>
                  </a:cubicBezTo>
                  <a:cubicBezTo>
                    <a:pt x="512" y="601"/>
                    <a:pt x="593" y="512"/>
                    <a:pt x="682" y="342"/>
                  </a:cubicBezTo>
                  <a:cubicBezTo>
                    <a:pt x="593" y="171"/>
                    <a:pt x="512" y="90"/>
                    <a:pt x="3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53" name="Google Shape;3353;p49"/>
            <p:cNvSpPr/>
            <p:nvPr/>
          </p:nvSpPr>
          <p:spPr>
            <a:xfrm>
              <a:off x="5980239" y="2161932"/>
              <a:ext cx="106163" cy="129755"/>
            </a:xfrm>
            <a:custGeom>
              <a:avLst/>
              <a:gdLst/>
              <a:ahLst/>
              <a:cxnLst/>
              <a:rect l="l" t="t" r="r" b="b"/>
              <a:pathLst>
                <a:path w="765" h="935" extrusionOk="0">
                  <a:moveTo>
                    <a:pt x="171" y="1"/>
                  </a:moveTo>
                  <a:cubicBezTo>
                    <a:pt x="171" y="1"/>
                    <a:pt x="83" y="1"/>
                    <a:pt x="83" y="83"/>
                  </a:cubicBezTo>
                  <a:cubicBezTo>
                    <a:pt x="1" y="423"/>
                    <a:pt x="342" y="594"/>
                    <a:pt x="423" y="934"/>
                  </a:cubicBezTo>
                  <a:cubicBezTo>
                    <a:pt x="594" y="853"/>
                    <a:pt x="682" y="764"/>
                    <a:pt x="764" y="594"/>
                  </a:cubicBezTo>
                  <a:lnTo>
                    <a:pt x="17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54" name="Google Shape;3354;p49"/>
            <p:cNvSpPr/>
            <p:nvPr/>
          </p:nvSpPr>
          <p:spPr>
            <a:xfrm>
              <a:off x="5791226" y="2544262"/>
              <a:ext cx="94645" cy="102000"/>
            </a:xfrm>
            <a:custGeom>
              <a:avLst/>
              <a:gdLst/>
              <a:ahLst/>
              <a:cxnLst/>
              <a:rect l="l" t="t" r="r" b="b"/>
              <a:pathLst>
                <a:path w="682" h="735" extrusionOk="0">
                  <a:moveTo>
                    <a:pt x="429" y="1"/>
                  </a:moveTo>
                  <a:cubicBezTo>
                    <a:pt x="290" y="1"/>
                    <a:pt x="162" y="155"/>
                    <a:pt x="0" y="482"/>
                  </a:cubicBezTo>
                  <a:cubicBezTo>
                    <a:pt x="0" y="564"/>
                    <a:pt x="82" y="653"/>
                    <a:pt x="252" y="735"/>
                  </a:cubicBezTo>
                  <a:cubicBezTo>
                    <a:pt x="341" y="482"/>
                    <a:pt x="511" y="312"/>
                    <a:pt x="682" y="142"/>
                  </a:cubicBezTo>
                  <a:cubicBezTo>
                    <a:pt x="589" y="49"/>
                    <a:pt x="507" y="1"/>
                    <a:pt x="4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55" name="Google Shape;3355;p49"/>
            <p:cNvSpPr/>
            <p:nvPr/>
          </p:nvSpPr>
          <p:spPr>
            <a:xfrm>
              <a:off x="5862140" y="2611152"/>
              <a:ext cx="106024" cy="106024"/>
            </a:xfrm>
            <a:custGeom>
              <a:avLst/>
              <a:gdLst/>
              <a:ahLst/>
              <a:cxnLst/>
              <a:rect l="l" t="t" r="r" b="b"/>
              <a:pathLst>
                <a:path w="764" h="764" extrusionOk="0">
                  <a:moveTo>
                    <a:pt x="593" y="0"/>
                  </a:moveTo>
                  <a:lnTo>
                    <a:pt x="593" y="0"/>
                  </a:lnTo>
                  <a:cubicBezTo>
                    <a:pt x="341" y="171"/>
                    <a:pt x="171" y="341"/>
                    <a:pt x="0" y="511"/>
                  </a:cubicBezTo>
                  <a:cubicBezTo>
                    <a:pt x="82" y="593"/>
                    <a:pt x="82" y="682"/>
                    <a:pt x="252" y="764"/>
                  </a:cubicBezTo>
                  <a:cubicBezTo>
                    <a:pt x="252" y="511"/>
                    <a:pt x="763" y="423"/>
                    <a:pt x="5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56" name="Google Shape;3356;p49"/>
            <p:cNvSpPr/>
            <p:nvPr/>
          </p:nvSpPr>
          <p:spPr>
            <a:xfrm>
              <a:off x="5933055" y="2669716"/>
              <a:ext cx="94645" cy="118375"/>
            </a:xfrm>
            <a:custGeom>
              <a:avLst/>
              <a:gdLst/>
              <a:ahLst/>
              <a:cxnLst/>
              <a:rect l="l" t="t" r="r" b="b"/>
              <a:pathLst>
                <a:path w="682" h="853" extrusionOk="0">
                  <a:moveTo>
                    <a:pt x="511" y="1"/>
                  </a:moveTo>
                  <a:lnTo>
                    <a:pt x="511" y="1"/>
                  </a:lnTo>
                  <a:cubicBezTo>
                    <a:pt x="341" y="260"/>
                    <a:pt x="171" y="430"/>
                    <a:pt x="0" y="600"/>
                  </a:cubicBezTo>
                  <a:cubicBezTo>
                    <a:pt x="82" y="682"/>
                    <a:pt x="82" y="771"/>
                    <a:pt x="252" y="853"/>
                  </a:cubicBezTo>
                  <a:cubicBezTo>
                    <a:pt x="341" y="600"/>
                    <a:pt x="682" y="430"/>
                    <a:pt x="5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57" name="Google Shape;3357;p49"/>
            <p:cNvSpPr/>
            <p:nvPr/>
          </p:nvSpPr>
          <p:spPr>
            <a:xfrm>
              <a:off x="6169392" y="2906191"/>
              <a:ext cx="71053" cy="94645"/>
            </a:xfrm>
            <a:custGeom>
              <a:avLst/>
              <a:gdLst/>
              <a:ahLst/>
              <a:cxnLst/>
              <a:rect l="l" t="t" r="r" b="b"/>
              <a:pathLst>
                <a:path w="512" h="682" extrusionOk="0">
                  <a:moveTo>
                    <a:pt x="423" y="0"/>
                  </a:moveTo>
                  <a:cubicBezTo>
                    <a:pt x="253" y="171"/>
                    <a:pt x="82" y="341"/>
                    <a:pt x="1" y="511"/>
                  </a:cubicBezTo>
                  <a:cubicBezTo>
                    <a:pt x="1" y="600"/>
                    <a:pt x="82" y="682"/>
                    <a:pt x="171" y="682"/>
                  </a:cubicBezTo>
                  <a:cubicBezTo>
                    <a:pt x="341" y="511"/>
                    <a:pt x="423" y="259"/>
                    <a:pt x="51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58" name="Google Shape;3358;p49"/>
            <p:cNvSpPr/>
            <p:nvPr/>
          </p:nvSpPr>
          <p:spPr>
            <a:xfrm>
              <a:off x="5613453" y="2800305"/>
              <a:ext cx="1418421" cy="1266462"/>
            </a:xfrm>
            <a:custGeom>
              <a:avLst/>
              <a:gdLst/>
              <a:ahLst/>
              <a:cxnLst/>
              <a:rect l="l" t="t" r="r" b="b"/>
              <a:pathLst>
                <a:path w="10221" h="9126" extrusionOk="0">
                  <a:moveTo>
                    <a:pt x="259" y="0"/>
                  </a:moveTo>
                  <a:cubicBezTo>
                    <a:pt x="171" y="0"/>
                    <a:pt x="89" y="0"/>
                    <a:pt x="89" y="82"/>
                  </a:cubicBezTo>
                  <a:cubicBezTo>
                    <a:pt x="0" y="252"/>
                    <a:pt x="89" y="341"/>
                    <a:pt x="171" y="423"/>
                  </a:cubicBezTo>
                  <a:cubicBezTo>
                    <a:pt x="600" y="852"/>
                    <a:pt x="1022" y="1363"/>
                    <a:pt x="1533" y="1785"/>
                  </a:cubicBezTo>
                  <a:cubicBezTo>
                    <a:pt x="4007" y="3918"/>
                    <a:pt x="6473" y="6132"/>
                    <a:pt x="8946" y="8428"/>
                  </a:cubicBezTo>
                  <a:cubicBezTo>
                    <a:pt x="9199" y="8599"/>
                    <a:pt x="9457" y="8858"/>
                    <a:pt x="9710" y="9028"/>
                  </a:cubicBezTo>
                  <a:cubicBezTo>
                    <a:pt x="9761" y="9076"/>
                    <a:pt x="9840" y="9125"/>
                    <a:pt x="9913" y="9125"/>
                  </a:cubicBezTo>
                  <a:cubicBezTo>
                    <a:pt x="9966" y="9125"/>
                    <a:pt x="10016" y="9099"/>
                    <a:pt x="10050" y="9028"/>
                  </a:cubicBezTo>
                  <a:cubicBezTo>
                    <a:pt x="10221" y="8939"/>
                    <a:pt x="10139" y="8769"/>
                    <a:pt x="10050" y="8687"/>
                  </a:cubicBezTo>
                  <a:cubicBezTo>
                    <a:pt x="9798" y="8258"/>
                    <a:pt x="9539" y="7917"/>
                    <a:pt x="9199" y="7665"/>
                  </a:cubicBezTo>
                  <a:lnTo>
                    <a:pt x="6391" y="5110"/>
                  </a:lnTo>
                  <a:cubicBezTo>
                    <a:pt x="4429" y="3407"/>
                    <a:pt x="2474" y="1785"/>
                    <a:pt x="511" y="82"/>
                  </a:cubicBezTo>
                  <a:cubicBezTo>
                    <a:pt x="511" y="0"/>
                    <a:pt x="430" y="0"/>
                    <a:pt x="25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59" name="Google Shape;3359;p49"/>
            <p:cNvSpPr/>
            <p:nvPr/>
          </p:nvSpPr>
          <p:spPr>
            <a:xfrm>
              <a:off x="5613453" y="1084471"/>
              <a:ext cx="1276593" cy="1148503"/>
            </a:xfrm>
            <a:custGeom>
              <a:avLst/>
              <a:gdLst/>
              <a:ahLst/>
              <a:cxnLst/>
              <a:rect l="l" t="t" r="r" b="b"/>
              <a:pathLst>
                <a:path w="9199" h="8276" extrusionOk="0">
                  <a:moveTo>
                    <a:pt x="8931" y="0"/>
                  </a:moveTo>
                  <a:cubicBezTo>
                    <a:pt x="8856" y="0"/>
                    <a:pt x="8785" y="49"/>
                    <a:pt x="8688" y="100"/>
                  </a:cubicBezTo>
                  <a:lnTo>
                    <a:pt x="8177" y="611"/>
                  </a:lnTo>
                  <a:lnTo>
                    <a:pt x="1281" y="6743"/>
                  </a:lnTo>
                  <a:cubicBezTo>
                    <a:pt x="852" y="7084"/>
                    <a:pt x="511" y="7424"/>
                    <a:pt x="171" y="7847"/>
                  </a:cubicBezTo>
                  <a:cubicBezTo>
                    <a:pt x="89" y="7935"/>
                    <a:pt x="0" y="8017"/>
                    <a:pt x="89" y="8106"/>
                  </a:cubicBezTo>
                  <a:cubicBezTo>
                    <a:pt x="89" y="8187"/>
                    <a:pt x="171" y="8276"/>
                    <a:pt x="259" y="8276"/>
                  </a:cubicBezTo>
                  <a:cubicBezTo>
                    <a:pt x="341" y="8276"/>
                    <a:pt x="430" y="8187"/>
                    <a:pt x="511" y="8106"/>
                  </a:cubicBezTo>
                  <a:cubicBezTo>
                    <a:pt x="1452" y="7336"/>
                    <a:pt x="2303" y="6573"/>
                    <a:pt x="3155" y="5803"/>
                  </a:cubicBezTo>
                  <a:cubicBezTo>
                    <a:pt x="4940" y="4358"/>
                    <a:pt x="6643" y="2825"/>
                    <a:pt x="8347" y="1292"/>
                  </a:cubicBezTo>
                  <a:cubicBezTo>
                    <a:pt x="8606" y="1033"/>
                    <a:pt x="8858" y="781"/>
                    <a:pt x="9028" y="440"/>
                  </a:cubicBezTo>
                  <a:cubicBezTo>
                    <a:pt x="9117" y="352"/>
                    <a:pt x="9199" y="182"/>
                    <a:pt x="9117" y="100"/>
                  </a:cubicBezTo>
                  <a:cubicBezTo>
                    <a:pt x="9044" y="27"/>
                    <a:pt x="8986" y="0"/>
                    <a:pt x="89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60" name="Google Shape;3360;p49"/>
            <p:cNvSpPr/>
            <p:nvPr/>
          </p:nvSpPr>
          <p:spPr>
            <a:xfrm rot="10800000">
              <a:off x="6884647" y="1624313"/>
              <a:ext cx="1063849" cy="1891364"/>
            </a:xfrm>
            <a:custGeom>
              <a:avLst/>
              <a:gdLst/>
              <a:ahLst/>
              <a:cxnLst/>
              <a:rect l="l" t="t" r="r" b="b"/>
              <a:pathLst>
                <a:path w="7666" h="13629" extrusionOk="0">
                  <a:moveTo>
                    <a:pt x="6732" y="1"/>
                  </a:moveTo>
                  <a:cubicBezTo>
                    <a:pt x="4599" y="2215"/>
                    <a:pt x="2303" y="4178"/>
                    <a:pt x="0" y="6222"/>
                  </a:cubicBezTo>
                  <a:cubicBezTo>
                    <a:pt x="2474" y="8777"/>
                    <a:pt x="5029" y="11243"/>
                    <a:pt x="7666" y="13628"/>
                  </a:cubicBezTo>
                  <a:cubicBezTo>
                    <a:pt x="7666" y="13206"/>
                    <a:pt x="7584" y="12865"/>
                    <a:pt x="7584" y="12524"/>
                  </a:cubicBezTo>
                  <a:cubicBezTo>
                    <a:pt x="7584" y="12436"/>
                    <a:pt x="7495" y="12354"/>
                    <a:pt x="7413" y="12265"/>
                  </a:cubicBezTo>
                  <a:cubicBezTo>
                    <a:pt x="5451" y="10480"/>
                    <a:pt x="3407" y="8859"/>
                    <a:pt x="1533" y="7073"/>
                  </a:cubicBezTo>
                  <a:cubicBezTo>
                    <a:pt x="1193" y="6644"/>
                    <a:pt x="1111" y="6733"/>
                    <a:pt x="1533" y="6303"/>
                  </a:cubicBezTo>
                  <a:cubicBezTo>
                    <a:pt x="2985" y="4770"/>
                    <a:pt x="4518" y="3326"/>
                    <a:pt x="6221" y="1875"/>
                  </a:cubicBezTo>
                  <a:cubicBezTo>
                    <a:pt x="6732" y="1364"/>
                    <a:pt x="6984" y="853"/>
                    <a:pt x="6814" y="171"/>
                  </a:cubicBezTo>
                  <a:lnTo>
                    <a:pt x="673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61" name="Google Shape;3361;p49"/>
            <p:cNvSpPr/>
            <p:nvPr/>
          </p:nvSpPr>
          <p:spPr>
            <a:xfrm rot="10800000">
              <a:off x="6955553" y="2533976"/>
              <a:ext cx="331117" cy="390652"/>
            </a:xfrm>
            <a:custGeom>
              <a:avLst/>
              <a:gdLst/>
              <a:ahLst/>
              <a:cxnLst/>
              <a:rect l="l" t="t" r="r" b="b"/>
              <a:pathLst>
                <a:path w="2386" h="2815" extrusionOk="0">
                  <a:moveTo>
                    <a:pt x="2304" y="0"/>
                  </a:moveTo>
                  <a:cubicBezTo>
                    <a:pt x="1452" y="852"/>
                    <a:pt x="771" y="1622"/>
                    <a:pt x="1" y="2474"/>
                  </a:cubicBezTo>
                  <a:cubicBezTo>
                    <a:pt x="171" y="2555"/>
                    <a:pt x="341" y="2726"/>
                    <a:pt x="430" y="2814"/>
                  </a:cubicBezTo>
                  <a:cubicBezTo>
                    <a:pt x="1023" y="2215"/>
                    <a:pt x="1452" y="1622"/>
                    <a:pt x="2045" y="1022"/>
                  </a:cubicBezTo>
                  <a:cubicBezTo>
                    <a:pt x="2386" y="770"/>
                    <a:pt x="2304" y="430"/>
                    <a:pt x="230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62" name="Google Shape;3362;p49"/>
            <p:cNvSpPr/>
            <p:nvPr/>
          </p:nvSpPr>
          <p:spPr>
            <a:xfrm rot="10800000">
              <a:off x="6931959" y="2404497"/>
              <a:ext cx="189150" cy="354709"/>
            </a:xfrm>
            <a:custGeom>
              <a:avLst/>
              <a:gdLst/>
              <a:ahLst/>
              <a:cxnLst/>
              <a:rect l="l" t="t" r="r" b="b"/>
              <a:pathLst>
                <a:path w="1363" h="2556" extrusionOk="0">
                  <a:moveTo>
                    <a:pt x="1193" y="1"/>
                  </a:moveTo>
                  <a:cubicBezTo>
                    <a:pt x="770" y="430"/>
                    <a:pt x="429" y="852"/>
                    <a:pt x="0" y="1282"/>
                  </a:cubicBezTo>
                  <a:cubicBezTo>
                    <a:pt x="511" y="1704"/>
                    <a:pt x="852" y="2133"/>
                    <a:pt x="1363" y="2556"/>
                  </a:cubicBezTo>
                  <a:cubicBezTo>
                    <a:pt x="1281" y="1704"/>
                    <a:pt x="1193" y="941"/>
                    <a:pt x="11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63" name="Google Shape;3363;p49"/>
            <p:cNvSpPr/>
            <p:nvPr/>
          </p:nvSpPr>
          <p:spPr>
            <a:xfrm rot="10800000">
              <a:off x="6919609" y="2250315"/>
              <a:ext cx="272415" cy="296146"/>
            </a:xfrm>
            <a:custGeom>
              <a:avLst/>
              <a:gdLst/>
              <a:ahLst/>
              <a:cxnLst/>
              <a:rect l="l" t="t" r="r" b="b"/>
              <a:pathLst>
                <a:path w="1963" h="2134" extrusionOk="0">
                  <a:moveTo>
                    <a:pt x="341" y="1"/>
                  </a:moveTo>
                  <a:cubicBezTo>
                    <a:pt x="170" y="89"/>
                    <a:pt x="89" y="171"/>
                    <a:pt x="0" y="342"/>
                  </a:cubicBezTo>
                  <a:cubicBezTo>
                    <a:pt x="600" y="941"/>
                    <a:pt x="1281" y="1534"/>
                    <a:pt x="1874" y="2133"/>
                  </a:cubicBezTo>
                  <a:cubicBezTo>
                    <a:pt x="1962" y="1963"/>
                    <a:pt x="1874" y="1704"/>
                    <a:pt x="1704" y="1452"/>
                  </a:cubicBezTo>
                  <a:cubicBezTo>
                    <a:pt x="1363" y="1111"/>
                    <a:pt x="1022" y="771"/>
                    <a:pt x="770" y="342"/>
                  </a:cubicBezTo>
                  <a:cubicBezTo>
                    <a:pt x="600" y="260"/>
                    <a:pt x="511" y="1"/>
                    <a:pt x="34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64" name="Google Shape;3364;p49"/>
            <p:cNvSpPr/>
            <p:nvPr/>
          </p:nvSpPr>
          <p:spPr>
            <a:xfrm rot="10800000">
              <a:off x="7901036" y="2699395"/>
              <a:ext cx="153346" cy="165697"/>
            </a:xfrm>
            <a:custGeom>
              <a:avLst/>
              <a:gdLst/>
              <a:ahLst/>
              <a:cxnLst/>
              <a:rect l="l" t="t" r="r" b="b"/>
              <a:pathLst>
                <a:path w="1105" h="1194" extrusionOk="0">
                  <a:moveTo>
                    <a:pt x="593" y="1"/>
                  </a:moveTo>
                  <a:cubicBezTo>
                    <a:pt x="341" y="253"/>
                    <a:pt x="171" y="423"/>
                    <a:pt x="0" y="682"/>
                  </a:cubicBezTo>
                  <a:lnTo>
                    <a:pt x="511" y="1193"/>
                  </a:lnTo>
                  <a:cubicBezTo>
                    <a:pt x="763" y="1023"/>
                    <a:pt x="934" y="852"/>
                    <a:pt x="1104" y="682"/>
                  </a:cubicBezTo>
                  <a:cubicBezTo>
                    <a:pt x="934" y="423"/>
                    <a:pt x="763" y="253"/>
                    <a:pt x="5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65" name="Google Shape;3365;p49"/>
            <p:cNvSpPr/>
            <p:nvPr/>
          </p:nvSpPr>
          <p:spPr>
            <a:xfrm rot="10800000">
              <a:off x="7144703" y="3384952"/>
              <a:ext cx="153208" cy="177910"/>
            </a:xfrm>
            <a:custGeom>
              <a:avLst/>
              <a:gdLst/>
              <a:ahLst/>
              <a:cxnLst/>
              <a:rect l="l" t="t" r="r" b="b"/>
              <a:pathLst>
                <a:path w="1104" h="1282" extrusionOk="0">
                  <a:moveTo>
                    <a:pt x="422" y="0"/>
                  </a:moveTo>
                  <a:cubicBezTo>
                    <a:pt x="252" y="89"/>
                    <a:pt x="170" y="259"/>
                    <a:pt x="0" y="341"/>
                  </a:cubicBezTo>
                  <a:cubicBezTo>
                    <a:pt x="341" y="600"/>
                    <a:pt x="422" y="941"/>
                    <a:pt x="681" y="1281"/>
                  </a:cubicBezTo>
                  <a:cubicBezTo>
                    <a:pt x="763" y="1111"/>
                    <a:pt x="933" y="941"/>
                    <a:pt x="1104" y="770"/>
                  </a:cubicBezTo>
                  <a:cubicBezTo>
                    <a:pt x="852" y="511"/>
                    <a:pt x="681" y="259"/>
                    <a:pt x="4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66" name="Google Shape;3366;p49"/>
            <p:cNvSpPr/>
            <p:nvPr/>
          </p:nvSpPr>
          <p:spPr>
            <a:xfrm rot="10800000">
              <a:off x="7002874" y="1577109"/>
              <a:ext cx="153208" cy="165559"/>
            </a:xfrm>
            <a:custGeom>
              <a:avLst/>
              <a:gdLst/>
              <a:ahLst/>
              <a:cxnLst/>
              <a:rect l="l" t="t" r="r" b="b"/>
              <a:pathLst>
                <a:path w="1104" h="1193" extrusionOk="0">
                  <a:moveTo>
                    <a:pt x="341" y="0"/>
                  </a:moveTo>
                  <a:lnTo>
                    <a:pt x="0" y="341"/>
                  </a:lnTo>
                  <a:lnTo>
                    <a:pt x="852" y="1193"/>
                  </a:lnTo>
                  <a:lnTo>
                    <a:pt x="1104" y="682"/>
                  </a:lnTo>
                  <a:cubicBezTo>
                    <a:pt x="852" y="430"/>
                    <a:pt x="593" y="171"/>
                    <a:pt x="3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67" name="Google Shape;3367;p49"/>
            <p:cNvSpPr/>
            <p:nvPr/>
          </p:nvSpPr>
          <p:spPr>
            <a:xfrm rot="10800000">
              <a:off x="7652487" y="2924491"/>
              <a:ext cx="141967" cy="153346"/>
            </a:xfrm>
            <a:custGeom>
              <a:avLst/>
              <a:gdLst/>
              <a:ahLst/>
              <a:cxnLst/>
              <a:rect l="l" t="t" r="r" b="b"/>
              <a:pathLst>
                <a:path w="1023" h="1105" extrusionOk="0">
                  <a:moveTo>
                    <a:pt x="423" y="1"/>
                  </a:moveTo>
                  <a:cubicBezTo>
                    <a:pt x="253" y="82"/>
                    <a:pt x="171" y="253"/>
                    <a:pt x="1" y="423"/>
                  </a:cubicBezTo>
                  <a:cubicBezTo>
                    <a:pt x="253" y="593"/>
                    <a:pt x="342" y="852"/>
                    <a:pt x="512" y="1104"/>
                  </a:cubicBezTo>
                  <a:cubicBezTo>
                    <a:pt x="682" y="934"/>
                    <a:pt x="853" y="852"/>
                    <a:pt x="1023" y="682"/>
                  </a:cubicBezTo>
                  <a:cubicBezTo>
                    <a:pt x="764" y="423"/>
                    <a:pt x="594" y="253"/>
                    <a:pt x="4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68" name="Google Shape;3368;p49"/>
            <p:cNvSpPr/>
            <p:nvPr/>
          </p:nvSpPr>
          <p:spPr>
            <a:xfrm rot="10800000">
              <a:off x="7050058" y="3479597"/>
              <a:ext cx="141967" cy="177910"/>
            </a:xfrm>
            <a:custGeom>
              <a:avLst/>
              <a:gdLst/>
              <a:ahLst/>
              <a:cxnLst/>
              <a:rect l="l" t="t" r="r" b="b"/>
              <a:pathLst>
                <a:path w="1023" h="1282" extrusionOk="0">
                  <a:moveTo>
                    <a:pt x="429" y="1"/>
                  </a:moveTo>
                  <a:cubicBezTo>
                    <a:pt x="259" y="90"/>
                    <a:pt x="170" y="260"/>
                    <a:pt x="0" y="342"/>
                  </a:cubicBezTo>
                  <a:cubicBezTo>
                    <a:pt x="341" y="601"/>
                    <a:pt x="341" y="941"/>
                    <a:pt x="600" y="1282"/>
                  </a:cubicBezTo>
                  <a:cubicBezTo>
                    <a:pt x="770" y="1193"/>
                    <a:pt x="852" y="1112"/>
                    <a:pt x="1022" y="941"/>
                  </a:cubicBezTo>
                  <a:cubicBezTo>
                    <a:pt x="770" y="601"/>
                    <a:pt x="600" y="342"/>
                    <a:pt x="4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69" name="Google Shape;3369;p49"/>
            <p:cNvSpPr/>
            <p:nvPr/>
          </p:nvSpPr>
          <p:spPr>
            <a:xfrm rot="10800000">
              <a:off x="7014114" y="3550513"/>
              <a:ext cx="83404" cy="225093"/>
            </a:xfrm>
            <a:custGeom>
              <a:avLst/>
              <a:gdLst/>
              <a:ahLst/>
              <a:cxnLst/>
              <a:rect l="l" t="t" r="r" b="b"/>
              <a:pathLst>
                <a:path w="601" h="1622" extrusionOk="0">
                  <a:moveTo>
                    <a:pt x="600" y="0"/>
                  </a:moveTo>
                  <a:cubicBezTo>
                    <a:pt x="341" y="259"/>
                    <a:pt x="171" y="430"/>
                    <a:pt x="1" y="511"/>
                  </a:cubicBezTo>
                  <a:cubicBezTo>
                    <a:pt x="171" y="941"/>
                    <a:pt x="341" y="1281"/>
                    <a:pt x="512" y="1622"/>
                  </a:cubicBezTo>
                  <a:lnTo>
                    <a:pt x="600" y="1622"/>
                  </a:lnTo>
                  <a:lnTo>
                    <a:pt x="60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70" name="Google Shape;3370;p49"/>
            <p:cNvSpPr/>
            <p:nvPr/>
          </p:nvSpPr>
          <p:spPr>
            <a:xfrm rot="10800000">
              <a:off x="7321505" y="3219530"/>
              <a:ext cx="130587" cy="177910"/>
            </a:xfrm>
            <a:custGeom>
              <a:avLst/>
              <a:gdLst/>
              <a:ahLst/>
              <a:cxnLst/>
              <a:rect l="l" t="t" r="r" b="b"/>
              <a:pathLst>
                <a:path w="941" h="1282" extrusionOk="0">
                  <a:moveTo>
                    <a:pt x="259" y="1"/>
                  </a:moveTo>
                  <a:cubicBezTo>
                    <a:pt x="171" y="89"/>
                    <a:pt x="0" y="171"/>
                    <a:pt x="0" y="341"/>
                  </a:cubicBezTo>
                  <a:cubicBezTo>
                    <a:pt x="171" y="600"/>
                    <a:pt x="259" y="941"/>
                    <a:pt x="511" y="1282"/>
                  </a:cubicBezTo>
                  <a:cubicBezTo>
                    <a:pt x="600" y="1111"/>
                    <a:pt x="770" y="941"/>
                    <a:pt x="941" y="852"/>
                  </a:cubicBezTo>
                  <a:cubicBezTo>
                    <a:pt x="682" y="512"/>
                    <a:pt x="430" y="341"/>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71" name="Google Shape;3371;p49"/>
            <p:cNvSpPr/>
            <p:nvPr/>
          </p:nvSpPr>
          <p:spPr>
            <a:xfrm rot="10800000">
              <a:off x="6861044" y="1446658"/>
              <a:ext cx="129616" cy="141967"/>
            </a:xfrm>
            <a:custGeom>
              <a:avLst/>
              <a:gdLst/>
              <a:ahLst/>
              <a:cxnLst/>
              <a:rect l="l" t="t" r="r" b="b"/>
              <a:pathLst>
                <a:path w="934" h="1023" extrusionOk="0">
                  <a:moveTo>
                    <a:pt x="253" y="1"/>
                  </a:moveTo>
                  <a:cubicBezTo>
                    <a:pt x="171" y="83"/>
                    <a:pt x="82" y="171"/>
                    <a:pt x="0" y="342"/>
                  </a:cubicBezTo>
                  <a:cubicBezTo>
                    <a:pt x="253" y="594"/>
                    <a:pt x="511" y="853"/>
                    <a:pt x="852" y="1023"/>
                  </a:cubicBezTo>
                  <a:cubicBezTo>
                    <a:pt x="934" y="512"/>
                    <a:pt x="764" y="171"/>
                    <a:pt x="2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72" name="Google Shape;3372;p49"/>
            <p:cNvSpPr/>
            <p:nvPr/>
          </p:nvSpPr>
          <p:spPr>
            <a:xfrm rot="10800000">
              <a:off x="7499277" y="2049920"/>
              <a:ext cx="118236" cy="141967"/>
            </a:xfrm>
            <a:custGeom>
              <a:avLst/>
              <a:gdLst/>
              <a:ahLst/>
              <a:cxnLst/>
              <a:rect l="l" t="t" r="r" b="b"/>
              <a:pathLst>
                <a:path w="852" h="1023" extrusionOk="0">
                  <a:moveTo>
                    <a:pt x="429" y="1"/>
                  </a:moveTo>
                  <a:cubicBezTo>
                    <a:pt x="259" y="260"/>
                    <a:pt x="89" y="430"/>
                    <a:pt x="0" y="512"/>
                  </a:cubicBezTo>
                  <a:cubicBezTo>
                    <a:pt x="170" y="682"/>
                    <a:pt x="259" y="853"/>
                    <a:pt x="429" y="1023"/>
                  </a:cubicBezTo>
                  <a:cubicBezTo>
                    <a:pt x="600" y="853"/>
                    <a:pt x="681" y="682"/>
                    <a:pt x="852" y="430"/>
                  </a:cubicBezTo>
                  <a:cubicBezTo>
                    <a:pt x="681" y="342"/>
                    <a:pt x="511" y="171"/>
                    <a:pt x="4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73" name="Google Shape;3373;p49"/>
            <p:cNvSpPr/>
            <p:nvPr/>
          </p:nvSpPr>
          <p:spPr>
            <a:xfrm rot="10800000">
              <a:off x="7239210" y="3314036"/>
              <a:ext cx="141967" cy="154318"/>
            </a:xfrm>
            <a:custGeom>
              <a:avLst/>
              <a:gdLst/>
              <a:ahLst/>
              <a:cxnLst/>
              <a:rect l="l" t="t" r="r" b="b"/>
              <a:pathLst>
                <a:path w="1023" h="1112" extrusionOk="0">
                  <a:moveTo>
                    <a:pt x="341" y="1"/>
                  </a:moveTo>
                  <a:cubicBezTo>
                    <a:pt x="259" y="1"/>
                    <a:pt x="89" y="171"/>
                    <a:pt x="0" y="260"/>
                  </a:cubicBezTo>
                  <a:cubicBezTo>
                    <a:pt x="341" y="512"/>
                    <a:pt x="430" y="852"/>
                    <a:pt x="682" y="1111"/>
                  </a:cubicBezTo>
                  <a:cubicBezTo>
                    <a:pt x="770" y="1023"/>
                    <a:pt x="852" y="941"/>
                    <a:pt x="1022" y="852"/>
                  </a:cubicBezTo>
                  <a:cubicBezTo>
                    <a:pt x="770" y="512"/>
                    <a:pt x="511" y="260"/>
                    <a:pt x="3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74" name="Google Shape;3374;p49"/>
            <p:cNvSpPr/>
            <p:nvPr/>
          </p:nvSpPr>
          <p:spPr>
            <a:xfrm rot="10800000">
              <a:off x="7416011" y="3148615"/>
              <a:ext cx="106996" cy="165559"/>
            </a:xfrm>
            <a:custGeom>
              <a:avLst/>
              <a:gdLst/>
              <a:ahLst/>
              <a:cxnLst/>
              <a:rect l="l" t="t" r="r" b="b"/>
              <a:pathLst>
                <a:path w="771" h="1193" extrusionOk="0">
                  <a:moveTo>
                    <a:pt x="171" y="0"/>
                  </a:moveTo>
                  <a:cubicBezTo>
                    <a:pt x="89" y="82"/>
                    <a:pt x="0" y="171"/>
                    <a:pt x="0" y="341"/>
                  </a:cubicBezTo>
                  <a:cubicBezTo>
                    <a:pt x="171" y="593"/>
                    <a:pt x="259" y="934"/>
                    <a:pt x="430" y="1193"/>
                  </a:cubicBezTo>
                  <a:cubicBezTo>
                    <a:pt x="511" y="1104"/>
                    <a:pt x="682" y="934"/>
                    <a:pt x="770" y="763"/>
                  </a:cubicBezTo>
                  <a:cubicBezTo>
                    <a:pt x="600" y="511"/>
                    <a:pt x="430" y="252"/>
                    <a:pt x="1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75" name="Google Shape;3375;p49"/>
            <p:cNvSpPr/>
            <p:nvPr/>
          </p:nvSpPr>
          <p:spPr>
            <a:xfrm rot="10800000">
              <a:off x="7345096" y="1884360"/>
              <a:ext cx="106996" cy="141967"/>
            </a:xfrm>
            <a:custGeom>
              <a:avLst/>
              <a:gdLst/>
              <a:ahLst/>
              <a:cxnLst/>
              <a:rect l="l" t="t" r="r" b="b"/>
              <a:pathLst>
                <a:path w="771" h="1023" extrusionOk="0">
                  <a:moveTo>
                    <a:pt x="430" y="0"/>
                  </a:moveTo>
                  <a:cubicBezTo>
                    <a:pt x="259" y="259"/>
                    <a:pt x="171" y="341"/>
                    <a:pt x="0" y="600"/>
                  </a:cubicBezTo>
                  <a:cubicBezTo>
                    <a:pt x="171" y="682"/>
                    <a:pt x="341" y="852"/>
                    <a:pt x="511" y="1022"/>
                  </a:cubicBezTo>
                  <a:cubicBezTo>
                    <a:pt x="600" y="770"/>
                    <a:pt x="682" y="600"/>
                    <a:pt x="770" y="430"/>
                  </a:cubicBezTo>
                  <a:cubicBezTo>
                    <a:pt x="682" y="259"/>
                    <a:pt x="511" y="171"/>
                    <a:pt x="4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76" name="Google Shape;3376;p49"/>
            <p:cNvSpPr/>
            <p:nvPr/>
          </p:nvSpPr>
          <p:spPr>
            <a:xfrm rot="10800000">
              <a:off x="7652487" y="2191750"/>
              <a:ext cx="118236" cy="129616"/>
            </a:xfrm>
            <a:custGeom>
              <a:avLst/>
              <a:gdLst/>
              <a:ahLst/>
              <a:cxnLst/>
              <a:rect l="l" t="t" r="r" b="b"/>
              <a:pathLst>
                <a:path w="852" h="934" extrusionOk="0">
                  <a:moveTo>
                    <a:pt x="511" y="0"/>
                  </a:moveTo>
                  <a:lnTo>
                    <a:pt x="0" y="511"/>
                  </a:lnTo>
                  <a:lnTo>
                    <a:pt x="423" y="934"/>
                  </a:lnTo>
                  <a:cubicBezTo>
                    <a:pt x="593" y="682"/>
                    <a:pt x="763" y="511"/>
                    <a:pt x="852" y="341"/>
                  </a:cubicBezTo>
                  <a:cubicBezTo>
                    <a:pt x="763" y="171"/>
                    <a:pt x="682" y="82"/>
                    <a:pt x="51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77" name="Google Shape;3377;p49"/>
            <p:cNvSpPr/>
            <p:nvPr/>
          </p:nvSpPr>
          <p:spPr>
            <a:xfrm rot="10800000">
              <a:off x="7570192" y="3006785"/>
              <a:ext cx="118236" cy="141967"/>
            </a:xfrm>
            <a:custGeom>
              <a:avLst/>
              <a:gdLst/>
              <a:ahLst/>
              <a:cxnLst/>
              <a:rect l="l" t="t" r="r" b="b"/>
              <a:pathLst>
                <a:path w="852" h="1023" extrusionOk="0">
                  <a:moveTo>
                    <a:pt x="259" y="1"/>
                  </a:moveTo>
                  <a:cubicBezTo>
                    <a:pt x="170" y="82"/>
                    <a:pt x="0" y="171"/>
                    <a:pt x="0" y="253"/>
                  </a:cubicBezTo>
                  <a:cubicBezTo>
                    <a:pt x="170" y="512"/>
                    <a:pt x="259" y="764"/>
                    <a:pt x="511" y="1023"/>
                  </a:cubicBezTo>
                  <a:cubicBezTo>
                    <a:pt x="600" y="852"/>
                    <a:pt x="770" y="764"/>
                    <a:pt x="852" y="682"/>
                  </a:cubicBezTo>
                  <a:cubicBezTo>
                    <a:pt x="600" y="423"/>
                    <a:pt x="429" y="253"/>
                    <a:pt x="25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78" name="Google Shape;3378;p49"/>
            <p:cNvSpPr/>
            <p:nvPr/>
          </p:nvSpPr>
          <p:spPr>
            <a:xfrm rot="10800000">
              <a:off x="7830121" y="2794040"/>
              <a:ext cx="106163" cy="130587"/>
            </a:xfrm>
            <a:custGeom>
              <a:avLst/>
              <a:gdLst/>
              <a:ahLst/>
              <a:cxnLst/>
              <a:rect l="l" t="t" r="r" b="b"/>
              <a:pathLst>
                <a:path w="765" h="941" extrusionOk="0">
                  <a:moveTo>
                    <a:pt x="253" y="0"/>
                  </a:moveTo>
                  <a:cubicBezTo>
                    <a:pt x="171" y="0"/>
                    <a:pt x="83" y="171"/>
                    <a:pt x="1" y="259"/>
                  </a:cubicBezTo>
                  <a:cubicBezTo>
                    <a:pt x="171" y="511"/>
                    <a:pt x="253" y="770"/>
                    <a:pt x="423" y="941"/>
                  </a:cubicBezTo>
                  <a:cubicBezTo>
                    <a:pt x="594" y="852"/>
                    <a:pt x="682" y="770"/>
                    <a:pt x="764" y="682"/>
                  </a:cubicBezTo>
                  <a:cubicBezTo>
                    <a:pt x="594" y="430"/>
                    <a:pt x="423" y="171"/>
                    <a:pt x="25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79" name="Google Shape;3379;p49"/>
            <p:cNvSpPr/>
            <p:nvPr/>
          </p:nvSpPr>
          <p:spPr>
            <a:xfrm rot="10800000">
              <a:off x="7746993" y="2286256"/>
              <a:ext cx="106996" cy="118375"/>
            </a:xfrm>
            <a:custGeom>
              <a:avLst/>
              <a:gdLst/>
              <a:ahLst/>
              <a:cxnLst/>
              <a:rect l="l" t="t" r="r" b="b"/>
              <a:pathLst>
                <a:path w="771" h="853" extrusionOk="0">
                  <a:moveTo>
                    <a:pt x="512" y="1"/>
                  </a:moveTo>
                  <a:lnTo>
                    <a:pt x="1" y="512"/>
                  </a:lnTo>
                  <a:cubicBezTo>
                    <a:pt x="89" y="682"/>
                    <a:pt x="260" y="771"/>
                    <a:pt x="341" y="853"/>
                  </a:cubicBezTo>
                  <a:cubicBezTo>
                    <a:pt x="512" y="682"/>
                    <a:pt x="682" y="430"/>
                    <a:pt x="771" y="260"/>
                  </a:cubicBezTo>
                  <a:lnTo>
                    <a:pt x="51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80" name="Google Shape;3380;p49"/>
            <p:cNvSpPr/>
            <p:nvPr/>
          </p:nvSpPr>
          <p:spPr>
            <a:xfrm rot="10800000">
              <a:off x="7239210" y="1813444"/>
              <a:ext cx="106024" cy="106024"/>
            </a:xfrm>
            <a:custGeom>
              <a:avLst/>
              <a:gdLst/>
              <a:ahLst/>
              <a:cxnLst/>
              <a:rect l="l" t="t" r="r" b="b"/>
              <a:pathLst>
                <a:path w="764" h="764" extrusionOk="0">
                  <a:moveTo>
                    <a:pt x="341" y="0"/>
                  </a:moveTo>
                  <a:cubicBezTo>
                    <a:pt x="252" y="82"/>
                    <a:pt x="82" y="252"/>
                    <a:pt x="0" y="423"/>
                  </a:cubicBezTo>
                  <a:cubicBezTo>
                    <a:pt x="82" y="593"/>
                    <a:pt x="252" y="682"/>
                    <a:pt x="423" y="763"/>
                  </a:cubicBezTo>
                  <a:cubicBezTo>
                    <a:pt x="763" y="252"/>
                    <a:pt x="763" y="252"/>
                    <a:pt x="3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81" name="Google Shape;3381;p49"/>
            <p:cNvSpPr/>
            <p:nvPr/>
          </p:nvSpPr>
          <p:spPr>
            <a:xfrm rot="10800000">
              <a:off x="7486926" y="3077700"/>
              <a:ext cx="118375" cy="154179"/>
            </a:xfrm>
            <a:custGeom>
              <a:avLst/>
              <a:gdLst/>
              <a:ahLst/>
              <a:cxnLst/>
              <a:rect l="l" t="t" r="r" b="b"/>
              <a:pathLst>
                <a:path w="853" h="1111" extrusionOk="0">
                  <a:moveTo>
                    <a:pt x="82" y="0"/>
                  </a:moveTo>
                  <a:lnTo>
                    <a:pt x="82" y="0"/>
                  </a:lnTo>
                  <a:cubicBezTo>
                    <a:pt x="1" y="511"/>
                    <a:pt x="512" y="681"/>
                    <a:pt x="423" y="1111"/>
                  </a:cubicBezTo>
                  <a:cubicBezTo>
                    <a:pt x="593" y="1022"/>
                    <a:pt x="682" y="852"/>
                    <a:pt x="852" y="770"/>
                  </a:cubicBezTo>
                  <a:cubicBezTo>
                    <a:pt x="593" y="511"/>
                    <a:pt x="423" y="259"/>
                    <a:pt x="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82" name="Google Shape;3382;p49"/>
            <p:cNvSpPr/>
            <p:nvPr/>
          </p:nvSpPr>
          <p:spPr>
            <a:xfrm rot="10800000">
              <a:off x="7155944" y="1730317"/>
              <a:ext cx="94783" cy="106996"/>
            </a:xfrm>
            <a:custGeom>
              <a:avLst/>
              <a:gdLst/>
              <a:ahLst/>
              <a:cxnLst/>
              <a:rect l="l" t="t" r="r" b="b"/>
              <a:pathLst>
                <a:path w="683" h="771" extrusionOk="0">
                  <a:moveTo>
                    <a:pt x="341" y="1"/>
                  </a:moveTo>
                  <a:cubicBezTo>
                    <a:pt x="253" y="171"/>
                    <a:pt x="82" y="260"/>
                    <a:pt x="1" y="430"/>
                  </a:cubicBezTo>
                  <a:cubicBezTo>
                    <a:pt x="82" y="601"/>
                    <a:pt x="253" y="682"/>
                    <a:pt x="423" y="771"/>
                  </a:cubicBezTo>
                  <a:cubicBezTo>
                    <a:pt x="512" y="601"/>
                    <a:pt x="593" y="512"/>
                    <a:pt x="682" y="342"/>
                  </a:cubicBezTo>
                  <a:cubicBezTo>
                    <a:pt x="593" y="171"/>
                    <a:pt x="512" y="90"/>
                    <a:pt x="3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83" name="Google Shape;3383;p49"/>
            <p:cNvSpPr/>
            <p:nvPr/>
          </p:nvSpPr>
          <p:spPr>
            <a:xfrm rot="10800000">
              <a:off x="7759206" y="2853575"/>
              <a:ext cx="106163" cy="129755"/>
            </a:xfrm>
            <a:custGeom>
              <a:avLst/>
              <a:gdLst/>
              <a:ahLst/>
              <a:cxnLst/>
              <a:rect l="l" t="t" r="r" b="b"/>
              <a:pathLst>
                <a:path w="765" h="935" extrusionOk="0">
                  <a:moveTo>
                    <a:pt x="171" y="1"/>
                  </a:moveTo>
                  <a:cubicBezTo>
                    <a:pt x="171" y="1"/>
                    <a:pt x="83" y="1"/>
                    <a:pt x="83" y="83"/>
                  </a:cubicBezTo>
                  <a:cubicBezTo>
                    <a:pt x="1" y="423"/>
                    <a:pt x="342" y="594"/>
                    <a:pt x="423" y="934"/>
                  </a:cubicBezTo>
                  <a:cubicBezTo>
                    <a:pt x="594" y="853"/>
                    <a:pt x="682" y="764"/>
                    <a:pt x="764" y="594"/>
                  </a:cubicBezTo>
                  <a:lnTo>
                    <a:pt x="17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84" name="Google Shape;3384;p49"/>
            <p:cNvSpPr/>
            <p:nvPr/>
          </p:nvSpPr>
          <p:spPr>
            <a:xfrm rot="10800000">
              <a:off x="7959738" y="2499001"/>
              <a:ext cx="94645" cy="102000"/>
            </a:xfrm>
            <a:custGeom>
              <a:avLst/>
              <a:gdLst/>
              <a:ahLst/>
              <a:cxnLst/>
              <a:rect l="l" t="t" r="r" b="b"/>
              <a:pathLst>
                <a:path w="682" h="735" extrusionOk="0">
                  <a:moveTo>
                    <a:pt x="429" y="1"/>
                  </a:moveTo>
                  <a:cubicBezTo>
                    <a:pt x="290" y="1"/>
                    <a:pt x="162" y="155"/>
                    <a:pt x="0" y="482"/>
                  </a:cubicBezTo>
                  <a:cubicBezTo>
                    <a:pt x="0" y="564"/>
                    <a:pt x="82" y="653"/>
                    <a:pt x="252" y="735"/>
                  </a:cubicBezTo>
                  <a:cubicBezTo>
                    <a:pt x="341" y="482"/>
                    <a:pt x="511" y="312"/>
                    <a:pt x="682" y="142"/>
                  </a:cubicBezTo>
                  <a:cubicBezTo>
                    <a:pt x="589" y="49"/>
                    <a:pt x="507" y="1"/>
                    <a:pt x="4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85" name="Google Shape;3385;p49"/>
            <p:cNvSpPr/>
            <p:nvPr/>
          </p:nvSpPr>
          <p:spPr>
            <a:xfrm rot="10800000">
              <a:off x="7877443" y="2428086"/>
              <a:ext cx="106024" cy="106024"/>
            </a:xfrm>
            <a:custGeom>
              <a:avLst/>
              <a:gdLst/>
              <a:ahLst/>
              <a:cxnLst/>
              <a:rect l="l" t="t" r="r" b="b"/>
              <a:pathLst>
                <a:path w="764" h="764" extrusionOk="0">
                  <a:moveTo>
                    <a:pt x="593" y="0"/>
                  </a:moveTo>
                  <a:lnTo>
                    <a:pt x="593" y="0"/>
                  </a:lnTo>
                  <a:cubicBezTo>
                    <a:pt x="341" y="171"/>
                    <a:pt x="171" y="341"/>
                    <a:pt x="0" y="511"/>
                  </a:cubicBezTo>
                  <a:cubicBezTo>
                    <a:pt x="82" y="593"/>
                    <a:pt x="82" y="682"/>
                    <a:pt x="252" y="764"/>
                  </a:cubicBezTo>
                  <a:cubicBezTo>
                    <a:pt x="252" y="511"/>
                    <a:pt x="763" y="423"/>
                    <a:pt x="5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86" name="Google Shape;3386;p49"/>
            <p:cNvSpPr/>
            <p:nvPr/>
          </p:nvSpPr>
          <p:spPr>
            <a:xfrm rot="10800000">
              <a:off x="7817908" y="2357171"/>
              <a:ext cx="94645" cy="118375"/>
            </a:xfrm>
            <a:custGeom>
              <a:avLst/>
              <a:gdLst/>
              <a:ahLst/>
              <a:cxnLst/>
              <a:rect l="l" t="t" r="r" b="b"/>
              <a:pathLst>
                <a:path w="682" h="853" extrusionOk="0">
                  <a:moveTo>
                    <a:pt x="511" y="1"/>
                  </a:moveTo>
                  <a:lnTo>
                    <a:pt x="511" y="1"/>
                  </a:lnTo>
                  <a:cubicBezTo>
                    <a:pt x="341" y="260"/>
                    <a:pt x="171" y="430"/>
                    <a:pt x="0" y="600"/>
                  </a:cubicBezTo>
                  <a:cubicBezTo>
                    <a:pt x="82" y="682"/>
                    <a:pt x="82" y="771"/>
                    <a:pt x="252" y="853"/>
                  </a:cubicBezTo>
                  <a:cubicBezTo>
                    <a:pt x="341" y="600"/>
                    <a:pt x="682" y="430"/>
                    <a:pt x="5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87" name="Google Shape;3387;p49"/>
            <p:cNvSpPr/>
            <p:nvPr/>
          </p:nvSpPr>
          <p:spPr>
            <a:xfrm rot="10800000">
              <a:off x="7605163" y="2144427"/>
              <a:ext cx="71053" cy="94645"/>
            </a:xfrm>
            <a:custGeom>
              <a:avLst/>
              <a:gdLst/>
              <a:ahLst/>
              <a:cxnLst/>
              <a:rect l="l" t="t" r="r" b="b"/>
              <a:pathLst>
                <a:path w="512" h="682" extrusionOk="0">
                  <a:moveTo>
                    <a:pt x="423" y="0"/>
                  </a:moveTo>
                  <a:cubicBezTo>
                    <a:pt x="253" y="171"/>
                    <a:pt x="82" y="341"/>
                    <a:pt x="1" y="511"/>
                  </a:cubicBezTo>
                  <a:cubicBezTo>
                    <a:pt x="1" y="600"/>
                    <a:pt x="82" y="682"/>
                    <a:pt x="171" y="682"/>
                  </a:cubicBezTo>
                  <a:cubicBezTo>
                    <a:pt x="341" y="511"/>
                    <a:pt x="423" y="259"/>
                    <a:pt x="51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88" name="Google Shape;3388;p49"/>
            <p:cNvSpPr/>
            <p:nvPr/>
          </p:nvSpPr>
          <p:spPr>
            <a:xfrm rot="10800000">
              <a:off x="6813736" y="1078497"/>
              <a:ext cx="1418419" cy="1266461"/>
            </a:xfrm>
            <a:custGeom>
              <a:avLst/>
              <a:gdLst/>
              <a:ahLst/>
              <a:cxnLst/>
              <a:rect l="l" t="t" r="r" b="b"/>
              <a:pathLst>
                <a:path w="10221" h="9126" extrusionOk="0">
                  <a:moveTo>
                    <a:pt x="259" y="0"/>
                  </a:moveTo>
                  <a:cubicBezTo>
                    <a:pt x="171" y="0"/>
                    <a:pt x="89" y="0"/>
                    <a:pt x="89" y="82"/>
                  </a:cubicBezTo>
                  <a:cubicBezTo>
                    <a:pt x="0" y="252"/>
                    <a:pt x="89" y="341"/>
                    <a:pt x="171" y="423"/>
                  </a:cubicBezTo>
                  <a:cubicBezTo>
                    <a:pt x="600" y="852"/>
                    <a:pt x="1022" y="1363"/>
                    <a:pt x="1533" y="1785"/>
                  </a:cubicBezTo>
                  <a:cubicBezTo>
                    <a:pt x="4007" y="3918"/>
                    <a:pt x="6473" y="6132"/>
                    <a:pt x="8946" y="8428"/>
                  </a:cubicBezTo>
                  <a:cubicBezTo>
                    <a:pt x="9199" y="8599"/>
                    <a:pt x="9457" y="8858"/>
                    <a:pt x="9710" y="9028"/>
                  </a:cubicBezTo>
                  <a:cubicBezTo>
                    <a:pt x="9761" y="9076"/>
                    <a:pt x="9840" y="9125"/>
                    <a:pt x="9913" y="9125"/>
                  </a:cubicBezTo>
                  <a:cubicBezTo>
                    <a:pt x="9966" y="9125"/>
                    <a:pt x="10016" y="9099"/>
                    <a:pt x="10050" y="9028"/>
                  </a:cubicBezTo>
                  <a:cubicBezTo>
                    <a:pt x="10221" y="8939"/>
                    <a:pt x="10139" y="8769"/>
                    <a:pt x="10050" y="8687"/>
                  </a:cubicBezTo>
                  <a:cubicBezTo>
                    <a:pt x="9798" y="8258"/>
                    <a:pt x="9539" y="7917"/>
                    <a:pt x="9199" y="7665"/>
                  </a:cubicBezTo>
                  <a:lnTo>
                    <a:pt x="6391" y="5110"/>
                  </a:lnTo>
                  <a:cubicBezTo>
                    <a:pt x="4429" y="3407"/>
                    <a:pt x="2474" y="1785"/>
                    <a:pt x="511" y="82"/>
                  </a:cubicBezTo>
                  <a:cubicBezTo>
                    <a:pt x="511" y="0"/>
                    <a:pt x="430" y="0"/>
                    <a:pt x="25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89" name="Google Shape;3389;p49"/>
            <p:cNvSpPr/>
            <p:nvPr/>
          </p:nvSpPr>
          <p:spPr>
            <a:xfrm rot="10800000">
              <a:off x="6955564" y="2912290"/>
              <a:ext cx="1276591" cy="1148502"/>
            </a:xfrm>
            <a:custGeom>
              <a:avLst/>
              <a:gdLst/>
              <a:ahLst/>
              <a:cxnLst/>
              <a:rect l="l" t="t" r="r" b="b"/>
              <a:pathLst>
                <a:path w="9199" h="8276" extrusionOk="0">
                  <a:moveTo>
                    <a:pt x="8931" y="0"/>
                  </a:moveTo>
                  <a:cubicBezTo>
                    <a:pt x="8856" y="0"/>
                    <a:pt x="8785" y="49"/>
                    <a:pt x="8688" y="100"/>
                  </a:cubicBezTo>
                  <a:lnTo>
                    <a:pt x="8177" y="611"/>
                  </a:lnTo>
                  <a:lnTo>
                    <a:pt x="1281" y="6743"/>
                  </a:lnTo>
                  <a:cubicBezTo>
                    <a:pt x="852" y="7084"/>
                    <a:pt x="511" y="7424"/>
                    <a:pt x="171" y="7847"/>
                  </a:cubicBezTo>
                  <a:cubicBezTo>
                    <a:pt x="89" y="7935"/>
                    <a:pt x="0" y="8017"/>
                    <a:pt x="89" y="8106"/>
                  </a:cubicBezTo>
                  <a:cubicBezTo>
                    <a:pt x="89" y="8187"/>
                    <a:pt x="171" y="8276"/>
                    <a:pt x="259" y="8276"/>
                  </a:cubicBezTo>
                  <a:cubicBezTo>
                    <a:pt x="341" y="8276"/>
                    <a:pt x="430" y="8187"/>
                    <a:pt x="511" y="8106"/>
                  </a:cubicBezTo>
                  <a:cubicBezTo>
                    <a:pt x="1452" y="7336"/>
                    <a:pt x="2303" y="6573"/>
                    <a:pt x="3155" y="5803"/>
                  </a:cubicBezTo>
                  <a:cubicBezTo>
                    <a:pt x="4940" y="4358"/>
                    <a:pt x="6643" y="2825"/>
                    <a:pt x="8347" y="1292"/>
                  </a:cubicBezTo>
                  <a:cubicBezTo>
                    <a:pt x="8606" y="1033"/>
                    <a:pt x="8858" y="781"/>
                    <a:pt x="9028" y="440"/>
                  </a:cubicBezTo>
                  <a:cubicBezTo>
                    <a:pt x="9117" y="352"/>
                    <a:pt x="9199" y="182"/>
                    <a:pt x="9117" y="100"/>
                  </a:cubicBezTo>
                  <a:cubicBezTo>
                    <a:pt x="9044" y="27"/>
                    <a:pt x="8986" y="0"/>
                    <a:pt x="89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aphicFrame>
        <p:nvGraphicFramePr>
          <p:cNvPr id="66" name="Diagram 65"/>
          <p:cNvGraphicFramePr/>
          <p:nvPr/>
        </p:nvGraphicFramePr>
        <p:xfrm>
          <a:off x="899592" y="1059582"/>
          <a:ext cx="5256584" cy="38884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483518"/>
            <a:ext cx="7164368" cy="1584007"/>
          </a:xfrm>
        </p:spPr>
        <p:txBody>
          <a:bodyPr/>
          <a:lstStyle/>
          <a:p>
            <a:r>
              <a:rPr lang="en-IN" sz="3000" b="1" dirty="0" smtClean="0">
                <a:latin typeface="Times New Roman" pitchFamily="18" charset="0"/>
                <a:cs typeface="Times New Roman" pitchFamily="18" charset="0"/>
              </a:rPr>
              <a:t>Critical analysis of change management models (Lewin’s Change management Model)</a:t>
            </a:r>
            <a:endParaRPr lang="en-IN" sz="3000" dirty="0">
              <a:latin typeface="Times New Roman" pitchFamily="18" charset="0"/>
              <a:cs typeface="Times New Roman" pitchFamily="18" charset="0"/>
            </a:endParaRPr>
          </a:p>
        </p:txBody>
      </p:sp>
      <p:graphicFrame>
        <p:nvGraphicFramePr>
          <p:cNvPr id="5" name="Diagram 4"/>
          <p:cNvGraphicFramePr/>
          <p:nvPr/>
        </p:nvGraphicFramePr>
        <p:xfrm>
          <a:off x="755576" y="1851670"/>
          <a:ext cx="5064224" cy="29681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https://lh3.googleusercontent.com/o4FSAcio41EMvSykVzAizW3SF2fnISY003UA-DYPBrcnxKlimRjtmxgvc9hR7-4n93jzGSeKWNfakSmAIq90MkDPCBnuSwtznO57_iyaosLaf0D8rW4lkJGZZEyi9BK7SSFmRP0JC-u8RxScCLh5gzM"/>
          <p:cNvPicPr>
            <a:picLocks noChangeAspect="1" noChangeArrowheads="1"/>
          </p:cNvPicPr>
          <p:nvPr/>
        </p:nvPicPr>
        <p:blipFill>
          <a:blip r:embed="rId8"/>
          <a:srcRect/>
          <a:stretch>
            <a:fillRect/>
          </a:stretch>
        </p:blipFill>
        <p:spPr bwMode="auto">
          <a:xfrm>
            <a:off x="6012160" y="2355726"/>
            <a:ext cx="2608813" cy="2160239"/>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1225725"/>
            <a:ext cx="7740432" cy="841800"/>
          </a:xfrm>
        </p:spPr>
        <p:txBody>
          <a:bodyPr/>
          <a:lstStyle/>
          <a:p>
            <a:r>
              <a:rPr lang="en-IN" sz="3000" b="1" dirty="0" smtClean="0">
                <a:latin typeface="Times New Roman" pitchFamily="18" charset="0"/>
                <a:cs typeface="Times New Roman" pitchFamily="18" charset="0"/>
              </a:rPr>
              <a:t>Critical analysis of change management models cont (McKinsey’s model)</a:t>
            </a:r>
            <a:endParaRPr lang="en-IN" sz="3000" dirty="0">
              <a:latin typeface="Times New Roman" pitchFamily="18" charset="0"/>
              <a:cs typeface="Times New Roman" pitchFamily="18" charset="0"/>
            </a:endParaRPr>
          </a:p>
        </p:txBody>
      </p:sp>
      <p:sp>
        <p:nvSpPr>
          <p:cNvPr id="3" name="Subtitle 2"/>
          <p:cNvSpPr>
            <a:spLocks noGrp="1"/>
          </p:cNvSpPr>
          <p:nvPr>
            <p:ph type="subTitle" idx="1"/>
          </p:nvPr>
        </p:nvSpPr>
        <p:spPr>
          <a:xfrm>
            <a:off x="720000" y="2235974"/>
            <a:ext cx="4860112" cy="2424007"/>
          </a:xfrm>
        </p:spPr>
        <p:txBody>
          <a:bodyPr/>
          <a:lstStyle/>
          <a:p>
            <a:pPr fontAlgn="base"/>
            <a:r>
              <a:rPr lang="en-IN" sz="1400" dirty="0" smtClean="0">
                <a:latin typeface="Times New Roman" pitchFamily="18" charset="0"/>
                <a:cs typeface="Times New Roman" pitchFamily="18" charset="0"/>
              </a:rPr>
              <a:t>McKinney’s model is useful for resolving the complex problems</a:t>
            </a:r>
          </a:p>
          <a:p>
            <a:pPr fontAlgn="base"/>
            <a:r>
              <a:rPr lang="en-IN" sz="1400" dirty="0" smtClean="0">
                <a:latin typeface="Times New Roman" pitchFamily="18" charset="0"/>
                <a:cs typeface="Times New Roman" pitchFamily="18" charset="0"/>
              </a:rPr>
              <a:t>More than 13% of the businesses implements McKinney’s model in order to improve the operations (Mathews, 2022)</a:t>
            </a:r>
          </a:p>
          <a:p>
            <a:pPr fontAlgn="base"/>
            <a:r>
              <a:rPr lang="en-IN" sz="1400" dirty="0" smtClean="0">
                <a:latin typeface="Times New Roman" pitchFamily="18" charset="0"/>
                <a:cs typeface="Times New Roman" pitchFamily="18" charset="0"/>
              </a:rPr>
              <a:t>Due to the time consuming aspect of implementing McKinney’s model the decision makers of a business do not implement the same. </a:t>
            </a:r>
          </a:p>
          <a:p>
            <a:endParaRPr lang="en-IN" sz="1400" dirty="0">
              <a:latin typeface="Times New Roman" pitchFamily="18" charset="0"/>
              <a:cs typeface="Times New Roman" pitchFamily="18" charset="0"/>
            </a:endParaRPr>
          </a:p>
        </p:txBody>
      </p:sp>
      <p:pic>
        <p:nvPicPr>
          <p:cNvPr id="3074" name="Picture 2" descr="nudge-theory-of-change"/>
          <p:cNvPicPr>
            <a:picLocks noChangeAspect="1" noChangeArrowheads="1"/>
          </p:cNvPicPr>
          <p:nvPr/>
        </p:nvPicPr>
        <p:blipFill>
          <a:blip r:embed="rId3"/>
          <a:srcRect/>
          <a:stretch>
            <a:fillRect/>
          </a:stretch>
        </p:blipFill>
        <p:spPr bwMode="auto">
          <a:xfrm>
            <a:off x="5724128" y="2571750"/>
            <a:ext cx="2554270" cy="2088232"/>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1225725"/>
            <a:ext cx="7452400" cy="841800"/>
          </a:xfrm>
        </p:spPr>
        <p:txBody>
          <a:bodyPr/>
          <a:lstStyle/>
          <a:p>
            <a:r>
              <a:rPr lang="en-IN" sz="3000" b="1" dirty="0" smtClean="0">
                <a:latin typeface="Times New Roman" pitchFamily="18" charset="0"/>
                <a:cs typeface="Times New Roman" pitchFamily="18" charset="0"/>
              </a:rPr>
              <a:t>Critical analysis of change management models cont (ADKAR model)</a:t>
            </a:r>
            <a:endParaRPr lang="en-IN" sz="3000" dirty="0">
              <a:latin typeface="Times New Roman" pitchFamily="18" charset="0"/>
              <a:cs typeface="Times New Roman" pitchFamily="18" charset="0"/>
            </a:endParaRPr>
          </a:p>
        </p:txBody>
      </p:sp>
      <p:sp>
        <p:nvSpPr>
          <p:cNvPr id="3" name="Subtitle 2"/>
          <p:cNvSpPr>
            <a:spLocks noGrp="1"/>
          </p:cNvSpPr>
          <p:nvPr>
            <p:ph type="subTitle" idx="1"/>
          </p:nvPr>
        </p:nvSpPr>
        <p:spPr>
          <a:xfrm>
            <a:off x="720000" y="2235974"/>
            <a:ext cx="4932120" cy="2568023"/>
          </a:xfrm>
        </p:spPr>
        <p:txBody>
          <a:bodyPr/>
          <a:lstStyle/>
          <a:p>
            <a:pPr algn="just" fontAlgn="base">
              <a:buFont typeface="Arial" pitchFamily="34" charset="0"/>
              <a:buChar char="•"/>
            </a:pPr>
            <a:r>
              <a:rPr lang="en-IN" sz="1400" dirty="0" smtClean="0">
                <a:latin typeface="Times New Roman" pitchFamily="18" charset="0"/>
                <a:cs typeface="Times New Roman" pitchFamily="18" charset="0"/>
              </a:rPr>
              <a:t>The ADKAR model is one of the effective and efficient models in the business environment</a:t>
            </a:r>
          </a:p>
          <a:p>
            <a:pPr algn="just" fontAlgn="base">
              <a:buFont typeface="Arial" pitchFamily="34" charset="0"/>
              <a:buChar char="•"/>
            </a:pPr>
            <a:r>
              <a:rPr lang="en-IN" sz="1400" dirty="0" smtClean="0">
                <a:latin typeface="Times New Roman" pitchFamily="18" charset="0"/>
                <a:cs typeface="Times New Roman" pitchFamily="18" charset="0"/>
              </a:rPr>
              <a:t>More than 68% of the business entities implements the ADKAR model to reduce the problems</a:t>
            </a:r>
          </a:p>
          <a:p>
            <a:pPr algn="just" fontAlgn="base">
              <a:buFont typeface="Arial" pitchFamily="34" charset="0"/>
              <a:buChar char="•"/>
            </a:pPr>
            <a:r>
              <a:rPr lang="en-IN" sz="1400" dirty="0" smtClean="0">
                <a:latin typeface="Times New Roman" pitchFamily="18" charset="0"/>
                <a:cs typeface="Times New Roman" pitchFamily="18" charset="0"/>
              </a:rPr>
              <a:t>The management of the company is focused on the developing long term business change with the help of ADKAR model</a:t>
            </a:r>
          </a:p>
          <a:p>
            <a:pPr algn="just"/>
            <a:endParaRPr lang="en-IN" sz="1400" dirty="0">
              <a:latin typeface="Times New Roman" pitchFamily="18" charset="0"/>
              <a:cs typeface="Times New Roman" pitchFamily="18" charset="0"/>
            </a:endParaRPr>
          </a:p>
        </p:txBody>
      </p:sp>
      <p:pic>
        <p:nvPicPr>
          <p:cNvPr id="2050" name="Picture 2" descr="ADKAR-model-of-change"/>
          <p:cNvPicPr>
            <a:picLocks noChangeAspect="1" noChangeArrowheads="1"/>
          </p:cNvPicPr>
          <p:nvPr/>
        </p:nvPicPr>
        <p:blipFill>
          <a:blip r:embed="rId3"/>
          <a:srcRect/>
          <a:stretch>
            <a:fillRect/>
          </a:stretch>
        </p:blipFill>
        <p:spPr bwMode="auto">
          <a:xfrm>
            <a:off x="5796136" y="3579862"/>
            <a:ext cx="2759358" cy="1296144"/>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1225725"/>
            <a:ext cx="7452400" cy="841800"/>
          </a:xfrm>
        </p:spPr>
        <p:txBody>
          <a:bodyPr/>
          <a:lstStyle/>
          <a:p>
            <a:r>
              <a:rPr lang="en-IN" sz="3000" dirty="0" smtClean="0">
                <a:latin typeface="Times New Roman" pitchFamily="18" charset="0"/>
                <a:cs typeface="Times New Roman" pitchFamily="18" charset="0"/>
              </a:rPr>
              <a:t>Defining the Utilization of Change management model</a:t>
            </a:r>
            <a:endParaRPr lang="en-IN" sz="3000" dirty="0">
              <a:latin typeface="Times New Roman" pitchFamily="18" charset="0"/>
              <a:cs typeface="Times New Roman" pitchFamily="18" charset="0"/>
            </a:endParaRPr>
          </a:p>
        </p:txBody>
      </p:sp>
      <p:graphicFrame>
        <p:nvGraphicFramePr>
          <p:cNvPr id="8" name="Diagram 7"/>
          <p:cNvGraphicFramePr/>
          <p:nvPr/>
        </p:nvGraphicFramePr>
        <p:xfrm>
          <a:off x="1475656" y="2427734"/>
          <a:ext cx="6480720" cy="2304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1225725"/>
            <a:ext cx="7452400" cy="841800"/>
          </a:xfrm>
        </p:spPr>
        <p:txBody>
          <a:bodyPr/>
          <a:lstStyle/>
          <a:p>
            <a:r>
              <a:rPr lang="en-IN" sz="3000" dirty="0" smtClean="0">
                <a:latin typeface="Times New Roman" pitchFamily="18" charset="0"/>
                <a:cs typeface="Times New Roman" pitchFamily="18" charset="0"/>
              </a:rPr>
              <a:t>Considering the driving factor and resistance for change </a:t>
            </a:r>
            <a:endParaRPr lang="en-IN" sz="3000" dirty="0">
              <a:latin typeface="Times New Roman" pitchFamily="18" charset="0"/>
              <a:cs typeface="Times New Roman" pitchFamily="18" charset="0"/>
            </a:endParaRPr>
          </a:p>
        </p:txBody>
      </p:sp>
      <p:sp>
        <p:nvSpPr>
          <p:cNvPr id="3" name="Subtitle 2"/>
          <p:cNvSpPr>
            <a:spLocks noGrp="1"/>
          </p:cNvSpPr>
          <p:nvPr>
            <p:ph type="subTitle" idx="1"/>
          </p:nvPr>
        </p:nvSpPr>
        <p:spPr>
          <a:xfrm>
            <a:off x="720000" y="2235974"/>
            <a:ext cx="3924008" cy="2568023"/>
          </a:xfrm>
        </p:spPr>
        <p:txBody>
          <a:bodyPr/>
          <a:lstStyle/>
          <a:p>
            <a:pPr algn="just">
              <a:buFont typeface="Arial" pitchFamily="34" charset="0"/>
              <a:buChar char="•"/>
            </a:pPr>
            <a:r>
              <a:rPr lang="en-IN" sz="1400" dirty="0" smtClean="0">
                <a:latin typeface="Times New Roman" pitchFamily="18" charset="0"/>
                <a:cs typeface="Times New Roman" pitchFamily="18" charset="0"/>
              </a:rPr>
              <a:t>The factors for change in the case of Tesco PLC is related to the  employee  deficiencies, and model for change</a:t>
            </a:r>
          </a:p>
          <a:p>
            <a:pPr algn="just">
              <a:buFont typeface="Arial" pitchFamily="34" charset="0"/>
              <a:buChar char="•"/>
            </a:pPr>
            <a:r>
              <a:rPr lang="en-IN" sz="1400" dirty="0" smtClean="0">
                <a:latin typeface="Times New Roman" pitchFamily="18" charset="0"/>
                <a:cs typeface="Times New Roman" pitchFamily="18" charset="0"/>
              </a:rPr>
              <a:t>Here the improper demand analysis of the  of the mentioned  is also a driving factor for change </a:t>
            </a:r>
          </a:p>
          <a:p>
            <a:pPr algn="just">
              <a:buFont typeface="Arial" pitchFamily="34" charset="0"/>
              <a:buChar char="•"/>
            </a:pPr>
            <a:r>
              <a:rPr lang="en-IN" sz="1400" dirty="0" smtClean="0">
                <a:latin typeface="Times New Roman" pitchFamily="18" charset="0"/>
                <a:cs typeface="Times New Roman" pitchFamily="18" charset="0"/>
              </a:rPr>
              <a:t>It can be noted that the management of the Tesco Plc is focused on the  improving the technical aspects of the company in the long run</a:t>
            </a:r>
          </a:p>
          <a:p>
            <a:pPr algn="just"/>
            <a:r>
              <a:rPr lang="en-IN" sz="1400" dirty="0" smtClean="0">
                <a:latin typeface="Times New Roman" pitchFamily="18" charset="0"/>
                <a:cs typeface="Times New Roman" pitchFamily="18" charset="0"/>
              </a:rPr>
              <a:t> </a:t>
            </a:r>
          </a:p>
          <a:p>
            <a:pPr algn="just"/>
            <a:endParaRPr lang="en-IN" sz="1400" dirty="0">
              <a:latin typeface="Times New Roman" pitchFamily="18" charset="0"/>
              <a:cs typeface="Times New Roman" pitchFamily="18" charset="0"/>
            </a:endParaRPr>
          </a:p>
        </p:txBody>
      </p:sp>
      <p:sp>
        <p:nvSpPr>
          <p:cNvPr id="5" name="TextBox 4"/>
          <p:cNvSpPr txBox="1"/>
          <p:nvPr/>
        </p:nvSpPr>
        <p:spPr>
          <a:xfrm>
            <a:off x="4932040" y="2355726"/>
            <a:ext cx="3528392" cy="2031325"/>
          </a:xfrm>
          <a:prstGeom prst="rect">
            <a:avLst/>
          </a:prstGeom>
          <a:solidFill>
            <a:schemeClr val="tx1">
              <a:lumMod val="20000"/>
              <a:lumOff val="80000"/>
            </a:schemeClr>
          </a:solidFill>
        </p:spPr>
        <p:txBody>
          <a:bodyPr wrap="square" rtlCol="0">
            <a:spAutoFit/>
          </a:bodyPr>
          <a:lstStyle/>
          <a:p>
            <a:pPr>
              <a:buFont typeface="Arial" pitchFamily="34" charset="0"/>
              <a:buChar char="•"/>
            </a:pPr>
            <a:r>
              <a:rPr lang="en-IN" dirty="0" smtClean="0">
                <a:solidFill>
                  <a:schemeClr val="bg1"/>
                </a:solidFill>
                <a:latin typeface="Times New Roman" pitchFamily="18" charset="0"/>
                <a:cs typeface="Times New Roman" pitchFamily="18" charset="0"/>
              </a:rPr>
              <a:t>In order to consider the resistance for change  due to the employee conflicts and employee resilience .</a:t>
            </a:r>
          </a:p>
          <a:p>
            <a:pPr>
              <a:buFont typeface="Arial" pitchFamily="34" charset="0"/>
              <a:buChar char="•"/>
            </a:pPr>
            <a:r>
              <a:rPr lang="en-IN" dirty="0" smtClean="0">
                <a:latin typeface="Times New Roman" pitchFamily="18" charset="0"/>
                <a:cs typeface="Times New Roman" pitchFamily="18" charset="0"/>
              </a:rPr>
              <a:t>As a result of this the management of the company has suffered from great deal of sales loss</a:t>
            </a:r>
          </a:p>
          <a:p>
            <a:pPr>
              <a:buFont typeface="Arial" pitchFamily="34" charset="0"/>
              <a:buChar char="•"/>
            </a:pPr>
            <a:r>
              <a:rPr lang="en-IN" dirty="0" smtClean="0">
                <a:latin typeface="Times New Roman" pitchFamily="18" charset="0"/>
                <a:cs typeface="Times New Roman" pitchFamily="18" charset="0"/>
              </a:rPr>
              <a:t>The resilience can be mitigated with the help of  proper planning </a:t>
            </a:r>
          </a:p>
          <a:p>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1225725"/>
            <a:ext cx="7452400" cy="841800"/>
          </a:xfrm>
        </p:spPr>
        <p:txBody>
          <a:bodyPr/>
          <a:lstStyle/>
          <a:p>
            <a:r>
              <a:rPr lang="en-IN" sz="3000" dirty="0" smtClean="0">
                <a:latin typeface="Times New Roman" pitchFamily="18" charset="0"/>
                <a:cs typeface="Times New Roman" pitchFamily="18" charset="0"/>
              </a:rPr>
              <a:t>Identifying the completion of the change program </a:t>
            </a:r>
            <a:endParaRPr lang="en-IN" sz="3000" dirty="0">
              <a:latin typeface="Times New Roman" pitchFamily="18" charset="0"/>
              <a:cs typeface="Times New Roman" pitchFamily="18" charset="0"/>
            </a:endParaRPr>
          </a:p>
        </p:txBody>
      </p:sp>
      <p:sp>
        <p:nvSpPr>
          <p:cNvPr id="3" name="Subtitle 2"/>
          <p:cNvSpPr>
            <a:spLocks noGrp="1"/>
          </p:cNvSpPr>
          <p:nvPr>
            <p:ph type="subTitle" idx="1"/>
          </p:nvPr>
        </p:nvSpPr>
        <p:spPr>
          <a:xfrm>
            <a:off x="720000" y="2235974"/>
            <a:ext cx="4572080" cy="2568023"/>
          </a:xfrm>
        </p:spPr>
        <p:txBody>
          <a:bodyPr/>
          <a:lstStyle/>
          <a:p>
            <a:pPr algn="just">
              <a:buFont typeface="Arial" pitchFamily="34" charset="0"/>
              <a:buChar char="•"/>
            </a:pPr>
            <a:r>
              <a:rPr lang="en-IN" sz="1400" dirty="0" smtClean="0">
                <a:latin typeface="Times New Roman" pitchFamily="18" charset="0"/>
                <a:cs typeface="Times New Roman" pitchFamily="18" charset="0"/>
              </a:rPr>
              <a:t> In order to complete the change management program the  management of tesco needs to focus on the situational analysis of the same</a:t>
            </a:r>
          </a:p>
          <a:p>
            <a:pPr algn="just">
              <a:buFont typeface="Arial" pitchFamily="34" charset="0"/>
              <a:buChar char="•"/>
            </a:pPr>
            <a:r>
              <a:rPr lang="en-IN" sz="1400" dirty="0" smtClean="0">
                <a:latin typeface="Times New Roman" pitchFamily="18" charset="0"/>
                <a:cs typeface="Times New Roman" pitchFamily="18" charset="0"/>
              </a:rPr>
              <a:t>On the other hand, it can be noted that short term goals of the company is focused on the long term  implementation of the ADKAR model in order to meet the overall growth requirement of the company. </a:t>
            </a:r>
          </a:p>
          <a:p>
            <a:pPr algn="just">
              <a:buFont typeface="Arial" pitchFamily="34" charset="0"/>
              <a:buChar char="•"/>
            </a:pPr>
            <a:r>
              <a:rPr lang="en-IN" sz="1400" dirty="0" smtClean="0">
                <a:latin typeface="Times New Roman" pitchFamily="18" charset="0"/>
                <a:cs typeface="Times New Roman" pitchFamily="18" charset="0"/>
              </a:rPr>
              <a:t>The tools considered for this section is related to the  tools such as survey and preparedness of the company</a:t>
            </a:r>
            <a:endParaRPr lang="en-IN" sz="1400" dirty="0" smtClean="0">
              <a:latin typeface="Times New Roman" pitchFamily="18" charset="0"/>
              <a:cs typeface="Times New Roman" pitchFamily="18" charset="0"/>
            </a:endParaRPr>
          </a:p>
          <a:p>
            <a:pPr algn="just"/>
            <a:endParaRPr lang="en-IN" sz="14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srcRect/>
          <a:stretch>
            <a:fillRect/>
          </a:stretch>
        </p:blipFill>
        <p:spPr bwMode="auto">
          <a:xfrm>
            <a:off x="5436096" y="2355726"/>
            <a:ext cx="3219450" cy="1866900"/>
          </a:xfrm>
          <a:prstGeom prst="rect">
            <a:avLst/>
          </a:prstGeom>
          <a:noFill/>
          <a:ln w="9525">
            <a:noFill/>
            <a:miter lim="800000"/>
            <a:headEnd/>
            <a:tailEnd/>
          </a:ln>
        </p:spPr>
      </p:pic>
      <p:sp>
        <p:nvSpPr>
          <p:cNvPr id="6" name="TextBox 5"/>
          <p:cNvSpPr txBox="1"/>
          <p:nvPr/>
        </p:nvSpPr>
        <p:spPr>
          <a:xfrm>
            <a:off x="5508104" y="4371950"/>
            <a:ext cx="2952328" cy="738664"/>
          </a:xfrm>
          <a:prstGeom prst="rect">
            <a:avLst/>
          </a:prstGeom>
          <a:noFill/>
        </p:spPr>
        <p:txBody>
          <a:bodyPr wrap="square" rtlCol="0">
            <a:spAutoFit/>
          </a:bodyPr>
          <a:lstStyle/>
          <a:p>
            <a:pPr algn="ctr"/>
            <a:r>
              <a:rPr lang="en-IN" dirty="0" smtClean="0">
                <a:solidFill>
                  <a:schemeClr val="tx1">
                    <a:lumMod val="20000"/>
                    <a:lumOff val="80000"/>
                  </a:schemeClr>
                </a:solidFill>
              </a:rPr>
              <a:t>Figure 4:  Showing the two method of resolving resilience </a:t>
            </a:r>
          </a:p>
          <a:p>
            <a:pPr algn="ctr"/>
            <a:r>
              <a:rPr lang="en-IN" dirty="0" smtClean="0">
                <a:solidFill>
                  <a:schemeClr val="tx1">
                    <a:lumMod val="20000"/>
                    <a:lumOff val="80000"/>
                  </a:schemeClr>
                </a:solidFill>
              </a:rPr>
              <a:t>(Source: </a:t>
            </a:r>
            <a:r>
              <a:rPr lang="en-IN" dirty="0" smtClean="0">
                <a:solidFill>
                  <a:schemeClr val="tx1">
                    <a:lumMod val="20000"/>
                    <a:lumOff val="80000"/>
                  </a:schemeClr>
                </a:solidFill>
                <a:latin typeface="Times New Roman" pitchFamily="18" charset="0"/>
                <a:cs typeface="Times New Roman" pitchFamily="18" charset="0"/>
              </a:rPr>
              <a:t>Mathews, </a:t>
            </a:r>
            <a:r>
              <a:rPr lang="en-IN" dirty="0" smtClean="0">
                <a:solidFill>
                  <a:schemeClr val="tx1">
                    <a:lumMod val="20000"/>
                    <a:lumOff val="80000"/>
                  </a:schemeClr>
                </a:solidFill>
                <a:latin typeface="Times New Roman" pitchFamily="18" charset="0"/>
                <a:cs typeface="Times New Roman" pitchFamily="18" charset="0"/>
              </a:rPr>
              <a:t>2022)</a:t>
            </a:r>
            <a:endParaRPr lang="en-IN" dirty="0">
              <a:solidFill>
                <a:schemeClr val="tx1">
                  <a:lumMod val="20000"/>
                  <a:lumOff val="80000"/>
                </a:schemeClr>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627534"/>
            <a:ext cx="7236376" cy="841800"/>
          </a:xfrm>
        </p:spPr>
        <p:txBody>
          <a:bodyPr/>
          <a:lstStyle/>
          <a:p>
            <a:r>
              <a:rPr lang="en-IN" sz="3000" b="1" dirty="0" smtClean="0">
                <a:latin typeface="Times New Roman" pitchFamily="18" charset="0"/>
                <a:cs typeface="Times New Roman" pitchFamily="18" charset="0"/>
              </a:rPr>
              <a:t>Conclusion </a:t>
            </a:r>
            <a:endParaRPr lang="en-IN" sz="3000" dirty="0">
              <a:latin typeface="Times New Roman" pitchFamily="18" charset="0"/>
              <a:cs typeface="Times New Roman" pitchFamily="18" charset="0"/>
            </a:endParaRPr>
          </a:p>
        </p:txBody>
      </p:sp>
      <p:graphicFrame>
        <p:nvGraphicFramePr>
          <p:cNvPr id="4" name="Diagram 3"/>
          <p:cNvGraphicFramePr/>
          <p:nvPr/>
        </p:nvGraphicFramePr>
        <p:xfrm>
          <a:off x="1619672" y="1779662"/>
          <a:ext cx="6192688" cy="3040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ìm hiểu một số cách nói thay cho "/>
          <p:cNvPicPr>
            <a:picLocks noChangeAspect="1" noChangeArrowheads="1"/>
          </p:cNvPicPr>
          <p:nvPr/>
        </p:nvPicPr>
        <p:blipFill>
          <a:blip r:embed="rId2"/>
          <a:srcRect/>
          <a:stretch>
            <a:fillRect/>
          </a:stretch>
        </p:blipFill>
        <p:spPr bwMode="auto">
          <a:xfrm>
            <a:off x="755576" y="339502"/>
            <a:ext cx="7632848" cy="4536504"/>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9502"/>
            <a:ext cx="4571400" cy="841800"/>
          </a:xfrm>
        </p:spPr>
        <p:txBody>
          <a:bodyPr/>
          <a:lstStyle/>
          <a:p>
            <a:r>
              <a:rPr lang="en-IN" dirty="0" smtClean="0"/>
              <a:t>Reference List</a:t>
            </a:r>
            <a:endParaRPr lang="en-IN" dirty="0"/>
          </a:p>
        </p:txBody>
      </p:sp>
      <p:sp>
        <p:nvSpPr>
          <p:cNvPr id="3" name="Subtitle 2"/>
          <p:cNvSpPr>
            <a:spLocks noGrp="1"/>
          </p:cNvSpPr>
          <p:nvPr>
            <p:ph type="subTitle" idx="1"/>
          </p:nvPr>
        </p:nvSpPr>
        <p:spPr>
          <a:xfrm>
            <a:off x="720000" y="1347614"/>
            <a:ext cx="7092360" cy="3795885"/>
          </a:xfrm>
        </p:spPr>
        <p:txBody>
          <a:bodyPr/>
          <a:lstStyle/>
          <a:p>
            <a:r>
              <a:rPr lang="en-IN" sz="700" dirty="0" smtClean="0">
                <a:latin typeface="Times New Roman" pitchFamily="18" charset="0"/>
                <a:cs typeface="Times New Roman" pitchFamily="18" charset="0"/>
              </a:rPr>
              <a:t>Athuraliya (2022).  Athuraliya Amanda Athuraliya is the communication specialist/content writer at Creately. </a:t>
            </a:r>
            <a:r>
              <a:rPr lang="en-IN" sz="700" i="1" dirty="0" smtClean="0">
                <a:latin typeface="Times New Roman" pitchFamily="18" charset="0"/>
                <a:cs typeface="Times New Roman" pitchFamily="18" charset="0"/>
              </a:rPr>
              <a:t>The ultimate list of change management tools to drive change like a pro</a:t>
            </a:r>
            <a:r>
              <a:rPr lang="en-IN" sz="700" dirty="0" smtClean="0">
                <a:latin typeface="Times New Roman" pitchFamily="18" charset="0"/>
                <a:cs typeface="Times New Roman" pitchFamily="18" charset="0"/>
              </a:rPr>
              <a:t>, </a:t>
            </a:r>
            <a:r>
              <a:rPr lang="en-IN" sz="700" i="1" dirty="0" smtClean="0">
                <a:latin typeface="Times New Roman" pitchFamily="18" charset="0"/>
                <a:cs typeface="Times New Roman" pitchFamily="18" charset="0"/>
              </a:rPr>
              <a:t>Creately</a:t>
            </a:r>
            <a:r>
              <a:rPr lang="en-IN" sz="700" dirty="0" smtClean="0">
                <a:latin typeface="Times New Roman" pitchFamily="18" charset="0"/>
                <a:cs typeface="Times New Roman" pitchFamily="18" charset="0"/>
              </a:rPr>
              <a:t>. Available at: https://creately.com/guides/change-management-tools-list/ (Accessed: February 10, 2023). </a:t>
            </a:r>
          </a:p>
          <a:p>
            <a:r>
              <a:rPr lang="en-IN" sz="700" dirty="0" smtClean="0">
                <a:latin typeface="Times New Roman" pitchFamily="18" charset="0"/>
                <a:cs typeface="Times New Roman" pitchFamily="18" charset="0"/>
              </a:rPr>
              <a:t>Rathore, R. (2023) </a:t>
            </a:r>
            <a:r>
              <a:rPr lang="en-IN" sz="700" i="1" dirty="0" smtClean="0">
                <a:latin typeface="Times New Roman" pitchFamily="18" charset="0"/>
                <a:cs typeface="Times New Roman" pitchFamily="18" charset="0"/>
              </a:rPr>
              <a:t>The 17 best change management tools to use</a:t>
            </a:r>
            <a:r>
              <a:rPr lang="en-IN" sz="700" dirty="0" smtClean="0">
                <a:latin typeface="Times New Roman" pitchFamily="18" charset="0"/>
                <a:cs typeface="Times New Roman" pitchFamily="18" charset="0"/>
              </a:rPr>
              <a:t>, </a:t>
            </a:r>
            <a:r>
              <a:rPr lang="en-IN" sz="700" i="1" dirty="0" smtClean="0">
                <a:latin typeface="Times New Roman" pitchFamily="18" charset="0"/>
                <a:cs typeface="Times New Roman" pitchFamily="18" charset="0"/>
              </a:rPr>
              <a:t>OrgMapper</a:t>
            </a:r>
            <a:r>
              <a:rPr lang="en-IN" sz="700" dirty="0" smtClean="0">
                <a:latin typeface="Times New Roman" pitchFamily="18" charset="0"/>
                <a:cs typeface="Times New Roman" pitchFamily="18" charset="0"/>
              </a:rPr>
              <a:t>. Available at: https://orgmapper.com/change-management-tool/ (Accessed: February 10, 2023). </a:t>
            </a:r>
          </a:p>
          <a:p>
            <a:r>
              <a:rPr lang="en-IN" sz="700" dirty="0" smtClean="0">
                <a:latin typeface="Times New Roman" pitchFamily="18" charset="0"/>
                <a:cs typeface="Times New Roman" pitchFamily="18" charset="0"/>
              </a:rPr>
              <a:t>Kumar, A. (2023) </a:t>
            </a:r>
            <a:r>
              <a:rPr lang="en-IN" sz="700" i="1" dirty="0" smtClean="0">
                <a:latin typeface="Times New Roman" pitchFamily="18" charset="0"/>
                <a:cs typeface="Times New Roman" pitchFamily="18" charset="0"/>
              </a:rPr>
              <a:t>Top 10 change management software solutions in 2023</a:t>
            </a:r>
            <a:r>
              <a:rPr lang="en-IN" sz="700" dirty="0" smtClean="0">
                <a:latin typeface="Times New Roman" pitchFamily="18" charset="0"/>
                <a:cs typeface="Times New Roman" pitchFamily="18" charset="0"/>
              </a:rPr>
              <a:t>, </a:t>
            </a:r>
            <a:r>
              <a:rPr lang="en-IN" sz="700" i="1" dirty="0" smtClean="0">
                <a:latin typeface="Times New Roman" pitchFamily="18" charset="0"/>
                <a:cs typeface="Times New Roman" pitchFamily="18" charset="0"/>
              </a:rPr>
              <a:t>Software Testing Help</a:t>
            </a:r>
            <a:r>
              <a:rPr lang="en-IN" sz="700" dirty="0" smtClean="0">
                <a:latin typeface="Times New Roman" pitchFamily="18" charset="0"/>
                <a:cs typeface="Times New Roman" pitchFamily="18" charset="0"/>
              </a:rPr>
              <a:t>. Available at: https://www.softwaretestinghelp.com/change-management-software/ (Accessed: February 10, 2023). </a:t>
            </a:r>
          </a:p>
          <a:p>
            <a:r>
              <a:rPr lang="en-IN" sz="700" dirty="0" smtClean="0">
                <a:latin typeface="Times New Roman" pitchFamily="18" charset="0"/>
                <a:cs typeface="Times New Roman" pitchFamily="18" charset="0"/>
              </a:rPr>
              <a:t>Kaya, H. D. (2022). </a:t>
            </a:r>
            <a:r>
              <a:rPr lang="en-IN" sz="700" i="1" dirty="0" smtClean="0">
                <a:latin typeface="Times New Roman" pitchFamily="18" charset="0"/>
                <a:cs typeface="Times New Roman" pitchFamily="18" charset="0"/>
              </a:rPr>
              <a:t>Using system dynamics to support strategic decision-making: the case of digitalization in modular construction company</a:t>
            </a:r>
            <a:r>
              <a:rPr lang="en-IN" sz="700" dirty="0" smtClean="0">
                <a:latin typeface="Times New Roman" pitchFamily="18" charset="0"/>
                <a:cs typeface="Times New Roman" pitchFamily="18" charset="0"/>
              </a:rPr>
              <a:t> (Master's thesis, Middle East Technical University).</a:t>
            </a:r>
          </a:p>
          <a:p>
            <a:r>
              <a:rPr lang="en-IN" sz="700" dirty="0" smtClean="0">
                <a:latin typeface="Times New Roman" pitchFamily="18" charset="0"/>
                <a:cs typeface="Times New Roman" pitchFamily="18" charset="0"/>
              </a:rPr>
              <a:t>Noor, O. IoT and RFID in Supply Chain (2021): Benefits, Barriers and Analysis. </a:t>
            </a:r>
            <a:r>
              <a:rPr lang="en-IN" sz="700" i="1" dirty="0" smtClean="0">
                <a:latin typeface="Times New Roman" pitchFamily="18" charset="0"/>
                <a:cs typeface="Times New Roman" pitchFamily="18" charset="0"/>
              </a:rPr>
              <a:t>Journal homepage: www. ijrpr. com ISSN</a:t>
            </a:r>
            <a:r>
              <a:rPr lang="en-IN" sz="700" dirty="0" smtClean="0">
                <a:latin typeface="Times New Roman" pitchFamily="18" charset="0"/>
                <a:cs typeface="Times New Roman" pitchFamily="18" charset="0"/>
              </a:rPr>
              <a:t>, </a:t>
            </a:r>
            <a:r>
              <a:rPr lang="en-IN" sz="700" i="1" dirty="0" smtClean="0">
                <a:latin typeface="Times New Roman" pitchFamily="18" charset="0"/>
                <a:cs typeface="Times New Roman" pitchFamily="18" charset="0"/>
              </a:rPr>
              <a:t>2582</a:t>
            </a:r>
            <a:r>
              <a:rPr lang="en-IN" sz="700" dirty="0" smtClean="0">
                <a:latin typeface="Times New Roman" pitchFamily="18" charset="0"/>
                <a:cs typeface="Times New Roman" pitchFamily="18" charset="0"/>
              </a:rPr>
              <a:t>, 7421.</a:t>
            </a:r>
          </a:p>
          <a:p>
            <a:r>
              <a:rPr lang="en-IN" sz="700" dirty="0" smtClean="0">
                <a:latin typeface="Times New Roman" pitchFamily="18" charset="0"/>
                <a:cs typeface="Times New Roman" pitchFamily="18" charset="0"/>
              </a:rPr>
              <a:t>Yawson, D. E., and Yamoah, F. A. (2022). The TESCO Club Card Loyalty Programme: The Gold Standard. In </a:t>
            </a:r>
            <a:r>
              <a:rPr lang="en-IN" sz="700" i="1" dirty="0" smtClean="0">
                <a:latin typeface="Times New Roman" pitchFamily="18" charset="0"/>
                <a:cs typeface="Times New Roman" pitchFamily="18" charset="0"/>
              </a:rPr>
              <a:t>Contemporary Retail Marketing in Emerging Economies: The Case of Ghana’s Supermarket Chains</a:t>
            </a:r>
            <a:r>
              <a:rPr lang="en-IN" sz="700" dirty="0" smtClean="0">
                <a:latin typeface="Times New Roman" pitchFamily="18" charset="0"/>
                <a:cs typeface="Times New Roman" pitchFamily="18" charset="0"/>
              </a:rPr>
              <a:t> (pp. 77-87). Cham: Springer International Publishing.</a:t>
            </a:r>
          </a:p>
          <a:p>
            <a:r>
              <a:rPr lang="en-IN" sz="700" dirty="0" smtClean="0">
                <a:latin typeface="Times New Roman" pitchFamily="18" charset="0"/>
                <a:cs typeface="Times New Roman" pitchFamily="18" charset="0"/>
              </a:rPr>
              <a:t>Jones, M. A., Wyld, D. C., and Totten, J. W. (2022). The adoption of RFID technology in the retail supply chain. </a:t>
            </a:r>
            <a:r>
              <a:rPr lang="en-IN" sz="700" i="1" dirty="0" smtClean="0">
                <a:latin typeface="Times New Roman" pitchFamily="18" charset="0"/>
                <a:cs typeface="Times New Roman" pitchFamily="18" charset="0"/>
              </a:rPr>
              <a:t>The Coastal Business Journal</a:t>
            </a:r>
            <a:r>
              <a:rPr lang="en-IN" sz="700" dirty="0" smtClean="0">
                <a:latin typeface="Times New Roman" pitchFamily="18" charset="0"/>
                <a:cs typeface="Times New Roman" pitchFamily="18" charset="0"/>
              </a:rPr>
              <a:t>, </a:t>
            </a:r>
            <a:r>
              <a:rPr lang="en-IN" sz="700" i="1" dirty="0" smtClean="0">
                <a:latin typeface="Times New Roman" pitchFamily="18" charset="0"/>
                <a:cs typeface="Times New Roman" pitchFamily="18" charset="0"/>
              </a:rPr>
              <a:t>4</a:t>
            </a:r>
            <a:r>
              <a:rPr lang="en-IN" sz="700" dirty="0" smtClean="0">
                <a:latin typeface="Times New Roman" pitchFamily="18" charset="0"/>
                <a:cs typeface="Times New Roman" pitchFamily="18" charset="0"/>
              </a:rPr>
              <a:t>(1), 4.</a:t>
            </a:r>
          </a:p>
          <a:p>
            <a:r>
              <a:rPr lang="en-IN" sz="700" dirty="0" smtClean="0">
                <a:latin typeface="Times New Roman" pitchFamily="18" charset="0"/>
                <a:cs typeface="Times New Roman" pitchFamily="18" charset="0"/>
              </a:rPr>
              <a:t>Singh, D. (2022). Use of RFID System and Improvement in Library Services. </a:t>
            </a:r>
            <a:r>
              <a:rPr lang="en-IN" sz="700" i="1" dirty="0" smtClean="0">
                <a:latin typeface="Times New Roman" pitchFamily="18" charset="0"/>
                <a:cs typeface="Times New Roman" pitchFamily="18" charset="0"/>
              </a:rPr>
              <a:t>IJR</a:t>
            </a:r>
            <a:r>
              <a:rPr lang="en-IN" sz="700" dirty="0" smtClean="0">
                <a:latin typeface="Times New Roman" pitchFamily="18" charset="0"/>
                <a:cs typeface="Times New Roman" pitchFamily="18" charset="0"/>
              </a:rPr>
              <a:t>, </a:t>
            </a:r>
            <a:r>
              <a:rPr lang="en-IN" sz="700" i="1" dirty="0" smtClean="0">
                <a:latin typeface="Times New Roman" pitchFamily="18" charset="0"/>
                <a:cs typeface="Times New Roman" pitchFamily="18" charset="0"/>
              </a:rPr>
              <a:t>8</a:t>
            </a:r>
            <a:r>
              <a:rPr lang="en-IN" sz="700" dirty="0" smtClean="0">
                <a:latin typeface="Times New Roman" pitchFamily="18" charset="0"/>
                <a:cs typeface="Times New Roman" pitchFamily="18" charset="0"/>
              </a:rPr>
              <a:t>, 283.</a:t>
            </a:r>
          </a:p>
          <a:p>
            <a:r>
              <a:rPr lang="en-IN" sz="700" dirty="0" smtClean="0">
                <a:latin typeface="Times New Roman" pitchFamily="18" charset="0"/>
                <a:cs typeface="Times New Roman" pitchFamily="18" charset="0"/>
              </a:rPr>
              <a:t>Mohanty, J. (2022). Sustainable Marketing of Csr Through Employee Volunteering: The Tesco Experience. </a:t>
            </a:r>
            <a:r>
              <a:rPr lang="en-IN" sz="700" i="1" dirty="0" smtClean="0">
                <a:latin typeface="Times New Roman" pitchFamily="18" charset="0"/>
                <a:cs typeface="Times New Roman" pitchFamily="18" charset="0"/>
              </a:rPr>
              <a:t>Academy of Marketing Studies Journal</a:t>
            </a:r>
            <a:r>
              <a:rPr lang="en-IN" sz="700" dirty="0" smtClean="0">
                <a:latin typeface="Times New Roman" pitchFamily="18" charset="0"/>
                <a:cs typeface="Times New Roman" pitchFamily="18" charset="0"/>
              </a:rPr>
              <a:t>, </a:t>
            </a:r>
            <a:r>
              <a:rPr lang="en-IN" sz="700" i="1" dirty="0" smtClean="0">
                <a:latin typeface="Times New Roman" pitchFamily="18" charset="0"/>
                <a:cs typeface="Times New Roman" pitchFamily="18" charset="0"/>
              </a:rPr>
              <a:t>26</a:t>
            </a:r>
            <a:r>
              <a:rPr lang="en-IN" sz="700" dirty="0" smtClean="0">
                <a:latin typeface="Times New Roman" pitchFamily="18" charset="0"/>
                <a:cs typeface="Times New Roman" pitchFamily="18" charset="0"/>
              </a:rPr>
              <a:t>(S2).</a:t>
            </a:r>
          </a:p>
          <a:p>
            <a:r>
              <a:rPr lang="en-IN" sz="700" dirty="0" smtClean="0">
                <a:latin typeface="Times New Roman" pitchFamily="18" charset="0"/>
                <a:cs typeface="Times New Roman" pitchFamily="18" charset="0"/>
              </a:rPr>
              <a:t>Chen, J. J. (2022). Tesco Plc. In </a:t>
            </a:r>
            <a:r>
              <a:rPr lang="en-IN" sz="700" i="1" dirty="0" smtClean="0">
                <a:latin typeface="Times New Roman" pitchFamily="18" charset="0"/>
                <a:cs typeface="Times New Roman" pitchFamily="18" charset="0"/>
              </a:rPr>
              <a:t>International Cases of Corporate Governance</a:t>
            </a:r>
            <a:r>
              <a:rPr lang="en-IN" sz="700" dirty="0" smtClean="0">
                <a:latin typeface="Times New Roman" pitchFamily="18" charset="0"/>
                <a:cs typeface="Times New Roman" pitchFamily="18" charset="0"/>
              </a:rPr>
              <a:t> (pp. 27-44). Singapore: Springer Nature Singapore.</a:t>
            </a:r>
          </a:p>
          <a:p>
            <a:r>
              <a:rPr lang="en-IN" sz="700" dirty="0" smtClean="0">
                <a:latin typeface="Times New Roman" pitchFamily="18" charset="0"/>
                <a:cs typeface="Times New Roman" pitchFamily="18" charset="0"/>
              </a:rPr>
              <a:t>Paavola, L., and Cuthbertson, R. (2022). Redefining capabilities as drivers of adaptation, incremental change, and transformation: Recognizing the importance of strategic and operational intent on performance. </a:t>
            </a:r>
            <a:r>
              <a:rPr lang="en-IN" sz="700" i="1" dirty="0" smtClean="0">
                <a:latin typeface="Times New Roman" pitchFamily="18" charset="0"/>
                <a:cs typeface="Times New Roman" pitchFamily="18" charset="0"/>
              </a:rPr>
              <a:t>Journal of Management and Organization</a:t>
            </a:r>
            <a:r>
              <a:rPr lang="en-IN" sz="700" dirty="0" smtClean="0">
                <a:latin typeface="Times New Roman" pitchFamily="18" charset="0"/>
                <a:cs typeface="Times New Roman" pitchFamily="18" charset="0"/>
              </a:rPr>
              <a:t>, </a:t>
            </a:r>
            <a:r>
              <a:rPr lang="en-IN" sz="700" i="1" dirty="0" smtClean="0">
                <a:latin typeface="Times New Roman" pitchFamily="18" charset="0"/>
                <a:cs typeface="Times New Roman" pitchFamily="18" charset="0"/>
              </a:rPr>
              <a:t>28</a:t>
            </a:r>
            <a:r>
              <a:rPr lang="en-IN" sz="700" dirty="0" smtClean="0">
                <a:latin typeface="Times New Roman" pitchFamily="18" charset="0"/>
                <a:cs typeface="Times New Roman" pitchFamily="18" charset="0"/>
              </a:rPr>
              <a:t>(3), 522-539.</a:t>
            </a:r>
          </a:p>
          <a:p>
            <a:r>
              <a:rPr lang="en-IN" sz="700" dirty="0" smtClean="0">
                <a:latin typeface="Times New Roman" pitchFamily="18" charset="0"/>
                <a:cs typeface="Times New Roman" pitchFamily="18" charset="0"/>
              </a:rPr>
              <a:t>Peng, L.  (2022). The Research about Organizational Management Adaptability in The Process of Localization in China: The Case Study of Tesco.</a:t>
            </a:r>
          </a:p>
          <a:p>
            <a:r>
              <a:rPr lang="en-IN" sz="700" dirty="0" smtClean="0">
                <a:latin typeface="Times New Roman" pitchFamily="18" charset="0"/>
                <a:cs typeface="Times New Roman" pitchFamily="18" charset="0"/>
              </a:rPr>
              <a:t>Ahmed, K. (2023) </a:t>
            </a:r>
            <a:r>
              <a:rPr lang="en-IN" sz="700" i="1" dirty="0" smtClean="0">
                <a:latin typeface="Times New Roman" pitchFamily="18" charset="0"/>
                <a:cs typeface="Times New Roman" pitchFamily="18" charset="0"/>
              </a:rPr>
              <a:t>Where Tesco went wrong with its suppliers - supply chain 24/7</a:t>
            </a:r>
            <a:r>
              <a:rPr lang="en-IN" sz="700" dirty="0" smtClean="0">
                <a:latin typeface="Times New Roman" pitchFamily="18" charset="0"/>
                <a:cs typeface="Times New Roman" pitchFamily="18" charset="0"/>
              </a:rPr>
              <a:t>, </a:t>
            </a:r>
            <a:r>
              <a:rPr lang="en-IN" sz="700" i="1" dirty="0" smtClean="0">
                <a:latin typeface="Times New Roman" pitchFamily="18" charset="0"/>
                <a:cs typeface="Times New Roman" pitchFamily="18" charset="0"/>
              </a:rPr>
              <a:t>Supply Chain 24 7</a:t>
            </a:r>
            <a:r>
              <a:rPr lang="en-IN" sz="700" dirty="0" smtClean="0">
                <a:latin typeface="Times New Roman" pitchFamily="18" charset="0"/>
                <a:cs typeface="Times New Roman" pitchFamily="18" charset="0"/>
              </a:rPr>
              <a:t>. Available at: https://www.supplychain247.com/article/where_tesco_went_wrong_with_its_suppliers (Accessed: February 10, 2023). </a:t>
            </a:r>
          </a:p>
          <a:p>
            <a:r>
              <a:rPr lang="en-IN" sz="700" dirty="0" smtClean="0">
                <a:latin typeface="Times New Roman" pitchFamily="18" charset="0"/>
                <a:cs typeface="Times New Roman" pitchFamily="18" charset="0"/>
              </a:rPr>
              <a:t>Webber, M. (2020) </a:t>
            </a:r>
            <a:r>
              <a:rPr lang="en-IN" sz="700" i="1" dirty="0" smtClean="0">
                <a:latin typeface="Times New Roman" pitchFamily="18" charset="0"/>
                <a:cs typeface="Times New Roman" pitchFamily="18" charset="0"/>
              </a:rPr>
              <a:t>Inventory management - tesco - The Eastern Specialty Company</a:t>
            </a:r>
            <a:r>
              <a:rPr lang="en-IN" sz="700" dirty="0" smtClean="0">
                <a:latin typeface="Times New Roman" pitchFamily="18" charset="0"/>
                <a:cs typeface="Times New Roman" pitchFamily="18" charset="0"/>
              </a:rPr>
              <a:t>, </a:t>
            </a:r>
            <a:r>
              <a:rPr lang="en-IN" sz="700" i="1" dirty="0" smtClean="0">
                <a:latin typeface="Times New Roman" pitchFamily="18" charset="0"/>
                <a:cs typeface="Times New Roman" pitchFamily="18" charset="0"/>
              </a:rPr>
              <a:t>TESCO</a:t>
            </a:r>
            <a:r>
              <a:rPr lang="en-IN" sz="700" dirty="0" smtClean="0">
                <a:latin typeface="Times New Roman" pitchFamily="18" charset="0"/>
                <a:cs typeface="Times New Roman" pitchFamily="18" charset="0"/>
              </a:rPr>
              <a:t>. Available at: https://www.tescometering.com/product/meter-manager-asset-and-inventory-management/ (Accessed: February 10, 2023). </a:t>
            </a:r>
          </a:p>
          <a:p>
            <a:r>
              <a:rPr lang="en-IN" sz="700" dirty="0" smtClean="0">
                <a:latin typeface="Times New Roman" pitchFamily="18" charset="0"/>
                <a:cs typeface="Times New Roman" pitchFamily="18" charset="0"/>
              </a:rPr>
              <a:t>Haze, L. (2022) </a:t>
            </a:r>
            <a:r>
              <a:rPr lang="en-IN" sz="700" i="1" dirty="0" smtClean="0">
                <a:latin typeface="Times New Roman" pitchFamily="18" charset="0"/>
                <a:cs typeface="Times New Roman" pitchFamily="18" charset="0"/>
              </a:rPr>
              <a:t>Tesco-backed Trigo Launches Easystock Inventory Management</a:t>
            </a:r>
            <a:r>
              <a:rPr lang="en-IN" sz="700" dirty="0" smtClean="0">
                <a:latin typeface="Times New Roman" pitchFamily="18" charset="0"/>
                <a:cs typeface="Times New Roman" pitchFamily="18" charset="0"/>
              </a:rPr>
              <a:t>, </a:t>
            </a:r>
            <a:r>
              <a:rPr lang="en-IN" sz="700" i="1" dirty="0" smtClean="0">
                <a:latin typeface="Times New Roman" pitchFamily="18" charset="0"/>
                <a:cs typeface="Times New Roman" pitchFamily="18" charset="0"/>
              </a:rPr>
              <a:t>Grocery Gazette - Latest Grocery Industry News</a:t>
            </a:r>
            <a:r>
              <a:rPr lang="en-IN" sz="700" dirty="0" smtClean="0">
                <a:latin typeface="Times New Roman" pitchFamily="18" charset="0"/>
                <a:cs typeface="Times New Roman" pitchFamily="18" charset="0"/>
              </a:rPr>
              <a:t>. Available at: https://www.grocerygazette.co.uk/2022/09/21/tesco-partner-trigo-easystock/ (Accessed: February 10, 2023). </a:t>
            </a:r>
          </a:p>
          <a:p>
            <a:r>
              <a:rPr lang="en-IN" sz="700" dirty="0" smtClean="0">
                <a:latin typeface="Times New Roman" pitchFamily="18" charset="0"/>
                <a:cs typeface="Times New Roman" pitchFamily="18" charset="0"/>
              </a:rPr>
              <a:t>Jaaron, A. A., Hijazi, I. H., and Musleh, K. I. Y. (2022). A conceptual model for adoption of BIM in construction projects: ADKAR as an integrative model of change management. </a:t>
            </a:r>
            <a:r>
              <a:rPr lang="en-IN" sz="700" i="1" dirty="0" smtClean="0">
                <a:latin typeface="Times New Roman" pitchFamily="18" charset="0"/>
                <a:cs typeface="Times New Roman" pitchFamily="18" charset="0"/>
              </a:rPr>
              <a:t>Technology Analysis and Strategic Management</a:t>
            </a:r>
            <a:r>
              <a:rPr lang="en-IN" sz="700" dirty="0" smtClean="0">
                <a:latin typeface="Times New Roman" pitchFamily="18" charset="0"/>
                <a:cs typeface="Times New Roman" pitchFamily="18" charset="0"/>
              </a:rPr>
              <a:t>, </a:t>
            </a:r>
            <a:r>
              <a:rPr lang="en-IN" sz="700" i="1" dirty="0" smtClean="0">
                <a:latin typeface="Times New Roman" pitchFamily="18" charset="0"/>
                <a:cs typeface="Times New Roman" pitchFamily="18" charset="0"/>
              </a:rPr>
              <a:t>34</a:t>
            </a:r>
            <a:r>
              <a:rPr lang="en-IN" sz="700" dirty="0" smtClean="0">
                <a:latin typeface="Times New Roman" pitchFamily="18" charset="0"/>
                <a:cs typeface="Times New Roman" pitchFamily="18" charset="0"/>
              </a:rPr>
              <a:t>(6), 655-667.</a:t>
            </a:r>
          </a:p>
          <a:p>
            <a:r>
              <a:rPr lang="en-IN" sz="700" dirty="0" smtClean="0">
                <a:latin typeface="Times New Roman" pitchFamily="18" charset="0"/>
                <a:cs typeface="Times New Roman" pitchFamily="18" charset="0"/>
              </a:rPr>
              <a:t>Dajani, M. A. Z., Dajani, D., and Zaki, M. A. (2022). Adaptive Leadership, Organisational Resilience and the Mediating Effect of Change Management Amid Egyptian Academia Crises.</a:t>
            </a:r>
          </a:p>
          <a:p>
            <a:r>
              <a:rPr lang="en-IN" sz="700" dirty="0" smtClean="0">
                <a:latin typeface="Times New Roman" pitchFamily="18" charset="0"/>
                <a:cs typeface="Times New Roman" pitchFamily="18" charset="0"/>
              </a:rPr>
              <a:t>Iyer, S. S. (2022). The Emerging Role and Trends of UAE Education Sector in Circular Economy-A Change Management Prospective.</a:t>
            </a:r>
          </a:p>
          <a:p>
            <a:r>
              <a:rPr lang="en-IN" sz="700" dirty="0" smtClean="0">
                <a:latin typeface="Times New Roman" pitchFamily="18" charset="0"/>
                <a:cs typeface="Times New Roman" pitchFamily="18" charset="0"/>
              </a:rPr>
              <a:t>Abdollahi, S., Acero, F., Baldini, L., Ballet, J., Bastieri, D., Bellazzini, R., ... and Zaharijas, G. (2022). Incremental Fermi Large Area Telescope Fourth Source Catalog. </a:t>
            </a:r>
            <a:r>
              <a:rPr lang="en-IN" sz="700" i="1" dirty="0" smtClean="0">
                <a:latin typeface="Times New Roman" pitchFamily="18" charset="0"/>
                <a:cs typeface="Times New Roman" pitchFamily="18" charset="0"/>
              </a:rPr>
              <a:t>The Astrophysical Journal Supplement Series</a:t>
            </a:r>
            <a:r>
              <a:rPr lang="en-IN" sz="700" dirty="0" smtClean="0">
                <a:latin typeface="Times New Roman" pitchFamily="18" charset="0"/>
                <a:cs typeface="Times New Roman" pitchFamily="18" charset="0"/>
              </a:rPr>
              <a:t>, </a:t>
            </a:r>
            <a:r>
              <a:rPr lang="en-IN" sz="700" i="1" dirty="0" smtClean="0">
                <a:latin typeface="Times New Roman" pitchFamily="18" charset="0"/>
                <a:cs typeface="Times New Roman" pitchFamily="18" charset="0"/>
              </a:rPr>
              <a:t>260</a:t>
            </a:r>
            <a:r>
              <a:rPr lang="en-IN" sz="700" dirty="0" smtClean="0">
                <a:latin typeface="Times New Roman" pitchFamily="18" charset="0"/>
                <a:cs typeface="Times New Roman" pitchFamily="18" charset="0"/>
              </a:rPr>
              <a:t>(2), 53.</a:t>
            </a:r>
          </a:p>
          <a:p>
            <a:r>
              <a:rPr lang="en-IN" sz="700" dirty="0" smtClean="0">
                <a:latin typeface="Times New Roman" pitchFamily="18" charset="0"/>
                <a:cs typeface="Times New Roman" pitchFamily="18" charset="0"/>
              </a:rPr>
              <a:t>Mclaren, L. (2022) </a:t>
            </a:r>
            <a:r>
              <a:rPr lang="en-IN" sz="700" i="1" dirty="0" smtClean="0">
                <a:latin typeface="Times New Roman" pitchFamily="18" charset="0"/>
                <a:cs typeface="Times New Roman" pitchFamily="18" charset="0"/>
              </a:rPr>
              <a:t>What is change management?</a:t>
            </a:r>
            <a:r>
              <a:rPr lang="en-IN" sz="700" dirty="0" smtClean="0">
                <a:latin typeface="Times New Roman" pitchFamily="18" charset="0"/>
                <a:cs typeface="Times New Roman" pitchFamily="18" charset="0"/>
              </a:rPr>
              <a:t>, </a:t>
            </a:r>
            <a:r>
              <a:rPr lang="en-IN" sz="700" i="1" dirty="0" smtClean="0">
                <a:latin typeface="Times New Roman" pitchFamily="18" charset="0"/>
                <a:cs typeface="Times New Roman" pitchFamily="18" charset="0"/>
              </a:rPr>
              <a:t>ASQ</a:t>
            </a:r>
            <a:r>
              <a:rPr lang="en-IN" sz="700" dirty="0" smtClean="0">
                <a:latin typeface="Times New Roman" pitchFamily="18" charset="0"/>
                <a:cs typeface="Times New Roman" pitchFamily="18" charset="0"/>
              </a:rPr>
              <a:t>. Available at: https://asq.org/quality-resources/change-management (Accessed: February 10, 2023). </a:t>
            </a:r>
          </a:p>
          <a:p>
            <a:r>
              <a:rPr lang="en-IN" sz="700" dirty="0" smtClean="0">
                <a:latin typeface="Times New Roman" pitchFamily="18" charset="0"/>
                <a:cs typeface="Times New Roman" pitchFamily="18" charset="0"/>
              </a:rPr>
              <a:t> McKinney, L., Duan, Y., Krueger, D., and  Gleave, A. (2023). On The Fragility of Learned Reward Functions. </a:t>
            </a:r>
            <a:r>
              <a:rPr lang="en-IN" sz="700" i="1" dirty="0" smtClean="0">
                <a:latin typeface="Times New Roman" pitchFamily="18" charset="0"/>
                <a:cs typeface="Times New Roman" pitchFamily="18" charset="0"/>
              </a:rPr>
              <a:t>arXiv preprint arXiv:2301.03652</a:t>
            </a:r>
            <a:r>
              <a:rPr lang="en-IN" sz="700" dirty="0" smtClean="0">
                <a:latin typeface="Times New Roman" pitchFamily="18" charset="0"/>
                <a:cs typeface="Times New Roman" pitchFamily="18" charset="0"/>
              </a:rPr>
              <a:t>.</a:t>
            </a:r>
          </a:p>
          <a:p>
            <a:r>
              <a:rPr lang="en-IN" sz="500" dirty="0" smtClean="0">
                <a:latin typeface="Times New Roman" pitchFamily="18" charset="0"/>
                <a:cs typeface="Times New Roman" pitchFamily="18" charset="0"/>
              </a:rPr>
              <a:t> </a:t>
            </a:r>
          </a:p>
          <a:p>
            <a:r>
              <a:rPr lang="en-IN" sz="500" dirty="0" smtClean="0">
                <a:latin typeface="Times New Roman" pitchFamily="18" charset="0"/>
                <a:cs typeface="Times New Roman" pitchFamily="18" charset="0"/>
              </a:rPr>
              <a:t> </a:t>
            </a:r>
          </a:p>
          <a:p>
            <a:r>
              <a:rPr lang="en-IN" sz="500" dirty="0" smtClean="0">
                <a:latin typeface="Times New Roman" pitchFamily="18" charset="0"/>
                <a:cs typeface="Times New Roman" pitchFamily="18" charset="0"/>
              </a:rPr>
              <a:t> </a:t>
            </a:r>
          </a:p>
          <a:p>
            <a:endParaRPr lang="en-IN" sz="500"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Native American Heritage Month by Slidesgo">
  <a:themeElements>
    <a:clrScheme name="Simple Light">
      <a:dk1>
        <a:srgbClr val="C9BFB7"/>
      </a:dk1>
      <a:lt1>
        <a:srgbClr val="353938"/>
      </a:lt1>
      <a:dk2>
        <a:srgbClr val="556862"/>
      </a:dk2>
      <a:lt2>
        <a:srgbClr val="613E54"/>
      </a:lt2>
      <a:accent1>
        <a:srgbClr val="794D69"/>
      </a:accent1>
      <a:accent2>
        <a:srgbClr val="CE9694"/>
      </a:accent2>
      <a:accent3>
        <a:srgbClr val="DFBCBA"/>
      </a:accent3>
      <a:accent4>
        <a:srgbClr val="A89E95"/>
      </a:accent4>
      <a:accent5>
        <a:srgbClr val="8C7E71"/>
      </a:accent5>
      <a:accent6>
        <a:srgbClr val="71807B"/>
      </a:accent6>
      <a:hlink>
        <a:srgbClr val="C9BFB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105</TotalTime>
  <Words>1475</Words>
  <PresentationFormat>On-screen Show (16:9)</PresentationFormat>
  <Paragraphs>108</Paragraphs>
  <Slides>13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Prompt Black</vt:lpstr>
      <vt:lpstr>Prompt</vt:lpstr>
      <vt:lpstr>Times New Roman</vt:lpstr>
      <vt:lpstr>Prompt SemiBold</vt:lpstr>
      <vt:lpstr>Barlow Medium</vt:lpstr>
      <vt:lpstr>Native American Heritage Month by Slidesgo</vt:lpstr>
      <vt:lpstr>Task 1 Presentation of key change management models </vt:lpstr>
      <vt:lpstr>TABLE OF CONTENTS</vt:lpstr>
      <vt:lpstr>Introduction </vt:lpstr>
      <vt:lpstr> Overview of change management and the company</vt:lpstr>
      <vt:lpstr>Critical analysis of change management models (Lewin’s Change management Model)</vt:lpstr>
      <vt:lpstr>Critical analysis of change management models cont (McKinsey’s model)</vt:lpstr>
      <vt:lpstr>Critical analysis of change management models cont (ADKAR model)</vt:lpstr>
      <vt:lpstr>Defining the Utilization of Change management model</vt:lpstr>
      <vt:lpstr>Considering the driving factor and resistance for change </vt:lpstr>
      <vt:lpstr>Identifying the completion of the change program </vt:lpstr>
      <vt:lpstr>Conclusion </vt:lpstr>
      <vt:lpstr>Slide 12</vt:lpstr>
      <vt:lpstr>Reference List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modified xsi:type="dcterms:W3CDTF">2023-02-27T07:37:36Z</dcterms:modified>
</cp:coreProperties>
</file>