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  <p:sldId id="260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739F28-E83C-45AA-B912-58FA7FB85A4A}" v="56" dt="2025-11-09T22:42:56.4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607" autoAdjust="0"/>
    <p:restoredTop sz="94660"/>
  </p:normalViewPr>
  <p:slideViewPr>
    <p:cSldViewPr snapToGrid="0">
      <p:cViewPr>
        <p:scale>
          <a:sx n="82" d="100"/>
          <a:sy n="82" d="100"/>
        </p:scale>
        <p:origin x="6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sin Mahmood" userId="beee1282bf8cf453" providerId="LiveId" clId="{A1739F28-E83C-45AA-B912-58FA7FB85A4A}"/>
    <pc:docChg chg="undo custSel addSld delSld modSld sldOrd">
      <pc:chgData name="Mohsin Mahmood" userId="beee1282bf8cf453" providerId="LiveId" clId="{A1739F28-E83C-45AA-B912-58FA7FB85A4A}" dt="2025-11-09T22:43:15.678" v="616"/>
      <pc:docMkLst>
        <pc:docMk/>
      </pc:docMkLst>
      <pc:sldChg chg="addSp delSp modSp mod setClrOvrMap">
        <pc:chgData name="Mohsin Mahmood" userId="beee1282bf8cf453" providerId="LiveId" clId="{A1739F28-E83C-45AA-B912-58FA7FB85A4A}" dt="2025-11-06T11:43:35.971" v="456" actId="26606"/>
        <pc:sldMkLst>
          <pc:docMk/>
          <pc:sldMk cId="3261817517" sldId="256"/>
        </pc:sldMkLst>
        <pc:spChg chg="mod">
          <ac:chgData name="Mohsin Mahmood" userId="beee1282bf8cf453" providerId="LiveId" clId="{A1739F28-E83C-45AA-B912-58FA7FB85A4A}" dt="2025-11-06T11:43:35.971" v="456" actId="26606"/>
          <ac:spMkLst>
            <pc:docMk/>
            <pc:sldMk cId="3261817517" sldId="256"/>
            <ac:spMk id="2" creationId="{210C0136-776F-BDF7-116E-3F1D60DF1868}"/>
          </ac:spMkLst>
        </pc:spChg>
        <pc:spChg chg="mod ord">
          <ac:chgData name="Mohsin Mahmood" userId="beee1282bf8cf453" providerId="LiveId" clId="{A1739F28-E83C-45AA-B912-58FA7FB85A4A}" dt="2025-11-06T11:43:35.971" v="456" actId="26606"/>
          <ac:spMkLst>
            <pc:docMk/>
            <pc:sldMk cId="3261817517" sldId="256"/>
            <ac:spMk id="6" creationId="{B4DC9911-BDAC-D094-01F9-14234B31521C}"/>
          </ac:spMkLst>
        </pc:spChg>
        <pc:spChg chg="add">
          <ac:chgData name="Mohsin Mahmood" userId="beee1282bf8cf453" providerId="LiveId" clId="{A1739F28-E83C-45AA-B912-58FA7FB85A4A}" dt="2025-11-06T11:43:35.971" v="456" actId="26606"/>
          <ac:spMkLst>
            <pc:docMk/>
            <pc:sldMk cId="3261817517" sldId="256"/>
            <ac:spMk id="53" creationId="{063F27BC-7079-4FF7-8F7C-ABC82FA3C247}"/>
          </ac:spMkLst>
        </pc:spChg>
        <pc:picChg chg="mod">
          <ac:chgData name="Mohsin Mahmood" userId="beee1282bf8cf453" providerId="LiveId" clId="{A1739F28-E83C-45AA-B912-58FA7FB85A4A}" dt="2025-11-06T11:43:35.971" v="456" actId="26606"/>
          <ac:picMkLst>
            <pc:docMk/>
            <pc:sldMk cId="3261817517" sldId="256"/>
            <ac:picMk id="8" creationId="{8C333E5F-2BB4-9DE3-24DE-E79A80EAA901}"/>
          </ac:picMkLst>
        </pc:picChg>
        <pc:cxnChg chg="add">
          <ac:chgData name="Mohsin Mahmood" userId="beee1282bf8cf453" providerId="LiveId" clId="{A1739F28-E83C-45AA-B912-58FA7FB85A4A}" dt="2025-11-06T11:43:35.971" v="456" actId="26606"/>
          <ac:cxnSpMkLst>
            <pc:docMk/>
            <pc:sldMk cId="3261817517" sldId="256"/>
            <ac:cxnSpMk id="52" creationId="{118E06E4-607B-144B-382B-AD3D06B1EE8C}"/>
          </ac:cxnSpMkLst>
        </pc:cxnChg>
        <pc:cxnChg chg="add">
          <ac:chgData name="Mohsin Mahmood" userId="beee1282bf8cf453" providerId="LiveId" clId="{A1739F28-E83C-45AA-B912-58FA7FB85A4A}" dt="2025-11-06T11:43:35.971" v="456" actId="26606"/>
          <ac:cxnSpMkLst>
            <pc:docMk/>
            <pc:sldMk cId="3261817517" sldId="256"/>
            <ac:cxnSpMk id="54" creationId="{540DBD50-3CB1-A513-2321-1891E3F0954D}"/>
          </ac:cxnSpMkLst>
        </pc:cxnChg>
      </pc:sldChg>
      <pc:sldChg chg="addSp delSp modSp mod setBg">
        <pc:chgData name="Mohsin Mahmood" userId="beee1282bf8cf453" providerId="LiveId" clId="{A1739F28-E83C-45AA-B912-58FA7FB85A4A}" dt="2025-11-06T11:44:36.336" v="466" actId="14100"/>
        <pc:sldMkLst>
          <pc:docMk/>
          <pc:sldMk cId="2188607908" sldId="257"/>
        </pc:sldMkLst>
        <pc:spChg chg="mod">
          <ac:chgData name="Mohsin Mahmood" userId="beee1282bf8cf453" providerId="LiveId" clId="{A1739F28-E83C-45AA-B912-58FA7FB85A4A}" dt="2025-11-06T11:39:41.345" v="416" actId="26606"/>
          <ac:spMkLst>
            <pc:docMk/>
            <pc:sldMk cId="2188607908" sldId="257"/>
            <ac:spMk id="2" creationId="{93E5C45E-2ECE-28F4-3DC2-12E54A91D74E}"/>
          </ac:spMkLst>
        </pc:spChg>
        <pc:spChg chg="add">
          <ac:chgData name="Mohsin Mahmood" userId="beee1282bf8cf453" providerId="LiveId" clId="{A1739F28-E83C-45AA-B912-58FA7FB85A4A}" dt="2025-11-06T11:39:41.345" v="416" actId="26606"/>
          <ac:spMkLst>
            <pc:docMk/>
            <pc:sldMk cId="2188607908" sldId="257"/>
            <ac:spMk id="13" creationId="{063F27BC-7079-4FF7-8F7C-ABC82FA3C247}"/>
          </ac:spMkLst>
        </pc:spChg>
        <pc:graphicFrameChg chg="add mod">
          <ac:chgData name="Mohsin Mahmood" userId="beee1282bf8cf453" providerId="LiveId" clId="{A1739F28-E83C-45AA-B912-58FA7FB85A4A}" dt="2025-11-06T11:44:36.336" v="466" actId="14100"/>
          <ac:graphicFrameMkLst>
            <pc:docMk/>
            <pc:sldMk cId="2188607908" sldId="257"/>
            <ac:graphicFrameMk id="15" creationId="{0B8BC0A8-4EE4-E6F1-005C-38D18C5347BD}"/>
          </ac:graphicFrameMkLst>
        </pc:graphicFrameChg>
        <pc:cxnChg chg="add">
          <ac:chgData name="Mohsin Mahmood" userId="beee1282bf8cf453" providerId="LiveId" clId="{A1739F28-E83C-45AA-B912-58FA7FB85A4A}" dt="2025-11-06T11:39:41.345" v="416" actId="26606"/>
          <ac:cxnSpMkLst>
            <pc:docMk/>
            <pc:sldMk cId="2188607908" sldId="257"/>
            <ac:cxnSpMk id="14" creationId="{9B5F4E67-4DB9-8422-13E5-B36FD48EC4D4}"/>
          </ac:cxnSpMkLst>
        </pc:cxnChg>
      </pc:sldChg>
      <pc:sldChg chg="addSp delSp modSp mod setClrOvrMap">
        <pc:chgData name="Mohsin Mahmood" userId="beee1282bf8cf453" providerId="LiveId" clId="{A1739F28-E83C-45AA-B912-58FA7FB85A4A}" dt="2025-11-06T12:01:31.785" v="468" actId="1076"/>
        <pc:sldMkLst>
          <pc:docMk/>
          <pc:sldMk cId="3778982811" sldId="258"/>
        </pc:sldMkLst>
        <pc:spChg chg="mod">
          <ac:chgData name="Mohsin Mahmood" userId="beee1282bf8cf453" providerId="LiveId" clId="{A1739F28-E83C-45AA-B912-58FA7FB85A4A}" dt="2025-11-06T11:43:55.124" v="465" actId="26606"/>
          <ac:spMkLst>
            <pc:docMk/>
            <pc:sldMk cId="3778982811" sldId="258"/>
            <ac:spMk id="2" creationId="{DAD553C5-F79B-968D-880F-2424568F1F0B}"/>
          </ac:spMkLst>
        </pc:spChg>
        <pc:spChg chg="add">
          <ac:chgData name="Mohsin Mahmood" userId="beee1282bf8cf453" providerId="LiveId" clId="{A1739F28-E83C-45AA-B912-58FA7FB85A4A}" dt="2025-11-06T11:43:55.124" v="465" actId="26606"/>
          <ac:spMkLst>
            <pc:docMk/>
            <pc:sldMk cId="3778982811" sldId="258"/>
            <ac:spMk id="60" creationId="{DBDA151C-5770-45E4-AAFF-59E7F403866D}"/>
          </ac:spMkLst>
        </pc:spChg>
        <pc:graphicFrameChg chg="add mod">
          <ac:chgData name="Mohsin Mahmood" userId="beee1282bf8cf453" providerId="LiveId" clId="{A1739F28-E83C-45AA-B912-58FA7FB85A4A}" dt="2025-11-06T12:01:31.785" v="468" actId="1076"/>
          <ac:graphicFrameMkLst>
            <pc:docMk/>
            <pc:sldMk cId="3778982811" sldId="258"/>
            <ac:graphicFrameMk id="62" creationId="{21BB12C2-B462-0085-99E4-067BDFC8949E}"/>
          </ac:graphicFrameMkLst>
        </pc:graphicFrameChg>
        <pc:cxnChg chg="add">
          <ac:chgData name="Mohsin Mahmood" userId="beee1282bf8cf453" providerId="LiveId" clId="{A1739F28-E83C-45AA-B912-58FA7FB85A4A}" dt="2025-11-06T11:43:55.124" v="465" actId="26606"/>
          <ac:cxnSpMkLst>
            <pc:docMk/>
            <pc:sldMk cId="3778982811" sldId="258"/>
            <ac:cxnSpMk id="59" creationId="{118E06E4-607B-144B-382B-AD3D06B1EE8C}"/>
          </ac:cxnSpMkLst>
        </pc:cxnChg>
        <pc:cxnChg chg="add">
          <ac:chgData name="Mohsin Mahmood" userId="beee1282bf8cf453" providerId="LiveId" clId="{A1739F28-E83C-45AA-B912-58FA7FB85A4A}" dt="2025-11-06T11:43:55.124" v="465" actId="26606"/>
          <ac:cxnSpMkLst>
            <pc:docMk/>
            <pc:sldMk cId="3778982811" sldId="258"/>
            <ac:cxnSpMk id="61" creationId="{05ADA91C-AD52-A530-A898-AD6E69874598}"/>
          </ac:cxnSpMkLst>
        </pc:cxnChg>
      </pc:sldChg>
      <pc:sldChg chg="addSp delSp modSp new mod setBg">
        <pc:chgData name="Mohsin Mahmood" userId="beee1282bf8cf453" providerId="LiveId" clId="{A1739F28-E83C-45AA-B912-58FA7FB85A4A}" dt="2025-11-06T11:40:06.300" v="418" actId="26606"/>
        <pc:sldMkLst>
          <pc:docMk/>
          <pc:sldMk cId="1444056377" sldId="259"/>
        </pc:sldMkLst>
        <pc:spChg chg="mod">
          <ac:chgData name="Mohsin Mahmood" userId="beee1282bf8cf453" providerId="LiveId" clId="{A1739F28-E83C-45AA-B912-58FA7FB85A4A}" dt="2025-11-06T11:40:06.300" v="418" actId="26606"/>
          <ac:spMkLst>
            <pc:docMk/>
            <pc:sldMk cId="1444056377" sldId="259"/>
            <ac:spMk id="2" creationId="{5BB37FDB-0299-3920-6F82-EF1244859034}"/>
          </ac:spMkLst>
        </pc:spChg>
        <pc:spChg chg="add">
          <ac:chgData name="Mohsin Mahmood" userId="beee1282bf8cf453" providerId="LiveId" clId="{A1739F28-E83C-45AA-B912-58FA7FB85A4A}" dt="2025-11-06T11:40:06.300" v="418" actId="26606"/>
          <ac:spMkLst>
            <pc:docMk/>
            <pc:sldMk cId="1444056377" sldId="259"/>
            <ac:spMk id="9" creationId="{DBDA151C-5770-45E4-AAFF-59E7F403866D}"/>
          </ac:spMkLst>
        </pc:spChg>
        <pc:graphicFrameChg chg="add">
          <ac:chgData name="Mohsin Mahmood" userId="beee1282bf8cf453" providerId="LiveId" clId="{A1739F28-E83C-45AA-B912-58FA7FB85A4A}" dt="2025-11-06T11:40:06.300" v="418" actId="26606"/>
          <ac:graphicFrameMkLst>
            <pc:docMk/>
            <pc:sldMk cId="1444056377" sldId="259"/>
            <ac:graphicFrameMk id="5" creationId="{AD8E035F-6966-2B41-BBDE-C568E3B88B66}"/>
          </ac:graphicFrameMkLst>
        </pc:graphicFrameChg>
        <pc:cxnChg chg="add">
          <ac:chgData name="Mohsin Mahmood" userId="beee1282bf8cf453" providerId="LiveId" clId="{A1739F28-E83C-45AA-B912-58FA7FB85A4A}" dt="2025-11-06T11:40:06.300" v="418" actId="26606"/>
          <ac:cxnSpMkLst>
            <pc:docMk/>
            <pc:sldMk cId="1444056377" sldId="259"/>
            <ac:cxnSpMk id="11" creationId="{05ADA91C-AD52-A530-A898-AD6E69874598}"/>
          </ac:cxnSpMkLst>
        </pc:cxnChg>
      </pc:sldChg>
      <pc:sldChg chg="addSp delSp modSp new mod ord setBg">
        <pc:chgData name="Mohsin Mahmood" userId="beee1282bf8cf453" providerId="LiveId" clId="{A1739F28-E83C-45AA-B912-58FA7FB85A4A}" dt="2025-11-09T22:28:55.140" v="481" actId="255"/>
        <pc:sldMkLst>
          <pc:docMk/>
          <pc:sldMk cId="1185897933" sldId="260"/>
        </pc:sldMkLst>
        <pc:spChg chg="mod">
          <ac:chgData name="Mohsin Mahmood" userId="beee1282bf8cf453" providerId="LiveId" clId="{A1739F28-E83C-45AA-B912-58FA7FB85A4A}" dt="2025-11-06T11:41:35.460" v="440" actId="26606"/>
          <ac:spMkLst>
            <pc:docMk/>
            <pc:sldMk cId="1185897933" sldId="260"/>
            <ac:spMk id="2" creationId="{FF047F71-9060-50D1-AC4D-87D439AAF73A}"/>
          </ac:spMkLst>
        </pc:spChg>
        <pc:spChg chg="add">
          <ac:chgData name="Mohsin Mahmood" userId="beee1282bf8cf453" providerId="LiveId" clId="{A1739F28-E83C-45AA-B912-58FA7FB85A4A}" dt="2025-11-06T11:41:35.460" v="440" actId="26606"/>
          <ac:spMkLst>
            <pc:docMk/>
            <pc:sldMk cId="1185897933" sldId="260"/>
            <ac:spMk id="11" creationId="{1653AE3C-AC4F-907C-B473-B9A30D21506F}"/>
          </ac:spMkLst>
        </pc:spChg>
        <pc:spChg chg="add mod">
          <ac:chgData name="Mohsin Mahmood" userId="beee1282bf8cf453" providerId="LiveId" clId="{A1739F28-E83C-45AA-B912-58FA7FB85A4A}" dt="2025-11-09T22:28:55.140" v="481" actId="255"/>
          <ac:spMkLst>
            <pc:docMk/>
            <pc:sldMk cId="1185897933" sldId="260"/>
            <ac:spMk id="12" creationId="{140B634E-57B0-D52B-0D76-61F1702E7E28}"/>
          </ac:spMkLst>
        </pc:spChg>
      </pc:sldChg>
      <pc:sldChg chg="addSp delSp modSp new mod setBg">
        <pc:chgData name="Mohsin Mahmood" userId="beee1282bf8cf453" providerId="LiveId" clId="{A1739F28-E83C-45AA-B912-58FA7FB85A4A}" dt="2025-11-06T11:40:18.798" v="421" actId="26606"/>
        <pc:sldMkLst>
          <pc:docMk/>
          <pc:sldMk cId="3891327675" sldId="261"/>
        </pc:sldMkLst>
        <pc:spChg chg="mod">
          <ac:chgData name="Mohsin Mahmood" userId="beee1282bf8cf453" providerId="LiveId" clId="{A1739F28-E83C-45AA-B912-58FA7FB85A4A}" dt="2025-11-06T11:40:18.798" v="421" actId="26606"/>
          <ac:spMkLst>
            <pc:docMk/>
            <pc:sldMk cId="3891327675" sldId="261"/>
            <ac:spMk id="2" creationId="{BF3346CD-39C1-7DE9-B9A6-252694DA74B2}"/>
          </ac:spMkLst>
        </pc:spChg>
        <pc:spChg chg="add">
          <ac:chgData name="Mohsin Mahmood" userId="beee1282bf8cf453" providerId="LiveId" clId="{A1739F28-E83C-45AA-B912-58FA7FB85A4A}" dt="2025-11-06T11:40:18.798" v="421" actId="26606"/>
          <ac:spMkLst>
            <pc:docMk/>
            <pc:sldMk cId="3891327675" sldId="261"/>
            <ac:spMk id="14" creationId="{8FCE029E-5073-4498-8104-8427AA987352}"/>
          </ac:spMkLst>
        </pc:spChg>
        <pc:spChg chg="add">
          <ac:chgData name="Mohsin Mahmood" userId="beee1282bf8cf453" providerId="LiveId" clId="{A1739F28-E83C-45AA-B912-58FA7FB85A4A}" dt="2025-11-06T11:40:18.798" v="421" actId="26606"/>
          <ac:spMkLst>
            <pc:docMk/>
            <pc:sldMk cId="3891327675" sldId="261"/>
            <ac:spMk id="17" creationId="{40085979-5E62-4447-538A-0F4A57CB9509}"/>
          </ac:spMkLst>
        </pc:spChg>
        <pc:picChg chg="add">
          <ac:chgData name="Mohsin Mahmood" userId="beee1282bf8cf453" providerId="LiveId" clId="{A1739F28-E83C-45AA-B912-58FA7FB85A4A}" dt="2025-11-06T11:40:18.798" v="421" actId="26606"/>
          <ac:picMkLst>
            <pc:docMk/>
            <pc:sldMk cId="3891327675" sldId="261"/>
            <ac:picMk id="16" creationId="{7E49B2C8-15DE-19C2-455C-A0A8F5D9682F}"/>
          </ac:picMkLst>
        </pc:picChg>
        <pc:cxnChg chg="add">
          <ac:chgData name="Mohsin Mahmood" userId="beee1282bf8cf453" providerId="LiveId" clId="{A1739F28-E83C-45AA-B912-58FA7FB85A4A}" dt="2025-11-06T11:40:18.798" v="421" actId="26606"/>
          <ac:cxnSpMkLst>
            <pc:docMk/>
            <pc:sldMk cId="3891327675" sldId="261"/>
            <ac:cxnSpMk id="15" creationId="{BEFF515C-2521-4964-9DAC-2BFB8EC86AE4}"/>
          </ac:cxnSpMkLst>
        </pc:cxnChg>
      </pc:sldChg>
      <pc:sldChg chg="addSp delSp modSp new mod setBg">
        <pc:chgData name="Mohsin Mahmood" userId="beee1282bf8cf453" providerId="LiveId" clId="{A1739F28-E83C-45AA-B912-58FA7FB85A4A}" dt="2025-11-09T22:43:15.678" v="616"/>
        <pc:sldMkLst>
          <pc:docMk/>
          <pc:sldMk cId="4234126009" sldId="262"/>
        </pc:sldMkLst>
        <pc:spChg chg="mod">
          <ac:chgData name="Mohsin Mahmood" userId="beee1282bf8cf453" providerId="LiveId" clId="{A1739F28-E83C-45AA-B912-58FA7FB85A4A}" dt="2025-11-09T22:43:14.851" v="614" actId="255"/>
          <ac:spMkLst>
            <pc:docMk/>
            <pc:sldMk cId="4234126009" sldId="262"/>
            <ac:spMk id="2" creationId="{C7794412-CF75-BBD8-7AF3-36345EC19DB1}"/>
          </ac:spMkLst>
        </pc:spChg>
        <pc:spChg chg="add del mod">
          <ac:chgData name="Mohsin Mahmood" userId="beee1282bf8cf453" providerId="LiveId" clId="{A1739F28-E83C-45AA-B912-58FA7FB85A4A}" dt="2025-11-09T22:43:15.678" v="616"/>
          <ac:spMkLst>
            <pc:docMk/>
            <pc:sldMk cId="4234126009" sldId="262"/>
            <ac:spMk id="4" creationId="{E35E9A1E-0A87-ED9E-B261-219F9811C381}"/>
          </ac:spMkLst>
        </pc:spChg>
        <pc:graphicFrameChg chg="add mod">
          <ac:chgData name="Mohsin Mahmood" userId="beee1282bf8cf453" providerId="LiveId" clId="{A1739F28-E83C-45AA-B912-58FA7FB85A4A}" dt="2025-11-09T22:42:07.324" v="544"/>
          <ac:graphicFrameMkLst>
            <pc:docMk/>
            <pc:sldMk cId="4234126009" sldId="262"/>
            <ac:graphicFrameMk id="23" creationId="{583A4722-6205-F673-902D-9A719314876D}"/>
          </ac:graphicFrameMkLst>
        </pc:graphicFrameChg>
      </pc:sldChg>
      <pc:sldChg chg="addSp delSp modSp new mod setBg">
        <pc:chgData name="Mohsin Mahmood" userId="beee1282bf8cf453" providerId="LiveId" clId="{A1739F28-E83C-45AA-B912-58FA7FB85A4A}" dt="2025-11-09T22:27:12.334" v="477" actId="255"/>
        <pc:sldMkLst>
          <pc:docMk/>
          <pc:sldMk cId="3133332452" sldId="263"/>
        </pc:sldMkLst>
        <pc:spChg chg="mod">
          <ac:chgData name="Mohsin Mahmood" userId="beee1282bf8cf453" providerId="LiveId" clId="{A1739F28-E83C-45AA-B912-58FA7FB85A4A}" dt="2025-11-06T11:42:56.835" v="449" actId="1076"/>
          <ac:spMkLst>
            <pc:docMk/>
            <pc:sldMk cId="3133332452" sldId="263"/>
            <ac:spMk id="2" creationId="{9FFA504E-77AE-062F-A0C8-0B21E6530DB5}"/>
          </ac:spMkLst>
        </pc:spChg>
        <pc:spChg chg="mod">
          <ac:chgData name="Mohsin Mahmood" userId="beee1282bf8cf453" providerId="LiveId" clId="{A1739F28-E83C-45AA-B912-58FA7FB85A4A}" dt="2025-11-09T22:27:12.334" v="477" actId="255"/>
          <ac:spMkLst>
            <pc:docMk/>
            <pc:sldMk cId="3133332452" sldId="263"/>
            <ac:spMk id="3" creationId="{94EE3D67-9675-1606-586D-DF2D9D4BC605}"/>
          </ac:spMkLst>
        </pc:spChg>
        <pc:spChg chg="add">
          <ac:chgData name="Mohsin Mahmood" userId="beee1282bf8cf453" providerId="LiveId" clId="{A1739F28-E83C-45AA-B912-58FA7FB85A4A}" dt="2025-11-06T11:41:09.659" v="433" actId="26606"/>
          <ac:spMkLst>
            <pc:docMk/>
            <pc:sldMk cId="3133332452" sldId="263"/>
            <ac:spMk id="9" creationId="{8FCE029E-5073-4498-8104-8427AA987352}"/>
          </ac:spMkLst>
        </pc:spChg>
        <pc:cxnChg chg="add">
          <ac:chgData name="Mohsin Mahmood" userId="beee1282bf8cf453" providerId="LiveId" clId="{A1739F28-E83C-45AA-B912-58FA7FB85A4A}" dt="2025-11-06T11:41:09.659" v="433" actId="26606"/>
          <ac:cxnSpMkLst>
            <pc:docMk/>
            <pc:sldMk cId="3133332452" sldId="263"/>
            <ac:cxnSpMk id="11" creationId="{BEFF515C-2521-4964-9DAC-2BFB8EC86AE4}"/>
          </ac:cxnSpMkLst>
        </pc:cxnChg>
      </pc:sldChg>
      <pc:sldChg chg="new del">
        <pc:chgData name="Mohsin Mahmood" userId="beee1282bf8cf453" providerId="LiveId" clId="{A1739F28-E83C-45AA-B912-58FA7FB85A4A}" dt="2025-11-06T10:35:27.490" v="343" actId="2696"/>
        <pc:sldMkLst>
          <pc:docMk/>
          <pc:sldMk cId="1920016683" sldId="264"/>
        </pc:sldMkLst>
      </pc:sldChg>
      <pc:sldChg chg="addSp modSp new mod setBg">
        <pc:chgData name="Mohsin Mahmood" userId="beee1282bf8cf453" providerId="LiveId" clId="{A1739F28-E83C-45AA-B912-58FA7FB85A4A}" dt="2025-11-09T22:35:28.652" v="539" actId="255"/>
        <pc:sldMkLst>
          <pc:docMk/>
          <pc:sldMk cId="412117263" sldId="265"/>
        </pc:sldMkLst>
        <pc:spChg chg="mod">
          <ac:chgData name="Mohsin Mahmood" userId="beee1282bf8cf453" providerId="LiveId" clId="{A1739F28-E83C-45AA-B912-58FA7FB85A4A}" dt="2025-11-06T11:41:47.701" v="441" actId="26606"/>
          <ac:spMkLst>
            <pc:docMk/>
            <pc:sldMk cId="412117263" sldId="265"/>
            <ac:spMk id="2" creationId="{2C549DE7-8447-4E0D-CBFC-95354475D39A}"/>
          </ac:spMkLst>
        </pc:spChg>
        <pc:spChg chg="mod">
          <ac:chgData name="Mohsin Mahmood" userId="beee1282bf8cf453" providerId="LiveId" clId="{A1739F28-E83C-45AA-B912-58FA7FB85A4A}" dt="2025-11-09T22:35:28.652" v="539" actId="255"/>
          <ac:spMkLst>
            <pc:docMk/>
            <pc:sldMk cId="412117263" sldId="265"/>
            <ac:spMk id="3" creationId="{7C3C2DD9-0A18-775F-190C-AE4E5D8386F1}"/>
          </ac:spMkLst>
        </pc:spChg>
        <pc:spChg chg="add">
          <ac:chgData name="Mohsin Mahmood" userId="beee1282bf8cf453" providerId="LiveId" clId="{A1739F28-E83C-45AA-B912-58FA7FB85A4A}" dt="2025-11-06T11:41:47.701" v="441" actId="26606"/>
          <ac:spMkLst>
            <pc:docMk/>
            <pc:sldMk cId="412117263" sldId="265"/>
            <ac:spMk id="8" creationId="{1653AE3C-AC4F-907C-B473-B9A30D21506F}"/>
          </ac:spMkLst>
        </pc:spChg>
      </pc:sldChg>
      <pc:sldChg chg="addSp delSp modSp new mod setBg">
        <pc:chgData name="Mohsin Mahmood" userId="beee1282bf8cf453" providerId="LiveId" clId="{A1739F28-E83C-45AA-B912-58FA7FB85A4A}" dt="2025-11-06T11:42:20.164" v="447" actId="26606"/>
        <pc:sldMkLst>
          <pc:docMk/>
          <pc:sldMk cId="403451163" sldId="266"/>
        </pc:sldMkLst>
        <pc:spChg chg="mod">
          <ac:chgData name="Mohsin Mahmood" userId="beee1282bf8cf453" providerId="LiveId" clId="{A1739F28-E83C-45AA-B912-58FA7FB85A4A}" dt="2025-11-06T11:42:20.164" v="447" actId="26606"/>
          <ac:spMkLst>
            <pc:docMk/>
            <pc:sldMk cId="403451163" sldId="266"/>
            <ac:spMk id="2" creationId="{8848045D-E534-9B91-EA48-11136706EA05}"/>
          </ac:spMkLst>
        </pc:spChg>
        <pc:spChg chg="add">
          <ac:chgData name="Mohsin Mahmood" userId="beee1282bf8cf453" providerId="LiveId" clId="{A1739F28-E83C-45AA-B912-58FA7FB85A4A}" dt="2025-11-06T11:42:20.164" v="447" actId="26606"/>
          <ac:spMkLst>
            <pc:docMk/>
            <pc:sldMk cId="403451163" sldId="266"/>
            <ac:spMk id="13" creationId="{DBDA151C-5770-45E4-AAFF-59E7F403866D}"/>
          </ac:spMkLst>
        </pc:spChg>
        <pc:graphicFrameChg chg="add">
          <ac:chgData name="Mohsin Mahmood" userId="beee1282bf8cf453" providerId="LiveId" clId="{A1739F28-E83C-45AA-B912-58FA7FB85A4A}" dt="2025-11-06T11:42:20.164" v="447" actId="26606"/>
          <ac:graphicFrameMkLst>
            <pc:docMk/>
            <pc:sldMk cId="403451163" sldId="266"/>
            <ac:graphicFrameMk id="15" creationId="{72541DD9-1633-91E5-E271-B24733026731}"/>
          </ac:graphicFrameMkLst>
        </pc:graphicFrameChg>
        <pc:cxnChg chg="add">
          <ac:chgData name="Mohsin Mahmood" userId="beee1282bf8cf453" providerId="LiveId" clId="{A1739F28-E83C-45AA-B912-58FA7FB85A4A}" dt="2025-11-06T11:42:20.164" v="447" actId="26606"/>
          <ac:cxnSpMkLst>
            <pc:docMk/>
            <pc:sldMk cId="403451163" sldId="266"/>
            <ac:cxnSpMk id="14" creationId="{05ADA91C-AD52-A530-A898-AD6E69874598}"/>
          </ac:cxnSpMkLst>
        </pc:cxnChg>
      </pc:sldChg>
      <pc:sldChg chg="addSp delSp modSp new mod setBg">
        <pc:chgData name="Mohsin Mahmood" userId="beee1282bf8cf453" providerId="LiveId" clId="{A1739F28-E83C-45AA-B912-58FA7FB85A4A}" dt="2025-11-09T22:42:25.559" v="549" actId="27636"/>
        <pc:sldMkLst>
          <pc:docMk/>
          <pc:sldMk cId="1315552651" sldId="267"/>
        </pc:sldMkLst>
        <pc:spChg chg="mod">
          <ac:chgData name="Mohsin Mahmood" userId="beee1282bf8cf453" providerId="LiveId" clId="{A1739F28-E83C-45AA-B912-58FA7FB85A4A}" dt="2025-11-06T11:42:01.718" v="444" actId="26606"/>
          <ac:spMkLst>
            <pc:docMk/>
            <pc:sldMk cId="1315552651" sldId="267"/>
            <ac:spMk id="2" creationId="{7E1F0824-7954-EB6A-DECB-503D9FA864AE}"/>
          </ac:spMkLst>
        </pc:spChg>
        <pc:spChg chg="add mod">
          <ac:chgData name="Mohsin Mahmood" userId="beee1282bf8cf453" providerId="LiveId" clId="{A1739F28-E83C-45AA-B912-58FA7FB85A4A}" dt="2025-11-09T22:42:25.559" v="549" actId="27636"/>
          <ac:spMkLst>
            <pc:docMk/>
            <pc:sldMk cId="1315552651" sldId="267"/>
            <ac:spMk id="4" creationId="{242ABF0C-D7FC-3DCF-297D-C3AF3EAED077}"/>
          </ac:spMkLst>
        </pc:spChg>
        <pc:spChg chg="add">
          <ac:chgData name="Mohsin Mahmood" userId="beee1282bf8cf453" providerId="LiveId" clId="{A1739F28-E83C-45AA-B912-58FA7FB85A4A}" dt="2025-11-06T11:42:01.718" v="444" actId="26606"/>
          <ac:spMkLst>
            <pc:docMk/>
            <pc:sldMk cId="1315552651" sldId="267"/>
            <ac:spMk id="13" creationId="{DBDA151C-5770-45E4-AAFF-59E7F403866D}"/>
          </ac:spMkLst>
        </pc:spChg>
        <pc:graphicFrameChg chg="add del mod">
          <ac:chgData name="Mohsin Mahmood" userId="beee1282bf8cf453" providerId="LiveId" clId="{A1739F28-E83C-45AA-B912-58FA7FB85A4A}" dt="2025-11-09T22:22:45.458" v="470" actId="478"/>
          <ac:graphicFrameMkLst>
            <pc:docMk/>
            <pc:sldMk cId="1315552651" sldId="267"/>
            <ac:graphicFrameMk id="15" creationId="{E8103AC0-9D77-2950-4D13-E4BD2E8990CC}"/>
          </ac:graphicFrameMkLst>
        </pc:graphicFrameChg>
        <pc:cxnChg chg="add">
          <ac:chgData name="Mohsin Mahmood" userId="beee1282bf8cf453" providerId="LiveId" clId="{A1739F28-E83C-45AA-B912-58FA7FB85A4A}" dt="2025-11-06T11:42:01.718" v="444" actId="26606"/>
          <ac:cxnSpMkLst>
            <pc:docMk/>
            <pc:sldMk cId="1315552651" sldId="267"/>
            <ac:cxnSpMk id="14" creationId="{05ADA91C-AD52-A530-A898-AD6E69874598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6" Type="http://schemas.openxmlformats.org/officeDocument/2006/relationships/image" Target="../media/image17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187FAD-F94C-49CB-8F64-05223C2E7E3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61E2AD2-4202-4153-835A-C8586E07E8CF}">
      <dgm:prSet/>
      <dgm:spPr/>
      <dgm:t>
        <a:bodyPr/>
        <a:lstStyle/>
        <a:p>
          <a:r>
            <a:rPr lang="en-US" dirty="0"/>
            <a:t>Overview of Key Components</a:t>
          </a:r>
        </a:p>
      </dgm:t>
    </dgm:pt>
    <dgm:pt modelId="{80D9B7A5-CF08-4B4E-A8F4-C926DB9F81F6}" type="parTrans" cxnId="{718A0203-AA1D-470C-94D9-FF40E713CA81}">
      <dgm:prSet/>
      <dgm:spPr/>
      <dgm:t>
        <a:bodyPr/>
        <a:lstStyle/>
        <a:p>
          <a:endParaRPr lang="en-US"/>
        </a:p>
      </dgm:t>
    </dgm:pt>
    <dgm:pt modelId="{1545E5A0-BC96-45FC-AB2D-BE3A1C3F6293}" type="sibTrans" cxnId="{718A0203-AA1D-470C-94D9-FF40E713CA81}">
      <dgm:prSet/>
      <dgm:spPr/>
      <dgm:t>
        <a:bodyPr/>
        <a:lstStyle/>
        <a:p>
          <a:endParaRPr lang="en-US"/>
        </a:p>
      </dgm:t>
    </dgm:pt>
    <dgm:pt modelId="{0ABD3256-2E52-4F19-B35E-D5070BD2FC5E}">
      <dgm:prSet/>
      <dgm:spPr/>
      <dgm:t>
        <a:bodyPr/>
        <a:lstStyle/>
        <a:p>
          <a:r>
            <a:rPr lang="en-US"/>
            <a:t>Introduction and Company Background</a:t>
          </a:r>
        </a:p>
      </dgm:t>
    </dgm:pt>
    <dgm:pt modelId="{D0E65C62-9280-46B6-BC05-D4D02EC81EC3}" type="parTrans" cxnId="{7CD8B0D0-B393-4DC2-A1CE-3ABFD3234AE7}">
      <dgm:prSet/>
      <dgm:spPr/>
      <dgm:t>
        <a:bodyPr/>
        <a:lstStyle/>
        <a:p>
          <a:endParaRPr lang="en-US"/>
        </a:p>
      </dgm:t>
    </dgm:pt>
    <dgm:pt modelId="{870FDD70-A8EE-4417-9B38-046444DC8667}" type="sibTrans" cxnId="{7CD8B0D0-B393-4DC2-A1CE-3ABFD3234AE7}">
      <dgm:prSet/>
      <dgm:spPr/>
      <dgm:t>
        <a:bodyPr/>
        <a:lstStyle/>
        <a:p>
          <a:endParaRPr lang="en-US"/>
        </a:p>
      </dgm:t>
    </dgm:pt>
    <dgm:pt modelId="{93FAEA4D-0D44-4BF2-BC3B-E9FD80BCC506}">
      <dgm:prSet/>
      <dgm:spPr/>
      <dgm:t>
        <a:bodyPr/>
        <a:lstStyle/>
        <a:p>
          <a:r>
            <a:rPr lang="en-US"/>
            <a:t>Brief description of Flight Foods Ltd and its operational context.</a:t>
          </a:r>
        </a:p>
      </dgm:t>
    </dgm:pt>
    <dgm:pt modelId="{B04530B2-FF2E-4A1F-8E02-AEA868A00628}" type="parTrans" cxnId="{A430186B-D743-4245-921B-E1F6066E059F}">
      <dgm:prSet/>
      <dgm:spPr/>
      <dgm:t>
        <a:bodyPr/>
        <a:lstStyle/>
        <a:p>
          <a:endParaRPr lang="en-US"/>
        </a:p>
      </dgm:t>
    </dgm:pt>
    <dgm:pt modelId="{A019B7BE-CB50-48D3-BCDE-C33273E9F4BE}" type="sibTrans" cxnId="{A430186B-D743-4245-921B-E1F6066E059F}">
      <dgm:prSet/>
      <dgm:spPr/>
      <dgm:t>
        <a:bodyPr/>
        <a:lstStyle/>
        <a:p>
          <a:endParaRPr lang="en-US"/>
        </a:p>
      </dgm:t>
    </dgm:pt>
    <dgm:pt modelId="{7CE59058-3ED2-4157-B1EC-035C5714D2ED}">
      <dgm:prSet/>
      <dgm:spPr/>
      <dgm:t>
        <a:bodyPr/>
        <a:lstStyle/>
        <a:p>
          <a:r>
            <a:rPr lang="en-US"/>
            <a:t>Overview of the issues affecting food quality and company performance.</a:t>
          </a:r>
        </a:p>
      </dgm:t>
    </dgm:pt>
    <dgm:pt modelId="{4870DD87-E8F7-4EFC-85FC-40235BD90E4E}" type="parTrans" cxnId="{72405814-0702-48D0-B016-F3E18A1ABB0D}">
      <dgm:prSet/>
      <dgm:spPr/>
      <dgm:t>
        <a:bodyPr/>
        <a:lstStyle/>
        <a:p>
          <a:endParaRPr lang="en-US"/>
        </a:p>
      </dgm:t>
    </dgm:pt>
    <dgm:pt modelId="{D8B8A69B-20D9-48C8-8AAC-259C8998CDFB}" type="sibTrans" cxnId="{72405814-0702-48D0-B016-F3E18A1ABB0D}">
      <dgm:prSet/>
      <dgm:spPr/>
      <dgm:t>
        <a:bodyPr/>
        <a:lstStyle/>
        <a:p>
          <a:endParaRPr lang="en-US"/>
        </a:p>
      </dgm:t>
    </dgm:pt>
    <dgm:pt modelId="{764D0762-CB3A-44DE-BFB6-966924C80DED}">
      <dgm:prSet/>
      <dgm:spPr/>
      <dgm:t>
        <a:bodyPr/>
        <a:lstStyle/>
        <a:p>
          <a:r>
            <a:rPr lang="en-US"/>
            <a:t>Identification of Communication Problems Discussion of the main communication barriers within the organisation.</a:t>
          </a:r>
        </a:p>
      </dgm:t>
    </dgm:pt>
    <dgm:pt modelId="{DB19F87C-DF54-4F1F-850F-904C94348FE3}" type="parTrans" cxnId="{36DF1E4A-8319-4FC1-90EE-9F42752E5348}">
      <dgm:prSet/>
      <dgm:spPr/>
      <dgm:t>
        <a:bodyPr/>
        <a:lstStyle/>
        <a:p>
          <a:endParaRPr lang="en-US"/>
        </a:p>
      </dgm:t>
    </dgm:pt>
    <dgm:pt modelId="{06D1F89A-F245-4DC5-BCFC-460D64A0C902}" type="sibTrans" cxnId="{36DF1E4A-8319-4FC1-90EE-9F42752E5348}">
      <dgm:prSet/>
      <dgm:spPr/>
      <dgm:t>
        <a:bodyPr/>
        <a:lstStyle/>
        <a:p>
          <a:endParaRPr lang="en-US"/>
        </a:p>
      </dgm:t>
    </dgm:pt>
    <dgm:pt modelId="{9691D468-2EAE-4528-A82E-E5FAE3457A19}">
      <dgm:prSet/>
      <dgm:spPr/>
      <dgm:t>
        <a:bodyPr/>
        <a:lstStyle/>
        <a:p>
          <a:r>
            <a:rPr lang="en-US"/>
            <a:t>Theoretical Analysis - Application of relevant communication models:</a:t>
          </a:r>
        </a:p>
      </dgm:t>
    </dgm:pt>
    <dgm:pt modelId="{6A8A9832-AB5C-4616-9770-D63CEACC2CC5}" type="parTrans" cxnId="{65323813-24F5-4948-913F-832EAAB8E2FE}">
      <dgm:prSet/>
      <dgm:spPr/>
      <dgm:t>
        <a:bodyPr/>
        <a:lstStyle/>
        <a:p>
          <a:endParaRPr lang="en-US"/>
        </a:p>
      </dgm:t>
    </dgm:pt>
    <dgm:pt modelId="{F875E825-A9CF-4141-96C7-7E508D641D68}" type="sibTrans" cxnId="{65323813-24F5-4948-913F-832EAAB8E2FE}">
      <dgm:prSet/>
      <dgm:spPr/>
      <dgm:t>
        <a:bodyPr/>
        <a:lstStyle/>
        <a:p>
          <a:endParaRPr lang="en-US"/>
        </a:p>
      </dgm:t>
    </dgm:pt>
    <dgm:pt modelId="{3C478CC7-A14A-40EB-A48A-32D1D8D23829}">
      <dgm:prSet/>
      <dgm:spPr/>
      <dgm:t>
        <a:bodyPr/>
        <a:lstStyle/>
        <a:p>
          <a:r>
            <a:rPr lang="en-US"/>
            <a:t>Shannon and Weaver ModelSchramm’s ModelBerlo’s SMCR Model</a:t>
          </a:r>
        </a:p>
      </dgm:t>
    </dgm:pt>
    <dgm:pt modelId="{E1182DD1-BB2C-468F-9FDA-96E9459E5D07}" type="parTrans" cxnId="{249FAC72-266F-4684-A4DF-64817E33838E}">
      <dgm:prSet/>
      <dgm:spPr/>
      <dgm:t>
        <a:bodyPr/>
        <a:lstStyle/>
        <a:p>
          <a:endParaRPr lang="en-US"/>
        </a:p>
      </dgm:t>
    </dgm:pt>
    <dgm:pt modelId="{80A2A1DD-2E8E-46EA-993A-D823916BEAF7}" type="sibTrans" cxnId="{249FAC72-266F-4684-A4DF-64817E33838E}">
      <dgm:prSet/>
      <dgm:spPr/>
      <dgm:t>
        <a:bodyPr/>
        <a:lstStyle/>
        <a:p>
          <a:endParaRPr lang="en-US"/>
        </a:p>
      </dgm:t>
    </dgm:pt>
    <dgm:pt modelId="{D81BBFA9-F435-4C08-9101-C7601C893005}">
      <dgm:prSet/>
      <dgm:spPr/>
      <dgm:t>
        <a:bodyPr/>
        <a:lstStyle/>
        <a:p>
          <a:r>
            <a:rPr lang="en-US" dirty="0"/>
            <a:t>Strategies to Overcome Barriers - Recommendations to improve communication, leadership, and staff </a:t>
          </a:r>
          <a:r>
            <a:rPr lang="en-US" dirty="0" err="1"/>
            <a:t>training.ConclusionSummary</a:t>
          </a:r>
          <a:r>
            <a:rPr lang="en-US" dirty="0"/>
            <a:t> of key insights and proposed solutions for Flight Foods Ltd.</a:t>
          </a:r>
        </a:p>
      </dgm:t>
    </dgm:pt>
    <dgm:pt modelId="{8B25A07C-8C06-4D3B-8794-DBE0BAE30A8D}" type="parTrans" cxnId="{FD2325BE-42A3-407C-A32E-45132EE8D181}">
      <dgm:prSet/>
      <dgm:spPr/>
      <dgm:t>
        <a:bodyPr/>
        <a:lstStyle/>
        <a:p>
          <a:endParaRPr lang="en-US"/>
        </a:p>
      </dgm:t>
    </dgm:pt>
    <dgm:pt modelId="{4DBF289E-A658-49C8-B977-D2FBDA611C8C}" type="sibTrans" cxnId="{FD2325BE-42A3-407C-A32E-45132EE8D181}">
      <dgm:prSet/>
      <dgm:spPr/>
      <dgm:t>
        <a:bodyPr/>
        <a:lstStyle/>
        <a:p>
          <a:endParaRPr lang="en-US"/>
        </a:p>
      </dgm:t>
    </dgm:pt>
    <dgm:pt modelId="{B34521C0-391A-4B0D-A270-B60E53FCB071}" type="pres">
      <dgm:prSet presAssocID="{53187FAD-F94C-49CB-8F64-05223C2E7E34}" presName="root" presStyleCnt="0">
        <dgm:presLayoutVars>
          <dgm:dir/>
          <dgm:resizeHandles val="exact"/>
        </dgm:presLayoutVars>
      </dgm:prSet>
      <dgm:spPr/>
    </dgm:pt>
    <dgm:pt modelId="{69A77EA2-D673-4ED4-934D-BD82FB000731}" type="pres">
      <dgm:prSet presAssocID="{061E2AD2-4202-4153-835A-C8586E07E8CF}" presName="compNode" presStyleCnt="0"/>
      <dgm:spPr/>
    </dgm:pt>
    <dgm:pt modelId="{FDD18582-F94A-4702-94F5-D57312A489C2}" type="pres">
      <dgm:prSet presAssocID="{061E2AD2-4202-4153-835A-C8586E07E8CF}" presName="bgRect" presStyleLbl="bgShp" presStyleIdx="0" presStyleCnt="8"/>
      <dgm:spPr/>
    </dgm:pt>
    <dgm:pt modelId="{AD3841DF-E726-47B5-B488-03C98F80772C}" type="pres">
      <dgm:prSet presAssocID="{061E2AD2-4202-4153-835A-C8586E07E8CF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67F3593-3E73-430C-BA64-6D532770425D}" type="pres">
      <dgm:prSet presAssocID="{061E2AD2-4202-4153-835A-C8586E07E8CF}" presName="spaceRect" presStyleCnt="0"/>
      <dgm:spPr/>
    </dgm:pt>
    <dgm:pt modelId="{4F3B9B7B-9B12-4CED-BBB5-9E27645BF8DA}" type="pres">
      <dgm:prSet presAssocID="{061E2AD2-4202-4153-835A-C8586E07E8CF}" presName="parTx" presStyleLbl="revTx" presStyleIdx="0" presStyleCnt="8">
        <dgm:presLayoutVars>
          <dgm:chMax val="0"/>
          <dgm:chPref val="0"/>
        </dgm:presLayoutVars>
      </dgm:prSet>
      <dgm:spPr/>
    </dgm:pt>
    <dgm:pt modelId="{B41F76A5-A5F7-43EE-B289-C86E1341FF66}" type="pres">
      <dgm:prSet presAssocID="{1545E5A0-BC96-45FC-AB2D-BE3A1C3F6293}" presName="sibTrans" presStyleCnt="0"/>
      <dgm:spPr/>
    </dgm:pt>
    <dgm:pt modelId="{C8AEF859-E1EB-41A0-8556-B2F5AD7CD9C9}" type="pres">
      <dgm:prSet presAssocID="{0ABD3256-2E52-4F19-B35E-D5070BD2FC5E}" presName="compNode" presStyleCnt="0"/>
      <dgm:spPr/>
    </dgm:pt>
    <dgm:pt modelId="{53D858C4-A148-4394-A5CB-078CFF558F62}" type="pres">
      <dgm:prSet presAssocID="{0ABD3256-2E52-4F19-B35E-D5070BD2FC5E}" presName="bgRect" presStyleLbl="bgShp" presStyleIdx="1" presStyleCnt="8"/>
      <dgm:spPr/>
    </dgm:pt>
    <dgm:pt modelId="{8008E0CE-DC16-4D97-86FC-E6EFDD56EE81}" type="pres">
      <dgm:prSet presAssocID="{0ABD3256-2E52-4F19-B35E-D5070BD2FC5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ADB4F2A-ABF5-430E-A9DA-BA870ECDB2F8}" type="pres">
      <dgm:prSet presAssocID="{0ABD3256-2E52-4F19-B35E-D5070BD2FC5E}" presName="spaceRect" presStyleCnt="0"/>
      <dgm:spPr/>
    </dgm:pt>
    <dgm:pt modelId="{F2E2E0C4-68C9-4A9A-9CCA-C6867EC26A86}" type="pres">
      <dgm:prSet presAssocID="{0ABD3256-2E52-4F19-B35E-D5070BD2FC5E}" presName="parTx" presStyleLbl="revTx" presStyleIdx="1" presStyleCnt="8">
        <dgm:presLayoutVars>
          <dgm:chMax val="0"/>
          <dgm:chPref val="0"/>
        </dgm:presLayoutVars>
      </dgm:prSet>
      <dgm:spPr/>
    </dgm:pt>
    <dgm:pt modelId="{F207B5CB-2952-4B40-AC68-70B41686EE10}" type="pres">
      <dgm:prSet presAssocID="{870FDD70-A8EE-4417-9B38-046444DC8667}" presName="sibTrans" presStyleCnt="0"/>
      <dgm:spPr/>
    </dgm:pt>
    <dgm:pt modelId="{CDE18153-099B-401A-B8EE-2F2C449F8240}" type="pres">
      <dgm:prSet presAssocID="{93FAEA4D-0D44-4BF2-BC3B-E9FD80BCC506}" presName="compNode" presStyleCnt="0"/>
      <dgm:spPr/>
    </dgm:pt>
    <dgm:pt modelId="{DC94B5C8-29FB-4945-81FD-D55765185D95}" type="pres">
      <dgm:prSet presAssocID="{93FAEA4D-0D44-4BF2-BC3B-E9FD80BCC506}" presName="bgRect" presStyleLbl="bgShp" presStyleIdx="2" presStyleCnt="8"/>
      <dgm:spPr/>
    </dgm:pt>
    <dgm:pt modelId="{70805612-2A30-4D6C-8812-A657BA1519DF}" type="pres">
      <dgm:prSet presAssocID="{93FAEA4D-0D44-4BF2-BC3B-E9FD80BCC506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00A928DD-ACBF-4C57-A965-68AA988152CD}" type="pres">
      <dgm:prSet presAssocID="{93FAEA4D-0D44-4BF2-BC3B-E9FD80BCC506}" presName="spaceRect" presStyleCnt="0"/>
      <dgm:spPr/>
    </dgm:pt>
    <dgm:pt modelId="{6B8BB06B-B31C-4B1F-86CF-EBDF5AD5A9AA}" type="pres">
      <dgm:prSet presAssocID="{93FAEA4D-0D44-4BF2-BC3B-E9FD80BCC506}" presName="parTx" presStyleLbl="revTx" presStyleIdx="2" presStyleCnt="8">
        <dgm:presLayoutVars>
          <dgm:chMax val="0"/>
          <dgm:chPref val="0"/>
        </dgm:presLayoutVars>
      </dgm:prSet>
      <dgm:spPr/>
    </dgm:pt>
    <dgm:pt modelId="{DFB534AA-85D3-4055-95DC-AB854FDD17C6}" type="pres">
      <dgm:prSet presAssocID="{A019B7BE-CB50-48D3-BCDE-C33273E9F4BE}" presName="sibTrans" presStyleCnt="0"/>
      <dgm:spPr/>
    </dgm:pt>
    <dgm:pt modelId="{1E3488B7-74BF-4AC0-997C-E83D2BA1111D}" type="pres">
      <dgm:prSet presAssocID="{7CE59058-3ED2-4157-B1EC-035C5714D2ED}" presName="compNode" presStyleCnt="0"/>
      <dgm:spPr/>
    </dgm:pt>
    <dgm:pt modelId="{7EBCFE48-EC8F-4FF3-8EE9-5BF252F8088F}" type="pres">
      <dgm:prSet presAssocID="{7CE59058-3ED2-4157-B1EC-035C5714D2ED}" presName="bgRect" presStyleLbl="bgShp" presStyleIdx="3" presStyleCnt="8"/>
      <dgm:spPr/>
    </dgm:pt>
    <dgm:pt modelId="{881A320F-5FD6-487B-9BDA-1AB5BEE60B36}" type="pres">
      <dgm:prSet presAssocID="{7CE59058-3ED2-4157-B1EC-035C5714D2E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F8FAA8FA-FBC9-4B02-B3DF-914990574FEA}" type="pres">
      <dgm:prSet presAssocID="{7CE59058-3ED2-4157-B1EC-035C5714D2ED}" presName="spaceRect" presStyleCnt="0"/>
      <dgm:spPr/>
    </dgm:pt>
    <dgm:pt modelId="{531A2831-C607-4A23-B5AB-62D8519361A7}" type="pres">
      <dgm:prSet presAssocID="{7CE59058-3ED2-4157-B1EC-035C5714D2ED}" presName="parTx" presStyleLbl="revTx" presStyleIdx="3" presStyleCnt="8">
        <dgm:presLayoutVars>
          <dgm:chMax val="0"/>
          <dgm:chPref val="0"/>
        </dgm:presLayoutVars>
      </dgm:prSet>
      <dgm:spPr/>
    </dgm:pt>
    <dgm:pt modelId="{409B6BE5-F563-4CF4-BE59-1DF945B872C3}" type="pres">
      <dgm:prSet presAssocID="{D8B8A69B-20D9-48C8-8AAC-259C8998CDFB}" presName="sibTrans" presStyleCnt="0"/>
      <dgm:spPr/>
    </dgm:pt>
    <dgm:pt modelId="{4FC25BD3-E252-4E13-B30B-8CD91F342D14}" type="pres">
      <dgm:prSet presAssocID="{764D0762-CB3A-44DE-BFB6-966924C80DED}" presName="compNode" presStyleCnt="0"/>
      <dgm:spPr/>
    </dgm:pt>
    <dgm:pt modelId="{7705CBE8-F8DB-401D-AFF6-1ABC053A5777}" type="pres">
      <dgm:prSet presAssocID="{764D0762-CB3A-44DE-BFB6-966924C80DED}" presName="bgRect" presStyleLbl="bgShp" presStyleIdx="4" presStyleCnt="8"/>
      <dgm:spPr/>
    </dgm:pt>
    <dgm:pt modelId="{AE177D7F-DE90-4A0A-8EC6-C6B8706142B7}" type="pres">
      <dgm:prSet presAssocID="{764D0762-CB3A-44DE-BFB6-966924C80DED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9456E00-EBF0-49C9-A70B-047996B130F1}" type="pres">
      <dgm:prSet presAssocID="{764D0762-CB3A-44DE-BFB6-966924C80DED}" presName="spaceRect" presStyleCnt="0"/>
      <dgm:spPr/>
    </dgm:pt>
    <dgm:pt modelId="{4647BA7E-FF1B-47F8-AC58-395443D7E619}" type="pres">
      <dgm:prSet presAssocID="{764D0762-CB3A-44DE-BFB6-966924C80DED}" presName="parTx" presStyleLbl="revTx" presStyleIdx="4" presStyleCnt="8">
        <dgm:presLayoutVars>
          <dgm:chMax val="0"/>
          <dgm:chPref val="0"/>
        </dgm:presLayoutVars>
      </dgm:prSet>
      <dgm:spPr/>
    </dgm:pt>
    <dgm:pt modelId="{7EA714B2-8418-42B4-9FCD-0A86C319329B}" type="pres">
      <dgm:prSet presAssocID="{06D1F89A-F245-4DC5-BCFC-460D64A0C902}" presName="sibTrans" presStyleCnt="0"/>
      <dgm:spPr/>
    </dgm:pt>
    <dgm:pt modelId="{19733635-459C-4D88-8694-F8A0D8BFDFC4}" type="pres">
      <dgm:prSet presAssocID="{9691D468-2EAE-4528-A82E-E5FAE3457A19}" presName="compNode" presStyleCnt="0"/>
      <dgm:spPr/>
    </dgm:pt>
    <dgm:pt modelId="{BB0E82EA-0AED-4BC4-A5A7-0CEC6028F987}" type="pres">
      <dgm:prSet presAssocID="{9691D468-2EAE-4528-A82E-E5FAE3457A19}" presName="bgRect" presStyleLbl="bgShp" presStyleIdx="5" presStyleCnt="8"/>
      <dgm:spPr/>
    </dgm:pt>
    <dgm:pt modelId="{393AA8DB-118E-4ECF-86A1-F7F7E796D2CE}" type="pres">
      <dgm:prSet presAssocID="{9691D468-2EAE-4528-A82E-E5FAE3457A19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49F34D2F-C9C3-431C-83AB-E4FC2309E46D}" type="pres">
      <dgm:prSet presAssocID="{9691D468-2EAE-4528-A82E-E5FAE3457A19}" presName="spaceRect" presStyleCnt="0"/>
      <dgm:spPr/>
    </dgm:pt>
    <dgm:pt modelId="{9832289E-BE02-4B08-8366-B5E0ED51E889}" type="pres">
      <dgm:prSet presAssocID="{9691D468-2EAE-4528-A82E-E5FAE3457A19}" presName="parTx" presStyleLbl="revTx" presStyleIdx="5" presStyleCnt="8">
        <dgm:presLayoutVars>
          <dgm:chMax val="0"/>
          <dgm:chPref val="0"/>
        </dgm:presLayoutVars>
      </dgm:prSet>
      <dgm:spPr/>
    </dgm:pt>
    <dgm:pt modelId="{D6F34190-ACD3-4BC3-8187-68AE9FADBC07}" type="pres">
      <dgm:prSet presAssocID="{F875E825-A9CF-4141-96C7-7E508D641D68}" presName="sibTrans" presStyleCnt="0"/>
      <dgm:spPr/>
    </dgm:pt>
    <dgm:pt modelId="{E6450F2A-0EAD-44F0-A741-2728E3A691E5}" type="pres">
      <dgm:prSet presAssocID="{3C478CC7-A14A-40EB-A48A-32D1D8D23829}" presName="compNode" presStyleCnt="0"/>
      <dgm:spPr/>
    </dgm:pt>
    <dgm:pt modelId="{FD548546-BAF4-4A39-9786-604413C2E61F}" type="pres">
      <dgm:prSet presAssocID="{3C478CC7-A14A-40EB-A48A-32D1D8D23829}" presName="bgRect" presStyleLbl="bgShp" presStyleIdx="6" presStyleCnt="8"/>
      <dgm:spPr/>
    </dgm:pt>
    <dgm:pt modelId="{051DF967-0DB1-43CC-A47A-F40A0FEC5CC1}" type="pres">
      <dgm:prSet presAssocID="{3C478CC7-A14A-40EB-A48A-32D1D8D23829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: Slight curve"/>
        </a:ext>
      </dgm:extLst>
    </dgm:pt>
    <dgm:pt modelId="{913720AB-6CF0-4AA1-B090-0C606B3DD81A}" type="pres">
      <dgm:prSet presAssocID="{3C478CC7-A14A-40EB-A48A-32D1D8D23829}" presName="spaceRect" presStyleCnt="0"/>
      <dgm:spPr/>
    </dgm:pt>
    <dgm:pt modelId="{4CEAA076-6068-4A2E-98B9-04A7E11E6EF2}" type="pres">
      <dgm:prSet presAssocID="{3C478CC7-A14A-40EB-A48A-32D1D8D23829}" presName="parTx" presStyleLbl="revTx" presStyleIdx="6" presStyleCnt="8">
        <dgm:presLayoutVars>
          <dgm:chMax val="0"/>
          <dgm:chPref val="0"/>
        </dgm:presLayoutVars>
      </dgm:prSet>
      <dgm:spPr/>
    </dgm:pt>
    <dgm:pt modelId="{FA086A87-3E0D-4FAB-8DB7-52FD31B24ED3}" type="pres">
      <dgm:prSet presAssocID="{80A2A1DD-2E8E-46EA-993A-D823916BEAF7}" presName="sibTrans" presStyleCnt="0"/>
      <dgm:spPr/>
    </dgm:pt>
    <dgm:pt modelId="{1D047DFE-815E-410B-90C2-61FAE71DFD9C}" type="pres">
      <dgm:prSet presAssocID="{D81BBFA9-F435-4C08-9101-C7601C893005}" presName="compNode" presStyleCnt="0"/>
      <dgm:spPr/>
    </dgm:pt>
    <dgm:pt modelId="{C9AEAEE0-5EEC-4BD6-95DF-B59234723098}" type="pres">
      <dgm:prSet presAssocID="{D81BBFA9-F435-4C08-9101-C7601C893005}" presName="bgRect" presStyleLbl="bgShp" presStyleIdx="7" presStyleCnt="8"/>
      <dgm:spPr/>
    </dgm:pt>
    <dgm:pt modelId="{DAB16C02-5D71-44DB-940D-1ECCAC19EC8E}" type="pres">
      <dgm:prSet presAssocID="{D81BBFA9-F435-4C08-9101-C7601C893005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DB0D7618-D012-41F6-BA9C-4CDAD3713C06}" type="pres">
      <dgm:prSet presAssocID="{D81BBFA9-F435-4C08-9101-C7601C893005}" presName="spaceRect" presStyleCnt="0"/>
      <dgm:spPr/>
    </dgm:pt>
    <dgm:pt modelId="{7E49548F-38A1-46B8-AEC3-1CBA938FAD4B}" type="pres">
      <dgm:prSet presAssocID="{D81BBFA9-F435-4C08-9101-C7601C893005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718A0203-AA1D-470C-94D9-FF40E713CA81}" srcId="{53187FAD-F94C-49CB-8F64-05223C2E7E34}" destId="{061E2AD2-4202-4153-835A-C8586E07E8CF}" srcOrd="0" destOrd="0" parTransId="{80D9B7A5-CF08-4B4E-A8F4-C926DB9F81F6}" sibTransId="{1545E5A0-BC96-45FC-AB2D-BE3A1C3F6293}"/>
    <dgm:cxn modelId="{65323813-24F5-4948-913F-832EAAB8E2FE}" srcId="{53187FAD-F94C-49CB-8F64-05223C2E7E34}" destId="{9691D468-2EAE-4528-A82E-E5FAE3457A19}" srcOrd="5" destOrd="0" parTransId="{6A8A9832-AB5C-4616-9770-D63CEACC2CC5}" sibTransId="{F875E825-A9CF-4141-96C7-7E508D641D68}"/>
    <dgm:cxn modelId="{72405814-0702-48D0-B016-F3E18A1ABB0D}" srcId="{53187FAD-F94C-49CB-8F64-05223C2E7E34}" destId="{7CE59058-3ED2-4157-B1EC-035C5714D2ED}" srcOrd="3" destOrd="0" parTransId="{4870DD87-E8F7-4EFC-85FC-40235BD90E4E}" sibTransId="{D8B8A69B-20D9-48C8-8AAC-259C8998CDFB}"/>
    <dgm:cxn modelId="{DF74CB1D-4BF4-4226-AF8F-484D1098D727}" type="presOf" srcId="{D81BBFA9-F435-4C08-9101-C7601C893005}" destId="{7E49548F-38A1-46B8-AEC3-1CBA938FAD4B}" srcOrd="0" destOrd="0" presId="urn:microsoft.com/office/officeart/2018/2/layout/IconVerticalSolidList"/>
    <dgm:cxn modelId="{67BBA022-E74A-4264-8CBE-3EE67705E645}" type="presOf" srcId="{764D0762-CB3A-44DE-BFB6-966924C80DED}" destId="{4647BA7E-FF1B-47F8-AC58-395443D7E619}" srcOrd="0" destOrd="0" presId="urn:microsoft.com/office/officeart/2018/2/layout/IconVerticalSolidList"/>
    <dgm:cxn modelId="{EF32D448-5ABD-44BC-8312-861D227BEA52}" type="presOf" srcId="{93FAEA4D-0D44-4BF2-BC3B-E9FD80BCC506}" destId="{6B8BB06B-B31C-4B1F-86CF-EBDF5AD5A9AA}" srcOrd="0" destOrd="0" presId="urn:microsoft.com/office/officeart/2018/2/layout/IconVerticalSolidList"/>
    <dgm:cxn modelId="{36DF1E4A-8319-4FC1-90EE-9F42752E5348}" srcId="{53187FAD-F94C-49CB-8F64-05223C2E7E34}" destId="{764D0762-CB3A-44DE-BFB6-966924C80DED}" srcOrd="4" destOrd="0" parTransId="{DB19F87C-DF54-4F1F-850F-904C94348FE3}" sibTransId="{06D1F89A-F245-4DC5-BCFC-460D64A0C902}"/>
    <dgm:cxn modelId="{A430186B-D743-4245-921B-E1F6066E059F}" srcId="{53187FAD-F94C-49CB-8F64-05223C2E7E34}" destId="{93FAEA4D-0D44-4BF2-BC3B-E9FD80BCC506}" srcOrd="2" destOrd="0" parTransId="{B04530B2-FF2E-4A1F-8E02-AEA868A00628}" sibTransId="{A019B7BE-CB50-48D3-BCDE-C33273E9F4BE}"/>
    <dgm:cxn modelId="{F37A2872-2F8F-46BF-BA10-7A85CDA34C92}" type="presOf" srcId="{7CE59058-3ED2-4157-B1EC-035C5714D2ED}" destId="{531A2831-C607-4A23-B5AB-62D8519361A7}" srcOrd="0" destOrd="0" presId="urn:microsoft.com/office/officeart/2018/2/layout/IconVerticalSolidList"/>
    <dgm:cxn modelId="{249FAC72-266F-4684-A4DF-64817E33838E}" srcId="{53187FAD-F94C-49CB-8F64-05223C2E7E34}" destId="{3C478CC7-A14A-40EB-A48A-32D1D8D23829}" srcOrd="6" destOrd="0" parTransId="{E1182DD1-BB2C-468F-9FDA-96E9459E5D07}" sibTransId="{80A2A1DD-2E8E-46EA-993A-D823916BEAF7}"/>
    <dgm:cxn modelId="{383F797C-D580-402C-97B0-139CDB8547E7}" type="presOf" srcId="{061E2AD2-4202-4153-835A-C8586E07E8CF}" destId="{4F3B9B7B-9B12-4CED-BBB5-9E27645BF8DA}" srcOrd="0" destOrd="0" presId="urn:microsoft.com/office/officeart/2018/2/layout/IconVerticalSolidList"/>
    <dgm:cxn modelId="{A395709B-EE98-451F-B057-08259FBE9024}" type="presOf" srcId="{53187FAD-F94C-49CB-8F64-05223C2E7E34}" destId="{B34521C0-391A-4B0D-A270-B60E53FCB071}" srcOrd="0" destOrd="0" presId="urn:microsoft.com/office/officeart/2018/2/layout/IconVerticalSolidList"/>
    <dgm:cxn modelId="{FD2325BE-42A3-407C-A32E-45132EE8D181}" srcId="{53187FAD-F94C-49CB-8F64-05223C2E7E34}" destId="{D81BBFA9-F435-4C08-9101-C7601C893005}" srcOrd="7" destOrd="0" parTransId="{8B25A07C-8C06-4D3B-8794-DBE0BAE30A8D}" sibTransId="{4DBF289E-A658-49C8-B977-D2FBDA611C8C}"/>
    <dgm:cxn modelId="{D4D8B8C8-C60F-4497-90CD-8D1672A8FEDA}" type="presOf" srcId="{3C478CC7-A14A-40EB-A48A-32D1D8D23829}" destId="{4CEAA076-6068-4A2E-98B9-04A7E11E6EF2}" srcOrd="0" destOrd="0" presId="urn:microsoft.com/office/officeart/2018/2/layout/IconVerticalSolidList"/>
    <dgm:cxn modelId="{7CD8B0D0-B393-4DC2-A1CE-3ABFD3234AE7}" srcId="{53187FAD-F94C-49CB-8F64-05223C2E7E34}" destId="{0ABD3256-2E52-4F19-B35E-D5070BD2FC5E}" srcOrd="1" destOrd="0" parTransId="{D0E65C62-9280-46B6-BC05-D4D02EC81EC3}" sibTransId="{870FDD70-A8EE-4417-9B38-046444DC8667}"/>
    <dgm:cxn modelId="{1634F9DE-5702-4E90-99AC-72A0AB70C75E}" type="presOf" srcId="{9691D468-2EAE-4528-A82E-E5FAE3457A19}" destId="{9832289E-BE02-4B08-8366-B5E0ED51E889}" srcOrd="0" destOrd="0" presId="urn:microsoft.com/office/officeart/2018/2/layout/IconVerticalSolidList"/>
    <dgm:cxn modelId="{BBBA0CEE-4871-406E-9382-5A91E97D3E0A}" type="presOf" srcId="{0ABD3256-2E52-4F19-B35E-D5070BD2FC5E}" destId="{F2E2E0C4-68C9-4A9A-9CCA-C6867EC26A86}" srcOrd="0" destOrd="0" presId="urn:microsoft.com/office/officeart/2018/2/layout/IconVerticalSolidList"/>
    <dgm:cxn modelId="{BF72D53A-B095-4CC7-9316-2A6E664F3211}" type="presParOf" srcId="{B34521C0-391A-4B0D-A270-B60E53FCB071}" destId="{69A77EA2-D673-4ED4-934D-BD82FB000731}" srcOrd="0" destOrd="0" presId="urn:microsoft.com/office/officeart/2018/2/layout/IconVerticalSolidList"/>
    <dgm:cxn modelId="{3F687371-9059-4007-80FB-9F75429C97E9}" type="presParOf" srcId="{69A77EA2-D673-4ED4-934D-BD82FB000731}" destId="{FDD18582-F94A-4702-94F5-D57312A489C2}" srcOrd="0" destOrd="0" presId="urn:microsoft.com/office/officeart/2018/2/layout/IconVerticalSolidList"/>
    <dgm:cxn modelId="{10787EEF-5CF8-4354-8FF5-D5296FC943AD}" type="presParOf" srcId="{69A77EA2-D673-4ED4-934D-BD82FB000731}" destId="{AD3841DF-E726-47B5-B488-03C98F80772C}" srcOrd="1" destOrd="0" presId="urn:microsoft.com/office/officeart/2018/2/layout/IconVerticalSolidList"/>
    <dgm:cxn modelId="{DDC56B30-21B1-496F-ADA3-CEB52C3C3BE4}" type="presParOf" srcId="{69A77EA2-D673-4ED4-934D-BD82FB000731}" destId="{367F3593-3E73-430C-BA64-6D532770425D}" srcOrd="2" destOrd="0" presId="urn:microsoft.com/office/officeart/2018/2/layout/IconVerticalSolidList"/>
    <dgm:cxn modelId="{546B773B-4CC3-4E49-9D6A-153C016290E3}" type="presParOf" srcId="{69A77EA2-D673-4ED4-934D-BD82FB000731}" destId="{4F3B9B7B-9B12-4CED-BBB5-9E27645BF8DA}" srcOrd="3" destOrd="0" presId="urn:microsoft.com/office/officeart/2018/2/layout/IconVerticalSolidList"/>
    <dgm:cxn modelId="{34AFE12F-65CB-475A-8920-04D4074D474C}" type="presParOf" srcId="{B34521C0-391A-4B0D-A270-B60E53FCB071}" destId="{B41F76A5-A5F7-43EE-B289-C86E1341FF66}" srcOrd="1" destOrd="0" presId="urn:microsoft.com/office/officeart/2018/2/layout/IconVerticalSolidList"/>
    <dgm:cxn modelId="{76321027-DC7B-47CD-B682-385C7D9506A2}" type="presParOf" srcId="{B34521C0-391A-4B0D-A270-B60E53FCB071}" destId="{C8AEF859-E1EB-41A0-8556-B2F5AD7CD9C9}" srcOrd="2" destOrd="0" presId="urn:microsoft.com/office/officeart/2018/2/layout/IconVerticalSolidList"/>
    <dgm:cxn modelId="{BC9F2B66-2DD4-4139-9A59-6B3F6468CD14}" type="presParOf" srcId="{C8AEF859-E1EB-41A0-8556-B2F5AD7CD9C9}" destId="{53D858C4-A148-4394-A5CB-078CFF558F62}" srcOrd="0" destOrd="0" presId="urn:microsoft.com/office/officeart/2018/2/layout/IconVerticalSolidList"/>
    <dgm:cxn modelId="{24ED6E8D-0127-43BB-8D2B-7119E4B9A7CA}" type="presParOf" srcId="{C8AEF859-E1EB-41A0-8556-B2F5AD7CD9C9}" destId="{8008E0CE-DC16-4D97-86FC-E6EFDD56EE81}" srcOrd="1" destOrd="0" presId="urn:microsoft.com/office/officeart/2018/2/layout/IconVerticalSolidList"/>
    <dgm:cxn modelId="{625E0775-D79D-475D-841F-B2475F58A62D}" type="presParOf" srcId="{C8AEF859-E1EB-41A0-8556-B2F5AD7CD9C9}" destId="{DADB4F2A-ABF5-430E-A9DA-BA870ECDB2F8}" srcOrd="2" destOrd="0" presId="urn:microsoft.com/office/officeart/2018/2/layout/IconVerticalSolidList"/>
    <dgm:cxn modelId="{6B2A76B2-EE4E-4632-87ED-843FF5B126E1}" type="presParOf" srcId="{C8AEF859-E1EB-41A0-8556-B2F5AD7CD9C9}" destId="{F2E2E0C4-68C9-4A9A-9CCA-C6867EC26A86}" srcOrd="3" destOrd="0" presId="urn:microsoft.com/office/officeart/2018/2/layout/IconVerticalSolidList"/>
    <dgm:cxn modelId="{DD92A7E5-6C65-46B6-B107-93F3298BA235}" type="presParOf" srcId="{B34521C0-391A-4B0D-A270-B60E53FCB071}" destId="{F207B5CB-2952-4B40-AC68-70B41686EE10}" srcOrd="3" destOrd="0" presId="urn:microsoft.com/office/officeart/2018/2/layout/IconVerticalSolidList"/>
    <dgm:cxn modelId="{A36BB22F-4A3D-4A7B-8B3F-FA9497D6A3BF}" type="presParOf" srcId="{B34521C0-391A-4B0D-A270-B60E53FCB071}" destId="{CDE18153-099B-401A-B8EE-2F2C449F8240}" srcOrd="4" destOrd="0" presId="urn:microsoft.com/office/officeart/2018/2/layout/IconVerticalSolidList"/>
    <dgm:cxn modelId="{AE8B0429-CE2F-418D-ACB9-666536F243E4}" type="presParOf" srcId="{CDE18153-099B-401A-B8EE-2F2C449F8240}" destId="{DC94B5C8-29FB-4945-81FD-D55765185D95}" srcOrd="0" destOrd="0" presId="urn:microsoft.com/office/officeart/2018/2/layout/IconVerticalSolidList"/>
    <dgm:cxn modelId="{E7E8C50C-40C0-4CF1-8AEF-7B52A811B5CE}" type="presParOf" srcId="{CDE18153-099B-401A-B8EE-2F2C449F8240}" destId="{70805612-2A30-4D6C-8812-A657BA1519DF}" srcOrd="1" destOrd="0" presId="urn:microsoft.com/office/officeart/2018/2/layout/IconVerticalSolidList"/>
    <dgm:cxn modelId="{1FA72E81-620F-44E4-BBF3-0E6425BC1AE1}" type="presParOf" srcId="{CDE18153-099B-401A-B8EE-2F2C449F8240}" destId="{00A928DD-ACBF-4C57-A965-68AA988152CD}" srcOrd="2" destOrd="0" presId="urn:microsoft.com/office/officeart/2018/2/layout/IconVerticalSolidList"/>
    <dgm:cxn modelId="{2B8544D5-D1E4-478E-BA48-1ADF9761CAC6}" type="presParOf" srcId="{CDE18153-099B-401A-B8EE-2F2C449F8240}" destId="{6B8BB06B-B31C-4B1F-86CF-EBDF5AD5A9AA}" srcOrd="3" destOrd="0" presId="urn:microsoft.com/office/officeart/2018/2/layout/IconVerticalSolidList"/>
    <dgm:cxn modelId="{D7CDD5C8-7B1C-4336-B6A8-A749305BD499}" type="presParOf" srcId="{B34521C0-391A-4B0D-A270-B60E53FCB071}" destId="{DFB534AA-85D3-4055-95DC-AB854FDD17C6}" srcOrd="5" destOrd="0" presId="urn:microsoft.com/office/officeart/2018/2/layout/IconVerticalSolidList"/>
    <dgm:cxn modelId="{2177D623-077D-40BE-A26B-C72DE8177D6B}" type="presParOf" srcId="{B34521C0-391A-4B0D-A270-B60E53FCB071}" destId="{1E3488B7-74BF-4AC0-997C-E83D2BA1111D}" srcOrd="6" destOrd="0" presId="urn:microsoft.com/office/officeart/2018/2/layout/IconVerticalSolidList"/>
    <dgm:cxn modelId="{01D6560C-704D-441E-9C9E-E728DEAC3C58}" type="presParOf" srcId="{1E3488B7-74BF-4AC0-997C-E83D2BA1111D}" destId="{7EBCFE48-EC8F-4FF3-8EE9-5BF252F8088F}" srcOrd="0" destOrd="0" presId="urn:microsoft.com/office/officeart/2018/2/layout/IconVerticalSolidList"/>
    <dgm:cxn modelId="{F4268DC9-38F5-47E4-90E7-9BBBC6DA7DA5}" type="presParOf" srcId="{1E3488B7-74BF-4AC0-997C-E83D2BA1111D}" destId="{881A320F-5FD6-487B-9BDA-1AB5BEE60B36}" srcOrd="1" destOrd="0" presId="urn:microsoft.com/office/officeart/2018/2/layout/IconVerticalSolidList"/>
    <dgm:cxn modelId="{DCAC7700-BD84-4052-876F-532567B39956}" type="presParOf" srcId="{1E3488B7-74BF-4AC0-997C-E83D2BA1111D}" destId="{F8FAA8FA-FBC9-4B02-B3DF-914990574FEA}" srcOrd="2" destOrd="0" presId="urn:microsoft.com/office/officeart/2018/2/layout/IconVerticalSolidList"/>
    <dgm:cxn modelId="{74295E8F-96E3-42A0-BC28-DE0F33E5EF1A}" type="presParOf" srcId="{1E3488B7-74BF-4AC0-997C-E83D2BA1111D}" destId="{531A2831-C607-4A23-B5AB-62D8519361A7}" srcOrd="3" destOrd="0" presId="urn:microsoft.com/office/officeart/2018/2/layout/IconVerticalSolidList"/>
    <dgm:cxn modelId="{0252092F-3E37-4BE8-AB1E-8943BBA1276B}" type="presParOf" srcId="{B34521C0-391A-4B0D-A270-B60E53FCB071}" destId="{409B6BE5-F563-4CF4-BE59-1DF945B872C3}" srcOrd="7" destOrd="0" presId="urn:microsoft.com/office/officeart/2018/2/layout/IconVerticalSolidList"/>
    <dgm:cxn modelId="{CABECA74-6BF7-4EEE-BB44-097E7E2A265A}" type="presParOf" srcId="{B34521C0-391A-4B0D-A270-B60E53FCB071}" destId="{4FC25BD3-E252-4E13-B30B-8CD91F342D14}" srcOrd="8" destOrd="0" presId="urn:microsoft.com/office/officeart/2018/2/layout/IconVerticalSolidList"/>
    <dgm:cxn modelId="{EB91145E-475B-4C29-BAC1-9293DAC260F1}" type="presParOf" srcId="{4FC25BD3-E252-4E13-B30B-8CD91F342D14}" destId="{7705CBE8-F8DB-401D-AFF6-1ABC053A5777}" srcOrd="0" destOrd="0" presId="urn:microsoft.com/office/officeart/2018/2/layout/IconVerticalSolidList"/>
    <dgm:cxn modelId="{A82A2F24-62BA-4E85-974D-978522AFB6CF}" type="presParOf" srcId="{4FC25BD3-E252-4E13-B30B-8CD91F342D14}" destId="{AE177D7F-DE90-4A0A-8EC6-C6B8706142B7}" srcOrd="1" destOrd="0" presId="urn:microsoft.com/office/officeart/2018/2/layout/IconVerticalSolidList"/>
    <dgm:cxn modelId="{9CCF3DE7-BC72-4F27-B31F-0DA77827B310}" type="presParOf" srcId="{4FC25BD3-E252-4E13-B30B-8CD91F342D14}" destId="{79456E00-EBF0-49C9-A70B-047996B130F1}" srcOrd="2" destOrd="0" presId="urn:microsoft.com/office/officeart/2018/2/layout/IconVerticalSolidList"/>
    <dgm:cxn modelId="{15E8458B-E8E6-45AC-B419-5D532A3CF51C}" type="presParOf" srcId="{4FC25BD3-E252-4E13-B30B-8CD91F342D14}" destId="{4647BA7E-FF1B-47F8-AC58-395443D7E619}" srcOrd="3" destOrd="0" presId="urn:microsoft.com/office/officeart/2018/2/layout/IconVerticalSolidList"/>
    <dgm:cxn modelId="{92B2D606-C300-42C6-8279-549AE5DAA117}" type="presParOf" srcId="{B34521C0-391A-4B0D-A270-B60E53FCB071}" destId="{7EA714B2-8418-42B4-9FCD-0A86C319329B}" srcOrd="9" destOrd="0" presId="urn:microsoft.com/office/officeart/2018/2/layout/IconVerticalSolidList"/>
    <dgm:cxn modelId="{3CD1AE21-727F-4632-AACF-D4E52BAAEEA7}" type="presParOf" srcId="{B34521C0-391A-4B0D-A270-B60E53FCB071}" destId="{19733635-459C-4D88-8694-F8A0D8BFDFC4}" srcOrd="10" destOrd="0" presId="urn:microsoft.com/office/officeart/2018/2/layout/IconVerticalSolidList"/>
    <dgm:cxn modelId="{7852B714-8604-45B0-AEED-D5707877CD29}" type="presParOf" srcId="{19733635-459C-4D88-8694-F8A0D8BFDFC4}" destId="{BB0E82EA-0AED-4BC4-A5A7-0CEC6028F987}" srcOrd="0" destOrd="0" presId="urn:microsoft.com/office/officeart/2018/2/layout/IconVerticalSolidList"/>
    <dgm:cxn modelId="{F788CD39-C84D-4DF0-BD2E-DB1E09A1A1F0}" type="presParOf" srcId="{19733635-459C-4D88-8694-F8A0D8BFDFC4}" destId="{393AA8DB-118E-4ECF-86A1-F7F7E796D2CE}" srcOrd="1" destOrd="0" presId="urn:microsoft.com/office/officeart/2018/2/layout/IconVerticalSolidList"/>
    <dgm:cxn modelId="{C3538903-E343-490B-8357-0F829117A618}" type="presParOf" srcId="{19733635-459C-4D88-8694-F8A0D8BFDFC4}" destId="{49F34D2F-C9C3-431C-83AB-E4FC2309E46D}" srcOrd="2" destOrd="0" presId="urn:microsoft.com/office/officeart/2018/2/layout/IconVerticalSolidList"/>
    <dgm:cxn modelId="{1208A508-B895-4A58-958D-5093A23F7614}" type="presParOf" srcId="{19733635-459C-4D88-8694-F8A0D8BFDFC4}" destId="{9832289E-BE02-4B08-8366-B5E0ED51E889}" srcOrd="3" destOrd="0" presId="urn:microsoft.com/office/officeart/2018/2/layout/IconVerticalSolidList"/>
    <dgm:cxn modelId="{55C9E1E1-6474-49F1-ADD2-94FEE78B3195}" type="presParOf" srcId="{B34521C0-391A-4B0D-A270-B60E53FCB071}" destId="{D6F34190-ACD3-4BC3-8187-68AE9FADBC07}" srcOrd="11" destOrd="0" presId="urn:microsoft.com/office/officeart/2018/2/layout/IconVerticalSolidList"/>
    <dgm:cxn modelId="{22F10D8A-0886-46CC-BA85-6DE00F052BFC}" type="presParOf" srcId="{B34521C0-391A-4B0D-A270-B60E53FCB071}" destId="{E6450F2A-0EAD-44F0-A741-2728E3A691E5}" srcOrd="12" destOrd="0" presId="urn:microsoft.com/office/officeart/2018/2/layout/IconVerticalSolidList"/>
    <dgm:cxn modelId="{D225A91D-CF88-440F-B781-387E6B5A0CE5}" type="presParOf" srcId="{E6450F2A-0EAD-44F0-A741-2728E3A691E5}" destId="{FD548546-BAF4-4A39-9786-604413C2E61F}" srcOrd="0" destOrd="0" presId="urn:microsoft.com/office/officeart/2018/2/layout/IconVerticalSolidList"/>
    <dgm:cxn modelId="{EEBC4C5F-86F1-472D-AE66-26AEA74D0815}" type="presParOf" srcId="{E6450F2A-0EAD-44F0-A741-2728E3A691E5}" destId="{051DF967-0DB1-43CC-A47A-F40A0FEC5CC1}" srcOrd="1" destOrd="0" presId="urn:microsoft.com/office/officeart/2018/2/layout/IconVerticalSolidList"/>
    <dgm:cxn modelId="{87AFBE9E-7FAA-4C71-B26F-94591DEEDB53}" type="presParOf" srcId="{E6450F2A-0EAD-44F0-A741-2728E3A691E5}" destId="{913720AB-6CF0-4AA1-B090-0C606B3DD81A}" srcOrd="2" destOrd="0" presId="urn:microsoft.com/office/officeart/2018/2/layout/IconVerticalSolidList"/>
    <dgm:cxn modelId="{F5DEE224-E3D5-4084-AF54-5091E07CCA58}" type="presParOf" srcId="{E6450F2A-0EAD-44F0-A741-2728E3A691E5}" destId="{4CEAA076-6068-4A2E-98B9-04A7E11E6EF2}" srcOrd="3" destOrd="0" presId="urn:microsoft.com/office/officeart/2018/2/layout/IconVerticalSolidList"/>
    <dgm:cxn modelId="{3286C6D3-7A50-455E-8970-C8C7A6D3CDCA}" type="presParOf" srcId="{B34521C0-391A-4B0D-A270-B60E53FCB071}" destId="{FA086A87-3E0D-4FAB-8DB7-52FD31B24ED3}" srcOrd="13" destOrd="0" presId="urn:microsoft.com/office/officeart/2018/2/layout/IconVerticalSolidList"/>
    <dgm:cxn modelId="{0D8C23FA-197F-4BD6-9A10-DF322180FA57}" type="presParOf" srcId="{B34521C0-391A-4B0D-A270-B60E53FCB071}" destId="{1D047DFE-815E-410B-90C2-61FAE71DFD9C}" srcOrd="14" destOrd="0" presId="urn:microsoft.com/office/officeart/2018/2/layout/IconVerticalSolidList"/>
    <dgm:cxn modelId="{5FFE4E96-CE82-4D7D-AE74-2E0374B0C334}" type="presParOf" srcId="{1D047DFE-815E-410B-90C2-61FAE71DFD9C}" destId="{C9AEAEE0-5EEC-4BD6-95DF-B59234723098}" srcOrd="0" destOrd="0" presId="urn:microsoft.com/office/officeart/2018/2/layout/IconVerticalSolidList"/>
    <dgm:cxn modelId="{30D60CA2-0352-4264-B1DC-9B8B1334310D}" type="presParOf" srcId="{1D047DFE-815E-410B-90C2-61FAE71DFD9C}" destId="{DAB16C02-5D71-44DB-940D-1ECCAC19EC8E}" srcOrd="1" destOrd="0" presId="urn:microsoft.com/office/officeart/2018/2/layout/IconVerticalSolidList"/>
    <dgm:cxn modelId="{203DF6B5-CC3F-42D9-B72B-A84B1117E44C}" type="presParOf" srcId="{1D047DFE-815E-410B-90C2-61FAE71DFD9C}" destId="{DB0D7618-D012-41F6-BA9C-4CDAD3713C06}" srcOrd="2" destOrd="0" presId="urn:microsoft.com/office/officeart/2018/2/layout/IconVerticalSolidList"/>
    <dgm:cxn modelId="{EC14A46D-4317-4F2F-A5C7-CA34D9A58CA8}" type="presParOf" srcId="{1D047DFE-815E-410B-90C2-61FAE71DFD9C}" destId="{7E49548F-38A1-46B8-AEC3-1CBA938FAD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E154DE-630F-4583-9302-846D0C704298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09D5E66-C2AE-40B5-BC00-F25D0B2988DD}">
      <dgm:prSet/>
      <dgm:spPr/>
      <dgm:t>
        <a:bodyPr/>
        <a:lstStyle/>
        <a:p>
          <a:r>
            <a:rPr lang="en-GB" b="1"/>
            <a:t>Flight Foods Ltd – Company Overview</a:t>
          </a:r>
          <a:endParaRPr lang="en-US"/>
        </a:p>
      </dgm:t>
    </dgm:pt>
    <dgm:pt modelId="{1A09419F-A799-4CE7-A01A-7326C75044A0}" type="parTrans" cxnId="{726263A4-3A09-4575-97E0-E488881C9B36}">
      <dgm:prSet/>
      <dgm:spPr/>
      <dgm:t>
        <a:bodyPr/>
        <a:lstStyle/>
        <a:p>
          <a:endParaRPr lang="en-US"/>
        </a:p>
      </dgm:t>
    </dgm:pt>
    <dgm:pt modelId="{2D65D630-9EBC-4044-A506-EC4DCA26065E}" type="sibTrans" cxnId="{726263A4-3A09-4575-97E0-E488881C9B36}">
      <dgm:prSet/>
      <dgm:spPr/>
      <dgm:t>
        <a:bodyPr/>
        <a:lstStyle/>
        <a:p>
          <a:endParaRPr lang="en-US"/>
        </a:p>
      </dgm:t>
    </dgm:pt>
    <dgm:pt modelId="{6C127ED3-6EB7-43FE-A2D0-9FD4EC781BC4}">
      <dgm:prSet/>
      <dgm:spPr/>
      <dgm:t>
        <a:bodyPr/>
        <a:lstStyle/>
        <a:p>
          <a:r>
            <a:rPr lang="en-GB" b="1"/>
            <a:t>Nature of Business:</a:t>
          </a:r>
          <a:br>
            <a:rPr lang="en-GB"/>
          </a:br>
          <a:r>
            <a:rPr lang="en-GB"/>
            <a:t>Manufacturer and supplier of ready-made meals for </a:t>
          </a:r>
          <a:r>
            <a:rPr lang="en-GB" b="1"/>
            <a:t>airlines</a:t>
          </a:r>
          <a:r>
            <a:rPr lang="en-GB"/>
            <a:t>.</a:t>
          </a:r>
          <a:endParaRPr lang="en-US"/>
        </a:p>
      </dgm:t>
    </dgm:pt>
    <dgm:pt modelId="{1CA000C1-AF2D-4220-A5F0-7137F3784B89}" type="parTrans" cxnId="{75488833-1CDB-40CA-A004-E80A010BFBD2}">
      <dgm:prSet/>
      <dgm:spPr/>
      <dgm:t>
        <a:bodyPr/>
        <a:lstStyle/>
        <a:p>
          <a:endParaRPr lang="en-US"/>
        </a:p>
      </dgm:t>
    </dgm:pt>
    <dgm:pt modelId="{14FAAF1A-9391-4597-93C3-D667A30A1971}" type="sibTrans" cxnId="{75488833-1CDB-40CA-A004-E80A010BFBD2}">
      <dgm:prSet/>
      <dgm:spPr/>
      <dgm:t>
        <a:bodyPr/>
        <a:lstStyle/>
        <a:p>
          <a:endParaRPr lang="en-US"/>
        </a:p>
      </dgm:t>
    </dgm:pt>
    <dgm:pt modelId="{CF474127-6A5B-4C23-A5B8-65BF6D852B1D}">
      <dgm:prSet/>
      <dgm:spPr/>
      <dgm:t>
        <a:bodyPr/>
        <a:lstStyle/>
        <a:p>
          <a:r>
            <a:rPr lang="en-GB" b="1"/>
            <a:t>Company Size:</a:t>
          </a:r>
          <a:br>
            <a:rPr lang="en-GB"/>
          </a:br>
          <a:r>
            <a:rPr lang="en-GB"/>
            <a:t>Medium-sized operation with approximately </a:t>
          </a:r>
          <a:r>
            <a:rPr lang="en-GB" b="1"/>
            <a:t>40 factory employees</a:t>
          </a:r>
          <a:r>
            <a:rPr lang="en-GB"/>
            <a:t>.</a:t>
          </a:r>
          <a:endParaRPr lang="en-US"/>
        </a:p>
      </dgm:t>
    </dgm:pt>
    <dgm:pt modelId="{193315FB-A436-4EEA-944B-25C71676D44E}" type="parTrans" cxnId="{D707B3A6-6B32-47F9-9908-4F420ABB96D2}">
      <dgm:prSet/>
      <dgm:spPr/>
      <dgm:t>
        <a:bodyPr/>
        <a:lstStyle/>
        <a:p>
          <a:endParaRPr lang="en-US"/>
        </a:p>
      </dgm:t>
    </dgm:pt>
    <dgm:pt modelId="{626CFD3C-17A9-410A-A7C0-29846A5A23CE}" type="sibTrans" cxnId="{D707B3A6-6B32-47F9-9908-4F420ABB96D2}">
      <dgm:prSet/>
      <dgm:spPr/>
      <dgm:t>
        <a:bodyPr/>
        <a:lstStyle/>
        <a:p>
          <a:endParaRPr lang="en-US"/>
        </a:p>
      </dgm:t>
    </dgm:pt>
    <dgm:pt modelId="{3723E4F1-48EC-4233-996A-5C8B25A21BAA}">
      <dgm:prSet/>
      <dgm:spPr/>
      <dgm:t>
        <a:bodyPr/>
        <a:lstStyle/>
        <a:p>
          <a:r>
            <a:rPr lang="en-GB" b="1" dirty="0"/>
            <a:t>Workforce Composition:</a:t>
          </a:r>
          <a:endParaRPr lang="en-US" dirty="0"/>
        </a:p>
      </dgm:t>
    </dgm:pt>
    <dgm:pt modelId="{246438FA-D38D-451C-BF63-DC4050BD8960}" type="parTrans" cxnId="{A848F889-F6C3-4D8A-947D-C5A2958F7B86}">
      <dgm:prSet/>
      <dgm:spPr/>
      <dgm:t>
        <a:bodyPr/>
        <a:lstStyle/>
        <a:p>
          <a:endParaRPr lang="en-US"/>
        </a:p>
      </dgm:t>
    </dgm:pt>
    <dgm:pt modelId="{46BD8C92-CC60-4757-AD83-A4D6F74177EB}" type="sibTrans" cxnId="{A848F889-F6C3-4D8A-947D-C5A2958F7B86}">
      <dgm:prSet/>
      <dgm:spPr/>
      <dgm:t>
        <a:bodyPr/>
        <a:lstStyle/>
        <a:p>
          <a:endParaRPr lang="en-US"/>
        </a:p>
      </dgm:t>
    </dgm:pt>
    <dgm:pt modelId="{42325D4B-8D36-417F-BD64-DA44DBDEB761}">
      <dgm:prSet/>
      <dgm:spPr/>
      <dgm:t>
        <a:bodyPr/>
        <a:lstStyle/>
        <a:p>
          <a:r>
            <a:rPr lang="en-GB"/>
            <a:t>Staff aged between </a:t>
          </a:r>
          <a:r>
            <a:rPr lang="en-GB" b="1"/>
            <a:t>16 and 60 years old</a:t>
          </a:r>
          <a:r>
            <a:rPr lang="en-GB"/>
            <a:t>.</a:t>
          </a:r>
          <a:endParaRPr lang="en-US"/>
        </a:p>
      </dgm:t>
    </dgm:pt>
    <dgm:pt modelId="{3CEE5712-C7EE-4434-BD45-AAD41016FA7F}" type="parTrans" cxnId="{CE992F14-2089-4DC3-9112-28A20C73421F}">
      <dgm:prSet/>
      <dgm:spPr/>
      <dgm:t>
        <a:bodyPr/>
        <a:lstStyle/>
        <a:p>
          <a:endParaRPr lang="en-US"/>
        </a:p>
      </dgm:t>
    </dgm:pt>
    <dgm:pt modelId="{F6076F1F-F4BC-4334-A3D2-371EAA20E572}" type="sibTrans" cxnId="{CE992F14-2089-4DC3-9112-28A20C73421F}">
      <dgm:prSet/>
      <dgm:spPr/>
      <dgm:t>
        <a:bodyPr/>
        <a:lstStyle/>
        <a:p>
          <a:endParaRPr lang="en-US"/>
        </a:p>
      </dgm:t>
    </dgm:pt>
    <dgm:pt modelId="{5F0BE6F9-4103-44CD-9299-AD53687FAFFD}">
      <dgm:prSet/>
      <dgm:spPr/>
      <dgm:t>
        <a:bodyPr/>
        <a:lstStyle/>
        <a:p>
          <a:r>
            <a:rPr lang="en-GB"/>
            <a:t>Workers come from </a:t>
          </a:r>
          <a:r>
            <a:rPr lang="en-GB" b="1"/>
            <a:t>five distinct cultural and linguistic groups</a:t>
          </a:r>
          <a:r>
            <a:rPr lang="en-GB"/>
            <a:t>.</a:t>
          </a:r>
          <a:endParaRPr lang="en-US"/>
        </a:p>
      </dgm:t>
    </dgm:pt>
    <dgm:pt modelId="{E7DCC3B1-36E5-4F73-9412-649D687C859C}" type="parTrans" cxnId="{18E8FA70-FEE8-40F9-BFA4-260212B61407}">
      <dgm:prSet/>
      <dgm:spPr/>
      <dgm:t>
        <a:bodyPr/>
        <a:lstStyle/>
        <a:p>
          <a:endParaRPr lang="en-US"/>
        </a:p>
      </dgm:t>
    </dgm:pt>
    <dgm:pt modelId="{7BCF9402-8998-487B-9AC1-18C52EEBD49A}" type="sibTrans" cxnId="{18E8FA70-FEE8-40F9-BFA4-260212B61407}">
      <dgm:prSet/>
      <dgm:spPr/>
      <dgm:t>
        <a:bodyPr/>
        <a:lstStyle/>
        <a:p>
          <a:endParaRPr lang="en-US"/>
        </a:p>
      </dgm:t>
    </dgm:pt>
    <dgm:pt modelId="{FC1B96A7-37BD-4557-9307-4F66691BEBD7}">
      <dgm:prSet/>
      <dgm:spPr/>
      <dgm:t>
        <a:bodyPr/>
        <a:lstStyle/>
        <a:p>
          <a:r>
            <a:rPr lang="en-GB" b="1"/>
            <a:t>Factory Conditions:</a:t>
          </a:r>
          <a:endParaRPr lang="en-US"/>
        </a:p>
      </dgm:t>
    </dgm:pt>
    <dgm:pt modelId="{102B4388-EDD1-4A3C-8EB1-290BFFD06902}" type="parTrans" cxnId="{6FF1841A-3D19-44A6-B315-5562BC87E1C5}">
      <dgm:prSet/>
      <dgm:spPr/>
      <dgm:t>
        <a:bodyPr/>
        <a:lstStyle/>
        <a:p>
          <a:endParaRPr lang="en-US"/>
        </a:p>
      </dgm:t>
    </dgm:pt>
    <dgm:pt modelId="{DBF52848-1D5D-455E-A342-3A9757299CA7}" type="sibTrans" cxnId="{6FF1841A-3D19-44A6-B315-5562BC87E1C5}">
      <dgm:prSet/>
      <dgm:spPr/>
      <dgm:t>
        <a:bodyPr/>
        <a:lstStyle/>
        <a:p>
          <a:endParaRPr lang="en-US"/>
        </a:p>
      </dgm:t>
    </dgm:pt>
    <dgm:pt modelId="{D4397C5F-18ED-481F-926B-8F9309F36238}">
      <dgm:prSet/>
      <dgm:spPr/>
      <dgm:t>
        <a:bodyPr/>
        <a:lstStyle/>
        <a:p>
          <a:r>
            <a:rPr lang="en-GB"/>
            <a:t>Large, well-lit, and well-ventilated space.</a:t>
          </a:r>
          <a:endParaRPr lang="en-US"/>
        </a:p>
      </dgm:t>
    </dgm:pt>
    <dgm:pt modelId="{D335879F-D87F-4C5A-B993-2C630F10B947}" type="parTrans" cxnId="{DA01ED29-C5C2-4356-8E23-3E56DA299E16}">
      <dgm:prSet/>
      <dgm:spPr/>
      <dgm:t>
        <a:bodyPr/>
        <a:lstStyle/>
        <a:p>
          <a:endParaRPr lang="en-US"/>
        </a:p>
      </dgm:t>
    </dgm:pt>
    <dgm:pt modelId="{46E5A044-18EE-431D-B395-B473D219DB41}" type="sibTrans" cxnId="{DA01ED29-C5C2-4356-8E23-3E56DA299E16}">
      <dgm:prSet/>
      <dgm:spPr/>
      <dgm:t>
        <a:bodyPr/>
        <a:lstStyle/>
        <a:p>
          <a:endParaRPr lang="en-US"/>
        </a:p>
      </dgm:t>
    </dgm:pt>
    <dgm:pt modelId="{A5309506-D7A1-4865-942E-D120892CF09E}">
      <dgm:prSet/>
      <dgm:spPr/>
      <dgm:t>
        <a:bodyPr/>
        <a:lstStyle/>
        <a:p>
          <a:r>
            <a:rPr lang="en-GB" b="1"/>
            <a:t>Old and noisy machinery</a:t>
          </a:r>
          <a:r>
            <a:rPr lang="en-GB"/>
            <a:t> impacts communication on the floor.</a:t>
          </a:r>
          <a:endParaRPr lang="en-US"/>
        </a:p>
      </dgm:t>
    </dgm:pt>
    <dgm:pt modelId="{DC610320-5E13-4EE0-A442-3E7A07A899C8}" type="parTrans" cxnId="{52F63078-8C57-435A-AE45-08289C724DE7}">
      <dgm:prSet/>
      <dgm:spPr/>
      <dgm:t>
        <a:bodyPr/>
        <a:lstStyle/>
        <a:p>
          <a:endParaRPr lang="en-US"/>
        </a:p>
      </dgm:t>
    </dgm:pt>
    <dgm:pt modelId="{F77F61DE-4758-4A79-86A2-131165C28CB9}" type="sibTrans" cxnId="{52F63078-8C57-435A-AE45-08289C724DE7}">
      <dgm:prSet/>
      <dgm:spPr/>
      <dgm:t>
        <a:bodyPr/>
        <a:lstStyle/>
        <a:p>
          <a:endParaRPr lang="en-US"/>
        </a:p>
      </dgm:t>
    </dgm:pt>
    <dgm:pt modelId="{F22D1717-69BF-4AE0-B322-FFBF9E8EDEFF}">
      <dgm:prSet/>
      <dgm:spPr/>
      <dgm:t>
        <a:bodyPr/>
        <a:lstStyle/>
        <a:p>
          <a:r>
            <a:rPr lang="en-GB" b="1"/>
            <a:t>Management:</a:t>
          </a:r>
          <a:endParaRPr lang="en-US"/>
        </a:p>
      </dgm:t>
    </dgm:pt>
    <dgm:pt modelId="{654B1B30-F388-4B9C-BAA1-E6E2F0A4CCE2}" type="parTrans" cxnId="{07E72F0A-0C43-4D62-8D15-44B0FD072031}">
      <dgm:prSet/>
      <dgm:spPr/>
      <dgm:t>
        <a:bodyPr/>
        <a:lstStyle/>
        <a:p>
          <a:endParaRPr lang="en-US"/>
        </a:p>
      </dgm:t>
    </dgm:pt>
    <dgm:pt modelId="{B18497F8-DA20-465F-A4C7-1F1D1CBB0765}" type="sibTrans" cxnId="{07E72F0A-0C43-4D62-8D15-44B0FD072031}">
      <dgm:prSet/>
      <dgm:spPr/>
      <dgm:t>
        <a:bodyPr/>
        <a:lstStyle/>
        <a:p>
          <a:endParaRPr lang="en-US"/>
        </a:p>
      </dgm:t>
    </dgm:pt>
    <dgm:pt modelId="{68E0A844-D39B-4740-9D6E-D876D122E17E}">
      <dgm:prSet/>
      <dgm:spPr/>
      <dgm:t>
        <a:bodyPr/>
        <a:lstStyle/>
        <a:p>
          <a:r>
            <a:rPr lang="en-GB"/>
            <a:t>Floor Manager: </a:t>
          </a:r>
          <a:r>
            <a:rPr lang="en-GB" b="1"/>
            <a:t>Gary</a:t>
          </a:r>
          <a:r>
            <a:rPr lang="en-GB"/>
            <a:t>, an Englishman from London’s East End.</a:t>
          </a:r>
          <a:endParaRPr lang="en-US"/>
        </a:p>
      </dgm:t>
    </dgm:pt>
    <dgm:pt modelId="{9CCABEF7-BB0B-402F-B38E-A9854E364AC6}" type="parTrans" cxnId="{86760C32-8E46-4144-9563-FBDE3A3E47C5}">
      <dgm:prSet/>
      <dgm:spPr/>
      <dgm:t>
        <a:bodyPr/>
        <a:lstStyle/>
        <a:p>
          <a:endParaRPr lang="en-US"/>
        </a:p>
      </dgm:t>
    </dgm:pt>
    <dgm:pt modelId="{F0A06592-00E6-4A60-9855-C0A7E826CD3D}" type="sibTrans" cxnId="{86760C32-8E46-4144-9563-FBDE3A3E47C5}">
      <dgm:prSet/>
      <dgm:spPr/>
      <dgm:t>
        <a:bodyPr/>
        <a:lstStyle/>
        <a:p>
          <a:endParaRPr lang="en-US"/>
        </a:p>
      </dgm:t>
    </dgm:pt>
    <dgm:pt modelId="{890221D5-8AEB-4032-AB4A-D99E10C540FC}">
      <dgm:prSet/>
      <dgm:spPr/>
      <dgm:t>
        <a:bodyPr/>
        <a:lstStyle/>
        <a:p>
          <a:r>
            <a:rPr lang="en-GB" dirty="0"/>
            <a:t>Responsible for training and supervising staff with limited English proficiency.</a:t>
          </a:r>
          <a:endParaRPr lang="en-US" dirty="0"/>
        </a:p>
      </dgm:t>
    </dgm:pt>
    <dgm:pt modelId="{6C94B9D8-51DA-416D-A166-B5150F6C8925}" type="parTrans" cxnId="{2AAC0177-1D57-4476-AD47-928E2F458D4A}">
      <dgm:prSet/>
      <dgm:spPr/>
      <dgm:t>
        <a:bodyPr/>
        <a:lstStyle/>
        <a:p>
          <a:endParaRPr lang="en-US"/>
        </a:p>
      </dgm:t>
    </dgm:pt>
    <dgm:pt modelId="{BF2495E6-A837-4F5D-A14B-CB3DB60410B0}" type="sibTrans" cxnId="{2AAC0177-1D57-4476-AD47-928E2F458D4A}">
      <dgm:prSet/>
      <dgm:spPr/>
      <dgm:t>
        <a:bodyPr/>
        <a:lstStyle/>
        <a:p>
          <a:endParaRPr lang="en-US"/>
        </a:p>
      </dgm:t>
    </dgm:pt>
    <dgm:pt modelId="{1EF6F75A-F397-4A54-B635-2F62F88B636E}">
      <dgm:prSet/>
      <dgm:spPr/>
      <dgm:t>
        <a:bodyPr/>
        <a:lstStyle/>
        <a:p>
          <a:r>
            <a:rPr lang="en-GB" b="1"/>
            <a:t>Current Challenge:</a:t>
          </a:r>
          <a:endParaRPr lang="en-US"/>
        </a:p>
      </dgm:t>
    </dgm:pt>
    <dgm:pt modelId="{F88B66CC-C1F4-43FF-882A-D8FF7D92752C}" type="parTrans" cxnId="{2A863120-9243-4C21-8C19-BFFB5B816F5C}">
      <dgm:prSet/>
      <dgm:spPr/>
      <dgm:t>
        <a:bodyPr/>
        <a:lstStyle/>
        <a:p>
          <a:endParaRPr lang="en-US"/>
        </a:p>
      </dgm:t>
    </dgm:pt>
    <dgm:pt modelId="{F47F447E-B87D-4552-8AAD-0BBB16404A43}" type="sibTrans" cxnId="{2A863120-9243-4C21-8C19-BFFB5B816F5C}">
      <dgm:prSet/>
      <dgm:spPr/>
      <dgm:t>
        <a:bodyPr/>
        <a:lstStyle/>
        <a:p>
          <a:endParaRPr lang="en-US"/>
        </a:p>
      </dgm:t>
    </dgm:pt>
    <dgm:pt modelId="{0AC2582B-5079-408A-813E-B83AAF819500}">
      <dgm:prSet/>
      <dgm:spPr/>
      <dgm:t>
        <a:bodyPr/>
        <a:lstStyle/>
        <a:p>
          <a:r>
            <a:rPr lang="en-GB"/>
            <a:t>The company is </a:t>
          </a:r>
          <a:r>
            <a:rPr lang="en-GB" b="1"/>
            <a:t>losing airline contracts</a:t>
          </a:r>
          <a:r>
            <a:rPr lang="en-GB"/>
            <a:t> due to poor food standards, hygiene issues, and product errors (e.g., meat found in vegetarian meals).</a:t>
          </a:r>
          <a:endParaRPr lang="en-US"/>
        </a:p>
      </dgm:t>
    </dgm:pt>
    <dgm:pt modelId="{39474D49-0B87-408D-B4E2-CCC7A58F37AD}" type="parTrans" cxnId="{99149DF4-8C59-441F-B73B-F646CFF2556F}">
      <dgm:prSet/>
      <dgm:spPr/>
      <dgm:t>
        <a:bodyPr/>
        <a:lstStyle/>
        <a:p>
          <a:endParaRPr lang="en-US"/>
        </a:p>
      </dgm:t>
    </dgm:pt>
    <dgm:pt modelId="{48BDF94D-3A7F-4051-B318-CFE173807EE8}" type="sibTrans" cxnId="{99149DF4-8C59-441F-B73B-F646CFF2556F}">
      <dgm:prSet/>
      <dgm:spPr/>
      <dgm:t>
        <a:bodyPr/>
        <a:lstStyle/>
        <a:p>
          <a:endParaRPr lang="en-US"/>
        </a:p>
      </dgm:t>
    </dgm:pt>
    <dgm:pt modelId="{35626E15-934E-4898-9058-CD31639074AB}" type="pres">
      <dgm:prSet presAssocID="{ABE154DE-630F-4583-9302-846D0C704298}" presName="linear" presStyleCnt="0">
        <dgm:presLayoutVars>
          <dgm:dir/>
          <dgm:animLvl val="lvl"/>
          <dgm:resizeHandles val="exact"/>
        </dgm:presLayoutVars>
      </dgm:prSet>
      <dgm:spPr/>
    </dgm:pt>
    <dgm:pt modelId="{EEC6EC85-A81A-4316-B7EA-B07DF63280AB}" type="pres">
      <dgm:prSet presAssocID="{809D5E66-C2AE-40B5-BC00-F25D0B2988DD}" presName="parentLin" presStyleCnt="0"/>
      <dgm:spPr/>
    </dgm:pt>
    <dgm:pt modelId="{6CD784B3-D4D9-4AAF-A679-D84FCB46E8F8}" type="pres">
      <dgm:prSet presAssocID="{809D5E66-C2AE-40B5-BC00-F25D0B2988DD}" presName="parentLeftMargin" presStyleLbl="node1" presStyleIdx="0" presStyleCnt="7"/>
      <dgm:spPr/>
    </dgm:pt>
    <dgm:pt modelId="{94962848-76D0-4336-BE8B-F4F8524DE68E}" type="pres">
      <dgm:prSet presAssocID="{809D5E66-C2AE-40B5-BC00-F25D0B2988D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39F07A42-9A56-426F-A490-3F1E7068B0EF}" type="pres">
      <dgm:prSet presAssocID="{809D5E66-C2AE-40B5-BC00-F25D0B2988DD}" presName="negativeSpace" presStyleCnt="0"/>
      <dgm:spPr/>
    </dgm:pt>
    <dgm:pt modelId="{5099E3A3-A1D5-420C-BCD1-1A6B8922D2F6}" type="pres">
      <dgm:prSet presAssocID="{809D5E66-C2AE-40B5-BC00-F25D0B2988DD}" presName="childText" presStyleLbl="conFgAcc1" presStyleIdx="0" presStyleCnt="7">
        <dgm:presLayoutVars>
          <dgm:bulletEnabled val="1"/>
        </dgm:presLayoutVars>
      </dgm:prSet>
      <dgm:spPr/>
    </dgm:pt>
    <dgm:pt modelId="{D6DE2E01-4F36-41A4-A3E1-574797D8B447}" type="pres">
      <dgm:prSet presAssocID="{2D65D630-9EBC-4044-A506-EC4DCA26065E}" presName="spaceBetweenRectangles" presStyleCnt="0"/>
      <dgm:spPr/>
    </dgm:pt>
    <dgm:pt modelId="{0F02AA06-C9FC-42DB-ADDE-517FA98408EC}" type="pres">
      <dgm:prSet presAssocID="{6C127ED3-6EB7-43FE-A2D0-9FD4EC781BC4}" presName="parentLin" presStyleCnt="0"/>
      <dgm:spPr/>
    </dgm:pt>
    <dgm:pt modelId="{8C0E9FD3-32AD-480D-BB55-ADA3BA0EAF90}" type="pres">
      <dgm:prSet presAssocID="{6C127ED3-6EB7-43FE-A2D0-9FD4EC781BC4}" presName="parentLeftMargin" presStyleLbl="node1" presStyleIdx="0" presStyleCnt="7"/>
      <dgm:spPr/>
    </dgm:pt>
    <dgm:pt modelId="{C7FB2BEE-AE4E-42E9-A426-0B633FE622EA}" type="pres">
      <dgm:prSet presAssocID="{6C127ED3-6EB7-43FE-A2D0-9FD4EC781BC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6917032-C278-4CCB-AFA6-9F1C3E24135F}" type="pres">
      <dgm:prSet presAssocID="{6C127ED3-6EB7-43FE-A2D0-9FD4EC781BC4}" presName="negativeSpace" presStyleCnt="0"/>
      <dgm:spPr/>
    </dgm:pt>
    <dgm:pt modelId="{D1D2AFE8-1A68-4FE0-9B3F-3629AFA48C63}" type="pres">
      <dgm:prSet presAssocID="{6C127ED3-6EB7-43FE-A2D0-9FD4EC781BC4}" presName="childText" presStyleLbl="conFgAcc1" presStyleIdx="1" presStyleCnt="7">
        <dgm:presLayoutVars>
          <dgm:bulletEnabled val="1"/>
        </dgm:presLayoutVars>
      </dgm:prSet>
      <dgm:spPr/>
    </dgm:pt>
    <dgm:pt modelId="{6B89F945-987B-4AEF-890E-4EF851FADEA7}" type="pres">
      <dgm:prSet presAssocID="{14FAAF1A-9391-4597-93C3-D667A30A1971}" presName="spaceBetweenRectangles" presStyleCnt="0"/>
      <dgm:spPr/>
    </dgm:pt>
    <dgm:pt modelId="{323EC914-6581-45A2-A099-6AC4517D595F}" type="pres">
      <dgm:prSet presAssocID="{CF474127-6A5B-4C23-A5B8-65BF6D852B1D}" presName="parentLin" presStyleCnt="0"/>
      <dgm:spPr/>
    </dgm:pt>
    <dgm:pt modelId="{7DD2208E-3853-4D1F-9BC2-F9DCF3E3C1CD}" type="pres">
      <dgm:prSet presAssocID="{CF474127-6A5B-4C23-A5B8-65BF6D852B1D}" presName="parentLeftMargin" presStyleLbl="node1" presStyleIdx="1" presStyleCnt="7"/>
      <dgm:spPr/>
    </dgm:pt>
    <dgm:pt modelId="{34ABC001-F693-41CF-81AE-7EB88CFD7F40}" type="pres">
      <dgm:prSet presAssocID="{CF474127-6A5B-4C23-A5B8-65BF6D852B1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79C52D2-A4D9-4072-9CC8-8242B5E99D86}" type="pres">
      <dgm:prSet presAssocID="{CF474127-6A5B-4C23-A5B8-65BF6D852B1D}" presName="negativeSpace" presStyleCnt="0"/>
      <dgm:spPr/>
    </dgm:pt>
    <dgm:pt modelId="{8017ED45-17C7-4479-981D-FDB1BB737604}" type="pres">
      <dgm:prSet presAssocID="{CF474127-6A5B-4C23-A5B8-65BF6D852B1D}" presName="childText" presStyleLbl="conFgAcc1" presStyleIdx="2" presStyleCnt="7">
        <dgm:presLayoutVars>
          <dgm:bulletEnabled val="1"/>
        </dgm:presLayoutVars>
      </dgm:prSet>
      <dgm:spPr/>
    </dgm:pt>
    <dgm:pt modelId="{269ADF7F-9150-45EC-9D1C-B9F8E9C31548}" type="pres">
      <dgm:prSet presAssocID="{626CFD3C-17A9-410A-A7C0-29846A5A23CE}" presName="spaceBetweenRectangles" presStyleCnt="0"/>
      <dgm:spPr/>
    </dgm:pt>
    <dgm:pt modelId="{40032A1A-21E8-4BF7-BAB7-64A9F6863744}" type="pres">
      <dgm:prSet presAssocID="{3723E4F1-48EC-4233-996A-5C8B25A21BAA}" presName="parentLin" presStyleCnt="0"/>
      <dgm:spPr/>
    </dgm:pt>
    <dgm:pt modelId="{605C938E-422F-4B53-B4AF-28413D101AC2}" type="pres">
      <dgm:prSet presAssocID="{3723E4F1-48EC-4233-996A-5C8B25A21BAA}" presName="parentLeftMargin" presStyleLbl="node1" presStyleIdx="2" presStyleCnt="7"/>
      <dgm:spPr/>
    </dgm:pt>
    <dgm:pt modelId="{0DA080D3-E8FA-47BD-882E-018FD10C65B2}" type="pres">
      <dgm:prSet presAssocID="{3723E4F1-48EC-4233-996A-5C8B25A21BA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9E0E92D-4A00-474F-86ED-AA8F336C2723}" type="pres">
      <dgm:prSet presAssocID="{3723E4F1-48EC-4233-996A-5C8B25A21BAA}" presName="negativeSpace" presStyleCnt="0"/>
      <dgm:spPr/>
    </dgm:pt>
    <dgm:pt modelId="{396D390A-01E6-4A07-AEEB-EBF5D688A51C}" type="pres">
      <dgm:prSet presAssocID="{3723E4F1-48EC-4233-996A-5C8B25A21BAA}" presName="childText" presStyleLbl="conFgAcc1" presStyleIdx="3" presStyleCnt="7">
        <dgm:presLayoutVars>
          <dgm:bulletEnabled val="1"/>
        </dgm:presLayoutVars>
      </dgm:prSet>
      <dgm:spPr/>
    </dgm:pt>
    <dgm:pt modelId="{2CBA1470-3E65-4419-BFDF-D1CF10A5E802}" type="pres">
      <dgm:prSet presAssocID="{46BD8C92-CC60-4757-AD83-A4D6F74177EB}" presName="spaceBetweenRectangles" presStyleCnt="0"/>
      <dgm:spPr/>
    </dgm:pt>
    <dgm:pt modelId="{9E2208A2-315F-4E06-AE73-A5133CFBFF3A}" type="pres">
      <dgm:prSet presAssocID="{FC1B96A7-37BD-4557-9307-4F66691BEBD7}" presName="parentLin" presStyleCnt="0"/>
      <dgm:spPr/>
    </dgm:pt>
    <dgm:pt modelId="{10FA072B-ED92-4D22-8602-DA9CB462836B}" type="pres">
      <dgm:prSet presAssocID="{FC1B96A7-37BD-4557-9307-4F66691BEBD7}" presName="parentLeftMargin" presStyleLbl="node1" presStyleIdx="3" presStyleCnt="7"/>
      <dgm:spPr/>
    </dgm:pt>
    <dgm:pt modelId="{A6C7C7B8-0748-48E9-9B5E-D63F2897B61F}" type="pres">
      <dgm:prSet presAssocID="{FC1B96A7-37BD-4557-9307-4F66691BEBD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8F51419-D124-41EB-9CA7-5FD928671BC2}" type="pres">
      <dgm:prSet presAssocID="{FC1B96A7-37BD-4557-9307-4F66691BEBD7}" presName="negativeSpace" presStyleCnt="0"/>
      <dgm:spPr/>
    </dgm:pt>
    <dgm:pt modelId="{1867619C-59FE-4327-A4BF-57064E8E583F}" type="pres">
      <dgm:prSet presAssocID="{FC1B96A7-37BD-4557-9307-4F66691BEBD7}" presName="childText" presStyleLbl="conFgAcc1" presStyleIdx="4" presStyleCnt="7">
        <dgm:presLayoutVars>
          <dgm:bulletEnabled val="1"/>
        </dgm:presLayoutVars>
      </dgm:prSet>
      <dgm:spPr/>
    </dgm:pt>
    <dgm:pt modelId="{ED5E3FEE-C5E8-40AB-ADDD-08C8B689F797}" type="pres">
      <dgm:prSet presAssocID="{DBF52848-1D5D-455E-A342-3A9757299CA7}" presName="spaceBetweenRectangles" presStyleCnt="0"/>
      <dgm:spPr/>
    </dgm:pt>
    <dgm:pt modelId="{0F10C027-2EBE-4E93-8170-BC534A937482}" type="pres">
      <dgm:prSet presAssocID="{F22D1717-69BF-4AE0-B322-FFBF9E8EDEFF}" presName="parentLin" presStyleCnt="0"/>
      <dgm:spPr/>
    </dgm:pt>
    <dgm:pt modelId="{E4A35F20-D603-412F-ACD3-59AC63DCDE38}" type="pres">
      <dgm:prSet presAssocID="{F22D1717-69BF-4AE0-B322-FFBF9E8EDEFF}" presName="parentLeftMargin" presStyleLbl="node1" presStyleIdx="4" presStyleCnt="7"/>
      <dgm:spPr/>
    </dgm:pt>
    <dgm:pt modelId="{75778153-B973-4649-9F4D-D8655D8FC50C}" type="pres">
      <dgm:prSet presAssocID="{F22D1717-69BF-4AE0-B322-FFBF9E8EDEF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44D05C0-E25C-42A4-BE51-F1F235EC097A}" type="pres">
      <dgm:prSet presAssocID="{F22D1717-69BF-4AE0-B322-FFBF9E8EDEFF}" presName="negativeSpace" presStyleCnt="0"/>
      <dgm:spPr/>
    </dgm:pt>
    <dgm:pt modelId="{AB4308EF-82BB-4487-831F-707F6F02EFDF}" type="pres">
      <dgm:prSet presAssocID="{F22D1717-69BF-4AE0-B322-FFBF9E8EDEFF}" presName="childText" presStyleLbl="conFgAcc1" presStyleIdx="5" presStyleCnt="7">
        <dgm:presLayoutVars>
          <dgm:bulletEnabled val="1"/>
        </dgm:presLayoutVars>
      </dgm:prSet>
      <dgm:spPr/>
    </dgm:pt>
    <dgm:pt modelId="{A6FBBC02-4045-4567-A60D-4EC76E29B40D}" type="pres">
      <dgm:prSet presAssocID="{B18497F8-DA20-465F-A4C7-1F1D1CBB0765}" presName="spaceBetweenRectangles" presStyleCnt="0"/>
      <dgm:spPr/>
    </dgm:pt>
    <dgm:pt modelId="{5977D468-6B8D-4A80-9CB6-28A5EBE474D8}" type="pres">
      <dgm:prSet presAssocID="{1EF6F75A-F397-4A54-B635-2F62F88B636E}" presName="parentLin" presStyleCnt="0"/>
      <dgm:spPr/>
    </dgm:pt>
    <dgm:pt modelId="{092F3689-B076-479B-BD6E-99BF265780E5}" type="pres">
      <dgm:prSet presAssocID="{1EF6F75A-F397-4A54-B635-2F62F88B636E}" presName="parentLeftMargin" presStyleLbl="node1" presStyleIdx="5" presStyleCnt="7"/>
      <dgm:spPr/>
    </dgm:pt>
    <dgm:pt modelId="{2DC243FA-A521-4CFC-81CD-366E26727251}" type="pres">
      <dgm:prSet presAssocID="{1EF6F75A-F397-4A54-B635-2F62F88B636E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382FC621-40DA-4192-AFF0-817AF55837C7}" type="pres">
      <dgm:prSet presAssocID="{1EF6F75A-F397-4A54-B635-2F62F88B636E}" presName="negativeSpace" presStyleCnt="0"/>
      <dgm:spPr/>
    </dgm:pt>
    <dgm:pt modelId="{C32B2819-2F12-49C2-9E3A-6C455F5B5EA6}" type="pres">
      <dgm:prSet presAssocID="{1EF6F75A-F397-4A54-B635-2F62F88B636E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0A7E5300-484B-4B43-B9E4-31A4F79587A0}" type="presOf" srcId="{6C127ED3-6EB7-43FE-A2D0-9FD4EC781BC4}" destId="{8C0E9FD3-32AD-480D-BB55-ADA3BA0EAF90}" srcOrd="0" destOrd="0" presId="urn:microsoft.com/office/officeart/2005/8/layout/list1"/>
    <dgm:cxn modelId="{07E72F0A-0C43-4D62-8D15-44B0FD072031}" srcId="{ABE154DE-630F-4583-9302-846D0C704298}" destId="{F22D1717-69BF-4AE0-B322-FFBF9E8EDEFF}" srcOrd="5" destOrd="0" parTransId="{654B1B30-F388-4B9C-BAA1-E6E2F0A4CCE2}" sibTransId="{B18497F8-DA20-465F-A4C7-1F1D1CBB0765}"/>
    <dgm:cxn modelId="{ECCD070B-458F-4614-96E4-0F7A9DC998A2}" type="presOf" srcId="{809D5E66-C2AE-40B5-BC00-F25D0B2988DD}" destId="{6CD784B3-D4D9-4AAF-A679-D84FCB46E8F8}" srcOrd="0" destOrd="0" presId="urn:microsoft.com/office/officeart/2005/8/layout/list1"/>
    <dgm:cxn modelId="{CD36ED0E-B78F-465F-9F33-F4BC1B1E2135}" type="presOf" srcId="{ABE154DE-630F-4583-9302-846D0C704298}" destId="{35626E15-934E-4898-9058-CD31639074AB}" srcOrd="0" destOrd="0" presId="urn:microsoft.com/office/officeart/2005/8/layout/list1"/>
    <dgm:cxn modelId="{CE992F14-2089-4DC3-9112-28A20C73421F}" srcId="{3723E4F1-48EC-4233-996A-5C8B25A21BAA}" destId="{42325D4B-8D36-417F-BD64-DA44DBDEB761}" srcOrd="0" destOrd="0" parTransId="{3CEE5712-C7EE-4434-BD45-AAD41016FA7F}" sibTransId="{F6076F1F-F4BC-4334-A3D2-371EAA20E572}"/>
    <dgm:cxn modelId="{6FF1841A-3D19-44A6-B315-5562BC87E1C5}" srcId="{ABE154DE-630F-4583-9302-846D0C704298}" destId="{FC1B96A7-37BD-4557-9307-4F66691BEBD7}" srcOrd="4" destOrd="0" parTransId="{102B4388-EDD1-4A3C-8EB1-290BFFD06902}" sibTransId="{DBF52848-1D5D-455E-A342-3A9757299CA7}"/>
    <dgm:cxn modelId="{2A863120-9243-4C21-8C19-BFFB5B816F5C}" srcId="{ABE154DE-630F-4583-9302-846D0C704298}" destId="{1EF6F75A-F397-4A54-B635-2F62F88B636E}" srcOrd="6" destOrd="0" parTransId="{F88B66CC-C1F4-43FF-882A-D8FF7D92752C}" sibTransId="{F47F447E-B87D-4552-8AAD-0BBB16404A43}"/>
    <dgm:cxn modelId="{DA01ED29-C5C2-4356-8E23-3E56DA299E16}" srcId="{FC1B96A7-37BD-4557-9307-4F66691BEBD7}" destId="{D4397C5F-18ED-481F-926B-8F9309F36238}" srcOrd="0" destOrd="0" parTransId="{D335879F-D87F-4C5A-B993-2C630F10B947}" sibTransId="{46E5A044-18EE-431D-B395-B473D219DB41}"/>
    <dgm:cxn modelId="{39CCC22A-8C09-4BA9-8F95-8237B8697DB2}" type="presOf" srcId="{FC1B96A7-37BD-4557-9307-4F66691BEBD7}" destId="{10FA072B-ED92-4D22-8602-DA9CB462836B}" srcOrd="0" destOrd="0" presId="urn:microsoft.com/office/officeart/2005/8/layout/list1"/>
    <dgm:cxn modelId="{86760C32-8E46-4144-9563-FBDE3A3E47C5}" srcId="{F22D1717-69BF-4AE0-B322-FFBF9E8EDEFF}" destId="{68E0A844-D39B-4740-9D6E-D876D122E17E}" srcOrd="0" destOrd="0" parTransId="{9CCABEF7-BB0B-402F-B38E-A9854E364AC6}" sibTransId="{F0A06592-00E6-4A60-9855-C0A7E826CD3D}"/>
    <dgm:cxn modelId="{75488833-1CDB-40CA-A004-E80A010BFBD2}" srcId="{ABE154DE-630F-4583-9302-846D0C704298}" destId="{6C127ED3-6EB7-43FE-A2D0-9FD4EC781BC4}" srcOrd="1" destOrd="0" parTransId="{1CA000C1-AF2D-4220-A5F0-7137F3784B89}" sibTransId="{14FAAF1A-9391-4597-93C3-D667A30A1971}"/>
    <dgm:cxn modelId="{E6A4E533-E595-4FC5-9082-45F0F093E4AA}" type="presOf" srcId="{68E0A844-D39B-4740-9D6E-D876D122E17E}" destId="{AB4308EF-82BB-4487-831F-707F6F02EFDF}" srcOrd="0" destOrd="0" presId="urn:microsoft.com/office/officeart/2005/8/layout/list1"/>
    <dgm:cxn modelId="{C5AA9A38-F8C0-4F7A-AA61-59B22C524123}" type="presOf" srcId="{CF474127-6A5B-4C23-A5B8-65BF6D852B1D}" destId="{34ABC001-F693-41CF-81AE-7EB88CFD7F40}" srcOrd="1" destOrd="0" presId="urn:microsoft.com/office/officeart/2005/8/layout/list1"/>
    <dgm:cxn modelId="{6D878539-1BFC-45F3-A4E0-DAA3F3AEA18B}" type="presOf" srcId="{FC1B96A7-37BD-4557-9307-4F66691BEBD7}" destId="{A6C7C7B8-0748-48E9-9B5E-D63F2897B61F}" srcOrd="1" destOrd="0" presId="urn:microsoft.com/office/officeart/2005/8/layout/list1"/>
    <dgm:cxn modelId="{84FB2169-D190-4FC2-A121-5A2C2D8580F5}" type="presOf" srcId="{F22D1717-69BF-4AE0-B322-FFBF9E8EDEFF}" destId="{E4A35F20-D603-412F-ACD3-59AC63DCDE38}" srcOrd="0" destOrd="0" presId="urn:microsoft.com/office/officeart/2005/8/layout/list1"/>
    <dgm:cxn modelId="{18E8FA70-FEE8-40F9-BFA4-260212B61407}" srcId="{3723E4F1-48EC-4233-996A-5C8B25A21BAA}" destId="{5F0BE6F9-4103-44CD-9299-AD53687FAFFD}" srcOrd="1" destOrd="0" parTransId="{E7DCC3B1-36E5-4F73-9412-649D687C859C}" sibTransId="{7BCF9402-8998-487B-9AC1-18C52EEBD49A}"/>
    <dgm:cxn modelId="{BCA80374-CA3E-4325-B0EF-2D00E8A89A7E}" type="presOf" srcId="{F22D1717-69BF-4AE0-B322-FFBF9E8EDEFF}" destId="{75778153-B973-4649-9F4D-D8655D8FC50C}" srcOrd="1" destOrd="0" presId="urn:microsoft.com/office/officeart/2005/8/layout/list1"/>
    <dgm:cxn modelId="{2AAC0177-1D57-4476-AD47-928E2F458D4A}" srcId="{F22D1717-69BF-4AE0-B322-FFBF9E8EDEFF}" destId="{890221D5-8AEB-4032-AB4A-D99E10C540FC}" srcOrd="1" destOrd="0" parTransId="{6C94B9D8-51DA-416D-A166-B5150F6C8925}" sibTransId="{BF2495E6-A837-4F5D-A14B-CB3DB60410B0}"/>
    <dgm:cxn modelId="{52F63078-8C57-435A-AE45-08289C724DE7}" srcId="{FC1B96A7-37BD-4557-9307-4F66691BEBD7}" destId="{A5309506-D7A1-4865-942E-D120892CF09E}" srcOrd="1" destOrd="0" parTransId="{DC610320-5E13-4EE0-A442-3E7A07A899C8}" sibTransId="{F77F61DE-4758-4A79-86A2-131165C28CB9}"/>
    <dgm:cxn modelId="{9A2AF987-BB1D-4D46-8950-23F17D97B1FF}" type="presOf" srcId="{890221D5-8AEB-4032-AB4A-D99E10C540FC}" destId="{AB4308EF-82BB-4487-831F-707F6F02EFDF}" srcOrd="0" destOrd="1" presId="urn:microsoft.com/office/officeart/2005/8/layout/list1"/>
    <dgm:cxn modelId="{A848F889-F6C3-4D8A-947D-C5A2958F7B86}" srcId="{ABE154DE-630F-4583-9302-846D0C704298}" destId="{3723E4F1-48EC-4233-996A-5C8B25A21BAA}" srcOrd="3" destOrd="0" parTransId="{246438FA-D38D-451C-BF63-DC4050BD8960}" sibTransId="{46BD8C92-CC60-4757-AD83-A4D6F74177EB}"/>
    <dgm:cxn modelId="{3BF46B91-4FB2-4D31-8E4F-4FA97675A3AB}" type="presOf" srcId="{0AC2582B-5079-408A-813E-B83AAF819500}" destId="{C32B2819-2F12-49C2-9E3A-6C455F5B5EA6}" srcOrd="0" destOrd="0" presId="urn:microsoft.com/office/officeart/2005/8/layout/list1"/>
    <dgm:cxn modelId="{726263A4-3A09-4575-97E0-E488881C9B36}" srcId="{ABE154DE-630F-4583-9302-846D0C704298}" destId="{809D5E66-C2AE-40B5-BC00-F25D0B2988DD}" srcOrd="0" destOrd="0" parTransId="{1A09419F-A799-4CE7-A01A-7326C75044A0}" sibTransId="{2D65D630-9EBC-4044-A506-EC4DCA26065E}"/>
    <dgm:cxn modelId="{D707B3A6-6B32-47F9-9908-4F420ABB96D2}" srcId="{ABE154DE-630F-4583-9302-846D0C704298}" destId="{CF474127-6A5B-4C23-A5B8-65BF6D852B1D}" srcOrd="2" destOrd="0" parTransId="{193315FB-A436-4EEA-944B-25C71676D44E}" sibTransId="{626CFD3C-17A9-410A-A7C0-29846A5A23CE}"/>
    <dgm:cxn modelId="{D3A9F0AC-256C-46C6-97DD-AD58A82A3F11}" type="presOf" srcId="{1EF6F75A-F397-4A54-B635-2F62F88B636E}" destId="{2DC243FA-A521-4CFC-81CD-366E26727251}" srcOrd="1" destOrd="0" presId="urn:microsoft.com/office/officeart/2005/8/layout/list1"/>
    <dgm:cxn modelId="{3B84A1BD-F673-4EB5-9A7D-48C4DD2F0416}" type="presOf" srcId="{A5309506-D7A1-4865-942E-D120892CF09E}" destId="{1867619C-59FE-4327-A4BF-57064E8E583F}" srcOrd="0" destOrd="1" presId="urn:microsoft.com/office/officeart/2005/8/layout/list1"/>
    <dgm:cxn modelId="{1E6B3FC0-CF68-48DE-ADFC-2963860C3C8B}" type="presOf" srcId="{3723E4F1-48EC-4233-996A-5C8B25A21BAA}" destId="{605C938E-422F-4B53-B4AF-28413D101AC2}" srcOrd="0" destOrd="0" presId="urn:microsoft.com/office/officeart/2005/8/layout/list1"/>
    <dgm:cxn modelId="{AD1738C9-A161-4FBE-B296-E0FFC9CE1670}" type="presOf" srcId="{5F0BE6F9-4103-44CD-9299-AD53687FAFFD}" destId="{396D390A-01E6-4A07-AEEB-EBF5D688A51C}" srcOrd="0" destOrd="1" presId="urn:microsoft.com/office/officeart/2005/8/layout/list1"/>
    <dgm:cxn modelId="{5235C0E2-5118-47AC-A770-7ACA1D1DB2A3}" type="presOf" srcId="{809D5E66-C2AE-40B5-BC00-F25D0B2988DD}" destId="{94962848-76D0-4336-BE8B-F4F8524DE68E}" srcOrd="1" destOrd="0" presId="urn:microsoft.com/office/officeart/2005/8/layout/list1"/>
    <dgm:cxn modelId="{C2B619E6-A76D-4005-8526-6B0CEBF68DCD}" type="presOf" srcId="{1EF6F75A-F397-4A54-B635-2F62F88B636E}" destId="{092F3689-B076-479B-BD6E-99BF265780E5}" srcOrd="0" destOrd="0" presId="urn:microsoft.com/office/officeart/2005/8/layout/list1"/>
    <dgm:cxn modelId="{E57BDDEA-8775-436B-B900-34F225D61352}" type="presOf" srcId="{6C127ED3-6EB7-43FE-A2D0-9FD4EC781BC4}" destId="{C7FB2BEE-AE4E-42E9-A426-0B633FE622EA}" srcOrd="1" destOrd="0" presId="urn:microsoft.com/office/officeart/2005/8/layout/list1"/>
    <dgm:cxn modelId="{69CC60EB-AF89-4CFC-8B24-962DCBBB7763}" type="presOf" srcId="{3723E4F1-48EC-4233-996A-5C8B25A21BAA}" destId="{0DA080D3-E8FA-47BD-882E-018FD10C65B2}" srcOrd="1" destOrd="0" presId="urn:microsoft.com/office/officeart/2005/8/layout/list1"/>
    <dgm:cxn modelId="{0BCD44EF-EEC7-4B3A-9DE4-0BFC6FE05534}" type="presOf" srcId="{42325D4B-8D36-417F-BD64-DA44DBDEB761}" destId="{396D390A-01E6-4A07-AEEB-EBF5D688A51C}" srcOrd="0" destOrd="0" presId="urn:microsoft.com/office/officeart/2005/8/layout/list1"/>
    <dgm:cxn modelId="{99149DF4-8C59-441F-B73B-F646CFF2556F}" srcId="{1EF6F75A-F397-4A54-B635-2F62F88B636E}" destId="{0AC2582B-5079-408A-813E-B83AAF819500}" srcOrd="0" destOrd="0" parTransId="{39474D49-0B87-408D-B4E2-CCC7A58F37AD}" sibTransId="{48BDF94D-3A7F-4051-B318-CFE173807EE8}"/>
    <dgm:cxn modelId="{2C4A74F8-E629-49BE-BF47-3ADE17EB66FF}" type="presOf" srcId="{CF474127-6A5B-4C23-A5B8-65BF6D852B1D}" destId="{7DD2208E-3853-4D1F-9BC2-F9DCF3E3C1CD}" srcOrd="0" destOrd="0" presId="urn:microsoft.com/office/officeart/2005/8/layout/list1"/>
    <dgm:cxn modelId="{C36800FE-876C-435A-8A1D-A863DDDEA82D}" type="presOf" srcId="{D4397C5F-18ED-481F-926B-8F9309F36238}" destId="{1867619C-59FE-4327-A4BF-57064E8E583F}" srcOrd="0" destOrd="0" presId="urn:microsoft.com/office/officeart/2005/8/layout/list1"/>
    <dgm:cxn modelId="{CD4D3AD0-1138-46DC-B3B4-8C6675979261}" type="presParOf" srcId="{35626E15-934E-4898-9058-CD31639074AB}" destId="{EEC6EC85-A81A-4316-B7EA-B07DF63280AB}" srcOrd="0" destOrd="0" presId="urn:microsoft.com/office/officeart/2005/8/layout/list1"/>
    <dgm:cxn modelId="{F4FD99D6-E6ED-44D5-842A-D7A1134EBC84}" type="presParOf" srcId="{EEC6EC85-A81A-4316-B7EA-B07DF63280AB}" destId="{6CD784B3-D4D9-4AAF-A679-D84FCB46E8F8}" srcOrd="0" destOrd="0" presId="urn:microsoft.com/office/officeart/2005/8/layout/list1"/>
    <dgm:cxn modelId="{C853CC97-FDE4-4B07-ACC5-11C66A1EF722}" type="presParOf" srcId="{EEC6EC85-A81A-4316-B7EA-B07DF63280AB}" destId="{94962848-76D0-4336-BE8B-F4F8524DE68E}" srcOrd="1" destOrd="0" presId="urn:microsoft.com/office/officeart/2005/8/layout/list1"/>
    <dgm:cxn modelId="{F56A2F61-F011-4D3D-B595-267AC6C0C86A}" type="presParOf" srcId="{35626E15-934E-4898-9058-CD31639074AB}" destId="{39F07A42-9A56-426F-A490-3F1E7068B0EF}" srcOrd="1" destOrd="0" presId="urn:microsoft.com/office/officeart/2005/8/layout/list1"/>
    <dgm:cxn modelId="{43BBDDD7-D435-41F8-AC5C-D22DCA153B5E}" type="presParOf" srcId="{35626E15-934E-4898-9058-CD31639074AB}" destId="{5099E3A3-A1D5-420C-BCD1-1A6B8922D2F6}" srcOrd="2" destOrd="0" presId="urn:microsoft.com/office/officeart/2005/8/layout/list1"/>
    <dgm:cxn modelId="{E37388C9-B173-41D4-9899-A9FCF98E1375}" type="presParOf" srcId="{35626E15-934E-4898-9058-CD31639074AB}" destId="{D6DE2E01-4F36-41A4-A3E1-574797D8B447}" srcOrd="3" destOrd="0" presId="urn:microsoft.com/office/officeart/2005/8/layout/list1"/>
    <dgm:cxn modelId="{AB49D48C-0D49-483E-A2E3-3C86D35FB397}" type="presParOf" srcId="{35626E15-934E-4898-9058-CD31639074AB}" destId="{0F02AA06-C9FC-42DB-ADDE-517FA98408EC}" srcOrd="4" destOrd="0" presId="urn:microsoft.com/office/officeart/2005/8/layout/list1"/>
    <dgm:cxn modelId="{F92218EA-6C84-47B9-8133-269752661C32}" type="presParOf" srcId="{0F02AA06-C9FC-42DB-ADDE-517FA98408EC}" destId="{8C0E9FD3-32AD-480D-BB55-ADA3BA0EAF90}" srcOrd="0" destOrd="0" presId="urn:microsoft.com/office/officeart/2005/8/layout/list1"/>
    <dgm:cxn modelId="{1DD7EC6C-AD65-401B-A40C-B1FF1A2B5B2A}" type="presParOf" srcId="{0F02AA06-C9FC-42DB-ADDE-517FA98408EC}" destId="{C7FB2BEE-AE4E-42E9-A426-0B633FE622EA}" srcOrd="1" destOrd="0" presId="urn:microsoft.com/office/officeart/2005/8/layout/list1"/>
    <dgm:cxn modelId="{A093DC4C-05A2-4F61-88A3-AE5E2C494538}" type="presParOf" srcId="{35626E15-934E-4898-9058-CD31639074AB}" destId="{66917032-C278-4CCB-AFA6-9F1C3E24135F}" srcOrd="5" destOrd="0" presId="urn:microsoft.com/office/officeart/2005/8/layout/list1"/>
    <dgm:cxn modelId="{38FC9CE4-72F8-4447-A608-207AD3D151B6}" type="presParOf" srcId="{35626E15-934E-4898-9058-CD31639074AB}" destId="{D1D2AFE8-1A68-4FE0-9B3F-3629AFA48C63}" srcOrd="6" destOrd="0" presId="urn:microsoft.com/office/officeart/2005/8/layout/list1"/>
    <dgm:cxn modelId="{5E49AC19-5B57-4A0E-A12A-C34866E101D4}" type="presParOf" srcId="{35626E15-934E-4898-9058-CD31639074AB}" destId="{6B89F945-987B-4AEF-890E-4EF851FADEA7}" srcOrd="7" destOrd="0" presId="urn:microsoft.com/office/officeart/2005/8/layout/list1"/>
    <dgm:cxn modelId="{35371254-BF34-4681-A93E-A1102687065A}" type="presParOf" srcId="{35626E15-934E-4898-9058-CD31639074AB}" destId="{323EC914-6581-45A2-A099-6AC4517D595F}" srcOrd="8" destOrd="0" presId="urn:microsoft.com/office/officeart/2005/8/layout/list1"/>
    <dgm:cxn modelId="{C84124EE-4D5C-4921-B446-1D236C9AC330}" type="presParOf" srcId="{323EC914-6581-45A2-A099-6AC4517D595F}" destId="{7DD2208E-3853-4D1F-9BC2-F9DCF3E3C1CD}" srcOrd="0" destOrd="0" presId="urn:microsoft.com/office/officeart/2005/8/layout/list1"/>
    <dgm:cxn modelId="{2268CDEC-BEA3-498C-A335-FBCFF6FC6D6A}" type="presParOf" srcId="{323EC914-6581-45A2-A099-6AC4517D595F}" destId="{34ABC001-F693-41CF-81AE-7EB88CFD7F40}" srcOrd="1" destOrd="0" presId="urn:microsoft.com/office/officeart/2005/8/layout/list1"/>
    <dgm:cxn modelId="{3016649A-CA52-4B90-80CB-286B3243826E}" type="presParOf" srcId="{35626E15-934E-4898-9058-CD31639074AB}" destId="{279C52D2-A4D9-4072-9CC8-8242B5E99D86}" srcOrd="9" destOrd="0" presId="urn:microsoft.com/office/officeart/2005/8/layout/list1"/>
    <dgm:cxn modelId="{9D0DCFE2-B0D4-488C-9D0C-EE8327343BEB}" type="presParOf" srcId="{35626E15-934E-4898-9058-CD31639074AB}" destId="{8017ED45-17C7-4479-981D-FDB1BB737604}" srcOrd="10" destOrd="0" presId="urn:microsoft.com/office/officeart/2005/8/layout/list1"/>
    <dgm:cxn modelId="{C0949180-68BE-4FF7-AB5A-0F9ABB391CE2}" type="presParOf" srcId="{35626E15-934E-4898-9058-CD31639074AB}" destId="{269ADF7F-9150-45EC-9D1C-B9F8E9C31548}" srcOrd="11" destOrd="0" presId="urn:microsoft.com/office/officeart/2005/8/layout/list1"/>
    <dgm:cxn modelId="{C3A6ABDC-6805-4E70-A9CC-CB0F58B9EDF9}" type="presParOf" srcId="{35626E15-934E-4898-9058-CD31639074AB}" destId="{40032A1A-21E8-4BF7-BAB7-64A9F6863744}" srcOrd="12" destOrd="0" presId="urn:microsoft.com/office/officeart/2005/8/layout/list1"/>
    <dgm:cxn modelId="{C0354631-C511-46B4-B99F-945CFF3D2BE6}" type="presParOf" srcId="{40032A1A-21E8-4BF7-BAB7-64A9F6863744}" destId="{605C938E-422F-4B53-B4AF-28413D101AC2}" srcOrd="0" destOrd="0" presId="urn:microsoft.com/office/officeart/2005/8/layout/list1"/>
    <dgm:cxn modelId="{0B861102-1946-4BC7-9834-8C4CDDDDE49C}" type="presParOf" srcId="{40032A1A-21E8-4BF7-BAB7-64A9F6863744}" destId="{0DA080D3-E8FA-47BD-882E-018FD10C65B2}" srcOrd="1" destOrd="0" presId="urn:microsoft.com/office/officeart/2005/8/layout/list1"/>
    <dgm:cxn modelId="{15A5D7BF-B3DF-45BB-AD24-EC82EDB38F79}" type="presParOf" srcId="{35626E15-934E-4898-9058-CD31639074AB}" destId="{59E0E92D-4A00-474F-86ED-AA8F336C2723}" srcOrd="13" destOrd="0" presId="urn:microsoft.com/office/officeart/2005/8/layout/list1"/>
    <dgm:cxn modelId="{FDBDEBD8-E850-44BC-9D11-33306405C40B}" type="presParOf" srcId="{35626E15-934E-4898-9058-CD31639074AB}" destId="{396D390A-01E6-4A07-AEEB-EBF5D688A51C}" srcOrd="14" destOrd="0" presId="urn:microsoft.com/office/officeart/2005/8/layout/list1"/>
    <dgm:cxn modelId="{C17BA6F4-179E-405D-8771-319AF18D209F}" type="presParOf" srcId="{35626E15-934E-4898-9058-CD31639074AB}" destId="{2CBA1470-3E65-4419-BFDF-D1CF10A5E802}" srcOrd="15" destOrd="0" presId="urn:microsoft.com/office/officeart/2005/8/layout/list1"/>
    <dgm:cxn modelId="{A3663FB7-804B-4FC7-A5D3-3392521869C6}" type="presParOf" srcId="{35626E15-934E-4898-9058-CD31639074AB}" destId="{9E2208A2-315F-4E06-AE73-A5133CFBFF3A}" srcOrd="16" destOrd="0" presId="urn:microsoft.com/office/officeart/2005/8/layout/list1"/>
    <dgm:cxn modelId="{3B0AEB0B-59A0-410C-8BFB-98B6973D15F2}" type="presParOf" srcId="{9E2208A2-315F-4E06-AE73-A5133CFBFF3A}" destId="{10FA072B-ED92-4D22-8602-DA9CB462836B}" srcOrd="0" destOrd="0" presId="urn:microsoft.com/office/officeart/2005/8/layout/list1"/>
    <dgm:cxn modelId="{F6F1E621-E968-44B2-A96C-3AF2B37564AC}" type="presParOf" srcId="{9E2208A2-315F-4E06-AE73-A5133CFBFF3A}" destId="{A6C7C7B8-0748-48E9-9B5E-D63F2897B61F}" srcOrd="1" destOrd="0" presId="urn:microsoft.com/office/officeart/2005/8/layout/list1"/>
    <dgm:cxn modelId="{1650C2C9-B7A5-40ED-8111-6202CC4779C8}" type="presParOf" srcId="{35626E15-934E-4898-9058-CD31639074AB}" destId="{08F51419-D124-41EB-9CA7-5FD928671BC2}" srcOrd="17" destOrd="0" presId="urn:microsoft.com/office/officeart/2005/8/layout/list1"/>
    <dgm:cxn modelId="{98F08F1C-CFC5-417A-9C3D-AD9FDF2DFEB7}" type="presParOf" srcId="{35626E15-934E-4898-9058-CD31639074AB}" destId="{1867619C-59FE-4327-A4BF-57064E8E583F}" srcOrd="18" destOrd="0" presId="urn:microsoft.com/office/officeart/2005/8/layout/list1"/>
    <dgm:cxn modelId="{1584B8F4-B69E-4FB1-B779-4F6DB09FF376}" type="presParOf" srcId="{35626E15-934E-4898-9058-CD31639074AB}" destId="{ED5E3FEE-C5E8-40AB-ADDD-08C8B689F797}" srcOrd="19" destOrd="0" presId="urn:microsoft.com/office/officeart/2005/8/layout/list1"/>
    <dgm:cxn modelId="{1565BF2A-AA48-4635-9351-ECB643097448}" type="presParOf" srcId="{35626E15-934E-4898-9058-CD31639074AB}" destId="{0F10C027-2EBE-4E93-8170-BC534A937482}" srcOrd="20" destOrd="0" presId="urn:microsoft.com/office/officeart/2005/8/layout/list1"/>
    <dgm:cxn modelId="{1D2DD0E8-E060-41BD-957C-1EE3723FF865}" type="presParOf" srcId="{0F10C027-2EBE-4E93-8170-BC534A937482}" destId="{E4A35F20-D603-412F-ACD3-59AC63DCDE38}" srcOrd="0" destOrd="0" presId="urn:microsoft.com/office/officeart/2005/8/layout/list1"/>
    <dgm:cxn modelId="{9B82102C-340B-44A9-B97F-74899E9DFE7D}" type="presParOf" srcId="{0F10C027-2EBE-4E93-8170-BC534A937482}" destId="{75778153-B973-4649-9F4D-D8655D8FC50C}" srcOrd="1" destOrd="0" presId="urn:microsoft.com/office/officeart/2005/8/layout/list1"/>
    <dgm:cxn modelId="{B9860A30-379C-436B-97D3-B20548F7F136}" type="presParOf" srcId="{35626E15-934E-4898-9058-CD31639074AB}" destId="{D44D05C0-E25C-42A4-BE51-F1F235EC097A}" srcOrd="21" destOrd="0" presId="urn:microsoft.com/office/officeart/2005/8/layout/list1"/>
    <dgm:cxn modelId="{B7B3D3B0-D7CE-4B17-895F-C6B0896304B5}" type="presParOf" srcId="{35626E15-934E-4898-9058-CD31639074AB}" destId="{AB4308EF-82BB-4487-831F-707F6F02EFDF}" srcOrd="22" destOrd="0" presId="urn:microsoft.com/office/officeart/2005/8/layout/list1"/>
    <dgm:cxn modelId="{399172CF-4024-4048-9012-4581C101C7E1}" type="presParOf" srcId="{35626E15-934E-4898-9058-CD31639074AB}" destId="{A6FBBC02-4045-4567-A60D-4EC76E29B40D}" srcOrd="23" destOrd="0" presId="urn:microsoft.com/office/officeart/2005/8/layout/list1"/>
    <dgm:cxn modelId="{1B965633-284F-40B2-8E4D-ACD91CB00861}" type="presParOf" srcId="{35626E15-934E-4898-9058-CD31639074AB}" destId="{5977D468-6B8D-4A80-9CB6-28A5EBE474D8}" srcOrd="24" destOrd="0" presId="urn:microsoft.com/office/officeart/2005/8/layout/list1"/>
    <dgm:cxn modelId="{442FAC92-6ACB-4EA3-8C16-96195D19C5CE}" type="presParOf" srcId="{5977D468-6B8D-4A80-9CB6-28A5EBE474D8}" destId="{092F3689-B076-479B-BD6E-99BF265780E5}" srcOrd="0" destOrd="0" presId="urn:microsoft.com/office/officeart/2005/8/layout/list1"/>
    <dgm:cxn modelId="{DA693497-075F-4B34-94B2-10D8953AEC2D}" type="presParOf" srcId="{5977D468-6B8D-4A80-9CB6-28A5EBE474D8}" destId="{2DC243FA-A521-4CFC-81CD-366E26727251}" srcOrd="1" destOrd="0" presId="urn:microsoft.com/office/officeart/2005/8/layout/list1"/>
    <dgm:cxn modelId="{8C4B0BFF-9DD8-4DEC-831A-247E8D16C7DD}" type="presParOf" srcId="{35626E15-934E-4898-9058-CD31639074AB}" destId="{382FC621-40DA-4192-AFF0-817AF55837C7}" srcOrd="25" destOrd="0" presId="urn:microsoft.com/office/officeart/2005/8/layout/list1"/>
    <dgm:cxn modelId="{639D506C-3340-45D9-B7B5-612300A1A744}" type="presParOf" srcId="{35626E15-934E-4898-9058-CD31639074AB}" destId="{C32B2819-2F12-49C2-9E3A-6C455F5B5EA6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3E0073-4FE8-42AB-9C75-D200967C51E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DBB633-F168-48FF-98FC-A181F39E5909}">
      <dgm:prSet/>
      <dgm:spPr/>
      <dgm:t>
        <a:bodyPr/>
        <a:lstStyle/>
        <a:p>
          <a:r>
            <a:rPr lang="en-GB" b="1"/>
            <a:t>The Problem Situation at Flight Foods Ltd</a:t>
          </a:r>
          <a:endParaRPr lang="en-US"/>
        </a:p>
      </dgm:t>
    </dgm:pt>
    <dgm:pt modelId="{8D427585-B6BD-4B00-A2E0-A4B1ECE8E406}" type="parTrans" cxnId="{7D7BBB99-2D07-436A-B8DE-83BCCA5966BE}">
      <dgm:prSet/>
      <dgm:spPr/>
      <dgm:t>
        <a:bodyPr/>
        <a:lstStyle/>
        <a:p>
          <a:endParaRPr lang="en-US"/>
        </a:p>
      </dgm:t>
    </dgm:pt>
    <dgm:pt modelId="{F2C0F4A6-C559-4F99-8E7B-C94A367C40AE}" type="sibTrans" cxnId="{7D7BBB99-2D07-436A-B8DE-83BCCA5966BE}">
      <dgm:prSet/>
      <dgm:spPr/>
      <dgm:t>
        <a:bodyPr/>
        <a:lstStyle/>
        <a:p>
          <a:endParaRPr lang="en-US"/>
        </a:p>
      </dgm:t>
    </dgm:pt>
    <dgm:pt modelId="{FD1E3E8E-C5C5-4F0C-96E3-4D79E4E3EE4D}">
      <dgm:prSet/>
      <dgm:spPr/>
      <dgm:t>
        <a:bodyPr/>
        <a:lstStyle/>
        <a:p>
          <a:r>
            <a:rPr lang="en-GB" b="1"/>
            <a:t>Declining Business Performance:</a:t>
          </a:r>
          <a:endParaRPr lang="en-US"/>
        </a:p>
      </dgm:t>
    </dgm:pt>
    <dgm:pt modelId="{93890D6C-3F26-41A4-BC47-2DA0F498E8CD}" type="parTrans" cxnId="{F6DBA5D9-A68E-4609-ADA2-C8F98E94CEB3}">
      <dgm:prSet/>
      <dgm:spPr/>
      <dgm:t>
        <a:bodyPr/>
        <a:lstStyle/>
        <a:p>
          <a:endParaRPr lang="en-US"/>
        </a:p>
      </dgm:t>
    </dgm:pt>
    <dgm:pt modelId="{8A3D0F92-2C51-4FD3-9BE5-5866F3D28CE0}" type="sibTrans" cxnId="{F6DBA5D9-A68E-4609-ADA2-C8F98E94CEB3}">
      <dgm:prSet/>
      <dgm:spPr/>
      <dgm:t>
        <a:bodyPr/>
        <a:lstStyle/>
        <a:p>
          <a:endParaRPr lang="en-US"/>
        </a:p>
      </dgm:t>
    </dgm:pt>
    <dgm:pt modelId="{BAD27F0A-30A2-4ED0-818C-F512C8FC4373}">
      <dgm:prSet/>
      <dgm:spPr/>
      <dgm:t>
        <a:bodyPr/>
        <a:lstStyle/>
        <a:p>
          <a:r>
            <a:rPr lang="en-GB"/>
            <a:t>Airlines have </a:t>
          </a:r>
          <a:r>
            <a:rPr lang="en-GB" b="1"/>
            <a:t>reduced or cancelled contracts</a:t>
          </a:r>
          <a:r>
            <a:rPr lang="en-GB"/>
            <a:t> due to poor food quality.</a:t>
          </a:r>
          <a:endParaRPr lang="en-US"/>
        </a:p>
      </dgm:t>
    </dgm:pt>
    <dgm:pt modelId="{E5962BB2-7078-43D6-B3F4-22E6E8156A8C}" type="parTrans" cxnId="{F81F7FCB-2646-4873-9FD1-81ED5E5212D9}">
      <dgm:prSet/>
      <dgm:spPr/>
      <dgm:t>
        <a:bodyPr/>
        <a:lstStyle/>
        <a:p>
          <a:endParaRPr lang="en-US"/>
        </a:p>
      </dgm:t>
    </dgm:pt>
    <dgm:pt modelId="{7A6B584F-4736-480E-963B-0919BA997F73}" type="sibTrans" cxnId="{F81F7FCB-2646-4873-9FD1-81ED5E5212D9}">
      <dgm:prSet/>
      <dgm:spPr/>
      <dgm:t>
        <a:bodyPr/>
        <a:lstStyle/>
        <a:p>
          <a:endParaRPr lang="en-US"/>
        </a:p>
      </dgm:t>
    </dgm:pt>
    <dgm:pt modelId="{48F0BD75-F440-4A7D-BDBF-CFBDD592FB3A}">
      <dgm:prSet/>
      <dgm:spPr/>
      <dgm:t>
        <a:bodyPr/>
        <a:lstStyle/>
        <a:p>
          <a:r>
            <a:rPr lang="en-GB" b="1"/>
            <a:t>Customer Complaints Include:</a:t>
          </a:r>
          <a:endParaRPr lang="en-US"/>
        </a:p>
      </dgm:t>
    </dgm:pt>
    <dgm:pt modelId="{571F252E-C39D-4367-A74A-2659B22991AC}" type="parTrans" cxnId="{99D83630-D141-486E-8117-D1DB2A6BD607}">
      <dgm:prSet/>
      <dgm:spPr/>
      <dgm:t>
        <a:bodyPr/>
        <a:lstStyle/>
        <a:p>
          <a:endParaRPr lang="en-US"/>
        </a:p>
      </dgm:t>
    </dgm:pt>
    <dgm:pt modelId="{4BB9942E-3EFC-4276-AE34-94F7551A9C19}" type="sibTrans" cxnId="{99D83630-D141-486E-8117-D1DB2A6BD607}">
      <dgm:prSet/>
      <dgm:spPr/>
      <dgm:t>
        <a:bodyPr/>
        <a:lstStyle/>
        <a:p>
          <a:endParaRPr lang="en-US"/>
        </a:p>
      </dgm:t>
    </dgm:pt>
    <dgm:pt modelId="{49AB8DD1-DE8A-40B1-9A48-4F4968E6CE15}">
      <dgm:prSet/>
      <dgm:spPr/>
      <dgm:t>
        <a:bodyPr/>
        <a:lstStyle/>
        <a:p>
          <a:r>
            <a:rPr lang="en-GB" b="1"/>
            <a:t>Undercooked food</a:t>
          </a:r>
          <a:r>
            <a:rPr lang="en-GB"/>
            <a:t> and inconsistent meal quality.</a:t>
          </a:r>
          <a:endParaRPr lang="en-US"/>
        </a:p>
      </dgm:t>
    </dgm:pt>
    <dgm:pt modelId="{937EBE62-EB96-4F2A-8311-22ECAED2259F}" type="parTrans" cxnId="{894DF42A-65CF-45DD-9216-69F0AD8FA989}">
      <dgm:prSet/>
      <dgm:spPr/>
      <dgm:t>
        <a:bodyPr/>
        <a:lstStyle/>
        <a:p>
          <a:endParaRPr lang="en-US"/>
        </a:p>
      </dgm:t>
    </dgm:pt>
    <dgm:pt modelId="{A505E689-DD77-4C45-B73C-B089BCCA563C}" type="sibTrans" cxnId="{894DF42A-65CF-45DD-9216-69F0AD8FA989}">
      <dgm:prSet/>
      <dgm:spPr/>
      <dgm:t>
        <a:bodyPr/>
        <a:lstStyle/>
        <a:p>
          <a:endParaRPr lang="en-US"/>
        </a:p>
      </dgm:t>
    </dgm:pt>
    <dgm:pt modelId="{096D1AAB-6F56-4CC5-B0DC-D907DF6C966D}">
      <dgm:prSet/>
      <dgm:spPr/>
      <dgm:t>
        <a:bodyPr/>
        <a:lstStyle/>
        <a:p>
          <a:r>
            <a:rPr lang="en-GB" b="1"/>
            <a:t>Poor packaging</a:t>
          </a:r>
          <a:r>
            <a:rPr lang="en-GB"/>
            <a:t> and presentation.</a:t>
          </a:r>
          <a:endParaRPr lang="en-US"/>
        </a:p>
      </dgm:t>
    </dgm:pt>
    <dgm:pt modelId="{4AD9CE26-8CE5-48FA-92E2-A233B31A0EC3}" type="parTrans" cxnId="{657A9273-BB6E-47B8-ADB7-4C1C2588B997}">
      <dgm:prSet/>
      <dgm:spPr/>
      <dgm:t>
        <a:bodyPr/>
        <a:lstStyle/>
        <a:p>
          <a:endParaRPr lang="en-US"/>
        </a:p>
      </dgm:t>
    </dgm:pt>
    <dgm:pt modelId="{73E34C85-E887-49F2-B5D3-6D24C93E5438}" type="sibTrans" cxnId="{657A9273-BB6E-47B8-ADB7-4C1C2588B997}">
      <dgm:prSet/>
      <dgm:spPr/>
      <dgm:t>
        <a:bodyPr/>
        <a:lstStyle/>
        <a:p>
          <a:endParaRPr lang="en-US"/>
        </a:p>
      </dgm:t>
    </dgm:pt>
    <dgm:pt modelId="{C30A1826-42C5-47BE-9DD0-1E5352BE838D}">
      <dgm:prSet/>
      <dgm:spPr/>
      <dgm:t>
        <a:bodyPr/>
        <a:lstStyle/>
        <a:p>
          <a:r>
            <a:rPr lang="en-GB" b="1"/>
            <a:t>Cross-contamination</a:t>
          </a:r>
          <a:r>
            <a:rPr lang="en-GB"/>
            <a:t> – meat found in vegetarian meals.</a:t>
          </a:r>
          <a:endParaRPr lang="en-US"/>
        </a:p>
      </dgm:t>
    </dgm:pt>
    <dgm:pt modelId="{ACD0E335-C145-4EB0-8787-23A5F0DEFEF2}" type="parTrans" cxnId="{650BFEA8-88EC-4F6B-8A3F-CAD4AA78FE42}">
      <dgm:prSet/>
      <dgm:spPr/>
      <dgm:t>
        <a:bodyPr/>
        <a:lstStyle/>
        <a:p>
          <a:endParaRPr lang="en-US"/>
        </a:p>
      </dgm:t>
    </dgm:pt>
    <dgm:pt modelId="{057E41EE-CCB0-4F50-AD4A-AA1C511A6ABB}" type="sibTrans" cxnId="{650BFEA8-88EC-4F6B-8A3F-CAD4AA78FE42}">
      <dgm:prSet/>
      <dgm:spPr/>
      <dgm:t>
        <a:bodyPr/>
        <a:lstStyle/>
        <a:p>
          <a:endParaRPr lang="en-US"/>
        </a:p>
      </dgm:t>
    </dgm:pt>
    <dgm:pt modelId="{58954E90-EDD9-4E58-98D7-1DF25A6A466D}">
      <dgm:prSet/>
      <dgm:spPr/>
      <dgm:t>
        <a:bodyPr/>
        <a:lstStyle/>
        <a:p>
          <a:r>
            <a:rPr lang="en-GB" b="1"/>
            <a:t>Internal Causes Identified:</a:t>
          </a:r>
          <a:endParaRPr lang="en-US"/>
        </a:p>
      </dgm:t>
    </dgm:pt>
    <dgm:pt modelId="{B40F8B24-A402-4762-B141-F7FF0CFE1F83}" type="parTrans" cxnId="{7157002E-CAD3-431F-B4A5-0E2F5965A88F}">
      <dgm:prSet/>
      <dgm:spPr/>
      <dgm:t>
        <a:bodyPr/>
        <a:lstStyle/>
        <a:p>
          <a:endParaRPr lang="en-US"/>
        </a:p>
      </dgm:t>
    </dgm:pt>
    <dgm:pt modelId="{8743F877-D262-4511-9404-DDCDBED2841D}" type="sibTrans" cxnId="{7157002E-CAD3-431F-B4A5-0E2F5965A88F}">
      <dgm:prSet/>
      <dgm:spPr/>
      <dgm:t>
        <a:bodyPr/>
        <a:lstStyle/>
        <a:p>
          <a:endParaRPr lang="en-US"/>
        </a:p>
      </dgm:t>
    </dgm:pt>
    <dgm:pt modelId="{F3AD8DB7-CF17-4BE3-8446-755B77126657}">
      <dgm:prSet/>
      <dgm:spPr/>
      <dgm:t>
        <a:bodyPr/>
        <a:lstStyle/>
        <a:p>
          <a:r>
            <a:rPr lang="en-GB" b="1"/>
            <a:t>Lack of staff training</a:t>
          </a:r>
          <a:r>
            <a:rPr lang="en-GB"/>
            <a:t> in food hygiene and safety.</a:t>
          </a:r>
          <a:endParaRPr lang="en-US"/>
        </a:p>
      </dgm:t>
    </dgm:pt>
    <dgm:pt modelId="{441A6C0E-A1DD-43E1-B001-DCF0567C66D9}" type="parTrans" cxnId="{B6548936-DE8A-445A-B534-1A71AA643E8F}">
      <dgm:prSet/>
      <dgm:spPr/>
      <dgm:t>
        <a:bodyPr/>
        <a:lstStyle/>
        <a:p>
          <a:endParaRPr lang="en-US"/>
        </a:p>
      </dgm:t>
    </dgm:pt>
    <dgm:pt modelId="{32A55922-E8E1-4446-835A-AA1A14B26111}" type="sibTrans" cxnId="{B6548936-DE8A-445A-B534-1A71AA643E8F}">
      <dgm:prSet/>
      <dgm:spPr/>
      <dgm:t>
        <a:bodyPr/>
        <a:lstStyle/>
        <a:p>
          <a:endParaRPr lang="en-US"/>
        </a:p>
      </dgm:t>
    </dgm:pt>
    <dgm:pt modelId="{67259FB8-3A36-4C48-A466-1D6E176B33F2}">
      <dgm:prSet/>
      <dgm:spPr/>
      <dgm:t>
        <a:bodyPr/>
        <a:lstStyle/>
        <a:p>
          <a:r>
            <a:rPr lang="en-GB" b="1"/>
            <a:t>Communication breakdown</a:t>
          </a:r>
          <a:r>
            <a:rPr lang="en-GB"/>
            <a:t> between manager and staff.</a:t>
          </a:r>
          <a:endParaRPr lang="en-US"/>
        </a:p>
      </dgm:t>
    </dgm:pt>
    <dgm:pt modelId="{AAFE3719-5B61-4A39-BBA2-6DEA8410A8D5}" type="parTrans" cxnId="{89BFBA3F-38F6-4F61-9D8E-A6546A2D78BA}">
      <dgm:prSet/>
      <dgm:spPr/>
      <dgm:t>
        <a:bodyPr/>
        <a:lstStyle/>
        <a:p>
          <a:endParaRPr lang="en-US"/>
        </a:p>
      </dgm:t>
    </dgm:pt>
    <dgm:pt modelId="{998CBF49-2C75-40E7-8805-8F9177F0937D}" type="sibTrans" cxnId="{89BFBA3F-38F6-4F61-9D8E-A6546A2D78BA}">
      <dgm:prSet/>
      <dgm:spPr/>
      <dgm:t>
        <a:bodyPr/>
        <a:lstStyle/>
        <a:p>
          <a:endParaRPr lang="en-US"/>
        </a:p>
      </dgm:t>
    </dgm:pt>
    <dgm:pt modelId="{40ECB31D-D35F-41E0-B3F7-0AC89088D2AB}">
      <dgm:prSet/>
      <dgm:spPr/>
      <dgm:t>
        <a:bodyPr/>
        <a:lstStyle/>
        <a:p>
          <a:r>
            <a:rPr lang="en-GB" b="1"/>
            <a:t>Language barriers</a:t>
          </a:r>
          <a:r>
            <a:rPr lang="en-GB"/>
            <a:t> – most employees have limited English.</a:t>
          </a:r>
          <a:endParaRPr lang="en-US"/>
        </a:p>
      </dgm:t>
    </dgm:pt>
    <dgm:pt modelId="{AA4DCE55-A259-4E8C-B779-8E5C88BFF580}" type="parTrans" cxnId="{4AEDE67F-BFC6-4832-BEA1-4F07991A9E96}">
      <dgm:prSet/>
      <dgm:spPr/>
      <dgm:t>
        <a:bodyPr/>
        <a:lstStyle/>
        <a:p>
          <a:endParaRPr lang="en-US"/>
        </a:p>
      </dgm:t>
    </dgm:pt>
    <dgm:pt modelId="{9004EC4C-F23C-448E-9673-49F6196BEE63}" type="sibTrans" cxnId="{4AEDE67F-BFC6-4832-BEA1-4F07991A9E96}">
      <dgm:prSet/>
      <dgm:spPr/>
      <dgm:t>
        <a:bodyPr/>
        <a:lstStyle/>
        <a:p>
          <a:endParaRPr lang="en-US"/>
        </a:p>
      </dgm:t>
    </dgm:pt>
    <dgm:pt modelId="{00FEAF34-B11F-49B2-BB61-78D75F9C3037}">
      <dgm:prSet/>
      <dgm:spPr/>
      <dgm:t>
        <a:bodyPr/>
        <a:lstStyle/>
        <a:p>
          <a:r>
            <a:rPr lang="en-GB" b="1"/>
            <a:t>Cultural differences</a:t>
          </a:r>
          <a:r>
            <a:rPr lang="en-GB"/>
            <a:t> affecting understanding and compliance.</a:t>
          </a:r>
          <a:endParaRPr lang="en-US"/>
        </a:p>
      </dgm:t>
    </dgm:pt>
    <dgm:pt modelId="{7537D2A6-109E-425A-811D-295BC113EFC4}" type="parTrans" cxnId="{EE7FABAB-4B77-4ECC-92BC-AC867C55BA80}">
      <dgm:prSet/>
      <dgm:spPr/>
      <dgm:t>
        <a:bodyPr/>
        <a:lstStyle/>
        <a:p>
          <a:endParaRPr lang="en-US"/>
        </a:p>
      </dgm:t>
    </dgm:pt>
    <dgm:pt modelId="{7F43CB1B-ABDA-4D15-99CC-1927EF1DED71}" type="sibTrans" cxnId="{EE7FABAB-4B77-4ECC-92BC-AC867C55BA80}">
      <dgm:prSet/>
      <dgm:spPr/>
      <dgm:t>
        <a:bodyPr/>
        <a:lstStyle/>
        <a:p>
          <a:endParaRPr lang="en-US"/>
        </a:p>
      </dgm:t>
    </dgm:pt>
    <dgm:pt modelId="{37290D7C-E9BE-4771-865B-C5E872CA8E4A}">
      <dgm:prSet/>
      <dgm:spPr/>
      <dgm:t>
        <a:bodyPr/>
        <a:lstStyle/>
        <a:p>
          <a:r>
            <a:rPr lang="en-GB" b="1"/>
            <a:t>Workplace Environment:</a:t>
          </a:r>
          <a:endParaRPr lang="en-US"/>
        </a:p>
      </dgm:t>
    </dgm:pt>
    <dgm:pt modelId="{4E4834A2-8BE1-4B5F-A8E8-BB9A6E7015A1}" type="parTrans" cxnId="{17C52B6E-4ACB-443E-8883-337ED357B5BF}">
      <dgm:prSet/>
      <dgm:spPr/>
      <dgm:t>
        <a:bodyPr/>
        <a:lstStyle/>
        <a:p>
          <a:endParaRPr lang="en-US"/>
        </a:p>
      </dgm:t>
    </dgm:pt>
    <dgm:pt modelId="{F9CC6D74-9D0B-4F73-A9EF-98A70E3FA145}" type="sibTrans" cxnId="{17C52B6E-4ACB-443E-8883-337ED357B5BF}">
      <dgm:prSet/>
      <dgm:spPr/>
      <dgm:t>
        <a:bodyPr/>
        <a:lstStyle/>
        <a:p>
          <a:endParaRPr lang="en-US"/>
        </a:p>
      </dgm:t>
    </dgm:pt>
    <dgm:pt modelId="{590E3C08-ED46-4DD0-9797-BBC1874C7E7C}">
      <dgm:prSet/>
      <dgm:spPr/>
      <dgm:t>
        <a:bodyPr/>
        <a:lstStyle/>
        <a:p>
          <a:r>
            <a:rPr lang="en-GB" b="1"/>
            <a:t>Old, noisy machinery</a:t>
          </a:r>
          <a:r>
            <a:rPr lang="en-GB"/>
            <a:t> creates physical noise barriers.</a:t>
          </a:r>
          <a:endParaRPr lang="en-US"/>
        </a:p>
      </dgm:t>
    </dgm:pt>
    <dgm:pt modelId="{B15205D5-D69E-48D8-848C-F150AF815271}" type="parTrans" cxnId="{390E3504-F078-4B94-AADF-44F5E2E4EB9E}">
      <dgm:prSet/>
      <dgm:spPr/>
      <dgm:t>
        <a:bodyPr/>
        <a:lstStyle/>
        <a:p>
          <a:endParaRPr lang="en-US"/>
        </a:p>
      </dgm:t>
    </dgm:pt>
    <dgm:pt modelId="{58F4D1A8-FDC5-4CF3-9F24-8001CF503957}" type="sibTrans" cxnId="{390E3504-F078-4B94-AADF-44F5E2E4EB9E}">
      <dgm:prSet/>
      <dgm:spPr/>
      <dgm:t>
        <a:bodyPr/>
        <a:lstStyle/>
        <a:p>
          <a:endParaRPr lang="en-US"/>
        </a:p>
      </dgm:t>
    </dgm:pt>
    <dgm:pt modelId="{5557C123-5396-4E62-BD8A-810EB8226248}">
      <dgm:prSet/>
      <dgm:spPr/>
      <dgm:t>
        <a:bodyPr/>
        <a:lstStyle/>
        <a:p>
          <a:r>
            <a:rPr lang="en-GB"/>
            <a:t>Written signs (in English only) fail to communicate effectively to all workers.</a:t>
          </a:r>
          <a:endParaRPr lang="en-US"/>
        </a:p>
      </dgm:t>
    </dgm:pt>
    <dgm:pt modelId="{3C762FE7-C189-447C-9413-A2EB8561C00A}" type="parTrans" cxnId="{D2890803-3D38-4D24-AE4B-ABBB5233E2DD}">
      <dgm:prSet/>
      <dgm:spPr/>
      <dgm:t>
        <a:bodyPr/>
        <a:lstStyle/>
        <a:p>
          <a:endParaRPr lang="en-US"/>
        </a:p>
      </dgm:t>
    </dgm:pt>
    <dgm:pt modelId="{9ED7EB9E-8116-45C5-884C-2F2B93B1457C}" type="sibTrans" cxnId="{D2890803-3D38-4D24-AE4B-ABBB5233E2DD}">
      <dgm:prSet/>
      <dgm:spPr/>
      <dgm:t>
        <a:bodyPr/>
        <a:lstStyle/>
        <a:p>
          <a:endParaRPr lang="en-US"/>
        </a:p>
      </dgm:t>
    </dgm:pt>
    <dgm:pt modelId="{8D63822C-178E-466C-8229-51FFB4327C4D}">
      <dgm:prSet/>
      <dgm:spPr/>
      <dgm:t>
        <a:bodyPr/>
        <a:lstStyle/>
        <a:p>
          <a:r>
            <a:rPr lang="en-GB" b="1"/>
            <a:t>Example of Poor Practice:</a:t>
          </a:r>
          <a:endParaRPr lang="en-US"/>
        </a:p>
      </dgm:t>
    </dgm:pt>
    <dgm:pt modelId="{C28278D6-247C-49EC-8A75-3B1983679ED2}" type="parTrans" cxnId="{02D22E1B-57FE-4502-A102-6C4AC96F5CA4}">
      <dgm:prSet/>
      <dgm:spPr/>
      <dgm:t>
        <a:bodyPr/>
        <a:lstStyle/>
        <a:p>
          <a:endParaRPr lang="en-US"/>
        </a:p>
      </dgm:t>
    </dgm:pt>
    <dgm:pt modelId="{48249FE6-E5C8-49A8-9E2B-ABD187590D6A}" type="sibTrans" cxnId="{02D22E1B-57FE-4502-A102-6C4AC96F5CA4}">
      <dgm:prSet/>
      <dgm:spPr/>
      <dgm:t>
        <a:bodyPr/>
        <a:lstStyle/>
        <a:p>
          <a:endParaRPr lang="en-US"/>
        </a:p>
      </dgm:t>
    </dgm:pt>
    <dgm:pt modelId="{5ED64F22-420D-481F-B961-ADC0FF8144B3}">
      <dgm:prSet/>
      <dgm:spPr/>
      <dgm:t>
        <a:bodyPr/>
        <a:lstStyle/>
        <a:p>
          <a:r>
            <a:rPr lang="en-GB"/>
            <a:t>Manager (Gary) himself fails to model proper hygiene — e.g., dirty uniform, poor hair management — sending mixed messages to staff.</a:t>
          </a:r>
          <a:endParaRPr lang="en-US"/>
        </a:p>
      </dgm:t>
    </dgm:pt>
    <dgm:pt modelId="{C46F8DFD-3A01-4D2F-992E-9ECAEFC5D7A1}" type="parTrans" cxnId="{DC0E600F-8D03-4003-90AB-C6418819B452}">
      <dgm:prSet/>
      <dgm:spPr/>
      <dgm:t>
        <a:bodyPr/>
        <a:lstStyle/>
        <a:p>
          <a:endParaRPr lang="en-US"/>
        </a:p>
      </dgm:t>
    </dgm:pt>
    <dgm:pt modelId="{9AEA6CDA-E4BF-4E10-B9CA-3250F85F909B}" type="sibTrans" cxnId="{DC0E600F-8D03-4003-90AB-C6418819B452}">
      <dgm:prSet/>
      <dgm:spPr/>
      <dgm:t>
        <a:bodyPr/>
        <a:lstStyle/>
        <a:p>
          <a:endParaRPr lang="en-US"/>
        </a:p>
      </dgm:t>
    </dgm:pt>
    <dgm:pt modelId="{E57FB70F-6682-4E75-9732-FE004CDF7B80}" type="pres">
      <dgm:prSet presAssocID="{483E0073-4FE8-42AB-9C75-D200967C51E3}" presName="linear" presStyleCnt="0">
        <dgm:presLayoutVars>
          <dgm:animLvl val="lvl"/>
          <dgm:resizeHandles val="exact"/>
        </dgm:presLayoutVars>
      </dgm:prSet>
      <dgm:spPr/>
    </dgm:pt>
    <dgm:pt modelId="{88DA9CF9-D550-4FC1-937D-918CE29203C1}" type="pres">
      <dgm:prSet presAssocID="{A1DBB633-F168-48FF-98FC-A181F39E590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49721BB-5E47-4D65-908A-99E887FCC276}" type="pres">
      <dgm:prSet presAssocID="{F2C0F4A6-C559-4F99-8E7B-C94A367C40AE}" presName="spacer" presStyleCnt="0"/>
      <dgm:spPr/>
    </dgm:pt>
    <dgm:pt modelId="{6821220C-1FAB-4AE3-B2EE-1488D766EAA3}" type="pres">
      <dgm:prSet presAssocID="{FD1E3E8E-C5C5-4F0C-96E3-4D79E4E3EE4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3F0D501-8D92-4744-873D-5BEFB3C2E84F}" type="pres">
      <dgm:prSet presAssocID="{FD1E3E8E-C5C5-4F0C-96E3-4D79E4E3EE4D}" presName="childText" presStyleLbl="revTx" presStyleIdx="0" presStyleCnt="5">
        <dgm:presLayoutVars>
          <dgm:bulletEnabled val="1"/>
        </dgm:presLayoutVars>
      </dgm:prSet>
      <dgm:spPr/>
    </dgm:pt>
    <dgm:pt modelId="{B2EC2F30-25FE-4B37-BD30-1850ED5A44F7}" type="pres">
      <dgm:prSet presAssocID="{48F0BD75-F440-4A7D-BDBF-CFBDD592FB3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C397828-6CA9-4569-99EB-284864409A72}" type="pres">
      <dgm:prSet presAssocID="{48F0BD75-F440-4A7D-BDBF-CFBDD592FB3A}" presName="childText" presStyleLbl="revTx" presStyleIdx="1" presStyleCnt="5">
        <dgm:presLayoutVars>
          <dgm:bulletEnabled val="1"/>
        </dgm:presLayoutVars>
      </dgm:prSet>
      <dgm:spPr/>
    </dgm:pt>
    <dgm:pt modelId="{177C74BE-5B25-4068-A850-AE717BAE1270}" type="pres">
      <dgm:prSet presAssocID="{58954E90-EDD9-4E58-98D7-1DF25A6A466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81EAEB5-56DB-4EFE-9A49-27EE4F24ACAE}" type="pres">
      <dgm:prSet presAssocID="{58954E90-EDD9-4E58-98D7-1DF25A6A466D}" presName="childText" presStyleLbl="revTx" presStyleIdx="2" presStyleCnt="5">
        <dgm:presLayoutVars>
          <dgm:bulletEnabled val="1"/>
        </dgm:presLayoutVars>
      </dgm:prSet>
      <dgm:spPr/>
    </dgm:pt>
    <dgm:pt modelId="{80D96C36-A91D-4C62-9FDD-5500710CFAF8}" type="pres">
      <dgm:prSet presAssocID="{37290D7C-E9BE-4771-865B-C5E872CA8E4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4E21861-1B90-4E41-8128-89EF9AC5FE88}" type="pres">
      <dgm:prSet presAssocID="{37290D7C-E9BE-4771-865B-C5E872CA8E4A}" presName="childText" presStyleLbl="revTx" presStyleIdx="3" presStyleCnt="5">
        <dgm:presLayoutVars>
          <dgm:bulletEnabled val="1"/>
        </dgm:presLayoutVars>
      </dgm:prSet>
      <dgm:spPr/>
    </dgm:pt>
    <dgm:pt modelId="{023A9F27-944E-4E40-95EC-014B07FCF36F}" type="pres">
      <dgm:prSet presAssocID="{8D63822C-178E-466C-8229-51FFB4327C4D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7521FC31-DF1A-4E42-A520-015DDF58782B}" type="pres">
      <dgm:prSet presAssocID="{8D63822C-178E-466C-8229-51FFB4327C4D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D2890803-3D38-4D24-AE4B-ABBB5233E2DD}" srcId="{37290D7C-E9BE-4771-865B-C5E872CA8E4A}" destId="{5557C123-5396-4E62-BD8A-810EB8226248}" srcOrd="1" destOrd="0" parTransId="{3C762FE7-C189-447C-9413-A2EB8561C00A}" sibTransId="{9ED7EB9E-8116-45C5-884C-2F2B93B1457C}"/>
    <dgm:cxn modelId="{390E3504-F078-4B94-AADF-44F5E2E4EB9E}" srcId="{37290D7C-E9BE-4771-865B-C5E872CA8E4A}" destId="{590E3C08-ED46-4DD0-9797-BBC1874C7E7C}" srcOrd="0" destOrd="0" parTransId="{B15205D5-D69E-48D8-848C-F150AF815271}" sibTransId="{58F4D1A8-FDC5-4CF3-9F24-8001CF503957}"/>
    <dgm:cxn modelId="{DC0E600F-8D03-4003-90AB-C6418819B452}" srcId="{8D63822C-178E-466C-8229-51FFB4327C4D}" destId="{5ED64F22-420D-481F-B961-ADC0FF8144B3}" srcOrd="0" destOrd="0" parTransId="{C46F8DFD-3A01-4D2F-992E-9ECAEFC5D7A1}" sibTransId="{9AEA6CDA-E4BF-4E10-B9CA-3250F85F909B}"/>
    <dgm:cxn modelId="{72D38514-324D-46D8-AEB5-AE4E1EB1104D}" type="presOf" srcId="{67259FB8-3A36-4C48-A466-1D6E176B33F2}" destId="{681EAEB5-56DB-4EFE-9A49-27EE4F24ACAE}" srcOrd="0" destOrd="1" presId="urn:microsoft.com/office/officeart/2005/8/layout/vList2"/>
    <dgm:cxn modelId="{02D22E1B-57FE-4502-A102-6C4AC96F5CA4}" srcId="{483E0073-4FE8-42AB-9C75-D200967C51E3}" destId="{8D63822C-178E-466C-8229-51FFB4327C4D}" srcOrd="5" destOrd="0" parTransId="{C28278D6-247C-49EC-8A75-3B1983679ED2}" sibTransId="{48249FE6-E5C8-49A8-9E2B-ABD187590D6A}"/>
    <dgm:cxn modelId="{894DF42A-65CF-45DD-9216-69F0AD8FA989}" srcId="{48F0BD75-F440-4A7D-BDBF-CFBDD592FB3A}" destId="{49AB8DD1-DE8A-40B1-9A48-4F4968E6CE15}" srcOrd="0" destOrd="0" parTransId="{937EBE62-EB96-4F2A-8311-22ECAED2259F}" sibTransId="{A505E689-DD77-4C45-B73C-B089BCCA563C}"/>
    <dgm:cxn modelId="{01D8DF2B-3288-4F6E-8C5B-C2EDC44D1E86}" type="presOf" srcId="{40ECB31D-D35F-41E0-B3F7-0AC89088D2AB}" destId="{681EAEB5-56DB-4EFE-9A49-27EE4F24ACAE}" srcOrd="0" destOrd="2" presId="urn:microsoft.com/office/officeart/2005/8/layout/vList2"/>
    <dgm:cxn modelId="{7157002E-CAD3-431F-B4A5-0E2F5965A88F}" srcId="{483E0073-4FE8-42AB-9C75-D200967C51E3}" destId="{58954E90-EDD9-4E58-98D7-1DF25A6A466D}" srcOrd="3" destOrd="0" parTransId="{B40F8B24-A402-4762-B141-F7FF0CFE1F83}" sibTransId="{8743F877-D262-4511-9404-DDCDBED2841D}"/>
    <dgm:cxn modelId="{99D83630-D141-486E-8117-D1DB2A6BD607}" srcId="{483E0073-4FE8-42AB-9C75-D200967C51E3}" destId="{48F0BD75-F440-4A7D-BDBF-CFBDD592FB3A}" srcOrd="2" destOrd="0" parTransId="{571F252E-C39D-4367-A74A-2659B22991AC}" sibTransId="{4BB9942E-3EFC-4276-AE34-94F7551A9C19}"/>
    <dgm:cxn modelId="{B6548936-DE8A-445A-B534-1A71AA643E8F}" srcId="{58954E90-EDD9-4E58-98D7-1DF25A6A466D}" destId="{F3AD8DB7-CF17-4BE3-8446-755B77126657}" srcOrd="0" destOrd="0" parTransId="{441A6C0E-A1DD-43E1-B001-DCF0567C66D9}" sibTransId="{32A55922-E8E1-4446-835A-AA1A14B26111}"/>
    <dgm:cxn modelId="{A2755C39-F0A7-447F-94A6-347E4789159C}" type="presOf" srcId="{096D1AAB-6F56-4CC5-B0DC-D907DF6C966D}" destId="{6C397828-6CA9-4569-99EB-284864409A72}" srcOrd="0" destOrd="1" presId="urn:microsoft.com/office/officeart/2005/8/layout/vList2"/>
    <dgm:cxn modelId="{3830A13E-D56C-4F08-8644-166CB8AB9A9B}" type="presOf" srcId="{49AB8DD1-DE8A-40B1-9A48-4F4968E6CE15}" destId="{6C397828-6CA9-4569-99EB-284864409A72}" srcOrd="0" destOrd="0" presId="urn:microsoft.com/office/officeart/2005/8/layout/vList2"/>
    <dgm:cxn modelId="{89BFBA3F-38F6-4F61-9D8E-A6546A2D78BA}" srcId="{58954E90-EDD9-4E58-98D7-1DF25A6A466D}" destId="{67259FB8-3A36-4C48-A466-1D6E176B33F2}" srcOrd="1" destOrd="0" parTransId="{AAFE3719-5B61-4A39-BBA2-6DEA8410A8D5}" sibTransId="{998CBF49-2C75-40E7-8805-8F9177F0937D}"/>
    <dgm:cxn modelId="{6DECFF65-962B-47DD-A9DB-92D5B7E1A3A8}" type="presOf" srcId="{58954E90-EDD9-4E58-98D7-1DF25A6A466D}" destId="{177C74BE-5B25-4068-A850-AE717BAE1270}" srcOrd="0" destOrd="0" presId="urn:microsoft.com/office/officeart/2005/8/layout/vList2"/>
    <dgm:cxn modelId="{20F0CA46-7D59-4DCB-9C3C-9DAAC7802BC5}" type="presOf" srcId="{5557C123-5396-4E62-BD8A-810EB8226248}" destId="{B4E21861-1B90-4E41-8128-89EF9AC5FE88}" srcOrd="0" destOrd="1" presId="urn:microsoft.com/office/officeart/2005/8/layout/vList2"/>
    <dgm:cxn modelId="{63300F47-ED62-4308-A02A-8B96F36BAFC3}" type="presOf" srcId="{FD1E3E8E-C5C5-4F0C-96E3-4D79E4E3EE4D}" destId="{6821220C-1FAB-4AE3-B2EE-1488D766EAA3}" srcOrd="0" destOrd="0" presId="urn:microsoft.com/office/officeart/2005/8/layout/vList2"/>
    <dgm:cxn modelId="{17C52B6E-4ACB-443E-8883-337ED357B5BF}" srcId="{483E0073-4FE8-42AB-9C75-D200967C51E3}" destId="{37290D7C-E9BE-4771-865B-C5E872CA8E4A}" srcOrd="4" destOrd="0" parTransId="{4E4834A2-8BE1-4B5F-A8E8-BB9A6E7015A1}" sibTransId="{F9CC6D74-9D0B-4F73-A9EF-98A70E3FA145}"/>
    <dgm:cxn modelId="{0A335371-96E6-4121-9E85-BCAE0A780A1B}" type="presOf" srcId="{A1DBB633-F168-48FF-98FC-A181F39E5909}" destId="{88DA9CF9-D550-4FC1-937D-918CE29203C1}" srcOrd="0" destOrd="0" presId="urn:microsoft.com/office/officeart/2005/8/layout/vList2"/>
    <dgm:cxn modelId="{657A9273-BB6E-47B8-ADB7-4C1C2588B997}" srcId="{48F0BD75-F440-4A7D-BDBF-CFBDD592FB3A}" destId="{096D1AAB-6F56-4CC5-B0DC-D907DF6C966D}" srcOrd="1" destOrd="0" parTransId="{4AD9CE26-8CE5-48FA-92E2-A233B31A0EC3}" sibTransId="{73E34C85-E887-49F2-B5D3-6D24C93E5438}"/>
    <dgm:cxn modelId="{A6C73659-BE28-465E-BEFB-9197042D0CC9}" type="presOf" srcId="{48F0BD75-F440-4A7D-BDBF-CFBDD592FB3A}" destId="{B2EC2F30-25FE-4B37-BD30-1850ED5A44F7}" srcOrd="0" destOrd="0" presId="urn:microsoft.com/office/officeart/2005/8/layout/vList2"/>
    <dgm:cxn modelId="{4AEDE67F-BFC6-4832-BEA1-4F07991A9E96}" srcId="{58954E90-EDD9-4E58-98D7-1DF25A6A466D}" destId="{40ECB31D-D35F-41E0-B3F7-0AC89088D2AB}" srcOrd="2" destOrd="0" parTransId="{AA4DCE55-A259-4E8C-B779-8E5C88BFF580}" sibTransId="{9004EC4C-F23C-448E-9673-49F6196BEE63}"/>
    <dgm:cxn modelId="{6403FA8E-EF9F-4B4E-A6D3-77CA812CD015}" type="presOf" srcId="{8D63822C-178E-466C-8229-51FFB4327C4D}" destId="{023A9F27-944E-4E40-95EC-014B07FCF36F}" srcOrd="0" destOrd="0" presId="urn:microsoft.com/office/officeart/2005/8/layout/vList2"/>
    <dgm:cxn modelId="{C368CA94-B9CC-418F-B283-3A4CDF114368}" type="presOf" srcId="{483E0073-4FE8-42AB-9C75-D200967C51E3}" destId="{E57FB70F-6682-4E75-9732-FE004CDF7B80}" srcOrd="0" destOrd="0" presId="urn:microsoft.com/office/officeart/2005/8/layout/vList2"/>
    <dgm:cxn modelId="{7D7BBB99-2D07-436A-B8DE-83BCCA5966BE}" srcId="{483E0073-4FE8-42AB-9C75-D200967C51E3}" destId="{A1DBB633-F168-48FF-98FC-A181F39E5909}" srcOrd="0" destOrd="0" parTransId="{8D427585-B6BD-4B00-A2E0-A4B1ECE8E406}" sibTransId="{F2C0F4A6-C559-4F99-8E7B-C94A367C40AE}"/>
    <dgm:cxn modelId="{650BFEA8-88EC-4F6B-8A3F-CAD4AA78FE42}" srcId="{48F0BD75-F440-4A7D-BDBF-CFBDD592FB3A}" destId="{C30A1826-42C5-47BE-9DD0-1E5352BE838D}" srcOrd="2" destOrd="0" parTransId="{ACD0E335-C145-4EB0-8787-23A5F0DEFEF2}" sibTransId="{057E41EE-CCB0-4F50-AD4A-AA1C511A6ABB}"/>
    <dgm:cxn modelId="{EE7FABAB-4B77-4ECC-92BC-AC867C55BA80}" srcId="{58954E90-EDD9-4E58-98D7-1DF25A6A466D}" destId="{00FEAF34-B11F-49B2-BB61-78D75F9C3037}" srcOrd="3" destOrd="0" parTransId="{7537D2A6-109E-425A-811D-295BC113EFC4}" sibTransId="{7F43CB1B-ABDA-4D15-99CC-1927EF1DED71}"/>
    <dgm:cxn modelId="{345239B0-1A08-4D82-897D-0D63C52C5CE9}" type="presOf" srcId="{5ED64F22-420D-481F-B961-ADC0FF8144B3}" destId="{7521FC31-DF1A-4E42-A520-015DDF58782B}" srcOrd="0" destOrd="0" presId="urn:microsoft.com/office/officeart/2005/8/layout/vList2"/>
    <dgm:cxn modelId="{B4EF27BF-50FA-40DD-AEAF-25EE451744C2}" type="presOf" srcId="{00FEAF34-B11F-49B2-BB61-78D75F9C3037}" destId="{681EAEB5-56DB-4EFE-9A49-27EE4F24ACAE}" srcOrd="0" destOrd="3" presId="urn:microsoft.com/office/officeart/2005/8/layout/vList2"/>
    <dgm:cxn modelId="{C93CFDC4-27B2-4CA5-B749-BD59F8B56618}" type="presOf" srcId="{590E3C08-ED46-4DD0-9797-BBC1874C7E7C}" destId="{B4E21861-1B90-4E41-8128-89EF9AC5FE88}" srcOrd="0" destOrd="0" presId="urn:microsoft.com/office/officeart/2005/8/layout/vList2"/>
    <dgm:cxn modelId="{F81F7FCB-2646-4873-9FD1-81ED5E5212D9}" srcId="{FD1E3E8E-C5C5-4F0C-96E3-4D79E4E3EE4D}" destId="{BAD27F0A-30A2-4ED0-818C-F512C8FC4373}" srcOrd="0" destOrd="0" parTransId="{E5962BB2-7078-43D6-B3F4-22E6E8156A8C}" sibTransId="{7A6B584F-4736-480E-963B-0919BA997F73}"/>
    <dgm:cxn modelId="{F6DBA5D9-A68E-4609-ADA2-C8F98E94CEB3}" srcId="{483E0073-4FE8-42AB-9C75-D200967C51E3}" destId="{FD1E3E8E-C5C5-4F0C-96E3-4D79E4E3EE4D}" srcOrd="1" destOrd="0" parTransId="{93890D6C-3F26-41A4-BC47-2DA0F498E8CD}" sibTransId="{8A3D0F92-2C51-4FD3-9BE5-5866F3D28CE0}"/>
    <dgm:cxn modelId="{6F223EE1-8347-4493-80C6-74BA66C6491F}" type="presOf" srcId="{C30A1826-42C5-47BE-9DD0-1E5352BE838D}" destId="{6C397828-6CA9-4569-99EB-284864409A72}" srcOrd="0" destOrd="2" presId="urn:microsoft.com/office/officeart/2005/8/layout/vList2"/>
    <dgm:cxn modelId="{0020DAE3-3390-4173-BAE9-BF55D3F815AB}" type="presOf" srcId="{F3AD8DB7-CF17-4BE3-8446-755B77126657}" destId="{681EAEB5-56DB-4EFE-9A49-27EE4F24ACAE}" srcOrd="0" destOrd="0" presId="urn:microsoft.com/office/officeart/2005/8/layout/vList2"/>
    <dgm:cxn modelId="{0F6BA7E4-EDDE-4640-B475-8305C1BECCA5}" type="presOf" srcId="{37290D7C-E9BE-4771-865B-C5E872CA8E4A}" destId="{80D96C36-A91D-4C62-9FDD-5500710CFAF8}" srcOrd="0" destOrd="0" presId="urn:microsoft.com/office/officeart/2005/8/layout/vList2"/>
    <dgm:cxn modelId="{531D7BF9-31FD-4DE3-89F8-8DCAC9C3317D}" type="presOf" srcId="{BAD27F0A-30A2-4ED0-818C-F512C8FC4373}" destId="{73F0D501-8D92-4744-873D-5BEFB3C2E84F}" srcOrd="0" destOrd="0" presId="urn:microsoft.com/office/officeart/2005/8/layout/vList2"/>
    <dgm:cxn modelId="{FFFF2D0D-B953-490D-8F6E-75B3119F6C14}" type="presParOf" srcId="{E57FB70F-6682-4E75-9732-FE004CDF7B80}" destId="{88DA9CF9-D550-4FC1-937D-918CE29203C1}" srcOrd="0" destOrd="0" presId="urn:microsoft.com/office/officeart/2005/8/layout/vList2"/>
    <dgm:cxn modelId="{9A4E9642-1958-4848-B34D-DA3E3A38A348}" type="presParOf" srcId="{E57FB70F-6682-4E75-9732-FE004CDF7B80}" destId="{649721BB-5E47-4D65-908A-99E887FCC276}" srcOrd="1" destOrd="0" presId="urn:microsoft.com/office/officeart/2005/8/layout/vList2"/>
    <dgm:cxn modelId="{75FB6174-599F-457F-BED2-A39866DBE796}" type="presParOf" srcId="{E57FB70F-6682-4E75-9732-FE004CDF7B80}" destId="{6821220C-1FAB-4AE3-B2EE-1488D766EAA3}" srcOrd="2" destOrd="0" presId="urn:microsoft.com/office/officeart/2005/8/layout/vList2"/>
    <dgm:cxn modelId="{3DDF9F9A-474F-4099-B1F2-0DC0BE634EDC}" type="presParOf" srcId="{E57FB70F-6682-4E75-9732-FE004CDF7B80}" destId="{73F0D501-8D92-4744-873D-5BEFB3C2E84F}" srcOrd="3" destOrd="0" presId="urn:microsoft.com/office/officeart/2005/8/layout/vList2"/>
    <dgm:cxn modelId="{D2DDCF89-2278-4B52-A6D7-8EF88653EDB5}" type="presParOf" srcId="{E57FB70F-6682-4E75-9732-FE004CDF7B80}" destId="{B2EC2F30-25FE-4B37-BD30-1850ED5A44F7}" srcOrd="4" destOrd="0" presId="urn:microsoft.com/office/officeart/2005/8/layout/vList2"/>
    <dgm:cxn modelId="{FC170F45-8E4D-4626-ADC8-C14230E0B61D}" type="presParOf" srcId="{E57FB70F-6682-4E75-9732-FE004CDF7B80}" destId="{6C397828-6CA9-4569-99EB-284864409A72}" srcOrd="5" destOrd="0" presId="urn:microsoft.com/office/officeart/2005/8/layout/vList2"/>
    <dgm:cxn modelId="{288EC0F7-C820-4715-84D8-E502AC5D37B8}" type="presParOf" srcId="{E57FB70F-6682-4E75-9732-FE004CDF7B80}" destId="{177C74BE-5B25-4068-A850-AE717BAE1270}" srcOrd="6" destOrd="0" presId="urn:microsoft.com/office/officeart/2005/8/layout/vList2"/>
    <dgm:cxn modelId="{AE7E2958-9E33-41DB-B97B-04DDFBC01561}" type="presParOf" srcId="{E57FB70F-6682-4E75-9732-FE004CDF7B80}" destId="{681EAEB5-56DB-4EFE-9A49-27EE4F24ACAE}" srcOrd="7" destOrd="0" presId="urn:microsoft.com/office/officeart/2005/8/layout/vList2"/>
    <dgm:cxn modelId="{EC416744-D04C-4B8F-9C87-2061B5F5EF0B}" type="presParOf" srcId="{E57FB70F-6682-4E75-9732-FE004CDF7B80}" destId="{80D96C36-A91D-4C62-9FDD-5500710CFAF8}" srcOrd="8" destOrd="0" presId="urn:microsoft.com/office/officeart/2005/8/layout/vList2"/>
    <dgm:cxn modelId="{E09F108E-B44B-4E0B-8808-786713A9767D}" type="presParOf" srcId="{E57FB70F-6682-4E75-9732-FE004CDF7B80}" destId="{B4E21861-1B90-4E41-8128-89EF9AC5FE88}" srcOrd="9" destOrd="0" presId="urn:microsoft.com/office/officeart/2005/8/layout/vList2"/>
    <dgm:cxn modelId="{06CA491E-6B20-4887-B3F6-539D26964929}" type="presParOf" srcId="{E57FB70F-6682-4E75-9732-FE004CDF7B80}" destId="{023A9F27-944E-4E40-95EC-014B07FCF36F}" srcOrd="10" destOrd="0" presId="urn:microsoft.com/office/officeart/2005/8/layout/vList2"/>
    <dgm:cxn modelId="{CC918A9A-486F-4CC7-9062-009949B3AFC9}" type="presParOf" srcId="{E57FB70F-6682-4E75-9732-FE004CDF7B80}" destId="{7521FC31-DF1A-4E42-A520-015DDF58782B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A00388A-7BC5-428A-AA31-0AC4316DBDD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0CBB87A-3E1D-4BBD-8EC4-0C2E83C59D6D}">
      <dgm:prSet/>
      <dgm:spPr/>
      <dgm:t>
        <a:bodyPr/>
        <a:lstStyle/>
        <a:p>
          <a:r>
            <a:rPr lang="en-US" b="0" i="0" baseline="0"/>
            <a:t>Components:</a:t>
          </a:r>
          <a:endParaRPr lang="en-US"/>
        </a:p>
      </dgm:t>
    </dgm:pt>
    <dgm:pt modelId="{B5E03529-8820-4169-89E4-375C53439115}" type="parTrans" cxnId="{CF38741D-AFB3-4FB1-BF3B-F4EFE44A19E0}">
      <dgm:prSet/>
      <dgm:spPr/>
      <dgm:t>
        <a:bodyPr/>
        <a:lstStyle/>
        <a:p>
          <a:endParaRPr lang="en-US"/>
        </a:p>
      </dgm:t>
    </dgm:pt>
    <dgm:pt modelId="{B2D0997C-8A64-4B3A-9D88-BB282116197C}" type="sibTrans" cxnId="{CF38741D-AFB3-4FB1-BF3B-F4EFE44A19E0}">
      <dgm:prSet/>
      <dgm:spPr/>
      <dgm:t>
        <a:bodyPr/>
        <a:lstStyle/>
        <a:p>
          <a:endParaRPr lang="en-US"/>
        </a:p>
      </dgm:t>
    </dgm:pt>
    <dgm:pt modelId="{00508784-6578-44CB-B0A3-61C32B9B5EAA}">
      <dgm:prSet/>
      <dgm:spPr/>
      <dgm:t>
        <a:bodyPr/>
        <a:lstStyle/>
        <a:p>
          <a:r>
            <a:rPr lang="en-US" b="1" i="0" baseline="0"/>
            <a:t>Sender</a:t>
          </a:r>
          <a:r>
            <a:rPr lang="en-US" b="0" i="0" baseline="0"/>
            <a:t> – person who transmits the message (e.g., Gary).</a:t>
          </a:r>
          <a:endParaRPr lang="en-US"/>
        </a:p>
      </dgm:t>
    </dgm:pt>
    <dgm:pt modelId="{02FDEC49-5BFB-44F3-B713-C75033CBCF50}" type="parTrans" cxnId="{3CF96591-FEE4-497E-BAAC-C679D34C9BBE}">
      <dgm:prSet/>
      <dgm:spPr/>
      <dgm:t>
        <a:bodyPr/>
        <a:lstStyle/>
        <a:p>
          <a:endParaRPr lang="en-US"/>
        </a:p>
      </dgm:t>
    </dgm:pt>
    <dgm:pt modelId="{09145E14-27BE-4948-8985-2687E21CC92A}" type="sibTrans" cxnId="{3CF96591-FEE4-497E-BAAC-C679D34C9BBE}">
      <dgm:prSet/>
      <dgm:spPr/>
      <dgm:t>
        <a:bodyPr/>
        <a:lstStyle/>
        <a:p>
          <a:endParaRPr lang="en-US"/>
        </a:p>
      </dgm:t>
    </dgm:pt>
    <dgm:pt modelId="{7C1076A5-3F4E-463D-B099-8E30937CBC9D}">
      <dgm:prSet/>
      <dgm:spPr/>
      <dgm:t>
        <a:bodyPr/>
        <a:lstStyle/>
        <a:p>
          <a:r>
            <a:rPr lang="en-US" b="1" i="0" baseline="0"/>
            <a:t>Encoder</a:t>
          </a:r>
          <a:r>
            <a:rPr lang="en-US" b="0" i="0" baseline="0"/>
            <a:t> – converts ideas into a message (spoken words or signs).</a:t>
          </a:r>
          <a:endParaRPr lang="en-US"/>
        </a:p>
      </dgm:t>
    </dgm:pt>
    <dgm:pt modelId="{C82AEC78-740D-4FD5-9DBE-77762D26699A}" type="parTrans" cxnId="{51384132-4EDB-4E62-9371-BD7F4FFF8F78}">
      <dgm:prSet/>
      <dgm:spPr/>
      <dgm:t>
        <a:bodyPr/>
        <a:lstStyle/>
        <a:p>
          <a:endParaRPr lang="en-US"/>
        </a:p>
      </dgm:t>
    </dgm:pt>
    <dgm:pt modelId="{9B530886-8F4C-4B0A-9724-B2F10C0FEBD6}" type="sibTrans" cxnId="{51384132-4EDB-4E62-9371-BD7F4FFF8F78}">
      <dgm:prSet/>
      <dgm:spPr/>
      <dgm:t>
        <a:bodyPr/>
        <a:lstStyle/>
        <a:p>
          <a:endParaRPr lang="en-US"/>
        </a:p>
      </dgm:t>
    </dgm:pt>
    <dgm:pt modelId="{00814543-E540-4D0C-9756-9023210D344B}">
      <dgm:prSet/>
      <dgm:spPr/>
      <dgm:t>
        <a:bodyPr/>
        <a:lstStyle/>
        <a:p>
          <a:r>
            <a:rPr lang="en-US" b="1" i="0" baseline="0"/>
            <a:t>Channel</a:t>
          </a:r>
          <a:r>
            <a:rPr lang="en-US" b="0" i="0" baseline="0"/>
            <a:t> – medium of communication (verbal instructions, written signs).</a:t>
          </a:r>
          <a:endParaRPr lang="en-US"/>
        </a:p>
      </dgm:t>
    </dgm:pt>
    <dgm:pt modelId="{CF23200C-F540-4799-97A2-BF8D91F9F2CD}" type="parTrans" cxnId="{E766A247-97AC-4E30-B117-9297CC4D58EC}">
      <dgm:prSet/>
      <dgm:spPr/>
      <dgm:t>
        <a:bodyPr/>
        <a:lstStyle/>
        <a:p>
          <a:endParaRPr lang="en-US"/>
        </a:p>
      </dgm:t>
    </dgm:pt>
    <dgm:pt modelId="{E38D6617-B022-4C3A-A48A-5D64914FB047}" type="sibTrans" cxnId="{E766A247-97AC-4E30-B117-9297CC4D58EC}">
      <dgm:prSet/>
      <dgm:spPr/>
      <dgm:t>
        <a:bodyPr/>
        <a:lstStyle/>
        <a:p>
          <a:endParaRPr lang="en-US"/>
        </a:p>
      </dgm:t>
    </dgm:pt>
    <dgm:pt modelId="{7E39D8CD-E6E8-4CEE-8909-87632EB383B3}">
      <dgm:prSet/>
      <dgm:spPr/>
      <dgm:t>
        <a:bodyPr/>
        <a:lstStyle/>
        <a:p>
          <a:r>
            <a:rPr lang="en-US" b="1" i="0" baseline="0"/>
            <a:t>Noise</a:t>
          </a:r>
          <a:r>
            <a:rPr lang="en-US" b="0" i="0" baseline="0"/>
            <a:t> – anything that </a:t>
          </a:r>
          <a:r>
            <a:rPr lang="en-US" b="1" i="0" baseline="0"/>
            <a:t>distorts or blocks the message</a:t>
          </a:r>
          <a:r>
            <a:rPr lang="en-US" b="0" i="0" baseline="0"/>
            <a:t>.</a:t>
          </a:r>
          <a:endParaRPr lang="en-US"/>
        </a:p>
      </dgm:t>
    </dgm:pt>
    <dgm:pt modelId="{DE4A9792-71F1-48A2-8FD1-B5834EB77813}" type="parTrans" cxnId="{EA7129DF-50C6-4A1F-BCC6-CCD0F9F08856}">
      <dgm:prSet/>
      <dgm:spPr/>
      <dgm:t>
        <a:bodyPr/>
        <a:lstStyle/>
        <a:p>
          <a:endParaRPr lang="en-US"/>
        </a:p>
      </dgm:t>
    </dgm:pt>
    <dgm:pt modelId="{0E69F6CA-04EE-4257-90AD-326C33EF6D56}" type="sibTrans" cxnId="{EA7129DF-50C6-4A1F-BCC6-CCD0F9F08856}">
      <dgm:prSet/>
      <dgm:spPr/>
      <dgm:t>
        <a:bodyPr/>
        <a:lstStyle/>
        <a:p>
          <a:endParaRPr lang="en-US"/>
        </a:p>
      </dgm:t>
    </dgm:pt>
    <dgm:pt modelId="{398EDDFF-F35D-4657-900D-0C6764C0ED28}">
      <dgm:prSet/>
      <dgm:spPr/>
      <dgm:t>
        <a:bodyPr/>
        <a:lstStyle/>
        <a:p>
          <a:r>
            <a:rPr lang="en-US" b="1" i="0" baseline="0" dirty="0"/>
            <a:t>Decoder</a:t>
          </a:r>
          <a:r>
            <a:rPr lang="en-US" b="0" i="0" baseline="0" dirty="0"/>
            <a:t> – person who receives and interprets the message (staff).</a:t>
          </a:r>
          <a:endParaRPr lang="en-US" dirty="0"/>
        </a:p>
      </dgm:t>
    </dgm:pt>
    <dgm:pt modelId="{CD8F45EB-9322-45C1-A2AB-61B9B0CB92B8}" type="parTrans" cxnId="{80C6C283-2657-4170-9FEB-5A996094EA0E}">
      <dgm:prSet/>
      <dgm:spPr/>
      <dgm:t>
        <a:bodyPr/>
        <a:lstStyle/>
        <a:p>
          <a:endParaRPr lang="en-US"/>
        </a:p>
      </dgm:t>
    </dgm:pt>
    <dgm:pt modelId="{5CAFAEC3-BFA9-443F-8423-4898981EA2A4}" type="sibTrans" cxnId="{80C6C283-2657-4170-9FEB-5A996094EA0E}">
      <dgm:prSet/>
      <dgm:spPr/>
      <dgm:t>
        <a:bodyPr/>
        <a:lstStyle/>
        <a:p>
          <a:endParaRPr lang="en-US"/>
        </a:p>
      </dgm:t>
    </dgm:pt>
    <dgm:pt modelId="{29204EF4-B1F3-42CB-9813-4D8EC829915E}">
      <dgm:prSet/>
      <dgm:spPr/>
      <dgm:t>
        <a:bodyPr/>
        <a:lstStyle/>
        <a:p>
          <a:r>
            <a:rPr lang="en-US" b="1" i="0" baseline="0"/>
            <a:t>Receiver</a:t>
          </a:r>
          <a:r>
            <a:rPr lang="en-US" b="0" i="0" baseline="0"/>
            <a:t> – intended recipient (staff following instructions).</a:t>
          </a:r>
          <a:endParaRPr lang="en-US"/>
        </a:p>
      </dgm:t>
    </dgm:pt>
    <dgm:pt modelId="{416B6724-EF5E-4FB6-A04D-2B76D4E213E1}" type="parTrans" cxnId="{ECC37CC3-39F1-4775-9B73-A063635A5715}">
      <dgm:prSet/>
      <dgm:spPr/>
      <dgm:t>
        <a:bodyPr/>
        <a:lstStyle/>
        <a:p>
          <a:endParaRPr lang="en-US"/>
        </a:p>
      </dgm:t>
    </dgm:pt>
    <dgm:pt modelId="{4A04BF56-EDA5-4F94-B77E-8BAF78974BEE}" type="sibTrans" cxnId="{ECC37CC3-39F1-4775-9B73-A063635A5715}">
      <dgm:prSet/>
      <dgm:spPr/>
      <dgm:t>
        <a:bodyPr/>
        <a:lstStyle/>
        <a:p>
          <a:endParaRPr lang="en-US"/>
        </a:p>
      </dgm:t>
    </dgm:pt>
    <dgm:pt modelId="{29D7C51E-7D68-475F-A995-C9DDD5DA0833}">
      <dgm:prSet/>
      <dgm:spPr/>
      <dgm:t>
        <a:bodyPr/>
        <a:lstStyle/>
        <a:p>
          <a:r>
            <a:rPr lang="en-US" b="0" i="0" baseline="0" dirty="0"/>
            <a:t>Emphasizes the impact of </a:t>
          </a:r>
          <a:r>
            <a:rPr lang="en-US" b="1" i="0" baseline="0" dirty="0"/>
            <a:t>noise and distortion</a:t>
          </a:r>
          <a:r>
            <a:rPr lang="en-US" b="0" i="0" baseline="0" dirty="0"/>
            <a:t> in communication.</a:t>
          </a:r>
          <a:endParaRPr lang="en-US" dirty="0"/>
        </a:p>
      </dgm:t>
    </dgm:pt>
    <dgm:pt modelId="{F6090236-F486-4DC9-B3B9-A14A5BA8208C}" type="parTrans" cxnId="{860B52C4-B40F-4754-8CC9-0EADDCA7DD04}">
      <dgm:prSet/>
      <dgm:spPr/>
      <dgm:t>
        <a:bodyPr/>
        <a:lstStyle/>
        <a:p>
          <a:endParaRPr lang="en-US"/>
        </a:p>
      </dgm:t>
    </dgm:pt>
    <dgm:pt modelId="{A37AF7D2-B078-41A3-94F3-94ADF3457EBC}" type="sibTrans" cxnId="{860B52C4-B40F-4754-8CC9-0EADDCA7DD04}">
      <dgm:prSet/>
      <dgm:spPr/>
      <dgm:t>
        <a:bodyPr/>
        <a:lstStyle/>
        <a:p>
          <a:endParaRPr lang="en-US"/>
        </a:p>
      </dgm:t>
    </dgm:pt>
    <dgm:pt modelId="{25D72B77-FDAC-4549-B865-3222B5C6C043}">
      <dgm:prSet/>
      <dgm:spPr/>
      <dgm:t>
        <a:bodyPr/>
        <a:lstStyle/>
        <a:p>
          <a:r>
            <a:rPr lang="en-GB" b="1"/>
            <a:t>Application to Flight Foods Ltd</a:t>
          </a:r>
          <a:endParaRPr lang="en-US"/>
        </a:p>
      </dgm:t>
    </dgm:pt>
    <dgm:pt modelId="{34D4628F-97B8-4E5A-A0E1-82F5B65316BC}" type="parTrans" cxnId="{1B9C5245-F0E4-4E33-A7AD-98693D7DB773}">
      <dgm:prSet/>
      <dgm:spPr/>
      <dgm:t>
        <a:bodyPr/>
        <a:lstStyle/>
        <a:p>
          <a:endParaRPr lang="en-US"/>
        </a:p>
      </dgm:t>
    </dgm:pt>
    <dgm:pt modelId="{67D94081-B04F-4DA5-883A-383CD4BC13B7}" type="sibTrans" cxnId="{1B9C5245-F0E4-4E33-A7AD-98693D7DB773}">
      <dgm:prSet/>
      <dgm:spPr/>
      <dgm:t>
        <a:bodyPr/>
        <a:lstStyle/>
        <a:p>
          <a:endParaRPr lang="en-US"/>
        </a:p>
      </dgm:t>
    </dgm:pt>
    <dgm:pt modelId="{EC1B0FE5-51E5-4906-ACC7-F8079E03AB40}">
      <dgm:prSet/>
      <dgm:spPr/>
      <dgm:t>
        <a:bodyPr/>
        <a:lstStyle/>
        <a:p>
          <a:r>
            <a:rPr lang="en-GB" b="1"/>
            <a:t>Sender:</a:t>
          </a:r>
          <a:r>
            <a:rPr lang="en-GB"/>
            <a:t> Gary (floor manager) giving instructions.</a:t>
          </a:r>
          <a:endParaRPr lang="en-US"/>
        </a:p>
      </dgm:t>
    </dgm:pt>
    <dgm:pt modelId="{6037237E-B8EF-4F75-B406-69AF2FD0BABF}" type="parTrans" cxnId="{534ED37B-63C5-4188-96D5-6B6957957476}">
      <dgm:prSet/>
      <dgm:spPr/>
      <dgm:t>
        <a:bodyPr/>
        <a:lstStyle/>
        <a:p>
          <a:endParaRPr lang="en-US"/>
        </a:p>
      </dgm:t>
    </dgm:pt>
    <dgm:pt modelId="{612FA52A-128E-48CD-9AFC-4D79B9349EB5}" type="sibTrans" cxnId="{534ED37B-63C5-4188-96D5-6B6957957476}">
      <dgm:prSet/>
      <dgm:spPr/>
      <dgm:t>
        <a:bodyPr/>
        <a:lstStyle/>
        <a:p>
          <a:endParaRPr lang="en-US"/>
        </a:p>
      </dgm:t>
    </dgm:pt>
    <dgm:pt modelId="{E7FE5CAF-B621-4CA9-B016-867636E7E0C8}">
      <dgm:prSet/>
      <dgm:spPr/>
      <dgm:t>
        <a:bodyPr/>
        <a:lstStyle/>
        <a:p>
          <a:r>
            <a:rPr lang="en-GB" b="1"/>
            <a:t>Encoder/Channel:</a:t>
          </a:r>
          <a:r>
            <a:rPr lang="en-GB"/>
            <a:t> Spoken words and signs on walls.</a:t>
          </a:r>
          <a:endParaRPr lang="en-US"/>
        </a:p>
      </dgm:t>
    </dgm:pt>
    <dgm:pt modelId="{4ED7E5E1-434F-4291-B7DB-04510B6219C4}" type="parTrans" cxnId="{8D7649AF-76B4-4F66-AF4C-66C7793FC4BA}">
      <dgm:prSet/>
      <dgm:spPr/>
      <dgm:t>
        <a:bodyPr/>
        <a:lstStyle/>
        <a:p>
          <a:endParaRPr lang="en-US"/>
        </a:p>
      </dgm:t>
    </dgm:pt>
    <dgm:pt modelId="{D418ED36-3D26-4914-82CF-26057E2D0C5E}" type="sibTrans" cxnId="{8D7649AF-76B4-4F66-AF4C-66C7793FC4BA}">
      <dgm:prSet/>
      <dgm:spPr/>
      <dgm:t>
        <a:bodyPr/>
        <a:lstStyle/>
        <a:p>
          <a:endParaRPr lang="en-US"/>
        </a:p>
      </dgm:t>
    </dgm:pt>
    <dgm:pt modelId="{37853029-87BF-4CFB-9EEE-092255A7627D}">
      <dgm:prSet/>
      <dgm:spPr/>
      <dgm:t>
        <a:bodyPr/>
        <a:lstStyle/>
        <a:p>
          <a:r>
            <a:rPr lang="en-GB" b="1"/>
            <a:t>Noise Factors:</a:t>
          </a:r>
          <a:endParaRPr lang="en-US"/>
        </a:p>
      </dgm:t>
    </dgm:pt>
    <dgm:pt modelId="{E3190665-5769-4316-AD18-0E565AB3C072}" type="parTrans" cxnId="{6185CCA3-5DAD-4E00-90B7-BFB6ACB56FCA}">
      <dgm:prSet/>
      <dgm:spPr/>
      <dgm:t>
        <a:bodyPr/>
        <a:lstStyle/>
        <a:p>
          <a:endParaRPr lang="en-US"/>
        </a:p>
      </dgm:t>
    </dgm:pt>
    <dgm:pt modelId="{1A4CF761-C020-4EAE-9651-99F2BB4FA8A4}" type="sibTrans" cxnId="{6185CCA3-5DAD-4E00-90B7-BFB6ACB56FCA}">
      <dgm:prSet/>
      <dgm:spPr/>
      <dgm:t>
        <a:bodyPr/>
        <a:lstStyle/>
        <a:p>
          <a:endParaRPr lang="en-US"/>
        </a:p>
      </dgm:t>
    </dgm:pt>
    <dgm:pt modelId="{15C57E6D-991C-410A-AFDB-8D103C817DFD}">
      <dgm:prSet/>
      <dgm:spPr/>
      <dgm:t>
        <a:bodyPr/>
        <a:lstStyle/>
        <a:p>
          <a:r>
            <a:rPr lang="en-GB" b="1"/>
            <a:t>Old, noisy machinery</a:t>
          </a:r>
          <a:r>
            <a:rPr lang="en-GB"/>
            <a:t> (physical noise).</a:t>
          </a:r>
          <a:endParaRPr lang="en-US"/>
        </a:p>
      </dgm:t>
    </dgm:pt>
    <dgm:pt modelId="{6F2DB73F-553B-4452-827D-C55D6A98AED8}" type="parTrans" cxnId="{9F57C52F-E464-404B-AEFC-1350C3B100E6}">
      <dgm:prSet/>
      <dgm:spPr/>
      <dgm:t>
        <a:bodyPr/>
        <a:lstStyle/>
        <a:p>
          <a:endParaRPr lang="en-US"/>
        </a:p>
      </dgm:t>
    </dgm:pt>
    <dgm:pt modelId="{C26A7FBA-3691-403C-9492-15936A4FA946}" type="sibTrans" cxnId="{9F57C52F-E464-404B-AEFC-1350C3B100E6}">
      <dgm:prSet/>
      <dgm:spPr/>
      <dgm:t>
        <a:bodyPr/>
        <a:lstStyle/>
        <a:p>
          <a:endParaRPr lang="en-US"/>
        </a:p>
      </dgm:t>
    </dgm:pt>
    <dgm:pt modelId="{13F15FE4-7CF2-44BA-BD95-8CF7433385FD}">
      <dgm:prSet/>
      <dgm:spPr/>
      <dgm:t>
        <a:bodyPr/>
        <a:lstStyle/>
        <a:p>
          <a:r>
            <a:rPr lang="en-GB" b="1"/>
            <a:t>Language differences</a:t>
          </a:r>
          <a:r>
            <a:rPr lang="en-GB"/>
            <a:t> (semantic noise).</a:t>
          </a:r>
          <a:endParaRPr lang="en-US"/>
        </a:p>
      </dgm:t>
    </dgm:pt>
    <dgm:pt modelId="{215E2712-FC79-4611-BF6A-7DB774B041DF}" type="parTrans" cxnId="{BF047734-180A-4AA3-A6B5-3E2590FEC0B1}">
      <dgm:prSet/>
      <dgm:spPr/>
      <dgm:t>
        <a:bodyPr/>
        <a:lstStyle/>
        <a:p>
          <a:endParaRPr lang="en-US"/>
        </a:p>
      </dgm:t>
    </dgm:pt>
    <dgm:pt modelId="{6D47EB73-5754-444A-8253-7E779E420B3D}" type="sibTrans" cxnId="{BF047734-180A-4AA3-A6B5-3E2590FEC0B1}">
      <dgm:prSet/>
      <dgm:spPr/>
      <dgm:t>
        <a:bodyPr/>
        <a:lstStyle/>
        <a:p>
          <a:endParaRPr lang="en-US"/>
        </a:p>
      </dgm:t>
    </dgm:pt>
    <dgm:pt modelId="{B6D1B365-E58E-4230-B2CE-4AA7A33BF59C}">
      <dgm:prSet/>
      <dgm:spPr/>
      <dgm:t>
        <a:bodyPr/>
        <a:lstStyle/>
        <a:p>
          <a:r>
            <a:rPr lang="en-GB" b="1"/>
            <a:t>Cultural misunderstandings</a:t>
          </a:r>
          <a:r>
            <a:rPr lang="en-GB"/>
            <a:t> (psychological noise).</a:t>
          </a:r>
          <a:endParaRPr lang="en-US"/>
        </a:p>
      </dgm:t>
    </dgm:pt>
    <dgm:pt modelId="{78C1F426-A0A8-4F54-9930-9F2930B6012A}" type="parTrans" cxnId="{6DD693F0-F8EE-4C01-8244-58CF33C1D400}">
      <dgm:prSet/>
      <dgm:spPr/>
      <dgm:t>
        <a:bodyPr/>
        <a:lstStyle/>
        <a:p>
          <a:endParaRPr lang="en-US"/>
        </a:p>
      </dgm:t>
    </dgm:pt>
    <dgm:pt modelId="{45908C27-6361-4662-B3DC-229299DF0104}" type="sibTrans" cxnId="{6DD693F0-F8EE-4C01-8244-58CF33C1D400}">
      <dgm:prSet/>
      <dgm:spPr/>
      <dgm:t>
        <a:bodyPr/>
        <a:lstStyle/>
        <a:p>
          <a:endParaRPr lang="en-US"/>
        </a:p>
      </dgm:t>
    </dgm:pt>
    <dgm:pt modelId="{84A6062F-BC45-401A-9955-8157F3F24036}">
      <dgm:prSet/>
      <dgm:spPr/>
      <dgm:t>
        <a:bodyPr/>
        <a:lstStyle/>
        <a:p>
          <a:r>
            <a:rPr lang="en-GB" b="1"/>
            <a:t>Decoder/Receiver:</a:t>
          </a:r>
          <a:r>
            <a:rPr lang="en-GB"/>
            <a:t> Factory staff interpreting instructions.</a:t>
          </a:r>
          <a:endParaRPr lang="en-US"/>
        </a:p>
      </dgm:t>
    </dgm:pt>
    <dgm:pt modelId="{A14401F0-BA08-4A59-A7F5-9E831282468A}" type="parTrans" cxnId="{2FDD7B2A-8B03-404E-B522-602B1562FF0D}">
      <dgm:prSet/>
      <dgm:spPr/>
      <dgm:t>
        <a:bodyPr/>
        <a:lstStyle/>
        <a:p>
          <a:endParaRPr lang="en-US"/>
        </a:p>
      </dgm:t>
    </dgm:pt>
    <dgm:pt modelId="{1BFE3145-D1E4-4669-984F-D6E17F3C5C8F}" type="sibTrans" cxnId="{2FDD7B2A-8B03-404E-B522-602B1562FF0D}">
      <dgm:prSet/>
      <dgm:spPr/>
      <dgm:t>
        <a:bodyPr/>
        <a:lstStyle/>
        <a:p>
          <a:endParaRPr lang="en-US"/>
        </a:p>
      </dgm:t>
    </dgm:pt>
    <dgm:pt modelId="{1C89B7B5-4CD1-4644-B8D4-08990D9AB2A6}">
      <dgm:prSet/>
      <dgm:spPr/>
      <dgm:t>
        <a:bodyPr/>
        <a:lstStyle/>
        <a:p>
          <a:r>
            <a:rPr lang="en-GB" b="1"/>
            <a:t>Result:</a:t>
          </a:r>
          <a:r>
            <a:rPr lang="en-GB"/>
            <a:t> Miscommunication leads to mistakes like undercooked food and wrong meal preparation.</a:t>
          </a:r>
          <a:endParaRPr lang="en-US"/>
        </a:p>
      </dgm:t>
    </dgm:pt>
    <dgm:pt modelId="{C08F2768-78C2-406A-BB7A-83ADC510012F}" type="parTrans" cxnId="{3DFED62D-6773-4FEF-BD10-8BCE11310E44}">
      <dgm:prSet/>
      <dgm:spPr/>
      <dgm:t>
        <a:bodyPr/>
        <a:lstStyle/>
        <a:p>
          <a:endParaRPr lang="en-US"/>
        </a:p>
      </dgm:t>
    </dgm:pt>
    <dgm:pt modelId="{43A5ABCE-6FF7-46E4-A360-BC2482E6FECD}" type="sibTrans" cxnId="{3DFED62D-6773-4FEF-BD10-8BCE11310E44}">
      <dgm:prSet/>
      <dgm:spPr/>
      <dgm:t>
        <a:bodyPr/>
        <a:lstStyle/>
        <a:p>
          <a:endParaRPr lang="en-US"/>
        </a:p>
      </dgm:t>
    </dgm:pt>
    <dgm:pt modelId="{0BB4B61B-B1BB-49DB-B43B-D031E661DD68}" type="pres">
      <dgm:prSet presAssocID="{6A00388A-7BC5-428A-AA31-0AC4316DBDDC}" presName="diagram" presStyleCnt="0">
        <dgm:presLayoutVars>
          <dgm:dir/>
          <dgm:resizeHandles val="exact"/>
        </dgm:presLayoutVars>
      </dgm:prSet>
      <dgm:spPr/>
    </dgm:pt>
    <dgm:pt modelId="{0263CB11-F1CC-4806-8069-9F110537B94D}" type="pres">
      <dgm:prSet presAssocID="{B0CBB87A-3E1D-4BBD-8EC4-0C2E83C59D6D}" presName="node" presStyleLbl="node1" presStyleIdx="0" presStyleCnt="14" custLinFactNeighborX="-533" custLinFactNeighborY="-4946">
        <dgm:presLayoutVars>
          <dgm:bulletEnabled val="1"/>
        </dgm:presLayoutVars>
      </dgm:prSet>
      <dgm:spPr/>
    </dgm:pt>
    <dgm:pt modelId="{CD2CD16B-FD44-4BEE-BC7D-AC495AFD8C03}" type="pres">
      <dgm:prSet presAssocID="{B2D0997C-8A64-4B3A-9D88-BB282116197C}" presName="sibTrans" presStyleCnt="0"/>
      <dgm:spPr/>
    </dgm:pt>
    <dgm:pt modelId="{A0AD349B-F36E-48F9-9B9D-2EB22EB6C6E7}" type="pres">
      <dgm:prSet presAssocID="{00508784-6578-44CB-B0A3-61C32B9B5EAA}" presName="node" presStyleLbl="node1" presStyleIdx="1" presStyleCnt="14">
        <dgm:presLayoutVars>
          <dgm:bulletEnabled val="1"/>
        </dgm:presLayoutVars>
      </dgm:prSet>
      <dgm:spPr/>
    </dgm:pt>
    <dgm:pt modelId="{F7DEC541-F0F5-42FF-B28E-2024E9FAA393}" type="pres">
      <dgm:prSet presAssocID="{09145E14-27BE-4948-8985-2687E21CC92A}" presName="sibTrans" presStyleCnt="0"/>
      <dgm:spPr/>
    </dgm:pt>
    <dgm:pt modelId="{C3E17F8B-EAAC-412C-8EA8-1F6C2DBB57A2}" type="pres">
      <dgm:prSet presAssocID="{7C1076A5-3F4E-463D-B099-8E30937CBC9D}" presName="node" presStyleLbl="node1" presStyleIdx="2" presStyleCnt="14">
        <dgm:presLayoutVars>
          <dgm:bulletEnabled val="1"/>
        </dgm:presLayoutVars>
      </dgm:prSet>
      <dgm:spPr/>
    </dgm:pt>
    <dgm:pt modelId="{97E244C7-0DB7-47BA-B827-8403AEA081AE}" type="pres">
      <dgm:prSet presAssocID="{9B530886-8F4C-4B0A-9724-B2F10C0FEBD6}" presName="sibTrans" presStyleCnt="0"/>
      <dgm:spPr/>
    </dgm:pt>
    <dgm:pt modelId="{DA816D80-C296-4F6C-8856-84B2B9F5300B}" type="pres">
      <dgm:prSet presAssocID="{00814543-E540-4D0C-9756-9023210D344B}" presName="node" presStyleLbl="node1" presStyleIdx="3" presStyleCnt="14">
        <dgm:presLayoutVars>
          <dgm:bulletEnabled val="1"/>
        </dgm:presLayoutVars>
      </dgm:prSet>
      <dgm:spPr/>
    </dgm:pt>
    <dgm:pt modelId="{C4A55E45-2D9E-4DAE-B2E3-ED4C2A047112}" type="pres">
      <dgm:prSet presAssocID="{E38D6617-B022-4C3A-A48A-5D64914FB047}" presName="sibTrans" presStyleCnt="0"/>
      <dgm:spPr/>
    </dgm:pt>
    <dgm:pt modelId="{78EA9F05-BB00-4FEE-B3EE-166F697650E7}" type="pres">
      <dgm:prSet presAssocID="{7E39D8CD-E6E8-4CEE-8909-87632EB383B3}" presName="node" presStyleLbl="node1" presStyleIdx="4" presStyleCnt="14">
        <dgm:presLayoutVars>
          <dgm:bulletEnabled val="1"/>
        </dgm:presLayoutVars>
      </dgm:prSet>
      <dgm:spPr/>
    </dgm:pt>
    <dgm:pt modelId="{5144FD4B-3201-412C-B9B0-7206ED8FBB10}" type="pres">
      <dgm:prSet presAssocID="{0E69F6CA-04EE-4257-90AD-326C33EF6D56}" presName="sibTrans" presStyleCnt="0"/>
      <dgm:spPr/>
    </dgm:pt>
    <dgm:pt modelId="{56857EAB-3181-41ED-AF6C-353859B367FB}" type="pres">
      <dgm:prSet presAssocID="{398EDDFF-F35D-4657-900D-0C6764C0ED28}" presName="node" presStyleLbl="node1" presStyleIdx="5" presStyleCnt="14">
        <dgm:presLayoutVars>
          <dgm:bulletEnabled val="1"/>
        </dgm:presLayoutVars>
      </dgm:prSet>
      <dgm:spPr/>
    </dgm:pt>
    <dgm:pt modelId="{EEBDB5E4-C0BA-4261-8713-D6661B0A837D}" type="pres">
      <dgm:prSet presAssocID="{5CAFAEC3-BFA9-443F-8423-4898981EA2A4}" presName="sibTrans" presStyleCnt="0"/>
      <dgm:spPr/>
    </dgm:pt>
    <dgm:pt modelId="{56DE8919-73AF-4C38-B9F6-1580EB2BAD32}" type="pres">
      <dgm:prSet presAssocID="{29204EF4-B1F3-42CB-9813-4D8EC829915E}" presName="node" presStyleLbl="node1" presStyleIdx="6" presStyleCnt="14">
        <dgm:presLayoutVars>
          <dgm:bulletEnabled val="1"/>
        </dgm:presLayoutVars>
      </dgm:prSet>
      <dgm:spPr/>
    </dgm:pt>
    <dgm:pt modelId="{26E82DC7-DF5B-410E-A849-0C0144C5AB23}" type="pres">
      <dgm:prSet presAssocID="{4A04BF56-EDA5-4F94-B77E-8BAF78974BEE}" presName="sibTrans" presStyleCnt="0"/>
      <dgm:spPr/>
    </dgm:pt>
    <dgm:pt modelId="{BD3CFDD8-EDAF-4648-BE4B-C55E2C00DD24}" type="pres">
      <dgm:prSet presAssocID="{29D7C51E-7D68-475F-A995-C9DDD5DA0833}" presName="node" presStyleLbl="node1" presStyleIdx="7" presStyleCnt="14">
        <dgm:presLayoutVars>
          <dgm:bulletEnabled val="1"/>
        </dgm:presLayoutVars>
      </dgm:prSet>
      <dgm:spPr/>
    </dgm:pt>
    <dgm:pt modelId="{28D753BC-D129-438E-B0D0-B254E36470C8}" type="pres">
      <dgm:prSet presAssocID="{A37AF7D2-B078-41A3-94F3-94ADF3457EBC}" presName="sibTrans" presStyleCnt="0"/>
      <dgm:spPr/>
    </dgm:pt>
    <dgm:pt modelId="{306D019D-3746-4080-A109-7F38BC4BCBC8}" type="pres">
      <dgm:prSet presAssocID="{25D72B77-FDAC-4549-B865-3222B5C6C043}" presName="node" presStyleLbl="node1" presStyleIdx="8" presStyleCnt="14">
        <dgm:presLayoutVars>
          <dgm:bulletEnabled val="1"/>
        </dgm:presLayoutVars>
      </dgm:prSet>
      <dgm:spPr/>
    </dgm:pt>
    <dgm:pt modelId="{A97D0F0D-FDEC-4315-AF10-A881AC5B80AF}" type="pres">
      <dgm:prSet presAssocID="{67D94081-B04F-4DA5-883A-383CD4BC13B7}" presName="sibTrans" presStyleCnt="0"/>
      <dgm:spPr/>
    </dgm:pt>
    <dgm:pt modelId="{0F20227B-E717-4D0A-BF9C-1638B33BE9AF}" type="pres">
      <dgm:prSet presAssocID="{EC1B0FE5-51E5-4906-ACC7-F8079E03AB40}" presName="node" presStyleLbl="node1" presStyleIdx="9" presStyleCnt="14">
        <dgm:presLayoutVars>
          <dgm:bulletEnabled val="1"/>
        </dgm:presLayoutVars>
      </dgm:prSet>
      <dgm:spPr/>
    </dgm:pt>
    <dgm:pt modelId="{9E3DD72A-27AB-4424-AC7F-0DD5702352AC}" type="pres">
      <dgm:prSet presAssocID="{612FA52A-128E-48CD-9AFC-4D79B9349EB5}" presName="sibTrans" presStyleCnt="0"/>
      <dgm:spPr/>
    </dgm:pt>
    <dgm:pt modelId="{02A75607-6B65-4405-88EC-ACC91F4F4929}" type="pres">
      <dgm:prSet presAssocID="{E7FE5CAF-B621-4CA9-B016-867636E7E0C8}" presName="node" presStyleLbl="node1" presStyleIdx="10" presStyleCnt="14">
        <dgm:presLayoutVars>
          <dgm:bulletEnabled val="1"/>
        </dgm:presLayoutVars>
      </dgm:prSet>
      <dgm:spPr/>
    </dgm:pt>
    <dgm:pt modelId="{E9C31473-C2EA-40D6-88C1-33369F24FD97}" type="pres">
      <dgm:prSet presAssocID="{D418ED36-3D26-4914-82CF-26057E2D0C5E}" presName="sibTrans" presStyleCnt="0"/>
      <dgm:spPr/>
    </dgm:pt>
    <dgm:pt modelId="{2CC5D648-B6C1-4ACE-8305-65E9C54DDAA4}" type="pres">
      <dgm:prSet presAssocID="{37853029-87BF-4CFB-9EEE-092255A7627D}" presName="node" presStyleLbl="node1" presStyleIdx="11" presStyleCnt="14">
        <dgm:presLayoutVars>
          <dgm:bulletEnabled val="1"/>
        </dgm:presLayoutVars>
      </dgm:prSet>
      <dgm:spPr/>
    </dgm:pt>
    <dgm:pt modelId="{60E156CD-E726-47D9-827D-84AC9830D85C}" type="pres">
      <dgm:prSet presAssocID="{1A4CF761-C020-4EAE-9651-99F2BB4FA8A4}" presName="sibTrans" presStyleCnt="0"/>
      <dgm:spPr/>
    </dgm:pt>
    <dgm:pt modelId="{3DB111B2-C13F-4285-8D20-C8CDB174CC6E}" type="pres">
      <dgm:prSet presAssocID="{84A6062F-BC45-401A-9955-8157F3F24036}" presName="node" presStyleLbl="node1" presStyleIdx="12" presStyleCnt="14">
        <dgm:presLayoutVars>
          <dgm:bulletEnabled val="1"/>
        </dgm:presLayoutVars>
      </dgm:prSet>
      <dgm:spPr/>
    </dgm:pt>
    <dgm:pt modelId="{DE9CE73A-4C5A-4C3F-A573-D95457F5D535}" type="pres">
      <dgm:prSet presAssocID="{1BFE3145-D1E4-4669-984F-D6E17F3C5C8F}" presName="sibTrans" presStyleCnt="0"/>
      <dgm:spPr/>
    </dgm:pt>
    <dgm:pt modelId="{C3DF8223-50BD-408F-AD08-CE46D77DEA1B}" type="pres">
      <dgm:prSet presAssocID="{1C89B7B5-4CD1-4644-B8D4-08990D9AB2A6}" presName="node" presStyleLbl="node1" presStyleIdx="13" presStyleCnt="14">
        <dgm:presLayoutVars>
          <dgm:bulletEnabled val="1"/>
        </dgm:presLayoutVars>
      </dgm:prSet>
      <dgm:spPr/>
    </dgm:pt>
  </dgm:ptLst>
  <dgm:cxnLst>
    <dgm:cxn modelId="{BE671013-FA47-4CF7-BD3E-C0F38D8F6ECF}" type="presOf" srcId="{00508784-6578-44CB-B0A3-61C32B9B5EAA}" destId="{A0AD349B-F36E-48F9-9B9D-2EB22EB6C6E7}" srcOrd="0" destOrd="0" presId="urn:microsoft.com/office/officeart/2005/8/layout/default"/>
    <dgm:cxn modelId="{CF38741D-AFB3-4FB1-BF3B-F4EFE44A19E0}" srcId="{6A00388A-7BC5-428A-AA31-0AC4316DBDDC}" destId="{B0CBB87A-3E1D-4BBD-8EC4-0C2E83C59D6D}" srcOrd="0" destOrd="0" parTransId="{B5E03529-8820-4169-89E4-375C53439115}" sibTransId="{B2D0997C-8A64-4B3A-9D88-BB282116197C}"/>
    <dgm:cxn modelId="{D9324B25-2465-46F1-9150-0A0427E396B1}" type="presOf" srcId="{00814543-E540-4D0C-9756-9023210D344B}" destId="{DA816D80-C296-4F6C-8856-84B2B9F5300B}" srcOrd="0" destOrd="0" presId="urn:microsoft.com/office/officeart/2005/8/layout/default"/>
    <dgm:cxn modelId="{2FDD7B2A-8B03-404E-B522-602B1562FF0D}" srcId="{6A00388A-7BC5-428A-AA31-0AC4316DBDDC}" destId="{84A6062F-BC45-401A-9955-8157F3F24036}" srcOrd="12" destOrd="0" parTransId="{A14401F0-BA08-4A59-A7F5-9E831282468A}" sibTransId="{1BFE3145-D1E4-4669-984F-D6E17F3C5C8F}"/>
    <dgm:cxn modelId="{3DFED62D-6773-4FEF-BD10-8BCE11310E44}" srcId="{6A00388A-7BC5-428A-AA31-0AC4316DBDDC}" destId="{1C89B7B5-4CD1-4644-B8D4-08990D9AB2A6}" srcOrd="13" destOrd="0" parTransId="{C08F2768-78C2-406A-BB7A-83ADC510012F}" sibTransId="{43A5ABCE-6FF7-46E4-A360-BC2482E6FECD}"/>
    <dgm:cxn modelId="{9F57C52F-E464-404B-AEFC-1350C3B100E6}" srcId="{37853029-87BF-4CFB-9EEE-092255A7627D}" destId="{15C57E6D-991C-410A-AFDB-8D103C817DFD}" srcOrd="0" destOrd="0" parTransId="{6F2DB73F-553B-4452-827D-C55D6A98AED8}" sibTransId="{C26A7FBA-3691-403C-9492-15936A4FA946}"/>
    <dgm:cxn modelId="{51384132-4EDB-4E62-9371-BD7F4FFF8F78}" srcId="{6A00388A-7BC5-428A-AA31-0AC4316DBDDC}" destId="{7C1076A5-3F4E-463D-B099-8E30937CBC9D}" srcOrd="2" destOrd="0" parTransId="{C82AEC78-740D-4FD5-9DBE-77762D26699A}" sibTransId="{9B530886-8F4C-4B0A-9724-B2F10C0FEBD6}"/>
    <dgm:cxn modelId="{BF047734-180A-4AA3-A6B5-3E2590FEC0B1}" srcId="{37853029-87BF-4CFB-9EEE-092255A7627D}" destId="{13F15FE4-7CF2-44BA-BD95-8CF7433385FD}" srcOrd="1" destOrd="0" parTransId="{215E2712-FC79-4611-BF6A-7DB774B041DF}" sibTransId="{6D47EB73-5754-444A-8253-7E779E420B3D}"/>
    <dgm:cxn modelId="{EF4A6836-28CE-4B74-A92F-32AD91A60AB2}" type="presOf" srcId="{E7FE5CAF-B621-4CA9-B016-867636E7E0C8}" destId="{02A75607-6B65-4405-88EC-ACC91F4F4929}" srcOrd="0" destOrd="0" presId="urn:microsoft.com/office/officeart/2005/8/layout/default"/>
    <dgm:cxn modelId="{05ED065B-B73A-4E43-A112-1842E4C02F62}" type="presOf" srcId="{37853029-87BF-4CFB-9EEE-092255A7627D}" destId="{2CC5D648-B6C1-4ACE-8305-65E9C54DDAA4}" srcOrd="0" destOrd="0" presId="urn:microsoft.com/office/officeart/2005/8/layout/default"/>
    <dgm:cxn modelId="{E3AD985E-F8C0-4AEC-B815-6E3E61510DD7}" type="presOf" srcId="{7E39D8CD-E6E8-4CEE-8909-87632EB383B3}" destId="{78EA9F05-BB00-4FEE-B3EE-166F697650E7}" srcOrd="0" destOrd="0" presId="urn:microsoft.com/office/officeart/2005/8/layout/default"/>
    <dgm:cxn modelId="{1B9C5245-F0E4-4E33-A7AD-98693D7DB773}" srcId="{6A00388A-7BC5-428A-AA31-0AC4316DBDDC}" destId="{25D72B77-FDAC-4549-B865-3222B5C6C043}" srcOrd="8" destOrd="0" parTransId="{34D4628F-97B8-4E5A-A0E1-82F5B65316BC}" sibTransId="{67D94081-B04F-4DA5-883A-383CD4BC13B7}"/>
    <dgm:cxn modelId="{E766A247-97AC-4E30-B117-9297CC4D58EC}" srcId="{6A00388A-7BC5-428A-AA31-0AC4316DBDDC}" destId="{00814543-E540-4D0C-9756-9023210D344B}" srcOrd="3" destOrd="0" parTransId="{CF23200C-F540-4799-97A2-BF8D91F9F2CD}" sibTransId="{E38D6617-B022-4C3A-A48A-5D64914FB047}"/>
    <dgm:cxn modelId="{5CD7BA6D-CE7B-46E7-9D46-DBDFDD763B65}" type="presOf" srcId="{B0CBB87A-3E1D-4BBD-8EC4-0C2E83C59D6D}" destId="{0263CB11-F1CC-4806-8069-9F110537B94D}" srcOrd="0" destOrd="0" presId="urn:microsoft.com/office/officeart/2005/8/layout/default"/>
    <dgm:cxn modelId="{534ED37B-63C5-4188-96D5-6B6957957476}" srcId="{6A00388A-7BC5-428A-AA31-0AC4316DBDDC}" destId="{EC1B0FE5-51E5-4906-ACC7-F8079E03AB40}" srcOrd="9" destOrd="0" parTransId="{6037237E-B8EF-4F75-B406-69AF2FD0BABF}" sibTransId="{612FA52A-128E-48CD-9AFC-4D79B9349EB5}"/>
    <dgm:cxn modelId="{3A0A1F7E-7207-4209-A60E-674095D40C3E}" type="presOf" srcId="{EC1B0FE5-51E5-4906-ACC7-F8079E03AB40}" destId="{0F20227B-E717-4D0A-BF9C-1638B33BE9AF}" srcOrd="0" destOrd="0" presId="urn:microsoft.com/office/officeart/2005/8/layout/default"/>
    <dgm:cxn modelId="{80C6C283-2657-4170-9FEB-5A996094EA0E}" srcId="{6A00388A-7BC5-428A-AA31-0AC4316DBDDC}" destId="{398EDDFF-F35D-4657-900D-0C6764C0ED28}" srcOrd="5" destOrd="0" parTransId="{CD8F45EB-9322-45C1-A2AB-61B9B0CB92B8}" sibTransId="{5CAFAEC3-BFA9-443F-8423-4898981EA2A4}"/>
    <dgm:cxn modelId="{49FDFE84-0A6B-4D0C-9952-9B7CE94EB945}" type="presOf" srcId="{7C1076A5-3F4E-463D-B099-8E30937CBC9D}" destId="{C3E17F8B-EAAC-412C-8EA8-1F6C2DBB57A2}" srcOrd="0" destOrd="0" presId="urn:microsoft.com/office/officeart/2005/8/layout/default"/>
    <dgm:cxn modelId="{305AE18C-CFE2-489D-9947-3A8007A8F099}" type="presOf" srcId="{25D72B77-FDAC-4549-B865-3222B5C6C043}" destId="{306D019D-3746-4080-A109-7F38BC4BCBC8}" srcOrd="0" destOrd="0" presId="urn:microsoft.com/office/officeart/2005/8/layout/default"/>
    <dgm:cxn modelId="{3CF96591-FEE4-497E-BAAC-C679D34C9BBE}" srcId="{6A00388A-7BC5-428A-AA31-0AC4316DBDDC}" destId="{00508784-6578-44CB-B0A3-61C32B9B5EAA}" srcOrd="1" destOrd="0" parTransId="{02FDEC49-5BFB-44F3-B713-C75033CBCF50}" sibTransId="{09145E14-27BE-4948-8985-2687E21CC92A}"/>
    <dgm:cxn modelId="{842A48A3-5A19-4746-8EFD-0A8AEE7E517B}" type="presOf" srcId="{15C57E6D-991C-410A-AFDB-8D103C817DFD}" destId="{2CC5D648-B6C1-4ACE-8305-65E9C54DDAA4}" srcOrd="0" destOrd="1" presId="urn:microsoft.com/office/officeart/2005/8/layout/default"/>
    <dgm:cxn modelId="{6185CCA3-5DAD-4E00-90B7-BFB6ACB56FCA}" srcId="{6A00388A-7BC5-428A-AA31-0AC4316DBDDC}" destId="{37853029-87BF-4CFB-9EEE-092255A7627D}" srcOrd="11" destOrd="0" parTransId="{E3190665-5769-4316-AD18-0E565AB3C072}" sibTransId="{1A4CF761-C020-4EAE-9651-99F2BB4FA8A4}"/>
    <dgm:cxn modelId="{C5AF6EAD-A2FF-4C8F-888E-34E652A960CF}" type="presOf" srcId="{398EDDFF-F35D-4657-900D-0C6764C0ED28}" destId="{56857EAB-3181-41ED-AF6C-353859B367FB}" srcOrd="0" destOrd="0" presId="urn:microsoft.com/office/officeart/2005/8/layout/default"/>
    <dgm:cxn modelId="{CDE5B8AE-BF98-4747-B97F-AD65A86F3D8B}" type="presOf" srcId="{29204EF4-B1F3-42CB-9813-4D8EC829915E}" destId="{56DE8919-73AF-4C38-B9F6-1580EB2BAD32}" srcOrd="0" destOrd="0" presId="urn:microsoft.com/office/officeart/2005/8/layout/default"/>
    <dgm:cxn modelId="{8D7649AF-76B4-4F66-AF4C-66C7793FC4BA}" srcId="{6A00388A-7BC5-428A-AA31-0AC4316DBDDC}" destId="{E7FE5CAF-B621-4CA9-B016-867636E7E0C8}" srcOrd="10" destOrd="0" parTransId="{4ED7E5E1-434F-4291-B7DB-04510B6219C4}" sibTransId="{D418ED36-3D26-4914-82CF-26057E2D0C5E}"/>
    <dgm:cxn modelId="{C8F3CFB0-D4B2-4E4E-A742-29AA828766E5}" type="presOf" srcId="{13F15FE4-7CF2-44BA-BD95-8CF7433385FD}" destId="{2CC5D648-B6C1-4ACE-8305-65E9C54DDAA4}" srcOrd="0" destOrd="2" presId="urn:microsoft.com/office/officeart/2005/8/layout/default"/>
    <dgm:cxn modelId="{EEE3C3B7-A3D0-46F6-AD45-C1A4AF8C1FE5}" type="presOf" srcId="{B6D1B365-E58E-4230-B2CE-4AA7A33BF59C}" destId="{2CC5D648-B6C1-4ACE-8305-65E9C54DDAA4}" srcOrd="0" destOrd="3" presId="urn:microsoft.com/office/officeart/2005/8/layout/default"/>
    <dgm:cxn modelId="{ECC37CC3-39F1-4775-9B73-A063635A5715}" srcId="{6A00388A-7BC5-428A-AA31-0AC4316DBDDC}" destId="{29204EF4-B1F3-42CB-9813-4D8EC829915E}" srcOrd="6" destOrd="0" parTransId="{416B6724-EF5E-4FB6-A04D-2B76D4E213E1}" sibTransId="{4A04BF56-EDA5-4F94-B77E-8BAF78974BEE}"/>
    <dgm:cxn modelId="{860B52C4-B40F-4754-8CC9-0EADDCA7DD04}" srcId="{6A00388A-7BC5-428A-AA31-0AC4316DBDDC}" destId="{29D7C51E-7D68-475F-A995-C9DDD5DA0833}" srcOrd="7" destOrd="0" parTransId="{F6090236-F486-4DC9-B3B9-A14A5BA8208C}" sibTransId="{A37AF7D2-B078-41A3-94F3-94ADF3457EBC}"/>
    <dgm:cxn modelId="{2DD279C7-C7F4-46E6-AE79-88CB446481D7}" type="presOf" srcId="{29D7C51E-7D68-475F-A995-C9DDD5DA0833}" destId="{BD3CFDD8-EDAF-4648-BE4B-C55E2C00DD24}" srcOrd="0" destOrd="0" presId="urn:microsoft.com/office/officeart/2005/8/layout/default"/>
    <dgm:cxn modelId="{699E2FD0-6B37-46E2-8D86-5DD382C737D3}" type="presOf" srcId="{1C89B7B5-4CD1-4644-B8D4-08990D9AB2A6}" destId="{C3DF8223-50BD-408F-AD08-CE46D77DEA1B}" srcOrd="0" destOrd="0" presId="urn:microsoft.com/office/officeart/2005/8/layout/default"/>
    <dgm:cxn modelId="{B7A43ED9-3334-46A8-BE3D-89A82F93ADD1}" type="presOf" srcId="{6A00388A-7BC5-428A-AA31-0AC4316DBDDC}" destId="{0BB4B61B-B1BB-49DB-B43B-D031E661DD68}" srcOrd="0" destOrd="0" presId="urn:microsoft.com/office/officeart/2005/8/layout/default"/>
    <dgm:cxn modelId="{EA7129DF-50C6-4A1F-BCC6-CCD0F9F08856}" srcId="{6A00388A-7BC5-428A-AA31-0AC4316DBDDC}" destId="{7E39D8CD-E6E8-4CEE-8909-87632EB383B3}" srcOrd="4" destOrd="0" parTransId="{DE4A9792-71F1-48A2-8FD1-B5834EB77813}" sibTransId="{0E69F6CA-04EE-4257-90AD-326C33EF6D56}"/>
    <dgm:cxn modelId="{6DD693F0-F8EE-4C01-8244-58CF33C1D400}" srcId="{37853029-87BF-4CFB-9EEE-092255A7627D}" destId="{B6D1B365-E58E-4230-B2CE-4AA7A33BF59C}" srcOrd="2" destOrd="0" parTransId="{78C1F426-A0A8-4F54-9930-9F2930B6012A}" sibTransId="{45908C27-6361-4662-B3DC-229299DF0104}"/>
    <dgm:cxn modelId="{5186AFFC-A7BC-4459-8B1A-D79B07686BB1}" type="presOf" srcId="{84A6062F-BC45-401A-9955-8157F3F24036}" destId="{3DB111B2-C13F-4285-8D20-C8CDB174CC6E}" srcOrd="0" destOrd="0" presId="urn:microsoft.com/office/officeart/2005/8/layout/default"/>
    <dgm:cxn modelId="{8EFECBB2-C5F3-4761-8A7F-5D46E4F20161}" type="presParOf" srcId="{0BB4B61B-B1BB-49DB-B43B-D031E661DD68}" destId="{0263CB11-F1CC-4806-8069-9F110537B94D}" srcOrd="0" destOrd="0" presId="urn:microsoft.com/office/officeart/2005/8/layout/default"/>
    <dgm:cxn modelId="{6E122D20-9565-4B20-A24B-EE8A0C7F1952}" type="presParOf" srcId="{0BB4B61B-B1BB-49DB-B43B-D031E661DD68}" destId="{CD2CD16B-FD44-4BEE-BC7D-AC495AFD8C03}" srcOrd="1" destOrd="0" presId="urn:microsoft.com/office/officeart/2005/8/layout/default"/>
    <dgm:cxn modelId="{380B6881-26B0-45FF-ABF0-D654CA31E42D}" type="presParOf" srcId="{0BB4B61B-B1BB-49DB-B43B-D031E661DD68}" destId="{A0AD349B-F36E-48F9-9B9D-2EB22EB6C6E7}" srcOrd="2" destOrd="0" presId="urn:microsoft.com/office/officeart/2005/8/layout/default"/>
    <dgm:cxn modelId="{FDDC192D-DACA-436F-8B94-6AD5E0704C06}" type="presParOf" srcId="{0BB4B61B-B1BB-49DB-B43B-D031E661DD68}" destId="{F7DEC541-F0F5-42FF-B28E-2024E9FAA393}" srcOrd="3" destOrd="0" presId="urn:microsoft.com/office/officeart/2005/8/layout/default"/>
    <dgm:cxn modelId="{835E4800-7B56-4374-946A-229B9BD31383}" type="presParOf" srcId="{0BB4B61B-B1BB-49DB-B43B-D031E661DD68}" destId="{C3E17F8B-EAAC-412C-8EA8-1F6C2DBB57A2}" srcOrd="4" destOrd="0" presId="urn:microsoft.com/office/officeart/2005/8/layout/default"/>
    <dgm:cxn modelId="{722D6D78-6082-4175-92B4-C052516A3D01}" type="presParOf" srcId="{0BB4B61B-B1BB-49DB-B43B-D031E661DD68}" destId="{97E244C7-0DB7-47BA-B827-8403AEA081AE}" srcOrd="5" destOrd="0" presId="urn:microsoft.com/office/officeart/2005/8/layout/default"/>
    <dgm:cxn modelId="{916B82E9-AF5A-4A0B-B6AF-6120840E7B6B}" type="presParOf" srcId="{0BB4B61B-B1BB-49DB-B43B-D031E661DD68}" destId="{DA816D80-C296-4F6C-8856-84B2B9F5300B}" srcOrd="6" destOrd="0" presId="urn:microsoft.com/office/officeart/2005/8/layout/default"/>
    <dgm:cxn modelId="{30927EC8-D569-4735-8AA6-05269E5D5CC2}" type="presParOf" srcId="{0BB4B61B-B1BB-49DB-B43B-D031E661DD68}" destId="{C4A55E45-2D9E-4DAE-B2E3-ED4C2A047112}" srcOrd="7" destOrd="0" presId="urn:microsoft.com/office/officeart/2005/8/layout/default"/>
    <dgm:cxn modelId="{430B32DB-2D3D-4DD0-9289-6E3F8234A128}" type="presParOf" srcId="{0BB4B61B-B1BB-49DB-B43B-D031E661DD68}" destId="{78EA9F05-BB00-4FEE-B3EE-166F697650E7}" srcOrd="8" destOrd="0" presId="urn:microsoft.com/office/officeart/2005/8/layout/default"/>
    <dgm:cxn modelId="{B79E2294-83E5-4028-9C12-A0B101D27DFE}" type="presParOf" srcId="{0BB4B61B-B1BB-49DB-B43B-D031E661DD68}" destId="{5144FD4B-3201-412C-B9B0-7206ED8FBB10}" srcOrd="9" destOrd="0" presId="urn:microsoft.com/office/officeart/2005/8/layout/default"/>
    <dgm:cxn modelId="{FA1C3325-B2C7-40B8-99B3-0E4CC5993F9E}" type="presParOf" srcId="{0BB4B61B-B1BB-49DB-B43B-D031E661DD68}" destId="{56857EAB-3181-41ED-AF6C-353859B367FB}" srcOrd="10" destOrd="0" presId="urn:microsoft.com/office/officeart/2005/8/layout/default"/>
    <dgm:cxn modelId="{76C4548F-BA67-4617-B2B7-F99D5947C89A}" type="presParOf" srcId="{0BB4B61B-B1BB-49DB-B43B-D031E661DD68}" destId="{EEBDB5E4-C0BA-4261-8713-D6661B0A837D}" srcOrd="11" destOrd="0" presId="urn:microsoft.com/office/officeart/2005/8/layout/default"/>
    <dgm:cxn modelId="{DCC20A17-6645-4D1F-92B2-CC076E86EEB2}" type="presParOf" srcId="{0BB4B61B-B1BB-49DB-B43B-D031E661DD68}" destId="{56DE8919-73AF-4C38-B9F6-1580EB2BAD32}" srcOrd="12" destOrd="0" presId="urn:microsoft.com/office/officeart/2005/8/layout/default"/>
    <dgm:cxn modelId="{49D1D34A-B928-4F51-B663-2868B2B89CE5}" type="presParOf" srcId="{0BB4B61B-B1BB-49DB-B43B-D031E661DD68}" destId="{26E82DC7-DF5B-410E-A849-0C0144C5AB23}" srcOrd="13" destOrd="0" presId="urn:microsoft.com/office/officeart/2005/8/layout/default"/>
    <dgm:cxn modelId="{1E34F340-6247-477C-9175-AA4DD56A5196}" type="presParOf" srcId="{0BB4B61B-B1BB-49DB-B43B-D031E661DD68}" destId="{BD3CFDD8-EDAF-4648-BE4B-C55E2C00DD24}" srcOrd="14" destOrd="0" presId="urn:microsoft.com/office/officeart/2005/8/layout/default"/>
    <dgm:cxn modelId="{548B1846-097B-4189-9843-D8685E5CA1B3}" type="presParOf" srcId="{0BB4B61B-B1BB-49DB-B43B-D031E661DD68}" destId="{28D753BC-D129-438E-B0D0-B254E36470C8}" srcOrd="15" destOrd="0" presId="urn:microsoft.com/office/officeart/2005/8/layout/default"/>
    <dgm:cxn modelId="{C4AA6C53-2597-4330-B8CE-96EC66554F2E}" type="presParOf" srcId="{0BB4B61B-B1BB-49DB-B43B-D031E661DD68}" destId="{306D019D-3746-4080-A109-7F38BC4BCBC8}" srcOrd="16" destOrd="0" presId="urn:microsoft.com/office/officeart/2005/8/layout/default"/>
    <dgm:cxn modelId="{8FA64693-0E56-4CB9-B0E8-66BD202F9ABB}" type="presParOf" srcId="{0BB4B61B-B1BB-49DB-B43B-D031E661DD68}" destId="{A97D0F0D-FDEC-4315-AF10-A881AC5B80AF}" srcOrd="17" destOrd="0" presId="urn:microsoft.com/office/officeart/2005/8/layout/default"/>
    <dgm:cxn modelId="{63AC4042-90E1-4D42-AAA8-82306B08284F}" type="presParOf" srcId="{0BB4B61B-B1BB-49DB-B43B-D031E661DD68}" destId="{0F20227B-E717-4D0A-BF9C-1638B33BE9AF}" srcOrd="18" destOrd="0" presId="urn:microsoft.com/office/officeart/2005/8/layout/default"/>
    <dgm:cxn modelId="{98F246EA-FD1D-4476-8F89-A3C3A5759280}" type="presParOf" srcId="{0BB4B61B-B1BB-49DB-B43B-D031E661DD68}" destId="{9E3DD72A-27AB-4424-AC7F-0DD5702352AC}" srcOrd="19" destOrd="0" presId="urn:microsoft.com/office/officeart/2005/8/layout/default"/>
    <dgm:cxn modelId="{B5457E95-2585-4D3A-9AE0-774AEA771A03}" type="presParOf" srcId="{0BB4B61B-B1BB-49DB-B43B-D031E661DD68}" destId="{02A75607-6B65-4405-88EC-ACC91F4F4929}" srcOrd="20" destOrd="0" presId="urn:microsoft.com/office/officeart/2005/8/layout/default"/>
    <dgm:cxn modelId="{4F860C69-71AA-4CBD-A740-2648C325087D}" type="presParOf" srcId="{0BB4B61B-B1BB-49DB-B43B-D031E661DD68}" destId="{E9C31473-C2EA-40D6-88C1-33369F24FD97}" srcOrd="21" destOrd="0" presId="urn:microsoft.com/office/officeart/2005/8/layout/default"/>
    <dgm:cxn modelId="{46A4BE77-9927-4E2C-8DDC-86A5B3FD3E55}" type="presParOf" srcId="{0BB4B61B-B1BB-49DB-B43B-D031E661DD68}" destId="{2CC5D648-B6C1-4ACE-8305-65E9C54DDAA4}" srcOrd="22" destOrd="0" presId="urn:microsoft.com/office/officeart/2005/8/layout/default"/>
    <dgm:cxn modelId="{8EF69494-74E8-4AC5-9554-D0671F1D12DD}" type="presParOf" srcId="{0BB4B61B-B1BB-49DB-B43B-D031E661DD68}" destId="{60E156CD-E726-47D9-827D-84AC9830D85C}" srcOrd="23" destOrd="0" presId="urn:microsoft.com/office/officeart/2005/8/layout/default"/>
    <dgm:cxn modelId="{39814502-74BA-42B9-8A0E-645FF20BC990}" type="presParOf" srcId="{0BB4B61B-B1BB-49DB-B43B-D031E661DD68}" destId="{3DB111B2-C13F-4285-8D20-C8CDB174CC6E}" srcOrd="24" destOrd="0" presId="urn:microsoft.com/office/officeart/2005/8/layout/default"/>
    <dgm:cxn modelId="{09348822-A9DC-4B66-8185-4024CA723195}" type="presParOf" srcId="{0BB4B61B-B1BB-49DB-B43B-D031E661DD68}" destId="{DE9CE73A-4C5A-4C3F-A573-D95457F5D535}" srcOrd="25" destOrd="0" presId="urn:microsoft.com/office/officeart/2005/8/layout/default"/>
    <dgm:cxn modelId="{7CA66CAC-8106-41B5-9646-961EEAF0F52A}" type="presParOf" srcId="{0BB4B61B-B1BB-49DB-B43B-D031E661DD68}" destId="{C3DF8223-50BD-408F-AD08-CE46D77DEA1B}" srcOrd="2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6ECD49-2538-4440-9B95-DD87D6AF33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B4E44E-0DDE-4820-8AE1-29A1CFC60CB1}">
      <dgm:prSet/>
      <dgm:spPr/>
      <dgm:t>
        <a:bodyPr/>
        <a:lstStyle/>
        <a:p>
          <a:r>
            <a:rPr lang="en-GB" b="1"/>
            <a:t>Key Takeaways</a:t>
          </a:r>
          <a:endParaRPr lang="en-US"/>
        </a:p>
      </dgm:t>
    </dgm:pt>
    <dgm:pt modelId="{165BC7D7-2CAC-4C4A-AD57-2F0A24AF71B5}" type="parTrans" cxnId="{66A44D81-ACEF-4472-8536-8F461043B19E}">
      <dgm:prSet/>
      <dgm:spPr/>
      <dgm:t>
        <a:bodyPr/>
        <a:lstStyle/>
        <a:p>
          <a:endParaRPr lang="en-US"/>
        </a:p>
      </dgm:t>
    </dgm:pt>
    <dgm:pt modelId="{099C3AFE-B9C9-41E9-95DF-19E2079B4BEA}" type="sibTrans" cxnId="{66A44D81-ACEF-4472-8536-8F461043B19E}">
      <dgm:prSet/>
      <dgm:spPr/>
      <dgm:t>
        <a:bodyPr/>
        <a:lstStyle/>
        <a:p>
          <a:endParaRPr lang="en-US"/>
        </a:p>
      </dgm:t>
    </dgm:pt>
    <dgm:pt modelId="{C2423AA3-08B8-45DE-9463-FF1A000EAA78}">
      <dgm:prSet/>
      <dgm:spPr/>
      <dgm:t>
        <a:bodyPr/>
        <a:lstStyle/>
        <a:p>
          <a:r>
            <a:rPr lang="en-GB"/>
            <a:t>Flight Foods is </a:t>
          </a:r>
          <a:r>
            <a:rPr lang="en-GB" b="1"/>
            <a:t>losing business</a:t>
          </a:r>
          <a:r>
            <a:rPr lang="en-GB"/>
            <a:t> due to poor communication and hygiene errors.</a:t>
          </a:r>
          <a:endParaRPr lang="en-US"/>
        </a:p>
      </dgm:t>
    </dgm:pt>
    <dgm:pt modelId="{F3F241BC-8709-480A-93CD-F37C77776F12}" type="parTrans" cxnId="{6D47F208-A59F-47D2-BD16-93C0478CEFC2}">
      <dgm:prSet/>
      <dgm:spPr/>
      <dgm:t>
        <a:bodyPr/>
        <a:lstStyle/>
        <a:p>
          <a:endParaRPr lang="en-US"/>
        </a:p>
      </dgm:t>
    </dgm:pt>
    <dgm:pt modelId="{7408570A-B5CE-4D48-949E-82631E82BCEB}" type="sibTrans" cxnId="{6D47F208-A59F-47D2-BD16-93C0478CEFC2}">
      <dgm:prSet/>
      <dgm:spPr/>
      <dgm:t>
        <a:bodyPr/>
        <a:lstStyle/>
        <a:p>
          <a:endParaRPr lang="en-US"/>
        </a:p>
      </dgm:t>
    </dgm:pt>
    <dgm:pt modelId="{D5C66703-AA35-40C7-9303-BD25D5869958}">
      <dgm:prSet/>
      <dgm:spPr/>
      <dgm:t>
        <a:bodyPr/>
        <a:lstStyle/>
        <a:p>
          <a:r>
            <a:rPr lang="en-GB" b="1"/>
            <a:t>Main barriers:</a:t>
          </a:r>
          <a:r>
            <a:rPr lang="en-GB"/>
            <a:t> Language, cultural differences, noisy environment, leadership style, lack of feedback/training.</a:t>
          </a:r>
          <a:endParaRPr lang="en-US"/>
        </a:p>
      </dgm:t>
    </dgm:pt>
    <dgm:pt modelId="{07E969B6-FBE8-424C-89E7-E8BD4D080518}" type="parTrans" cxnId="{370AAA28-4A14-4B1C-A69A-98F6E041B309}">
      <dgm:prSet/>
      <dgm:spPr/>
      <dgm:t>
        <a:bodyPr/>
        <a:lstStyle/>
        <a:p>
          <a:endParaRPr lang="en-US"/>
        </a:p>
      </dgm:t>
    </dgm:pt>
    <dgm:pt modelId="{44760291-5D37-4E89-B52A-3780E66A0025}" type="sibTrans" cxnId="{370AAA28-4A14-4B1C-A69A-98F6E041B309}">
      <dgm:prSet/>
      <dgm:spPr/>
      <dgm:t>
        <a:bodyPr/>
        <a:lstStyle/>
        <a:p>
          <a:endParaRPr lang="en-US"/>
        </a:p>
      </dgm:t>
    </dgm:pt>
    <dgm:pt modelId="{E3E23D20-6093-42F1-8FA8-6680A5821066}">
      <dgm:prSet/>
      <dgm:spPr/>
      <dgm:t>
        <a:bodyPr/>
        <a:lstStyle/>
        <a:p>
          <a:r>
            <a:rPr lang="en-GB"/>
            <a:t>Communication theories (Shannon &amp; Weaver, Schramm, Berlo) </a:t>
          </a:r>
          <a:r>
            <a:rPr lang="en-GB" b="1"/>
            <a:t>explain why these issues occur</a:t>
          </a:r>
          <a:r>
            <a:rPr lang="en-GB"/>
            <a:t>.</a:t>
          </a:r>
          <a:endParaRPr lang="en-US"/>
        </a:p>
      </dgm:t>
    </dgm:pt>
    <dgm:pt modelId="{2CDCE49E-D9CC-4159-A891-274DA9011D58}" type="parTrans" cxnId="{9D285903-4D19-4405-875B-9ED682B95212}">
      <dgm:prSet/>
      <dgm:spPr/>
      <dgm:t>
        <a:bodyPr/>
        <a:lstStyle/>
        <a:p>
          <a:endParaRPr lang="en-US"/>
        </a:p>
      </dgm:t>
    </dgm:pt>
    <dgm:pt modelId="{0E6D6FEB-22BC-4A28-8CD2-66F57AF69FEF}" type="sibTrans" cxnId="{9D285903-4D19-4405-875B-9ED682B95212}">
      <dgm:prSet/>
      <dgm:spPr/>
      <dgm:t>
        <a:bodyPr/>
        <a:lstStyle/>
        <a:p>
          <a:endParaRPr lang="en-US"/>
        </a:p>
      </dgm:t>
    </dgm:pt>
    <dgm:pt modelId="{36C2F0E8-FFAA-4287-A678-B08B63375115}">
      <dgm:prSet/>
      <dgm:spPr/>
      <dgm:t>
        <a:bodyPr/>
        <a:lstStyle/>
        <a:p>
          <a:r>
            <a:rPr lang="en-GB" b="1"/>
            <a:t>Recommendations:</a:t>
          </a:r>
          <a:r>
            <a:rPr lang="en-GB"/>
            <a:t> Training, feedback, multilingual communication, cultural awareness, improved leadership, environmental adjustments.</a:t>
          </a:r>
          <a:endParaRPr lang="en-US"/>
        </a:p>
      </dgm:t>
    </dgm:pt>
    <dgm:pt modelId="{FCFE7203-8430-4E44-A5E2-196051D19533}" type="parTrans" cxnId="{A6BB5569-8979-4922-AECA-46E6796C29DA}">
      <dgm:prSet/>
      <dgm:spPr/>
      <dgm:t>
        <a:bodyPr/>
        <a:lstStyle/>
        <a:p>
          <a:endParaRPr lang="en-US"/>
        </a:p>
      </dgm:t>
    </dgm:pt>
    <dgm:pt modelId="{60031A18-C941-4B71-9BCF-48C0E5908126}" type="sibTrans" cxnId="{A6BB5569-8979-4922-AECA-46E6796C29DA}">
      <dgm:prSet/>
      <dgm:spPr/>
      <dgm:t>
        <a:bodyPr/>
        <a:lstStyle/>
        <a:p>
          <a:endParaRPr lang="en-US"/>
        </a:p>
      </dgm:t>
    </dgm:pt>
    <dgm:pt modelId="{8D59F0FA-5835-4350-80C5-F9A4CA1E02D9}">
      <dgm:prSet/>
      <dgm:spPr/>
      <dgm:t>
        <a:bodyPr/>
        <a:lstStyle/>
        <a:p>
          <a:r>
            <a:rPr lang="en-GB"/>
            <a:t>Implementing these strategies can </a:t>
          </a:r>
          <a:r>
            <a:rPr lang="en-GB" b="1"/>
            <a:t>improve food quality, staff performance, and customer satisfaction</a:t>
          </a:r>
          <a:r>
            <a:rPr lang="en-GB"/>
            <a:t>.</a:t>
          </a:r>
          <a:endParaRPr lang="en-US"/>
        </a:p>
      </dgm:t>
    </dgm:pt>
    <dgm:pt modelId="{84DEED92-8056-4A0C-BFB8-086983384245}" type="parTrans" cxnId="{AF62D2AD-2863-4964-9141-3A7F0CAD7BF1}">
      <dgm:prSet/>
      <dgm:spPr/>
      <dgm:t>
        <a:bodyPr/>
        <a:lstStyle/>
        <a:p>
          <a:endParaRPr lang="en-US"/>
        </a:p>
      </dgm:t>
    </dgm:pt>
    <dgm:pt modelId="{0C345E8A-A2C2-4B8F-9C79-E00D81321A0D}" type="sibTrans" cxnId="{AF62D2AD-2863-4964-9141-3A7F0CAD7BF1}">
      <dgm:prSet/>
      <dgm:spPr/>
      <dgm:t>
        <a:bodyPr/>
        <a:lstStyle/>
        <a:p>
          <a:endParaRPr lang="en-US"/>
        </a:p>
      </dgm:t>
    </dgm:pt>
    <dgm:pt modelId="{F5F12852-C0B2-4B2A-8AFD-1396C1AD6BDA}" type="pres">
      <dgm:prSet presAssocID="{C76ECD49-2538-4440-9B95-DD87D6AF3316}" presName="root" presStyleCnt="0">
        <dgm:presLayoutVars>
          <dgm:dir/>
          <dgm:resizeHandles val="exact"/>
        </dgm:presLayoutVars>
      </dgm:prSet>
      <dgm:spPr/>
    </dgm:pt>
    <dgm:pt modelId="{3FB2C206-DE55-4EBC-B3D7-75165B485CBA}" type="pres">
      <dgm:prSet presAssocID="{4FB4E44E-0DDE-4820-8AE1-29A1CFC60CB1}" presName="compNode" presStyleCnt="0"/>
      <dgm:spPr/>
    </dgm:pt>
    <dgm:pt modelId="{7DCBC7F1-06F3-45EA-A161-A879A9AC925C}" type="pres">
      <dgm:prSet presAssocID="{4FB4E44E-0DDE-4820-8AE1-29A1CFC60CB1}" presName="bgRect" presStyleLbl="bgShp" presStyleIdx="0" presStyleCnt="6"/>
      <dgm:spPr/>
    </dgm:pt>
    <dgm:pt modelId="{220D618C-2DE5-4DFE-8A94-8F22963D359C}" type="pres">
      <dgm:prSet presAssocID="{4FB4E44E-0DDE-4820-8AE1-29A1CFC60CB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67B17ED-002D-49A0-A285-CC838487C4FA}" type="pres">
      <dgm:prSet presAssocID="{4FB4E44E-0DDE-4820-8AE1-29A1CFC60CB1}" presName="spaceRect" presStyleCnt="0"/>
      <dgm:spPr/>
    </dgm:pt>
    <dgm:pt modelId="{38B55A00-DCBD-4BDE-8D52-89BC89B30029}" type="pres">
      <dgm:prSet presAssocID="{4FB4E44E-0DDE-4820-8AE1-29A1CFC60CB1}" presName="parTx" presStyleLbl="revTx" presStyleIdx="0" presStyleCnt="6">
        <dgm:presLayoutVars>
          <dgm:chMax val="0"/>
          <dgm:chPref val="0"/>
        </dgm:presLayoutVars>
      </dgm:prSet>
      <dgm:spPr/>
    </dgm:pt>
    <dgm:pt modelId="{F1B4B0A0-CAE4-453D-9DD9-EC10FBCD438D}" type="pres">
      <dgm:prSet presAssocID="{099C3AFE-B9C9-41E9-95DF-19E2079B4BEA}" presName="sibTrans" presStyleCnt="0"/>
      <dgm:spPr/>
    </dgm:pt>
    <dgm:pt modelId="{F5D5AD0E-67FA-45E8-9F06-BADF88FD3A35}" type="pres">
      <dgm:prSet presAssocID="{C2423AA3-08B8-45DE-9463-FF1A000EAA78}" presName="compNode" presStyleCnt="0"/>
      <dgm:spPr/>
    </dgm:pt>
    <dgm:pt modelId="{DEB3F8ED-326B-4200-B850-5F485B7F5FF1}" type="pres">
      <dgm:prSet presAssocID="{C2423AA3-08B8-45DE-9463-FF1A000EAA78}" presName="bgRect" presStyleLbl="bgShp" presStyleIdx="1" presStyleCnt="6"/>
      <dgm:spPr/>
    </dgm:pt>
    <dgm:pt modelId="{8FB7A9CE-F05E-4493-83E6-D4D6931442E3}" type="pres">
      <dgm:prSet presAssocID="{C2423AA3-08B8-45DE-9463-FF1A000EAA7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rger and Drink"/>
        </a:ext>
      </dgm:extLst>
    </dgm:pt>
    <dgm:pt modelId="{3F06199D-E3BA-4AA5-9E3F-C58FA3E8B706}" type="pres">
      <dgm:prSet presAssocID="{C2423AA3-08B8-45DE-9463-FF1A000EAA78}" presName="spaceRect" presStyleCnt="0"/>
      <dgm:spPr/>
    </dgm:pt>
    <dgm:pt modelId="{9AC4496B-EA67-46BD-B12C-0668E941C2FA}" type="pres">
      <dgm:prSet presAssocID="{C2423AA3-08B8-45DE-9463-FF1A000EAA78}" presName="parTx" presStyleLbl="revTx" presStyleIdx="1" presStyleCnt="6">
        <dgm:presLayoutVars>
          <dgm:chMax val="0"/>
          <dgm:chPref val="0"/>
        </dgm:presLayoutVars>
      </dgm:prSet>
      <dgm:spPr/>
    </dgm:pt>
    <dgm:pt modelId="{1E166247-60A6-4028-A077-ACDC9BCE215C}" type="pres">
      <dgm:prSet presAssocID="{7408570A-B5CE-4D48-949E-82631E82BCEB}" presName="sibTrans" presStyleCnt="0"/>
      <dgm:spPr/>
    </dgm:pt>
    <dgm:pt modelId="{7A920FF9-B7D0-4EDA-BC55-444BF28E2F45}" type="pres">
      <dgm:prSet presAssocID="{D5C66703-AA35-40C7-9303-BD25D5869958}" presName="compNode" presStyleCnt="0"/>
      <dgm:spPr/>
    </dgm:pt>
    <dgm:pt modelId="{4696A864-302E-4DB8-BC76-D51B10363F50}" type="pres">
      <dgm:prSet presAssocID="{D5C66703-AA35-40C7-9303-BD25D5869958}" presName="bgRect" presStyleLbl="bgShp" presStyleIdx="2" presStyleCnt="6"/>
      <dgm:spPr/>
    </dgm:pt>
    <dgm:pt modelId="{281624DE-9E56-4704-9428-F74CA9494ADE}" type="pres">
      <dgm:prSet presAssocID="{D5C66703-AA35-40C7-9303-BD25D586995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9C8F948E-34A7-4E54-8A74-F604754B9E95}" type="pres">
      <dgm:prSet presAssocID="{D5C66703-AA35-40C7-9303-BD25D5869958}" presName="spaceRect" presStyleCnt="0"/>
      <dgm:spPr/>
    </dgm:pt>
    <dgm:pt modelId="{7E6B2822-9C2F-4906-83F3-8D0ECF5EB129}" type="pres">
      <dgm:prSet presAssocID="{D5C66703-AA35-40C7-9303-BD25D5869958}" presName="parTx" presStyleLbl="revTx" presStyleIdx="2" presStyleCnt="6">
        <dgm:presLayoutVars>
          <dgm:chMax val="0"/>
          <dgm:chPref val="0"/>
        </dgm:presLayoutVars>
      </dgm:prSet>
      <dgm:spPr/>
    </dgm:pt>
    <dgm:pt modelId="{185C893E-8CFB-4181-95CA-76798BFA1F35}" type="pres">
      <dgm:prSet presAssocID="{44760291-5D37-4E89-B52A-3780E66A0025}" presName="sibTrans" presStyleCnt="0"/>
      <dgm:spPr/>
    </dgm:pt>
    <dgm:pt modelId="{131D5B25-ABEB-40A9-9816-257D3171BF9F}" type="pres">
      <dgm:prSet presAssocID="{E3E23D20-6093-42F1-8FA8-6680A5821066}" presName="compNode" presStyleCnt="0"/>
      <dgm:spPr/>
    </dgm:pt>
    <dgm:pt modelId="{2E177A73-9EAF-4C6E-9CE7-FBC580D3B92E}" type="pres">
      <dgm:prSet presAssocID="{E3E23D20-6093-42F1-8FA8-6680A5821066}" presName="bgRect" presStyleLbl="bgShp" presStyleIdx="3" presStyleCnt="6"/>
      <dgm:spPr/>
    </dgm:pt>
    <dgm:pt modelId="{269519C1-B9BF-4674-A1F0-BCEC2088EC9A}" type="pres">
      <dgm:prSet presAssocID="{E3E23D20-6093-42F1-8FA8-6680A582106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5F880FA-0D42-4721-8F2B-B7CE5380B49F}" type="pres">
      <dgm:prSet presAssocID="{E3E23D20-6093-42F1-8FA8-6680A5821066}" presName="spaceRect" presStyleCnt="0"/>
      <dgm:spPr/>
    </dgm:pt>
    <dgm:pt modelId="{3849F4AC-685D-4677-B94C-E6DE8328B5F6}" type="pres">
      <dgm:prSet presAssocID="{E3E23D20-6093-42F1-8FA8-6680A5821066}" presName="parTx" presStyleLbl="revTx" presStyleIdx="3" presStyleCnt="6">
        <dgm:presLayoutVars>
          <dgm:chMax val="0"/>
          <dgm:chPref val="0"/>
        </dgm:presLayoutVars>
      </dgm:prSet>
      <dgm:spPr/>
    </dgm:pt>
    <dgm:pt modelId="{599F1D14-073A-47DE-85D1-4DB7CF6EE059}" type="pres">
      <dgm:prSet presAssocID="{0E6D6FEB-22BC-4A28-8CD2-66F57AF69FEF}" presName="sibTrans" presStyleCnt="0"/>
      <dgm:spPr/>
    </dgm:pt>
    <dgm:pt modelId="{8937FCB8-84E2-4CB1-A691-D40CE1D6C33E}" type="pres">
      <dgm:prSet presAssocID="{36C2F0E8-FFAA-4287-A678-B08B63375115}" presName="compNode" presStyleCnt="0"/>
      <dgm:spPr/>
    </dgm:pt>
    <dgm:pt modelId="{37C87AB2-EBEC-4C38-8D4E-DC41F87A6450}" type="pres">
      <dgm:prSet presAssocID="{36C2F0E8-FFAA-4287-A678-B08B63375115}" presName="bgRect" presStyleLbl="bgShp" presStyleIdx="4" presStyleCnt="6"/>
      <dgm:spPr/>
    </dgm:pt>
    <dgm:pt modelId="{F1F8392C-4E97-4A47-BD35-61C30C3DA17E}" type="pres">
      <dgm:prSet presAssocID="{36C2F0E8-FFAA-4287-A678-B08B6337511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7E1A447-156C-4932-B360-73001123D65D}" type="pres">
      <dgm:prSet presAssocID="{36C2F0E8-FFAA-4287-A678-B08B63375115}" presName="spaceRect" presStyleCnt="0"/>
      <dgm:spPr/>
    </dgm:pt>
    <dgm:pt modelId="{B49244DA-B509-40E3-958F-B1488A8C6DF5}" type="pres">
      <dgm:prSet presAssocID="{36C2F0E8-FFAA-4287-A678-B08B63375115}" presName="parTx" presStyleLbl="revTx" presStyleIdx="4" presStyleCnt="6">
        <dgm:presLayoutVars>
          <dgm:chMax val="0"/>
          <dgm:chPref val="0"/>
        </dgm:presLayoutVars>
      </dgm:prSet>
      <dgm:spPr/>
    </dgm:pt>
    <dgm:pt modelId="{EE651118-1DAA-404F-A8A0-442A2496B1A4}" type="pres">
      <dgm:prSet presAssocID="{60031A18-C941-4B71-9BCF-48C0E5908126}" presName="sibTrans" presStyleCnt="0"/>
      <dgm:spPr/>
    </dgm:pt>
    <dgm:pt modelId="{6E1869E5-4D91-432D-8ABC-A1F464935D81}" type="pres">
      <dgm:prSet presAssocID="{8D59F0FA-5835-4350-80C5-F9A4CA1E02D9}" presName="compNode" presStyleCnt="0"/>
      <dgm:spPr/>
    </dgm:pt>
    <dgm:pt modelId="{7A65B434-14E0-4E9D-9DA7-1DF5648E9A33}" type="pres">
      <dgm:prSet presAssocID="{8D59F0FA-5835-4350-80C5-F9A4CA1E02D9}" presName="bgRect" presStyleLbl="bgShp" presStyleIdx="5" presStyleCnt="6"/>
      <dgm:spPr/>
    </dgm:pt>
    <dgm:pt modelId="{78E889FC-3EE5-431D-8FE7-310E201D61FF}" type="pres">
      <dgm:prSet presAssocID="{8D59F0FA-5835-4350-80C5-F9A4CA1E02D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99E1F1EA-55DC-4259-8562-1C48C7FE5C47}" type="pres">
      <dgm:prSet presAssocID="{8D59F0FA-5835-4350-80C5-F9A4CA1E02D9}" presName="spaceRect" presStyleCnt="0"/>
      <dgm:spPr/>
    </dgm:pt>
    <dgm:pt modelId="{A590FD76-4CEB-4FD0-99B5-46150B807665}" type="pres">
      <dgm:prSet presAssocID="{8D59F0FA-5835-4350-80C5-F9A4CA1E02D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9D285903-4D19-4405-875B-9ED682B95212}" srcId="{C76ECD49-2538-4440-9B95-DD87D6AF3316}" destId="{E3E23D20-6093-42F1-8FA8-6680A5821066}" srcOrd="3" destOrd="0" parTransId="{2CDCE49E-D9CC-4159-A891-274DA9011D58}" sibTransId="{0E6D6FEB-22BC-4A28-8CD2-66F57AF69FEF}"/>
    <dgm:cxn modelId="{6D47F208-A59F-47D2-BD16-93C0478CEFC2}" srcId="{C76ECD49-2538-4440-9B95-DD87D6AF3316}" destId="{C2423AA3-08B8-45DE-9463-FF1A000EAA78}" srcOrd="1" destOrd="0" parTransId="{F3F241BC-8709-480A-93CD-F37C77776F12}" sibTransId="{7408570A-B5CE-4D48-949E-82631E82BCEB}"/>
    <dgm:cxn modelId="{77E07628-1571-4BCF-9396-A451C792DD08}" type="presOf" srcId="{8D59F0FA-5835-4350-80C5-F9A4CA1E02D9}" destId="{A590FD76-4CEB-4FD0-99B5-46150B807665}" srcOrd="0" destOrd="0" presId="urn:microsoft.com/office/officeart/2018/2/layout/IconVerticalSolidList"/>
    <dgm:cxn modelId="{370AAA28-4A14-4B1C-A69A-98F6E041B309}" srcId="{C76ECD49-2538-4440-9B95-DD87D6AF3316}" destId="{D5C66703-AA35-40C7-9303-BD25D5869958}" srcOrd="2" destOrd="0" parTransId="{07E969B6-FBE8-424C-89E7-E8BD4D080518}" sibTransId="{44760291-5D37-4E89-B52A-3780E66A0025}"/>
    <dgm:cxn modelId="{EAE77D67-531E-47C3-BE4F-8587489F3646}" type="presOf" srcId="{4FB4E44E-0DDE-4820-8AE1-29A1CFC60CB1}" destId="{38B55A00-DCBD-4BDE-8D52-89BC89B30029}" srcOrd="0" destOrd="0" presId="urn:microsoft.com/office/officeart/2018/2/layout/IconVerticalSolidList"/>
    <dgm:cxn modelId="{A6BB5569-8979-4922-AECA-46E6796C29DA}" srcId="{C76ECD49-2538-4440-9B95-DD87D6AF3316}" destId="{36C2F0E8-FFAA-4287-A678-B08B63375115}" srcOrd="4" destOrd="0" parTransId="{FCFE7203-8430-4E44-A5E2-196051D19533}" sibTransId="{60031A18-C941-4B71-9BCF-48C0E5908126}"/>
    <dgm:cxn modelId="{9DAF1676-4E05-4811-986A-2E6C57DFF3F7}" type="presOf" srcId="{E3E23D20-6093-42F1-8FA8-6680A5821066}" destId="{3849F4AC-685D-4677-B94C-E6DE8328B5F6}" srcOrd="0" destOrd="0" presId="urn:microsoft.com/office/officeart/2018/2/layout/IconVerticalSolidList"/>
    <dgm:cxn modelId="{8490C67E-0438-47F3-89F5-252B56EE1437}" type="presOf" srcId="{C2423AA3-08B8-45DE-9463-FF1A000EAA78}" destId="{9AC4496B-EA67-46BD-B12C-0668E941C2FA}" srcOrd="0" destOrd="0" presId="urn:microsoft.com/office/officeart/2018/2/layout/IconVerticalSolidList"/>
    <dgm:cxn modelId="{66A44D81-ACEF-4472-8536-8F461043B19E}" srcId="{C76ECD49-2538-4440-9B95-DD87D6AF3316}" destId="{4FB4E44E-0DDE-4820-8AE1-29A1CFC60CB1}" srcOrd="0" destOrd="0" parTransId="{165BC7D7-2CAC-4C4A-AD57-2F0A24AF71B5}" sibTransId="{099C3AFE-B9C9-41E9-95DF-19E2079B4BEA}"/>
    <dgm:cxn modelId="{DBAE10A6-AF91-49B3-93B7-330CD72BB406}" type="presOf" srcId="{C76ECD49-2538-4440-9B95-DD87D6AF3316}" destId="{F5F12852-C0B2-4B2A-8AFD-1396C1AD6BDA}" srcOrd="0" destOrd="0" presId="urn:microsoft.com/office/officeart/2018/2/layout/IconVerticalSolidList"/>
    <dgm:cxn modelId="{AF62D2AD-2863-4964-9141-3A7F0CAD7BF1}" srcId="{C76ECD49-2538-4440-9B95-DD87D6AF3316}" destId="{8D59F0FA-5835-4350-80C5-F9A4CA1E02D9}" srcOrd="5" destOrd="0" parTransId="{84DEED92-8056-4A0C-BFB8-086983384245}" sibTransId="{0C345E8A-A2C2-4B8F-9C79-E00D81321A0D}"/>
    <dgm:cxn modelId="{1FB082B4-A0E2-4705-B4F2-92E283A75FA7}" type="presOf" srcId="{36C2F0E8-FFAA-4287-A678-B08B63375115}" destId="{B49244DA-B509-40E3-958F-B1488A8C6DF5}" srcOrd="0" destOrd="0" presId="urn:microsoft.com/office/officeart/2018/2/layout/IconVerticalSolidList"/>
    <dgm:cxn modelId="{84B112EF-F2C5-4D03-87D2-F4E59E9EAEA9}" type="presOf" srcId="{D5C66703-AA35-40C7-9303-BD25D5869958}" destId="{7E6B2822-9C2F-4906-83F3-8D0ECF5EB129}" srcOrd="0" destOrd="0" presId="urn:microsoft.com/office/officeart/2018/2/layout/IconVerticalSolidList"/>
    <dgm:cxn modelId="{A6A3DBFD-DFA1-481B-8EC3-1C06167738F6}" type="presParOf" srcId="{F5F12852-C0B2-4B2A-8AFD-1396C1AD6BDA}" destId="{3FB2C206-DE55-4EBC-B3D7-75165B485CBA}" srcOrd="0" destOrd="0" presId="urn:microsoft.com/office/officeart/2018/2/layout/IconVerticalSolidList"/>
    <dgm:cxn modelId="{BCB36B3A-D7A7-4B81-8DF9-86896D786FD4}" type="presParOf" srcId="{3FB2C206-DE55-4EBC-B3D7-75165B485CBA}" destId="{7DCBC7F1-06F3-45EA-A161-A879A9AC925C}" srcOrd="0" destOrd="0" presId="urn:microsoft.com/office/officeart/2018/2/layout/IconVerticalSolidList"/>
    <dgm:cxn modelId="{F3BA93D8-D5F4-4430-8F13-02FF530EF2C2}" type="presParOf" srcId="{3FB2C206-DE55-4EBC-B3D7-75165B485CBA}" destId="{220D618C-2DE5-4DFE-8A94-8F22963D359C}" srcOrd="1" destOrd="0" presId="urn:microsoft.com/office/officeart/2018/2/layout/IconVerticalSolidList"/>
    <dgm:cxn modelId="{1F7F596E-3572-484C-AA18-E6FCE1C5166A}" type="presParOf" srcId="{3FB2C206-DE55-4EBC-B3D7-75165B485CBA}" destId="{867B17ED-002D-49A0-A285-CC838487C4FA}" srcOrd="2" destOrd="0" presId="urn:microsoft.com/office/officeart/2018/2/layout/IconVerticalSolidList"/>
    <dgm:cxn modelId="{A86EA44C-04B1-4E76-86D6-70C8921264EC}" type="presParOf" srcId="{3FB2C206-DE55-4EBC-B3D7-75165B485CBA}" destId="{38B55A00-DCBD-4BDE-8D52-89BC89B30029}" srcOrd="3" destOrd="0" presId="urn:microsoft.com/office/officeart/2018/2/layout/IconVerticalSolidList"/>
    <dgm:cxn modelId="{59AD9F9B-5F44-46C2-8C52-4DB5AE66FDAB}" type="presParOf" srcId="{F5F12852-C0B2-4B2A-8AFD-1396C1AD6BDA}" destId="{F1B4B0A0-CAE4-453D-9DD9-EC10FBCD438D}" srcOrd="1" destOrd="0" presId="urn:microsoft.com/office/officeart/2018/2/layout/IconVerticalSolidList"/>
    <dgm:cxn modelId="{33CF340A-EECC-40F1-9136-2D9CB9A67738}" type="presParOf" srcId="{F5F12852-C0B2-4B2A-8AFD-1396C1AD6BDA}" destId="{F5D5AD0E-67FA-45E8-9F06-BADF88FD3A35}" srcOrd="2" destOrd="0" presId="urn:microsoft.com/office/officeart/2018/2/layout/IconVerticalSolidList"/>
    <dgm:cxn modelId="{06EF3D6D-EB5E-4448-B1FA-62F99D434348}" type="presParOf" srcId="{F5D5AD0E-67FA-45E8-9F06-BADF88FD3A35}" destId="{DEB3F8ED-326B-4200-B850-5F485B7F5FF1}" srcOrd="0" destOrd="0" presId="urn:microsoft.com/office/officeart/2018/2/layout/IconVerticalSolidList"/>
    <dgm:cxn modelId="{18F5A6E3-05DD-4F69-879E-7D80499C64AA}" type="presParOf" srcId="{F5D5AD0E-67FA-45E8-9F06-BADF88FD3A35}" destId="{8FB7A9CE-F05E-4493-83E6-D4D6931442E3}" srcOrd="1" destOrd="0" presId="urn:microsoft.com/office/officeart/2018/2/layout/IconVerticalSolidList"/>
    <dgm:cxn modelId="{29820997-9820-4608-82D4-9213A4CEBDDE}" type="presParOf" srcId="{F5D5AD0E-67FA-45E8-9F06-BADF88FD3A35}" destId="{3F06199D-E3BA-4AA5-9E3F-C58FA3E8B706}" srcOrd="2" destOrd="0" presId="urn:microsoft.com/office/officeart/2018/2/layout/IconVerticalSolidList"/>
    <dgm:cxn modelId="{9EBD70E4-C3A6-48A8-AFC6-972AE992D3A3}" type="presParOf" srcId="{F5D5AD0E-67FA-45E8-9F06-BADF88FD3A35}" destId="{9AC4496B-EA67-46BD-B12C-0668E941C2FA}" srcOrd="3" destOrd="0" presId="urn:microsoft.com/office/officeart/2018/2/layout/IconVerticalSolidList"/>
    <dgm:cxn modelId="{44FBB9E9-55BC-448E-B5B5-0E1D6FCF7718}" type="presParOf" srcId="{F5F12852-C0B2-4B2A-8AFD-1396C1AD6BDA}" destId="{1E166247-60A6-4028-A077-ACDC9BCE215C}" srcOrd="3" destOrd="0" presId="urn:microsoft.com/office/officeart/2018/2/layout/IconVerticalSolidList"/>
    <dgm:cxn modelId="{9CE46BCB-9B79-4539-A81D-FDCDDBF6DB4A}" type="presParOf" srcId="{F5F12852-C0B2-4B2A-8AFD-1396C1AD6BDA}" destId="{7A920FF9-B7D0-4EDA-BC55-444BF28E2F45}" srcOrd="4" destOrd="0" presId="urn:microsoft.com/office/officeart/2018/2/layout/IconVerticalSolidList"/>
    <dgm:cxn modelId="{AFBEEA53-CE28-4906-89E1-E2FC7FD1DD5A}" type="presParOf" srcId="{7A920FF9-B7D0-4EDA-BC55-444BF28E2F45}" destId="{4696A864-302E-4DB8-BC76-D51B10363F50}" srcOrd="0" destOrd="0" presId="urn:microsoft.com/office/officeart/2018/2/layout/IconVerticalSolidList"/>
    <dgm:cxn modelId="{CCA19E98-2860-406D-97C0-0F2D2897B6E1}" type="presParOf" srcId="{7A920FF9-B7D0-4EDA-BC55-444BF28E2F45}" destId="{281624DE-9E56-4704-9428-F74CA9494ADE}" srcOrd="1" destOrd="0" presId="urn:microsoft.com/office/officeart/2018/2/layout/IconVerticalSolidList"/>
    <dgm:cxn modelId="{6D92CE38-0472-4D64-9DFD-5EEB1CD34414}" type="presParOf" srcId="{7A920FF9-B7D0-4EDA-BC55-444BF28E2F45}" destId="{9C8F948E-34A7-4E54-8A74-F604754B9E95}" srcOrd="2" destOrd="0" presId="urn:microsoft.com/office/officeart/2018/2/layout/IconVerticalSolidList"/>
    <dgm:cxn modelId="{ECD18CE1-3671-49F6-90E4-F6DDAB4C8F3D}" type="presParOf" srcId="{7A920FF9-B7D0-4EDA-BC55-444BF28E2F45}" destId="{7E6B2822-9C2F-4906-83F3-8D0ECF5EB129}" srcOrd="3" destOrd="0" presId="urn:microsoft.com/office/officeart/2018/2/layout/IconVerticalSolidList"/>
    <dgm:cxn modelId="{F63F06DC-1A1D-4BE8-AD31-DF754F17CC46}" type="presParOf" srcId="{F5F12852-C0B2-4B2A-8AFD-1396C1AD6BDA}" destId="{185C893E-8CFB-4181-95CA-76798BFA1F35}" srcOrd="5" destOrd="0" presId="urn:microsoft.com/office/officeart/2018/2/layout/IconVerticalSolidList"/>
    <dgm:cxn modelId="{FEF42ABE-97DA-4166-9815-EB095EDB3EFA}" type="presParOf" srcId="{F5F12852-C0B2-4B2A-8AFD-1396C1AD6BDA}" destId="{131D5B25-ABEB-40A9-9816-257D3171BF9F}" srcOrd="6" destOrd="0" presId="urn:microsoft.com/office/officeart/2018/2/layout/IconVerticalSolidList"/>
    <dgm:cxn modelId="{A62795D9-3A41-4E9E-A5E3-3A130FCC3177}" type="presParOf" srcId="{131D5B25-ABEB-40A9-9816-257D3171BF9F}" destId="{2E177A73-9EAF-4C6E-9CE7-FBC580D3B92E}" srcOrd="0" destOrd="0" presId="urn:microsoft.com/office/officeart/2018/2/layout/IconVerticalSolidList"/>
    <dgm:cxn modelId="{7C43AC3C-6408-4927-B12B-493369689A29}" type="presParOf" srcId="{131D5B25-ABEB-40A9-9816-257D3171BF9F}" destId="{269519C1-B9BF-4674-A1F0-BCEC2088EC9A}" srcOrd="1" destOrd="0" presId="urn:microsoft.com/office/officeart/2018/2/layout/IconVerticalSolidList"/>
    <dgm:cxn modelId="{706D4113-89E8-47BB-ACB2-254710DCD77B}" type="presParOf" srcId="{131D5B25-ABEB-40A9-9816-257D3171BF9F}" destId="{85F880FA-0D42-4721-8F2B-B7CE5380B49F}" srcOrd="2" destOrd="0" presId="urn:microsoft.com/office/officeart/2018/2/layout/IconVerticalSolidList"/>
    <dgm:cxn modelId="{9C61BDF2-7D89-4755-B813-2F489CAAC153}" type="presParOf" srcId="{131D5B25-ABEB-40A9-9816-257D3171BF9F}" destId="{3849F4AC-685D-4677-B94C-E6DE8328B5F6}" srcOrd="3" destOrd="0" presId="urn:microsoft.com/office/officeart/2018/2/layout/IconVerticalSolidList"/>
    <dgm:cxn modelId="{96ACA0F9-A461-4E00-941D-228CA036FBA1}" type="presParOf" srcId="{F5F12852-C0B2-4B2A-8AFD-1396C1AD6BDA}" destId="{599F1D14-073A-47DE-85D1-4DB7CF6EE059}" srcOrd="7" destOrd="0" presId="urn:microsoft.com/office/officeart/2018/2/layout/IconVerticalSolidList"/>
    <dgm:cxn modelId="{9740C8B8-BB59-46EA-8048-2FD01F000DD5}" type="presParOf" srcId="{F5F12852-C0B2-4B2A-8AFD-1396C1AD6BDA}" destId="{8937FCB8-84E2-4CB1-A691-D40CE1D6C33E}" srcOrd="8" destOrd="0" presId="urn:microsoft.com/office/officeart/2018/2/layout/IconVerticalSolidList"/>
    <dgm:cxn modelId="{A95C2734-9D26-44F3-9C77-E2E78E1B3FDC}" type="presParOf" srcId="{8937FCB8-84E2-4CB1-A691-D40CE1D6C33E}" destId="{37C87AB2-EBEC-4C38-8D4E-DC41F87A6450}" srcOrd="0" destOrd="0" presId="urn:microsoft.com/office/officeart/2018/2/layout/IconVerticalSolidList"/>
    <dgm:cxn modelId="{09F84309-7F22-4B84-A80E-DBCB7EB4B9D7}" type="presParOf" srcId="{8937FCB8-84E2-4CB1-A691-D40CE1D6C33E}" destId="{F1F8392C-4E97-4A47-BD35-61C30C3DA17E}" srcOrd="1" destOrd="0" presId="urn:microsoft.com/office/officeart/2018/2/layout/IconVerticalSolidList"/>
    <dgm:cxn modelId="{8F97ACEA-EB0F-4A58-87DE-7064261C7226}" type="presParOf" srcId="{8937FCB8-84E2-4CB1-A691-D40CE1D6C33E}" destId="{47E1A447-156C-4932-B360-73001123D65D}" srcOrd="2" destOrd="0" presId="urn:microsoft.com/office/officeart/2018/2/layout/IconVerticalSolidList"/>
    <dgm:cxn modelId="{537CAAA4-F93D-44CC-8BA8-C0F6BF77F5C4}" type="presParOf" srcId="{8937FCB8-84E2-4CB1-A691-D40CE1D6C33E}" destId="{B49244DA-B509-40E3-958F-B1488A8C6DF5}" srcOrd="3" destOrd="0" presId="urn:microsoft.com/office/officeart/2018/2/layout/IconVerticalSolidList"/>
    <dgm:cxn modelId="{7EA8CC36-B05B-426B-B87B-75691D5B4B96}" type="presParOf" srcId="{F5F12852-C0B2-4B2A-8AFD-1396C1AD6BDA}" destId="{EE651118-1DAA-404F-A8A0-442A2496B1A4}" srcOrd="9" destOrd="0" presId="urn:microsoft.com/office/officeart/2018/2/layout/IconVerticalSolidList"/>
    <dgm:cxn modelId="{98740D73-A58F-4F0F-B059-C23BDBCEFC75}" type="presParOf" srcId="{F5F12852-C0B2-4B2A-8AFD-1396C1AD6BDA}" destId="{6E1869E5-4D91-432D-8ABC-A1F464935D81}" srcOrd="10" destOrd="0" presId="urn:microsoft.com/office/officeart/2018/2/layout/IconVerticalSolidList"/>
    <dgm:cxn modelId="{4DD20A2F-EC08-489A-8026-7B5920B7B8DF}" type="presParOf" srcId="{6E1869E5-4D91-432D-8ABC-A1F464935D81}" destId="{7A65B434-14E0-4E9D-9DA7-1DF5648E9A33}" srcOrd="0" destOrd="0" presId="urn:microsoft.com/office/officeart/2018/2/layout/IconVerticalSolidList"/>
    <dgm:cxn modelId="{74CD7EBD-6F1B-47DD-9B77-8A364082D0DA}" type="presParOf" srcId="{6E1869E5-4D91-432D-8ABC-A1F464935D81}" destId="{78E889FC-3EE5-431D-8FE7-310E201D61FF}" srcOrd="1" destOrd="0" presId="urn:microsoft.com/office/officeart/2018/2/layout/IconVerticalSolidList"/>
    <dgm:cxn modelId="{FA53D3A7-B066-4098-845B-EE5D5014E06D}" type="presParOf" srcId="{6E1869E5-4D91-432D-8ABC-A1F464935D81}" destId="{99E1F1EA-55DC-4259-8562-1C48C7FE5C47}" srcOrd="2" destOrd="0" presId="urn:microsoft.com/office/officeart/2018/2/layout/IconVerticalSolidList"/>
    <dgm:cxn modelId="{A4B9A5F0-6971-4CAA-AD41-641CE0E88C02}" type="presParOf" srcId="{6E1869E5-4D91-432D-8ABC-A1F464935D81}" destId="{A590FD76-4CEB-4FD0-99B5-46150B8076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18582-F94A-4702-94F5-D57312A489C2}">
      <dsp:nvSpPr>
        <dsp:cNvPr id="0" name=""/>
        <dsp:cNvSpPr/>
      </dsp:nvSpPr>
      <dsp:spPr>
        <a:xfrm>
          <a:off x="0" y="321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841DF-E726-47B5-B488-03C98F80772C}">
      <dsp:nvSpPr>
        <dsp:cNvPr id="0" name=""/>
        <dsp:cNvSpPr/>
      </dsp:nvSpPr>
      <dsp:spPr>
        <a:xfrm>
          <a:off x="118690" y="91496"/>
          <a:ext cx="216012" cy="2158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B9B7B-9B12-4CED-BBB5-9E27645BF8DA}">
      <dsp:nvSpPr>
        <dsp:cNvPr id="0" name=""/>
        <dsp:cNvSpPr/>
      </dsp:nvSpPr>
      <dsp:spPr>
        <a:xfrm>
          <a:off x="453394" y="321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Overview of Key Components</a:t>
          </a:r>
        </a:p>
      </dsp:txBody>
      <dsp:txXfrm>
        <a:off x="453394" y="3213"/>
        <a:ext cx="6681785" cy="539503"/>
      </dsp:txXfrm>
    </dsp:sp>
    <dsp:sp modelId="{53D858C4-A148-4394-A5CB-078CFF558F62}">
      <dsp:nvSpPr>
        <dsp:cNvPr id="0" name=""/>
        <dsp:cNvSpPr/>
      </dsp:nvSpPr>
      <dsp:spPr>
        <a:xfrm>
          <a:off x="0" y="67759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08E0CE-DC16-4D97-86FC-E6EFDD56EE81}">
      <dsp:nvSpPr>
        <dsp:cNvPr id="0" name=""/>
        <dsp:cNvSpPr/>
      </dsp:nvSpPr>
      <dsp:spPr>
        <a:xfrm>
          <a:off x="118690" y="765876"/>
          <a:ext cx="216012" cy="2158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2E0C4-68C9-4A9A-9CCA-C6867EC26A86}">
      <dsp:nvSpPr>
        <dsp:cNvPr id="0" name=""/>
        <dsp:cNvSpPr/>
      </dsp:nvSpPr>
      <dsp:spPr>
        <a:xfrm>
          <a:off x="453394" y="67759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Introduction and Company Background</a:t>
          </a:r>
        </a:p>
      </dsp:txBody>
      <dsp:txXfrm>
        <a:off x="453394" y="677593"/>
        <a:ext cx="6681785" cy="539503"/>
      </dsp:txXfrm>
    </dsp:sp>
    <dsp:sp modelId="{DC94B5C8-29FB-4945-81FD-D55765185D95}">
      <dsp:nvSpPr>
        <dsp:cNvPr id="0" name=""/>
        <dsp:cNvSpPr/>
      </dsp:nvSpPr>
      <dsp:spPr>
        <a:xfrm>
          <a:off x="0" y="135197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05612-2A30-4D6C-8812-A657BA1519DF}">
      <dsp:nvSpPr>
        <dsp:cNvPr id="0" name=""/>
        <dsp:cNvSpPr/>
      </dsp:nvSpPr>
      <dsp:spPr>
        <a:xfrm>
          <a:off x="118690" y="1440256"/>
          <a:ext cx="216012" cy="2158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BB06B-B31C-4B1F-86CF-EBDF5AD5A9AA}">
      <dsp:nvSpPr>
        <dsp:cNvPr id="0" name=""/>
        <dsp:cNvSpPr/>
      </dsp:nvSpPr>
      <dsp:spPr>
        <a:xfrm>
          <a:off x="453394" y="135197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Brief description of Flight Foods Ltd and its operational context.</a:t>
          </a:r>
        </a:p>
      </dsp:txBody>
      <dsp:txXfrm>
        <a:off x="453394" y="1351973"/>
        <a:ext cx="6681785" cy="539503"/>
      </dsp:txXfrm>
    </dsp:sp>
    <dsp:sp modelId="{7EBCFE48-EC8F-4FF3-8EE9-5BF252F8088F}">
      <dsp:nvSpPr>
        <dsp:cNvPr id="0" name=""/>
        <dsp:cNvSpPr/>
      </dsp:nvSpPr>
      <dsp:spPr>
        <a:xfrm>
          <a:off x="0" y="202635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1A320F-5FD6-487B-9BDA-1AB5BEE60B36}">
      <dsp:nvSpPr>
        <dsp:cNvPr id="0" name=""/>
        <dsp:cNvSpPr/>
      </dsp:nvSpPr>
      <dsp:spPr>
        <a:xfrm>
          <a:off x="118690" y="2114636"/>
          <a:ext cx="216012" cy="2158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A2831-C607-4A23-B5AB-62D8519361A7}">
      <dsp:nvSpPr>
        <dsp:cNvPr id="0" name=""/>
        <dsp:cNvSpPr/>
      </dsp:nvSpPr>
      <dsp:spPr>
        <a:xfrm>
          <a:off x="453394" y="202635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Overview of the issues affecting food quality and company performance.</a:t>
          </a:r>
        </a:p>
      </dsp:txBody>
      <dsp:txXfrm>
        <a:off x="453394" y="2026353"/>
        <a:ext cx="6681785" cy="539503"/>
      </dsp:txXfrm>
    </dsp:sp>
    <dsp:sp modelId="{7705CBE8-F8DB-401D-AFF6-1ABC053A5777}">
      <dsp:nvSpPr>
        <dsp:cNvPr id="0" name=""/>
        <dsp:cNvSpPr/>
      </dsp:nvSpPr>
      <dsp:spPr>
        <a:xfrm>
          <a:off x="0" y="270073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177D7F-DE90-4A0A-8EC6-C6B8706142B7}">
      <dsp:nvSpPr>
        <dsp:cNvPr id="0" name=""/>
        <dsp:cNvSpPr/>
      </dsp:nvSpPr>
      <dsp:spPr>
        <a:xfrm>
          <a:off x="118690" y="2789015"/>
          <a:ext cx="216012" cy="2158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7BA7E-FF1B-47F8-AC58-395443D7E619}">
      <dsp:nvSpPr>
        <dsp:cNvPr id="0" name=""/>
        <dsp:cNvSpPr/>
      </dsp:nvSpPr>
      <dsp:spPr>
        <a:xfrm>
          <a:off x="453394" y="270073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Identification of Communication Problems Discussion of the main communication barriers within the organisation.</a:t>
          </a:r>
        </a:p>
      </dsp:txBody>
      <dsp:txXfrm>
        <a:off x="453394" y="2700733"/>
        <a:ext cx="6681785" cy="539503"/>
      </dsp:txXfrm>
    </dsp:sp>
    <dsp:sp modelId="{BB0E82EA-0AED-4BC4-A5A7-0CEC6028F987}">
      <dsp:nvSpPr>
        <dsp:cNvPr id="0" name=""/>
        <dsp:cNvSpPr/>
      </dsp:nvSpPr>
      <dsp:spPr>
        <a:xfrm>
          <a:off x="0" y="337511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3AA8DB-118E-4ECF-86A1-F7F7E796D2CE}">
      <dsp:nvSpPr>
        <dsp:cNvPr id="0" name=""/>
        <dsp:cNvSpPr/>
      </dsp:nvSpPr>
      <dsp:spPr>
        <a:xfrm>
          <a:off x="118690" y="3463395"/>
          <a:ext cx="216012" cy="21580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32289E-BE02-4B08-8366-B5E0ED51E889}">
      <dsp:nvSpPr>
        <dsp:cNvPr id="0" name=""/>
        <dsp:cNvSpPr/>
      </dsp:nvSpPr>
      <dsp:spPr>
        <a:xfrm>
          <a:off x="453394" y="337511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Theoretical Analysis - Application of relevant communication models:</a:t>
          </a:r>
        </a:p>
      </dsp:txBody>
      <dsp:txXfrm>
        <a:off x="453394" y="3375113"/>
        <a:ext cx="6681785" cy="539503"/>
      </dsp:txXfrm>
    </dsp:sp>
    <dsp:sp modelId="{FD548546-BAF4-4A39-9786-604413C2E61F}">
      <dsp:nvSpPr>
        <dsp:cNvPr id="0" name=""/>
        <dsp:cNvSpPr/>
      </dsp:nvSpPr>
      <dsp:spPr>
        <a:xfrm>
          <a:off x="0" y="404949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1DF967-0DB1-43CC-A47A-F40A0FEC5CC1}">
      <dsp:nvSpPr>
        <dsp:cNvPr id="0" name=""/>
        <dsp:cNvSpPr/>
      </dsp:nvSpPr>
      <dsp:spPr>
        <a:xfrm>
          <a:off x="118690" y="4137775"/>
          <a:ext cx="216012" cy="21580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AA076-6068-4A2E-98B9-04A7E11E6EF2}">
      <dsp:nvSpPr>
        <dsp:cNvPr id="0" name=""/>
        <dsp:cNvSpPr/>
      </dsp:nvSpPr>
      <dsp:spPr>
        <a:xfrm>
          <a:off x="453394" y="4049493"/>
          <a:ext cx="6681785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Shannon and Weaver ModelSchramm’s ModelBerlo’s SMCR Model</a:t>
          </a:r>
        </a:p>
      </dsp:txBody>
      <dsp:txXfrm>
        <a:off x="453394" y="4049493"/>
        <a:ext cx="6681785" cy="539503"/>
      </dsp:txXfrm>
    </dsp:sp>
    <dsp:sp modelId="{C9AEAEE0-5EEC-4BD6-95DF-B59234723098}">
      <dsp:nvSpPr>
        <dsp:cNvPr id="0" name=""/>
        <dsp:cNvSpPr/>
      </dsp:nvSpPr>
      <dsp:spPr>
        <a:xfrm>
          <a:off x="0" y="4723873"/>
          <a:ext cx="7216416" cy="3923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16C02-5D71-44DB-940D-1ECCAC19EC8E}">
      <dsp:nvSpPr>
        <dsp:cNvPr id="0" name=""/>
        <dsp:cNvSpPr/>
      </dsp:nvSpPr>
      <dsp:spPr>
        <a:xfrm>
          <a:off x="118806" y="4812155"/>
          <a:ext cx="216012" cy="21580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49548F-38A1-46B8-AEC3-1CBA938FAD4B}">
      <dsp:nvSpPr>
        <dsp:cNvPr id="0" name=""/>
        <dsp:cNvSpPr/>
      </dsp:nvSpPr>
      <dsp:spPr>
        <a:xfrm>
          <a:off x="453626" y="4723873"/>
          <a:ext cx="6592679" cy="539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97" tIns="57097" rIns="57097" bIns="570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Strategies to Overcome Barriers - Recommendations to improve communication, leadership, and staff </a:t>
          </a:r>
          <a:r>
            <a:rPr lang="en-US" sz="1400" kern="1200" dirty="0" err="1"/>
            <a:t>training.ConclusionSummary</a:t>
          </a:r>
          <a:r>
            <a:rPr lang="en-US" sz="1400" kern="1200" dirty="0"/>
            <a:t> of key insights and proposed solutions for Flight Foods Ltd.</a:t>
          </a:r>
        </a:p>
      </dsp:txBody>
      <dsp:txXfrm>
        <a:off x="453626" y="4723873"/>
        <a:ext cx="6592679" cy="539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99E3A3-A1D5-420C-BCD1-1A6B8922D2F6}">
      <dsp:nvSpPr>
        <dsp:cNvPr id="0" name=""/>
        <dsp:cNvSpPr/>
      </dsp:nvSpPr>
      <dsp:spPr>
        <a:xfrm>
          <a:off x="0" y="605982"/>
          <a:ext cx="660922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62848-76D0-4336-BE8B-F4F8524DE68E}">
      <dsp:nvSpPr>
        <dsp:cNvPr id="0" name=""/>
        <dsp:cNvSpPr/>
      </dsp:nvSpPr>
      <dsp:spPr>
        <a:xfrm>
          <a:off x="330461" y="443622"/>
          <a:ext cx="4626454" cy="3247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Flight Foods Ltd – Company Overview</a:t>
          </a:r>
          <a:endParaRPr lang="en-US" sz="1100" kern="1200"/>
        </a:p>
      </dsp:txBody>
      <dsp:txXfrm>
        <a:off x="346313" y="459474"/>
        <a:ext cx="4594750" cy="293016"/>
      </dsp:txXfrm>
    </dsp:sp>
    <dsp:sp modelId="{D1D2AFE8-1A68-4FE0-9B3F-3629AFA48C63}">
      <dsp:nvSpPr>
        <dsp:cNvPr id="0" name=""/>
        <dsp:cNvSpPr/>
      </dsp:nvSpPr>
      <dsp:spPr>
        <a:xfrm>
          <a:off x="0" y="1104942"/>
          <a:ext cx="660922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501799"/>
              <a:satOff val="-3757"/>
              <a:lumOff val="-40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FB2BEE-AE4E-42E9-A426-0B633FE622EA}">
      <dsp:nvSpPr>
        <dsp:cNvPr id="0" name=""/>
        <dsp:cNvSpPr/>
      </dsp:nvSpPr>
      <dsp:spPr>
        <a:xfrm>
          <a:off x="330461" y="942582"/>
          <a:ext cx="4626454" cy="324720"/>
        </a:xfrm>
        <a:prstGeom prst="roundRect">
          <a:avLst/>
        </a:prstGeom>
        <a:solidFill>
          <a:schemeClr val="accent5">
            <a:hueOff val="1501799"/>
            <a:satOff val="-3757"/>
            <a:lumOff val="-40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Nature of Business:</a:t>
          </a:r>
          <a:br>
            <a:rPr lang="en-GB" sz="1100" kern="1200"/>
          </a:br>
          <a:r>
            <a:rPr lang="en-GB" sz="1100" kern="1200"/>
            <a:t>Manufacturer and supplier of ready-made meals for </a:t>
          </a:r>
          <a:r>
            <a:rPr lang="en-GB" sz="1100" b="1" kern="1200"/>
            <a:t>airlines</a:t>
          </a:r>
          <a:r>
            <a:rPr lang="en-GB" sz="1100" kern="1200"/>
            <a:t>.</a:t>
          </a:r>
          <a:endParaRPr lang="en-US" sz="1100" kern="1200"/>
        </a:p>
      </dsp:txBody>
      <dsp:txXfrm>
        <a:off x="346313" y="958434"/>
        <a:ext cx="4594750" cy="293016"/>
      </dsp:txXfrm>
    </dsp:sp>
    <dsp:sp modelId="{8017ED45-17C7-4479-981D-FDB1BB737604}">
      <dsp:nvSpPr>
        <dsp:cNvPr id="0" name=""/>
        <dsp:cNvSpPr/>
      </dsp:nvSpPr>
      <dsp:spPr>
        <a:xfrm>
          <a:off x="0" y="1603902"/>
          <a:ext cx="6609220" cy="27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3003598"/>
              <a:satOff val="-7513"/>
              <a:lumOff val="-81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BC001-F693-41CF-81AE-7EB88CFD7F40}">
      <dsp:nvSpPr>
        <dsp:cNvPr id="0" name=""/>
        <dsp:cNvSpPr/>
      </dsp:nvSpPr>
      <dsp:spPr>
        <a:xfrm>
          <a:off x="330461" y="1441542"/>
          <a:ext cx="4626454" cy="324720"/>
        </a:xfrm>
        <a:prstGeom prst="roundRect">
          <a:avLst/>
        </a:prstGeom>
        <a:solidFill>
          <a:schemeClr val="accent5">
            <a:hueOff val="3003598"/>
            <a:satOff val="-7513"/>
            <a:lumOff val="-81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Company Size:</a:t>
          </a:r>
          <a:br>
            <a:rPr lang="en-GB" sz="1100" kern="1200"/>
          </a:br>
          <a:r>
            <a:rPr lang="en-GB" sz="1100" kern="1200"/>
            <a:t>Medium-sized operation with approximately </a:t>
          </a:r>
          <a:r>
            <a:rPr lang="en-GB" sz="1100" b="1" kern="1200"/>
            <a:t>40 factory employees</a:t>
          </a:r>
          <a:r>
            <a:rPr lang="en-GB" sz="1100" kern="1200"/>
            <a:t>.</a:t>
          </a:r>
          <a:endParaRPr lang="en-US" sz="1100" kern="1200"/>
        </a:p>
      </dsp:txBody>
      <dsp:txXfrm>
        <a:off x="346313" y="1457394"/>
        <a:ext cx="4594750" cy="293016"/>
      </dsp:txXfrm>
    </dsp:sp>
    <dsp:sp modelId="{396D390A-01E6-4A07-AEEB-EBF5D688A51C}">
      <dsp:nvSpPr>
        <dsp:cNvPr id="0" name=""/>
        <dsp:cNvSpPr/>
      </dsp:nvSpPr>
      <dsp:spPr>
        <a:xfrm>
          <a:off x="0" y="2102862"/>
          <a:ext cx="6609220" cy="6410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505397"/>
              <a:satOff val="-11270"/>
              <a:lumOff val="-12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2949" tIns="229108" rIns="512949" bIns="78232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Staff aged between </a:t>
          </a:r>
          <a:r>
            <a:rPr lang="en-GB" sz="1100" b="1" kern="1200"/>
            <a:t>16 and 60 years old</a:t>
          </a:r>
          <a:r>
            <a:rPr lang="en-GB" sz="1100" kern="1200"/>
            <a:t>.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Workers come from </a:t>
          </a:r>
          <a:r>
            <a:rPr lang="en-GB" sz="1100" b="1" kern="1200"/>
            <a:t>five distinct cultural and linguistic groups</a:t>
          </a:r>
          <a:r>
            <a:rPr lang="en-GB" sz="1100" kern="1200"/>
            <a:t>.</a:t>
          </a:r>
          <a:endParaRPr lang="en-US" sz="1100" kern="1200"/>
        </a:p>
      </dsp:txBody>
      <dsp:txXfrm>
        <a:off x="0" y="2102862"/>
        <a:ext cx="6609220" cy="641024"/>
      </dsp:txXfrm>
    </dsp:sp>
    <dsp:sp modelId="{0DA080D3-E8FA-47BD-882E-018FD10C65B2}">
      <dsp:nvSpPr>
        <dsp:cNvPr id="0" name=""/>
        <dsp:cNvSpPr/>
      </dsp:nvSpPr>
      <dsp:spPr>
        <a:xfrm>
          <a:off x="330461" y="1940502"/>
          <a:ext cx="4626454" cy="324720"/>
        </a:xfrm>
        <a:prstGeom prst="roundRect">
          <a:avLst/>
        </a:prstGeom>
        <a:solidFill>
          <a:schemeClr val="accent5">
            <a:hueOff val="4505397"/>
            <a:satOff val="-11270"/>
            <a:lumOff val="-1225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Workforce Composition:</a:t>
          </a:r>
          <a:endParaRPr lang="en-US" sz="1100" kern="1200" dirty="0"/>
        </a:p>
      </dsp:txBody>
      <dsp:txXfrm>
        <a:off x="346313" y="1956354"/>
        <a:ext cx="4594750" cy="293016"/>
      </dsp:txXfrm>
    </dsp:sp>
    <dsp:sp modelId="{1867619C-59FE-4327-A4BF-57064E8E583F}">
      <dsp:nvSpPr>
        <dsp:cNvPr id="0" name=""/>
        <dsp:cNvSpPr/>
      </dsp:nvSpPr>
      <dsp:spPr>
        <a:xfrm>
          <a:off x="0" y="2965647"/>
          <a:ext cx="6609220" cy="6410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6007196"/>
              <a:satOff val="-15026"/>
              <a:lumOff val="-163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2949" tIns="229108" rIns="512949" bIns="78232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Large, well-lit, and well-ventilated space.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b="1" kern="1200"/>
            <a:t>Old and noisy machinery</a:t>
          </a:r>
          <a:r>
            <a:rPr lang="en-GB" sz="1100" kern="1200"/>
            <a:t> impacts communication on the floor.</a:t>
          </a:r>
          <a:endParaRPr lang="en-US" sz="1100" kern="1200"/>
        </a:p>
      </dsp:txBody>
      <dsp:txXfrm>
        <a:off x="0" y="2965647"/>
        <a:ext cx="6609220" cy="641024"/>
      </dsp:txXfrm>
    </dsp:sp>
    <dsp:sp modelId="{A6C7C7B8-0748-48E9-9B5E-D63F2897B61F}">
      <dsp:nvSpPr>
        <dsp:cNvPr id="0" name=""/>
        <dsp:cNvSpPr/>
      </dsp:nvSpPr>
      <dsp:spPr>
        <a:xfrm>
          <a:off x="330461" y="2803287"/>
          <a:ext cx="4626454" cy="324720"/>
        </a:xfrm>
        <a:prstGeom prst="roundRect">
          <a:avLst/>
        </a:prstGeom>
        <a:solidFill>
          <a:schemeClr val="accent5">
            <a:hueOff val="6007196"/>
            <a:satOff val="-15026"/>
            <a:lumOff val="-163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Factory Conditions:</a:t>
          </a:r>
          <a:endParaRPr lang="en-US" sz="1100" kern="1200"/>
        </a:p>
      </dsp:txBody>
      <dsp:txXfrm>
        <a:off x="346313" y="2819139"/>
        <a:ext cx="4594750" cy="293016"/>
      </dsp:txXfrm>
    </dsp:sp>
    <dsp:sp modelId="{AB4308EF-82BB-4487-831F-707F6F02EFDF}">
      <dsp:nvSpPr>
        <dsp:cNvPr id="0" name=""/>
        <dsp:cNvSpPr/>
      </dsp:nvSpPr>
      <dsp:spPr>
        <a:xfrm>
          <a:off x="0" y="3828432"/>
          <a:ext cx="6609220" cy="6410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7508995"/>
              <a:satOff val="-18783"/>
              <a:lumOff val="-20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2949" tIns="229108" rIns="512949" bIns="78232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Floor Manager: </a:t>
          </a:r>
          <a:r>
            <a:rPr lang="en-GB" sz="1100" b="1" kern="1200"/>
            <a:t>Gary</a:t>
          </a:r>
          <a:r>
            <a:rPr lang="en-GB" sz="1100" kern="1200"/>
            <a:t>, an Englishman from London’s East End.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Responsible for training and supervising staff with limited English proficiency.</a:t>
          </a:r>
          <a:endParaRPr lang="en-US" sz="1100" kern="1200" dirty="0"/>
        </a:p>
      </dsp:txBody>
      <dsp:txXfrm>
        <a:off x="0" y="3828432"/>
        <a:ext cx="6609220" cy="641024"/>
      </dsp:txXfrm>
    </dsp:sp>
    <dsp:sp modelId="{75778153-B973-4649-9F4D-D8655D8FC50C}">
      <dsp:nvSpPr>
        <dsp:cNvPr id="0" name=""/>
        <dsp:cNvSpPr/>
      </dsp:nvSpPr>
      <dsp:spPr>
        <a:xfrm>
          <a:off x="330461" y="3666072"/>
          <a:ext cx="4626454" cy="324720"/>
        </a:xfrm>
        <a:prstGeom prst="roundRect">
          <a:avLst/>
        </a:prstGeom>
        <a:solidFill>
          <a:schemeClr val="accent5">
            <a:hueOff val="7508995"/>
            <a:satOff val="-18783"/>
            <a:lumOff val="-20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Management:</a:t>
          </a:r>
          <a:endParaRPr lang="en-US" sz="1100" kern="1200"/>
        </a:p>
      </dsp:txBody>
      <dsp:txXfrm>
        <a:off x="346313" y="3681924"/>
        <a:ext cx="4594750" cy="293016"/>
      </dsp:txXfrm>
    </dsp:sp>
    <dsp:sp modelId="{C32B2819-2F12-49C2-9E3A-6C455F5B5EA6}">
      <dsp:nvSpPr>
        <dsp:cNvPr id="0" name=""/>
        <dsp:cNvSpPr/>
      </dsp:nvSpPr>
      <dsp:spPr>
        <a:xfrm>
          <a:off x="0" y="4691217"/>
          <a:ext cx="6609220" cy="623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9010794"/>
              <a:satOff val="-22539"/>
              <a:lumOff val="-24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12949" tIns="229108" rIns="512949" bIns="78232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The company is </a:t>
          </a:r>
          <a:r>
            <a:rPr lang="en-GB" sz="1100" b="1" kern="1200"/>
            <a:t>losing airline contracts</a:t>
          </a:r>
          <a:r>
            <a:rPr lang="en-GB" sz="1100" kern="1200"/>
            <a:t> due to poor food standards, hygiene issues, and product errors (e.g., meat found in vegetarian meals).</a:t>
          </a:r>
          <a:endParaRPr lang="en-US" sz="1100" kern="1200"/>
        </a:p>
      </dsp:txBody>
      <dsp:txXfrm>
        <a:off x="0" y="4691217"/>
        <a:ext cx="6609220" cy="623700"/>
      </dsp:txXfrm>
    </dsp:sp>
    <dsp:sp modelId="{2DC243FA-A521-4CFC-81CD-366E26727251}">
      <dsp:nvSpPr>
        <dsp:cNvPr id="0" name=""/>
        <dsp:cNvSpPr/>
      </dsp:nvSpPr>
      <dsp:spPr>
        <a:xfrm>
          <a:off x="330461" y="4528857"/>
          <a:ext cx="4626454" cy="324720"/>
        </a:xfrm>
        <a:prstGeom prst="roundRect">
          <a:avLst/>
        </a:prstGeom>
        <a:solidFill>
          <a:schemeClr val="accent5">
            <a:hueOff val="9010794"/>
            <a:satOff val="-22539"/>
            <a:lumOff val="-2451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4869" tIns="0" rIns="174869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Current Challenge:</a:t>
          </a:r>
          <a:endParaRPr lang="en-US" sz="1100" kern="1200"/>
        </a:p>
      </dsp:txBody>
      <dsp:txXfrm>
        <a:off x="346313" y="4544709"/>
        <a:ext cx="4594750" cy="293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DA9CF9-D550-4FC1-937D-918CE29203C1}">
      <dsp:nvSpPr>
        <dsp:cNvPr id="0" name=""/>
        <dsp:cNvSpPr/>
      </dsp:nvSpPr>
      <dsp:spPr>
        <a:xfrm>
          <a:off x="0" y="143450"/>
          <a:ext cx="7216416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The Problem Situation at Flight Foods Ltd</a:t>
          </a:r>
          <a:endParaRPr lang="en-US" sz="1600" kern="1200"/>
        </a:p>
      </dsp:txBody>
      <dsp:txXfrm>
        <a:off x="18734" y="162184"/>
        <a:ext cx="7178948" cy="346292"/>
      </dsp:txXfrm>
    </dsp:sp>
    <dsp:sp modelId="{6821220C-1FAB-4AE3-B2EE-1488D766EAA3}">
      <dsp:nvSpPr>
        <dsp:cNvPr id="0" name=""/>
        <dsp:cNvSpPr/>
      </dsp:nvSpPr>
      <dsp:spPr>
        <a:xfrm>
          <a:off x="0" y="573290"/>
          <a:ext cx="7216416" cy="383760"/>
        </a:xfrm>
        <a:prstGeom prst="roundRect">
          <a:avLst/>
        </a:prstGeom>
        <a:solidFill>
          <a:schemeClr val="accent2">
            <a:hueOff val="1414419"/>
            <a:satOff val="-5328"/>
            <a:lumOff val="4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Declining Business Performance:</a:t>
          </a:r>
          <a:endParaRPr lang="en-US" sz="1600" kern="1200"/>
        </a:p>
      </dsp:txBody>
      <dsp:txXfrm>
        <a:off x="18734" y="592024"/>
        <a:ext cx="7178948" cy="346292"/>
      </dsp:txXfrm>
    </dsp:sp>
    <dsp:sp modelId="{73F0D501-8D92-4744-873D-5BEFB3C2E84F}">
      <dsp:nvSpPr>
        <dsp:cNvPr id="0" name=""/>
        <dsp:cNvSpPr/>
      </dsp:nvSpPr>
      <dsp:spPr>
        <a:xfrm>
          <a:off x="0" y="957050"/>
          <a:ext cx="7216416" cy="264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Airlines have </a:t>
          </a:r>
          <a:r>
            <a:rPr lang="en-GB" sz="1200" b="1" kern="1200"/>
            <a:t>reduced or cancelled contracts</a:t>
          </a:r>
          <a:r>
            <a:rPr lang="en-GB" sz="1200" kern="1200"/>
            <a:t> due to poor food quality.</a:t>
          </a:r>
          <a:endParaRPr lang="en-US" sz="1200" kern="1200"/>
        </a:p>
      </dsp:txBody>
      <dsp:txXfrm>
        <a:off x="0" y="957050"/>
        <a:ext cx="7216416" cy="264960"/>
      </dsp:txXfrm>
    </dsp:sp>
    <dsp:sp modelId="{B2EC2F30-25FE-4B37-BD30-1850ED5A44F7}">
      <dsp:nvSpPr>
        <dsp:cNvPr id="0" name=""/>
        <dsp:cNvSpPr/>
      </dsp:nvSpPr>
      <dsp:spPr>
        <a:xfrm>
          <a:off x="0" y="1222010"/>
          <a:ext cx="7216416" cy="383760"/>
        </a:xfrm>
        <a:prstGeom prst="roundRect">
          <a:avLst/>
        </a:prstGeom>
        <a:solidFill>
          <a:schemeClr val="accent2">
            <a:hueOff val="2828839"/>
            <a:satOff val="-10655"/>
            <a:lumOff val="8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Customer Complaints Include:</a:t>
          </a:r>
          <a:endParaRPr lang="en-US" sz="1600" kern="1200"/>
        </a:p>
      </dsp:txBody>
      <dsp:txXfrm>
        <a:off x="18734" y="1240744"/>
        <a:ext cx="7178948" cy="346292"/>
      </dsp:txXfrm>
    </dsp:sp>
    <dsp:sp modelId="{6C397828-6CA9-4569-99EB-284864409A72}">
      <dsp:nvSpPr>
        <dsp:cNvPr id="0" name=""/>
        <dsp:cNvSpPr/>
      </dsp:nvSpPr>
      <dsp:spPr>
        <a:xfrm>
          <a:off x="0" y="1605770"/>
          <a:ext cx="7216416" cy="612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Undercooked food</a:t>
          </a:r>
          <a:r>
            <a:rPr lang="en-GB" sz="1200" kern="1200"/>
            <a:t> and inconsistent meal quality.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Poor packaging</a:t>
          </a:r>
          <a:r>
            <a:rPr lang="en-GB" sz="1200" kern="1200"/>
            <a:t> and presentation.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Cross-contamination</a:t>
          </a:r>
          <a:r>
            <a:rPr lang="en-GB" sz="1200" kern="1200"/>
            <a:t> – meat found in vegetarian meals.</a:t>
          </a:r>
          <a:endParaRPr lang="en-US" sz="1200" kern="1200"/>
        </a:p>
      </dsp:txBody>
      <dsp:txXfrm>
        <a:off x="0" y="1605770"/>
        <a:ext cx="7216416" cy="612720"/>
      </dsp:txXfrm>
    </dsp:sp>
    <dsp:sp modelId="{177C74BE-5B25-4068-A850-AE717BAE1270}">
      <dsp:nvSpPr>
        <dsp:cNvPr id="0" name=""/>
        <dsp:cNvSpPr/>
      </dsp:nvSpPr>
      <dsp:spPr>
        <a:xfrm>
          <a:off x="0" y="2218490"/>
          <a:ext cx="7216416" cy="383760"/>
        </a:xfrm>
        <a:prstGeom prst="roundRect">
          <a:avLst/>
        </a:prstGeom>
        <a:solidFill>
          <a:schemeClr val="accent2">
            <a:hueOff val="4243259"/>
            <a:satOff val="-15983"/>
            <a:lumOff val="13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Internal Causes Identified:</a:t>
          </a:r>
          <a:endParaRPr lang="en-US" sz="1600" kern="1200"/>
        </a:p>
      </dsp:txBody>
      <dsp:txXfrm>
        <a:off x="18734" y="2237224"/>
        <a:ext cx="7178948" cy="346292"/>
      </dsp:txXfrm>
    </dsp:sp>
    <dsp:sp modelId="{681EAEB5-56DB-4EFE-9A49-27EE4F24ACAE}">
      <dsp:nvSpPr>
        <dsp:cNvPr id="0" name=""/>
        <dsp:cNvSpPr/>
      </dsp:nvSpPr>
      <dsp:spPr>
        <a:xfrm>
          <a:off x="0" y="2602250"/>
          <a:ext cx="7216416" cy="81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Lack of staff training</a:t>
          </a:r>
          <a:r>
            <a:rPr lang="en-GB" sz="1200" kern="1200"/>
            <a:t> in food hygiene and safety.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Communication breakdown</a:t>
          </a:r>
          <a:r>
            <a:rPr lang="en-GB" sz="1200" kern="1200"/>
            <a:t> between manager and staff.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Language barriers</a:t>
          </a:r>
          <a:r>
            <a:rPr lang="en-GB" sz="1200" kern="1200"/>
            <a:t> – most employees have limited English.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Cultural differences</a:t>
          </a:r>
          <a:r>
            <a:rPr lang="en-GB" sz="1200" kern="1200"/>
            <a:t> affecting understanding and compliance.</a:t>
          </a:r>
          <a:endParaRPr lang="en-US" sz="1200" kern="1200"/>
        </a:p>
      </dsp:txBody>
      <dsp:txXfrm>
        <a:off x="0" y="2602250"/>
        <a:ext cx="7216416" cy="811440"/>
      </dsp:txXfrm>
    </dsp:sp>
    <dsp:sp modelId="{80D96C36-A91D-4C62-9FDD-5500710CFAF8}">
      <dsp:nvSpPr>
        <dsp:cNvPr id="0" name=""/>
        <dsp:cNvSpPr/>
      </dsp:nvSpPr>
      <dsp:spPr>
        <a:xfrm>
          <a:off x="0" y="3413690"/>
          <a:ext cx="7216416" cy="383760"/>
        </a:xfrm>
        <a:prstGeom prst="roundRect">
          <a:avLst/>
        </a:prstGeom>
        <a:solidFill>
          <a:schemeClr val="accent2">
            <a:hueOff val="5657678"/>
            <a:satOff val="-21310"/>
            <a:lumOff val="17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Workplace Environment:</a:t>
          </a:r>
          <a:endParaRPr lang="en-US" sz="1600" kern="1200"/>
        </a:p>
      </dsp:txBody>
      <dsp:txXfrm>
        <a:off x="18734" y="3432424"/>
        <a:ext cx="7178948" cy="346292"/>
      </dsp:txXfrm>
    </dsp:sp>
    <dsp:sp modelId="{B4E21861-1B90-4E41-8128-89EF9AC5FE88}">
      <dsp:nvSpPr>
        <dsp:cNvPr id="0" name=""/>
        <dsp:cNvSpPr/>
      </dsp:nvSpPr>
      <dsp:spPr>
        <a:xfrm>
          <a:off x="0" y="3797450"/>
          <a:ext cx="7216416" cy="41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b="1" kern="1200"/>
            <a:t>Old, noisy machinery</a:t>
          </a:r>
          <a:r>
            <a:rPr lang="en-GB" sz="1200" kern="1200"/>
            <a:t> creates physical noise barriers.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Written signs (in English only) fail to communicate effectively to all workers.</a:t>
          </a:r>
          <a:endParaRPr lang="en-US" sz="1200" kern="1200"/>
        </a:p>
      </dsp:txBody>
      <dsp:txXfrm>
        <a:off x="0" y="3797450"/>
        <a:ext cx="7216416" cy="414000"/>
      </dsp:txXfrm>
    </dsp:sp>
    <dsp:sp modelId="{023A9F27-944E-4E40-95EC-014B07FCF36F}">
      <dsp:nvSpPr>
        <dsp:cNvPr id="0" name=""/>
        <dsp:cNvSpPr/>
      </dsp:nvSpPr>
      <dsp:spPr>
        <a:xfrm>
          <a:off x="0" y="4211450"/>
          <a:ext cx="7216416" cy="383760"/>
        </a:xfrm>
        <a:prstGeom prst="roundRect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Example of Poor Practice:</a:t>
          </a:r>
          <a:endParaRPr lang="en-US" sz="1600" kern="1200"/>
        </a:p>
      </dsp:txBody>
      <dsp:txXfrm>
        <a:off x="18734" y="4230184"/>
        <a:ext cx="7178948" cy="346292"/>
      </dsp:txXfrm>
    </dsp:sp>
    <dsp:sp modelId="{7521FC31-DF1A-4E42-A520-015DDF58782B}">
      <dsp:nvSpPr>
        <dsp:cNvPr id="0" name=""/>
        <dsp:cNvSpPr/>
      </dsp:nvSpPr>
      <dsp:spPr>
        <a:xfrm>
          <a:off x="0" y="4595210"/>
          <a:ext cx="7216416" cy="372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121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Manager (Gary) himself fails to model proper hygiene — e.g., dirty uniform, poor hair management — sending mixed messages to staff.</a:t>
          </a:r>
          <a:endParaRPr lang="en-US" sz="1200" kern="1200"/>
        </a:p>
      </dsp:txBody>
      <dsp:txXfrm>
        <a:off x="0" y="4595210"/>
        <a:ext cx="7216416" cy="3726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3CB11-F1CC-4806-8069-9F110537B94D}">
      <dsp:nvSpPr>
        <dsp:cNvPr id="0" name=""/>
        <dsp:cNvSpPr/>
      </dsp:nvSpPr>
      <dsp:spPr>
        <a:xfrm>
          <a:off x="0" y="220078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/>
            <a:t>Components:</a:t>
          </a:r>
          <a:endParaRPr lang="en-US" sz="1000" kern="1200"/>
        </a:p>
      </dsp:txBody>
      <dsp:txXfrm>
        <a:off x="0" y="220078"/>
        <a:ext cx="1750958" cy="1050575"/>
      </dsp:txXfrm>
    </dsp:sp>
    <dsp:sp modelId="{A0AD349B-F36E-48F9-9B9D-2EB22EB6C6E7}">
      <dsp:nvSpPr>
        <dsp:cNvPr id="0" name=""/>
        <dsp:cNvSpPr/>
      </dsp:nvSpPr>
      <dsp:spPr>
        <a:xfrm>
          <a:off x="1928261" y="272040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baseline="0"/>
            <a:t>Sender</a:t>
          </a:r>
          <a:r>
            <a:rPr lang="en-US" sz="1000" b="0" i="0" kern="1200" baseline="0"/>
            <a:t> – person who transmits the message (e.g., Gary).</a:t>
          </a:r>
          <a:endParaRPr lang="en-US" sz="1000" kern="1200"/>
        </a:p>
      </dsp:txBody>
      <dsp:txXfrm>
        <a:off x="1928261" y="272040"/>
        <a:ext cx="1750958" cy="1050575"/>
      </dsp:txXfrm>
    </dsp:sp>
    <dsp:sp modelId="{C3E17F8B-EAAC-412C-8EA8-1F6C2DBB57A2}">
      <dsp:nvSpPr>
        <dsp:cNvPr id="0" name=""/>
        <dsp:cNvSpPr/>
      </dsp:nvSpPr>
      <dsp:spPr>
        <a:xfrm>
          <a:off x="3854316" y="272040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baseline="0"/>
            <a:t>Encoder</a:t>
          </a:r>
          <a:r>
            <a:rPr lang="en-US" sz="1000" b="0" i="0" kern="1200" baseline="0"/>
            <a:t> – converts ideas into a message (spoken words or signs).</a:t>
          </a:r>
          <a:endParaRPr lang="en-US" sz="1000" kern="1200"/>
        </a:p>
      </dsp:txBody>
      <dsp:txXfrm>
        <a:off x="3854316" y="272040"/>
        <a:ext cx="1750958" cy="1050575"/>
      </dsp:txXfrm>
    </dsp:sp>
    <dsp:sp modelId="{DA816D80-C296-4F6C-8856-84B2B9F5300B}">
      <dsp:nvSpPr>
        <dsp:cNvPr id="0" name=""/>
        <dsp:cNvSpPr/>
      </dsp:nvSpPr>
      <dsp:spPr>
        <a:xfrm>
          <a:off x="5780371" y="272040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baseline="0"/>
            <a:t>Channel</a:t>
          </a:r>
          <a:r>
            <a:rPr lang="en-US" sz="1000" b="0" i="0" kern="1200" baseline="0"/>
            <a:t> – medium of communication (verbal instructions, written signs).</a:t>
          </a:r>
          <a:endParaRPr lang="en-US" sz="1000" kern="1200"/>
        </a:p>
      </dsp:txBody>
      <dsp:txXfrm>
        <a:off x="5780371" y="272040"/>
        <a:ext cx="1750958" cy="1050575"/>
      </dsp:txXfrm>
    </dsp:sp>
    <dsp:sp modelId="{78EA9F05-BB00-4FEE-B3EE-166F697650E7}">
      <dsp:nvSpPr>
        <dsp:cNvPr id="0" name=""/>
        <dsp:cNvSpPr/>
      </dsp:nvSpPr>
      <dsp:spPr>
        <a:xfrm>
          <a:off x="2207" y="1497711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baseline="0"/>
            <a:t>Noise</a:t>
          </a:r>
          <a:r>
            <a:rPr lang="en-US" sz="1000" b="0" i="0" kern="1200" baseline="0"/>
            <a:t> – anything that </a:t>
          </a:r>
          <a:r>
            <a:rPr lang="en-US" sz="1000" b="1" i="0" kern="1200" baseline="0"/>
            <a:t>distorts or blocks the message</a:t>
          </a:r>
          <a:r>
            <a:rPr lang="en-US" sz="1000" b="0" i="0" kern="1200" baseline="0"/>
            <a:t>.</a:t>
          </a:r>
          <a:endParaRPr lang="en-US" sz="1000" kern="1200"/>
        </a:p>
      </dsp:txBody>
      <dsp:txXfrm>
        <a:off x="2207" y="1497711"/>
        <a:ext cx="1750958" cy="1050575"/>
      </dsp:txXfrm>
    </dsp:sp>
    <dsp:sp modelId="{56857EAB-3181-41ED-AF6C-353859B367FB}">
      <dsp:nvSpPr>
        <dsp:cNvPr id="0" name=""/>
        <dsp:cNvSpPr/>
      </dsp:nvSpPr>
      <dsp:spPr>
        <a:xfrm>
          <a:off x="1928261" y="1497711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baseline="0" dirty="0"/>
            <a:t>Decoder</a:t>
          </a:r>
          <a:r>
            <a:rPr lang="en-US" sz="1000" b="0" i="0" kern="1200" baseline="0" dirty="0"/>
            <a:t> – person who receives and interprets the message (staff).</a:t>
          </a:r>
          <a:endParaRPr lang="en-US" sz="1000" kern="1200" dirty="0"/>
        </a:p>
      </dsp:txBody>
      <dsp:txXfrm>
        <a:off x="1928261" y="1497711"/>
        <a:ext cx="1750958" cy="1050575"/>
      </dsp:txXfrm>
    </dsp:sp>
    <dsp:sp modelId="{56DE8919-73AF-4C38-B9F6-1580EB2BAD32}">
      <dsp:nvSpPr>
        <dsp:cNvPr id="0" name=""/>
        <dsp:cNvSpPr/>
      </dsp:nvSpPr>
      <dsp:spPr>
        <a:xfrm>
          <a:off x="3854316" y="1497711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0" kern="1200" baseline="0"/>
            <a:t>Receiver</a:t>
          </a:r>
          <a:r>
            <a:rPr lang="en-US" sz="1000" b="0" i="0" kern="1200" baseline="0"/>
            <a:t> – intended recipient (staff following instructions).</a:t>
          </a:r>
          <a:endParaRPr lang="en-US" sz="1000" kern="1200"/>
        </a:p>
      </dsp:txBody>
      <dsp:txXfrm>
        <a:off x="3854316" y="1497711"/>
        <a:ext cx="1750958" cy="1050575"/>
      </dsp:txXfrm>
    </dsp:sp>
    <dsp:sp modelId="{BD3CFDD8-EDAF-4648-BE4B-C55E2C00DD24}">
      <dsp:nvSpPr>
        <dsp:cNvPr id="0" name=""/>
        <dsp:cNvSpPr/>
      </dsp:nvSpPr>
      <dsp:spPr>
        <a:xfrm>
          <a:off x="5780371" y="1497711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Emphasizes the impact of </a:t>
          </a:r>
          <a:r>
            <a:rPr lang="en-US" sz="1000" b="1" i="0" kern="1200" baseline="0" dirty="0"/>
            <a:t>noise and distortion</a:t>
          </a:r>
          <a:r>
            <a:rPr lang="en-US" sz="1000" b="0" i="0" kern="1200" baseline="0" dirty="0"/>
            <a:t> in communication.</a:t>
          </a:r>
          <a:endParaRPr lang="en-US" sz="1000" kern="1200" dirty="0"/>
        </a:p>
      </dsp:txBody>
      <dsp:txXfrm>
        <a:off x="5780371" y="1497711"/>
        <a:ext cx="1750958" cy="1050575"/>
      </dsp:txXfrm>
    </dsp:sp>
    <dsp:sp modelId="{306D019D-3746-4080-A109-7F38BC4BCBC8}">
      <dsp:nvSpPr>
        <dsp:cNvPr id="0" name=""/>
        <dsp:cNvSpPr/>
      </dsp:nvSpPr>
      <dsp:spPr>
        <a:xfrm>
          <a:off x="2207" y="2723382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Application to Flight Foods Ltd</a:t>
          </a:r>
          <a:endParaRPr lang="en-US" sz="1000" kern="1200"/>
        </a:p>
      </dsp:txBody>
      <dsp:txXfrm>
        <a:off x="2207" y="2723382"/>
        <a:ext cx="1750958" cy="1050575"/>
      </dsp:txXfrm>
    </dsp:sp>
    <dsp:sp modelId="{0F20227B-E717-4D0A-BF9C-1638B33BE9AF}">
      <dsp:nvSpPr>
        <dsp:cNvPr id="0" name=""/>
        <dsp:cNvSpPr/>
      </dsp:nvSpPr>
      <dsp:spPr>
        <a:xfrm>
          <a:off x="1928261" y="2723382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Sender:</a:t>
          </a:r>
          <a:r>
            <a:rPr lang="en-GB" sz="1000" kern="1200"/>
            <a:t> Gary (floor manager) giving instructions.</a:t>
          </a:r>
          <a:endParaRPr lang="en-US" sz="1000" kern="1200"/>
        </a:p>
      </dsp:txBody>
      <dsp:txXfrm>
        <a:off x="1928261" y="2723382"/>
        <a:ext cx="1750958" cy="1050575"/>
      </dsp:txXfrm>
    </dsp:sp>
    <dsp:sp modelId="{02A75607-6B65-4405-88EC-ACC91F4F4929}">
      <dsp:nvSpPr>
        <dsp:cNvPr id="0" name=""/>
        <dsp:cNvSpPr/>
      </dsp:nvSpPr>
      <dsp:spPr>
        <a:xfrm>
          <a:off x="3854316" y="2723382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Encoder/Channel:</a:t>
          </a:r>
          <a:r>
            <a:rPr lang="en-GB" sz="1000" kern="1200"/>
            <a:t> Spoken words and signs on walls.</a:t>
          </a:r>
          <a:endParaRPr lang="en-US" sz="1000" kern="1200"/>
        </a:p>
      </dsp:txBody>
      <dsp:txXfrm>
        <a:off x="3854316" y="2723382"/>
        <a:ext cx="1750958" cy="1050575"/>
      </dsp:txXfrm>
    </dsp:sp>
    <dsp:sp modelId="{2CC5D648-B6C1-4ACE-8305-65E9C54DDAA4}">
      <dsp:nvSpPr>
        <dsp:cNvPr id="0" name=""/>
        <dsp:cNvSpPr/>
      </dsp:nvSpPr>
      <dsp:spPr>
        <a:xfrm>
          <a:off x="5780371" y="2723382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Noise Factors:</a:t>
          </a:r>
          <a:endParaRPr lang="en-US" sz="10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/>
            <a:t>Old, noisy machinery</a:t>
          </a:r>
          <a:r>
            <a:rPr lang="en-GB" sz="800" kern="1200"/>
            <a:t> (physical noise).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/>
            <a:t>Language differences</a:t>
          </a:r>
          <a:r>
            <a:rPr lang="en-GB" sz="800" kern="1200"/>
            <a:t> (semantic noise).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b="1" kern="1200"/>
            <a:t>Cultural misunderstandings</a:t>
          </a:r>
          <a:r>
            <a:rPr lang="en-GB" sz="800" kern="1200"/>
            <a:t> (psychological noise).</a:t>
          </a:r>
          <a:endParaRPr lang="en-US" sz="800" kern="1200"/>
        </a:p>
      </dsp:txBody>
      <dsp:txXfrm>
        <a:off x="5780371" y="2723382"/>
        <a:ext cx="1750958" cy="1050575"/>
      </dsp:txXfrm>
    </dsp:sp>
    <dsp:sp modelId="{3DB111B2-C13F-4285-8D20-C8CDB174CC6E}">
      <dsp:nvSpPr>
        <dsp:cNvPr id="0" name=""/>
        <dsp:cNvSpPr/>
      </dsp:nvSpPr>
      <dsp:spPr>
        <a:xfrm>
          <a:off x="1928261" y="3949053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Decoder/Receiver:</a:t>
          </a:r>
          <a:r>
            <a:rPr lang="en-GB" sz="1000" kern="1200"/>
            <a:t> Factory staff interpreting instructions.</a:t>
          </a:r>
          <a:endParaRPr lang="en-US" sz="1000" kern="1200"/>
        </a:p>
      </dsp:txBody>
      <dsp:txXfrm>
        <a:off x="1928261" y="3949053"/>
        <a:ext cx="1750958" cy="1050575"/>
      </dsp:txXfrm>
    </dsp:sp>
    <dsp:sp modelId="{C3DF8223-50BD-408F-AD08-CE46D77DEA1B}">
      <dsp:nvSpPr>
        <dsp:cNvPr id="0" name=""/>
        <dsp:cNvSpPr/>
      </dsp:nvSpPr>
      <dsp:spPr>
        <a:xfrm>
          <a:off x="3854316" y="3949053"/>
          <a:ext cx="1750958" cy="10505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/>
            <a:t>Result:</a:t>
          </a:r>
          <a:r>
            <a:rPr lang="en-GB" sz="1000" kern="1200"/>
            <a:t> Miscommunication leads to mistakes like undercooked food and wrong meal preparation.</a:t>
          </a:r>
          <a:endParaRPr lang="en-US" sz="1000" kern="1200"/>
        </a:p>
      </dsp:txBody>
      <dsp:txXfrm>
        <a:off x="3854316" y="3949053"/>
        <a:ext cx="1750958" cy="10505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CBC7F1-06F3-45EA-A161-A879A9AC925C}">
      <dsp:nvSpPr>
        <dsp:cNvPr id="0" name=""/>
        <dsp:cNvSpPr/>
      </dsp:nvSpPr>
      <dsp:spPr>
        <a:xfrm>
          <a:off x="0" y="1653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0D618C-2DE5-4DFE-8A94-8F22963D359C}">
      <dsp:nvSpPr>
        <dsp:cNvPr id="0" name=""/>
        <dsp:cNvSpPr/>
      </dsp:nvSpPr>
      <dsp:spPr>
        <a:xfrm>
          <a:off x="213124" y="160176"/>
          <a:ext cx="387499" cy="387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55A00-DCBD-4BDE-8D52-89BC89B30029}">
      <dsp:nvSpPr>
        <dsp:cNvPr id="0" name=""/>
        <dsp:cNvSpPr/>
      </dsp:nvSpPr>
      <dsp:spPr>
        <a:xfrm>
          <a:off x="813749" y="1653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Key Takeaways</a:t>
          </a:r>
          <a:endParaRPr lang="en-US" sz="1600" kern="1200"/>
        </a:p>
      </dsp:txBody>
      <dsp:txXfrm>
        <a:off x="813749" y="1653"/>
        <a:ext cx="6402666" cy="704545"/>
      </dsp:txXfrm>
    </dsp:sp>
    <dsp:sp modelId="{DEB3F8ED-326B-4200-B850-5F485B7F5FF1}">
      <dsp:nvSpPr>
        <dsp:cNvPr id="0" name=""/>
        <dsp:cNvSpPr/>
      </dsp:nvSpPr>
      <dsp:spPr>
        <a:xfrm>
          <a:off x="0" y="882335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B7A9CE-F05E-4493-83E6-D4D6931442E3}">
      <dsp:nvSpPr>
        <dsp:cNvPr id="0" name=""/>
        <dsp:cNvSpPr/>
      </dsp:nvSpPr>
      <dsp:spPr>
        <a:xfrm>
          <a:off x="213124" y="1040857"/>
          <a:ext cx="387499" cy="387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C4496B-EA67-46BD-B12C-0668E941C2FA}">
      <dsp:nvSpPr>
        <dsp:cNvPr id="0" name=""/>
        <dsp:cNvSpPr/>
      </dsp:nvSpPr>
      <dsp:spPr>
        <a:xfrm>
          <a:off x="813749" y="882335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Flight Foods is </a:t>
          </a:r>
          <a:r>
            <a:rPr lang="en-GB" sz="1600" b="1" kern="1200"/>
            <a:t>losing business</a:t>
          </a:r>
          <a:r>
            <a:rPr lang="en-GB" sz="1600" kern="1200"/>
            <a:t> due to poor communication and hygiene errors.</a:t>
          </a:r>
          <a:endParaRPr lang="en-US" sz="1600" kern="1200"/>
        </a:p>
      </dsp:txBody>
      <dsp:txXfrm>
        <a:off x="813749" y="882335"/>
        <a:ext cx="6402666" cy="704545"/>
      </dsp:txXfrm>
    </dsp:sp>
    <dsp:sp modelId="{4696A864-302E-4DB8-BC76-D51B10363F50}">
      <dsp:nvSpPr>
        <dsp:cNvPr id="0" name=""/>
        <dsp:cNvSpPr/>
      </dsp:nvSpPr>
      <dsp:spPr>
        <a:xfrm>
          <a:off x="0" y="1763016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1624DE-9E56-4704-9428-F74CA9494ADE}">
      <dsp:nvSpPr>
        <dsp:cNvPr id="0" name=""/>
        <dsp:cNvSpPr/>
      </dsp:nvSpPr>
      <dsp:spPr>
        <a:xfrm>
          <a:off x="213124" y="1921539"/>
          <a:ext cx="387499" cy="3874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B2822-9C2F-4906-83F3-8D0ECF5EB129}">
      <dsp:nvSpPr>
        <dsp:cNvPr id="0" name=""/>
        <dsp:cNvSpPr/>
      </dsp:nvSpPr>
      <dsp:spPr>
        <a:xfrm>
          <a:off x="813749" y="1763016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Main barriers:</a:t>
          </a:r>
          <a:r>
            <a:rPr lang="en-GB" sz="1600" kern="1200"/>
            <a:t> Language, cultural differences, noisy environment, leadership style, lack of feedback/training.</a:t>
          </a:r>
          <a:endParaRPr lang="en-US" sz="1600" kern="1200"/>
        </a:p>
      </dsp:txBody>
      <dsp:txXfrm>
        <a:off x="813749" y="1763016"/>
        <a:ext cx="6402666" cy="704545"/>
      </dsp:txXfrm>
    </dsp:sp>
    <dsp:sp modelId="{2E177A73-9EAF-4C6E-9CE7-FBC580D3B92E}">
      <dsp:nvSpPr>
        <dsp:cNvPr id="0" name=""/>
        <dsp:cNvSpPr/>
      </dsp:nvSpPr>
      <dsp:spPr>
        <a:xfrm>
          <a:off x="0" y="2643698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9519C1-B9BF-4674-A1F0-BCEC2088EC9A}">
      <dsp:nvSpPr>
        <dsp:cNvPr id="0" name=""/>
        <dsp:cNvSpPr/>
      </dsp:nvSpPr>
      <dsp:spPr>
        <a:xfrm>
          <a:off x="213124" y="2802220"/>
          <a:ext cx="387499" cy="3874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49F4AC-685D-4677-B94C-E6DE8328B5F6}">
      <dsp:nvSpPr>
        <dsp:cNvPr id="0" name=""/>
        <dsp:cNvSpPr/>
      </dsp:nvSpPr>
      <dsp:spPr>
        <a:xfrm>
          <a:off x="813749" y="2643698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 theories (Shannon &amp; Weaver, Schramm, Berlo) </a:t>
          </a:r>
          <a:r>
            <a:rPr lang="en-GB" sz="1600" b="1" kern="1200"/>
            <a:t>explain why these issues occur</a:t>
          </a:r>
          <a:r>
            <a:rPr lang="en-GB" sz="1600" kern="1200"/>
            <a:t>.</a:t>
          </a:r>
          <a:endParaRPr lang="en-US" sz="1600" kern="1200"/>
        </a:p>
      </dsp:txBody>
      <dsp:txXfrm>
        <a:off x="813749" y="2643698"/>
        <a:ext cx="6402666" cy="704545"/>
      </dsp:txXfrm>
    </dsp:sp>
    <dsp:sp modelId="{37C87AB2-EBEC-4C38-8D4E-DC41F87A6450}">
      <dsp:nvSpPr>
        <dsp:cNvPr id="0" name=""/>
        <dsp:cNvSpPr/>
      </dsp:nvSpPr>
      <dsp:spPr>
        <a:xfrm>
          <a:off x="0" y="3524379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F8392C-4E97-4A47-BD35-61C30C3DA17E}">
      <dsp:nvSpPr>
        <dsp:cNvPr id="0" name=""/>
        <dsp:cNvSpPr/>
      </dsp:nvSpPr>
      <dsp:spPr>
        <a:xfrm>
          <a:off x="213124" y="3682902"/>
          <a:ext cx="387499" cy="38749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244DA-B509-40E3-958F-B1488A8C6DF5}">
      <dsp:nvSpPr>
        <dsp:cNvPr id="0" name=""/>
        <dsp:cNvSpPr/>
      </dsp:nvSpPr>
      <dsp:spPr>
        <a:xfrm>
          <a:off x="813749" y="3524379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Recommendations:</a:t>
          </a:r>
          <a:r>
            <a:rPr lang="en-GB" sz="1600" kern="1200"/>
            <a:t> Training, feedback, multilingual communication, cultural awareness, improved leadership, environmental adjustments.</a:t>
          </a:r>
          <a:endParaRPr lang="en-US" sz="1600" kern="1200"/>
        </a:p>
      </dsp:txBody>
      <dsp:txXfrm>
        <a:off x="813749" y="3524379"/>
        <a:ext cx="6402666" cy="704545"/>
      </dsp:txXfrm>
    </dsp:sp>
    <dsp:sp modelId="{7A65B434-14E0-4E9D-9DA7-1DF5648E9A33}">
      <dsp:nvSpPr>
        <dsp:cNvPr id="0" name=""/>
        <dsp:cNvSpPr/>
      </dsp:nvSpPr>
      <dsp:spPr>
        <a:xfrm>
          <a:off x="0" y="4405061"/>
          <a:ext cx="7216416" cy="7045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889FC-3EE5-431D-8FE7-310E201D61FF}">
      <dsp:nvSpPr>
        <dsp:cNvPr id="0" name=""/>
        <dsp:cNvSpPr/>
      </dsp:nvSpPr>
      <dsp:spPr>
        <a:xfrm>
          <a:off x="213124" y="4563583"/>
          <a:ext cx="387499" cy="38749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0FD76-4CEB-4FD0-99B5-46150B807665}">
      <dsp:nvSpPr>
        <dsp:cNvPr id="0" name=""/>
        <dsp:cNvSpPr/>
      </dsp:nvSpPr>
      <dsp:spPr>
        <a:xfrm>
          <a:off x="813749" y="4405061"/>
          <a:ext cx="6402666" cy="704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64" tIns="74564" rIns="74564" bIns="7456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Implementing these strategies can </a:t>
          </a:r>
          <a:r>
            <a:rPr lang="en-GB" sz="1600" b="1" kern="1200"/>
            <a:t>improve food quality, staff performance, and customer satisfaction</a:t>
          </a:r>
          <a:r>
            <a:rPr lang="en-GB" sz="1600" kern="1200"/>
            <a:t>.</a:t>
          </a:r>
          <a:endParaRPr lang="en-US" sz="1600" kern="1200"/>
        </a:p>
      </dsp:txBody>
      <dsp:txXfrm>
        <a:off x="813749" y="4405061"/>
        <a:ext cx="6402666" cy="704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273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995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384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174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14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888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423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437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302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26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861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5901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mmunication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olshero.com/communication-methods/berlos-smcr-model-of-communication/" TargetMode="External"/><Relationship Id="rId2" Type="http://schemas.openxmlformats.org/officeDocument/2006/relationships/hyperlink" Target="https://www.managementstudyguide.com/schramm-model-of-communication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akinco.com/resource/seven-practices-you-can-implement-to-increase-cultural-awareness-in-the-workpla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0C0136-776F-BDF7-116E-3F1D60DF18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1"/>
            <a:ext cx="4876801" cy="15695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Communication Barriers Of Flight Foods LTD</a:t>
            </a:r>
          </a:p>
        </p:txBody>
      </p:sp>
      <p:pic>
        <p:nvPicPr>
          <p:cNvPr id="8" name="Picture 7" descr="A chalkboard with a word written on it next to a pair of books&#10;&#10;AI-generated content may be incorrect.">
            <a:extLst>
              <a:ext uri="{FF2B5EF4-FFF2-40B4-BE49-F238E27FC236}">
                <a16:creationId xmlns:a16="http://schemas.microsoft.com/office/drawing/2014/main" id="{8C333E5F-2BB4-9DE3-24DE-E79A80EAA9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804" r="4" b="9396"/>
          <a:stretch>
            <a:fillRect/>
          </a:stretch>
        </p:blipFill>
        <p:spPr>
          <a:xfrm>
            <a:off x="713232" y="3176455"/>
            <a:ext cx="4806291" cy="280631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DC9911-BDAC-D094-01F9-14234B31521C}"/>
              </a:ext>
            </a:extLst>
          </p:cNvPr>
          <p:cNvSpPr txBox="1"/>
          <p:nvPr/>
        </p:nvSpPr>
        <p:spPr>
          <a:xfrm>
            <a:off x="6400799" y="960119"/>
            <a:ext cx="5130210" cy="50226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Natalia Samoraj - 2437916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Shakil Ahammed – 2434003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Mohsin Mahmood – 2441092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/>
              <a:t>Subhaan Wajid - 2437728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817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4107BD-61DD-B170-347B-7F16B7AB52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553C5-F79B-968D-880F-2424568F1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3000587" cy="4160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Overview of key componments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2" name="TextBox 11">
            <a:extLst>
              <a:ext uri="{FF2B5EF4-FFF2-40B4-BE49-F238E27FC236}">
                <a16:creationId xmlns:a16="http://schemas.microsoft.com/office/drawing/2014/main" id="{21BB12C2-B462-0085-99E4-067BDFC894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0883906"/>
              </p:ext>
            </p:extLst>
          </p:nvPr>
        </p:nvGraphicFramePr>
        <p:xfrm>
          <a:off x="4308125" y="677001"/>
          <a:ext cx="7216416" cy="52665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8982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E5C45E-2ECE-28F4-3DC2-12E54A91D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53" y="914400"/>
            <a:ext cx="3675888" cy="4157931"/>
          </a:xfrm>
        </p:spPr>
        <p:txBody>
          <a:bodyPr anchor="t">
            <a:normAutofit/>
          </a:bodyPr>
          <a:lstStyle/>
          <a:p>
            <a:r>
              <a:rPr lang="en-GB"/>
              <a:t>Company Background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B5F4E67-4DB9-8422-13E5-B36FD48EC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B8BC0A8-4EE4-E6F1-005C-38D18C5347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5699189"/>
              </p:ext>
            </p:extLst>
          </p:nvPr>
        </p:nvGraphicFramePr>
        <p:xfrm>
          <a:off x="4198776" y="261261"/>
          <a:ext cx="6609220" cy="5758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8607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37FDB-0299-3920-6F82-EF1244859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The Problem Situation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8E035F-6966-2B41-BBDE-C568E3B88B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5827029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4056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346CD-39C1-7DE9-B9A6-252694DA7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169924"/>
            <a:ext cx="4306824" cy="1984094"/>
          </a:xfrm>
        </p:spPr>
        <p:txBody>
          <a:bodyPr anchor="b">
            <a:normAutofit/>
          </a:bodyPr>
          <a:lstStyle/>
          <a:p>
            <a:r>
              <a:rPr lang="en-GB"/>
              <a:t>Communication Barriers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 descr="Colorful carved figures of humans">
            <a:extLst>
              <a:ext uri="{FF2B5EF4-FFF2-40B4-BE49-F238E27FC236}">
                <a16:creationId xmlns:a16="http://schemas.microsoft.com/office/drawing/2014/main" id="{7E49B2C8-15DE-19C2-455C-A0A8F5D968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06" r="-2" b="-2"/>
          <a:stretch>
            <a:fillRect/>
          </a:stretch>
        </p:blipFill>
        <p:spPr>
          <a:xfrm>
            <a:off x="20" y="703983"/>
            <a:ext cx="4946886" cy="3133200"/>
          </a:xfrm>
          <a:prstGeom prst="rect">
            <a:avLst/>
          </a:prstGeom>
        </p:spPr>
      </p:pic>
      <p:sp>
        <p:nvSpPr>
          <p:cNvPr id="17" name="Rectangle 1">
            <a:extLst>
              <a:ext uri="{FF2B5EF4-FFF2-40B4-BE49-F238E27FC236}">
                <a16:creationId xmlns:a16="http://schemas.microsoft.com/office/drawing/2014/main" id="{40085979-5E62-4447-538A-0F4A57CB95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41848" y="665018"/>
            <a:ext cx="5889161" cy="563290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Language Barrier</a:t>
            </a: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Most staff have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limited English proficiency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Instructions and signs are written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only in English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, making them hard to understand.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Misinterpretation of safety and hygiene rules leads to mistakes in food preparation.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Cultural Barriers</a:t>
            </a: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Employees come from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five different cultural backgrounds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Differences in attitudes toward authority, hygiene, and communication styles cause misunderstandings.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Younger workers appear less responsive to traditional, top-down instructions.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Physical (Noise) Barriers</a:t>
            </a: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Old, noisy machinery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on the factory floor disrupts verbal communication.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Important messages are easily lost or unheard during production.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Leadership and Hierarchical Barriers</a:t>
            </a: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Gary relies on a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one-way communication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approach — giving orders without seeking feedback.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His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own poor hygiene practices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send mixed messages to staff.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Lack of trust or respect weakens communication effectiveness.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Lack of Feedback and Training</a:t>
            </a: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No structured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feedback system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to confirm understanding.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Workers are not </a:t>
            </a:r>
            <a:r>
              <a:rPr kumimoji="0" lang="en-US" altLang="en-US" sz="11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formally trained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 in food hygiene before starting work, leading to confusion and inconsistency.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13276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94412-CF75-BBD8-7AF3-36345EC19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354564"/>
            <a:ext cx="10890929" cy="1097280"/>
          </a:xfrm>
        </p:spPr>
        <p:txBody>
          <a:bodyPr>
            <a:normAutofit/>
          </a:bodyPr>
          <a:lstStyle/>
          <a:p>
            <a:r>
              <a:rPr lang="en-GB" sz="2800" dirty="0"/>
              <a:t>Communication Theory: Shannon &amp; Weaver Model </a:t>
            </a:r>
            <a:r>
              <a:rPr lang="en-GB" sz="2800" b="0" dirty="0"/>
              <a:t>(Drew, 2023)</a:t>
            </a:r>
            <a:endParaRPr lang="en-GB" sz="2800" dirty="0"/>
          </a:p>
        </p:txBody>
      </p:sp>
      <p:graphicFrame>
        <p:nvGraphicFramePr>
          <p:cNvPr id="23" name="Rectangle 1">
            <a:extLst>
              <a:ext uri="{FF2B5EF4-FFF2-40B4-BE49-F238E27FC236}">
                <a16:creationId xmlns:a16="http://schemas.microsoft.com/office/drawing/2014/main" id="{583A4722-6205-F673-902D-9A71931487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7793688"/>
              </p:ext>
            </p:extLst>
          </p:nvPr>
        </p:nvGraphicFramePr>
        <p:xfrm>
          <a:off x="1797075" y="1231767"/>
          <a:ext cx="7533537" cy="52716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41260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CE029E-5073-4498-8104-8427AA987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A504E-77AE-062F-A0C8-0B21E6530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120" y="1778662"/>
            <a:ext cx="4306824" cy="1984094"/>
          </a:xfrm>
        </p:spPr>
        <p:txBody>
          <a:bodyPr anchor="b">
            <a:normAutofit/>
          </a:bodyPr>
          <a:lstStyle/>
          <a:p>
            <a:r>
              <a:rPr lang="en-GB" dirty="0"/>
              <a:t>Communication Theory: Schramm Model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FF515C-2521-4964-9DAC-2BFB8EC86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67512"/>
            <a:ext cx="4946904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E3D67-9675-1606-586D-DF2D9D4BC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1848" y="665018"/>
            <a:ext cx="5889161" cy="563290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Developed by </a:t>
            </a:r>
            <a:r>
              <a:rPr lang="en-GB" sz="1400" b="1" dirty="0"/>
              <a:t>Wilbur Schramm</a:t>
            </a:r>
            <a:r>
              <a:rPr lang="en-GB" sz="1400" dirty="0"/>
              <a:t> (1954).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Highlights </a:t>
            </a:r>
            <a:r>
              <a:rPr lang="en-GB" sz="1400" b="1" dirty="0"/>
              <a:t>interactive communication</a:t>
            </a:r>
            <a:r>
              <a:rPr lang="en-GB" sz="1400" dirty="0"/>
              <a:t>, unlike Shannon &amp; Weaver’s linear model.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Components:</a:t>
            </a:r>
          </a:p>
          <a:p>
            <a:pPr lvl="1">
              <a:lnSpc>
                <a:spcPct val="110000"/>
              </a:lnSpc>
            </a:pPr>
            <a:r>
              <a:rPr lang="en-GB" sz="1400" b="1" dirty="0"/>
              <a:t>Encoder/Decoder:</a:t>
            </a:r>
            <a:r>
              <a:rPr lang="en-GB" sz="1400" dirty="0"/>
              <a:t> Both sender and receiver interpret messages.</a:t>
            </a:r>
          </a:p>
          <a:p>
            <a:pPr lvl="1">
              <a:lnSpc>
                <a:spcPct val="110000"/>
              </a:lnSpc>
            </a:pPr>
            <a:r>
              <a:rPr lang="en-GB" sz="1400" b="1" dirty="0"/>
              <a:t>Field of Experience:</a:t>
            </a:r>
            <a:r>
              <a:rPr lang="en-GB" sz="1400" dirty="0"/>
              <a:t> Knowledge, culture, and experiences influence understanding.</a:t>
            </a:r>
          </a:p>
          <a:p>
            <a:pPr lvl="1">
              <a:lnSpc>
                <a:spcPct val="110000"/>
              </a:lnSpc>
            </a:pPr>
            <a:r>
              <a:rPr lang="en-GB" sz="1400" b="1" dirty="0"/>
              <a:t>Feedback:</a:t>
            </a:r>
            <a:r>
              <a:rPr lang="en-GB" sz="1400" dirty="0"/>
              <a:t> Two-way communication allows clarification.</a:t>
            </a:r>
          </a:p>
          <a:p>
            <a:pPr>
              <a:lnSpc>
                <a:spcPct val="110000"/>
              </a:lnSpc>
            </a:pPr>
            <a:r>
              <a:rPr lang="en-GB" sz="1400" b="1" dirty="0"/>
              <a:t>Application to Flight Foods Ltd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Gary gives instructions (sender), but staff may misinterpret due to </a:t>
            </a:r>
            <a:r>
              <a:rPr lang="en-GB" sz="1400" b="1" dirty="0"/>
              <a:t>different experiences and cultural backgrounds</a:t>
            </a:r>
            <a:r>
              <a:rPr lang="en-GB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Limited </a:t>
            </a:r>
            <a:r>
              <a:rPr lang="en-GB" sz="1400" b="1" dirty="0"/>
              <a:t>feedback channels</a:t>
            </a:r>
            <a:r>
              <a:rPr lang="en-GB" sz="1400" dirty="0"/>
              <a:t> prevent him from knowing if instructions are understood.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Interactive communication (asking questions, observing practice) is mostly missing (Juneja, 2015)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133332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047F71-9060-50D1-AC4D-87D439AAF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3412998" cy="1839433"/>
          </a:xfrm>
        </p:spPr>
        <p:txBody>
          <a:bodyPr>
            <a:normAutofit/>
          </a:bodyPr>
          <a:lstStyle/>
          <a:p>
            <a:r>
              <a:rPr lang="en-GB" sz="3600" dirty="0"/>
              <a:t>Communication Theory: Berlo’s SMCR Model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40B634E-57B0-D52B-0D76-61F1702E7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670" y="1014984"/>
            <a:ext cx="7029274" cy="531468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Components:</a:t>
            </a:r>
          </a:p>
          <a:p>
            <a:pPr lvl="1">
              <a:lnSpc>
                <a:spcPct val="110000"/>
              </a:lnSpc>
            </a:pPr>
            <a:r>
              <a:rPr lang="en-GB" sz="1500" b="1" dirty="0"/>
              <a:t>S – Source:</a:t>
            </a:r>
            <a:r>
              <a:rPr lang="en-GB" sz="1500" dirty="0"/>
              <a:t> Skills, attitude, knowledge.</a:t>
            </a:r>
          </a:p>
          <a:p>
            <a:pPr lvl="1">
              <a:lnSpc>
                <a:spcPct val="110000"/>
              </a:lnSpc>
            </a:pPr>
            <a:r>
              <a:rPr lang="en-GB" sz="1500" b="1" dirty="0"/>
              <a:t>M – Message:</a:t>
            </a:r>
            <a:r>
              <a:rPr lang="en-GB" sz="1500" dirty="0"/>
              <a:t> Content, structure, code.</a:t>
            </a:r>
          </a:p>
          <a:p>
            <a:pPr lvl="1">
              <a:lnSpc>
                <a:spcPct val="110000"/>
              </a:lnSpc>
            </a:pPr>
            <a:r>
              <a:rPr lang="en-GB" sz="1500" b="1" dirty="0"/>
              <a:t>C – Channel:</a:t>
            </a:r>
            <a:r>
              <a:rPr lang="en-GB" sz="1500" dirty="0"/>
              <a:t> Sight, sound, touch.</a:t>
            </a:r>
          </a:p>
          <a:p>
            <a:pPr lvl="1">
              <a:lnSpc>
                <a:spcPct val="110000"/>
              </a:lnSpc>
            </a:pPr>
            <a:r>
              <a:rPr lang="en-GB" sz="1500" b="1" dirty="0"/>
              <a:t>R – Receiver:</a:t>
            </a:r>
            <a:r>
              <a:rPr lang="en-GB" sz="1500" dirty="0"/>
              <a:t> Skills, attitude, knowledge, socio-cultural background.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Application to Flight Foods Ltd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Source:</a:t>
            </a:r>
            <a:r>
              <a:rPr lang="en-GB" sz="1500" dirty="0"/>
              <a:t> Gary’s knowledge of hygiene is strong but communication skills are limited.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Message:</a:t>
            </a:r>
            <a:r>
              <a:rPr lang="en-GB" sz="1500" dirty="0"/>
              <a:t> Hygiene rules may be too technical or only in English.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Channel:</a:t>
            </a:r>
            <a:r>
              <a:rPr lang="en-GB" sz="1500" dirty="0"/>
              <a:t> Spoken instructions, written signs, but noisy environment reduces clarity.</a:t>
            </a:r>
          </a:p>
          <a:p>
            <a:pPr>
              <a:lnSpc>
                <a:spcPct val="110000"/>
              </a:lnSpc>
            </a:pPr>
            <a:r>
              <a:rPr lang="en-GB" sz="1500" b="1" dirty="0"/>
              <a:t>Receiver:</a:t>
            </a:r>
            <a:r>
              <a:rPr lang="en-GB" sz="1500" dirty="0"/>
              <a:t> Workers have varied language skills, knowledge, and cultural backgrounds </a:t>
            </a:r>
            <a:r>
              <a:rPr lang="en-GB" sz="1400" dirty="0"/>
              <a:t>(Ben Janse, 2022)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1858979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549DE7-8447-4E0D-CBFC-95354475D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3412998" cy="1839433"/>
          </a:xfrm>
        </p:spPr>
        <p:txBody>
          <a:bodyPr>
            <a:normAutofit/>
          </a:bodyPr>
          <a:lstStyle/>
          <a:p>
            <a:r>
              <a:rPr lang="en-GB" sz="3600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C2DD9-0A18-775F-190C-AE4E5D838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670" y="1014984"/>
            <a:ext cx="7029274" cy="531468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300" b="1" dirty="0"/>
              <a:t> </a:t>
            </a:r>
            <a:r>
              <a:rPr lang="en-GB" sz="1400" b="1" dirty="0"/>
              <a:t>According to </a:t>
            </a:r>
            <a:r>
              <a:rPr lang="en-GB" sz="1400" b="1" dirty="0" err="1"/>
              <a:t>Deakinco</a:t>
            </a:r>
            <a:r>
              <a:rPr lang="en-GB" sz="1400" b="1" dirty="0"/>
              <a:t> (2023), some practical recommendations are as follows: 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Language Support</a:t>
            </a:r>
            <a:endParaRPr lang="en-GB" sz="1300" dirty="0"/>
          </a:p>
          <a:p>
            <a:pPr lvl="1">
              <a:lnSpc>
                <a:spcPct val="110000"/>
              </a:lnSpc>
            </a:pPr>
            <a:r>
              <a:rPr lang="en-GB" sz="1300" dirty="0"/>
              <a:t>Multilingual signs and instruction manuals.</a:t>
            </a:r>
          </a:p>
          <a:p>
            <a:pPr lvl="1">
              <a:lnSpc>
                <a:spcPct val="110000"/>
              </a:lnSpc>
            </a:pPr>
            <a:r>
              <a:rPr lang="en-GB" sz="1300" dirty="0"/>
              <a:t>Basic English training for staff.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Cultural Awareness</a:t>
            </a:r>
            <a:endParaRPr lang="en-GB" sz="1300" dirty="0"/>
          </a:p>
          <a:p>
            <a:pPr lvl="1">
              <a:lnSpc>
                <a:spcPct val="110000"/>
              </a:lnSpc>
            </a:pPr>
            <a:r>
              <a:rPr lang="en-GB" sz="1300" dirty="0"/>
              <a:t>Workshops on teamwork and cultural differences.</a:t>
            </a:r>
          </a:p>
          <a:p>
            <a:pPr lvl="1">
              <a:lnSpc>
                <a:spcPct val="110000"/>
              </a:lnSpc>
            </a:pPr>
            <a:r>
              <a:rPr lang="en-GB" sz="1300" dirty="0"/>
              <a:t>Encourage respect and understanding between employees.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Training and Feedback</a:t>
            </a:r>
            <a:endParaRPr lang="en-GB" sz="1300" dirty="0"/>
          </a:p>
          <a:p>
            <a:pPr lvl="1">
              <a:lnSpc>
                <a:spcPct val="110000"/>
              </a:lnSpc>
            </a:pPr>
            <a:r>
              <a:rPr lang="en-GB" sz="1300" dirty="0"/>
              <a:t>Mandatory </a:t>
            </a:r>
            <a:r>
              <a:rPr lang="en-GB" sz="1300" b="1" dirty="0"/>
              <a:t>food hygiene training</a:t>
            </a:r>
            <a:r>
              <a:rPr lang="en-GB" sz="1300" dirty="0"/>
              <a:t> before starting work.</a:t>
            </a:r>
          </a:p>
          <a:p>
            <a:pPr lvl="1">
              <a:lnSpc>
                <a:spcPct val="110000"/>
              </a:lnSpc>
            </a:pPr>
            <a:r>
              <a:rPr lang="en-GB" sz="1300" dirty="0"/>
              <a:t>Regular feedback sessions to ensure instructions are understood.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Leadership Improvement</a:t>
            </a:r>
            <a:endParaRPr lang="en-GB" sz="1300" dirty="0"/>
          </a:p>
          <a:p>
            <a:pPr lvl="1">
              <a:lnSpc>
                <a:spcPct val="110000"/>
              </a:lnSpc>
            </a:pPr>
            <a:r>
              <a:rPr lang="en-GB" sz="1300" dirty="0"/>
              <a:t>Gary to lead by example: proper uniform and hygiene.</a:t>
            </a:r>
          </a:p>
          <a:p>
            <a:pPr lvl="1">
              <a:lnSpc>
                <a:spcPct val="110000"/>
              </a:lnSpc>
            </a:pPr>
            <a:r>
              <a:rPr lang="en-GB" sz="1300" dirty="0"/>
              <a:t>Promote open communication and encourage staff to ask questions.</a:t>
            </a:r>
          </a:p>
          <a:p>
            <a:pPr>
              <a:lnSpc>
                <a:spcPct val="110000"/>
              </a:lnSpc>
            </a:pPr>
            <a:r>
              <a:rPr lang="en-GB" sz="1300" b="1" dirty="0"/>
              <a:t>Environmental Adjustments</a:t>
            </a:r>
            <a:endParaRPr lang="en-GB" sz="1300" dirty="0"/>
          </a:p>
          <a:p>
            <a:pPr lvl="1">
              <a:lnSpc>
                <a:spcPct val="110000"/>
              </a:lnSpc>
            </a:pPr>
            <a:r>
              <a:rPr lang="en-GB" sz="1300" dirty="0"/>
              <a:t>Reduce noise where possible or use </a:t>
            </a:r>
            <a:r>
              <a:rPr lang="en-GB" sz="1300" b="1" dirty="0"/>
              <a:t>visual/audio aids</a:t>
            </a:r>
            <a:r>
              <a:rPr lang="en-GB" sz="1300" dirty="0"/>
              <a:t>.</a:t>
            </a:r>
          </a:p>
          <a:p>
            <a:pPr lvl="1">
              <a:lnSpc>
                <a:spcPct val="110000"/>
              </a:lnSpc>
            </a:pPr>
            <a:r>
              <a:rPr lang="en-GB" sz="1300" dirty="0"/>
              <a:t>Organize workspace for better visibility and communication.</a:t>
            </a:r>
          </a:p>
          <a:p>
            <a:pPr>
              <a:lnSpc>
                <a:spcPct val="11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412117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48045D-E534-9B91-EA48-11136706E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                      Conclusion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2541DD9-1633-91E5-E271-B247330267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7797738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451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1F0824-7954-EB6A-DECB-503D9FA86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GB" sz="3600"/>
              <a:t>References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2ABF0C-D7FC-3DCF-297D-C3AF3EAED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Juneja, P. (2015) </a:t>
            </a:r>
            <a:r>
              <a:rPr lang="en-GB" i="1" dirty="0"/>
              <a:t>Schramm’s Model of Communication</a:t>
            </a:r>
            <a:r>
              <a:rPr lang="en-GB" dirty="0"/>
              <a:t>, </a:t>
            </a:r>
            <a:r>
              <a:rPr lang="en-GB" i="1" dirty="0"/>
              <a:t>Managementstudyguide.com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https://www.managementstudyguide.com/schramm-model-of-communication.htm</a:t>
            </a:r>
            <a:endParaRPr lang="en-GB" dirty="0"/>
          </a:p>
          <a:p>
            <a:r>
              <a:rPr lang="en-GB" dirty="0"/>
              <a:t>Ben Janse (2022) </a:t>
            </a:r>
            <a:r>
              <a:rPr lang="en-GB" i="1" dirty="0"/>
              <a:t>Berlo’s SMCR Model of Communication</a:t>
            </a:r>
            <a:r>
              <a:rPr lang="en-GB" dirty="0"/>
              <a:t>, </a:t>
            </a:r>
            <a:r>
              <a:rPr lang="en-GB" i="1" dirty="0" err="1"/>
              <a:t>toolshero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https://www.toolshero.com/communication-methods/berlos-smcr-model-of-communication/</a:t>
            </a:r>
            <a:r>
              <a:rPr lang="en-GB" dirty="0"/>
              <a:t>.</a:t>
            </a:r>
          </a:p>
          <a:p>
            <a:r>
              <a:rPr lang="en-GB" dirty="0" err="1"/>
              <a:t>Deakinco</a:t>
            </a:r>
            <a:r>
              <a:rPr lang="en-GB" dirty="0"/>
              <a:t> (2023) </a:t>
            </a:r>
            <a:r>
              <a:rPr lang="en-GB" i="1" dirty="0"/>
              <a:t>Seven practices you can implement to increase cultural awareness in the workplace - </a:t>
            </a:r>
            <a:r>
              <a:rPr lang="en-GB" i="1" dirty="0" err="1"/>
              <a:t>DeakinCo</a:t>
            </a:r>
            <a:r>
              <a:rPr lang="en-GB" i="1" dirty="0"/>
              <a:t>.</a:t>
            </a:r>
            <a:r>
              <a:rPr lang="en-GB" dirty="0"/>
              <a:t>, </a:t>
            </a:r>
            <a:r>
              <a:rPr lang="en-GB" i="1" dirty="0" err="1"/>
              <a:t>DeakinCo</a:t>
            </a:r>
            <a:r>
              <a:rPr lang="en-GB" i="1" dirty="0"/>
              <a:t>. | Powering workplace performance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https://deakinco.com/resource/seven-practices-you-can-implement-to-increase-cultural-awareness-in-the-workplace/</a:t>
            </a:r>
            <a:r>
              <a:rPr lang="en-GB" dirty="0"/>
              <a:t>.</a:t>
            </a:r>
          </a:p>
          <a:p>
            <a:r>
              <a:rPr lang="en-GB" dirty="0"/>
              <a:t>Drew, C. (2023) </a:t>
            </a:r>
            <a:r>
              <a:rPr lang="en-GB" i="1" dirty="0"/>
              <a:t>7 Key Concepts | the Shannon-Weaver Model of Communication</a:t>
            </a:r>
            <a:r>
              <a:rPr lang="en-GB" dirty="0"/>
              <a:t>, </a:t>
            </a:r>
            <a:r>
              <a:rPr lang="en-GB" i="1" dirty="0"/>
              <a:t>The Helpful Professor</a:t>
            </a:r>
            <a:r>
              <a:rPr lang="en-GB" dirty="0"/>
              <a:t>. Available at: https://helpfulprofessor.com/shannon-weaver-model/.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55265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16635</TotalTime>
  <Words>1284</Words>
  <Application>Microsoft Office PowerPoint</Application>
  <PresentationFormat>Widescreen</PresentationFormat>
  <Paragraphs>136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Bierstadt</vt:lpstr>
      <vt:lpstr>Grandview Display</vt:lpstr>
      <vt:lpstr>DashVTI</vt:lpstr>
      <vt:lpstr>Communication Barriers Of Flight Foods LTD</vt:lpstr>
      <vt:lpstr>Overview of key componments</vt:lpstr>
      <vt:lpstr>Company Background</vt:lpstr>
      <vt:lpstr>The Problem Situation</vt:lpstr>
      <vt:lpstr>Communication Barriers</vt:lpstr>
      <vt:lpstr>Communication Theory: Shannon &amp; Weaver Model (Drew, 2023)</vt:lpstr>
      <vt:lpstr>Communication Theory: Schramm Model</vt:lpstr>
      <vt:lpstr>Communication Theory: Berlo’s SMCR Model</vt:lpstr>
      <vt:lpstr>Strategies to Overcome Barriers</vt:lpstr>
      <vt:lpstr>                     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Mohsin Mahmood</dc:creator>
  <cp:lastModifiedBy>Mohsin Mahmood</cp:lastModifiedBy>
  <cp:revision>1</cp:revision>
  <dcterms:created xsi:type="dcterms:W3CDTF">2025-10-16T10:02:49Z</dcterms:created>
  <dcterms:modified xsi:type="dcterms:W3CDTF">2025-11-09T22:43:16Z</dcterms:modified>
</cp:coreProperties>
</file>