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4" r:id="rId3"/>
    <p:sldId id="305" r:id="rId4"/>
    <p:sldId id="306" r:id="rId5"/>
    <p:sldId id="307" r:id="rId6"/>
    <p:sldId id="308" r:id="rId7"/>
    <p:sldId id="310" r:id="rId8"/>
    <p:sldId id="309" r:id="rId9"/>
    <p:sldId id="311" r:id="rId10"/>
    <p:sldId id="293" r:id="rId11"/>
    <p:sldId id="31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4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Composition is </a:t>
            </a:r>
            <a:r>
              <a:rPr lang="en-GB" sz="2400" dirty="0">
                <a:solidFill>
                  <a:schemeClr val="tx1"/>
                </a:solidFill>
              </a:rPr>
              <a:t>a</a:t>
            </a:r>
            <a:r>
              <a:rPr lang="en-GB" sz="2400" dirty="0" smtClean="0">
                <a:solidFill>
                  <a:schemeClr val="tx1"/>
                </a:solidFill>
              </a:rPr>
              <a:t>lso referred to as Aggregation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Classes as members of other classes</a:t>
            </a: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the following example, class </a:t>
            </a:r>
            <a:r>
              <a:rPr lang="en-GB" sz="2400" dirty="0" err="1">
                <a:solidFill>
                  <a:schemeClr val="tx1"/>
                </a:solidFill>
              </a:rPr>
              <a:t>cAnimal</a:t>
            </a:r>
            <a:r>
              <a:rPr lang="en-GB" sz="2400" dirty="0">
                <a:solidFill>
                  <a:schemeClr val="tx1"/>
                </a:solidFill>
              </a:rPr>
              <a:t> is contained within class </a:t>
            </a:r>
            <a:r>
              <a:rPr lang="en-GB" sz="2400" dirty="0" err="1">
                <a:solidFill>
                  <a:schemeClr val="tx1"/>
                </a:solidFill>
              </a:rPr>
              <a:t>cZoo</a:t>
            </a:r>
            <a:r>
              <a:rPr lang="en-GB" sz="2400" dirty="0">
                <a:solidFill>
                  <a:schemeClr val="tx1"/>
                </a:solidFill>
              </a:rPr>
              <a:t>: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5378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82" y="2786062"/>
            <a:ext cx="8508118" cy="1911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3665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err="1" smtClean="0">
                <a:solidFill>
                  <a:schemeClr val="tx1"/>
                </a:solidFill>
              </a:rPr>
              <a:t>cZoo</a:t>
            </a:r>
            <a:r>
              <a:rPr lang="en-GB" sz="2400" dirty="0" smtClean="0">
                <a:solidFill>
                  <a:schemeClr val="tx1"/>
                </a:solidFill>
              </a:rPr>
              <a:t> contains </a:t>
            </a:r>
            <a:r>
              <a:rPr lang="en-GB" sz="2400" dirty="0" err="1" smtClean="0">
                <a:solidFill>
                  <a:schemeClr val="tx1"/>
                </a:solidFill>
              </a:rPr>
              <a:t>cAnimal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63788"/>
            <a:ext cx="8795801" cy="3732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70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When an instance of </a:t>
            </a:r>
            <a:r>
              <a:rPr lang="en-GB" sz="2400" dirty="0" err="1" smtClean="0">
                <a:solidFill>
                  <a:schemeClr val="tx1"/>
                </a:solidFill>
              </a:rPr>
              <a:t>cZoo</a:t>
            </a:r>
            <a:r>
              <a:rPr lang="en-GB" sz="2400" dirty="0" smtClean="0">
                <a:solidFill>
                  <a:schemeClr val="tx1"/>
                </a:solidFill>
              </a:rPr>
              <a:t> is created, access to the class </a:t>
            </a:r>
            <a:r>
              <a:rPr lang="en-GB" sz="2400" dirty="0" err="1" smtClean="0">
                <a:solidFill>
                  <a:schemeClr val="tx1"/>
                </a:solidFill>
              </a:rPr>
              <a:t>cAnimal</a:t>
            </a:r>
            <a:r>
              <a:rPr lang="en-GB" sz="2400" dirty="0" smtClean="0">
                <a:solidFill>
                  <a:schemeClr val="tx1"/>
                </a:solidFill>
              </a:rPr>
              <a:t> is permitted.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Composition allows the programmer to group /link objects together to form more complex object structures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0652" y="4267200"/>
            <a:ext cx="10260452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4045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Scope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When an object enters scope its constructor is called </a:t>
            </a:r>
            <a:r>
              <a:rPr lang="en-GB" sz="2400" dirty="0" smtClean="0">
                <a:solidFill>
                  <a:schemeClr val="tx1"/>
                </a:solidFill>
              </a:rPr>
              <a:t>automatically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We need to specify how arguments are passed to member-object constructors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NB&gt; Member objects are constructed before containing class objects are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0674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286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class </a:t>
            </a:r>
            <a:r>
              <a:rPr lang="en-GB" sz="2400" dirty="0">
                <a:solidFill>
                  <a:schemeClr val="tx1"/>
                </a:solidFill>
              </a:rPr>
              <a:t>Date </a:t>
            </a:r>
            <a:r>
              <a:rPr lang="en-GB" sz="2400" dirty="0" smtClean="0">
                <a:solidFill>
                  <a:schemeClr val="tx1"/>
                </a:solidFill>
              </a:rPr>
              <a:t>contains </a:t>
            </a:r>
            <a:r>
              <a:rPr lang="en-GB" sz="2400" dirty="0">
                <a:solidFill>
                  <a:schemeClr val="tx1"/>
                </a:solidFill>
              </a:rPr>
              <a:t>private data members month, day and </a:t>
            </a:r>
            <a:r>
              <a:rPr lang="en-GB" sz="2400" dirty="0" smtClean="0">
                <a:solidFill>
                  <a:schemeClr val="tx1"/>
                </a:solidFill>
              </a:rPr>
              <a:t>year</a:t>
            </a: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114368"/>
            <a:ext cx="8915400" cy="244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6426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286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the example below, we </a:t>
            </a:r>
            <a:r>
              <a:rPr lang="en-GB" sz="2400" dirty="0" smtClean="0">
                <a:solidFill>
                  <a:schemeClr val="tx1"/>
                </a:solidFill>
              </a:rPr>
              <a:t>define </a:t>
            </a:r>
            <a:r>
              <a:rPr lang="en-GB" sz="2400" dirty="0">
                <a:solidFill>
                  <a:schemeClr val="tx1"/>
                </a:solidFill>
              </a:rPr>
              <a:t>a class called Pupil which contains the member variables </a:t>
            </a:r>
            <a:r>
              <a:rPr lang="en-GB" sz="2400" dirty="0" err="1">
                <a:solidFill>
                  <a:schemeClr val="tx1"/>
                </a:solidFill>
              </a:rPr>
              <a:t>lastName</a:t>
            </a:r>
            <a:r>
              <a:rPr lang="en-GB" sz="2400" dirty="0">
                <a:solidFill>
                  <a:schemeClr val="tx1"/>
                </a:solidFill>
              </a:rPr>
              <a:t>, </a:t>
            </a:r>
            <a:r>
              <a:rPr lang="en-GB" sz="2400" dirty="0" err="1">
                <a:solidFill>
                  <a:schemeClr val="tx1"/>
                </a:solidFill>
              </a:rPr>
              <a:t>firstName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Member </a:t>
            </a:r>
            <a:r>
              <a:rPr lang="en-GB" sz="2400" dirty="0" err="1">
                <a:solidFill>
                  <a:schemeClr val="tx1"/>
                </a:solidFill>
              </a:rPr>
              <a:t>birthDate</a:t>
            </a:r>
            <a:r>
              <a:rPr lang="en-GB" sz="2400" dirty="0">
                <a:solidFill>
                  <a:schemeClr val="tx1"/>
                </a:solidFill>
              </a:rPr>
              <a:t> is an object of class Date </a:t>
            </a:r>
            <a:r>
              <a:rPr lang="en-GB" sz="2400" dirty="0" smtClean="0">
                <a:solidFill>
                  <a:schemeClr val="tx1"/>
                </a:solidFill>
              </a:rPr>
              <a:t>that has been added to class </a:t>
            </a:r>
            <a:r>
              <a:rPr lang="en-GB" sz="2400" dirty="0" err="1" smtClean="0">
                <a:solidFill>
                  <a:schemeClr val="tx1"/>
                </a:solidFill>
              </a:rPr>
              <a:t>cPupil</a:t>
            </a: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270053"/>
            <a:ext cx="7406871" cy="4435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6361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286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program instantiates a Pupil object and initialises and displays its data members.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Member objects do not need to be initialised through a member initialiser. If a member initialiser is not provided, the member objects default constructor will be called automatically. Values, if any, can then be overridden by set functions.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4247181"/>
            <a:ext cx="8744264" cy="2357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6999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Associate </a:t>
            </a:r>
            <a:r>
              <a:rPr lang="en-GB" sz="2400" dirty="0"/>
              <a:t>a </a:t>
            </a:r>
            <a:r>
              <a:rPr lang="en-GB" sz="2400" dirty="0" err="1"/>
              <a:t>cEmployee</a:t>
            </a:r>
            <a:r>
              <a:rPr lang="en-GB" sz="2400" dirty="0"/>
              <a:t> class with a </a:t>
            </a:r>
            <a:r>
              <a:rPr lang="en-GB" sz="2400" dirty="0" err="1"/>
              <a:t>cCompany</a:t>
            </a:r>
            <a:r>
              <a:rPr lang="en-GB" sz="2400" dirty="0"/>
              <a:t> class to </a:t>
            </a:r>
            <a:r>
              <a:rPr lang="en-GB" sz="2400" dirty="0" smtClean="0"/>
              <a:t>store</a:t>
            </a:r>
            <a:r>
              <a:rPr lang="en-GB" sz="2400" smtClean="0"/>
              <a:t>, access and </a:t>
            </a:r>
            <a:r>
              <a:rPr lang="en-GB" sz="2400" dirty="0"/>
              <a:t>print out the employees personal details</a:t>
            </a:r>
            <a:r>
              <a:rPr lang="en-GB" sz="24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Associate </a:t>
            </a:r>
            <a:r>
              <a:rPr lang="en-GB" sz="2400" dirty="0"/>
              <a:t>a </a:t>
            </a:r>
            <a:r>
              <a:rPr lang="en-GB" sz="2400" dirty="0" err="1"/>
              <a:t>cBirthDate</a:t>
            </a:r>
            <a:r>
              <a:rPr lang="en-GB" sz="2400" dirty="0"/>
              <a:t> class with the </a:t>
            </a:r>
            <a:r>
              <a:rPr lang="en-GB" sz="2400" dirty="0" err="1"/>
              <a:t>cEmployee</a:t>
            </a:r>
            <a:r>
              <a:rPr lang="en-GB" sz="2400" dirty="0"/>
              <a:t> </a:t>
            </a:r>
            <a:r>
              <a:rPr lang="en-GB" sz="2400" dirty="0" smtClean="0"/>
              <a:t>class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 err="1"/>
              <a:t>cEmployee</a:t>
            </a:r>
            <a:r>
              <a:rPr lang="en-GB" sz="2400" dirty="0"/>
              <a:t> class should contain the following data: name, date of birth, and sex</a:t>
            </a:r>
            <a:r>
              <a:rPr lang="en-GB" sz="2400" dirty="0" smtClean="0"/>
              <a:t>.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 smtClean="0"/>
              <a:t>Experiment </a:t>
            </a:r>
            <a:r>
              <a:rPr lang="en-GB" sz="2400" dirty="0"/>
              <a:t>using the member initialiser to initialise all member objects</a:t>
            </a:r>
            <a:r>
              <a:rPr lang="en-GB" sz="2400" dirty="0" smtClean="0"/>
              <a:t>:</a:t>
            </a:r>
          </a:p>
          <a:p>
            <a:endParaRPr lang="en-GB" sz="2400" dirty="0"/>
          </a:p>
          <a:p>
            <a:endParaRPr lang="en-GB" sz="2400" dirty="0" smtClean="0"/>
          </a:p>
          <a:p>
            <a:endParaRPr lang="en-GB" sz="2400" dirty="0"/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48" y="5427662"/>
            <a:ext cx="8811752" cy="43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1966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GB" sz="2400" dirty="0"/>
              <a:t> </a:t>
            </a:r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838200" y="1571685"/>
            <a:ext cx="79248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Also try initialising the objects using the member objects default constructor: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Associate </a:t>
            </a:r>
            <a:r>
              <a:rPr lang="en-GB" sz="2400" dirty="0"/>
              <a:t>the </a:t>
            </a:r>
            <a:r>
              <a:rPr lang="en-GB" sz="2400" dirty="0" err="1"/>
              <a:t>cParticle</a:t>
            </a:r>
            <a:r>
              <a:rPr lang="en-GB" sz="2400" dirty="0"/>
              <a:t> class with an emitter </a:t>
            </a:r>
            <a:r>
              <a:rPr lang="en-GB" sz="2400" dirty="0" err="1"/>
              <a:t>class.The</a:t>
            </a:r>
            <a:r>
              <a:rPr lang="en-GB" sz="2400" dirty="0"/>
              <a:t> emitter class should contain the following data items: Position, Velocity, </a:t>
            </a:r>
            <a:r>
              <a:rPr lang="en-GB" sz="2400" dirty="0" err="1"/>
              <a:t>cParticle</a:t>
            </a:r>
            <a:endParaRPr lang="en-GB" sz="2400" dirty="0"/>
          </a:p>
          <a:p>
            <a:r>
              <a:rPr lang="en-GB" sz="2400" dirty="0"/>
              <a:t>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Extend your implementation of the </a:t>
            </a:r>
            <a:r>
              <a:rPr lang="en-GB" sz="2400" dirty="0" err="1"/>
              <a:t>cEmitter</a:t>
            </a:r>
            <a:r>
              <a:rPr lang="en-GB" sz="2400" dirty="0"/>
              <a:t> class to hold multiple </a:t>
            </a:r>
            <a:r>
              <a:rPr lang="en-GB" sz="2400" dirty="0" err="1"/>
              <a:t>cParticles</a:t>
            </a:r>
            <a:r>
              <a:rPr lang="en-GB" sz="2400" dirty="0"/>
              <a:t>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560638"/>
            <a:ext cx="8497887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51059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301</Words>
  <Application>Microsoft Office PowerPoint</Application>
  <PresentationFormat>On-screen Show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Advanced Software Development</vt:lpstr>
      <vt:lpstr>Composition</vt:lpstr>
      <vt:lpstr>Composition</vt:lpstr>
      <vt:lpstr>Composition</vt:lpstr>
      <vt:lpstr>Composition</vt:lpstr>
      <vt:lpstr>Scope</vt:lpstr>
      <vt:lpstr>PowerPoint Presentation</vt:lpstr>
      <vt:lpstr>PowerPoint Presentation</vt:lpstr>
      <vt:lpstr>PowerPoint Presentation</vt:lpstr>
      <vt:lpstr>EXERCISES:</vt:lpstr>
      <vt:lpstr>EXERCISES: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Baker, Andrew</cp:lastModifiedBy>
  <cp:revision>19</cp:revision>
  <dcterms:created xsi:type="dcterms:W3CDTF">2006-08-16T00:00:00Z</dcterms:created>
  <dcterms:modified xsi:type="dcterms:W3CDTF">2018-11-12T09:17:25Z</dcterms:modified>
</cp:coreProperties>
</file>