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60" r:id="rId5"/>
    <p:sldId id="261" r:id="rId6"/>
    <p:sldId id="262" r:id="rId7"/>
    <p:sldId id="263"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60"/>
  </p:normalViewPr>
  <p:slideViewPr>
    <p:cSldViewPr snapToGrid="0">
      <p:cViewPr>
        <p:scale>
          <a:sx n="66" d="100"/>
          <a:sy n="66" d="100"/>
        </p:scale>
        <p:origin x="70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586551-B44C-48AE-ACDD-E491EB21C2E5}" type="doc">
      <dgm:prSet loTypeId="urn:microsoft.com/office/officeart/2005/8/layout/vList3" loCatId="picture" qsTypeId="urn:microsoft.com/office/officeart/2005/8/quickstyle/simple1" qsCatId="simple" csTypeId="urn:microsoft.com/office/officeart/2005/8/colors/accent1_2" csCatId="accent1" phldr="1"/>
      <dgm:spPr/>
    </dgm:pt>
    <dgm:pt modelId="{238FB125-85B3-45C1-93B6-80B065331B0E}" type="pres">
      <dgm:prSet presAssocID="{F3586551-B44C-48AE-ACDD-E491EB21C2E5}" presName="linearFlow" presStyleCnt="0">
        <dgm:presLayoutVars>
          <dgm:dir/>
          <dgm:resizeHandles val="exact"/>
        </dgm:presLayoutVars>
      </dgm:prSet>
      <dgm:spPr/>
    </dgm:pt>
  </dgm:ptLst>
  <dgm:cxnLst>
    <dgm:cxn modelId="{0E923935-7F7A-4463-B200-0E60C384D721}" type="presOf" srcId="{F3586551-B44C-48AE-ACDD-E491EB21C2E5}" destId="{238FB125-85B3-45C1-93B6-80B065331B0E}" srcOrd="0"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EB291-8B19-4B75-B7A9-2551C638117D}" type="doc">
      <dgm:prSet loTypeId="urn:microsoft.com/office/officeart/2005/8/layout/cycle2" loCatId="cycle" qsTypeId="urn:microsoft.com/office/officeart/2005/8/quickstyle/simple3" qsCatId="simple" csTypeId="urn:microsoft.com/office/officeart/2005/8/colors/accent1_2" csCatId="accent1" phldr="1"/>
      <dgm:spPr/>
      <dgm:t>
        <a:bodyPr/>
        <a:lstStyle/>
        <a:p>
          <a:endParaRPr lang="en-CA"/>
        </a:p>
      </dgm:t>
    </dgm:pt>
    <dgm:pt modelId="{425EC70C-456D-42AC-96AD-971C2FC46CDF}">
      <dgm:prSet phldrT="[Text]" custT="1"/>
      <dgm:spPr/>
      <dgm:t>
        <a:bodyPr/>
        <a:lstStyle/>
        <a:p>
          <a:r>
            <a:rPr lang="en-CA" sz="1100" b="1" dirty="0"/>
            <a:t>Description</a:t>
          </a:r>
        </a:p>
      </dgm:t>
    </dgm:pt>
    <dgm:pt modelId="{F0F21A75-E6E9-4613-9F0B-092DFDFE46C7}" type="parTrans" cxnId="{63D007F0-9068-4D6C-A748-FA4418EA3A19}">
      <dgm:prSet/>
      <dgm:spPr/>
      <dgm:t>
        <a:bodyPr/>
        <a:lstStyle/>
        <a:p>
          <a:endParaRPr lang="en-CA"/>
        </a:p>
      </dgm:t>
    </dgm:pt>
    <dgm:pt modelId="{1C3C5EE7-AC65-4D67-94AC-726D9566149B}" type="sibTrans" cxnId="{63D007F0-9068-4D6C-A748-FA4418EA3A19}">
      <dgm:prSet/>
      <dgm:spPr/>
      <dgm:t>
        <a:bodyPr/>
        <a:lstStyle/>
        <a:p>
          <a:endParaRPr lang="en-CA"/>
        </a:p>
      </dgm:t>
    </dgm:pt>
    <dgm:pt modelId="{7975CBC0-1CF7-4179-9572-242C5AD8BC7C}">
      <dgm:prSet phldrT="[Text]"/>
      <dgm:spPr/>
      <dgm:t>
        <a:bodyPr/>
        <a:lstStyle/>
        <a:p>
          <a:r>
            <a:rPr lang="en-CA" b="1" dirty="0"/>
            <a:t>Evaluation</a:t>
          </a:r>
        </a:p>
      </dgm:t>
    </dgm:pt>
    <dgm:pt modelId="{EA46A551-58B7-433E-ABD4-B4816FB39EAD}" type="parTrans" cxnId="{21EC2C49-E16A-41E6-80CE-1E029E721938}">
      <dgm:prSet/>
      <dgm:spPr/>
      <dgm:t>
        <a:bodyPr/>
        <a:lstStyle/>
        <a:p>
          <a:endParaRPr lang="en-CA"/>
        </a:p>
      </dgm:t>
    </dgm:pt>
    <dgm:pt modelId="{50BFB9FC-8CA3-4CEB-8C0E-19D5174FEFF7}" type="sibTrans" cxnId="{21EC2C49-E16A-41E6-80CE-1E029E721938}">
      <dgm:prSet/>
      <dgm:spPr/>
      <dgm:t>
        <a:bodyPr/>
        <a:lstStyle/>
        <a:p>
          <a:endParaRPr lang="en-CA"/>
        </a:p>
      </dgm:t>
    </dgm:pt>
    <dgm:pt modelId="{8B8408C3-8C9E-4112-BDE4-DF9295B606EF}">
      <dgm:prSet phldrT="[Text]"/>
      <dgm:spPr/>
      <dgm:t>
        <a:bodyPr/>
        <a:lstStyle/>
        <a:p>
          <a:r>
            <a:rPr lang="en-CA" b="1" dirty="0"/>
            <a:t>Analysis</a:t>
          </a:r>
        </a:p>
      </dgm:t>
    </dgm:pt>
    <dgm:pt modelId="{B9C73D7B-DE2D-4D39-A53D-2C4FC7C9E0D1}" type="parTrans" cxnId="{F871CB75-0194-42FF-8C62-E08AE6823267}">
      <dgm:prSet/>
      <dgm:spPr/>
      <dgm:t>
        <a:bodyPr/>
        <a:lstStyle/>
        <a:p>
          <a:endParaRPr lang="en-CA"/>
        </a:p>
      </dgm:t>
    </dgm:pt>
    <dgm:pt modelId="{CE0387C0-01F1-4D6F-B5B8-0D1DF0B24696}" type="sibTrans" cxnId="{F871CB75-0194-42FF-8C62-E08AE6823267}">
      <dgm:prSet/>
      <dgm:spPr/>
      <dgm:t>
        <a:bodyPr/>
        <a:lstStyle/>
        <a:p>
          <a:endParaRPr lang="en-CA"/>
        </a:p>
      </dgm:t>
    </dgm:pt>
    <dgm:pt modelId="{A02F367C-CE21-4761-8178-29B198E11818}">
      <dgm:prSet phldrT="[Text]"/>
      <dgm:spPr/>
      <dgm:t>
        <a:bodyPr/>
        <a:lstStyle/>
        <a:p>
          <a:r>
            <a:rPr lang="en-CA" b="1" dirty="0"/>
            <a:t>Conclusion </a:t>
          </a:r>
        </a:p>
      </dgm:t>
    </dgm:pt>
    <dgm:pt modelId="{9A991E94-2570-46B7-9446-3473958E3C0D}" type="parTrans" cxnId="{2044D850-7B51-42BB-A610-F9EAA54C6935}">
      <dgm:prSet/>
      <dgm:spPr/>
      <dgm:t>
        <a:bodyPr/>
        <a:lstStyle/>
        <a:p>
          <a:endParaRPr lang="en-CA"/>
        </a:p>
      </dgm:t>
    </dgm:pt>
    <dgm:pt modelId="{CB0A827A-AD71-4858-8113-2D526DC224BC}" type="sibTrans" cxnId="{2044D850-7B51-42BB-A610-F9EAA54C6935}">
      <dgm:prSet/>
      <dgm:spPr/>
      <dgm:t>
        <a:bodyPr/>
        <a:lstStyle/>
        <a:p>
          <a:endParaRPr lang="en-CA"/>
        </a:p>
      </dgm:t>
    </dgm:pt>
    <dgm:pt modelId="{EF5321EE-8CD3-47DB-A120-6500BC01B9D4}">
      <dgm:prSet phldrT="[Text]"/>
      <dgm:spPr/>
      <dgm:t>
        <a:bodyPr/>
        <a:lstStyle/>
        <a:p>
          <a:r>
            <a:rPr lang="en-CA" b="1" dirty="0"/>
            <a:t>Action</a:t>
          </a:r>
          <a:r>
            <a:rPr lang="en-CA" dirty="0"/>
            <a:t> </a:t>
          </a:r>
          <a:r>
            <a:rPr lang="en-CA" b="1" dirty="0"/>
            <a:t>Plan</a:t>
          </a:r>
        </a:p>
      </dgm:t>
    </dgm:pt>
    <dgm:pt modelId="{7DDFF512-7E77-4CE3-9A74-67B78662F016}" type="parTrans" cxnId="{00D79816-D4D7-4BAC-836A-1550EA5904B8}">
      <dgm:prSet/>
      <dgm:spPr/>
      <dgm:t>
        <a:bodyPr/>
        <a:lstStyle/>
        <a:p>
          <a:endParaRPr lang="en-CA"/>
        </a:p>
      </dgm:t>
    </dgm:pt>
    <dgm:pt modelId="{78FAA9EC-1114-455E-A747-14BB919DCC46}" type="sibTrans" cxnId="{00D79816-D4D7-4BAC-836A-1550EA5904B8}">
      <dgm:prSet/>
      <dgm:spPr/>
      <dgm:t>
        <a:bodyPr/>
        <a:lstStyle/>
        <a:p>
          <a:endParaRPr lang="en-CA"/>
        </a:p>
      </dgm:t>
    </dgm:pt>
    <dgm:pt modelId="{EFFEE380-7EE0-4CD5-9624-5D7164A18127}">
      <dgm:prSet/>
      <dgm:spPr/>
      <dgm:t>
        <a:bodyPr/>
        <a:lstStyle/>
        <a:p>
          <a:r>
            <a:rPr lang="en-CA" b="1" dirty="0"/>
            <a:t>Feeling</a:t>
          </a:r>
        </a:p>
      </dgm:t>
    </dgm:pt>
    <dgm:pt modelId="{D2268180-843D-4E35-AF74-030B1736E223}" type="parTrans" cxnId="{00227014-436F-47A9-8CD1-ED60DB20DEBC}">
      <dgm:prSet/>
      <dgm:spPr/>
      <dgm:t>
        <a:bodyPr/>
        <a:lstStyle/>
        <a:p>
          <a:endParaRPr lang="en-CA"/>
        </a:p>
      </dgm:t>
    </dgm:pt>
    <dgm:pt modelId="{71609F7C-5899-4659-A4D4-76F938454D00}" type="sibTrans" cxnId="{00227014-436F-47A9-8CD1-ED60DB20DEBC}">
      <dgm:prSet/>
      <dgm:spPr/>
      <dgm:t>
        <a:bodyPr/>
        <a:lstStyle/>
        <a:p>
          <a:endParaRPr lang="en-CA"/>
        </a:p>
      </dgm:t>
    </dgm:pt>
    <dgm:pt modelId="{C6600B18-641A-4801-9C12-CBF11FD55656}" type="pres">
      <dgm:prSet presAssocID="{367EB291-8B19-4B75-B7A9-2551C638117D}" presName="cycle" presStyleCnt="0">
        <dgm:presLayoutVars>
          <dgm:dir/>
          <dgm:resizeHandles val="exact"/>
        </dgm:presLayoutVars>
      </dgm:prSet>
      <dgm:spPr/>
    </dgm:pt>
    <dgm:pt modelId="{F4D6144F-F345-47EC-8795-12A55579F2FC}" type="pres">
      <dgm:prSet presAssocID="{425EC70C-456D-42AC-96AD-971C2FC46CDF}" presName="node" presStyleLbl="node1" presStyleIdx="0" presStyleCnt="6">
        <dgm:presLayoutVars>
          <dgm:bulletEnabled val="1"/>
        </dgm:presLayoutVars>
      </dgm:prSet>
      <dgm:spPr/>
    </dgm:pt>
    <dgm:pt modelId="{957A6B47-40E9-4424-82F9-0F4C6C148E88}" type="pres">
      <dgm:prSet presAssocID="{1C3C5EE7-AC65-4D67-94AC-726D9566149B}" presName="sibTrans" presStyleLbl="sibTrans2D1" presStyleIdx="0" presStyleCnt="6"/>
      <dgm:spPr/>
    </dgm:pt>
    <dgm:pt modelId="{AF36E79A-A7E3-4D56-BDD1-AE64AF7EAEA3}" type="pres">
      <dgm:prSet presAssocID="{1C3C5EE7-AC65-4D67-94AC-726D9566149B}" presName="connectorText" presStyleLbl="sibTrans2D1" presStyleIdx="0" presStyleCnt="6"/>
      <dgm:spPr/>
    </dgm:pt>
    <dgm:pt modelId="{A3772CD3-9FC5-4948-A734-1D089E0D1654}" type="pres">
      <dgm:prSet presAssocID="{EFFEE380-7EE0-4CD5-9624-5D7164A18127}" presName="node" presStyleLbl="node1" presStyleIdx="1" presStyleCnt="6">
        <dgm:presLayoutVars>
          <dgm:bulletEnabled val="1"/>
        </dgm:presLayoutVars>
      </dgm:prSet>
      <dgm:spPr/>
    </dgm:pt>
    <dgm:pt modelId="{790E91EA-3620-48B1-AA9C-433BDB2FE52F}" type="pres">
      <dgm:prSet presAssocID="{71609F7C-5899-4659-A4D4-76F938454D00}" presName="sibTrans" presStyleLbl="sibTrans2D1" presStyleIdx="1" presStyleCnt="6"/>
      <dgm:spPr/>
    </dgm:pt>
    <dgm:pt modelId="{BE2F864A-BA94-47AA-92EC-5B3669532933}" type="pres">
      <dgm:prSet presAssocID="{71609F7C-5899-4659-A4D4-76F938454D00}" presName="connectorText" presStyleLbl="sibTrans2D1" presStyleIdx="1" presStyleCnt="6"/>
      <dgm:spPr/>
    </dgm:pt>
    <dgm:pt modelId="{BFE12343-6F27-49E4-A91C-A329D2AA730D}" type="pres">
      <dgm:prSet presAssocID="{7975CBC0-1CF7-4179-9572-242C5AD8BC7C}" presName="node" presStyleLbl="node1" presStyleIdx="2" presStyleCnt="6">
        <dgm:presLayoutVars>
          <dgm:bulletEnabled val="1"/>
        </dgm:presLayoutVars>
      </dgm:prSet>
      <dgm:spPr/>
    </dgm:pt>
    <dgm:pt modelId="{69FC94E9-AC2E-4CD3-A9C1-FDCA21F27330}" type="pres">
      <dgm:prSet presAssocID="{50BFB9FC-8CA3-4CEB-8C0E-19D5174FEFF7}" presName="sibTrans" presStyleLbl="sibTrans2D1" presStyleIdx="2" presStyleCnt="6"/>
      <dgm:spPr/>
    </dgm:pt>
    <dgm:pt modelId="{7A2E1079-D3B3-447D-BAD6-8E7EF1585911}" type="pres">
      <dgm:prSet presAssocID="{50BFB9FC-8CA3-4CEB-8C0E-19D5174FEFF7}" presName="connectorText" presStyleLbl="sibTrans2D1" presStyleIdx="2" presStyleCnt="6"/>
      <dgm:spPr/>
    </dgm:pt>
    <dgm:pt modelId="{CCC8B931-DB76-4B4F-ACF1-915FA122B42D}" type="pres">
      <dgm:prSet presAssocID="{8B8408C3-8C9E-4112-BDE4-DF9295B606EF}" presName="node" presStyleLbl="node1" presStyleIdx="3" presStyleCnt="6">
        <dgm:presLayoutVars>
          <dgm:bulletEnabled val="1"/>
        </dgm:presLayoutVars>
      </dgm:prSet>
      <dgm:spPr/>
    </dgm:pt>
    <dgm:pt modelId="{3DB6BD25-489D-4B1C-A337-0F9CA5180A2E}" type="pres">
      <dgm:prSet presAssocID="{CE0387C0-01F1-4D6F-B5B8-0D1DF0B24696}" presName="sibTrans" presStyleLbl="sibTrans2D1" presStyleIdx="3" presStyleCnt="6"/>
      <dgm:spPr/>
    </dgm:pt>
    <dgm:pt modelId="{09DF4978-6ADE-4ADA-B7DD-EE40013C01BC}" type="pres">
      <dgm:prSet presAssocID="{CE0387C0-01F1-4D6F-B5B8-0D1DF0B24696}" presName="connectorText" presStyleLbl="sibTrans2D1" presStyleIdx="3" presStyleCnt="6"/>
      <dgm:spPr/>
    </dgm:pt>
    <dgm:pt modelId="{CBAADDD5-0B22-4C51-A2FD-0C6C2F878CEF}" type="pres">
      <dgm:prSet presAssocID="{A02F367C-CE21-4761-8178-29B198E11818}" presName="node" presStyleLbl="node1" presStyleIdx="4" presStyleCnt="6">
        <dgm:presLayoutVars>
          <dgm:bulletEnabled val="1"/>
        </dgm:presLayoutVars>
      </dgm:prSet>
      <dgm:spPr/>
    </dgm:pt>
    <dgm:pt modelId="{558E93D2-03E2-4E49-A73F-ABD888EE3D46}" type="pres">
      <dgm:prSet presAssocID="{CB0A827A-AD71-4858-8113-2D526DC224BC}" presName="sibTrans" presStyleLbl="sibTrans2D1" presStyleIdx="4" presStyleCnt="6"/>
      <dgm:spPr/>
    </dgm:pt>
    <dgm:pt modelId="{F2591432-A491-4E4A-9668-1CD6778C74BE}" type="pres">
      <dgm:prSet presAssocID="{CB0A827A-AD71-4858-8113-2D526DC224BC}" presName="connectorText" presStyleLbl="sibTrans2D1" presStyleIdx="4" presStyleCnt="6"/>
      <dgm:spPr/>
    </dgm:pt>
    <dgm:pt modelId="{E19FC71B-F85A-403D-87E3-565117784864}" type="pres">
      <dgm:prSet presAssocID="{EF5321EE-8CD3-47DB-A120-6500BC01B9D4}" presName="node" presStyleLbl="node1" presStyleIdx="5" presStyleCnt="6">
        <dgm:presLayoutVars>
          <dgm:bulletEnabled val="1"/>
        </dgm:presLayoutVars>
      </dgm:prSet>
      <dgm:spPr/>
    </dgm:pt>
    <dgm:pt modelId="{F8187DDE-E9A1-463E-B004-CAC5019930DF}" type="pres">
      <dgm:prSet presAssocID="{78FAA9EC-1114-455E-A747-14BB919DCC46}" presName="sibTrans" presStyleLbl="sibTrans2D1" presStyleIdx="5" presStyleCnt="6"/>
      <dgm:spPr/>
    </dgm:pt>
    <dgm:pt modelId="{B0CB7108-FAAF-4CFC-B26B-5DA7E5C5745A}" type="pres">
      <dgm:prSet presAssocID="{78FAA9EC-1114-455E-A747-14BB919DCC46}" presName="connectorText" presStyleLbl="sibTrans2D1" presStyleIdx="5" presStyleCnt="6"/>
      <dgm:spPr/>
    </dgm:pt>
  </dgm:ptLst>
  <dgm:cxnLst>
    <dgm:cxn modelId="{2C740306-7525-4145-8302-D0D1EB245E1F}" type="presOf" srcId="{8B8408C3-8C9E-4112-BDE4-DF9295B606EF}" destId="{CCC8B931-DB76-4B4F-ACF1-915FA122B42D}" srcOrd="0" destOrd="0" presId="urn:microsoft.com/office/officeart/2005/8/layout/cycle2"/>
    <dgm:cxn modelId="{00227014-436F-47A9-8CD1-ED60DB20DEBC}" srcId="{367EB291-8B19-4B75-B7A9-2551C638117D}" destId="{EFFEE380-7EE0-4CD5-9624-5D7164A18127}" srcOrd="1" destOrd="0" parTransId="{D2268180-843D-4E35-AF74-030B1736E223}" sibTransId="{71609F7C-5899-4659-A4D4-76F938454D00}"/>
    <dgm:cxn modelId="{00D79816-D4D7-4BAC-836A-1550EA5904B8}" srcId="{367EB291-8B19-4B75-B7A9-2551C638117D}" destId="{EF5321EE-8CD3-47DB-A120-6500BC01B9D4}" srcOrd="5" destOrd="0" parTransId="{7DDFF512-7E77-4CE3-9A74-67B78662F016}" sibTransId="{78FAA9EC-1114-455E-A747-14BB919DCC46}"/>
    <dgm:cxn modelId="{001A9E17-9DB0-4A33-8F0D-5C8994F82F84}" type="presOf" srcId="{CE0387C0-01F1-4D6F-B5B8-0D1DF0B24696}" destId="{09DF4978-6ADE-4ADA-B7DD-EE40013C01BC}" srcOrd="1" destOrd="0" presId="urn:microsoft.com/office/officeart/2005/8/layout/cycle2"/>
    <dgm:cxn modelId="{FDB78B18-6A21-4281-BCCD-4EB41055FACE}" type="presOf" srcId="{50BFB9FC-8CA3-4CEB-8C0E-19D5174FEFF7}" destId="{7A2E1079-D3B3-447D-BAD6-8E7EF1585911}" srcOrd="1" destOrd="0" presId="urn:microsoft.com/office/officeart/2005/8/layout/cycle2"/>
    <dgm:cxn modelId="{C583F037-3DB0-40D6-BD60-B317C586ACA7}" type="presOf" srcId="{50BFB9FC-8CA3-4CEB-8C0E-19D5174FEFF7}" destId="{69FC94E9-AC2E-4CD3-A9C1-FDCA21F27330}" srcOrd="0" destOrd="0" presId="urn:microsoft.com/office/officeart/2005/8/layout/cycle2"/>
    <dgm:cxn modelId="{77B92361-DB25-49B7-A028-B926585B2F99}" type="presOf" srcId="{78FAA9EC-1114-455E-A747-14BB919DCC46}" destId="{B0CB7108-FAAF-4CFC-B26B-5DA7E5C5745A}" srcOrd="1" destOrd="0" presId="urn:microsoft.com/office/officeart/2005/8/layout/cycle2"/>
    <dgm:cxn modelId="{2186F367-7C22-4B71-85C9-27C821577B75}" type="presOf" srcId="{A02F367C-CE21-4761-8178-29B198E11818}" destId="{CBAADDD5-0B22-4C51-A2FD-0C6C2F878CEF}" srcOrd="0" destOrd="0" presId="urn:microsoft.com/office/officeart/2005/8/layout/cycle2"/>
    <dgm:cxn modelId="{21EC2C49-E16A-41E6-80CE-1E029E721938}" srcId="{367EB291-8B19-4B75-B7A9-2551C638117D}" destId="{7975CBC0-1CF7-4179-9572-242C5AD8BC7C}" srcOrd="2" destOrd="0" parTransId="{EA46A551-58B7-433E-ABD4-B4816FB39EAD}" sibTransId="{50BFB9FC-8CA3-4CEB-8C0E-19D5174FEFF7}"/>
    <dgm:cxn modelId="{ECF29169-7133-4117-8478-EC3566FDCCFF}" type="presOf" srcId="{1C3C5EE7-AC65-4D67-94AC-726D9566149B}" destId="{957A6B47-40E9-4424-82F9-0F4C6C148E88}" srcOrd="0" destOrd="0" presId="urn:microsoft.com/office/officeart/2005/8/layout/cycle2"/>
    <dgm:cxn modelId="{2044D850-7B51-42BB-A610-F9EAA54C6935}" srcId="{367EB291-8B19-4B75-B7A9-2551C638117D}" destId="{A02F367C-CE21-4761-8178-29B198E11818}" srcOrd="4" destOrd="0" parTransId="{9A991E94-2570-46B7-9446-3473958E3C0D}" sibTransId="{CB0A827A-AD71-4858-8113-2D526DC224BC}"/>
    <dgm:cxn modelId="{F871CB75-0194-42FF-8C62-E08AE6823267}" srcId="{367EB291-8B19-4B75-B7A9-2551C638117D}" destId="{8B8408C3-8C9E-4112-BDE4-DF9295B606EF}" srcOrd="3" destOrd="0" parTransId="{B9C73D7B-DE2D-4D39-A53D-2C4FC7C9E0D1}" sibTransId="{CE0387C0-01F1-4D6F-B5B8-0D1DF0B24696}"/>
    <dgm:cxn modelId="{DDA06381-258B-4F34-97BE-CD9D9B24DD2E}" type="presOf" srcId="{71609F7C-5899-4659-A4D4-76F938454D00}" destId="{BE2F864A-BA94-47AA-92EC-5B3669532933}" srcOrd="1" destOrd="0" presId="urn:microsoft.com/office/officeart/2005/8/layout/cycle2"/>
    <dgm:cxn modelId="{6869DB8C-3C7C-4E55-9D57-B046DBABD213}" type="presOf" srcId="{CB0A827A-AD71-4858-8113-2D526DC224BC}" destId="{F2591432-A491-4E4A-9668-1CD6778C74BE}" srcOrd="1" destOrd="0" presId="urn:microsoft.com/office/officeart/2005/8/layout/cycle2"/>
    <dgm:cxn modelId="{6281CE90-118B-456D-8775-26D82E072DC9}" type="presOf" srcId="{EFFEE380-7EE0-4CD5-9624-5D7164A18127}" destId="{A3772CD3-9FC5-4948-A734-1D089E0D1654}" srcOrd="0" destOrd="0" presId="urn:microsoft.com/office/officeart/2005/8/layout/cycle2"/>
    <dgm:cxn modelId="{B4760093-B88B-4CA0-9513-346833E1F827}" type="presOf" srcId="{425EC70C-456D-42AC-96AD-971C2FC46CDF}" destId="{F4D6144F-F345-47EC-8795-12A55579F2FC}" srcOrd="0" destOrd="0" presId="urn:microsoft.com/office/officeart/2005/8/layout/cycle2"/>
    <dgm:cxn modelId="{141FD694-CD6D-4236-9708-44285E0FC333}" type="presOf" srcId="{78FAA9EC-1114-455E-A747-14BB919DCC46}" destId="{F8187DDE-E9A1-463E-B004-CAC5019930DF}" srcOrd="0" destOrd="0" presId="urn:microsoft.com/office/officeart/2005/8/layout/cycle2"/>
    <dgm:cxn modelId="{C18211AC-9843-47BD-B558-96A85903841B}" type="presOf" srcId="{7975CBC0-1CF7-4179-9572-242C5AD8BC7C}" destId="{BFE12343-6F27-49E4-A91C-A329D2AA730D}" srcOrd="0" destOrd="0" presId="urn:microsoft.com/office/officeart/2005/8/layout/cycle2"/>
    <dgm:cxn modelId="{E8025BB1-EE0C-40DB-8C63-AD28C0B63842}" type="presOf" srcId="{EF5321EE-8CD3-47DB-A120-6500BC01B9D4}" destId="{E19FC71B-F85A-403D-87E3-565117784864}" srcOrd="0" destOrd="0" presId="urn:microsoft.com/office/officeart/2005/8/layout/cycle2"/>
    <dgm:cxn modelId="{78E1B2C7-6047-4E8F-BD73-586B46233C6D}" type="presOf" srcId="{71609F7C-5899-4659-A4D4-76F938454D00}" destId="{790E91EA-3620-48B1-AA9C-433BDB2FE52F}" srcOrd="0" destOrd="0" presId="urn:microsoft.com/office/officeart/2005/8/layout/cycle2"/>
    <dgm:cxn modelId="{1B6F42D2-7DA8-4387-9EF1-5207B8617D04}" type="presOf" srcId="{CB0A827A-AD71-4858-8113-2D526DC224BC}" destId="{558E93D2-03E2-4E49-A73F-ABD888EE3D46}" srcOrd="0" destOrd="0" presId="urn:microsoft.com/office/officeart/2005/8/layout/cycle2"/>
    <dgm:cxn modelId="{7805D8D4-DEBC-46BD-AB04-DE60D21D0AFA}" type="presOf" srcId="{367EB291-8B19-4B75-B7A9-2551C638117D}" destId="{C6600B18-641A-4801-9C12-CBF11FD55656}" srcOrd="0" destOrd="0" presId="urn:microsoft.com/office/officeart/2005/8/layout/cycle2"/>
    <dgm:cxn modelId="{A24B1EE6-0F35-4790-BAB8-5F861A6753AD}" type="presOf" srcId="{1C3C5EE7-AC65-4D67-94AC-726D9566149B}" destId="{AF36E79A-A7E3-4D56-BDD1-AE64AF7EAEA3}" srcOrd="1" destOrd="0" presId="urn:microsoft.com/office/officeart/2005/8/layout/cycle2"/>
    <dgm:cxn modelId="{63D007F0-9068-4D6C-A748-FA4418EA3A19}" srcId="{367EB291-8B19-4B75-B7A9-2551C638117D}" destId="{425EC70C-456D-42AC-96AD-971C2FC46CDF}" srcOrd="0" destOrd="0" parTransId="{F0F21A75-E6E9-4613-9F0B-092DFDFE46C7}" sibTransId="{1C3C5EE7-AC65-4D67-94AC-726D9566149B}"/>
    <dgm:cxn modelId="{BD0E9AFA-752E-437C-B5AF-99842EA67CE2}" type="presOf" srcId="{CE0387C0-01F1-4D6F-B5B8-0D1DF0B24696}" destId="{3DB6BD25-489D-4B1C-A337-0F9CA5180A2E}" srcOrd="0" destOrd="0" presId="urn:microsoft.com/office/officeart/2005/8/layout/cycle2"/>
    <dgm:cxn modelId="{7DD637CD-D1EF-49DA-93EB-C992B98535A1}" type="presParOf" srcId="{C6600B18-641A-4801-9C12-CBF11FD55656}" destId="{F4D6144F-F345-47EC-8795-12A55579F2FC}" srcOrd="0" destOrd="0" presId="urn:microsoft.com/office/officeart/2005/8/layout/cycle2"/>
    <dgm:cxn modelId="{614B2D0F-08A2-417E-8B45-8A4655E10E21}" type="presParOf" srcId="{C6600B18-641A-4801-9C12-CBF11FD55656}" destId="{957A6B47-40E9-4424-82F9-0F4C6C148E88}" srcOrd="1" destOrd="0" presId="urn:microsoft.com/office/officeart/2005/8/layout/cycle2"/>
    <dgm:cxn modelId="{9107557F-75A4-4567-9349-394817F43D2A}" type="presParOf" srcId="{957A6B47-40E9-4424-82F9-0F4C6C148E88}" destId="{AF36E79A-A7E3-4D56-BDD1-AE64AF7EAEA3}" srcOrd="0" destOrd="0" presId="urn:microsoft.com/office/officeart/2005/8/layout/cycle2"/>
    <dgm:cxn modelId="{14B45B6D-5C3E-4B4A-AEFE-EE6CD25FE9C6}" type="presParOf" srcId="{C6600B18-641A-4801-9C12-CBF11FD55656}" destId="{A3772CD3-9FC5-4948-A734-1D089E0D1654}" srcOrd="2" destOrd="0" presId="urn:microsoft.com/office/officeart/2005/8/layout/cycle2"/>
    <dgm:cxn modelId="{D88C3C44-0E5D-4295-9386-8F7B9AEF533F}" type="presParOf" srcId="{C6600B18-641A-4801-9C12-CBF11FD55656}" destId="{790E91EA-3620-48B1-AA9C-433BDB2FE52F}" srcOrd="3" destOrd="0" presId="urn:microsoft.com/office/officeart/2005/8/layout/cycle2"/>
    <dgm:cxn modelId="{BFDFE062-3B15-41EB-8351-5D439DEF5211}" type="presParOf" srcId="{790E91EA-3620-48B1-AA9C-433BDB2FE52F}" destId="{BE2F864A-BA94-47AA-92EC-5B3669532933}" srcOrd="0" destOrd="0" presId="urn:microsoft.com/office/officeart/2005/8/layout/cycle2"/>
    <dgm:cxn modelId="{48AAD087-4268-4D93-85F6-E4D98ED4E42B}" type="presParOf" srcId="{C6600B18-641A-4801-9C12-CBF11FD55656}" destId="{BFE12343-6F27-49E4-A91C-A329D2AA730D}" srcOrd="4" destOrd="0" presId="urn:microsoft.com/office/officeart/2005/8/layout/cycle2"/>
    <dgm:cxn modelId="{35FD8498-F20D-47F2-AF76-EA3DD77F3148}" type="presParOf" srcId="{C6600B18-641A-4801-9C12-CBF11FD55656}" destId="{69FC94E9-AC2E-4CD3-A9C1-FDCA21F27330}" srcOrd="5" destOrd="0" presId="urn:microsoft.com/office/officeart/2005/8/layout/cycle2"/>
    <dgm:cxn modelId="{CC7E73D5-8D2B-4A14-A87B-EE2E45436336}" type="presParOf" srcId="{69FC94E9-AC2E-4CD3-A9C1-FDCA21F27330}" destId="{7A2E1079-D3B3-447D-BAD6-8E7EF1585911}" srcOrd="0" destOrd="0" presId="urn:microsoft.com/office/officeart/2005/8/layout/cycle2"/>
    <dgm:cxn modelId="{F414A288-F761-488A-922B-57572DB82E4D}" type="presParOf" srcId="{C6600B18-641A-4801-9C12-CBF11FD55656}" destId="{CCC8B931-DB76-4B4F-ACF1-915FA122B42D}" srcOrd="6" destOrd="0" presId="urn:microsoft.com/office/officeart/2005/8/layout/cycle2"/>
    <dgm:cxn modelId="{DC706914-8611-4183-8B7C-120F3C79EC92}" type="presParOf" srcId="{C6600B18-641A-4801-9C12-CBF11FD55656}" destId="{3DB6BD25-489D-4B1C-A337-0F9CA5180A2E}" srcOrd="7" destOrd="0" presId="urn:microsoft.com/office/officeart/2005/8/layout/cycle2"/>
    <dgm:cxn modelId="{27923239-0522-44AD-9DA3-51E60DD830E9}" type="presParOf" srcId="{3DB6BD25-489D-4B1C-A337-0F9CA5180A2E}" destId="{09DF4978-6ADE-4ADA-B7DD-EE40013C01BC}" srcOrd="0" destOrd="0" presId="urn:microsoft.com/office/officeart/2005/8/layout/cycle2"/>
    <dgm:cxn modelId="{4E8CB208-1E3C-4FBC-A884-E6416027EEEA}" type="presParOf" srcId="{C6600B18-641A-4801-9C12-CBF11FD55656}" destId="{CBAADDD5-0B22-4C51-A2FD-0C6C2F878CEF}" srcOrd="8" destOrd="0" presId="urn:microsoft.com/office/officeart/2005/8/layout/cycle2"/>
    <dgm:cxn modelId="{C9A15EED-AF0C-4DE1-845E-DF01ED8A07C9}" type="presParOf" srcId="{C6600B18-641A-4801-9C12-CBF11FD55656}" destId="{558E93D2-03E2-4E49-A73F-ABD888EE3D46}" srcOrd="9" destOrd="0" presId="urn:microsoft.com/office/officeart/2005/8/layout/cycle2"/>
    <dgm:cxn modelId="{88CB30D2-E6F5-486A-B55D-4945173CD9C3}" type="presParOf" srcId="{558E93D2-03E2-4E49-A73F-ABD888EE3D46}" destId="{F2591432-A491-4E4A-9668-1CD6778C74BE}" srcOrd="0" destOrd="0" presId="urn:microsoft.com/office/officeart/2005/8/layout/cycle2"/>
    <dgm:cxn modelId="{E421FCB5-AAA5-45CF-B36D-448514DE9B84}" type="presParOf" srcId="{C6600B18-641A-4801-9C12-CBF11FD55656}" destId="{E19FC71B-F85A-403D-87E3-565117784864}" srcOrd="10" destOrd="0" presId="urn:microsoft.com/office/officeart/2005/8/layout/cycle2"/>
    <dgm:cxn modelId="{54E5717D-5D76-4B37-942A-0F63B5B1D1BE}" type="presParOf" srcId="{C6600B18-641A-4801-9C12-CBF11FD55656}" destId="{F8187DDE-E9A1-463E-B004-CAC5019930DF}" srcOrd="11" destOrd="0" presId="urn:microsoft.com/office/officeart/2005/8/layout/cycle2"/>
    <dgm:cxn modelId="{E430487E-6C86-4C9A-8F68-1DCF5AA3AF43}" type="presParOf" srcId="{F8187DDE-E9A1-463E-B004-CAC5019930DF}" destId="{B0CB7108-FAAF-4CFC-B26B-5DA7E5C5745A}"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6144F-F345-47EC-8795-12A55579F2FC}">
      <dsp:nvSpPr>
        <dsp:cNvPr id="0" name=""/>
        <dsp:cNvSpPr/>
      </dsp:nvSpPr>
      <dsp:spPr>
        <a:xfrm>
          <a:off x="2963623" y="184"/>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Description</a:t>
          </a:r>
        </a:p>
      </dsp:txBody>
      <dsp:txXfrm>
        <a:off x="3110855" y="147416"/>
        <a:ext cx="710900" cy="710900"/>
      </dsp:txXfrm>
    </dsp:sp>
    <dsp:sp modelId="{957A6B47-40E9-4424-82F9-0F4C6C148E88}">
      <dsp:nvSpPr>
        <dsp:cNvPr id="0" name=""/>
        <dsp:cNvSpPr/>
      </dsp:nvSpPr>
      <dsp:spPr>
        <a:xfrm rot="1800000">
          <a:off x="3979638" y="706562"/>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a:off x="3984997" y="754425"/>
        <a:ext cx="186661" cy="203586"/>
      </dsp:txXfrm>
    </dsp:sp>
    <dsp:sp modelId="{A3772CD3-9FC5-4948-A734-1D089E0D1654}">
      <dsp:nvSpPr>
        <dsp:cNvPr id="0" name=""/>
        <dsp:cNvSpPr/>
      </dsp:nvSpPr>
      <dsp:spPr>
        <a:xfrm>
          <a:off x="4270019" y="754432"/>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Feeling</a:t>
          </a:r>
        </a:p>
      </dsp:txBody>
      <dsp:txXfrm>
        <a:off x="4417251" y="901664"/>
        <a:ext cx="710900" cy="710900"/>
      </dsp:txXfrm>
    </dsp:sp>
    <dsp:sp modelId="{790E91EA-3620-48B1-AA9C-433BDB2FE52F}">
      <dsp:nvSpPr>
        <dsp:cNvPr id="0" name=""/>
        <dsp:cNvSpPr/>
      </dsp:nvSpPr>
      <dsp:spPr>
        <a:xfrm rot="5400000">
          <a:off x="4639371" y="1834160"/>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a:off x="4679370" y="1862023"/>
        <a:ext cx="186661" cy="203586"/>
      </dsp:txXfrm>
    </dsp:sp>
    <dsp:sp modelId="{BFE12343-6F27-49E4-A91C-A329D2AA730D}">
      <dsp:nvSpPr>
        <dsp:cNvPr id="0" name=""/>
        <dsp:cNvSpPr/>
      </dsp:nvSpPr>
      <dsp:spPr>
        <a:xfrm>
          <a:off x="4270019" y="2262928"/>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Evaluation</a:t>
          </a:r>
        </a:p>
      </dsp:txBody>
      <dsp:txXfrm>
        <a:off x="4417251" y="2410160"/>
        <a:ext cx="710900" cy="710900"/>
      </dsp:txXfrm>
    </dsp:sp>
    <dsp:sp modelId="{69FC94E9-AC2E-4CD3-A9C1-FDCA21F27330}">
      <dsp:nvSpPr>
        <dsp:cNvPr id="0" name=""/>
        <dsp:cNvSpPr/>
      </dsp:nvSpPr>
      <dsp:spPr>
        <a:xfrm rot="9000000">
          <a:off x="3992709" y="2969305"/>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rot="10800000">
        <a:off x="4067348" y="3017168"/>
        <a:ext cx="186661" cy="203586"/>
      </dsp:txXfrm>
    </dsp:sp>
    <dsp:sp modelId="{CCC8B931-DB76-4B4F-ACF1-915FA122B42D}">
      <dsp:nvSpPr>
        <dsp:cNvPr id="0" name=""/>
        <dsp:cNvSpPr/>
      </dsp:nvSpPr>
      <dsp:spPr>
        <a:xfrm>
          <a:off x="2963623" y="3017175"/>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Analysis</a:t>
          </a:r>
        </a:p>
      </dsp:txBody>
      <dsp:txXfrm>
        <a:off x="3110855" y="3164407"/>
        <a:ext cx="710900" cy="710900"/>
      </dsp:txXfrm>
    </dsp:sp>
    <dsp:sp modelId="{3DB6BD25-489D-4B1C-A337-0F9CA5180A2E}">
      <dsp:nvSpPr>
        <dsp:cNvPr id="0" name=""/>
        <dsp:cNvSpPr/>
      </dsp:nvSpPr>
      <dsp:spPr>
        <a:xfrm rot="12600000">
          <a:off x="2686314" y="2976852"/>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rot="10800000">
        <a:off x="2760953" y="3064714"/>
        <a:ext cx="186661" cy="203586"/>
      </dsp:txXfrm>
    </dsp:sp>
    <dsp:sp modelId="{CBAADDD5-0B22-4C51-A2FD-0C6C2F878CEF}">
      <dsp:nvSpPr>
        <dsp:cNvPr id="0" name=""/>
        <dsp:cNvSpPr/>
      </dsp:nvSpPr>
      <dsp:spPr>
        <a:xfrm>
          <a:off x="1657228" y="2262928"/>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Conclusion </a:t>
          </a:r>
        </a:p>
      </dsp:txBody>
      <dsp:txXfrm>
        <a:off x="1804460" y="2410160"/>
        <a:ext cx="710900" cy="710900"/>
      </dsp:txXfrm>
    </dsp:sp>
    <dsp:sp modelId="{558E93D2-03E2-4E49-A73F-ABD888EE3D46}">
      <dsp:nvSpPr>
        <dsp:cNvPr id="0" name=""/>
        <dsp:cNvSpPr/>
      </dsp:nvSpPr>
      <dsp:spPr>
        <a:xfrm rot="16200000">
          <a:off x="2026580" y="1849254"/>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a:off x="2066579" y="1957115"/>
        <a:ext cx="186661" cy="203586"/>
      </dsp:txXfrm>
    </dsp:sp>
    <dsp:sp modelId="{E19FC71B-F85A-403D-87E3-565117784864}">
      <dsp:nvSpPr>
        <dsp:cNvPr id="0" name=""/>
        <dsp:cNvSpPr/>
      </dsp:nvSpPr>
      <dsp:spPr>
        <a:xfrm>
          <a:off x="1657228" y="754432"/>
          <a:ext cx="1005364" cy="1005364"/>
        </a:xfrm>
        <a:prstGeom prst="ellipse">
          <a:avLst/>
        </a:prstGeom>
        <a:gradFill rotWithShape="0">
          <a:gsLst>
            <a:gs pos="0">
              <a:schemeClr val="accent1">
                <a:hueOff val="0"/>
                <a:satOff val="0"/>
                <a:lumOff val="0"/>
                <a:alphaOff val="0"/>
                <a:tint val="65000"/>
                <a:shade val="92000"/>
                <a:satMod val="130000"/>
              </a:schemeClr>
            </a:gs>
            <a:gs pos="45000">
              <a:schemeClr val="accent1">
                <a:hueOff val="0"/>
                <a:satOff val="0"/>
                <a:lumOff val="0"/>
                <a:alphaOff val="0"/>
                <a:tint val="60000"/>
                <a:shade val="99000"/>
                <a:satMod val="120000"/>
              </a:schemeClr>
            </a:gs>
            <a:gs pos="100000">
              <a:schemeClr val="accent1">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CA" sz="1100" b="1" kern="1200" dirty="0"/>
            <a:t>Action</a:t>
          </a:r>
          <a:r>
            <a:rPr lang="en-CA" sz="1100" kern="1200" dirty="0"/>
            <a:t> </a:t>
          </a:r>
          <a:r>
            <a:rPr lang="en-CA" sz="1100" b="1" kern="1200" dirty="0"/>
            <a:t>Plan</a:t>
          </a:r>
        </a:p>
      </dsp:txBody>
      <dsp:txXfrm>
        <a:off x="1804460" y="901664"/>
        <a:ext cx="710900" cy="710900"/>
      </dsp:txXfrm>
    </dsp:sp>
    <dsp:sp modelId="{F8187DDE-E9A1-463E-B004-CAC5019930DF}">
      <dsp:nvSpPr>
        <dsp:cNvPr id="0" name=""/>
        <dsp:cNvSpPr/>
      </dsp:nvSpPr>
      <dsp:spPr>
        <a:xfrm rot="19800000">
          <a:off x="2673242" y="714109"/>
          <a:ext cx="266659" cy="339310"/>
        </a:xfrm>
        <a:prstGeom prst="rightArrow">
          <a:avLst>
            <a:gd name="adj1" fmla="val 60000"/>
            <a:gd name="adj2" fmla="val 50000"/>
          </a:avLst>
        </a:prstGeom>
        <a:gradFill rotWithShape="0">
          <a:gsLst>
            <a:gs pos="0">
              <a:schemeClr val="accent1">
                <a:tint val="60000"/>
                <a:hueOff val="0"/>
                <a:satOff val="0"/>
                <a:lumOff val="0"/>
                <a:alphaOff val="0"/>
                <a:tint val="65000"/>
                <a:shade val="92000"/>
                <a:satMod val="130000"/>
              </a:schemeClr>
            </a:gs>
            <a:gs pos="45000">
              <a:schemeClr val="accent1">
                <a:tint val="60000"/>
                <a:hueOff val="0"/>
                <a:satOff val="0"/>
                <a:lumOff val="0"/>
                <a:alphaOff val="0"/>
                <a:tint val="60000"/>
                <a:shade val="99000"/>
                <a:satMod val="120000"/>
              </a:schemeClr>
            </a:gs>
            <a:gs pos="100000">
              <a:schemeClr val="accent1">
                <a:tint val="60000"/>
                <a:hueOff val="0"/>
                <a:satOff val="0"/>
                <a:lumOff val="0"/>
                <a:alphaOff val="0"/>
                <a:tint val="55000"/>
                <a:satMod val="14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CA" sz="900" kern="1200"/>
        </a:p>
      </dsp:txBody>
      <dsp:txXfrm>
        <a:off x="2678601" y="801971"/>
        <a:ext cx="186661" cy="203586"/>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B9E23-CCC5-41FA-A569-C87A27F82D6D}" type="datetimeFigureOut">
              <a:rPr lang="en-CA" smtClean="0"/>
              <a:t>2020-04-28</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923D881C-2048-4715-9B34-C06B8FA1A914}" type="slidenum">
              <a:rPr lang="en-CA" smtClean="0"/>
              <a:t>‹#›</a:t>
            </a:fld>
            <a:endParaRPr lang="en-CA"/>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8662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B9E23-CCC5-41FA-A569-C87A27F82D6D}" type="datetimeFigureOut">
              <a:rPr lang="en-CA" smtClean="0"/>
              <a:t>2020-04-28</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1048855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B9E23-CCC5-41FA-A569-C87A27F82D6D}" type="datetimeFigureOut">
              <a:rPr lang="en-CA" smtClean="0"/>
              <a:t>2020-04-28</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923D881C-2048-4715-9B34-C06B8FA1A914}" type="slidenum">
              <a:rPr lang="en-CA" smtClean="0"/>
              <a:t>‹#›</a:t>
            </a:fld>
            <a:endParaRPr lang="en-CA"/>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6922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B9E23-CCC5-41FA-A569-C87A27F82D6D}" type="datetimeFigureOut">
              <a:rPr lang="en-CA" smtClean="0"/>
              <a:t>2020-04-28</a:t>
            </a:fld>
            <a:endParaRPr lang="en-CA"/>
          </a:p>
        </p:txBody>
      </p:sp>
      <p:sp>
        <p:nvSpPr>
          <p:cNvPr id="6" name="Footer Placeholder 5"/>
          <p:cNvSpPr>
            <a:spLocks noGrp="1"/>
          </p:cNvSpPr>
          <p:nvPr>
            <p:ph type="ftr" sz="quarter" idx="11"/>
          </p:nvPr>
        </p:nvSpPr>
        <p:spPr/>
        <p:txBody>
          <a:bodyPr/>
          <a:lstStyle/>
          <a:p>
            <a:endParaRPr lang="en-CA"/>
          </a:p>
        </p:txBody>
      </p:sp>
      <p:sp>
        <p:nvSpPr>
          <p:cNvPr id="7" name="Slide Number Placeholder 6"/>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586480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B9E23-CCC5-41FA-A569-C87A27F82D6D}" type="datetimeFigureOut">
              <a:rPr lang="en-CA" smtClean="0"/>
              <a:t>2020-04-28</a:t>
            </a:fld>
            <a:endParaRPr lang="en-CA"/>
          </a:p>
        </p:txBody>
      </p:sp>
      <p:sp>
        <p:nvSpPr>
          <p:cNvPr id="8" name="Footer Placeholder 7"/>
          <p:cNvSpPr>
            <a:spLocks noGrp="1"/>
          </p:cNvSpPr>
          <p:nvPr>
            <p:ph type="ftr" sz="quarter" idx="11"/>
          </p:nvPr>
        </p:nvSpPr>
        <p:spPr/>
        <p:txBody>
          <a:bodyPr/>
          <a:lstStyle/>
          <a:p>
            <a:endParaRPr lang="en-CA"/>
          </a:p>
        </p:txBody>
      </p:sp>
      <p:sp>
        <p:nvSpPr>
          <p:cNvPr id="9" name="Slide Number Placeholder 8"/>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1176047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B9E23-CCC5-41FA-A569-C87A27F82D6D}" type="datetimeFigureOut">
              <a:rPr lang="en-CA" smtClean="0"/>
              <a:t>2020-04-28</a:t>
            </a:fld>
            <a:endParaRPr lang="en-CA"/>
          </a:p>
        </p:txBody>
      </p:sp>
      <p:sp>
        <p:nvSpPr>
          <p:cNvPr id="4" name="Footer Placeholder 3"/>
          <p:cNvSpPr>
            <a:spLocks noGrp="1"/>
          </p:cNvSpPr>
          <p:nvPr>
            <p:ph type="ftr" sz="quarter" idx="11"/>
          </p:nvPr>
        </p:nvSpPr>
        <p:spPr/>
        <p:txBody>
          <a:bodyPr/>
          <a:lstStyle/>
          <a:p>
            <a:endParaRPr lang="en-CA"/>
          </a:p>
        </p:txBody>
      </p:sp>
      <p:sp>
        <p:nvSpPr>
          <p:cNvPr id="5" name="Slide Number Placeholder 4"/>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3412676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11B9E23-CCC5-41FA-A569-C87A27F82D6D}" type="datetimeFigureOut">
              <a:rPr lang="en-CA" smtClean="0"/>
              <a:t>2020-04-28</a:t>
            </a:fld>
            <a:endParaRPr lang="en-CA"/>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CA"/>
          </a:p>
        </p:txBody>
      </p:sp>
      <p:sp>
        <p:nvSpPr>
          <p:cNvPr id="9" name="Slide Number Placeholder 8"/>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188629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11B9E23-CCC5-41FA-A569-C87A27F82D6D}" type="datetimeFigureOut">
              <a:rPr lang="en-CA" smtClean="0"/>
              <a:t>2020-04-28</a:t>
            </a:fld>
            <a:endParaRPr lang="en-CA"/>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CA"/>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23D881C-2048-4715-9B34-C06B8FA1A914}" type="slidenum">
              <a:rPr lang="en-CA" smtClean="0"/>
              <a:t>‹#›</a:t>
            </a:fld>
            <a:endParaRPr lang="en-CA"/>
          </a:p>
        </p:txBody>
      </p:sp>
    </p:spTree>
    <p:extLst>
      <p:ext uri="{BB962C8B-B14F-4D97-AF65-F5344CB8AC3E}">
        <p14:creationId xmlns:p14="http://schemas.microsoft.com/office/powerpoint/2010/main" val="370175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1B9E23-CCC5-41FA-A569-C87A27F82D6D}" type="datetimeFigureOut">
              <a:rPr lang="en-CA" smtClean="0"/>
              <a:t>2020-04-28</a:t>
            </a:fld>
            <a:endParaRPr lang="en-CA"/>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887550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B9E23-CCC5-41FA-A569-C87A27F82D6D}" type="datetimeFigureOut">
              <a:rPr lang="en-CA" smtClean="0"/>
              <a:t>2020-04-28</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2740479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B9E23-CCC5-41FA-A569-C87A27F82D6D}" type="datetimeFigureOut">
              <a:rPr lang="en-CA" smtClean="0"/>
              <a:t>2020-04-28</a:t>
            </a:fld>
            <a:endParaRPr lang="en-CA"/>
          </a:p>
        </p:txBody>
      </p:sp>
      <p:sp>
        <p:nvSpPr>
          <p:cNvPr id="5" name="Footer Placeholder 4"/>
          <p:cNvSpPr>
            <a:spLocks noGrp="1"/>
          </p:cNvSpPr>
          <p:nvPr>
            <p:ph type="ftr" sz="quarter" idx="11"/>
          </p:nvPr>
        </p:nvSpPr>
        <p:spPr/>
        <p:txBody>
          <a:bodyPr/>
          <a:lstStyle/>
          <a:p>
            <a:endParaRPr lang="en-CA"/>
          </a:p>
        </p:txBody>
      </p:sp>
      <p:sp>
        <p:nvSpPr>
          <p:cNvPr id="6" name="Slide Number Placeholder 5"/>
          <p:cNvSpPr>
            <a:spLocks noGrp="1"/>
          </p:cNvSpPr>
          <p:nvPr>
            <p:ph type="sldNum" sz="quarter" idx="12"/>
          </p:nvPr>
        </p:nvSpPr>
        <p:spPr/>
        <p:txBody>
          <a:bodyPr/>
          <a:lstStyle/>
          <a:p>
            <a:fld id="{923D881C-2048-4715-9B34-C06B8FA1A914}" type="slidenum">
              <a:rPr lang="en-CA" smtClean="0"/>
              <a:t>‹#›</a:t>
            </a:fld>
            <a:endParaRPr lang="en-CA"/>
          </a:p>
        </p:txBody>
      </p:sp>
    </p:spTree>
    <p:extLst>
      <p:ext uri="{BB962C8B-B14F-4D97-AF65-F5344CB8AC3E}">
        <p14:creationId xmlns:p14="http://schemas.microsoft.com/office/powerpoint/2010/main" val="228208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11B9E23-CCC5-41FA-A569-C87A27F82D6D}" type="datetimeFigureOut">
              <a:rPr lang="en-CA" smtClean="0"/>
              <a:t>2020-04-28</a:t>
            </a:fld>
            <a:endParaRPr lang="en-CA"/>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CA"/>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23D881C-2048-4715-9B34-C06B8FA1A914}" type="slidenum">
              <a:rPr lang="en-CA" smtClean="0"/>
              <a:t>‹#›</a:t>
            </a:fld>
            <a:endParaRPr lang="en-CA"/>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536583"/>
      </p:ext>
    </p:extLst>
  </p:cSld>
  <p:clrMap bg1="dk1" tx1="lt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hyperlink" Target="https://www.peoplemattersglobal.com/blog/performance-management/leveraging-technology-to-transform-diversity-for-performance-16029" TargetMode="Externa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11" Type="http://schemas.openxmlformats.org/officeDocument/2006/relationships/image" Target="../media/image1.png"/><Relationship Id="rId5" Type="http://schemas.openxmlformats.org/officeDocument/2006/relationships/diagramLayout" Target="../diagrams/layout1.xml"/><Relationship Id="rId10" Type="http://schemas.openxmlformats.org/officeDocument/2006/relationships/image" Target="../media/image4.svg"/><Relationship Id="rId4" Type="http://schemas.openxmlformats.org/officeDocument/2006/relationships/diagramData" Target="../diagrams/data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audio" Target="../media/media4.m4a"/><Relationship Id="rId7" Type="http://schemas.openxmlformats.org/officeDocument/2006/relationships/diagramQuickStyle" Target="../diagrams/quickStyle2.xml"/><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slideLayout" Target="../slideLayouts/slideLayout2.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6.xml"/><Relationship Id="rId7" Type="http://schemas.openxmlformats.org/officeDocument/2006/relationships/image" Target="../media/image8.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jpg"/><Relationship Id="rId5" Type="http://schemas.openxmlformats.org/officeDocument/2006/relationships/image" Target="../media/image10.png"/><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CDB1-FF35-44AB-8FD8-43530D1F9D47}"/>
              </a:ext>
            </a:extLst>
          </p:cNvPr>
          <p:cNvSpPr>
            <a:spLocks noGrp="1"/>
          </p:cNvSpPr>
          <p:nvPr>
            <p:ph type="ctrTitle"/>
          </p:nvPr>
        </p:nvSpPr>
        <p:spPr>
          <a:xfrm>
            <a:off x="982027" y="2181225"/>
            <a:ext cx="10227945" cy="1247775"/>
          </a:xfrm>
        </p:spPr>
        <p:txBody>
          <a:bodyPr/>
          <a:lstStyle/>
          <a:p>
            <a:pPr algn="ctr"/>
            <a:r>
              <a:rPr lang="en-CA" dirty="0"/>
              <a:t>Reflection on Learning </a:t>
            </a:r>
          </a:p>
        </p:txBody>
      </p:sp>
      <p:sp>
        <p:nvSpPr>
          <p:cNvPr id="3" name="Subtitle 2">
            <a:extLst>
              <a:ext uri="{FF2B5EF4-FFF2-40B4-BE49-F238E27FC236}">
                <a16:creationId xmlns:a16="http://schemas.microsoft.com/office/drawing/2014/main" id="{A6A51D72-AAB0-4F5D-94C6-BCB8AB4EE01B}"/>
              </a:ext>
            </a:extLst>
          </p:cNvPr>
          <p:cNvSpPr>
            <a:spLocks noGrp="1"/>
          </p:cNvSpPr>
          <p:nvPr>
            <p:ph type="subTitle" idx="1"/>
          </p:nvPr>
        </p:nvSpPr>
        <p:spPr>
          <a:xfrm>
            <a:off x="1199196" y="4484196"/>
            <a:ext cx="10058400" cy="516429"/>
          </a:xfrm>
        </p:spPr>
        <p:txBody>
          <a:bodyPr/>
          <a:lstStyle/>
          <a:p>
            <a:r>
              <a:rPr lang="en-CA" sz="2800" dirty="0"/>
              <a:t>The Inter-cultural workplace </a:t>
            </a:r>
          </a:p>
          <a:p>
            <a:endParaRPr lang="en-CA" dirty="0"/>
          </a:p>
        </p:txBody>
      </p:sp>
      <p:sp>
        <p:nvSpPr>
          <p:cNvPr id="5" name="TextBox 4">
            <a:extLst>
              <a:ext uri="{FF2B5EF4-FFF2-40B4-BE49-F238E27FC236}">
                <a16:creationId xmlns:a16="http://schemas.microsoft.com/office/drawing/2014/main" id="{2BBCD086-9DDD-4A45-BF63-43BA0FC50CC0}"/>
              </a:ext>
            </a:extLst>
          </p:cNvPr>
          <p:cNvSpPr txBox="1"/>
          <p:nvPr/>
        </p:nvSpPr>
        <p:spPr>
          <a:xfrm>
            <a:off x="1199196" y="5686489"/>
            <a:ext cx="3142296" cy="369332"/>
          </a:xfrm>
          <a:prstGeom prst="rect">
            <a:avLst/>
          </a:prstGeom>
          <a:noFill/>
        </p:spPr>
        <p:txBody>
          <a:bodyPr wrap="square" rtlCol="0">
            <a:spAutoFit/>
          </a:bodyPr>
          <a:lstStyle/>
          <a:p>
            <a:r>
              <a:rPr lang="en-CA" dirty="0"/>
              <a:t>Presented by: Jessica Alexander </a:t>
            </a:r>
          </a:p>
        </p:txBody>
      </p:sp>
      <p:pic>
        <p:nvPicPr>
          <p:cNvPr id="6" name="Audio 5">
            <a:hlinkClick r:id="" action="ppaction://media"/>
            <a:extLst>
              <a:ext uri="{FF2B5EF4-FFF2-40B4-BE49-F238E27FC236}">
                <a16:creationId xmlns:a16="http://schemas.microsoft.com/office/drawing/2014/main" id="{2D3BBB7C-9751-4D16-AFEA-5C3C4213F5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99893836"/>
      </p:ext>
    </p:extLst>
  </p:cSld>
  <p:clrMapOvr>
    <a:masterClrMapping/>
  </p:clrMapOvr>
  <mc:AlternateContent xmlns:mc="http://schemas.openxmlformats.org/markup-compatibility/2006">
    <mc:Choice xmlns:p14="http://schemas.microsoft.com/office/powerpoint/2010/main" Requires="p14">
      <p:transition spd="slow" p14:dur="2000" advTm="8566"/>
    </mc:Choice>
    <mc:Fallback>
      <p:transition spd="slow" advTm="8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ECE1E-F70F-449F-9A28-050751E54EA0}"/>
              </a:ext>
            </a:extLst>
          </p:cNvPr>
          <p:cNvSpPr>
            <a:spLocks noGrp="1"/>
          </p:cNvSpPr>
          <p:nvPr>
            <p:ph type="title"/>
          </p:nvPr>
        </p:nvSpPr>
        <p:spPr/>
        <p:txBody>
          <a:bodyPr>
            <a:normAutofit/>
          </a:bodyPr>
          <a:lstStyle/>
          <a:p>
            <a:r>
              <a:rPr lang="en-CA" sz="5400" dirty="0"/>
              <a:t>Introduction </a:t>
            </a:r>
          </a:p>
        </p:txBody>
      </p:sp>
      <p:pic>
        <p:nvPicPr>
          <p:cNvPr id="9" name="Content Placeholder 8" descr="A group of people posing for a photo&#10;&#10;Description automatically generated">
            <a:extLst>
              <a:ext uri="{FF2B5EF4-FFF2-40B4-BE49-F238E27FC236}">
                <a16:creationId xmlns:a16="http://schemas.microsoft.com/office/drawing/2014/main" id="{E098C53B-9FCA-41C2-8EA4-D33B380DAD29}"/>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471987" y="4141028"/>
            <a:ext cx="3308985" cy="1800210"/>
          </a:xfrm>
        </p:spPr>
      </p:pic>
      <p:sp>
        <p:nvSpPr>
          <p:cNvPr id="11" name="TextBox 10">
            <a:extLst>
              <a:ext uri="{FF2B5EF4-FFF2-40B4-BE49-F238E27FC236}">
                <a16:creationId xmlns:a16="http://schemas.microsoft.com/office/drawing/2014/main" id="{1D131EF5-19A0-400F-ACFF-4270E79250C2}"/>
              </a:ext>
            </a:extLst>
          </p:cNvPr>
          <p:cNvSpPr txBox="1"/>
          <p:nvPr/>
        </p:nvSpPr>
        <p:spPr>
          <a:xfrm>
            <a:off x="1097280" y="2321004"/>
            <a:ext cx="9456420" cy="2215991"/>
          </a:xfrm>
          <a:prstGeom prst="rect">
            <a:avLst/>
          </a:prstGeom>
          <a:noFill/>
        </p:spPr>
        <p:txBody>
          <a:bodyPr wrap="square" rtlCol="0">
            <a:spAutoFit/>
          </a:bodyPr>
          <a:lstStyle/>
          <a:p>
            <a:pPr algn="ctr"/>
            <a:r>
              <a:rPr lang="en-GB" sz="3200" dirty="0"/>
              <a:t>The following power point will be showcasing a reflection of my learning as a result of studying The Inter-Cultural Workplace module.  </a:t>
            </a:r>
          </a:p>
          <a:p>
            <a:endParaRPr lang="en-CA" sz="2400" dirty="0"/>
          </a:p>
          <a:p>
            <a:endParaRPr lang="en-CA" dirty="0"/>
          </a:p>
        </p:txBody>
      </p:sp>
      <p:pic>
        <p:nvPicPr>
          <p:cNvPr id="4" name="Audio 3">
            <a:hlinkClick r:id="" action="ppaction://media"/>
            <a:extLst>
              <a:ext uri="{FF2B5EF4-FFF2-40B4-BE49-F238E27FC236}">
                <a16:creationId xmlns:a16="http://schemas.microsoft.com/office/drawing/2014/main" id="{13B402B5-39E2-4C99-B9CE-7D05188634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93963807"/>
      </p:ext>
    </p:extLst>
  </p:cSld>
  <p:clrMapOvr>
    <a:masterClrMapping/>
  </p:clrMapOvr>
  <mc:AlternateContent xmlns:mc="http://schemas.openxmlformats.org/markup-compatibility/2006">
    <mc:Choice xmlns:p14="http://schemas.microsoft.com/office/powerpoint/2010/main" Requires="p14">
      <p:transition spd="slow" p14:dur="2000" advTm="11043"/>
    </mc:Choice>
    <mc:Fallback>
      <p:transition spd="slow" advTm="11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90AF6-B869-415A-8A77-A754259693E0}"/>
              </a:ext>
            </a:extLst>
          </p:cNvPr>
          <p:cNvSpPr>
            <a:spLocks noGrp="1"/>
          </p:cNvSpPr>
          <p:nvPr>
            <p:ph type="title"/>
          </p:nvPr>
        </p:nvSpPr>
        <p:spPr/>
        <p:txBody>
          <a:bodyPr/>
          <a:lstStyle/>
          <a:p>
            <a:r>
              <a:rPr lang="en-CA" sz="5400" dirty="0"/>
              <a:t>Agenda</a:t>
            </a:r>
            <a:r>
              <a:rPr lang="en-CA" dirty="0"/>
              <a:t> </a:t>
            </a:r>
          </a:p>
        </p:txBody>
      </p:sp>
      <p:sp>
        <p:nvSpPr>
          <p:cNvPr id="5" name="TextBox 4">
            <a:extLst>
              <a:ext uri="{FF2B5EF4-FFF2-40B4-BE49-F238E27FC236}">
                <a16:creationId xmlns:a16="http://schemas.microsoft.com/office/drawing/2014/main" id="{A5F5DE0E-B751-4832-ABFE-8725F76513E1}"/>
              </a:ext>
            </a:extLst>
          </p:cNvPr>
          <p:cNvSpPr txBox="1"/>
          <p:nvPr/>
        </p:nvSpPr>
        <p:spPr>
          <a:xfrm>
            <a:off x="1097280" y="2343150"/>
            <a:ext cx="5922645" cy="3693319"/>
          </a:xfrm>
          <a:prstGeom prst="rect">
            <a:avLst/>
          </a:prstGeom>
          <a:noFill/>
        </p:spPr>
        <p:txBody>
          <a:bodyPr wrap="square" rtlCol="0">
            <a:spAutoFit/>
          </a:bodyPr>
          <a:lstStyle/>
          <a:p>
            <a:pPr marL="285750" indent="-285750">
              <a:buFont typeface="Arial" panose="020B0604020202020204" pitchFamily="34" charset="0"/>
              <a:buChar char="•"/>
            </a:pPr>
            <a:r>
              <a:rPr lang="en-CA" sz="2400" dirty="0"/>
              <a:t>Critical reflection using the Gibbs Reflective cycle (Gibbs, 1988) of the module as a whole</a:t>
            </a:r>
          </a:p>
          <a:p>
            <a:pPr marL="285750" indent="-285750">
              <a:buFont typeface="Arial" panose="020B0604020202020204" pitchFamily="34" charset="0"/>
              <a:buChar char="•"/>
            </a:pPr>
            <a:endParaRPr lang="en-CA" sz="2400" dirty="0"/>
          </a:p>
          <a:p>
            <a:pPr marL="285750" indent="-285750">
              <a:buFont typeface="Arial" panose="020B0604020202020204" pitchFamily="34" charset="0"/>
              <a:buChar char="•"/>
            </a:pPr>
            <a:r>
              <a:rPr lang="en-CA" sz="2400" dirty="0"/>
              <a:t>Areas of the module that I was drawn to most</a:t>
            </a:r>
          </a:p>
          <a:p>
            <a:endParaRPr lang="en-CA" sz="2400" dirty="0"/>
          </a:p>
          <a:p>
            <a:pPr marL="285750" indent="-285750">
              <a:buFont typeface="Arial" panose="020B0604020202020204" pitchFamily="34" charset="0"/>
              <a:buChar char="•"/>
            </a:pPr>
            <a:r>
              <a:rPr lang="en-CA" sz="2400" dirty="0"/>
              <a:t>A summary of the key aspects of the Inter-cultural workplace </a:t>
            </a:r>
          </a:p>
          <a:p>
            <a:pPr marL="285750" indent="-285750">
              <a:buFont typeface="Arial" panose="020B0604020202020204" pitchFamily="34" charset="0"/>
              <a:buChar char="•"/>
            </a:pPr>
            <a:endParaRPr lang="en-CA" dirty="0"/>
          </a:p>
        </p:txBody>
      </p:sp>
      <p:graphicFrame>
        <p:nvGraphicFramePr>
          <p:cNvPr id="8" name="Content Placeholder 7">
            <a:extLst>
              <a:ext uri="{FF2B5EF4-FFF2-40B4-BE49-F238E27FC236}">
                <a16:creationId xmlns:a16="http://schemas.microsoft.com/office/drawing/2014/main" id="{4BA7A9BF-4E15-4D6B-9A41-27EE747FF890}"/>
              </a:ext>
            </a:extLst>
          </p:cNvPr>
          <p:cNvGraphicFramePr>
            <a:graphicFrameLocks noGrp="1"/>
          </p:cNvGraphicFramePr>
          <p:nvPr>
            <p:ph idx="1"/>
            <p:extLst>
              <p:ext uri="{D42A27DB-BD31-4B8C-83A1-F6EECF244321}">
                <p14:modId xmlns:p14="http://schemas.microsoft.com/office/powerpoint/2010/main" val="3678151209"/>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Graphic 9" descr="Presentation with checklist RTL">
            <a:extLst>
              <a:ext uri="{FF2B5EF4-FFF2-40B4-BE49-F238E27FC236}">
                <a16:creationId xmlns:a16="http://schemas.microsoft.com/office/drawing/2014/main" id="{015C9134-7473-413F-8877-9C837E75D4F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115300" y="2433638"/>
            <a:ext cx="2760345" cy="2847974"/>
          </a:xfrm>
          <a:prstGeom prst="rect">
            <a:avLst/>
          </a:prstGeom>
        </p:spPr>
      </p:pic>
      <p:pic>
        <p:nvPicPr>
          <p:cNvPr id="4" name="Audio 3">
            <a:hlinkClick r:id="" action="ppaction://media"/>
            <a:extLst>
              <a:ext uri="{FF2B5EF4-FFF2-40B4-BE49-F238E27FC236}">
                <a16:creationId xmlns:a16="http://schemas.microsoft.com/office/drawing/2014/main" id="{7FCC4964-4398-4A0B-979F-3A232372FB7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46073052"/>
      </p:ext>
    </p:extLst>
  </p:cSld>
  <p:clrMapOvr>
    <a:masterClrMapping/>
  </p:clrMapOvr>
  <mc:AlternateContent xmlns:mc="http://schemas.openxmlformats.org/markup-compatibility/2006">
    <mc:Choice xmlns:p14="http://schemas.microsoft.com/office/powerpoint/2010/main" Requires="p14">
      <p:transition spd="slow" p14:dur="2000" advTm="17176"/>
    </mc:Choice>
    <mc:Fallback>
      <p:transition spd="slow" advTm="17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FE323-43EB-479E-9EB1-672B45E161ED}"/>
              </a:ext>
            </a:extLst>
          </p:cNvPr>
          <p:cNvSpPr>
            <a:spLocks noGrp="1"/>
          </p:cNvSpPr>
          <p:nvPr>
            <p:ph type="title"/>
          </p:nvPr>
        </p:nvSpPr>
        <p:spPr>
          <a:xfrm>
            <a:off x="1097279" y="286603"/>
            <a:ext cx="10332721" cy="1450757"/>
          </a:xfrm>
        </p:spPr>
        <p:txBody>
          <a:bodyPr/>
          <a:lstStyle/>
          <a:p>
            <a:r>
              <a:rPr lang="en-CA" sz="4700" dirty="0"/>
              <a:t>Reflective</a:t>
            </a:r>
            <a:r>
              <a:rPr lang="en-CA" dirty="0"/>
              <a:t> model: Inter-cultural Workplace</a:t>
            </a:r>
          </a:p>
        </p:txBody>
      </p:sp>
      <p:graphicFrame>
        <p:nvGraphicFramePr>
          <p:cNvPr id="6" name="Content Placeholder 5">
            <a:extLst>
              <a:ext uri="{FF2B5EF4-FFF2-40B4-BE49-F238E27FC236}">
                <a16:creationId xmlns:a16="http://schemas.microsoft.com/office/drawing/2014/main" id="{E7B89653-9B49-4B28-8491-36D69ACE3F59}"/>
              </a:ext>
            </a:extLst>
          </p:cNvPr>
          <p:cNvGraphicFramePr>
            <a:graphicFrameLocks noGrp="1"/>
          </p:cNvGraphicFramePr>
          <p:nvPr>
            <p:ph idx="1"/>
            <p:extLst>
              <p:ext uri="{D42A27DB-BD31-4B8C-83A1-F6EECF244321}">
                <p14:modId xmlns:p14="http://schemas.microsoft.com/office/powerpoint/2010/main" val="401538182"/>
              </p:ext>
            </p:extLst>
          </p:nvPr>
        </p:nvGraphicFramePr>
        <p:xfrm>
          <a:off x="2629694" y="2036763"/>
          <a:ext cx="6932612" cy="40227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4F11B97D-C8D3-4FE9-AC8D-9242E5020D4A}"/>
              </a:ext>
            </a:extLst>
          </p:cNvPr>
          <p:cNvSpPr txBox="1"/>
          <p:nvPr/>
        </p:nvSpPr>
        <p:spPr>
          <a:xfrm>
            <a:off x="1097279" y="1737360"/>
            <a:ext cx="3084196" cy="338554"/>
          </a:xfrm>
          <a:prstGeom prst="rect">
            <a:avLst/>
          </a:prstGeom>
          <a:noFill/>
        </p:spPr>
        <p:txBody>
          <a:bodyPr wrap="square" rtlCol="0">
            <a:spAutoFit/>
          </a:bodyPr>
          <a:lstStyle/>
          <a:p>
            <a:r>
              <a:rPr lang="en-CA" sz="1600" dirty="0"/>
              <a:t>Gibbs Reflective model (1988)</a:t>
            </a:r>
          </a:p>
        </p:txBody>
      </p:sp>
      <p:pic>
        <p:nvPicPr>
          <p:cNvPr id="4" name="Audio 3">
            <a:hlinkClick r:id="" action="ppaction://media"/>
            <a:extLst>
              <a:ext uri="{FF2B5EF4-FFF2-40B4-BE49-F238E27FC236}">
                <a16:creationId xmlns:a16="http://schemas.microsoft.com/office/drawing/2014/main" id="{E3F83908-0821-4C69-A20B-C58546CF149F}"/>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661808945"/>
      </p:ext>
    </p:extLst>
  </p:cSld>
  <p:clrMapOvr>
    <a:masterClrMapping/>
  </p:clrMapOvr>
  <mc:AlternateContent xmlns:mc="http://schemas.openxmlformats.org/markup-compatibility/2006">
    <mc:Choice xmlns:p14="http://schemas.microsoft.com/office/powerpoint/2010/main" Requires="p14">
      <p:transition spd="slow" p14:dur="2000" advTm="188793"/>
    </mc:Choice>
    <mc:Fallback>
      <p:transition spd="slow" advTm="188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F4D6144F-F345-47EC-8795-12A55579F2F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957A6B47-40E9-4424-82F9-0F4C6C148E88}"/>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graphicEl>
                                              <a:dgm id="{A3772CD3-9FC5-4948-A734-1D089E0D1654}"/>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graphicEl>
                                              <a:dgm id="{790E91EA-3620-48B1-AA9C-433BDB2FE52F}"/>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graphicEl>
                                              <a:dgm id="{BFE12343-6F27-49E4-A91C-A329D2AA730D}"/>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69FC94E9-AC2E-4CD3-A9C1-FDCA21F27330}"/>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graphicEl>
                                              <a:dgm id="{CCC8B931-DB76-4B4F-ACF1-915FA122B42D}"/>
                                            </p:graphic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graphicEl>
                                              <a:dgm id="{3DB6BD25-489D-4B1C-A337-0F9CA5180A2E}"/>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graphicEl>
                                              <a:dgm id="{CBAADDD5-0B22-4C51-A2FD-0C6C2F878CEF}"/>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graphicEl>
                                              <a:dgm id="{558E93D2-03E2-4E49-A73F-ABD888EE3D46}"/>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6">
                                            <p:graphicEl>
                                              <a:dgm id="{E19FC71B-F85A-403D-87E3-565117784864}"/>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6">
                                            <p:graphicEl>
                                              <a:dgm id="{F8187DDE-E9A1-463E-B004-CAC5019930D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4"/>
                </p:tgtEl>
              </p:cMediaNode>
            </p:audio>
          </p:childTnLst>
        </p:cTn>
      </p:par>
    </p:tnLst>
    <p:bldLst>
      <p:bldGraphic spid="6" grpId="0" uiExpand="1">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379E5B23-E80B-4562-A603-B59B1AD6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56">
            <a:extLst>
              <a:ext uri="{FF2B5EF4-FFF2-40B4-BE49-F238E27FC236}">
                <a16:creationId xmlns:a16="http://schemas.microsoft.com/office/drawing/2014/main" id="{4BBB5C4F-83F1-460E-B6AD-841494731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9" name="Straight Connector 58">
            <a:extLst>
              <a:ext uri="{FF2B5EF4-FFF2-40B4-BE49-F238E27FC236}">
                <a16:creationId xmlns:a16="http://schemas.microsoft.com/office/drawing/2014/main" id="{E99F5B9F-4276-4D87-B760-9BF50776E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1A19C11-9E81-4F26-8938-69565C0FE1A7}"/>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dirty="0"/>
              <a:t>Organizational Culture </a:t>
            </a:r>
          </a:p>
        </p:txBody>
      </p:sp>
      <p:pic>
        <p:nvPicPr>
          <p:cNvPr id="5" name="Graphic 4" descr="Earth globe Americas">
            <a:extLst>
              <a:ext uri="{FF2B5EF4-FFF2-40B4-BE49-F238E27FC236}">
                <a16:creationId xmlns:a16="http://schemas.microsoft.com/office/drawing/2014/main" id="{7122F45D-75B8-4768-8E5C-07E6B627653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74751" y="1849576"/>
            <a:ext cx="2035984" cy="2035984"/>
          </a:xfrm>
          <a:prstGeom prst="rect">
            <a:avLst/>
          </a:prstGeom>
        </p:spPr>
      </p:pic>
      <p:pic>
        <p:nvPicPr>
          <p:cNvPr id="7" name="Graphic 6" descr="Group of people">
            <a:extLst>
              <a:ext uri="{FF2B5EF4-FFF2-40B4-BE49-F238E27FC236}">
                <a16:creationId xmlns:a16="http://schemas.microsoft.com/office/drawing/2014/main" id="{0426D0BF-2A25-4A52-A7C1-38BAE0AE1F2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97417" y="3918802"/>
            <a:ext cx="2113455" cy="2113455"/>
          </a:xfrm>
          <a:prstGeom prst="rect">
            <a:avLst/>
          </a:prstGeom>
        </p:spPr>
      </p:pic>
      <p:sp>
        <p:nvSpPr>
          <p:cNvPr id="3" name="TextBox 2">
            <a:extLst>
              <a:ext uri="{FF2B5EF4-FFF2-40B4-BE49-F238E27FC236}">
                <a16:creationId xmlns:a16="http://schemas.microsoft.com/office/drawing/2014/main" id="{6BD717E2-603C-402E-A56A-AEA852B0D0DB}"/>
              </a:ext>
            </a:extLst>
          </p:cNvPr>
          <p:cNvSpPr txBox="1"/>
          <p:nvPr/>
        </p:nvSpPr>
        <p:spPr>
          <a:xfrm>
            <a:off x="3724272" y="1889533"/>
            <a:ext cx="8061328" cy="4511267"/>
          </a:xfrm>
          <a:prstGeom prst="rect">
            <a:avLst/>
          </a:prstGeom>
        </p:spPr>
        <p:txBody>
          <a:bodyPr vert="horz" lIns="0" tIns="45720" rIns="0" bIns="45720" rtlCol="0">
            <a:noAutofit/>
          </a:bodyPr>
          <a:lstStyle/>
          <a:p>
            <a:pPr marL="285750" indent="-285750" defTabSz="914400">
              <a:lnSpc>
                <a:spcPct val="110000"/>
              </a:lnSpc>
              <a:spcAft>
                <a:spcPts val="600"/>
              </a:spcAft>
              <a:buClr>
                <a:schemeClr val="accent1"/>
              </a:buClr>
              <a:buFont typeface="Calibri" panose="020F0502020204030204" pitchFamily="34" charset="0"/>
              <a:buChar char="•"/>
            </a:pPr>
            <a:r>
              <a:rPr lang="en-US" sz="2100" dirty="0">
                <a:solidFill>
                  <a:schemeClr val="tx1">
                    <a:lumMod val="75000"/>
                    <a:lumOff val="25000"/>
                  </a:schemeClr>
                </a:solidFill>
              </a:rPr>
              <a:t>Organizational culture includes an organization's expectations, experiences, philosophy, and values that hold it together, and is expressed in its self-image, inner workings, interactions with the outside world, and future expectations. It is based on shared attitudes, beliefs, customs, and written and unwritten rules that have been developed over time and are considered valid (Business Dictionary, 2020).</a:t>
            </a:r>
          </a:p>
          <a:p>
            <a:pPr marL="285750" indent="-285750" defTabSz="914400">
              <a:lnSpc>
                <a:spcPct val="120000"/>
              </a:lnSpc>
              <a:spcAft>
                <a:spcPts val="600"/>
              </a:spcAft>
              <a:buClr>
                <a:schemeClr val="accent1"/>
              </a:buClr>
              <a:buFont typeface="Calibri" panose="020F0502020204030204" pitchFamily="34" charset="0"/>
              <a:buChar char="•"/>
            </a:pPr>
            <a:r>
              <a:rPr lang="en-US" sz="2100" dirty="0">
                <a:solidFill>
                  <a:schemeClr val="tx1">
                    <a:lumMod val="75000"/>
                    <a:lumOff val="25000"/>
                  </a:schemeClr>
                </a:solidFill>
              </a:rPr>
              <a:t>At the heart of every organizations culture are the people and the relationships they have with each other. The behaviors and the way they relationships are managed will dictate the success of the company through their ability to innovate and manage change </a:t>
            </a:r>
          </a:p>
        </p:txBody>
      </p:sp>
      <p:pic>
        <p:nvPicPr>
          <p:cNvPr id="6" name="Audio 5">
            <a:hlinkClick r:id="" action="ppaction://media"/>
            <a:extLst>
              <a:ext uri="{FF2B5EF4-FFF2-40B4-BE49-F238E27FC236}">
                <a16:creationId xmlns:a16="http://schemas.microsoft.com/office/drawing/2014/main" id="{FA3EB7B4-200C-4DAA-A8F1-F97CA5844BF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2887088"/>
      </p:ext>
    </p:extLst>
  </p:cSld>
  <p:clrMapOvr>
    <a:masterClrMapping/>
  </p:clrMapOvr>
  <mc:AlternateContent xmlns:mc="http://schemas.openxmlformats.org/markup-compatibility/2006">
    <mc:Choice xmlns:p14="http://schemas.microsoft.com/office/powerpoint/2010/main" Requires="p14">
      <p:transition spd="slow" p14:dur="2000" advTm="65798"/>
    </mc:Choice>
    <mc:Fallback>
      <p:transition spd="slow" advTm="65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62F2E6F-6010-435E-83D7-CEE52FC70F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A3E3090E-F726-4FAE-B4F4-3DE6404A7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 name="Straight Connector 18">
            <a:extLst>
              <a:ext uri="{FF2B5EF4-FFF2-40B4-BE49-F238E27FC236}">
                <a16:creationId xmlns:a16="http://schemas.microsoft.com/office/drawing/2014/main" id="{46BEA0A5-66DB-46A1-9A6D-FCA8D93DFC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1AF63E5B-AF04-450C-95D4-340EEDCCD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38651-B9FB-4974-B83B-38A8843ABAD3}"/>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dirty="0">
                <a:solidFill>
                  <a:schemeClr val="tx1">
                    <a:lumMod val="85000"/>
                    <a:lumOff val="15000"/>
                  </a:schemeClr>
                </a:solidFill>
              </a:rPr>
              <a:t>Organizational Culture Models  </a:t>
            </a:r>
          </a:p>
        </p:txBody>
      </p:sp>
      <p:pic>
        <p:nvPicPr>
          <p:cNvPr id="10" name="Picture 9" descr="A close up of a map&#10;&#10;Description automatically generated">
            <a:extLst>
              <a:ext uri="{FF2B5EF4-FFF2-40B4-BE49-F238E27FC236}">
                <a16:creationId xmlns:a16="http://schemas.microsoft.com/office/drawing/2014/main" id="{A3CAB025-2540-4C80-86EF-68829DC240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1261" y="1125107"/>
            <a:ext cx="3222684" cy="2761093"/>
          </a:xfrm>
          <a:prstGeom prst="rect">
            <a:avLst/>
          </a:prstGeom>
        </p:spPr>
      </p:pic>
      <p:sp>
        <p:nvSpPr>
          <p:cNvPr id="23" name="Rectangle 22">
            <a:extLst>
              <a:ext uri="{FF2B5EF4-FFF2-40B4-BE49-F238E27FC236}">
                <a16:creationId xmlns:a16="http://schemas.microsoft.com/office/drawing/2014/main" id="{6959A7A2-5000-4C02-9C7C-6A1C654E7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ell phone&#10;&#10;Description automatically generated">
            <a:extLst>
              <a:ext uri="{FF2B5EF4-FFF2-40B4-BE49-F238E27FC236}">
                <a16:creationId xmlns:a16="http://schemas.microsoft.com/office/drawing/2014/main" id="{B1D26C00-4A20-47D6-B555-A3619DAD16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82190" y="1103718"/>
            <a:ext cx="3224474" cy="2800914"/>
          </a:xfrm>
          <a:prstGeom prst="rect">
            <a:avLst/>
          </a:prstGeom>
        </p:spPr>
      </p:pic>
      <p:sp>
        <p:nvSpPr>
          <p:cNvPr id="25" name="Rectangle 24">
            <a:extLst>
              <a:ext uri="{FF2B5EF4-FFF2-40B4-BE49-F238E27FC236}">
                <a16:creationId xmlns:a16="http://schemas.microsoft.com/office/drawing/2014/main" id="{3A89C15F-4D0F-4D9D-8DCE-C14244C17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creenshot of a cell phone&#10;&#10;Description automatically generated">
            <a:extLst>
              <a:ext uri="{FF2B5EF4-FFF2-40B4-BE49-F238E27FC236}">
                <a16:creationId xmlns:a16="http://schemas.microsoft.com/office/drawing/2014/main" id="{0508ADB5-4687-49D8-9B8B-86E74CFD8A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77394" y="1125107"/>
            <a:ext cx="3312784" cy="2800915"/>
          </a:xfrm>
          <a:prstGeom prst="rect">
            <a:avLst/>
          </a:prstGeom>
        </p:spPr>
      </p:pic>
      <p:cxnSp>
        <p:nvCxnSpPr>
          <p:cNvPr id="27" name="Straight Connector 26">
            <a:extLst>
              <a:ext uri="{FF2B5EF4-FFF2-40B4-BE49-F238E27FC236}">
                <a16:creationId xmlns:a16="http://schemas.microsoft.com/office/drawing/2014/main" id="{CD3CE3F9-5582-4F38-AD04-C517EF5973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134D36C6-C342-440D-9139-35988814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8AC1CDF7-7732-47E3-A5A0-F01E253CC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45754E0A-575E-4C06-A621-FFCA88473318}"/>
              </a:ext>
            </a:extLst>
          </p:cNvPr>
          <p:cNvSpPr txBox="1"/>
          <p:nvPr/>
        </p:nvSpPr>
        <p:spPr>
          <a:xfrm>
            <a:off x="5638800" y="2971800"/>
            <a:ext cx="914400" cy="914400"/>
          </a:xfrm>
          <a:prstGeom prst="rect">
            <a:avLst/>
          </a:prstGeom>
          <a:noFill/>
        </p:spPr>
        <p:txBody>
          <a:bodyPr wrap="square" rtlCol="0">
            <a:spAutoFit/>
          </a:bodyPr>
          <a:lstStyle/>
          <a:p>
            <a:endParaRPr lang="en-CA" dirty="0"/>
          </a:p>
        </p:txBody>
      </p:sp>
      <p:sp>
        <p:nvSpPr>
          <p:cNvPr id="4" name="TextBox 3">
            <a:extLst>
              <a:ext uri="{FF2B5EF4-FFF2-40B4-BE49-F238E27FC236}">
                <a16:creationId xmlns:a16="http://schemas.microsoft.com/office/drawing/2014/main" id="{B9A82A21-F28D-4469-863A-98CB8025E9A8}"/>
              </a:ext>
            </a:extLst>
          </p:cNvPr>
          <p:cNvSpPr txBox="1"/>
          <p:nvPr/>
        </p:nvSpPr>
        <p:spPr>
          <a:xfrm>
            <a:off x="3236211" y="2537186"/>
            <a:ext cx="10058400" cy="1877437"/>
          </a:xfrm>
          <a:prstGeom prst="rect">
            <a:avLst/>
          </a:prstGeom>
          <a:noFill/>
        </p:spPr>
        <p:txBody>
          <a:bodyPr wrap="square" rtlCol="0">
            <a:spAutoFit/>
          </a:bodyPr>
          <a:lstStyle/>
          <a:p>
            <a:pPr marL="342900" indent="-342900">
              <a:spcAft>
                <a:spcPts val="600"/>
              </a:spcAft>
              <a:buFont typeface="Arial" panose="020B0604020202020204" pitchFamily="34" charset="0"/>
              <a:buChar char="•"/>
            </a:pPr>
            <a:endParaRPr lang="en-GB" sz="2400"/>
          </a:p>
          <a:p>
            <a:pPr>
              <a:spcAft>
                <a:spcPts val="600"/>
              </a:spcAft>
            </a:pPr>
            <a:endParaRPr lang="en-GB"/>
          </a:p>
          <a:p>
            <a:pPr>
              <a:spcAft>
                <a:spcPts val="600"/>
              </a:spcAft>
            </a:pPr>
            <a:endParaRPr lang="en-GB"/>
          </a:p>
          <a:p>
            <a:pPr lvl="0">
              <a:spcAft>
                <a:spcPts val="600"/>
              </a:spcAft>
            </a:pPr>
            <a:endParaRPr lang="en-CA"/>
          </a:p>
          <a:p>
            <a:pPr lvl="0">
              <a:spcAft>
                <a:spcPts val="600"/>
              </a:spcAft>
            </a:pPr>
            <a:endParaRPr lang="en-CA"/>
          </a:p>
        </p:txBody>
      </p:sp>
      <p:pic>
        <p:nvPicPr>
          <p:cNvPr id="7" name="Audio 6">
            <a:hlinkClick r:id="" action="ppaction://media"/>
            <a:extLst>
              <a:ext uri="{FF2B5EF4-FFF2-40B4-BE49-F238E27FC236}">
                <a16:creationId xmlns:a16="http://schemas.microsoft.com/office/drawing/2014/main" id="{DC350258-4DEE-4639-BC44-94F2DA36A28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0619913"/>
      </p:ext>
    </p:extLst>
  </p:cSld>
  <p:clrMapOvr>
    <a:masterClrMapping/>
  </p:clrMapOvr>
  <mc:AlternateContent xmlns:mc="http://schemas.openxmlformats.org/markup-compatibility/2006">
    <mc:Choice xmlns:p14="http://schemas.microsoft.com/office/powerpoint/2010/main" Requires="p14">
      <p:transition spd="slow" p14:dur="2000" advTm="131057"/>
    </mc:Choice>
    <mc:Fallback>
      <p:transition spd="slow" advTm="131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84A9D65C-4889-48EC-85F0-FA5463D53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1">
            <a:extLst>
              <a:ext uri="{FF2B5EF4-FFF2-40B4-BE49-F238E27FC236}">
                <a16:creationId xmlns:a16="http://schemas.microsoft.com/office/drawing/2014/main" id="{49E9FF77-B152-4337-A21B-BA1B1E481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13">
            <a:extLst>
              <a:ext uri="{FF2B5EF4-FFF2-40B4-BE49-F238E27FC236}">
                <a16:creationId xmlns:a16="http://schemas.microsoft.com/office/drawing/2014/main" id="{417BD3EA-8E15-40B6-8D88-8A5AF56C5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7" name="Rectangle 15">
            <a:extLst>
              <a:ext uri="{FF2B5EF4-FFF2-40B4-BE49-F238E27FC236}">
                <a16:creationId xmlns:a16="http://schemas.microsoft.com/office/drawing/2014/main" id="{9A2C1126-B82F-462B-8DEB-8B10A5B0F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0361F2-277A-4DD6-847C-4E057E327419}"/>
              </a:ext>
            </a:extLst>
          </p:cNvPr>
          <p:cNvSpPr>
            <a:spLocks noGrp="1"/>
          </p:cNvSpPr>
          <p:nvPr>
            <p:ph type="title"/>
          </p:nvPr>
        </p:nvSpPr>
        <p:spPr>
          <a:xfrm>
            <a:off x="6411685" y="634946"/>
            <a:ext cx="5127171" cy="1450757"/>
          </a:xfrm>
        </p:spPr>
        <p:txBody>
          <a:bodyPr vert="horz" lIns="91440" tIns="45720" rIns="91440" bIns="45720" rtlCol="0" anchor="b">
            <a:normAutofit/>
          </a:bodyPr>
          <a:lstStyle/>
          <a:p>
            <a:r>
              <a:rPr lang="en-US" dirty="0"/>
              <a:t>Managing People &amp; The HR Function </a:t>
            </a:r>
          </a:p>
        </p:txBody>
      </p:sp>
      <p:pic>
        <p:nvPicPr>
          <p:cNvPr id="5" name="Picture 4" descr="A close up of a logo&#10;&#10;Description automatically generated">
            <a:extLst>
              <a:ext uri="{FF2B5EF4-FFF2-40B4-BE49-F238E27FC236}">
                <a16:creationId xmlns:a16="http://schemas.microsoft.com/office/drawing/2014/main" id="{241FC68F-99AB-4FED-A275-43FFC6C498D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192" y="870264"/>
            <a:ext cx="5451627" cy="4797431"/>
          </a:xfrm>
          <a:prstGeom prst="rect">
            <a:avLst/>
          </a:prstGeom>
        </p:spPr>
      </p:pic>
      <p:cxnSp>
        <p:nvCxnSpPr>
          <p:cNvPr id="28" name="Straight Connector 17">
            <a:extLst>
              <a:ext uri="{FF2B5EF4-FFF2-40B4-BE49-F238E27FC236}">
                <a16:creationId xmlns:a16="http://schemas.microsoft.com/office/drawing/2014/main" id="{BE5B8EFE-AF32-4125-97CC-7322A38DA0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A7D67BE-1EFB-4016-808F-62E5812F45CC}"/>
              </a:ext>
            </a:extLst>
          </p:cNvPr>
          <p:cNvSpPr txBox="1"/>
          <p:nvPr/>
        </p:nvSpPr>
        <p:spPr>
          <a:xfrm>
            <a:off x="6411683" y="2218670"/>
            <a:ext cx="5451627" cy="4004381"/>
          </a:xfrm>
          <a:prstGeom prst="rect">
            <a:avLst/>
          </a:prstGeom>
        </p:spPr>
        <p:txBody>
          <a:bodyPr vert="horz" lIns="0" tIns="45720" rIns="0" bIns="45720" rtlCol="0">
            <a:normAutofit fontScale="55000" lnSpcReduction="20000"/>
          </a:bodyPr>
          <a:lstStyle/>
          <a:p>
            <a:pPr defTabSz="914400">
              <a:lnSpc>
                <a:spcPct val="120000"/>
              </a:lnSpc>
              <a:spcAft>
                <a:spcPts val="600"/>
              </a:spcAft>
              <a:buClr>
                <a:schemeClr val="accent1"/>
              </a:buClr>
              <a:buFont typeface="Calibri" panose="020F0502020204030204" pitchFamily="34" charset="0"/>
            </a:pPr>
            <a:r>
              <a:rPr lang="en-US" sz="3600" dirty="0">
                <a:solidFill>
                  <a:schemeClr val="tx1">
                    <a:lumMod val="75000"/>
                    <a:lumOff val="25000"/>
                  </a:schemeClr>
                </a:solidFill>
              </a:rPr>
              <a:t>The Human Resources department is one of the most dynamic departments of any organization. There are many different areas such as:</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organization development</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employee engagement</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performance and reward</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employee relations</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learning and development </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HR generalist</a:t>
            </a:r>
          </a:p>
          <a:p>
            <a:pPr marL="285750" lvl="0" indent="-285750" defTabSz="914400">
              <a:lnSpc>
                <a:spcPct val="120000"/>
              </a:lnSpc>
              <a:spcAft>
                <a:spcPts val="600"/>
              </a:spcAft>
              <a:buClr>
                <a:schemeClr val="accent1"/>
              </a:buClr>
              <a:buFont typeface="Calibri" panose="020F0502020204030204" pitchFamily="34" charset="0"/>
              <a:buChar char="•"/>
            </a:pPr>
            <a:r>
              <a:rPr lang="en-US" sz="3600" dirty="0">
                <a:solidFill>
                  <a:schemeClr val="tx1">
                    <a:lumMod val="75000"/>
                    <a:lumOff val="25000"/>
                  </a:schemeClr>
                </a:solidFill>
              </a:rPr>
              <a:t>Recruitment and Talent planning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29" name="Rectangle 19">
            <a:extLst>
              <a:ext uri="{FF2B5EF4-FFF2-40B4-BE49-F238E27FC236}">
                <a16:creationId xmlns:a16="http://schemas.microsoft.com/office/drawing/2014/main" id="{E225B535-6DF5-4B36-9E4B-B80A0796A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1">
            <a:extLst>
              <a:ext uri="{FF2B5EF4-FFF2-40B4-BE49-F238E27FC236}">
                <a16:creationId xmlns:a16="http://schemas.microsoft.com/office/drawing/2014/main" id="{EE43A332-627C-4D63-B88B-FC1C2B12D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BCCFE175-5F3C-4374-AD0A-A07F10365D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57557101"/>
      </p:ext>
    </p:extLst>
  </p:cSld>
  <p:clrMapOvr>
    <a:masterClrMapping/>
  </p:clrMapOvr>
  <mc:AlternateContent xmlns:mc="http://schemas.openxmlformats.org/markup-compatibility/2006">
    <mc:Choice xmlns:p14="http://schemas.microsoft.com/office/powerpoint/2010/main" Requires="p14">
      <p:transition spd="slow" p14:dur="2000" advTm="58943"/>
    </mc:Choice>
    <mc:Fallback>
      <p:transition spd="slow" advTm="58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4A9D65C-4889-48EC-85F0-FA5463D53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49E9FF77-B152-4337-A21B-BA1B1E481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417BD3EA-8E15-40B6-8D88-8A5AF56C5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36C5424-F251-480C-A574-B8980B62494F}"/>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a:t>HR &amp; Internal/External Environments </a:t>
            </a:r>
          </a:p>
        </p:txBody>
      </p:sp>
      <p:pic>
        <p:nvPicPr>
          <p:cNvPr id="8" name="Picture 7" descr="A picture containing drawing&#10;&#10;Description automatically generated">
            <a:extLst>
              <a:ext uri="{FF2B5EF4-FFF2-40B4-BE49-F238E27FC236}">
                <a16:creationId xmlns:a16="http://schemas.microsoft.com/office/drawing/2014/main" id="{A855642D-76D1-45FC-8B14-F6F66EDDCE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2557" y="2540963"/>
            <a:ext cx="3094997" cy="2212012"/>
          </a:xfrm>
          <a:prstGeom prst="rect">
            <a:avLst/>
          </a:prstGeom>
        </p:spPr>
      </p:pic>
      <p:sp>
        <p:nvSpPr>
          <p:cNvPr id="4" name="TextBox 3">
            <a:extLst>
              <a:ext uri="{FF2B5EF4-FFF2-40B4-BE49-F238E27FC236}">
                <a16:creationId xmlns:a16="http://schemas.microsoft.com/office/drawing/2014/main" id="{0E4C225A-DA1C-4102-802B-DF9CC67B9D8F}"/>
              </a:ext>
            </a:extLst>
          </p:cNvPr>
          <p:cNvSpPr txBox="1"/>
          <p:nvPr/>
        </p:nvSpPr>
        <p:spPr>
          <a:xfrm>
            <a:off x="1193532" y="2309453"/>
            <a:ext cx="6455043" cy="2976922"/>
          </a:xfrm>
          <a:prstGeom prst="rect">
            <a:avLst/>
          </a:prstGeom>
        </p:spPr>
        <p:txBody>
          <a:bodyPr vert="horz" lIns="0" tIns="45720" rIns="0" bIns="45720" rtlCol="0">
            <a:normAutofit/>
          </a:bodyPr>
          <a:lstStyle/>
          <a:p>
            <a:pPr defTabSz="914400">
              <a:lnSpc>
                <a:spcPct val="11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The internal and external environmental factors have a huge impact on what resourcing and development strategies the HR department must create. Being able to analyze these environments is how HR stays informed on the impacts and supports the planning decisions for organizational efficiency and effectiveness</a:t>
            </a:r>
          </a:p>
        </p:txBody>
      </p:sp>
      <p:pic>
        <p:nvPicPr>
          <p:cNvPr id="5" name="Audio 4">
            <a:hlinkClick r:id="" action="ppaction://media"/>
            <a:extLst>
              <a:ext uri="{FF2B5EF4-FFF2-40B4-BE49-F238E27FC236}">
                <a16:creationId xmlns:a16="http://schemas.microsoft.com/office/drawing/2014/main" id="{D04388E4-56FB-4E92-81D8-4554C95275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863354"/>
      </p:ext>
    </p:extLst>
  </p:cSld>
  <p:clrMapOvr>
    <a:masterClrMapping/>
  </p:clrMapOvr>
  <mc:AlternateContent xmlns:mc="http://schemas.openxmlformats.org/markup-compatibility/2006">
    <mc:Choice xmlns:p14="http://schemas.microsoft.com/office/powerpoint/2010/main" Requires="p14">
      <p:transition spd="slow" p14:dur="2000" advTm="89471"/>
    </mc:Choice>
    <mc:Fallback>
      <p:transition spd="slow" advTm="89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4A9D65C-4889-48EC-85F0-FA5463D53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49E9FF77-B152-4337-A21B-BA1B1E481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417BD3EA-8E15-40B6-8D88-8A5AF56C5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E787A0EB-DE13-45BF-8110-D3F245F73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127E5-AD3E-4CFC-A137-C8018FDB3D1D}"/>
              </a:ext>
            </a:extLst>
          </p:cNvPr>
          <p:cNvSpPr>
            <a:spLocks noGrp="1"/>
          </p:cNvSpPr>
          <p:nvPr>
            <p:ph type="title"/>
          </p:nvPr>
        </p:nvSpPr>
        <p:spPr>
          <a:xfrm>
            <a:off x="7859485" y="457200"/>
            <a:ext cx="4017555" cy="1628503"/>
          </a:xfrm>
        </p:spPr>
        <p:txBody>
          <a:bodyPr vert="horz" lIns="91440" tIns="45720" rIns="91440" bIns="45720" rtlCol="0" anchor="b">
            <a:normAutofit/>
          </a:bodyPr>
          <a:lstStyle/>
          <a:p>
            <a:r>
              <a:rPr lang="en-US" sz="3600" b="1" dirty="0"/>
              <a:t>Inter-cultural Workplace Summary </a:t>
            </a:r>
          </a:p>
        </p:txBody>
      </p:sp>
      <p:pic>
        <p:nvPicPr>
          <p:cNvPr id="5" name="Picture 4" descr="A picture containing toy, drawing, room&#10;&#10;Description automatically generated">
            <a:extLst>
              <a:ext uri="{FF2B5EF4-FFF2-40B4-BE49-F238E27FC236}">
                <a16:creationId xmlns:a16="http://schemas.microsoft.com/office/drawing/2014/main" id="{1AE536FB-CEA4-43B3-829F-3D7E0DFDAE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999" y="904765"/>
            <a:ext cx="6909801" cy="4785037"/>
          </a:xfrm>
          <a:prstGeom prst="rect">
            <a:avLst/>
          </a:prstGeom>
        </p:spPr>
      </p:pic>
      <p:cxnSp>
        <p:nvCxnSpPr>
          <p:cNvPr id="18" name="Straight Connector 17">
            <a:extLst>
              <a:ext uri="{FF2B5EF4-FFF2-40B4-BE49-F238E27FC236}">
                <a16:creationId xmlns:a16="http://schemas.microsoft.com/office/drawing/2014/main" id="{B7A2A380-D174-4645-AEFE-C0CF647814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AA10B77-AFE8-437C-A06C-977DE2E93144}"/>
              </a:ext>
            </a:extLst>
          </p:cNvPr>
          <p:cNvSpPr txBox="1"/>
          <p:nvPr/>
        </p:nvSpPr>
        <p:spPr>
          <a:xfrm>
            <a:off x="7859485" y="2198914"/>
            <a:ext cx="4017555"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2400" dirty="0">
                <a:solidFill>
                  <a:schemeClr val="tx1">
                    <a:lumMod val="75000"/>
                    <a:lumOff val="25000"/>
                  </a:schemeClr>
                </a:solidFill>
              </a:rPr>
              <a:t>Key aspects of the Inter-cultural workplace </a:t>
            </a:r>
          </a:p>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Diversity </a:t>
            </a: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People/relationships </a:t>
            </a: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Human Resources Management </a:t>
            </a:r>
          </a:p>
          <a:p>
            <a:pPr marL="285750" indent="-285750" defTabSz="914400">
              <a:lnSpc>
                <a:spcPct val="90000"/>
              </a:lnSpc>
              <a:spcAft>
                <a:spcPts val="600"/>
              </a:spcAft>
              <a:buClr>
                <a:schemeClr val="accent1"/>
              </a:buClr>
              <a:buFont typeface="Calibri" panose="020F0502020204030204" pitchFamily="34" charset="0"/>
              <a:buChar char="•"/>
            </a:pPr>
            <a:r>
              <a:rPr lang="en-US" sz="2400" dirty="0">
                <a:solidFill>
                  <a:schemeClr val="tx1">
                    <a:lumMod val="75000"/>
                    <a:lumOff val="25000"/>
                  </a:schemeClr>
                </a:solidFill>
              </a:rPr>
              <a:t>Organizational Culture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
        <p:nvSpPr>
          <p:cNvPr id="20" name="Rectangle 19">
            <a:extLst>
              <a:ext uri="{FF2B5EF4-FFF2-40B4-BE49-F238E27FC236}">
                <a16:creationId xmlns:a16="http://schemas.microsoft.com/office/drawing/2014/main" id="{C6560D74-7333-4C3E-911E-1CE987564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F9DDD509-29A0-4CE4-B5C1-8758D1024A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8B390A39-9321-4301-AAD9-F680B0F701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76569937"/>
      </p:ext>
    </p:extLst>
  </p:cSld>
  <p:clrMapOvr>
    <a:masterClrMapping/>
  </p:clrMapOvr>
  <mc:AlternateContent xmlns:mc="http://schemas.openxmlformats.org/markup-compatibility/2006">
    <mc:Choice xmlns:p14="http://schemas.microsoft.com/office/powerpoint/2010/main" Requires="p14">
      <p:transition spd="slow" p14:dur="2000" advTm="83635"/>
    </mc:Choice>
    <mc:Fallback>
      <p:transition spd="slow" advTm="8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8A24F-84C0-4101-824B-B54D74442FCD}"/>
              </a:ext>
            </a:extLst>
          </p:cNvPr>
          <p:cNvSpPr>
            <a:spLocks noGrp="1"/>
          </p:cNvSpPr>
          <p:nvPr>
            <p:ph type="title"/>
          </p:nvPr>
        </p:nvSpPr>
        <p:spPr/>
        <p:txBody>
          <a:bodyPr/>
          <a:lstStyle/>
          <a:p>
            <a:r>
              <a:rPr lang="en-CA" dirty="0"/>
              <a:t>Bibliography </a:t>
            </a:r>
          </a:p>
        </p:txBody>
      </p:sp>
      <p:sp>
        <p:nvSpPr>
          <p:cNvPr id="4" name="Rectangle 1">
            <a:extLst>
              <a:ext uri="{FF2B5EF4-FFF2-40B4-BE49-F238E27FC236}">
                <a16:creationId xmlns:a16="http://schemas.microsoft.com/office/drawing/2014/main" id="{89997343-229C-467E-B258-8A659429527A}"/>
              </a:ext>
            </a:extLst>
          </p:cNvPr>
          <p:cNvSpPr>
            <a:spLocks noChangeArrowheads="1"/>
          </p:cNvSpPr>
          <p:nvPr/>
        </p:nvSpPr>
        <p:spPr bwMode="auto">
          <a:xfrm>
            <a:off x="1097280" y="1575946"/>
            <a:ext cx="8187773" cy="45704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(2020, April 20). Retrieved from Business Dictionary: http://www.businessdictionary.com/definition/organizational-culture.html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Gibbs, G. (1988).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By Doing: A Guide to Teaching and Learning Methods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Great Britain: Further Education Unit.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Meehan, P., Rigby, D., &amp; Rogers, P. (2008).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Creating and Sustaining a Winning Culture.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Riley, J. (2020).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Handy's Model of Organizational Culture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Tutor2u: https://www.tutor2u.net/business/reference/models-of-organisational-culture-handy</a:t>
            </a: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SHRM. (2017).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Understanding and Developing Organizational Culture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Society For Human Resources Management : https://www.shrm.org/resourcesandtools/tools-and-samples/toolkits/pages/understandinganddevelopingorganizationalculture.aspx</a:t>
            </a: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Team, M. T. (2020, April 20).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Cultural Web Aligning Your Organization's Culture With Strategy</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Mind Tools: https://www.mindtools.com/pages/article/newSTR_90.htm</a:t>
            </a:r>
            <a:endParaRPr kumimoji="0" lang="en-CA"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CA" altLang="en-US" sz="1800" b="0" i="0" u="none" strike="noStrike" cap="none" normalizeH="0" baseline="0" dirty="0">
              <a:ln>
                <a:noFill/>
              </a:ln>
              <a:solidFill>
                <a:schemeClr val="tx1"/>
              </a:solidFill>
              <a:effectLst/>
              <a:latin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00A3FB0D-6E5D-40CA-B6D2-49446BA72B9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52297808"/>
      </p:ext>
    </p:extLst>
  </p:cSld>
  <p:clrMapOvr>
    <a:masterClrMapping/>
  </p:clrMapOvr>
  <mc:AlternateContent xmlns:mc="http://schemas.openxmlformats.org/markup-compatibility/2006">
    <mc:Choice xmlns:p14="http://schemas.microsoft.com/office/powerpoint/2010/main" Requires="p14">
      <p:transition spd="slow" p14:dur="2000" advTm="6279"/>
    </mc:Choice>
    <mc:Fallback>
      <p:transition spd="slow" advTm="6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5|45.4|43.7|21.7|20.4|28.1"/>
</p:tagLst>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CA72677B-2F8C-4192-8EBE-D360BE3B20F6}"/>
    </a:ext>
  </a:extLst>
</a:theme>
</file>

<file path=docProps/app.xml><?xml version="1.0" encoding="utf-8"?>
<Properties xmlns="http://schemas.openxmlformats.org/officeDocument/2006/extended-properties" xmlns:vt="http://schemas.openxmlformats.org/officeDocument/2006/docPropsVTypes">
  <TotalTime>113</TotalTime>
  <Words>512</Words>
  <Application>Microsoft Office PowerPoint</Application>
  <PresentationFormat>Widescreen</PresentationFormat>
  <Paragraphs>56</Paragraphs>
  <Slides>10</Slides>
  <Notes>0</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Retrospect</vt:lpstr>
      <vt:lpstr>Reflection on Learning </vt:lpstr>
      <vt:lpstr>Introduction </vt:lpstr>
      <vt:lpstr>Agenda </vt:lpstr>
      <vt:lpstr>Reflective model: Inter-cultural Workplace</vt:lpstr>
      <vt:lpstr>Organizational Culture </vt:lpstr>
      <vt:lpstr>Organizational Culture Models  </vt:lpstr>
      <vt:lpstr>Managing People &amp; The HR Function </vt:lpstr>
      <vt:lpstr>HR &amp; Internal/External Environments </vt:lpstr>
      <vt:lpstr>Inter-cultural Workplace Summary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on Learning</dc:title>
  <dc:creator>jessica alexander</dc:creator>
  <cp:lastModifiedBy>jessica alexander</cp:lastModifiedBy>
  <cp:revision>6</cp:revision>
  <dcterms:created xsi:type="dcterms:W3CDTF">2020-04-27T23:46:22Z</dcterms:created>
  <dcterms:modified xsi:type="dcterms:W3CDTF">2020-04-28T18:17:54Z</dcterms:modified>
</cp:coreProperties>
</file>