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4" r:id="rId8"/>
    <p:sldId id="263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832D356-9453-A76F-76DA-4F431B0B9867}" v="1" dt="2026-06-14T12:39:47.5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5/10/relationships/revisionInfo" Target="revisionInfo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6/15/2026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US" dirty="0"/>
              <a:t>Good morning</a:t>
            </a:r>
            <a:br>
              <a:rPr lang="en-US" dirty="0"/>
            </a:br>
            <a:r>
              <a:rPr lang="en-US" dirty="0"/>
              <a:t>my nam</a:t>
            </a:r>
            <a:r>
              <a:rPr lang="en-US"/>
              <a:t>e is Shabana Farooq</a:t>
            </a:r>
            <a:br>
              <a:rPr lang="en-US" dirty="0"/>
            </a:br>
            <a:r>
              <a:rPr lang="en-US"/>
              <a:t>ID 2534526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Staff Training</a:t>
            </a:r>
          </a:p>
          <a:p>
            <a:r>
              <a:rPr lang="en-US"/>
              <a:t>Riverdale Nursing Home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F94AA2BD-2E3F-4B1D-8127-5744B81153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27928-B0A9-41CB-A4D0-0159248D01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480" y="987552"/>
            <a:ext cx="4485861" cy="1088136"/>
          </a:xfrm>
        </p:spPr>
        <p:txBody>
          <a:bodyPr anchor="b">
            <a:normAutofit/>
          </a:bodyPr>
          <a:lstStyle/>
          <a:p>
            <a:r>
              <a:rPr lang="en-US" sz="3400" dirty="0"/>
              <a:t>Riverdale staff </a:t>
            </a:r>
            <a:r>
              <a:rPr lang="en-US" sz="3400" dirty="0" err="1"/>
              <a:t>trainin</a:t>
            </a:r>
            <a:r>
              <a:rPr lang="en-US" sz="3400" dirty="0"/>
              <a:t>g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BD02261-2DC8-4AA8-9E16-7751AE8924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49223" y="387939"/>
            <a:ext cx="73152" cy="54864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D752CF2-2291-40B5-B462-C17B174C10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1480" y="2286000"/>
            <a:ext cx="438912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8E52A54-FA5D-FE54-39A0-C272FC8DE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1479" y="2688336"/>
            <a:ext cx="4498848" cy="3584448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r>
              <a:rPr lang="en-US" sz="1800" dirty="0" err="1"/>
              <a:t>Involes</a:t>
            </a:r>
          </a:p>
          <a:p>
            <a:pPr marL="0" indent="0">
              <a:buNone/>
            </a:pPr>
            <a:r>
              <a:rPr lang="en-US" sz="1800" dirty="0"/>
              <a:t>Ensures high quality care for residents</a:t>
            </a:r>
          </a:p>
          <a:p>
            <a:pPr marL="0" indent="0">
              <a:buNone/>
            </a:pPr>
            <a:r>
              <a:rPr lang="en-US" sz="1800" dirty="0"/>
              <a:t>Keeping staff updated on policies and </a:t>
            </a:r>
            <a:r>
              <a:rPr lang="en-US" sz="1800"/>
              <a:t>procedures.</a:t>
            </a:r>
            <a:endParaRPr lang="en-US" sz="1800" dirty="0"/>
          </a:p>
          <a:p>
            <a:pPr marL="0" indent="0">
              <a:buNone/>
            </a:pPr>
            <a:r>
              <a:rPr lang="en-US" sz="1800" dirty="0"/>
              <a:t>Improve work </a:t>
            </a:r>
            <a:r>
              <a:rPr lang="en-US" sz="1800"/>
              <a:t>place</a:t>
            </a:r>
            <a:r>
              <a:rPr lang="en-US" sz="1800" dirty="0"/>
              <a:t> safety</a:t>
            </a:r>
          </a:p>
          <a:p>
            <a:pPr marL="0" indent="0">
              <a:buNone/>
            </a:pPr>
            <a:r>
              <a:rPr lang="en-US" sz="1800"/>
              <a:t>Help legal meet requirements</a:t>
            </a:r>
            <a:endParaRPr lang="en-US" sz="1800" dirty="0"/>
          </a:p>
        </p:txBody>
      </p:sp>
      <p:pic>
        <p:nvPicPr>
          <p:cNvPr id="4" name="Content Placeholder 3" descr="A doctor and an old person&#10;&#10;AI-generated content may be incorrect.">
            <a:extLst>
              <a:ext uri="{FF2B5EF4-FFF2-40B4-BE49-F238E27FC236}">
                <a16:creationId xmlns:a16="http://schemas.microsoft.com/office/drawing/2014/main" id="{8739C81C-5DEC-9A02-5CE1-A9A61DB82EC3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1323" r="21673" b="-1"/>
          <a:stretch>
            <a:fillRect/>
          </a:stretch>
        </p:blipFill>
        <p:spPr>
          <a:xfrm>
            <a:off x="5308052" y="10"/>
            <a:ext cx="6883948" cy="6857990"/>
          </a:xfrm>
          <a:custGeom>
            <a:avLst/>
            <a:gdLst/>
            <a:ahLst/>
            <a:cxnLst/>
            <a:rect l="l" t="t" r="r" b="b"/>
            <a:pathLst>
              <a:path w="6883948" h="6858000">
                <a:moveTo>
                  <a:pt x="365648" y="0"/>
                </a:moveTo>
                <a:lnTo>
                  <a:pt x="6883948" y="0"/>
                </a:lnTo>
                <a:lnTo>
                  <a:pt x="6883948" y="6858000"/>
                </a:lnTo>
                <a:lnTo>
                  <a:pt x="365648" y="6858000"/>
                </a:lnTo>
                <a:lnTo>
                  <a:pt x="360213" y="6835050"/>
                </a:lnTo>
                <a:cubicBezTo>
                  <a:pt x="128263" y="5788167"/>
                  <a:pt x="0" y="4637179"/>
                  <a:pt x="0" y="3429001"/>
                </a:cubicBezTo>
                <a:cubicBezTo>
                  <a:pt x="0" y="2220824"/>
                  <a:pt x="128263" y="1069835"/>
                  <a:pt x="360213" y="22952"/>
                </a:cubicBezTo>
                <a:close/>
              </a:path>
            </a:pathLst>
          </a:custGeom>
          <a:effectLst>
            <a:outerShdw blurRad="50800" dist="38100" dir="10800000" algn="r" rotWithShape="0">
              <a:schemeClr val="bg1">
                <a:lumMod val="85000"/>
                <a:alpha val="30000"/>
              </a:scheme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329352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2E0FDC-7178-01E7-2C1D-0C8C67A2A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Recommended Tools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75959C-E30C-5677-15E8-2E29C428A4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Microsoft forms </a:t>
            </a:r>
          </a:p>
          <a:p>
            <a:r>
              <a:rPr lang="en-US"/>
              <a:t>Surveys</a:t>
            </a:r>
          </a:p>
          <a:p>
            <a:r>
              <a:rPr lang="en-US"/>
              <a:t>Questionnaires</a:t>
            </a:r>
            <a:endParaRPr lang="en-US" dirty="0"/>
          </a:p>
          <a:p>
            <a:r>
              <a:rPr lang="en-US"/>
              <a:t>Quizzes</a:t>
            </a:r>
          </a:p>
          <a:p>
            <a:r>
              <a:rPr lang="en-US" dirty="0" err="1"/>
              <a:t>Assesments</a:t>
            </a:r>
          </a:p>
          <a:p>
            <a:r>
              <a:rPr lang="en-US" dirty="0"/>
              <a:t>Microsoft Forms allow managers and trainers to create online </a:t>
            </a:r>
            <a:r>
              <a:rPr lang="en-US" err="1"/>
              <a:t>assesments</a:t>
            </a:r>
            <a:r>
              <a:rPr lang="en-US" dirty="0"/>
              <a:t> that staff can complete </a:t>
            </a:r>
            <a:r>
              <a:rPr lang="en-US"/>
              <a:t>electronically</a:t>
            </a:r>
            <a:r>
              <a:rPr lang="en-US" dirty="0"/>
              <a:t>.</a:t>
            </a:r>
          </a:p>
          <a:p>
            <a:r>
              <a:rPr lang="en-US" dirty="0"/>
              <a:t>Results are collected </a:t>
            </a:r>
            <a:r>
              <a:rPr lang="en-US"/>
              <a:t>automatically, saving time and improving accuracy.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414620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81188F-09E1-BF00-C270-4D84ECF59F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Why M</a:t>
            </a:r>
            <a:r>
              <a:rPr lang="en-US" dirty="0"/>
              <a:t>icrosoft forms is suitable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214F7F-1D65-716A-34F9-B400BFE5E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85000" lnSpcReduction="10000"/>
          </a:bodyPr>
          <a:lstStyle/>
          <a:p>
            <a:r>
              <a:rPr lang="en-US" dirty="0"/>
              <a:t>Benefits for Riverdale nursing </a:t>
            </a:r>
            <a:r>
              <a:rPr lang="en-US"/>
              <a:t>home</a:t>
            </a:r>
          </a:p>
          <a:p>
            <a:r>
              <a:rPr lang="en-US" dirty="0"/>
              <a:t>Quick and eas</a:t>
            </a:r>
            <a:r>
              <a:rPr lang="en-US"/>
              <a:t>y staff assessments</a:t>
            </a:r>
          </a:p>
          <a:p>
            <a:r>
              <a:rPr lang="en-US" dirty="0"/>
              <a:t>Automatic collection </a:t>
            </a:r>
            <a:r>
              <a:rPr lang="en-US"/>
              <a:t>responses</a:t>
            </a:r>
          </a:p>
          <a:p>
            <a:r>
              <a:rPr lang="en-US"/>
              <a:t>Saves Administrative</a:t>
            </a:r>
            <a:r>
              <a:rPr lang="en-US" dirty="0"/>
              <a:t> </a:t>
            </a:r>
            <a:r>
              <a:rPr lang="en-US" dirty="0" err="1"/>
              <a:t>tim</a:t>
            </a:r>
            <a:r>
              <a:rPr lang="en-US" dirty="0"/>
              <a:t>e</a:t>
            </a:r>
          </a:p>
          <a:p>
            <a:r>
              <a:rPr lang="en-US" dirty="0"/>
              <a:t>Tracks staff complet</a:t>
            </a:r>
            <a:r>
              <a:rPr lang="en-US"/>
              <a:t>ion rates</a:t>
            </a:r>
            <a:endParaRPr lang="en-US" dirty="0"/>
          </a:p>
          <a:p>
            <a:r>
              <a:rPr lang="en-US" dirty="0"/>
              <a:t>Accessible from </a:t>
            </a:r>
            <a:r>
              <a:rPr lang="en-US"/>
              <a:t>different  locations</a:t>
            </a:r>
          </a:p>
          <a:p>
            <a:r>
              <a:rPr lang="en-US" dirty="0"/>
              <a:t>Helps identify knowledge gaps</a:t>
            </a:r>
          </a:p>
          <a:p>
            <a:r>
              <a:rPr lang="en-US" dirty="0"/>
              <a:t>Microsoft forms helps managers confirm weather </a:t>
            </a:r>
            <a:r>
              <a:rPr lang="en-US"/>
              <a:t>staff have understood training content.</a:t>
            </a:r>
            <a:endParaRPr lang="en-US" dirty="0"/>
          </a:p>
          <a:p>
            <a:r>
              <a:rPr lang="en-US" dirty="0"/>
              <a:t>Because responses are collected automatically, managers can quickly </a:t>
            </a:r>
            <a:r>
              <a:rPr lang="en-US" dirty="0" err="1"/>
              <a:t>idenfify</a:t>
            </a:r>
            <a:r>
              <a:rPr lang="en-US" dirty="0"/>
              <a:t> who has completed training and who may need additional support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86885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D2FCE-922B-1FE5-FA18-1E37194895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/>
              <a:t>Examples of use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3A84A-8162-5B77-5D0A-692AB59869F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Staff attend training sessions.</a:t>
            </a:r>
          </a:p>
          <a:p>
            <a:r>
              <a:rPr lang="en-US"/>
              <a:t>Trainer creates a quiz in Micro soft Forms</a:t>
            </a:r>
          </a:p>
          <a:p>
            <a:r>
              <a:rPr lang="en-US" dirty="0"/>
              <a:t>Staff complete the </a:t>
            </a:r>
            <a:r>
              <a:rPr lang="en-US"/>
              <a:t>quiz online</a:t>
            </a:r>
          </a:p>
          <a:p>
            <a:r>
              <a:rPr lang="en-US" dirty="0"/>
              <a:t>Results are </a:t>
            </a:r>
            <a:r>
              <a:rPr lang="en-US"/>
              <a:t>automatically recorded</a:t>
            </a:r>
            <a:endParaRPr lang="en-US" dirty="0"/>
          </a:p>
          <a:p>
            <a:r>
              <a:rPr lang="en-US" dirty="0"/>
              <a:t>Mangers review scores and provide </a:t>
            </a:r>
            <a:r>
              <a:rPr lang="en-US"/>
              <a:t>follow up support if needed</a:t>
            </a:r>
          </a:p>
          <a:p>
            <a:r>
              <a:rPr lang="en-US"/>
              <a:t>Outcome</a:t>
            </a:r>
            <a:endParaRPr lang="en-US" dirty="0"/>
          </a:p>
          <a:p>
            <a:r>
              <a:rPr lang="en-US" dirty="0"/>
              <a:t>Better </a:t>
            </a:r>
            <a:r>
              <a:rPr lang="en-US"/>
              <a:t>monitoring of staff learning</a:t>
            </a:r>
          </a:p>
          <a:p>
            <a:r>
              <a:rPr lang="en-US" dirty="0"/>
              <a:t>Improved compliance with training </a:t>
            </a:r>
            <a:r>
              <a:rPr lang="en-US"/>
              <a:t>requirements.</a:t>
            </a:r>
          </a:p>
          <a:p>
            <a:r>
              <a:rPr lang="en-US" dirty="0"/>
              <a:t>Higher quality </a:t>
            </a:r>
            <a:r>
              <a:rPr lang="en-US"/>
              <a:t>resident care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0142260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5F5686-EB12-ED53-3A01-435FE36657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0FC2B0-A945-6D7C-1403-89F33EF4D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121722" y="1687080"/>
            <a:ext cx="10515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/>
              <a:t>Recommendations</a:t>
            </a:r>
            <a:endParaRPr lang="en-US" dirty="0"/>
          </a:p>
          <a:p>
            <a:r>
              <a:rPr lang="en-US" dirty="0"/>
              <a:t>Micro soft forms is most suitable </a:t>
            </a:r>
            <a:r>
              <a:rPr lang="en-US"/>
              <a:t>Microsoft 365 tool for staff </a:t>
            </a:r>
            <a:r>
              <a:rPr lang="en-US" dirty="0"/>
              <a:t>training because it</a:t>
            </a:r>
          </a:p>
          <a:p>
            <a:r>
              <a:rPr lang="en-US" dirty="0"/>
              <a:t>Supports online quizzes and </a:t>
            </a:r>
            <a:r>
              <a:rPr lang="en-US"/>
              <a:t>assessments</a:t>
            </a:r>
            <a:endParaRPr lang="en-US" dirty="0"/>
          </a:p>
          <a:p>
            <a:r>
              <a:rPr lang="en-US" dirty="0"/>
              <a:t>Track staff participat</a:t>
            </a:r>
            <a:r>
              <a:rPr lang="en-US"/>
              <a:t>ion</a:t>
            </a:r>
          </a:p>
          <a:p>
            <a:r>
              <a:rPr lang="en-US" dirty="0"/>
              <a:t>Saves time through </a:t>
            </a:r>
            <a:r>
              <a:rPr lang="en-US"/>
              <a:t>automatic marking</a:t>
            </a:r>
          </a:p>
          <a:p>
            <a:r>
              <a:rPr lang="en-US" dirty="0"/>
              <a:t>Improves training across both buil</a:t>
            </a:r>
            <a:r>
              <a:rPr lang="en-US"/>
              <a:t>dings</a:t>
            </a:r>
          </a:p>
          <a:p>
            <a:r>
              <a:rPr lang="en-US" dirty="0"/>
              <a:t>Using Microsoft Forms will help Riverdale Nursing Home improve Staff training increase efficiency and maintain high standards of residential care</a:t>
            </a:r>
          </a:p>
        </p:txBody>
      </p:sp>
    </p:spTree>
    <p:extLst>
      <p:ext uri="{BB962C8B-B14F-4D97-AF65-F5344CB8AC3E}">
        <p14:creationId xmlns:p14="http://schemas.microsoft.com/office/powerpoint/2010/main" val="32450865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728E0F-0909-5D42-FB03-C37D41CEE8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7D6629-C255-8502-5412-44E8D47862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Thank you for listening please feel free to ask any questions</a:t>
            </a:r>
          </a:p>
        </p:txBody>
      </p:sp>
    </p:spTree>
    <p:extLst>
      <p:ext uri="{BB962C8B-B14F-4D97-AF65-F5344CB8AC3E}">
        <p14:creationId xmlns:p14="http://schemas.microsoft.com/office/powerpoint/2010/main" val="9618887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7C790E-C175-E7E4-78B0-B6A8EEB0CF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021C2B-615F-CBF7-49E8-B3631256188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8761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Good morning my name is Shabana Farooq ID 2534526</vt:lpstr>
      <vt:lpstr>Riverdale staff training</vt:lpstr>
      <vt:lpstr>Recommended Tools</vt:lpstr>
      <vt:lpstr>Why Microsoft forms is suitable </vt:lpstr>
      <vt:lpstr>Examples of use </vt:lpstr>
      <vt:lpstr>Conclusion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429</cp:revision>
  <dcterms:created xsi:type="dcterms:W3CDTF">2026-06-11T08:57:13Z</dcterms:created>
  <dcterms:modified xsi:type="dcterms:W3CDTF">2026-06-15T08:27:49Z</dcterms:modified>
</cp:coreProperties>
</file>