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</p:sldMasterIdLst>
  <p:notesMasterIdLst>
    <p:notesMasterId r:id="rId49"/>
  </p:notesMasterIdLst>
  <p:sldIdLst>
    <p:sldId id="411" r:id="rId5"/>
    <p:sldId id="303" r:id="rId6"/>
    <p:sldId id="298" r:id="rId7"/>
    <p:sldId id="392" r:id="rId8"/>
    <p:sldId id="393" r:id="rId9"/>
    <p:sldId id="394" r:id="rId10"/>
    <p:sldId id="401" r:id="rId11"/>
    <p:sldId id="395" r:id="rId12"/>
    <p:sldId id="402" r:id="rId13"/>
    <p:sldId id="396" r:id="rId14"/>
    <p:sldId id="403" r:id="rId15"/>
    <p:sldId id="397" r:id="rId16"/>
    <p:sldId id="404" r:id="rId17"/>
    <p:sldId id="398" r:id="rId18"/>
    <p:sldId id="405" r:id="rId19"/>
    <p:sldId id="399" r:id="rId20"/>
    <p:sldId id="409" r:id="rId21"/>
    <p:sldId id="423" r:id="rId22"/>
    <p:sldId id="412" r:id="rId23"/>
    <p:sldId id="424" r:id="rId24"/>
    <p:sldId id="427" r:id="rId25"/>
    <p:sldId id="428" r:id="rId26"/>
    <p:sldId id="429" r:id="rId27"/>
    <p:sldId id="430" r:id="rId28"/>
    <p:sldId id="431" r:id="rId29"/>
    <p:sldId id="432" r:id="rId30"/>
    <p:sldId id="425" r:id="rId31"/>
    <p:sldId id="438" r:id="rId32"/>
    <p:sldId id="408" r:id="rId33"/>
    <p:sldId id="439" r:id="rId34"/>
    <p:sldId id="415" r:id="rId35"/>
    <p:sldId id="434" r:id="rId36"/>
    <p:sldId id="435" r:id="rId37"/>
    <p:sldId id="436" r:id="rId38"/>
    <p:sldId id="437" r:id="rId39"/>
    <p:sldId id="417" r:id="rId40"/>
    <p:sldId id="433" r:id="rId41"/>
    <p:sldId id="442" r:id="rId42"/>
    <p:sldId id="413" r:id="rId43"/>
    <p:sldId id="410" r:id="rId44"/>
    <p:sldId id="441" r:id="rId45"/>
    <p:sldId id="414" r:id="rId46"/>
    <p:sldId id="406" r:id="rId47"/>
    <p:sldId id="443" r:id="rId48"/>
  </p:sldIdLst>
  <p:sldSz cx="12192000" cy="6858000"/>
  <p:notesSz cx="6858000" cy="9144000"/>
  <p:custDataLst>
    <p:tags r:id="rId5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EF8FC2A-3C6A-4647-8DEF-915DD9ED5263}" v="16" dt="2025-02-17T14:21:22.41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19" autoAdjust="0"/>
  </p:normalViewPr>
  <p:slideViewPr>
    <p:cSldViewPr snapToGrid="0">
      <p:cViewPr varScale="1">
        <p:scale>
          <a:sx n="102" d="100"/>
          <a:sy n="102" d="100"/>
        </p:scale>
        <p:origin x="954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50" Type="http://schemas.openxmlformats.org/officeDocument/2006/relationships/tags" Target="tags/tag1.xml"/><Relationship Id="rId55" Type="http://schemas.microsoft.com/office/2016/11/relationships/changesInfo" Target="changesInfos/changesInfo1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3" Type="http://schemas.openxmlformats.org/officeDocument/2006/relationships/theme" Target="theme/theme1.xml"/><Relationship Id="rId5" Type="http://schemas.openxmlformats.org/officeDocument/2006/relationships/slide" Target="slides/slid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slide" Target="slides/slide44.xml"/><Relationship Id="rId56" Type="http://schemas.microsoft.com/office/2015/10/relationships/revisionInfo" Target="revisionInfo.xml"/><Relationship Id="rId8" Type="http://schemas.openxmlformats.org/officeDocument/2006/relationships/slide" Target="slides/slide4.xml"/><Relationship Id="rId51" Type="http://schemas.openxmlformats.org/officeDocument/2006/relationships/presProps" Target="presProps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54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atie Gardner" userId="3e9cf9fc-2870-4d75-8f47-4c7adb872f6a" providerId="ADAL" clId="{E1A19161-6C7C-4682-8379-2ED77E4525A6}"/>
    <pc:docChg chg="undo custSel addSld delSld modSld sldOrd">
      <pc:chgData name="Katie Gardner" userId="3e9cf9fc-2870-4d75-8f47-4c7adb872f6a" providerId="ADAL" clId="{E1A19161-6C7C-4682-8379-2ED77E4525A6}" dt="2025-01-15T16:46:49.959" v="1133" actId="20577"/>
      <pc:docMkLst>
        <pc:docMk/>
      </pc:docMkLst>
      <pc:sldChg chg="modSp mod">
        <pc:chgData name="Katie Gardner" userId="3e9cf9fc-2870-4d75-8f47-4c7adb872f6a" providerId="ADAL" clId="{E1A19161-6C7C-4682-8379-2ED77E4525A6}" dt="2025-01-15T16:46:49.959" v="1133" actId="20577"/>
        <pc:sldMkLst>
          <pc:docMk/>
          <pc:sldMk cId="506196333" sldId="303"/>
        </pc:sldMkLst>
        <pc:spChg chg="mod">
          <ac:chgData name="Katie Gardner" userId="3e9cf9fc-2870-4d75-8f47-4c7adb872f6a" providerId="ADAL" clId="{E1A19161-6C7C-4682-8379-2ED77E4525A6}" dt="2025-01-15T16:46:49.959" v="1133" actId="20577"/>
          <ac:spMkLst>
            <pc:docMk/>
            <pc:sldMk cId="506196333" sldId="303"/>
            <ac:spMk id="3" creationId="{EA457442-FADA-165F-D09A-A05027F26A7F}"/>
          </ac:spMkLst>
        </pc:spChg>
      </pc:sldChg>
      <pc:sldChg chg="addSp delSp modSp del mod setBg">
        <pc:chgData name="Katie Gardner" userId="3e9cf9fc-2870-4d75-8f47-4c7adb872f6a" providerId="ADAL" clId="{E1A19161-6C7C-4682-8379-2ED77E4525A6}" dt="2025-01-14T14:59:30.850" v="998" actId="47"/>
        <pc:sldMkLst>
          <pc:docMk/>
          <pc:sldMk cId="4071929982" sldId="400"/>
        </pc:sldMkLst>
      </pc:sldChg>
      <pc:sldChg chg="modSp mod">
        <pc:chgData name="Katie Gardner" userId="3e9cf9fc-2870-4d75-8f47-4c7adb872f6a" providerId="ADAL" clId="{E1A19161-6C7C-4682-8379-2ED77E4525A6}" dt="2025-01-14T14:59:45.276" v="1005" actId="15"/>
        <pc:sldMkLst>
          <pc:docMk/>
          <pc:sldMk cId="1551677836" sldId="401"/>
        </pc:sldMkLst>
        <pc:spChg chg="mod">
          <ac:chgData name="Katie Gardner" userId="3e9cf9fc-2870-4d75-8f47-4c7adb872f6a" providerId="ADAL" clId="{E1A19161-6C7C-4682-8379-2ED77E4525A6}" dt="2025-01-14T14:59:45.276" v="1005" actId="15"/>
          <ac:spMkLst>
            <pc:docMk/>
            <pc:sldMk cId="1551677836" sldId="401"/>
            <ac:spMk id="3" creationId="{6B7F42FA-80B4-F956-1658-CD034BFD1485}"/>
          </ac:spMkLst>
        </pc:spChg>
      </pc:sldChg>
      <pc:sldChg chg="modSp mod">
        <pc:chgData name="Katie Gardner" userId="3e9cf9fc-2870-4d75-8f47-4c7adb872f6a" providerId="ADAL" clId="{E1A19161-6C7C-4682-8379-2ED77E4525A6}" dt="2025-01-14T15:00:10.084" v="1018" actId="20577"/>
        <pc:sldMkLst>
          <pc:docMk/>
          <pc:sldMk cId="2930222506" sldId="402"/>
        </pc:sldMkLst>
        <pc:spChg chg="mod">
          <ac:chgData name="Katie Gardner" userId="3e9cf9fc-2870-4d75-8f47-4c7adb872f6a" providerId="ADAL" clId="{E1A19161-6C7C-4682-8379-2ED77E4525A6}" dt="2025-01-14T15:00:10.084" v="1018" actId="20577"/>
          <ac:spMkLst>
            <pc:docMk/>
            <pc:sldMk cId="2930222506" sldId="402"/>
            <ac:spMk id="3" creationId="{E871CC9D-8C3F-5884-9E9E-91F535ABF396}"/>
          </ac:spMkLst>
        </pc:spChg>
      </pc:sldChg>
      <pc:sldChg chg="modSp mod">
        <pc:chgData name="Katie Gardner" userId="3e9cf9fc-2870-4d75-8f47-4c7adb872f6a" providerId="ADAL" clId="{E1A19161-6C7C-4682-8379-2ED77E4525A6}" dt="2025-01-14T15:00:31.863" v="1033" actId="27636"/>
        <pc:sldMkLst>
          <pc:docMk/>
          <pc:sldMk cId="4103800646" sldId="403"/>
        </pc:sldMkLst>
        <pc:spChg chg="mod">
          <ac:chgData name="Katie Gardner" userId="3e9cf9fc-2870-4d75-8f47-4c7adb872f6a" providerId="ADAL" clId="{E1A19161-6C7C-4682-8379-2ED77E4525A6}" dt="2025-01-14T15:00:31.863" v="1033" actId="27636"/>
          <ac:spMkLst>
            <pc:docMk/>
            <pc:sldMk cId="4103800646" sldId="403"/>
            <ac:spMk id="3" creationId="{909DBFFC-BA5E-8656-4546-6806E1E83469}"/>
          </ac:spMkLst>
        </pc:spChg>
      </pc:sldChg>
      <pc:sldChg chg="modSp mod">
        <pc:chgData name="Katie Gardner" userId="3e9cf9fc-2870-4d75-8f47-4c7adb872f6a" providerId="ADAL" clId="{E1A19161-6C7C-4682-8379-2ED77E4525A6}" dt="2025-01-14T15:01:11.741" v="1045" actId="20577"/>
        <pc:sldMkLst>
          <pc:docMk/>
          <pc:sldMk cId="4177023220" sldId="404"/>
        </pc:sldMkLst>
        <pc:spChg chg="mod">
          <ac:chgData name="Katie Gardner" userId="3e9cf9fc-2870-4d75-8f47-4c7adb872f6a" providerId="ADAL" clId="{E1A19161-6C7C-4682-8379-2ED77E4525A6}" dt="2025-01-14T15:01:11.741" v="1045" actId="20577"/>
          <ac:spMkLst>
            <pc:docMk/>
            <pc:sldMk cId="4177023220" sldId="404"/>
            <ac:spMk id="3" creationId="{9898CB63-183A-A0C9-4F8E-40F4E5A1C9D5}"/>
          </ac:spMkLst>
        </pc:spChg>
      </pc:sldChg>
      <pc:sldChg chg="modSp mod">
        <pc:chgData name="Katie Gardner" userId="3e9cf9fc-2870-4d75-8f47-4c7adb872f6a" providerId="ADAL" clId="{E1A19161-6C7C-4682-8379-2ED77E4525A6}" dt="2025-01-14T15:01:37.509" v="1066" actId="6549"/>
        <pc:sldMkLst>
          <pc:docMk/>
          <pc:sldMk cId="2169978052" sldId="405"/>
        </pc:sldMkLst>
        <pc:spChg chg="mod">
          <ac:chgData name="Katie Gardner" userId="3e9cf9fc-2870-4d75-8f47-4c7adb872f6a" providerId="ADAL" clId="{E1A19161-6C7C-4682-8379-2ED77E4525A6}" dt="2025-01-14T15:01:37.509" v="1066" actId="6549"/>
          <ac:spMkLst>
            <pc:docMk/>
            <pc:sldMk cId="2169978052" sldId="405"/>
            <ac:spMk id="3" creationId="{4494D60F-8BD7-B5CE-81E7-105A0DF78666}"/>
          </ac:spMkLst>
        </pc:spChg>
      </pc:sldChg>
      <pc:sldChg chg="modSp new mod ord">
        <pc:chgData name="Katie Gardner" userId="3e9cf9fc-2870-4d75-8f47-4c7adb872f6a" providerId="ADAL" clId="{E1A19161-6C7C-4682-8379-2ED77E4525A6}" dt="2025-01-14T14:47:58.985" v="36"/>
        <pc:sldMkLst>
          <pc:docMk/>
          <pc:sldMk cId="3577651833" sldId="406"/>
        </pc:sldMkLst>
        <pc:spChg chg="mod">
          <ac:chgData name="Katie Gardner" userId="3e9cf9fc-2870-4d75-8f47-4c7adb872f6a" providerId="ADAL" clId="{E1A19161-6C7C-4682-8379-2ED77E4525A6}" dt="2025-01-14T14:47:43.890" v="5" actId="20577"/>
          <ac:spMkLst>
            <pc:docMk/>
            <pc:sldMk cId="3577651833" sldId="406"/>
            <ac:spMk id="2" creationId="{DB1F4FD9-EA9A-1F1E-83E8-A03ECAA41CF6}"/>
          </ac:spMkLst>
        </pc:spChg>
      </pc:sldChg>
      <pc:sldChg chg="new del">
        <pc:chgData name="Katie Gardner" userId="3e9cf9fc-2870-4d75-8f47-4c7adb872f6a" providerId="ADAL" clId="{E1A19161-6C7C-4682-8379-2ED77E4525A6}" dt="2025-01-14T14:47:55.393" v="34" actId="47"/>
        <pc:sldMkLst>
          <pc:docMk/>
          <pc:sldMk cId="3292527613" sldId="407"/>
        </pc:sldMkLst>
      </pc:sldChg>
      <pc:sldChg chg="modSp new mod">
        <pc:chgData name="Katie Gardner" userId="3e9cf9fc-2870-4d75-8f47-4c7adb872f6a" providerId="ADAL" clId="{E1A19161-6C7C-4682-8379-2ED77E4525A6}" dt="2025-01-14T14:47:51.562" v="33" actId="20577"/>
        <pc:sldMkLst>
          <pc:docMk/>
          <pc:sldMk cId="3072571967" sldId="408"/>
        </pc:sldMkLst>
        <pc:spChg chg="mod">
          <ac:chgData name="Katie Gardner" userId="3e9cf9fc-2870-4d75-8f47-4c7adb872f6a" providerId="ADAL" clId="{E1A19161-6C7C-4682-8379-2ED77E4525A6}" dt="2025-01-14T14:47:51.562" v="33" actId="20577"/>
          <ac:spMkLst>
            <pc:docMk/>
            <pc:sldMk cId="3072571967" sldId="408"/>
            <ac:spMk id="2" creationId="{9E8133D6-4E71-CFB6-712B-A0013E535B98}"/>
          </ac:spMkLst>
        </pc:spChg>
      </pc:sldChg>
      <pc:sldChg chg="addSp delSp modSp new add del mod setBg chgLayout">
        <pc:chgData name="Katie Gardner" userId="3e9cf9fc-2870-4d75-8f47-4c7adb872f6a" providerId="ADAL" clId="{E1A19161-6C7C-4682-8379-2ED77E4525A6}" dt="2025-01-14T15:01:54.520" v="1081" actId="20577"/>
        <pc:sldMkLst>
          <pc:docMk/>
          <pc:sldMk cId="2143087734" sldId="409"/>
        </pc:sldMkLst>
        <pc:graphicFrameChg chg="add mod modGraphic">
          <ac:chgData name="Katie Gardner" userId="3e9cf9fc-2870-4d75-8f47-4c7adb872f6a" providerId="ADAL" clId="{E1A19161-6C7C-4682-8379-2ED77E4525A6}" dt="2025-01-14T15:01:54.520" v="1081" actId="20577"/>
          <ac:graphicFrameMkLst>
            <pc:docMk/>
            <pc:sldMk cId="2143087734" sldId="409"/>
            <ac:graphicFrameMk id="4" creationId="{22E5D64E-38CF-5894-CCE1-C94FA7044991}"/>
          </ac:graphicFrameMkLst>
        </pc:graphicFrameChg>
      </pc:sldChg>
    </pc:docChg>
  </pc:docChgLst>
  <pc:docChgLst>
    <pc:chgData name="Katie Gardner" userId="3e9cf9fc-2870-4d75-8f47-4c7adb872f6a" providerId="ADAL" clId="{6EF8FC2A-3C6A-4647-8DEF-915DD9ED5263}"/>
    <pc:docChg chg="undo custSel addSld delSld modSld sldOrd">
      <pc:chgData name="Katie Gardner" userId="3e9cf9fc-2870-4d75-8f47-4c7adb872f6a" providerId="ADAL" clId="{6EF8FC2A-3C6A-4647-8DEF-915DD9ED5263}" dt="2025-02-17T14:27:03.521" v="1734" actId="2711"/>
      <pc:docMkLst>
        <pc:docMk/>
      </pc:docMkLst>
      <pc:sldChg chg="del ord">
        <pc:chgData name="Katie Gardner" userId="3e9cf9fc-2870-4d75-8f47-4c7adb872f6a" providerId="ADAL" clId="{6EF8FC2A-3C6A-4647-8DEF-915DD9ED5263}" dt="2025-02-05T12:37:46.969" v="32" actId="2696"/>
        <pc:sldMkLst>
          <pc:docMk/>
          <pc:sldMk cId="193143965" sldId="298"/>
        </pc:sldMkLst>
      </pc:sldChg>
      <pc:sldChg chg="delSp add setBg delDesignElem">
        <pc:chgData name="Katie Gardner" userId="3e9cf9fc-2870-4d75-8f47-4c7adb872f6a" providerId="ADAL" clId="{6EF8FC2A-3C6A-4647-8DEF-915DD9ED5263}" dt="2025-02-05T12:37:51.108" v="34"/>
        <pc:sldMkLst>
          <pc:docMk/>
          <pc:sldMk cId="1253117822" sldId="298"/>
        </pc:sldMkLst>
      </pc:sldChg>
      <pc:sldChg chg="modSp mod">
        <pc:chgData name="Katie Gardner" userId="3e9cf9fc-2870-4d75-8f47-4c7adb872f6a" providerId="ADAL" clId="{6EF8FC2A-3C6A-4647-8DEF-915DD9ED5263}" dt="2025-02-10T13:51:52.132" v="1348" actId="20577"/>
        <pc:sldMkLst>
          <pc:docMk/>
          <pc:sldMk cId="506196333" sldId="303"/>
        </pc:sldMkLst>
        <pc:spChg chg="mod">
          <ac:chgData name="Katie Gardner" userId="3e9cf9fc-2870-4d75-8f47-4c7adb872f6a" providerId="ADAL" clId="{6EF8FC2A-3C6A-4647-8DEF-915DD9ED5263}" dt="2025-02-10T13:51:52.132" v="1348" actId="20577"/>
          <ac:spMkLst>
            <pc:docMk/>
            <pc:sldMk cId="506196333" sldId="303"/>
            <ac:spMk id="3" creationId="{EA457442-FADA-165F-D09A-A05027F26A7F}"/>
          </ac:spMkLst>
        </pc:spChg>
      </pc:sldChg>
      <pc:sldChg chg="del">
        <pc:chgData name="Katie Gardner" userId="3e9cf9fc-2870-4d75-8f47-4c7adb872f6a" providerId="ADAL" clId="{6EF8FC2A-3C6A-4647-8DEF-915DD9ED5263}" dt="2025-02-10T10:52:21.197" v="1219" actId="47"/>
        <pc:sldMkLst>
          <pc:docMk/>
          <pc:sldMk cId="1562744206" sldId="375"/>
        </pc:sldMkLst>
      </pc:sldChg>
      <pc:sldChg chg="modSp mod">
        <pc:chgData name="Katie Gardner" userId="3e9cf9fc-2870-4d75-8f47-4c7adb872f6a" providerId="ADAL" clId="{6EF8FC2A-3C6A-4647-8DEF-915DD9ED5263}" dt="2025-02-10T13:48:24.702" v="1223" actId="20577"/>
        <pc:sldMkLst>
          <pc:docMk/>
          <pc:sldMk cId="2540981271" sldId="399"/>
        </pc:sldMkLst>
        <pc:spChg chg="mod">
          <ac:chgData name="Katie Gardner" userId="3e9cf9fc-2870-4d75-8f47-4c7adb872f6a" providerId="ADAL" clId="{6EF8FC2A-3C6A-4647-8DEF-915DD9ED5263}" dt="2025-02-10T13:48:24.702" v="1223" actId="20577"/>
          <ac:spMkLst>
            <pc:docMk/>
            <pc:sldMk cId="2540981271" sldId="399"/>
            <ac:spMk id="3" creationId="{38611871-BD4B-EA27-BE21-994D05BA3E91}"/>
          </ac:spMkLst>
        </pc:spChg>
      </pc:sldChg>
      <pc:sldChg chg="modSp mod">
        <pc:chgData name="Katie Gardner" userId="3e9cf9fc-2870-4d75-8f47-4c7adb872f6a" providerId="ADAL" clId="{6EF8FC2A-3C6A-4647-8DEF-915DD9ED5263}" dt="2025-02-10T10:42:50.394" v="657" actId="6549"/>
        <pc:sldMkLst>
          <pc:docMk/>
          <pc:sldMk cId="3577651833" sldId="406"/>
        </pc:sldMkLst>
        <pc:spChg chg="mod">
          <ac:chgData name="Katie Gardner" userId="3e9cf9fc-2870-4d75-8f47-4c7adb872f6a" providerId="ADAL" clId="{6EF8FC2A-3C6A-4647-8DEF-915DD9ED5263}" dt="2025-02-10T10:42:50.394" v="657" actId="6549"/>
          <ac:spMkLst>
            <pc:docMk/>
            <pc:sldMk cId="3577651833" sldId="406"/>
            <ac:spMk id="3" creationId="{56175D2D-ACDF-2030-E351-9F4A9842D8E7}"/>
          </ac:spMkLst>
        </pc:spChg>
      </pc:sldChg>
      <pc:sldChg chg="modSp mod">
        <pc:chgData name="Katie Gardner" userId="3e9cf9fc-2870-4d75-8f47-4c7adb872f6a" providerId="ADAL" clId="{6EF8FC2A-3C6A-4647-8DEF-915DD9ED5263}" dt="2025-02-10T13:50:22.966" v="1233" actId="20577"/>
        <pc:sldMkLst>
          <pc:docMk/>
          <pc:sldMk cId="3072571967" sldId="408"/>
        </pc:sldMkLst>
        <pc:spChg chg="mod">
          <ac:chgData name="Katie Gardner" userId="3e9cf9fc-2870-4d75-8f47-4c7adb872f6a" providerId="ADAL" clId="{6EF8FC2A-3C6A-4647-8DEF-915DD9ED5263}" dt="2025-02-10T13:50:22.966" v="1233" actId="20577"/>
          <ac:spMkLst>
            <pc:docMk/>
            <pc:sldMk cId="3072571967" sldId="408"/>
            <ac:spMk id="3" creationId="{F664E3B4-F5D4-50A1-3050-2BA424AE73E7}"/>
          </ac:spMkLst>
        </pc:spChg>
      </pc:sldChg>
      <pc:sldChg chg="modSp new mod">
        <pc:chgData name="Katie Gardner" userId="3e9cf9fc-2870-4d75-8f47-4c7adb872f6a" providerId="ADAL" clId="{6EF8FC2A-3C6A-4647-8DEF-915DD9ED5263}" dt="2025-02-10T10:37:48.784" v="456" actId="20577"/>
        <pc:sldMkLst>
          <pc:docMk/>
          <pc:sldMk cId="2243131687" sldId="410"/>
        </pc:sldMkLst>
        <pc:spChg chg="mod">
          <ac:chgData name="Katie Gardner" userId="3e9cf9fc-2870-4d75-8f47-4c7adb872f6a" providerId="ADAL" clId="{6EF8FC2A-3C6A-4647-8DEF-915DD9ED5263}" dt="2025-02-05T12:37:21.015" v="29" actId="20577"/>
          <ac:spMkLst>
            <pc:docMk/>
            <pc:sldMk cId="2243131687" sldId="410"/>
            <ac:spMk id="2" creationId="{95ED8091-08B4-55C2-104C-2A8C5EF1B0C4}"/>
          </ac:spMkLst>
        </pc:spChg>
        <pc:spChg chg="mod">
          <ac:chgData name="Katie Gardner" userId="3e9cf9fc-2870-4d75-8f47-4c7adb872f6a" providerId="ADAL" clId="{6EF8FC2A-3C6A-4647-8DEF-915DD9ED5263}" dt="2025-02-10T10:37:48.784" v="456" actId="20577"/>
          <ac:spMkLst>
            <pc:docMk/>
            <pc:sldMk cId="2243131687" sldId="410"/>
            <ac:spMk id="3" creationId="{03C4D740-D276-D16D-1BD8-2C1389BE7841}"/>
          </ac:spMkLst>
        </pc:spChg>
      </pc:sldChg>
      <pc:sldChg chg="delSp modSp add mod setBg delDesignElem">
        <pc:chgData name="Katie Gardner" userId="3e9cf9fc-2870-4d75-8f47-4c7adb872f6a" providerId="ADAL" clId="{6EF8FC2A-3C6A-4647-8DEF-915DD9ED5263}" dt="2025-02-05T12:38:08.258" v="65" actId="14100"/>
        <pc:sldMkLst>
          <pc:docMk/>
          <pc:sldMk cId="1336695599" sldId="411"/>
        </pc:sldMkLst>
        <pc:spChg chg="mod">
          <ac:chgData name="Katie Gardner" userId="3e9cf9fc-2870-4d75-8f47-4c7adb872f6a" providerId="ADAL" clId="{6EF8FC2A-3C6A-4647-8DEF-915DD9ED5263}" dt="2025-02-05T12:38:08.258" v="65" actId="14100"/>
          <ac:spMkLst>
            <pc:docMk/>
            <pc:sldMk cId="1336695599" sldId="411"/>
            <ac:spMk id="2" creationId="{A542E7F7-743A-B632-AFC0-D5505CA1E236}"/>
          </ac:spMkLst>
        </pc:spChg>
      </pc:sldChg>
      <pc:sldChg chg="delSp modSp add mod setBg delDesignElem">
        <pc:chgData name="Katie Gardner" userId="3e9cf9fc-2870-4d75-8f47-4c7adb872f6a" providerId="ADAL" clId="{6EF8FC2A-3C6A-4647-8DEF-915DD9ED5263}" dt="2025-02-10T13:51:41.619" v="1330" actId="20577"/>
        <pc:sldMkLst>
          <pc:docMk/>
          <pc:sldMk cId="1691073394" sldId="412"/>
        </pc:sldMkLst>
        <pc:spChg chg="mod">
          <ac:chgData name="Katie Gardner" userId="3e9cf9fc-2870-4d75-8f47-4c7adb872f6a" providerId="ADAL" clId="{6EF8FC2A-3C6A-4647-8DEF-915DD9ED5263}" dt="2025-02-10T13:51:41.619" v="1330" actId="20577"/>
          <ac:spMkLst>
            <pc:docMk/>
            <pc:sldMk cId="1691073394" sldId="412"/>
            <ac:spMk id="2" creationId="{411AC21A-8167-24AB-F283-34AA5B1A0D01}"/>
          </ac:spMkLst>
        </pc:spChg>
      </pc:sldChg>
      <pc:sldChg chg="delSp modSp add mod setBg delDesignElem">
        <pc:chgData name="Katie Gardner" userId="3e9cf9fc-2870-4d75-8f47-4c7adb872f6a" providerId="ADAL" clId="{6EF8FC2A-3C6A-4647-8DEF-915DD9ED5263}" dt="2025-02-05T12:38:39.518" v="114" actId="14100"/>
        <pc:sldMkLst>
          <pc:docMk/>
          <pc:sldMk cId="4279272482" sldId="413"/>
        </pc:sldMkLst>
        <pc:spChg chg="mod">
          <ac:chgData name="Katie Gardner" userId="3e9cf9fc-2870-4d75-8f47-4c7adb872f6a" providerId="ADAL" clId="{6EF8FC2A-3C6A-4647-8DEF-915DD9ED5263}" dt="2025-02-05T12:38:39.518" v="114" actId="14100"/>
          <ac:spMkLst>
            <pc:docMk/>
            <pc:sldMk cId="4279272482" sldId="413"/>
            <ac:spMk id="2" creationId="{B82B8F67-7203-33C4-AD11-FF388CEE22AB}"/>
          </ac:spMkLst>
        </pc:spChg>
      </pc:sldChg>
      <pc:sldChg chg="delSp modSp add mod setBg delDesignElem">
        <pc:chgData name="Katie Gardner" userId="3e9cf9fc-2870-4d75-8f47-4c7adb872f6a" providerId="ADAL" clId="{6EF8FC2A-3C6A-4647-8DEF-915DD9ED5263}" dt="2025-02-05T12:38:48.344" v="118" actId="20577"/>
        <pc:sldMkLst>
          <pc:docMk/>
          <pc:sldMk cId="2284386301" sldId="414"/>
        </pc:sldMkLst>
        <pc:spChg chg="mod">
          <ac:chgData name="Katie Gardner" userId="3e9cf9fc-2870-4d75-8f47-4c7adb872f6a" providerId="ADAL" clId="{6EF8FC2A-3C6A-4647-8DEF-915DD9ED5263}" dt="2025-02-05T12:38:48.344" v="118" actId="20577"/>
          <ac:spMkLst>
            <pc:docMk/>
            <pc:sldMk cId="2284386301" sldId="414"/>
            <ac:spMk id="2" creationId="{FFB12AB7-024B-6F40-0CD8-5A9D94A5FFDE}"/>
          </ac:spMkLst>
        </pc:spChg>
      </pc:sldChg>
      <pc:sldChg chg="modSp new mod">
        <pc:chgData name="Katie Gardner" userId="3e9cf9fc-2870-4d75-8f47-4c7adb872f6a" providerId="ADAL" clId="{6EF8FC2A-3C6A-4647-8DEF-915DD9ED5263}" dt="2025-02-10T10:50:51.079" v="1112" actId="20577"/>
        <pc:sldMkLst>
          <pc:docMk/>
          <pc:sldMk cId="2754536277" sldId="415"/>
        </pc:sldMkLst>
        <pc:spChg chg="mod">
          <ac:chgData name="Katie Gardner" userId="3e9cf9fc-2870-4d75-8f47-4c7adb872f6a" providerId="ADAL" clId="{6EF8FC2A-3C6A-4647-8DEF-915DD9ED5263}" dt="2025-02-10T10:49:58.586" v="984" actId="20577"/>
          <ac:spMkLst>
            <pc:docMk/>
            <pc:sldMk cId="2754536277" sldId="415"/>
            <ac:spMk id="2" creationId="{87B9528F-8668-F209-37B7-690CDF4E3CAD}"/>
          </ac:spMkLst>
        </pc:spChg>
        <pc:spChg chg="mod">
          <ac:chgData name="Katie Gardner" userId="3e9cf9fc-2870-4d75-8f47-4c7adb872f6a" providerId="ADAL" clId="{6EF8FC2A-3C6A-4647-8DEF-915DD9ED5263}" dt="2025-02-10T10:50:51.079" v="1112" actId="20577"/>
          <ac:spMkLst>
            <pc:docMk/>
            <pc:sldMk cId="2754536277" sldId="415"/>
            <ac:spMk id="3" creationId="{710D2830-9941-CEB4-FB6A-632FACF2445B}"/>
          </ac:spMkLst>
        </pc:spChg>
      </pc:sldChg>
      <pc:sldChg chg="new del">
        <pc:chgData name="Katie Gardner" userId="3e9cf9fc-2870-4d75-8f47-4c7adb872f6a" providerId="ADAL" clId="{6EF8FC2A-3C6A-4647-8DEF-915DD9ED5263}" dt="2025-02-05T12:39:11.872" v="120" actId="47"/>
        <pc:sldMkLst>
          <pc:docMk/>
          <pc:sldMk cId="3719448385" sldId="415"/>
        </pc:sldMkLst>
      </pc:sldChg>
      <pc:sldChg chg="modSp new mod">
        <pc:chgData name="Katie Gardner" userId="3e9cf9fc-2870-4d75-8f47-4c7adb872f6a" providerId="ADAL" clId="{6EF8FC2A-3C6A-4647-8DEF-915DD9ED5263}" dt="2025-02-10T10:50:43.727" v="1103" actId="20577"/>
        <pc:sldMkLst>
          <pc:docMk/>
          <pc:sldMk cId="2710716170" sldId="416"/>
        </pc:sldMkLst>
      </pc:sldChg>
      <pc:sldChg chg="modSp new mod ord">
        <pc:chgData name="Katie Gardner" userId="3e9cf9fc-2870-4d75-8f47-4c7adb872f6a" providerId="ADAL" clId="{6EF8FC2A-3C6A-4647-8DEF-915DD9ED5263}" dt="2025-02-10T10:51:43.159" v="1214"/>
        <pc:sldMkLst>
          <pc:docMk/>
          <pc:sldMk cId="1036680660" sldId="417"/>
        </pc:sldMkLst>
        <pc:spChg chg="mod">
          <ac:chgData name="Katie Gardner" userId="3e9cf9fc-2870-4d75-8f47-4c7adb872f6a" providerId="ADAL" clId="{6EF8FC2A-3C6A-4647-8DEF-915DD9ED5263}" dt="2025-02-10T10:51:31.880" v="1207" actId="20577"/>
          <ac:spMkLst>
            <pc:docMk/>
            <pc:sldMk cId="1036680660" sldId="417"/>
            <ac:spMk id="3" creationId="{B0C357F6-AE8D-FA29-C0AB-EE12088F1A40}"/>
          </ac:spMkLst>
        </pc:spChg>
      </pc:sldChg>
      <pc:sldChg chg="modSp new mod">
        <pc:chgData name="Katie Gardner" userId="3e9cf9fc-2870-4d75-8f47-4c7adb872f6a" providerId="ADAL" clId="{6EF8FC2A-3C6A-4647-8DEF-915DD9ED5263}" dt="2025-02-10T10:51:40.887" v="1212" actId="20577"/>
        <pc:sldMkLst>
          <pc:docMk/>
          <pc:sldMk cId="2750354077" sldId="418"/>
        </pc:sldMkLst>
      </pc:sldChg>
      <pc:sldChg chg="new del">
        <pc:chgData name="Katie Gardner" userId="3e9cf9fc-2870-4d75-8f47-4c7adb872f6a" providerId="ADAL" clId="{6EF8FC2A-3C6A-4647-8DEF-915DD9ED5263}" dt="2025-02-10T10:52:14.065" v="1218" actId="47"/>
        <pc:sldMkLst>
          <pc:docMk/>
          <pc:sldMk cId="3706584938" sldId="419"/>
        </pc:sldMkLst>
      </pc:sldChg>
      <pc:sldChg chg="add del">
        <pc:chgData name="Katie Gardner" userId="3e9cf9fc-2870-4d75-8f47-4c7adb872f6a" providerId="ADAL" clId="{6EF8FC2A-3C6A-4647-8DEF-915DD9ED5263}" dt="2025-02-10T10:51:59.910" v="1217" actId="47"/>
        <pc:sldMkLst>
          <pc:docMk/>
          <pc:sldMk cId="779785369" sldId="420"/>
        </pc:sldMkLst>
      </pc:sldChg>
      <pc:sldChg chg="add del">
        <pc:chgData name="Katie Gardner" userId="3e9cf9fc-2870-4d75-8f47-4c7adb872f6a" providerId="ADAL" clId="{6EF8FC2A-3C6A-4647-8DEF-915DD9ED5263}" dt="2025-02-10T10:51:59.910" v="1217" actId="47"/>
        <pc:sldMkLst>
          <pc:docMk/>
          <pc:sldMk cId="1217668945" sldId="421"/>
        </pc:sldMkLst>
      </pc:sldChg>
      <pc:sldChg chg="modSp new mod ord">
        <pc:chgData name="Katie Gardner" userId="3e9cf9fc-2870-4d75-8f47-4c7adb872f6a" providerId="ADAL" clId="{6EF8FC2A-3C6A-4647-8DEF-915DD9ED5263}" dt="2025-02-10T13:51:31.884" v="1308" actId="20577"/>
        <pc:sldMkLst>
          <pc:docMk/>
          <pc:sldMk cId="3827904805" sldId="422"/>
        </pc:sldMkLst>
      </pc:sldChg>
      <pc:sldChg chg="addSp delSp modSp del mod setBg setClrOvrMap delDesignElem chgLayout">
        <pc:chgData name="Katie Gardner" userId="3e9cf9fc-2870-4d75-8f47-4c7adb872f6a" providerId="ADAL" clId="{6EF8FC2A-3C6A-4647-8DEF-915DD9ED5263}" dt="2025-02-14T16:15:03.589" v="1637" actId="47"/>
        <pc:sldMkLst>
          <pc:docMk/>
          <pc:sldMk cId="3580036836" sldId="440"/>
        </pc:sldMkLst>
      </pc:sldChg>
      <pc:sldChg chg="modSp new mod">
        <pc:chgData name="Katie Gardner" userId="3e9cf9fc-2870-4d75-8f47-4c7adb872f6a" providerId="ADAL" clId="{6EF8FC2A-3C6A-4647-8DEF-915DD9ED5263}" dt="2025-02-14T16:12:38.356" v="1623" actId="313"/>
        <pc:sldMkLst>
          <pc:docMk/>
          <pc:sldMk cId="2425221266" sldId="441"/>
        </pc:sldMkLst>
        <pc:spChg chg="mod">
          <ac:chgData name="Katie Gardner" userId="3e9cf9fc-2870-4d75-8f47-4c7adb872f6a" providerId="ADAL" clId="{6EF8FC2A-3C6A-4647-8DEF-915DD9ED5263}" dt="2025-02-14T16:11:20.675" v="1385" actId="20577"/>
          <ac:spMkLst>
            <pc:docMk/>
            <pc:sldMk cId="2425221266" sldId="441"/>
            <ac:spMk id="2" creationId="{A8AD39A4-D2E8-5DD9-10DE-60779C13738B}"/>
          </ac:spMkLst>
        </pc:spChg>
        <pc:spChg chg="mod">
          <ac:chgData name="Katie Gardner" userId="3e9cf9fc-2870-4d75-8f47-4c7adb872f6a" providerId="ADAL" clId="{6EF8FC2A-3C6A-4647-8DEF-915DD9ED5263}" dt="2025-02-14T16:12:38.356" v="1623" actId="313"/>
          <ac:spMkLst>
            <pc:docMk/>
            <pc:sldMk cId="2425221266" sldId="441"/>
            <ac:spMk id="3" creationId="{8399AF88-4A88-2416-BB46-B7C1848FF2CE}"/>
          </ac:spMkLst>
        </pc:spChg>
      </pc:sldChg>
      <pc:sldChg chg="addSp modSp new mod">
        <pc:chgData name="Katie Gardner" userId="3e9cf9fc-2870-4d75-8f47-4c7adb872f6a" providerId="ADAL" clId="{6EF8FC2A-3C6A-4647-8DEF-915DD9ED5263}" dt="2025-02-14T16:14:56.871" v="1636" actId="14100"/>
        <pc:sldMkLst>
          <pc:docMk/>
          <pc:sldMk cId="4111006272" sldId="442"/>
        </pc:sldMkLst>
        <pc:picChg chg="add mod">
          <ac:chgData name="Katie Gardner" userId="3e9cf9fc-2870-4d75-8f47-4c7adb872f6a" providerId="ADAL" clId="{6EF8FC2A-3C6A-4647-8DEF-915DD9ED5263}" dt="2025-02-14T16:14:56.871" v="1636" actId="14100"/>
          <ac:picMkLst>
            <pc:docMk/>
            <pc:sldMk cId="4111006272" sldId="442"/>
            <ac:picMk id="3" creationId="{ABFA5875-08D2-962B-5E3D-F61542EDFF22}"/>
          </ac:picMkLst>
        </pc:picChg>
      </pc:sldChg>
      <pc:sldChg chg="addSp modSp new mod">
        <pc:chgData name="Katie Gardner" userId="3e9cf9fc-2870-4d75-8f47-4c7adb872f6a" providerId="ADAL" clId="{6EF8FC2A-3C6A-4647-8DEF-915DD9ED5263}" dt="2025-02-17T14:27:03.521" v="1734" actId="2711"/>
        <pc:sldMkLst>
          <pc:docMk/>
          <pc:sldMk cId="3137584500" sldId="443"/>
        </pc:sldMkLst>
        <pc:spChg chg="mod">
          <ac:chgData name="Katie Gardner" userId="3e9cf9fc-2870-4d75-8f47-4c7adb872f6a" providerId="ADAL" clId="{6EF8FC2A-3C6A-4647-8DEF-915DD9ED5263}" dt="2025-02-17T12:59:07.359" v="1648" actId="20577"/>
          <ac:spMkLst>
            <pc:docMk/>
            <pc:sldMk cId="3137584500" sldId="443"/>
            <ac:spMk id="2" creationId="{79CCAC75-C31D-10A2-BCE8-CD73959D73AE}"/>
          </ac:spMkLst>
        </pc:spChg>
        <pc:spChg chg="mod">
          <ac:chgData name="Katie Gardner" userId="3e9cf9fc-2870-4d75-8f47-4c7adb872f6a" providerId="ADAL" clId="{6EF8FC2A-3C6A-4647-8DEF-915DD9ED5263}" dt="2025-02-17T14:27:03.521" v="1734" actId="2711"/>
          <ac:spMkLst>
            <pc:docMk/>
            <pc:sldMk cId="3137584500" sldId="443"/>
            <ac:spMk id="3" creationId="{1A51A824-38BE-295A-D1A3-0F78C400E11C}"/>
          </ac:spMkLst>
        </pc:spChg>
        <pc:spChg chg="add">
          <ac:chgData name="Katie Gardner" userId="3e9cf9fc-2870-4d75-8f47-4c7adb872f6a" providerId="ADAL" clId="{6EF8FC2A-3C6A-4647-8DEF-915DD9ED5263}" dt="2025-02-17T14:21:12.581" v="1659"/>
          <ac:spMkLst>
            <pc:docMk/>
            <pc:sldMk cId="3137584500" sldId="443"/>
            <ac:spMk id="4" creationId="{8CDE80A5-86AA-8F65-8569-53D7C3E76A0D}"/>
          </ac:spMkLst>
        </pc:spChg>
        <pc:spChg chg="add mod">
          <ac:chgData name="Katie Gardner" userId="3e9cf9fc-2870-4d75-8f47-4c7adb872f6a" providerId="ADAL" clId="{6EF8FC2A-3C6A-4647-8DEF-915DD9ED5263}" dt="2025-02-17T14:21:18.056" v="1661"/>
          <ac:spMkLst>
            <pc:docMk/>
            <pc:sldMk cId="3137584500" sldId="443"/>
            <ac:spMk id="5" creationId="{EA93EA8A-56B1-3662-E662-2B8999589B24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02A38E5-BB71-4C7B-9429-5305CBAA9A02}" type="datetimeFigureOut">
              <a:rPr lang="en-GB" smtClean="0"/>
              <a:t>17/02/2025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040C39B-D3DA-4644-B125-D74A7FBFA8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324435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645152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F5DC8C3-BA5F-4EED-BB9A-A14272BD82A1}"/>
              </a:ext>
            </a:extLst>
          </p:cNvPr>
          <p:cNvCxnSpPr/>
          <p:nvPr/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25CCF1-92C0-4AF3-BFAF-492163191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4DA70-C731-4C70-880D-CCD4705E623C}" type="datetime1">
              <a:rPr lang="en-US" smtClean="0"/>
              <a:t>2/17/2025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1A78A9-3DFF-4937-A9F2-5D8CF495F3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AEB271-5CC0-4759-BC6E-8BE53AB22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234375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>
            <a:lvl1pPr marL="91440" indent="-91440">
              <a:buClr>
                <a:schemeClr val="accent1"/>
              </a:buClr>
              <a:buFont typeface="Arial" panose="020B0604020202020204" pitchFamily="34" charset="0"/>
              <a:buChar char="•"/>
              <a:defRPr sz="2400"/>
            </a:lvl1pPr>
            <a:lvl2pPr marL="384048" indent="-182880">
              <a:buClr>
                <a:schemeClr val="accent1"/>
              </a:buClr>
              <a:buFont typeface="Arial" panose="020B0604020202020204" pitchFamily="34" charset="0"/>
              <a:buChar char="•"/>
              <a:defRPr sz="2400"/>
            </a:lvl2pPr>
            <a:lvl3pPr marL="566928" indent="-182880">
              <a:buClr>
                <a:schemeClr val="accent1"/>
              </a:buClr>
              <a:buFont typeface="Arial" panose="020B0604020202020204" pitchFamily="34" charset="0"/>
              <a:buChar char="•"/>
              <a:defRPr sz="2400"/>
            </a:lvl3pPr>
            <a:lvl4pPr marL="749808" indent="-182880">
              <a:buClr>
                <a:schemeClr val="accent1"/>
              </a:buClr>
              <a:buFont typeface="Arial" panose="020B0604020202020204" pitchFamily="34" charset="0"/>
              <a:buChar char="•"/>
              <a:defRPr sz="2400"/>
            </a:lvl4pPr>
            <a:lvl5pPr marL="932688" indent="-182880">
              <a:buClr>
                <a:schemeClr val="accent1"/>
              </a:buClr>
              <a:buFont typeface="Arial" panose="020B0604020202020204" pitchFamily="34" charset="0"/>
              <a:buChar char="•"/>
              <a:defRPr sz="2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1D723-8F53-4F53-90B0-1982A396982E}" type="datetime1">
              <a:rPr lang="en-US" smtClean="0"/>
              <a:t>2/17/2025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2CA021-2578-47CB-822C-BDDFF7223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4046596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585C21A-8B93-4657-B5DF-7EAEAD3BE127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90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663440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59DE2C1-4C52-40A3-8959-27B2C1BEBFF6}"/>
              </a:ext>
            </a:extLst>
          </p:cNvPr>
          <p:cNvCxnSpPr/>
          <p:nvPr/>
        </p:nvCxnSpPr>
        <p:spPr>
          <a:xfrm>
            <a:off x="1207658" y="4485132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F2E137-EC28-48F8-9198-1F0253902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69AF7-7BEB-44E4-9852-375E34362B5B}" type="datetime1">
              <a:rPr lang="en-US" smtClean="0"/>
              <a:t>2/17/2025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9422CD-6F62-4DD6-89EF-07A60B42D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69C6AFF8-42B4-4D05-969B-9F5FB3355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27835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80" y="2120900"/>
            <a:ext cx="4639736" cy="3748193"/>
          </a:xfrm>
        </p:spPr>
        <p:txBody>
          <a:bodyPr>
            <a:normAutofit/>
          </a:bodyPr>
          <a:lstStyle>
            <a:lvl1pPr marL="91440" indent="-91440">
              <a:buClr>
                <a:schemeClr val="accent1"/>
              </a:buClr>
              <a:buFont typeface="Arial" panose="020B0604020202020204" pitchFamily="34" charset="0"/>
              <a:buChar char="•"/>
              <a:defRPr sz="2400"/>
            </a:lvl1pPr>
            <a:lvl2pPr marL="384048" indent="-182880">
              <a:buClr>
                <a:schemeClr val="accent1"/>
              </a:buClr>
              <a:buFont typeface="Arial" panose="020B0604020202020204" pitchFamily="34" charset="0"/>
              <a:buChar char="•"/>
              <a:defRPr sz="2400"/>
            </a:lvl2pPr>
            <a:lvl3pPr marL="566928" indent="-182880">
              <a:buClr>
                <a:schemeClr val="accent1"/>
              </a:buClr>
              <a:buFont typeface="Arial" panose="020B0604020202020204" pitchFamily="34" charset="0"/>
              <a:buChar char="•"/>
              <a:defRPr sz="2400"/>
            </a:lvl3pPr>
            <a:lvl4pPr marL="749808" indent="-182880">
              <a:buClr>
                <a:schemeClr val="accent1"/>
              </a:buClr>
              <a:buFont typeface="Arial" panose="020B0604020202020204" pitchFamily="34" charset="0"/>
              <a:buChar char="•"/>
              <a:defRPr sz="2400"/>
            </a:lvl4pPr>
            <a:lvl5pPr marL="932688" indent="-182880">
              <a:buClr>
                <a:schemeClr val="accent1"/>
              </a:buClr>
              <a:buFont typeface="Arial" panose="020B0604020202020204" pitchFamily="34" charset="0"/>
              <a:buChar char="•"/>
              <a:defRPr sz="2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15944" y="2120900"/>
            <a:ext cx="4639736" cy="3748194"/>
          </a:xfrm>
        </p:spPr>
        <p:txBody>
          <a:bodyPr>
            <a:normAutofit/>
          </a:bodyPr>
          <a:lstStyle>
            <a:lvl1pPr marL="342900" indent="-342900">
              <a:buClr>
                <a:schemeClr val="accent1"/>
              </a:buClr>
              <a:buFont typeface="Arial" panose="020B0604020202020204" pitchFamily="34" charset="0"/>
              <a:buChar char="•"/>
              <a:defRPr sz="2400"/>
            </a:lvl1pPr>
            <a:lvl2pPr marL="544068" indent="-342900">
              <a:buClr>
                <a:schemeClr val="accent1"/>
              </a:buClr>
              <a:buFont typeface="Arial" panose="020B0604020202020204" pitchFamily="34" charset="0"/>
              <a:buChar char="•"/>
              <a:defRPr sz="2400"/>
            </a:lvl2pPr>
            <a:lvl3pPr marL="726948" indent="-342900">
              <a:buClr>
                <a:schemeClr val="accent1"/>
              </a:buClr>
              <a:buFont typeface="Arial" panose="020B0604020202020204" pitchFamily="34" charset="0"/>
              <a:buChar char="•"/>
              <a:defRPr sz="2400"/>
            </a:lvl3pPr>
            <a:lvl4pPr marL="909828" indent="-342900">
              <a:buClr>
                <a:schemeClr val="accent1"/>
              </a:buClr>
              <a:buFont typeface="Arial" panose="020B0604020202020204" pitchFamily="34" charset="0"/>
              <a:buChar char="•"/>
              <a:defRPr sz="2400"/>
            </a:lvl4pPr>
            <a:lvl5pPr marL="1092708" indent="-342900">
              <a:buClr>
                <a:schemeClr val="accent1"/>
              </a:buClr>
              <a:buFont typeface="Arial" panose="020B0604020202020204" pitchFamily="34" charset="0"/>
              <a:buChar char="•"/>
              <a:defRPr sz="2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782D47D-B0DC-4C40-BCC6-BBBA32584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AC38D-0552-4C82-B593-E6124DFADBE2}" type="datetime1">
              <a:rPr lang="en-US" smtClean="0"/>
              <a:t>2/17/2025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690D34E-7EBD-44B2-83CA-4C126A18D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2AC511A1-9BBD-42DE-92FB-2AF44F8E9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883595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057400"/>
            <a:ext cx="4639736" cy="736282"/>
          </a:xfrm>
        </p:spPr>
        <p:txBody>
          <a:bodyPr lIns="91440" rIns="91440" anchor="ctr">
            <a:noAutofit/>
          </a:bodyPr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958274"/>
            <a:ext cx="4639736" cy="2910821"/>
          </a:xfrm>
        </p:spPr>
        <p:txBody>
          <a:bodyPr>
            <a:normAutofit/>
          </a:bodyPr>
          <a:lstStyle>
            <a:lvl1pPr marL="91440" indent="-91440">
              <a:buClr>
                <a:schemeClr val="accent1"/>
              </a:buClr>
              <a:buFont typeface="Arial" panose="020B0604020202020204" pitchFamily="34" charset="0"/>
              <a:buChar char="•"/>
              <a:defRPr sz="2400"/>
            </a:lvl1pPr>
            <a:lvl2pPr marL="384048" indent="-182880">
              <a:buClr>
                <a:schemeClr val="accent1"/>
              </a:buClr>
              <a:buFont typeface="Arial" panose="020B0604020202020204" pitchFamily="34" charset="0"/>
              <a:buChar char="•"/>
              <a:defRPr sz="2400"/>
            </a:lvl2pPr>
            <a:lvl3pPr marL="566928" indent="-182880">
              <a:buClr>
                <a:schemeClr val="accent1"/>
              </a:buClr>
              <a:buFont typeface="Arial" panose="020B0604020202020204" pitchFamily="34" charset="0"/>
              <a:buChar char="•"/>
              <a:defRPr sz="2400"/>
            </a:lvl3pPr>
            <a:lvl4pPr marL="749808" indent="-182880">
              <a:buClr>
                <a:schemeClr val="accent1"/>
              </a:buClr>
              <a:buFont typeface="Arial" panose="020B0604020202020204" pitchFamily="34" charset="0"/>
              <a:buChar char="•"/>
              <a:defRPr sz="2400"/>
            </a:lvl4pPr>
            <a:lvl5pPr marL="932688" indent="-182880">
              <a:buClr>
                <a:schemeClr val="accent1"/>
              </a:buClr>
              <a:buFont typeface="Arial" panose="020B0604020202020204" pitchFamily="34" charset="0"/>
              <a:buChar char="•"/>
              <a:defRPr sz="2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15944" y="2057400"/>
            <a:ext cx="4639736" cy="736282"/>
          </a:xfrm>
        </p:spPr>
        <p:txBody>
          <a:bodyPr lIns="91440" rIns="91440" anchor="ctr">
            <a:noAutofit/>
          </a:bodyPr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15944" y="2958273"/>
            <a:ext cx="4639736" cy="2910821"/>
          </a:xfrm>
        </p:spPr>
        <p:txBody>
          <a:bodyPr>
            <a:normAutofit/>
          </a:bodyPr>
          <a:lstStyle>
            <a:lvl1pPr marL="91440" indent="-91440">
              <a:buClr>
                <a:schemeClr val="accent1"/>
              </a:buClr>
              <a:buFont typeface="Arial" panose="020B0604020202020204" pitchFamily="34" charset="0"/>
              <a:buChar char="•"/>
              <a:defRPr sz="2400"/>
            </a:lvl1pPr>
            <a:lvl2pPr marL="384048" indent="-182880">
              <a:buClr>
                <a:schemeClr val="accent1"/>
              </a:buClr>
              <a:buFont typeface="Arial" panose="020B0604020202020204" pitchFamily="34" charset="0"/>
              <a:buChar char="•"/>
              <a:defRPr sz="2400"/>
            </a:lvl2pPr>
            <a:lvl3pPr marL="566928" indent="-182880">
              <a:buClr>
                <a:schemeClr val="accent1"/>
              </a:buClr>
              <a:buFont typeface="Arial" panose="020B0604020202020204" pitchFamily="34" charset="0"/>
              <a:buChar char="•"/>
              <a:defRPr sz="2400"/>
            </a:lvl3pPr>
            <a:lvl4pPr marL="749808" indent="-182880">
              <a:buClr>
                <a:schemeClr val="accent1"/>
              </a:buClr>
              <a:buFont typeface="Arial" panose="020B0604020202020204" pitchFamily="34" charset="0"/>
              <a:buChar char="•"/>
              <a:defRPr sz="2400"/>
            </a:lvl4pPr>
            <a:lvl5pPr marL="932688" indent="-182880">
              <a:buClr>
                <a:schemeClr val="accent1"/>
              </a:buClr>
              <a:buFont typeface="Arial" panose="020B0604020202020204" pitchFamily="34" charset="0"/>
              <a:buChar char="•"/>
              <a:defRPr sz="2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AF8A515-AA94-45D1-9223-5C2272618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F0F1C-5577-4ACB-BB62-DF8F3C494C7E}" type="datetime1">
              <a:rPr lang="en-US" smtClean="0"/>
              <a:t>2/17/2025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D052F5BC-98E0-4D60-AD67-9547738B7D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38552DC-952E-41EA-AAAF-C2187523C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39257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7392073F-158F-44A3-8913-917AFFC1B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5B394-D9F9-4F0C-B15D-605F45CB9E9F}" type="datetime1">
              <a:rPr lang="en-US" smtClean="0"/>
              <a:t>2/17/2025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EED72207-24CA-42B7-A975-2F8E41CBA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01080F2-251A-4B88-9A62-16F46D724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685433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8E9C91B-7EAD-4562-AB0E-DFB9663AECE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67345-2558-425A-8533-9BFDBCE15005}" type="datetime1">
              <a:rPr lang="en-US" smtClean="0"/>
              <a:t>2/17/2025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33937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6D90D66-BCB9-4229-A829-628874352AC0}"/>
              </a:ext>
            </a:extLst>
          </p:cNvPr>
          <p:cNvSpPr/>
          <p:nvPr/>
        </p:nvSpPr>
        <p:spPr>
          <a:xfrm>
            <a:off x="16" y="0"/>
            <a:ext cx="4654296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6" y="786383"/>
            <a:ext cx="3517567" cy="2093975"/>
          </a:xfrm>
        </p:spPr>
        <p:txBody>
          <a:bodyPr anchor="b">
            <a:normAutofit/>
          </a:bodyPr>
          <a:lstStyle>
            <a:lvl1pPr>
              <a:lnSpc>
                <a:spcPct val="90000"/>
              </a:lnSpc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58984" y="812799"/>
            <a:ext cx="5928344" cy="52947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3465" y="3043050"/>
            <a:ext cx="3517567" cy="3064505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43464" y="6446520"/>
            <a:ext cx="3517568" cy="365125"/>
          </a:xfrm>
        </p:spPr>
        <p:txBody>
          <a:bodyPr/>
          <a:lstStyle>
            <a:lvl1pPr algn="l">
              <a:defRPr/>
            </a:lvl1pPr>
          </a:lstStyle>
          <a:p>
            <a:fld id="{92BEA474-078D-4E9B-9B14-09A87B19DC46}" type="datetime1">
              <a:rPr lang="en-US" smtClean="0"/>
              <a:t>2/17/2025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458983" y="6446520"/>
            <a:ext cx="5334019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711844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A134939-39C0-4522-A125-A13DFDA66490}"/>
              </a:ext>
            </a:extLst>
          </p:cNvPr>
          <p:cNvSpPr/>
          <p:nvPr/>
        </p:nvSpPr>
        <p:spPr>
          <a:xfrm>
            <a:off x="0" y="4578350"/>
            <a:ext cx="12188825" cy="227965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578350"/>
          </a:xfrm>
          <a:solidFill>
            <a:schemeClr val="bg1">
              <a:lumMod val="85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79" y="4799362"/>
            <a:ext cx="10113645" cy="743682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79" y="5715000"/>
            <a:ext cx="10113264" cy="60960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907D986-8816-4272-A432-0437A28A9828}" type="datetime1">
              <a:rPr lang="en-US" smtClean="0"/>
              <a:t>2/17/2025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6818262" cy="365125"/>
          </a:xfrm>
        </p:spPr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016137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16A0E3C-60E6-4F39-BC55-5F7C224E1F7C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108201"/>
            <a:ext cx="10058400" cy="3760891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18426" y="6446838"/>
            <a:ext cx="2584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rgbClr val="FFFFFF"/>
                </a:solidFill>
              </a:defRPr>
            </a:lvl1pPr>
          </a:lstStyle>
          <a:p>
            <a:fld id="{62D6E202-B606-4609-B914-27C9371A1F6D}" type="datetime1">
              <a:rPr lang="en-US" smtClean="0"/>
              <a:t>2/17/2025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97279" y="6446838"/>
            <a:ext cx="681826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93582" y="6446838"/>
            <a:ext cx="7800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>
                <a:solidFill>
                  <a:srgbClr val="FFFFFF"/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5025DAC-8B93-4160-B017-3A274A5828C0}"/>
              </a:ext>
            </a:extLst>
          </p:cNvPr>
          <p:cNvCxnSpPr/>
          <p:nvPr/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46030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700" i="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11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19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7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hyperlink" Target="https://uwtsd.careercentre.me/welcome/uwtsd" TargetMode="External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57D204A-0317-51E1-FA31-E2F0A5F07F0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 up of a piece of paper with a pencil laying on top">
            <a:extLst>
              <a:ext uri="{FF2B5EF4-FFF2-40B4-BE49-F238E27FC236}">
                <a16:creationId xmlns:a16="http://schemas.microsoft.com/office/drawing/2014/main" id="{39590D33-BD7C-CC4C-7897-7B942702F1A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0" y="975"/>
            <a:ext cx="1219198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542E7F7-743A-B632-AFC0-D5505CA1E23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77340" y="1475234"/>
            <a:ext cx="3660384" cy="2901694"/>
          </a:xfrm>
        </p:spPr>
        <p:txBody>
          <a:bodyPr anchor="b">
            <a:normAutofit/>
          </a:bodyPr>
          <a:lstStyle/>
          <a:p>
            <a:r>
              <a:rPr lang="en-US" sz="4400" dirty="0">
                <a:solidFill>
                  <a:schemeClr val="tx1"/>
                </a:solidFill>
              </a:rPr>
              <a:t>Professional Development Day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FBACF50-41A4-E5C2-6808-5D71637795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127750" y="4608576"/>
            <a:ext cx="3205640" cy="774186"/>
          </a:xfrm>
        </p:spPr>
        <p:txBody>
          <a:bodyPr anchor="t">
            <a:normAutofit/>
          </a:bodyPr>
          <a:lstStyle/>
          <a:p>
            <a:pPr algn="ctr"/>
            <a:r>
              <a:rPr lang="en-US" sz="1600"/>
              <a:t>Katie </a:t>
            </a:r>
            <a:r>
              <a:rPr lang="en-US" sz="1600" dirty="0"/>
              <a:t>Gardner</a:t>
            </a:r>
          </a:p>
        </p:txBody>
      </p:sp>
    </p:spTree>
    <p:extLst>
      <p:ext uri="{BB962C8B-B14F-4D97-AF65-F5344CB8AC3E}">
        <p14:creationId xmlns:p14="http://schemas.microsoft.com/office/powerpoint/2010/main" val="133669559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297C71-5569-221B-A124-CFCDA9D130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Aim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457442-FADA-165F-D09A-A05027F26A7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Drugs and alcohol awareness</a:t>
            </a:r>
          </a:p>
          <a:p>
            <a:r>
              <a:rPr lang="en-GB" dirty="0"/>
              <a:t>Smart action plans</a:t>
            </a:r>
          </a:p>
          <a:p>
            <a:r>
              <a:rPr lang="en-GB" dirty="0"/>
              <a:t>Lesson planning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Learning aims and outcomes – measurable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Timekeeping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 err="1"/>
              <a:t>Cv</a:t>
            </a:r>
            <a:r>
              <a:rPr lang="en-GB" dirty="0"/>
              <a:t> writing</a:t>
            </a:r>
          </a:p>
        </p:txBody>
      </p:sp>
    </p:spTree>
    <p:extLst>
      <p:ext uri="{BB962C8B-B14F-4D97-AF65-F5344CB8AC3E}">
        <p14:creationId xmlns:p14="http://schemas.microsoft.com/office/powerpoint/2010/main" val="50619633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 up of a piece of paper with a pencil laying on top">
            <a:extLst>
              <a:ext uri="{FF2B5EF4-FFF2-40B4-BE49-F238E27FC236}">
                <a16:creationId xmlns:a16="http://schemas.microsoft.com/office/drawing/2014/main" id="{65810330-F0B5-43C9-BC34-094FFB5C052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0" y="975"/>
            <a:ext cx="1219198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AB2EA78-AEB3-469B-9025-3B17201A457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123416" y="1475234"/>
            <a:ext cx="3214307" cy="2901694"/>
          </a:xfrm>
        </p:spPr>
        <p:txBody>
          <a:bodyPr anchor="b">
            <a:normAutofit/>
          </a:bodyPr>
          <a:lstStyle/>
          <a:p>
            <a:r>
              <a:rPr lang="en-US" sz="4400" dirty="0">
                <a:solidFill>
                  <a:schemeClr val="tx1"/>
                </a:solidFill>
              </a:rPr>
              <a:t>Action planning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55E1F2F-E259-4EA8-9FFD-3A10AF54185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127750" y="4608576"/>
            <a:ext cx="3205640" cy="774186"/>
          </a:xfrm>
        </p:spPr>
        <p:txBody>
          <a:bodyPr anchor="t">
            <a:normAutofit/>
          </a:bodyPr>
          <a:lstStyle/>
          <a:p>
            <a:pPr algn="ctr"/>
            <a:r>
              <a:rPr lang="en-US" sz="1600"/>
              <a:t>Katie </a:t>
            </a:r>
            <a:r>
              <a:rPr lang="en-US" sz="1600" dirty="0"/>
              <a:t>Gardner</a:t>
            </a:r>
          </a:p>
        </p:txBody>
      </p:sp>
    </p:spTree>
    <p:extLst>
      <p:ext uri="{BB962C8B-B14F-4D97-AF65-F5344CB8AC3E}">
        <p14:creationId xmlns:p14="http://schemas.microsoft.com/office/powerpoint/2010/main" val="125311782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31F8BE-A783-FC7C-F340-D7D11E450A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Action Plans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3B25C1-0A89-E4A7-EA97-264DCAC08D6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2D2D2D"/>
                </a:solidFill>
                <a:effectLst/>
              </a:rPr>
              <a:t>An action plan is a document that lays out the tasks you need to complete in order to accomplish your goal. </a:t>
            </a:r>
          </a:p>
          <a:p>
            <a:r>
              <a:rPr lang="en-GB" dirty="0">
                <a:solidFill>
                  <a:srgbClr val="2D2D2D"/>
                </a:solidFill>
              </a:rPr>
              <a:t>B</a:t>
            </a:r>
            <a:r>
              <a:rPr lang="en-GB" b="0" i="0" dirty="0">
                <a:solidFill>
                  <a:srgbClr val="2D2D2D"/>
                </a:solidFill>
                <a:effectLst/>
              </a:rPr>
              <a:t>reaks up the process into actionable assignments based on a timeline. </a:t>
            </a:r>
          </a:p>
          <a:p>
            <a:r>
              <a:rPr lang="en-GB" b="0" i="0" dirty="0">
                <a:solidFill>
                  <a:srgbClr val="2D2D2D"/>
                </a:solidFill>
                <a:effectLst/>
              </a:rPr>
              <a:t>A good action plan will also establish a start and end date for every step in the process. </a:t>
            </a:r>
          </a:p>
          <a:p>
            <a:r>
              <a:rPr lang="en-GB" b="0" i="0" dirty="0">
                <a:solidFill>
                  <a:srgbClr val="2D2D2D"/>
                </a:solidFill>
                <a:effectLst/>
              </a:rPr>
              <a:t>Depending on your needs and preferences, you can use this document to set single, multiple goals or running goals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8628809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73F403-514D-6D07-120B-52641D4527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SMART action plans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602714-684C-8F73-29DF-6BAD02CA11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2108201"/>
            <a:ext cx="10058400" cy="4048155"/>
          </a:xfrm>
        </p:spPr>
        <p:txBody>
          <a:bodyPr>
            <a:normAutofit lnSpcReduction="10000"/>
          </a:bodyPr>
          <a:lstStyle/>
          <a:p>
            <a:r>
              <a:rPr lang="en-GB" dirty="0"/>
              <a:t>S</a:t>
            </a:r>
          </a:p>
          <a:p>
            <a:r>
              <a:rPr lang="en-GB" dirty="0"/>
              <a:t>M</a:t>
            </a:r>
          </a:p>
          <a:p>
            <a:r>
              <a:rPr lang="en-GB" dirty="0"/>
              <a:t>A</a:t>
            </a:r>
          </a:p>
          <a:p>
            <a:r>
              <a:rPr lang="en-GB" dirty="0"/>
              <a:t>R</a:t>
            </a:r>
          </a:p>
          <a:p>
            <a:r>
              <a:rPr lang="en-GB" dirty="0"/>
              <a:t>T</a:t>
            </a:r>
          </a:p>
          <a:p>
            <a:pPr algn="l">
              <a:lnSpc>
                <a:spcPts val="2400"/>
              </a:lnSpc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  <a:latin typeface="Libre Franklin" panose="020F0502020204030204" pitchFamily="2" charset="0"/>
              </a:rPr>
              <a:t>They allow you to write goals that are clear, attainable and meaningful.</a:t>
            </a:r>
          </a:p>
          <a:p>
            <a:pPr algn="l">
              <a:lnSpc>
                <a:spcPts val="2400"/>
              </a:lnSpc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  <a:latin typeface="Libre Franklin" panose="020F0502020204030204" pitchFamily="2" charset="0"/>
              </a:rPr>
              <a:t>Having clarity in your goal-setting provides the motivation and focus you need to be successful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218070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357EE0-C617-55A2-E40F-C145885819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Specific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47D741-37CD-BE38-D8F9-E013E8AE849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Narrow your goal from a wide view to a concentrated narrow goal for effective planning</a:t>
            </a:r>
          </a:p>
          <a:p>
            <a:r>
              <a:rPr lang="en-GB" dirty="0"/>
              <a:t>Ask yourself </a:t>
            </a:r>
          </a:p>
          <a:p>
            <a:pPr lvl="1"/>
            <a:r>
              <a:rPr lang="en-GB" dirty="0"/>
              <a:t>What do I want to accomplish/achieve</a:t>
            </a:r>
          </a:p>
          <a:p>
            <a:pPr lvl="1"/>
            <a:r>
              <a:rPr lang="en-GB" dirty="0"/>
              <a:t>Will achieving this goal have an important impact</a:t>
            </a:r>
          </a:p>
          <a:p>
            <a:pPr lvl="1"/>
            <a:r>
              <a:rPr lang="en-GB" dirty="0"/>
              <a:t>What actions will I need to take</a:t>
            </a:r>
          </a:p>
          <a:p>
            <a:pPr marL="201168" lvl="1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0792717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C92714-DCB5-880C-35A0-643693FE29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GB" dirty="0"/>
              <a:t>Example –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7F42FA-80B4-F956-1658-CD034BFD14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2108201"/>
            <a:ext cx="10058400" cy="3760891"/>
          </a:xfrm>
        </p:spPr>
        <p:txBody>
          <a:bodyPr>
            <a:normAutofit/>
          </a:bodyPr>
          <a:lstStyle/>
          <a:p>
            <a:r>
              <a:rPr lang="en-GB" dirty="0"/>
              <a:t>Wide view:</a:t>
            </a:r>
          </a:p>
          <a:p>
            <a:pPr lvl="1"/>
            <a:r>
              <a:rPr lang="en-GB" dirty="0"/>
              <a:t>I want to be able to teach students things that are relevant to them</a:t>
            </a:r>
          </a:p>
          <a:p>
            <a:pPr lvl="1"/>
            <a:r>
              <a:rPr lang="en-GB" dirty="0"/>
              <a:t>I want to role model to students using current research in my field</a:t>
            </a:r>
          </a:p>
          <a:p>
            <a:pPr lvl="1"/>
            <a:r>
              <a:rPr lang="en-GB" dirty="0"/>
              <a:t>I want to be able to provide concrete examples to students about the theories and concepts I am teaching about</a:t>
            </a:r>
          </a:p>
          <a:p>
            <a:r>
              <a:rPr lang="en-GB" dirty="0"/>
              <a:t>Narrow view:</a:t>
            </a:r>
          </a:p>
          <a:p>
            <a:pPr lvl="1"/>
            <a:r>
              <a:rPr lang="en-GB" dirty="0"/>
              <a:t>Keep up to date with newest research and thinking in my field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5167783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72DF4E-7693-94D2-F422-3FB38B354F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Measurable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F87FB4-C1E7-2FD7-6DD0-00A400120C0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What evidence will you provide to show you are making progress in your specific goal</a:t>
            </a:r>
          </a:p>
          <a:p>
            <a:r>
              <a:rPr lang="en-GB" dirty="0"/>
              <a:t>Consider</a:t>
            </a:r>
          </a:p>
          <a:p>
            <a:pPr lvl="1"/>
            <a:r>
              <a:rPr lang="en-GB" dirty="0"/>
              <a:t>What actions will you take to implement your goal?</a:t>
            </a:r>
          </a:p>
          <a:p>
            <a:pPr lvl="1"/>
            <a:r>
              <a:rPr lang="en-GB" dirty="0"/>
              <a:t>How will you put this goal into an action?</a:t>
            </a:r>
          </a:p>
          <a:p>
            <a:pPr lvl="1"/>
            <a:r>
              <a:rPr lang="en-GB" dirty="0"/>
              <a:t>How do you know you have achieved this goal?</a:t>
            </a:r>
          </a:p>
        </p:txBody>
      </p:sp>
    </p:spTree>
    <p:extLst>
      <p:ext uri="{BB962C8B-B14F-4D97-AF65-F5344CB8AC3E}">
        <p14:creationId xmlns:p14="http://schemas.microsoft.com/office/powerpoint/2010/main" val="101577991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5BA9D0-322F-BD69-8068-98AF4C14F6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GB" dirty="0"/>
              <a:t>Example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71CC9D-8C3F-5884-9E9E-91F535ABF3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2108201"/>
            <a:ext cx="10058400" cy="3760891"/>
          </a:xfrm>
        </p:spPr>
        <p:txBody>
          <a:bodyPr>
            <a:normAutofit/>
          </a:bodyPr>
          <a:lstStyle/>
          <a:p>
            <a:r>
              <a:rPr lang="en-GB" dirty="0"/>
              <a:t>Wide view: </a:t>
            </a:r>
          </a:p>
          <a:p>
            <a:pPr lvl="1"/>
            <a:r>
              <a:rPr lang="en-GB" dirty="0"/>
              <a:t>I will show new thinking and research to students</a:t>
            </a:r>
          </a:p>
          <a:p>
            <a:r>
              <a:rPr lang="en-GB" dirty="0"/>
              <a:t>Narrow view:</a:t>
            </a:r>
          </a:p>
          <a:p>
            <a:pPr lvl="1"/>
            <a:r>
              <a:rPr lang="en-GB" dirty="0"/>
              <a:t>Use of up-to-date journals and literature within reading list</a:t>
            </a:r>
          </a:p>
          <a:p>
            <a:pPr lvl="1"/>
            <a:r>
              <a:rPr lang="en-GB" dirty="0"/>
              <a:t>New concepts and ideas are discussed and taught in lectures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302225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CE69D9-627F-D9DA-7292-E8B66B7915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Achievable (attainable)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69CAA4-0798-02F2-4A7A-73A87229C26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How can you make sure you are able to achieve this goal?</a:t>
            </a:r>
          </a:p>
          <a:p>
            <a:r>
              <a:rPr lang="en-GB" dirty="0"/>
              <a:t>Consider</a:t>
            </a:r>
          </a:p>
          <a:p>
            <a:pPr lvl="1"/>
            <a:r>
              <a:rPr lang="en-GB" dirty="0"/>
              <a:t>What resources do you have to achieve your goal?</a:t>
            </a:r>
          </a:p>
          <a:p>
            <a:pPr lvl="1"/>
            <a:r>
              <a:rPr lang="en-GB" dirty="0"/>
              <a:t>What will you need to achieve your goal?</a:t>
            </a:r>
          </a:p>
          <a:p>
            <a:pPr lvl="1"/>
            <a:r>
              <a:rPr lang="en-GB" dirty="0"/>
              <a:t>Are you able to achieve this goal?</a:t>
            </a:r>
          </a:p>
          <a:p>
            <a:endParaRPr lang="en-GB" b="0" i="0" dirty="0">
              <a:solidFill>
                <a:srgbClr val="2D2D2D"/>
              </a:solidFill>
              <a:effectLst/>
              <a:latin typeface="Indeed Sans"/>
            </a:endParaRPr>
          </a:p>
        </p:txBody>
      </p:sp>
    </p:spTree>
    <p:extLst>
      <p:ext uri="{BB962C8B-B14F-4D97-AF65-F5344CB8AC3E}">
        <p14:creationId xmlns:p14="http://schemas.microsoft.com/office/powerpoint/2010/main" val="336192706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749A21-AED8-166D-9D3A-72DE9C9840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9DBFFC-BA5E-8656-4546-6806E1E8346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Wide view:</a:t>
            </a:r>
          </a:p>
          <a:p>
            <a:pPr lvl="1"/>
            <a:r>
              <a:rPr lang="en-GB" dirty="0"/>
              <a:t>I will read journals and put into my lectures</a:t>
            </a:r>
          </a:p>
          <a:p>
            <a:r>
              <a:rPr lang="en-GB" dirty="0"/>
              <a:t>Narrow view:</a:t>
            </a:r>
          </a:p>
          <a:p>
            <a:pPr lvl="1"/>
            <a:r>
              <a:rPr lang="en-GB" dirty="0" err="1"/>
              <a:t>Browzine</a:t>
            </a:r>
            <a:r>
              <a:rPr lang="en-GB" dirty="0"/>
              <a:t> notifications for new research and publications</a:t>
            </a:r>
          </a:p>
          <a:p>
            <a:pPr lvl="1"/>
            <a:r>
              <a:rPr lang="en-GB" sz="2400" dirty="0"/>
              <a:t>Refresh materials and lesson plans each time they are taught to ensure relevance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0380064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B6835D-FF58-46C2-50CA-702D7BFB6C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Realistic (relevant)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14F5D0-595F-5475-5F56-55659F36F7F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How does this specific goal align to your long-term goals?</a:t>
            </a:r>
          </a:p>
          <a:p>
            <a:r>
              <a:rPr lang="en-GB" dirty="0"/>
              <a:t>Is it appropriate for your professional development – why?</a:t>
            </a:r>
          </a:p>
          <a:p>
            <a:r>
              <a:rPr lang="en-GB" dirty="0"/>
              <a:t>How does this specific action move you closer to your goal?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2674614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46ADC2-725A-B873-E1D5-6F7A4D90AA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98CB63-183A-A0C9-4F8E-40F4E5A1C9D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Wide view:</a:t>
            </a:r>
          </a:p>
          <a:p>
            <a:pPr lvl="1"/>
            <a:r>
              <a:rPr lang="en-GB" dirty="0"/>
              <a:t>I want to do this</a:t>
            </a:r>
          </a:p>
          <a:p>
            <a:r>
              <a:rPr lang="en-GB" dirty="0"/>
              <a:t>Narrow view:</a:t>
            </a:r>
          </a:p>
          <a:p>
            <a:pPr lvl="1"/>
            <a:r>
              <a:rPr lang="en-GB" dirty="0"/>
              <a:t>Keeping up to date with new research and thinking will ensure I am teaching with confidence and authority</a:t>
            </a:r>
          </a:p>
          <a:p>
            <a:pPr lvl="1"/>
            <a:r>
              <a:rPr lang="en-GB" sz="2400" dirty="0"/>
              <a:t>Students are kept up to date with new thinking and research also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7702322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D3355F-B574-5729-4CED-936EAFAA69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Timebound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CD24CE-9627-E4A6-3AB8-D43A4639AF7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Realistically when will you achieve this goal by? </a:t>
            </a:r>
          </a:p>
          <a:p>
            <a:r>
              <a:rPr lang="en-GB" dirty="0"/>
              <a:t>A specific deadline should be set</a:t>
            </a:r>
          </a:p>
          <a:p>
            <a:r>
              <a:rPr lang="en-GB" dirty="0"/>
              <a:t>Is it a short-term or long-term goal</a:t>
            </a:r>
          </a:p>
          <a:p>
            <a:r>
              <a:rPr lang="en-GB" dirty="0"/>
              <a:t>A mixture of the two is appropriate</a:t>
            </a:r>
          </a:p>
          <a:p>
            <a:r>
              <a:rPr lang="en-GB" dirty="0"/>
              <a:t>Also needs to be realistic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9805733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C9F839-65D4-7126-F138-B3F48C36B3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94D60F-8BD7-B5CE-81E7-105A0DF7866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Wide view:</a:t>
            </a:r>
          </a:p>
          <a:p>
            <a:pPr lvl="1"/>
            <a:r>
              <a:rPr lang="en-GB" dirty="0"/>
              <a:t>I will do this by the next time I teach</a:t>
            </a:r>
          </a:p>
          <a:p>
            <a:pPr lvl="1"/>
            <a:r>
              <a:rPr lang="en-GB" dirty="0"/>
              <a:t>I will do this by May 2025</a:t>
            </a:r>
          </a:p>
          <a:p>
            <a:r>
              <a:rPr lang="en-GB" dirty="0"/>
              <a:t>Narrow view:</a:t>
            </a:r>
          </a:p>
          <a:p>
            <a:pPr lvl="1"/>
            <a:r>
              <a:rPr lang="en-GB" dirty="0"/>
              <a:t>Set up monthly updates from </a:t>
            </a:r>
            <a:r>
              <a:rPr lang="en-GB" dirty="0" err="1"/>
              <a:t>browzine</a:t>
            </a:r>
            <a:endParaRPr lang="en-GB" dirty="0"/>
          </a:p>
          <a:p>
            <a:pPr lvl="1"/>
            <a:r>
              <a:rPr lang="en-GB" sz="2400" dirty="0"/>
              <a:t>Update materials and lesson plans twice yearly or, when new research is produced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6997805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AE149F-8F25-EECF-FB31-F4093F7E51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Link to professional standards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611871-BD4B-EA27-BE21-994D05BA3E9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Which of the professional standards does the SMART goal link to?</a:t>
            </a:r>
          </a:p>
          <a:p>
            <a:r>
              <a:rPr lang="en-GB" dirty="0"/>
              <a:t>Add a column in to acknowledge you are working towards the professional standards and you are aware of this.</a:t>
            </a:r>
          </a:p>
        </p:txBody>
      </p:sp>
    </p:spTree>
    <p:extLst>
      <p:ext uri="{BB962C8B-B14F-4D97-AF65-F5344CB8AC3E}">
        <p14:creationId xmlns:p14="http://schemas.microsoft.com/office/powerpoint/2010/main" val="254098127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22E5D64E-38CF-5894-CCE1-C94FA7044991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053981282"/>
              </p:ext>
            </p:extLst>
          </p:nvPr>
        </p:nvGraphicFramePr>
        <p:xfrm>
          <a:off x="104775" y="419100"/>
          <a:ext cx="11925300" cy="5829300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1661874">
                  <a:extLst>
                    <a:ext uri="{9D8B030D-6E8A-4147-A177-3AD203B41FA5}">
                      <a16:colId xmlns:a16="http://schemas.microsoft.com/office/drawing/2014/main" val="1022618158"/>
                    </a:ext>
                  </a:extLst>
                </a:gridCol>
                <a:gridCol w="1655709">
                  <a:extLst>
                    <a:ext uri="{9D8B030D-6E8A-4147-A177-3AD203B41FA5}">
                      <a16:colId xmlns:a16="http://schemas.microsoft.com/office/drawing/2014/main" val="281311396"/>
                    </a:ext>
                  </a:extLst>
                </a:gridCol>
                <a:gridCol w="1754337">
                  <a:extLst>
                    <a:ext uri="{9D8B030D-6E8A-4147-A177-3AD203B41FA5}">
                      <a16:colId xmlns:a16="http://schemas.microsoft.com/office/drawing/2014/main" val="2827180518"/>
                    </a:ext>
                  </a:extLst>
                </a:gridCol>
                <a:gridCol w="1951592">
                  <a:extLst>
                    <a:ext uri="{9D8B030D-6E8A-4147-A177-3AD203B41FA5}">
                      <a16:colId xmlns:a16="http://schemas.microsoft.com/office/drawing/2014/main" val="2264850286"/>
                    </a:ext>
                  </a:extLst>
                </a:gridCol>
                <a:gridCol w="1680366">
                  <a:extLst>
                    <a:ext uri="{9D8B030D-6E8A-4147-A177-3AD203B41FA5}">
                      <a16:colId xmlns:a16="http://schemas.microsoft.com/office/drawing/2014/main" val="3169164078"/>
                    </a:ext>
                  </a:extLst>
                </a:gridCol>
                <a:gridCol w="3221422">
                  <a:extLst>
                    <a:ext uri="{9D8B030D-6E8A-4147-A177-3AD203B41FA5}">
                      <a16:colId xmlns:a16="http://schemas.microsoft.com/office/drawing/2014/main" val="4211485100"/>
                    </a:ext>
                  </a:extLst>
                </a:gridCol>
              </a:tblGrid>
              <a:tr h="498920">
                <a:tc>
                  <a:txBody>
                    <a:bodyPr/>
                    <a:lstStyle/>
                    <a:p>
                      <a:r>
                        <a:rPr lang="en-GB" sz="1500"/>
                        <a:t>S</a:t>
                      </a:r>
                    </a:p>
                  </a:txBody>
                  <a:tcPr marL="74529" marR="74529" marT="37265" marB="37265"/>
                </a:tc>
                <a:tc>
                  <a:txBody>
                    <a:bodyPr/>
                    <a:lstStyle/>
                    <a:p>
                      <a:r>
                        <a:rPr lang="en-GB" sz="1500"/>
                        <a:t>M</a:t>
                      </a:r>
                    </a:p>
                  </a:txBody>
                  <a:tcPr marL="74529" marR="74529" marT="37265" marB="37265"/>
                </a:tc>
                <a:tc>
                  <a:txBody>
                    <a:bodyPr/>
                    <a:lstStyle/>
                    <a:p>
                      <a:r>
                        <a:rPr lang="en-GB" sz="1500"/>
                        <a:t>A</a:t>
                      </a:r>
                    </a:p>
                  </a:txBody>
                  <a:tcPr marL="74529" marR="74529" marT="37265" marB="37265"/>
                </a:tc>
                <a:tc>
                  <a:txBody>
                    <a:bodyPr/>
                    <a:lstStyle/>
                    <a:p>
                      <a:r>
                        <a:rPr lang="en-GB" sz="1500"/>
                        <a:t>R</a:t>
                      </a:r>
                    </a:p>
                  </a:txBody>
                  <a:tcPr marL="74529" marR="74529" marT="37265" marB="37265"/>
                </a:tc>
                <a:tc>
                  <a:txBody>
                    <a:bodyPr/>
                    <a:lstStyle/>
                    <a:p>
                      <a:r>
                        <a:rPr lang="en-GB" sz="1500"/>
                        <a:t>T</a:t>
                      </a:r>
                    </a:p>
                  </a:txBody>
                  <a:tcPr marL="74529" marR="74529" marT="37265" marB="37265"/>
                </a:tc>
                <a:tc>
                  <a:txBody>
                    <a:bodyPr/>
                    <a:lstStyle/>
                    <a:p>
                      <a:r>
                        <a:rPr lang="en-GB" sz="1500"/>
                        <a:t>Professional Standard</a:t>
                      </a:r>
                    </a:p>
                  </a:txBody>
                  <a:tcPr marL="74529" marR="74529" marT="37265" marB="37265"/>
                </a:tc>
                <a:extLst>
                  <a:ext uri="{0D108BD9-81ED-4DB2-BD59-A6C34878D82A}">
                    <a16:rowId xmlns:a16="http://schemas.microsoft.com/office/drawing/2014/main" val="1102671469"/>
                  </a:ext>
                </a:extLst>
              </a:tr>
              <a:tr h="5330380">
                <a:tc>
                  <a:txBody>
                    <a:bodyPr/>
                    <a:lstStyle/>
                    <a:p>
                      <a:r>
                        <a:rPr lang="en-GB" sz="2000" dirty="0"/>
                        <a:t>Keep up to date with newest research and thinking in my field </a:t>
                      </a:r>
                    </a:p>
                    <a:p>
                      <a:endParaRPr lang="en-GB" sz="2000" dirty="0"/>
                    </a:p>
                  </a:txBody>
                  <a:tcPr marL="74529" marR="74529" marT="37265" marB="37265"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2000" dirty="0"/>
                        <a:t>Use of up-to-date journals and literature within reading list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2000" dirty="0"/>
                        <a:t>New concepts and ideas are discussed and taught in lectures</a:t>
                      </a:r>
                    </a:p>
                    <a:p>
                      <a:endParaRPr lang="en-GB" sz="2000" dirty="0"/>
                    </a:p>
                  </a:txBody>
                  <a:tcPr marL="74529" marR="74529" marT="37265" marB="37265"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2000" dirty="0" err="1"/>
                        <a:t>Browzine</a:t>
                      </a:r>
                      <a:r>
                        <a:rPr lang="en-GB" sz="2000" dirty="0"/>
                        <a:t> notifications for new research and publications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2000" dirty="0"/>
                        <a:t>Refresh materials and lesson plans each time they are taught to ensure relevance</a:t>
                      </a:r>
                    </a:p>
                  </a:txBody>
                  <a:tcPr marL="74529" marR="74529" marT="37265" marB="37265"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2000" dirty="0"/>
                        <a:t>Keeping up to date with new research and thinking will ensure I am teaching with confidence and authority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2000" dirty="0"/>
                        <a:t>Students are kept up to date with new thinking and research also</a:t>
                      </a:r>
                    </a:p>
                  </a:txBody>
                  <a:tcPr marL="74529" marR="74529" marT="37265" marB="37265"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2000" dirty="0"/>
                        <a:t>Set</a:t>
                      </a:r>
                      <a:r>
                        <a:rPr lang="en-GB" sz="2000" baseline="0" dirty="0"/>
                        <a:t> up m</a:t>
                      </a:r>
                      <a:r>
                        <a:rPr lang="en-GB" sz="2000" dirty="0"/>
                        <a:t>onthly updates from </a:t>
                      </a:r>
                      <a:r>
                        <a:rPr lang="en-GB" sz="2000" dirty="0" err="1"/>
                        <a:t>browzine</a:t>
                      </a:r>
                      <a:endParaRPr lang="en-GB" sz="2000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2000" dirty="0"/>
                        <a:t>Update materials and lesson plans twice yearly or, when new research is produced </a:t>
                      </a:r>
                    </a:p>
                  </a:txBody>
                  <a:tcPr marL="74529" marR="74529" marT="37265" marB="37265"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2000" dirty="0"/>
                        <a:t>Demonstrate commitment to learners, their learning, safety and well-being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2000" dirty="0"/>
                        <a:t>Maintain and update knowledge of my subject(s) and how best to teach and assess them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2000" dirty="0"/>
                        <a:t>Know how to use evidence and research to improve my practice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2000" dirty="0"/>
                        <a:t>Plan and deliver effective learning, teaching and assessment</a:t>
                      </a:r>
                    </a:p>
                  </a:txBody>
                  <a:tcPr marL="74529" marR="74529" marT="37265" marB="37265"/>
                </a:tc>
                <a:extLst>
                  <a:ext uri="{0D108BD9-81ED-4DB2-BD59-A6C34878D82A}">
                    <a16:rowId xmlns:a16="http://schemas.microsoft.com/office/drawing/2014/main" val="83387577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4308773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C947CC-59DF-6BB1-DDD6-64E6523455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Over to you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BC87FC-43F9-9FF0-1349-BC4FE1A406F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Individually</a:t>
            </a:r>
          </a:p>
          <a:p>
            <a:r>
              <a:rPr lang="en-GB" dirty="0"/>
              <a:t>Consider one of your own actions and make it SMART and linked to the professional standards</a:t>
            </a:r>
          </a:p>
          <a:p>
            <a:r>
              <a:rPr lang="en-GB" dirty="0"/>
              <a:t>15 minutes - feedback</a:t>
            </a:r>
          </a:p>
        </p:txBody>
      </p:sp>
    </p:spTree>
    <p:extLst>
      <p:ext uri="{BB962C8B-B14F-4D97-AF65-F5344CB8AC3E}">
        <p14:creationId xmlns:p14="http://schemas.microsoft.com/office/powerpoint/2010/main" val="6905766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47C8785-FFC0-78C7-DD7C-54595501C6A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 up of a piece of paper with a pencil laying on top">
            <a:extLst>
              <a:ext uri="{FF2B5EF4-FFF2-40B4-BE49-F238E27FC236}">
                <a16:creationId xmlns:a16="http://schemas.microsoft.com/office/drawing/2014/main" id="{630D4B79-5AD9-08A0-7B60-5599304DFC2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0" y="975"/>
            <a:ext cx="1219198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11AC21A-8167-24AB-F283-34AA5B1A0D0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123416" y="1475234"/>
            <a:ext cx="3214307" cy="2901694"/>
          </a:xfrm>
        </p:spPr>
        <p:txBody>
          <a:bodyPr anchor="b">
            <a:normAutofit fontScale="90000"/>
          </a:bodyPr>
          <a:lstStyle/>
          <a:p>
            <a:r>
              <a:rPr lang="en-US" sz="4400" dirty="0">
                <a:solidFill>
                  <a:schemeClr val="tx1"/>
                </a:solidFill>
              </a:rPr>
              <a:t>Lesson planning, learning Aims and Outcomes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F105B09-122A-8956-2C56-065BA5F40C1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127750" y="4608576"/>
            <a:ext cx="3205640" cy="774186"/>
          </a:xfrm>
        </p:spPr>
        <p:txBody>
          <a:bodyPr anchor="t">
            <a:normAutofit/>
          </a:bodyPr>
          <a:lstStyle/>
          <a:p>
            <a:pPr algn="ctr"/>
            <a:r>
              <a:rPr lang="en-US" sz="1600"/>
              <a:t>Katie </a:t>
            </a:r>
            <a:r>
              <a:rPr lang="en-US" sz="1600" dirty="0"/>
              <a:t>Gardner</a:t>
            </a:r>
          </a:p>
        </p:txBody>
      </p:sp>
    </p:spTree>
    <p:extLst>
      <p:ext uri="{BB962C8B-B14F-4D97-AF65-F5344CB8AC3E}">
        <p14:creationId xmlns:p14="http://schemas.microsoft.com/office/powerpoint/2010/main" val="169107339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C7C6A9-9462-B0AD-5800-DD94FE24F3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Purpose of lesson planning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F4BF59-89EE-FCE4-C94D-730383E79F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is the purpose of lesson planning?</a:t>
            </a:r>
          </a:p>
          <a:p>
            <a:pPr lvl="1"/>
            <a:r>
              <a:rPr lang="en-GB" dirty="0"/>
              <a:t>A strategy for teaching</a:t>
            </a:r>
          </a:p>
          <a:p>
            <a:pPr lvl="1"/>
            <a:r>
              <a:rPr lang="en-GB" dirty="0"/>
              <a:t>Series of cues used during the lesson</a:t>
            </a:r>
          </a:p>
          <a:p>
            <a:pPr marL="0" indent="0">
              <a:buNone/>
            </a:pPr>
            <a:endParaRPr lang="en-GB" b="1" dirty="0"/>
          </a:p>
          <a:p>
            <a:r>
              <a:rPr lang="en-GB" dirty="0"/>
              <a:t>Not to be confused with the lesson notes which are details on the subject matter </a:t>
            </a:r>
          </a:p>
          <a:p>
            <a:pPr lvl="1"/>
            <a:r>
              <a:rPr lang="en-GB" dirty="0"/>
              <a:t>Your ppt for example</a:t>
            </a:r>
          </a:p>
        </p:txBody>
      </p:sp>
    </p:spTree>
    <p:extLst>
      <p:ext uri="{BB962C8B-B14F-4D97-AF65-F5344CB8AC3E}">
        <p14:creationId xmlns:p14="http://schemas.microsoft.com/office/powerpoint/2010/main" val="384174352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BB5F65-2B40-7B57-6668-3DF34799DD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Critique this plan – Reece and Walker 2009 p.260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DDC05F-A25C-A5B3-872F-C274F60F2AE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An inexperienced, young teacher, who works for St. Johns Ambulance has been asked to complete a 2 hour session on resuscitation to a group of 12 adults from an industrial background.</a:t>
            </a:r>
          </a:p>
          <a:p>
            <a:r>
              <a:rPr lang="en-GB" dirty="0"/>
              <a:t>He is nervous of the group because he has not met them before and realises that they have considerable more life experience than he has.</a:t>
            </a:r>
          </a:p>
        </p:txBody>
      </p:sp>
    </p:spTree>
    <p:extLst>
      <p:ext uri="{BB962C8B-B14F-4D97-AF65-F5344CB8AC3E}">
        <p14:creationId xmlns:p14="http://schemas.microsoft.com/office/powerpoint/2010/main" val="194288574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606674-FC37-F859-FF99-60D77F6B52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FA4501-2601-35D6-FAF8-41B735186E9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He has planned a set of objectives to cover basic anatomy and a set of procedures for carrying out resuscitation. He has put the objectives and procedures onto a ppt.</a:t>
            </a:r>
          </a:p>
          <a:p>
            <a:r>
              <a:rPr lang="en-GB" dirty="0"/>
              <a:t>He has also prepared a ppt for the main functions of the heart together with the causes of cardiac arrest and procedures for carrying out basic life support. </a:t>
            </a:r>
          </a:p>
          <a:p>
            <a:r>
              <a:rPr lang="en-GB" dirty="0"/>
              <a:t>He wants the all of the group to practice the skills before the end of the two hours.</a:t>
            </a:r>
          </a:p>
        </p:txBody>
      </p:sp>
    </p:spTree>
    <p:extLst>
      <p:ext uri="{BB962C8B-B14F-4D97-AF65-F5344CB8AC3E}">
        <p14:creationId xmlns:p14="http://schemas.microsoft.com/office/powerpoint/2010/main" val="309747495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69549F-63AA-FFB1-20A1-710D485875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09C745-F13B-ECB2-0C32-2BBB8AA5F6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2108201"/>
            <a:ext cx="10058400" cy="4162743"/>
          </a:xfrm>
        </p:spPr>
        <p:txBody>
          <a:bodyPr>
            <a:normAutofit fontScale="92500"/>
          </a:bodyPr>
          <a:lstStyle/>
          <a:p>
            <a:r>
              <a:rPr lang="en-GB" dirty="0"/>
              <a:t>He walks into the class with the 12 students and they are all talking to each other</a:t>
            </a:r>
          </a:p>
          <a:p>
            <a:r>
              <a:rPr lang="en-GB" dirty="0"/>
              <a:t>The introduction consists of showing the ppt of the objectives and briefly going through them. </a:t>
            </a:r>
          </a:p>
          <a:p>
            <a:r>
              <a:rPr lang="en-GB" dirty="0"/>
              <a:t>He then has a 45 minute impute about the heart, causes, signs and symptoms of cardiac arrest and the procedures for basic life support.</a:t>
            </a:r>
          </a:p>
          <a:p>
            <a:r>
              <a:rPr lang="en-GB" dirty="0"/>
              <a:t>The remainder of the session is spent with individuals practicing life support on a dummy with others watching.</a:t>
            </a:r>
          </a:p>
          <a:p>
            <a:r>
              <a:rPr lang="en-GB" dirty="0"/>
              <a:t>Suddenly he realises that he has gone 5 minutes over the time and calls the end of the session</a:t>
            </a:r>
          </a:p>
        </p:txBody>
      </p:sp>
    </p:spTree>
    <p:extLst>
      <p:ext uri="{BB962C8B-B14F-4D97-AF65-F5344CB8AC3E}">
        <p14:creationId xmlns:p14="http://schemas.microsoft.com/office/powerpoint/2010/main" val="13490562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FEE07B-4859-C052-72AB-6F9A298EC6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do you think?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694743-2C3A-96E0-38C4-A41CDAED668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Was his lesson plan suitable?</a:t>
            </a:r>
          </a:p>
          <a:p>
            <a:r>
              <a:rPr lang="en-GB" dirty="0"/>
              <a:t>What were his pitfalls?</a:t>
            </a:r>
          </a:p>
          <a:p>
            <a:r>
              <a:rPr lang="en-GB" dirty="0"/>
              <a:t>What were the mistakes he made?</a:t>
            </a:r>
          </a:p>
          <a:p>
            <a:r>
              <a:rPr lang="en-GB" dirty="0"/>
              <a:t>What did he do well?</a:t>
            </a:r>
          </a:p>
          <a:p>
            <a:r>
              <a:rPr lang="en-GB" dirty="0"/>
              <a:t>How could he improve the planning of this lesson?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2862690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21E34C-3B2C-3029-0424-1D5A825F19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Critique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CE47F8-29C5-3618-AAD1-73661FDF12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2108201"/>
            <a:ext cx="10058400" cy="4081584"/>
          </a:xfrm>
        </p:spPr>
        <p:txBody>
          <a:bodyPr>
            <a:normAutofit/>
          </a:bodyPr>
          <a:lstStyle/>
          <a:p>
            <a:r>
              <a:rPr lang="en-GB" dirty="0"/>
              <a:t>There has only been a brief introduction</a:t>
            </a:r>
          </a:p>
          <a:p>
            <a:r>
              <a:rPr lang="en-GB" dirty="0"/>
              <a:t>There was a sudden start to the lesson with little preparation of the students for the rest of the lesson. </a:t>
            </a:r>
          </a:p>
          <a:p>
            <a:r>
              <a:rPr lang="en-GB" dirty="0"/>
              <a:t>There was no entry level behaviour, or assessment of the needs of students or the reasons they were there</a:t>
            </a:r>
          </a:p>
          <a:p>
            <a:r>
              <a:rPr lang="en-GB" dirty="0"/>
              <a:t>There was no conclusion at all – no summary of what should have been learnt</a:t>
            </a:r>
          </a:p>
          <a:p>
            <a:r>
              <a:rPr lang="en-GB" dirty="0"/>
              <a:t>No assessment of learning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1323229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60683F-35D6-8AE9-B059-00B1ED1631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Discuss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5D499C-C1AD-E2C7-3591-E18F8E72B9D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How would a structured lesson plan have supported him?</a:t>
            </a:r>
          </a:p>
        </p:txBody>
      </p:sp>
    </p:spTree>
    <p:extLst>
      <p:ext uri="{BB962C8B-B14F-4D97-AF65-F5344CB8AC3E}">
        <p14:creationId xmlns:p14="http://schemas.microsoft.com/office/powerpoint/2010/main" val="133103164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22F37C-3492-5DA8-2E3C-65E4D3E834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So… lesson plans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82AD7D-C332-F02C-C7BC-9DB12CF3EB0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Intended to help you proceed logically through your lesson.</a:t>
            </a:r>
          </a:p>
          <a:p>
            <a:r>
              <a:rPr lang="en-GB" dirty="0"/>
              <a:t>Integral part of teaching and developing your lesson</a:t>
            </a:r>
          </a:p>
          <a:p>
            <a:r>
              <a:rPr lang="en-GB" dirty="0"/>
              <a:t>Not an add on to your lesson resources but should drive them</a:t>
            </a:r>
          </a:p>
          <a:p>
            <a:r>
              <a:rPr lang="en-GB" dirty="0"/>
              <a:t>A step by step plan to ensure what you want to be delivered is</a:t>
            </a:r>
          </a:p>
          <a:p>
            <a:r>
              <a:rPr lang="en-GB" dirty="0"/>
              <a:t>Dynamic plan to support if lessons don’t go as you intend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0210449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F936E3-481F-4EE6-7C5A-291F64066C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Learning aims and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2F10DC-6093-06C3-7745-67D93020245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What is the purpose of learning aims and outcomes?</a:t>
            </a:r>
          </a:p>
          <a:p>
            <a:r>
              <a:rPr lang="en-GB" dirty="0"/>
              <a:t>Provide the most direct indicators of the intended level and depth of any programme of learning</a:t>
            </a:r>
          </a:p>
          <a:p>
            <a:r>
              <a:rPr lang="en-GB" dirty="0"/>
              <a:t>Give guidance for tutors for what is required in a lecture</a:t>
            </a:r>
          </a:p>
          <a:p>
            <a:r>
              <a:rPr lang="en-GB" dirty="0"/>
              <a:t>Support students to know what is expected of them</a:t>
            </a:r>
          </a:p>
          <a:p>
            <a:r>
              <a:rPr lang="en-GB" dirty="0"/>
              <a:t>Students are able to identify their own targets</a:t>
            </a:r>
          </a:p>
          <a:p>
            <a:r>
              <a:rPr lang="en-GB" dirty="0"/>
              <a:t>Students can demonstrate their learning</a:t>
            </a:r>
          </a:p>
          <a:p>
            <a:r>
              <a:rPr lang="en-GB" dirty="0"/>
              <a:t>Quality assurance</a:t>
            </a:r>
          </a:p>
        </p:txBody>
      </p:sp>
    </p:spTree>
    <p:extLst>
      <p:ext uri="{BB962C8B-B14F-4D97-AF65-F5344CB8AC3E}">
        <p14:creationId xmlns:p14="http://schemas.microsoft.com/office/powerpoint/2010/main" val="125689110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8133D6-4E71-CFB6-712B-A0013E535B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64E3B4-F5D4-50A1-3050-2BA424AE73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We are noticing that Learning aims and outcomes are not consistently measurable </a:t>
            </a:r>
          </a:p>
          <a:p>
            <a:r>
              <a:rPr lang="en-GB" dirty="0"/>
              <a:t>On your tables, please define ‘measurable’ </a:t>
            </a:r>
          </a:p>
          <a:p>
            <a:r>
              <a:rPr lang="en-GB" dirty="0"/>
              <a:t>Can you now consider what that looks like for a learning aim and a learning outcome</a:t>
            </a:r>
          </a:p>
        </p:txBody>
      </p:sp>
    </p:spTree>
    <p:extLst>
      <p:ext uri="{BB962C8B-B14F-4D97-AF65-F5344CB8AC3E}">
        <p14:creationId xmlns:p14="http://schemas.microsoft.com/office/powerpoint/2010/main" val="307257196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995503-AC7C-F046-6BDC-961CC0DC7D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Don’t use know or understand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0804CA-3DF5-AB64-530E-0B0B85FE3E6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Step back and consider:</a:t>
            </a:r>
          </a:p>
          <a:p>
            <a:r>
              <a:rPr lang="en-GB" dirty="0"/>
              <a:t>How will we know that students have understood?</a:t>
            </a:r>
          </a:p>
          <a:p>
            <a:r>
              <a:rPr lang="en-GB" dirty="0"/>
              <a:t>How will students know they have understood?</a:t>
            </a:r>
          </a:p>
          <a:p>
            <a:r>
              <a:rPr lang="en-GB" dirty="0"/>
              <a:t>What will they be able to do to show they know or understand?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8D86571-17AB-7C4F-FA1C-B4CC2934EDFF}"/>
              </a:ext>
            </a:extLst>
          </p:cNvPr>
          <p:cNvSpPr txBox="1"/>
          <p:nvPr/>
        </p:nvSpPr>
        <p:spPr>
          <a:xfrm>
            <a:off x="8873468" y="5699815"/>
            <a:ext cx="2953861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Race (2015) p.26</a:t>
            </a:r>
          </a:p>
        </p:txBody>
      </p:sp>
    </p:spTree>
    <p:extLst>
      <p:ext uri="{BB962C8B-B14F-4D97-AF65-F5344CB8AC3E}">
        <p14:creationId xmlns:p14="http://schemas.microsoft.com/office/powerpoint/2010/main" val="354035801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B9528F-8668-F209-37B7-690CDF4E3C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0D2830-9941-CEB4-FB6A-632FACF244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2142618"/>
            <a:ext cx="10058400" cy="4144558"/>
          </a:xfrm>
        </p:spPr>
        <p:txBody>
          <a:bodyPr>
            <a:normAutofit/>
          </a:bodyPr>
          <a:lstStyle/>
          <a:p>
            <a:r>
              <a:rPr lang="en-GB" dirty="0"/>
              <a:t>Is this learning aim measurable?</a:t>
            </a:r>
          </a:p>
          <a:p>
            <a:r>
              <a:rPr lang="en-GB" dirty="0"/>
              <a:t>by the end of this lesson learners should be able to…</a:t>
            </a:r>
          </a:p>
          <a:p>
            <a:pPr lvl="2"/>
            <a:r>
              <a:rPr lang="en-GB" dirty="0"/>
              <a:t>Understand the difference between leadership and management</a:t>
            </a:r>
          </a:p>
          <a:p>
            <a:r>
              <a:rPr lang="en-GB" dirty="0"/>
              <a:t>How can it be made measurable? On your table re-word it</a:t>
            </a:r>
          </a:p>
          <a:p>
            <a:r>
              <a:rPr lang="en-GB" dirty="0"/>
              <a:t>Feedback</a:t>
            </a:r>
          </a:p>
          <a:p>
            <a:r>
              <a:rPr lang="en-GB" dirty="0"/>
              <a:t>by the end of this lesson learners should be able to…</a:t>
            </a:r>
          </a:p>
          <a:p>
            <a:pPr lvl="2"/>
            <a:r>
              <a:rPr lang="en-GB" dirty="0"/>
              <a:t>Differentiate between leadership and management,</a:t>
            </a:r>
          </a:p>
        </p:txBody>
      </p:sp>
    </p:spTree>
    <p:extLst>
      <p:ext uri="{BB962C8B-B14F-4D97-AF65-F5344CB8AC3E}">
        <p14:creationId xmlns:p14="http://schemas.microsoft.com/office/powerpoint/2010/main" val="27545362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6CAE444-23C3-5714-7CB5-D7363008714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0CCFDC-67F9-2D76-AB04-D18C6915C0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F3CAD9-480E-4000-2685-EBB1EB36CB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2108201"/>
            <a:ext cx="10058400" cy="4276367"/>
          </a:xfrm>
        </p:spPr>
        <p:txBody>
          <a:bodyPr>
            <a:normAutofit/>
          </a:bodyPr>
          <a:lstStyle/>
          <a:p>
            <a:r>
              <a:rPr lang="en-GB" dirty="0"/>
              <a:t>Is this learning outcome measurable?</a:t>
            </a:r>
          </a:p>
          <a:p>
            <a:r>
              <a:rPr lang="en-GB" dirty="0"/>
              <a:t>by the end of this lesson learners should be able to…</a:t>
            </a:r>
          </a:p>
          <a:p>
            <a:pPr lvl="2"/>
            <a:r>
              <a:rPr lang="en-GB" dirty="0"/>
              <a:t>Understand what size </a:t>
            </a:r>
            <a:r>
              <a:rPr lang="en-GB" dirty="0" err="1"/>
              <a:t>futuro</a:t>
            </a:r>
            <a:r>
              <a:rPr lang="en-GB" dirty="0"/>
              <a:t> splint a patient needs</a:t>
            </a:r>
          </a:p>
          <a:p>
            <a:r>
              <a:rPr lang="en-GB" dirty="0"/>
              <a:t>How can they be made measurable? On your table re-word it</a:t>
            </a:r>
          </a:p>
          <a:p>
            <a:r>
              <a:rPr lang="en-GB" dirty="0"/>
              <a:t>Feedback</a:t>
            </a:r>
          </a:p>
          <a:p>
            <a:r>
              <a:rPr lang="en-GB" dirty="0"/>
              <a:t>by the end of this lesson learners should be able to…</a:t>
            </a:r>
            <a:endParaRPr lang="en-US" dirty="0">
              <a:effectLst/>
              <a:ea typeface="Times New Roman" panose="02020603050405020304" pitchFamily="18" charset="0"/>
            </a:endParaRPr>
          </a:p>
          <a:p>
            <a:pPr lvl="2"/>
            <a:r>
              <a:rPr lang="en-US" dirty="0">
                <a:effectLst/>
                <a:ea typeface="Times New Roman" panose="02020603050405020304" pitchFamily="18" charset="0"/>
              </a:rPr>
              <a:t>Accurately assess and examine the patient to determine correct sizing of </a:t>
            </a:r>
            <a:r>
              <a:rPr lang="en-US" dirty="0" err="1">
                <a:effectLst/>
                <a:ea typeface="Times New Roman" panose="02020603050405020304" pitchFamily="18" charset="0"/>
              </a:rPr>
              <a:t>futuro</a:t>
            </a:r>
            <a:r>
              <a:rPr lang="en-US" dirty="0">
                <a:effectLst/>
                <a:ea typeface="Times New Roman" panose="02020603050405020304" pitchFamily="18" charset="0"/>
              </a:rPr>
              <a:t> splint</a:t>
            </a:r>
            <a:endParaRPr lang="en-GB" dirty="0">
              <a:effectLst/>
              <a:ea typeface="Times New Roman" panose="02020603050405020304" pitchFamily="18" charset="0"/>
            </a:endParaRP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395729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E28E467-1A53-8425-DD25-DD5C029F18A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DCC76C-0C62-A3B6-2D0C-23A7A0C2A4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5D4A2B-B3BF-A3FE-1F84-ABE285AB2ED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Is this learning outcome measurable?</a:t>
            </a:r>
          </a:p>
          <a:p>
            <a:r>
              <a:rPr lang="en-GB" dirty="0"/>
              <a:t>by the end of this lesson learners should be able to…</a:t>
            </a:r>
          </a:p>
          <a:p>
            <a:pPr lvl="2"/>
            <a:r>
              <a:rPr lang="en-GB" dirty="0"/>
              <a:t>Know of how to bake a loaf of bread</a:t>
            </a:r>
          </a:p>
          <a:p>
            <a:r>
              <a:rPr lang="en-GB" dirty="0"/>
              <a:t>How can they be made measurable? On your table re-word it</a:t>
            </a:r>
          </a:p>
          <a:p>
            <a:r>
              <a:rPr lang="en-GB" dirty="0"/>
              <a:t>Feedback</a:t>
            </a:r>
          </a:p>
          <a:p>
            <a:r>
              <a:rPr lang="en-GB" dirty="0"/>
              <a:t>by the end of this lesson learners should be able to…</a:t>
            </a:r>
          </a:p>
          <a:p>
            <a:pPr lvl="2"/>
            <a:r>
              <a:rPr lang="en-GB" dirty="0"/>
              <a:t>Demonstrate how to bake a loaf of bread and explain the process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226380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3CCD1C5-FFED-C622-A7BE-6184FBE32F4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F323F7-6F43-C936-41D4-18560D6E50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576EC3-1A04-4425-CAF7-11EDFC48CB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2108201"/>
            <a:ext cx="10058400" cy="4265546"/>
          </a:xfrm>
        </p:spPr>
        <p:txBody>
          <a:bodyPr>
            <a:normAutofit lnSpcReduction="10000"/>
          </a:bodyPr>
          <a:lstStyle/>
          <a:p>
            <a:r>
              <a:rPr lang="en-GB" dirty="0"/>
              <a:t>Is this learning outcome measurable?</a:t>
            </a:r>
          </a:p>
          <a:p>
            <a:r>
              <a:rPr lang="en-GB" dirty="0"/>
              <a:t>by the end of this lesson learners should be able to…</a:t>
            </a:r>
          </a:p>
          <a:p>
            <a:pPr lvl="2"/>
            <a:r>
              <a:rPr lang="en-GB" dirty="0"/>
              <a:t>Understand that different countries in the UK have different traditional dress</a:t>
            </a:r>
          </a:p>
          <a:p>
            <a:r>
              <a:rPr lang="en-GB" dirty="0"/>
              <a:t>How can they be made measurable? On your table re-word it</a:t>
            </a:r>
          </a:p>
          <a:p>
            <a:r>
              <a:rPr lang="en-GB" dirty="0"/>
              <a:t>Feedback</a:t>
            </a:r>
          </a:p>
          <a:p>
            <a:r>
              <a:rPr lang="en-GB" dirty="0"/>
              <a:t>by the end of this lesson learners should be able to…</a:t>
            </a:r>
          </a:p>
          <a:p>
            <a:pPr lvl="2"/>
            <a:r>
              <a:rPr lang="en-GB" dirty="0"/>
              <a:t>Describe and show the differences and similarities between the different traditional dress’ in the UK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513871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C103825-B707-40CD-400F-E5DF70481FE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D9C5C0-E92C-90CF-2502-DA6F8A8ED2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E2B418-315B-71B8-4F19-1C7816DA53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2108201"/>
            <a:ext cx="10058400" cy="4325063"/>
          </a:xfrm>
        </p:spPr>
        <p:txBody>
          <a:bodyPr>
            <a:normAutofit lnSpcReduction="10000"/>
          </a:bodyPr>
          <a:lstStyle/>
          <a:p>
            <a:r>
              <a:rPr lang="en-GB" dirty="0"/>
              <a:t>Is this learning outcome measurable?</a:t>
            </a:r>
          </a:p>
          <a:p>
            <a:r>
              <a:rPr lang="en-GB" dirty="0"/>
              <a:t>by the end of this lesson learners should be able to…</a:t>
            </a:r>
          </a:p>
          <a:p>
            <a:pPr lvl="2"/>
            <a:r>
              <a:rPr lang="en-GB" dirty="0"/>
              <a:t>Understand the concept of transactional analysis and explain what each state is and the impact of these on PCET education</a:t>
            </a:r>
          </a:p>
          <a:p>
            <a:r>
              <a:rPr lang="en-GB" dirty="0"/>
              <a:t>How can they be made measurable? On your table re-word it</a:t>
            </a:r>
          </a:p>
          <a:p>
            <a:r>
              <a:rPr lang="en-GB" dirty="0"/>
              <a:t>Feedback</a:t>
            </a:r>
          </a:p>
          <a:p>
            <a:r>
              <a:rPr lang="en-GB" dirty="0"/>
              <a:t>by the end of this lesson learners should be able to…</a:t>
            </a:r>
          </a:p>
          <a:p>
            <a:pPr lvl="2"/>
            <a:r>
              <a:rPr lang="en-GB" dirty="0"/>
              <a:t>Critically explore the concept of Transactional Analysis and its impact of PCET education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2303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23D299-9103-DDB3-F585-0F369C488B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C357F6-AE8D-FA29-C0AB-EE12088F1A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2108201"/>
            <a:ext cx="10058400" cy="4130279"/>
          </a:xfrm>
        </p:spPr>
        <p:txBody>
          <a:bodyPr>
            <a:normAutofit/>
          </a:bodyPr>
          <a:lstStyle/>
          <a:p>
            <a:r>
              <a:rPr lang="en-GB" dirty="0"/>
              <a:t>Are these learning outcomes measurable?</a:t>
            </a:r>
          </a:p>
          <a:p>
            <a:r>
              <a:rPr lang="en-GB" dirty="0"/>
              <a:t>by the end of this lesson learners should be able to…</a:t>
            </a:r>
          </a:p>
          <a:p>
            <a:pPr lvl="2"/>
            <a:r>
              <a:rPr lang="en-GB" dirty="0"/>
              <a:t>Understand the purpose of measurable outcomes</a:t>
            </a:r>
          </a:p>
          <a:p>
            <a:r>
              <a:rPr lang="en-GB" dirty="0"/>
              <a:t>How can they be made measurable? On your table re-word it</a:t>
            </a:r>
          </a:p>
          <a:p>
            <a:r>
              <a:rPr lang="en-GB" dirty="0"/>
              <a:t>Feedback</a:t>
            </a:r>
          </a:p>
          <a:p>
            <a:r>
              <a:rPr lang="en-GB" dirty="0"/>
              <a:t>by the end of this lesson learners should be able to…</a:t>
            </a:r>
          </a:p>
          <a:p>
            <a:pPr lvl="2"/>
            <a:r>
              <a:rPr lang="en-GB" dirty="0"/>
              <a:t>Critically analyse the need for measurable learning outcomes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366806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9CDD7F-133C-3F85-316D-95FBF2C0C5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to make aims and outcomes measurable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5E6DE9-906C-3B17-EBEA-603FFAFA744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Define what you want students to be able to do by the end of the lecture</a:t>
            </a:r>
          </a:p>
          <a:p>
            <a:r>
              <a:rPr lang="en-GB" dirty="0"/>
              <a:t>Keep thinking in terms of evidence</a:t>
            </a:r>
          </a:p>
          <a:p>
            <a:r>
              <a:rPr lang="en-GB" dirty="0"/>
              <a:t>Link evidence to achievement and assessment</a:t>
            </a:r>
          </a:p>
          <a:p>
            <a:r>
              <a:rPr lang="en-GB" dirty="0"/>
              <a:t>Learning outcomes should serve as a map to your teaching programme (scheme of work)</a:t>
            </a: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0F7AD12-FB97-06DF-5FB7-A94D7C84B065}"/>
              </a:ext>
            </a:extLst>
          </p:cNvPr>
          <p:cNvSpPr txBox="1"/>
          <p:nvPr/>
        </p:nvSpPr>
        <p:spPr>
          <a:xfrm>
            <a:off x="8873468" y="5699815"/>
            <a:ext cx="2953861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Race (2015) p.24</a:t>
            </a:r>
          </a:p>
        </p:txBody>
      </p:sp>
    </p:spTree>
    <p:extLst>
      <p:ext uri="{BB962C8B-B14F-4D97-AF65-F5344CB8AC3E}">
        <p14:creationId xmlns:p14="http://schemas.microsoft.com/office/powerpoint/2010/main" val="1240258382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BFA5875-08D2-962B-5E3D-F61542EDFF2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" y="12151"/>
            <a:ext cx="12192000" cy="6845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1006272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3328B09-299B-3F1C-B75B-6293349B60B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 up of a piece of paper with a pencil laying on top">
            <a:extLst>
              <a:ext uri="{FF2B5EF4-FFF2-40B4-BE49-F238E27FC236}">
                <a16:creationId xmlns:a16="http://schemas.microsoft.com/office/drawing/2014/main" id="{2F74C5A7-BB78-C640-49DF-72AF4BB3025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0" y="975"/>
            <a:ext cx="1219198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82B8F67-7203-33C4-AD11-FF388CEE22A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04912" y="1475234"/>
            <a:ext cx="3732812" cy="2901694"/>
          </a:xfrm>
        </p:spPr>
        <p:txBody>
          <a:bodyPr anchor="b">
            <a:normAutofit/>
          </a:bodyPr>
          <a:lstStyle/>
          <a:p>
            <a:r>
              <a:rPr lang="en-US" sz="4400" dirty="0">
                <a:solidFill>
                  <a:schemeClr val="tx1"/>
                </a:solidFill>
              </a:rPr>
              <a:t>Timekeeping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E38B7E8-89DB-35AC-842C-64BA15B376B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127750" y="4608576"/>
            <a:ext cx="3205640" cy="774186"/>
          </a:xfrm>
        </p:spPr>
        <p:txBody>
          <a:bodyPr anchor="t">
            <a:normAutofit/>
          </a:bodyPr>
          <a:lstStyle/>
          <a:p>
            <a:pPr algn="ctr"/>
            <a:r>
              <a:rPr lang="en-US" sz="1600"/>
              <a:t>Katie </a:t>
            </a:r>
            <a:r>
              <a:rPr lang="en-US" sz="1600" dirty="0"/>
              <a:t>Gardner</a:t>
            </a:r>
          </a:p>
        </p:txBody>
      </p:sp>
    </p:spTree>
    <p:extLst>
      <p:ext uri="{BB962C8B-B14F-4D97-AF65-F5344CB8AC3E}">
        <p14:creationId xmlns:p14="http://schemas.microsoft.com/office/powerpoint/2010/main" val="4279272482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ED8091-08B4-55C2-104C-2A8C5EF1B0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Timekeeping and communication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C4D740-D276-D16D-1BD8-2C1389BE784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If you are not going to be in class please:</a:t>
            </a:r>
          </a:p>
          <a:p>
            <a:pPr lvl="1"/>
            <a:r>
              <a:rPr lang="en-GB" dirty="0"/>
              <a:t>Email the tutor who is leading the session</a:t>
            </a:r>
          </a:p>
          <a:p>
            <a:pPr lvl="1"/>
            <a:r>
              <a:rPr lang="en-GB" dirty="0"/>
              <a:t>Copy in your personal tutor</a:t>
            </a:r>
          </a:p>
          <a:p>
            <a:pPr marL="201168" lvl="1" indent="0">
              <a:buNone/>
            </a:pPr>
            <a:endParaRPr lang="en-GB" dirty="0"/>
          </a:p>
          <a:p>
            <a:r>
              <a:rPr lang="en-GB" dirty="0"/>
              <a:t>If you are going to be late to the class please:</a:t>
            </a:r>
          </a:p>
          <a:p>
            <a:pPr lvl="1"/>
            <a:r>
              <a:rPr lang="en-GB" dirty="0"/>
              <a:t>Email the tutor who is leading the session</a:t>
            </a:r>
          </a:p>
        </p:txBody>
      </p:sp>
    </p:spTree>
    <p:extLst>
      <p:ext uri="{BB962C8B-B14F-4D97-AF65-F5344CB8AC3E}">
        <p14:creationId xmlns:p14="http://schemas.microsoft.com/office/powerpoint/2010/main" val="2243131687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AD39A4-D2E8-5DD9-10DE-60779C1373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is attendance important?	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99AF88-4A88-2416-BB46-B7C1848FF2C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Full learning references, take place</a:t>
            </a:r>
          </a:p>
          <a:p>
            <a:r>
              <a:rPr lang="en-GB" dirty="0"/>
              <a:t>Lateness is disruptive to the session and other learners</a:t>
            </a:r>
          </a:p>
          <a:p>
            <a:r>
              <a:rPr lang="en-GB" dirty="0"/>
              <a:t>Engagement is reduced</a:t>
            </a:r>
          </a:p>
          <a:p>
            <a:r>
              <a:rPr lang="en-GB" dirty="0"/>
              <a:t>When completing references we are often asked about attendance, engagement, reliability and timekeeping</a:t>
            </a:r>
          </a:p>
        </p:txBody>
      </p:sp>
    </p:spTree>
    <p:extLst>
      <p:ext uri="{BB962C8B-B14F-4D97-AF65-F5344CB8AC3E}">
        <p14:creationId xmlns:p14="http://schemas.microsoft.com/office/powerpoint/2010/main" val="2425221266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902D690-7FAC-DB6E-D135-B8D375DC3ED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 up of a piece of paper with a pencil laying on top">
            <a:extLst>
              <a:ext uri="{FF2B5EF4-FFF2-40B4-BE49-F238E27FC236}">
                <a16:creationId xmlns:a16="http://schemas.microsoft.com/office/drawing/2014/main" id="{71A56285-0096-1907-BA25-E5FADAF52E8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0" y="975"/>
            <a:ext cx="1219198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FB12AB7-024B-6F40-0CD8-5A9D94A5FFD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123416" y="1475234"/>
            <a:ext cx="3214307" cy="2901694"/>
          </a:xfrm>
        </p:spPr>
        <p:txBody>
          <a:bodyPr anchor="b">
            <a:normAutofit/>
          </a:bodyPr>
          <a:lstStyle/>
          <a:p>
            <a:r>
              <a:rPr lang="en-US" sz="4400" dirty="0">
                <a:solidFill>
                  <a:schemeClr val="tx1"/>
                </a:solidFill>
              </a:rPr>
              <a:t>CV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0B74524-6D67-3CAC-ECB4-EBDF4D481C7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127750" y="4608576"/>
            <a:ext cx="3205640" cy="774186"/>
          </a:xfrm>
        </p:spPr>
        <p:txBody>
          <a:bodyPr anchor="t">
            <a:normAutofit/>
          </a:bodyPr>
          <a:lstStyle/>
          <a:p>
            <a:pPr algn="ctr"/>
            <a:r>
              <a:rPr lang="en-US" sz="1600"/>
              <a:t>Katie </a:t>
            </a:r>
            <a:r>
              <a:rPr lang="en-US" sz="1600" dirty="0"/>
              <a:t>Gardner</a:t>
            </a:r>
          </a:p>
        </p:txBody>
      </p:sp>
    </p:spTree>
    <p:extLst>
      <p:ext uri="{BB962C8B-B14F-4D97-AF65-F5344CB8AC3E}">
        <p14:creationId xmlns:p14="http://schemas.microsoft.com/office/powerpoint/2010/main" val="2284386301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1F4FD9-EA9A-1F1E-83E8-A03ECAA41C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CV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175D2D-ACDF-2030-E351-9F4A9842D8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CV welcome page</a:t>
            </a:r>
            <a:endParaRPr lang="en-GB" dirty="0"/>
          </a:p>
          <a:p>
            <a:r>
              <a:rPr lang="en-GB" dirty="0"/>
              <a:t>Click the link</a:t>
            </a:r>
          </a:p>
          <a:p>
            <a:r>
              <a:rPr lang="en-GB" dirty="0"/>
              <a:t>Go to the CV and application toggle and complete the tasks – this will support you in writing your CV for your portfolio.</a:t>
            </a:r>
          </a:p>
        </p:txBody>
      </p:sp>
    </p:spTree>
    <p:extLst>
      <p:ext uri="{BB962C8B-B14F-4D97-AF65-F5344CB8AC3E}">
        <p14:creationId xmlns:p14="http://schemas.microsoft.com/office/powerpoint/2010/main" val="3577651833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CCAC75-C31D-10A2-BCE8-CD73959D73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51A824-38BE-295A-D1A3-0F78C400E1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Race, P. (2015) </a:t>
            </a:r>
            <a:r>
              <a:rPr lang="en-GB" i="1" dirty="0"/>
              <a:t>The lecturer’s toolkit : a practical guide to assessment, learning and teaching,</a:t>
            </a:r>
            <a:r>
              <a:rPr lang="en-GB" dirty="0"/>
              <a:t> 5th edn. Abingdon, Routledge.</a:t>
            </a:r>
          </a:p>
          <a:p>
            <a:r>
              <a:rPr lang="en-GB" b="0" i="0" dirty="0">
                <a:solidFill>
                  <a:srgbClr val="3A3A3A"/>
                </a:solidFill>
                <a:effectLst/>
              </a:rPr>
              <a:t>Reece, I. and Walker, S. (2007) </a:t>
            </a:r>
            <a:r>
              <a:rPr lang="en-GB" b="0" i="1" dirty="0">
                <a:solidFill>
                  <a:srgbClr val="3A3A3A"/>
                </a:solidFill>
                <a:effectLst/>
              </a:rPr>
              <a:t>Teaching, training and learning : a practical guide,</a:t>
            </a:r>
            <a:r>
              <a:rPr lang="en-GB" b="0" i="0" dirty="0">
                <a:solidFill>
                  <a:srgbClr val="3A3A3A"/>
                </a:solidFill>
                <a:effectLst/>
              </a:rPr>
              <a:t> 6th edn. Tyne and Wear: Business Education.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37584500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GUID" val="e041fb4e-c2d6-459c-95d2-dd137c484b65"/>
</p:tagLst>
</file>

<file path=ppt/theme/theme1.xml><?xml version="1.0" encoding="utf-8"?>
<a:theme xmlns:a="http://schemas.openxmlformats.org/drawingml/2006/main" name="1_RetrospectVTI">
  <a:themeElements>
    <a:clrScheme name="Custom 34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EC7016"/>
      </a:accent1>
      <a:accent2>
        <a:srgbClr val="F8931D"/>
      </a:accent2>
      <a:accent3>
        <a:srgbClr val="CE8D3E"/>
      </a:accent3>
      <a:accent4>
        <a:srgbClr val="E64823"/>
      </a:accent4>
      <a:accent5>
        <a:srgbClr val="FFCA08"/>
      </a:accent5>
      <a:accent6>
        <a:srgbClr val="9C6A6A"/>
      </a:accent6>
      <a:hlink>
        <a:srgbClr val="2998E3"/>
      </a:hlink>
      <a:folHlink>
        <a:srgbClr val="7F723D"/>
      </a:folHlink>
    </a:clrScheme>
    <a:fontScheme name="Retrospect">
      <a:majorFont>
        <a:latin typeface="Bookman Old Style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VTI" id="{ABE3C30C-0FC0-4450-828E-52DE70F1BCCB}" vid="{A6E2497D-935A-4CFD-B9FD-6DCB15FA68B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a410dd7f93c95333ffa1b60ed6adedd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a936d9baba76aa3866493feff160faab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AA3F7EDC-E5B4-4BBC-9D2A-CBE6D46C37AD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93932EF5-314F-409E-8020-FEE5FA0795B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A03EEFF0-FB57-4CB4-8BFC-DF397689E2ED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{0BD8099C-61C6-40E0-841E-112268A46ACE}tf22712842_win32</Template>
  <TotalTime>0</TotalTime>
  <Words>2045</Words>
  <Application>Microsoft Office PowerPoint</Application>
  <PresentationFormat>Widescreen</PresentationFormat>
  <Paragraphs>278</Paragraphs>
  <Slides>44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44</vt:i4>
      </vt:variant>
    </vt:vector>
  </HeadingPairs>
  <TitlesOfParts>
    <vt:vector size="53" baseType="lpstr">
      <vt:lpstr>Indeed Sans</vt:lpstr>
      <vt:lpstr>Aptos</vt:lpstr>
      <vt:lpstr>Arial</vt:lpstr>
      <vt:lpstr>Bookman Old Style</vt:lpstr>
      <vt:lpstr>Calibri</vt:lpstr>
      <vt:lpstr>Franklin Gothic Book</vt:lpstr>
      <vt:lpstr>Libre Franklin</vt:lpstr>
      <vt:lpstr>Times New Roman</vt:lpstr>
      <vt:lpstr>1_RetrospectVTI</vt:lpstr>
      <vt:lpstr>Professional Development Day</vt:lpstr>
      <vt:lpstr>Aim</vt:lpstr>
      <vt:lpstr>Action planning</vt:lpstr>
      <vt:lpstr>Action Plans</vt:lpstr>
      <vt:lpstr>SMART action plans</vt:lpstr>
      <vt:lpstr>Specific</vt:lpstr>
      <vt:lpstr>Example – </vt:lpstr>
      <vt:lpstr>Measurable</vt:lpstr>
      <vt:lpstr>Example </vt:lpstr>
      <vt:lpstr>Achievable (attainable) </vt:lpstr>
      <vt:lpstr>Example </vt:lpstr>
      <vt:lpstr>Realistic (relevant)</vt:lpstr>
      <vt:lpstr>Example </vt:lpstr>
      <vt:lpstr>Timebound </vt:lpstr>
      <vt:lpstr>Example </vt:lpstr>
      <vt:lpstr>Link to professional standards</vt:lpstr>
      <vt:lpstr>PowerPoint Presentation</vt:lpstr>
      <vt:lpstr>Over to you</vt:lpstr>
      <vt:lpstr>Lesson planning, learning Aims and Outcomes</vt:lpstr>
      <vt:lpstr>Purpose of lesson planning</vt:lpstr>
      <vt:lpstr>Critique this plan – Reece and Walker 2009 p.260</vt:lpstr>
      <vt:lpstr>PowerPoint Presentation</vt:lpstr>
      <vt:lpstr>PowerPoint Presentation</vt:lpstr>
      <vt:lpstr>What do you think?</vt:lpstr>
      <vt:lpstr>Critique </vt:lpstr>
      <vt:lpstr>Discuss </vt:lpstr>
      <vt:lpstr>So… lesson plans</vt:lpstr>
      <vt:lpstr>Learning aims and outcomes</vt:lpstr>
      <vt:lpstr>PowerPoint Presentation</vt:lpstr>
      <vt:lpstr>Don’t use know or understand</vt:lpstr>
      <vt:lpstr>Examples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How to make aims and outcomes measurable</vt:lpstr>
      <vt:lpstr>PowerPoint Presentation</vt:lpstr>
      <vt:lpstr>Timekeeping</vt:lpstr>
      <vt:lpstr>Timekeeping and communication</vt:lpstr>
      <vt:lpstr>Why is attendance important? </vt:lpstr>
      <vt:lpstr>CV</vt:lpstr>
      <vt:lpstr>CV</vt:lpstr>
      <vt:lpstr>References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Title Lorem Ipsum</dc:title>
  <dc:creator>Katie Gardner</dc:creator>
  <cp:lastModifiedBy>Katie Gardner</cp:lastModifiedBy>
  <cp:revision>5</cp:revision>
  <dcterms:created xsi:type="dcterms:W3CDTF">2022-09-05T10:32:10Z</dcterms:created>
  <dcterms:modified xsi:type="dcterms:W3CDTF">2025-02-17T14:27:14Z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