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4" r:id="rId8"/>
    <p:sldId id="266" r:id="rId9"/>
    <p:sldId id="269" r:id="rId10"/>
    <p:sldId id="272" r:id="rId11"/>
    <p:sldId id="274" r:id="rId12"/>
    <p:sldId id="294" r:id="rId13"/>
    <p:sldId id="29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08B72260-5337-491F-9B74-3CB5C1DFEB2C}"/>
    <pc:docChg chg="custSel delSld modSld">
      <pc:chgData name="Zita Draper" userId="b063123c-f51f-481b-b99c-f574606c9ace" providerId="ADAL" clId="{08B72260-5337-491F-9B74-3CB5C1DFEB2C}" dt="2023-02-27T21:08:02.691" v="2440" actId="20577"/>
      <pc:docMkLst>
        <pc:docMk/>
      </pc:docMkLst>
      <pc:sldChg chg="modSp mod">
        <pc:chgData name="Zita Draper" userId="b063123c-f51f-481b-b99c-f574606c9ace" providerId="ADAL" clId="{08B72260-5337-491F-9B74-3CB5C1DFEB2C}" dt="2023-02-27T19:55:19.926" v="139" actId="20577"/>
        <pc:sldMkLst>
          <pc:docMk/>
          <pc:sldMk cId="1896034293" sldId="257"/>
        </pc:sldMkLst>
        <pc:spChg chg="mod">
          <ac:chgData name="Zita Draper" userId="b063123c-f51f-481b-b99c-f574606c9ace" providerId="ADAL" clId="{08B72260-5337-491F-9B74-3CB5C1DFEB2C}" dt="2023-02-27T19:55:19.926" v="139" actId="20577"/>
          <ac:spMkLst>
            <pc:docMk/>
            <pc:sldMk cId="1896034293" sldId="257"/>
            <ac:spMk id="3" creationId="{ACD45555-D09B-81E7-4593-587F16FFC033}"/>
          </ac:spMkLst>
        </pc:spChg>
      </pc:sldChg>
      <pc:sldChg chg="addSp delSp modSp mod">
        <pc:chgData name="Zita Draper" userId="b063123c-f51f-481b-b99c-f574606c9ace" providerId="ADAL" clId="{08B72260-5337-491F-9B74-3CB5C1DFEB2C}" dt="2023-02-27T19:56:49.223" v="376" actId="404"/>
        <pc:sldMkLst>
          <pc:docMk/>
          <pc:sldMk cId="2910076617" sldId="258"/>
        </pc:sldMkLst>
        <pc:spChg chg="mod">
          <ac:chgData name="Zita Draper" userId="b063123c-f51f-481b-b99c-f574606c9ace" providerId="ADAL" clId="{08B72260-5337-491F-9B74-3CB5C1DFEB2C}" dt="2023-02-27T19:56:49.223" v="376" actId="404"/>
          <ac:spMkLst>
            <pc:docMk/>
            <pc:sldMk cId="2910076617" sldId="258"/>
            <ac:spMk id="2" creationId="{173467A8-21D6-3B44-750D-5B496B45D740}"/>
          </ac:spMkLst>
        </pc:spChg>
        <pc:spChg chg="del mod">
          <ac:chgData name="Zita Draper" userId="b063123c-f51f-481b-b99c-f574606c9ace" providerId="ADAL" clId="{08B72260-5337-491F-9B74-3CB5C1DFEB2C}" dt="2023-02-27T19:56:40.505" v="373" actId="26606"/>
          <ac:spMkLst>
            <pc:docMk/>
            <pc:sldMk cId="2910076617" sldId="258"/>
            <ac:spMk id="3" creationId="{40BD6BFC-1EC1-5543-C292-AF99D01A8DD5}"/>
          </ac:spMkLst>
        </pc:spChg>
        <pc:graphicFrameChg chg="add">
          <ac:chgData name="Zita Draper" userId="b063123c-f51f-481b-b99c-f574606c9ace" providerId="ADAL" clId="{08B72260-5337-491F-9B74-3CB5C1DFEB2C}" dt="2023-02-27T19:56:40.505" v="373" actId="26606"/>
          <ac:graphicFrameMkLst>
            <pc:docMk/>
            <pc:sldMk cId="2910076617" sldId="258"/>
            <ac:graphicFrameMk id="5" creationId="{0210132E-8974-E142-B36D-54A05F728FB2}"/>
          </ac:graphicFrameMkLst>
        </pc:graphicFrameChg>
      </pc:sldChg>
      <pc:sldChg chg="addSp delSp modSp mod setBg">
        <pc:chgData name="Zita Draper" userId="b063123c-f51f-481b-b99c-f574606c9ace" providerId="ADAL" clId="{08B72260-5337-491F-9B74-3CB5C1DFEB2C}" dt="2023-02-27T20:14:16.826" v="1081" actId="122"/>
        <pc:sldMkLst>
          <pc:docMk/>
          <pc:sldMk cId="3987891384" sldId="259"/>
        </pc:sldMkLst>
        <pc:spChg chg="mod">
          <ac:chgData name="Zita Draper" userId="b063123c-f51f-481b-b99c-f574606c9ace" providerId="ADAL" clId="{08B72260-5337-491F-9B74-3CB5C1DFEB2C}" dt="2023-02-27T20:14:16.826" v="1081" actId="122"/>
          <ac:spMkLst>
            <pc:docMk/>
            <pc:sldMk cId="3987891384" sldId="259"/>
            <ac:spMk id="2" creationId="{5E0BEE0D-80AE-7AB1-371A-C7830C903B72}"/>
          </ac:spMkLst>
        </pc:spChg>
        <pc:spChg chg="del mod">
          <ac:chgData name="Zita Draper" userId="b063123c-f51f-481b-b99c-f574606c9ace" providerId="ADAL" clId="{08B72260-5337-491F-9B74-3CB5C1DFEB2C}" dt="2023-02-27T20:14:09.162" v="1079" actId="26606"/>
          <ac:spMkLst>
            <pc:docMk/>
            <pc:sldMk cId="3987891384" sldId="259"/>
            <ac:spMk id="3" creationId="{86F647A7-F5EC-40E6-AB15-CB949800031A}"/>
          </ac:spMkLst>
        </pc:spChg>
        <pc:spChg chg="add">
          <ac:chgData name="Zita Draper" userId="b063123c-f51f-481b-b99c-f574606c9ace" providerId="ADAL" clId="{08B72260-5337-491F-9B74-3CB5C1DFEB2C}" dt="2023-02-27T20:14:09.162" v="1079" actId="26606"/>
          <ac:spMkLst>
            <pc:docMk/>
            <pc:sldMk cId="3987891384" sldId="259"/>
            <ac:spMk id="9" creationId="{A3322B77-FA16-4D4E-BAA6-811C61DB3E85}"/>
          </ac:spMkLst>
        </pc:spChg>
        <pc:spChg chg="add">
          <ac:chgData name="Zita Draper" userId="b063123c-f51f-481b-b99c-f574606c9ace" providerId="ADAL" clId="{08B72260-5337-491F-9B74-3CB5C1DFEB2C}" dt="2023-02-27T20:14:09.162" v="1079" actId="26606"/>
          <ac:spMkLst>
            <pc:docMk/>
            <pc:sldMk cId="3987891384" sldId="259"/>
            <ac:spMk id="11" creationId="{CA6EF34F-3BAD-4CD8-B05E-03BA773AE864}"/>
          </ac:spMkLst>
        </pc:spChg>
        <pc:graphicFrameChg chg="add">
          <ac:chgData name="Zita Draper" userId="b063123c-f51f-481b-b99c-f574606c9ace" providerId="ADAL" clId="{08B72260-5337-491F-9B74-3CB5C1DFEB2C}" dt="2023-02-27T20:14:09.162" v="1079" actId="26606"/>
          <ac:graphicFrameMkLst>
            <pc:docMk/>
            <pc:sldMk cId="3987891384" sldId="259"/>
            <ac:graphicFrameMk id="5" creationId="{5AD851E2-4089-650C-FF58-D56AEC20724E}"/>
          </ac:graphicFrameMkLst>
        </pc:graphicFrameChg>
      </pc:sldChg>
      <pc:sldChg chg="modSp mod">
        <pc:chgData name="Zita Draper" userId="b063123c-f51f-481b-b99c-f574606c9ace" providerId="ADAL" clId="{08B72260-5337-491F-9B74-3CB5C1DFEB2C}" dt="2023-02-27T20:54:16.230" v="1424" actId="20577"/>
        <pc:sldMkLst>
          <pc:docMk/>
          <pc:sldMk cId="2576784520" sldId="260"/>
        </pc:sldMkLst>
        <pc:spChg chg="mod">
          <ac:chgData name="Zita Draper" userId="b063123c-f51f-481b-b99c-f574606c9ace" providerId="ADAL" clId="{08B72260-5337-491F-9B74-3CB5C1DFEB2C}" dt="2023-02-27T20:54:16.230" v="1424" actId="20577"/>
          <ac:spMkLst>
            <pc:docMk/>
            <pc:sldMk cId="2576784520" sldId="260"/>
            <ac:spMk id="2" creationId="{AD5FF3DF-586E-10A2-F497-9469B9722FBC}"/>
          </ac:spMkLst>
        </pc:spChg>
        <pc:spChg chg="mod">
          <ac:chgData name="Zita Draper" userId="b063123c-f51f-481b-b99c-f574606c9ace" providerId="ADAL" clId="{08B72260-5337-491F-9B74-3CB5C1DFEB2C}" dt="2023-02-27T20:53:49.708" v="1409" actId="20577"/>
          <ac:spMkLst>
            <pc:docMk/>
            <pc:sldMk cId="2576784520" sldId="260"/>
            <ac:spMk id="3" creationId="{2B7DE42A-5799-5BD8-8D79-83D6B0BB806F}"/>
          </ac:spMkLst>
        </pc:spChg>
      </pc:sldChg>
      <pc:sldChg chg="del">
        <pc:chgData name="Zita Draper" userId="b063123c-f51f-481b-b99c-f574606c9ace" providerId="ADAL" clId="{08B72260-5337-491F-9B74-3CB5C1DFEB2C}" dt="2023-02-27T20:53:56.295" v="1410" actId="2696"/>
        <pc:sldMkLst>
          <pc:docMk/>
          <pc:sldMk cId="2271049264" sldId="261"/>
        </pc:sldMkLst>
      </pc:sldChg>
      <pc:sldChg chg="modSp mod">
        <pc:chgData name="Zita Draper" userId="b063123c-f51f-481b-b99c-f574606c9ace" providerId="ADAL" clId="{08B72260-5337-491F-9B74-3CB5C1DFEB2C}" dt="2023-02-27T20:58:30.922" v="1730" actId="27636"/>
        <pc:sldMkLst>
          <pc:docMk/>
          <pc:sldMk cId="2718408005" sldId="262"/>
        </pc:sldMkLst>
        <pc:spChg chg="mod">
          <ac:chgData name="Zita Draper" userId="b063123c-f51f-481b-b99c-f574606c9ace" providerId="ADAL" clId="{08B72260-5337-491F-9B74-3CB5C1DFEB2C}" dt="2023-02-27T20:54:24.313" v="1440" actId="5793"/>
          <ac:spMkLst>
            <pc:docMk/>
            <pc:sldMk cId="2718408005" sldId="262"/>
            <ac:spMk id="2" creationId="{8596FF6E-BC58-3D83-2F3E-201188E39149}"/>
          </ac:spMkLst>
        </pc:spChg>
        <pc:spChg chg="mod">
          <ac:chgData name="Zita Draper" userId="b063123c-f51f-481b-b99c-f574606c9ace" providerId="ADAL" clId="{08B72260-5337-491F-9B74-3CB5C1DFEB2C}" dt="2023-02-27T20:58:30.922" v="1730" actId="27636"/>
          <ac:spMkLst>
            <pc:docMk/>
            <pc:sldMk cId="2718408005" sldId="262"/>
            <ac:spMk id="3" creationId="{E131E730-F2DA-3446-0272-AD1C38E94676}"/>
          </ac:spMkLst>
        </pc:spChg>
      </pc:sldChg>
      <pc:sldChg chg="del">
        <pc:chgData name="Zita Draper" userId="b063123c-f51f-481b-b99c-f574606c9ace" providerId="ADAL" clId="{08B72260-5337-491F-9B74-3CB5C1DFEB2C}" dt="2023-02-27T20:56:24.086" v="1583" actId="2696"/>
        <pc:sldMkLst>
          <pc:docMk/>
          <pc:sldMk cId="3080535091" sldId="263"/>
        </pc:sldMkLst>
      </pc:sldChg>
      <pc:sldChg chg="modSp mod">
        <pc:chgData name="Zita Draper" userId="b063123c-f51f-481b-b99c-f574606c9ace" providerId="ADAL" clId="{08B72260-5337-491F-9B74-3CB5C1DFEB2C}" dt="2023-02-27T20:58:21.339" v="1728" actId="948"/>
        <pc:sldMkLst>
          <pc:docMk/>
          <pc:sldMk cId="692207137" sldId="264"/>
        </pc:sldMkLst>
        <pc:spChg chg="mod">
          <ac:chgData name="Zita Draper" userId="b063123c-f51f-481b-b99c-f574606c9ace" providerId="ADAL" clId="{08B72260-5337-491F-9B74-3CB5C1DFEB2C}" dt="2023-02-27T20:09:18.169" v="791" actId="122"/>
          <ac:spMkLst>
            <pc:docMk/>
            <pc:sldMk cId="692207137" sldId="264"/>
            <ac:spMk id="2" creationId="{9FF69E00-430C-AAD7-DD6B-A5797733ABF3}"/>
          </ac:spMkLst>
        </pc:spChg>
        <pc:spChg chg="mod">
          <ac:chgData name="Zita Draper" userId="b063123c-f51f-481b-b99c-f574606c9ace" providerId="ADAL" clId="{08B72260-5337-491F-9B74-3CB5C1DFEB2C}" dt="2023-02-27T20:58:21.339" v="1728" actId="948"/>
          <ac:spMkLst>
            <pc:docMk/>
            <pc:sldMk cId="692207137" sldId="264"/>
            <ac:spMk id="3" creationId="{5D2326D4-90C6-54A3-CE48-4B699A7DB59A}"/>
          </ac:spMkLst>
        </pc:spChg>
      </pc:sldChg>
      <pc:sldChg chg="del">
        <pc:chgData name="Zita Draper" userId="b063123c-f51f-481b-b99c-f574606c9ace" providerId="ADAL" clId="{08B72260-5337-491F-9B74-3CB5C1DFEB2C}" dt="2023-02-27T20:58:40.112" v="1731" actId="2696"/>
        <pc:sldMkLst>
          <pc:docMk/>
          <pc:sldMk cId="4012708995" sldId="265"/>
        </pc:sldMkLst>
      </pc:sldChg>
      <pc:sldChg chg="modSp mod">
        <pc:chgData name="Zita Draper" userId="b063123c-f51f-481b-b99c-f574606c9ace" providerId="ADAL" clId="{08B72260-5337-491F-9B74-3CB5C1DFEB2C}" dt="2023-02-27T21:01:08.642" v="1887" actId="20577"/>
        <pc:sldMkLst>
          <pc:docMk/>
          <pc:sldMk cId="3721102142" sldId="266"/>
        </pc:sldMkLst>
        <pc:spChg chg="mod">
          <ac:chgData name="Zita Draper" userId="b063123c-f51f-481b-b99c-f574606c9ace" providerId="ADAL" clId="{08B72260-5337-491F-9B74-3CB5C1DFEB2C}" dt="2023-02-27T20:09:50.544" v="838" actId="122"/>
          <ac:spMkLst>
            <pc:docMk/>
            <pc:sldMk cId="3721102142" sldId="266"/>
            <ac:spMk id="2" creationId="{947140A4-1DB9-351C-63B7-54D47968A106}"/>
          </ac:spMkLst>
        </pc:spChg>
        <pc:spChg chg="mod">
          <ac:chgData name="Zita Draper" userId="b063123c-f51f-481b-b99c-f574606c9ace" providerId="ADAL" clId="{08B72260-5337-491F-9B74-3CB5C1DFEB2C}" dt="2023-02-27T21:01:08.642" v="1887" actId="20577"/>
          <ac:spMkLst>
            <pc:docMk/>
            <pc:sldMk cId="3721102142" sldId="266"/>
            <ac:spMk id="3" creationId="{7BFCF829-A235-40DC-4182-54F2B631FB77}"/>
          </ac:spMkLst>
        </pc:spChg>
      </pc:sldChg>
      <pc:sldChg chg="del">
        <pc:chgData name="Zita Draper" userId="b063123c-f51f-481b-b99c-f574606c9ace" providerId="ADAL" clId="{08B72260-5337-491F-9B74-3CB5C1DFEB2C}" dt="2023-02-27T20:58:57.233" v="1734" actId="2696"/>
        <pc:sldMkLst>
          <pc:docMk/>
          <pc:sldMk cId="2656812305" sldId="267"/>
        </pc:sldMkLst>
      </pc:sldChg>
      <pc:sldChg chg="del">
        <pc:chgData name="Zita Draper" userId="b063123c-f51f-481b-b99c-f574606c9ace" providerId="ADAL" clId="{08B72260-5337-491F-9B74-3CB5C1DFEB2C}" dt="2023-02-27T20:58:58.257" v="1735" actId="2696"/>
        <pc:sldMkLst>
          <pc:docMk/>
          <pc:sldMk cId="2429226750" sldId="268"/>
        </pc:sldMkLst>
      </pc:sldChg>
      <pc:sldChg chg="modSp mod">
        <pc:chgData name="Zita Draper" userId="b063123c-f51f-481b-b99c-f574606c9ace" providerId="ADAL" clId="{08B72260-5337-491F-9B74-3CB5C1DFEB2C}" dt="2023-02-27T21:02:38.144" v="2015" actId="313"/>
        <pc:sldMkLst>
          <pc:docMk/>
          <pc:sldMk cId="369869407" sldId="269"/>
        </pc:sldMkLst>
        <pc:spChg chg="mod">
          <ac:chgData name="Zita Draper" userId="b063123c-f51f-481b-b99c-f574606c9ace" providerId="ADAL" clId="{08B72260-5337-491F-9B74-3CB5C1DFEB2C}" dt="2023-02-27T20:10:26.876" v="883" actId="122"/>
          <ac:spMkLst>
            <pc:docMk/>
            <pc:sldMk cId="369869407" sldId="269"/>
            <ac:spMk id="2" creationId="{FF02FAAC-F5C3-BFB4-6D85-DC98B31805EA}"/>
          </ac:spMkLst>
        </pc:spChg>
        <pc:spChg chg="mod">
          <ac:chgData name="Zita Draper" userId="b063123c-f51f-481b-b99c-f574606c9ace" providerId="ADAL" clId="{08B72260-5337-491F-9B74-3CB5C1DFEB2C}" dt="2023-02-27T21:02:38.144" v="2015" actId="313"/>
          <ac:spMkLst>
            <pc:docMk/>
            <pc:sldMk cId="369869407" sldId="269"/>
            <ac:spMk id="3" creationId="{3B4C6D6B-A875-23AE-27DA-0CF79BAE301B}"/>
          </ac:spMkLst>
        </pc:spChg>
      </pc:sldChg>
      <pc:sldChg chg="del">
        <pc:chgData name="Zita Draper" userId="b063123c-f51f-481b-b99c-f574606c9ace" providerId="ADAL" clId="{08B72260-5337-491F-9B74-3CB5C1DFEB2C}" dt="2023-02-27T20:59:02.139" v="1736" actId="2696"/>
        <pc:sldMkLst>
          <pc:docMk/>
          <pc:sldMk cId="2547147984" sldId="270"/>
        </pc:sldMkLst>
      </pc:sldChg>
      <pc:sldChg chg="del">
        <pc:chgData name="Zita Draper" userId="b063123c-f51f-481b-b99c-f574606c9ace" providerId="ADAL" clId="{08B72260-5337-491F-9B74-3CB5C1DFEB2C}" dt="2023-02-27T20:59:03.171" v="1737" actId="2696"/>
        <pc:sldMkLst>
          <pc:docMk/>
          <pc:sldMk cId="3040140461" sldId="271"/>
        </pc:sldMkLst>
      </pc:sldChg>
      <pc:sldChg chg="modSp mod">
        <pc:chgData name="Zita Draper" userId="b063123c-f51f-481b-b99c-f574606c9ace" providerId="ADAL" clId="{08B72260-5337-491F-9B74-3CB5C1DFEB2C}" dt="2023-02-27T21:06:09.290" v="2307" actId="20577"/>
        <pc:sldMkLst>
          <pc:docMk/>
          <pc:sldMk cId="1641505287" sldId="272"/>
        </pc:sldMkLst>
        <pc:spChg chg="mod">
          <ac:chgData name="Zita Draper" userId="b063123c-f51f-481b-b99c-f574606c9ace" providerId="ADAL" clId="{08B72260-5337-491F-9B74-3CB5C1DFEB2C}" dt="2023-02-27T20:11:09.893" v="897" actId="122"/>
          <ac:spMkLst>
            <pc:docMk/>
            <pc:sldMk cId="1641505287" sldId="272"/>
            <ac:spMk id="2" creationId="{91C1EC29-2675-2670-C8C9-B8FFE2596D38}"/>
          </ac:spMkLst>
        </pc:spChg>
        <pc:spChg chg="mod">
          <ac:chgData name="Zita Draper" userId="b063123c-f51f-481b-b99c-f574606c9ace" providerId="ADAL" clId="{08B72260-5337-491F-9B74-3CB5C1DFEB2C}" dt="2023-02-27T21:06:09.290" v="2307" actId="20577"/>
          <ac:spMkLst>
            <pc:docMk/>
            <pc:sldMk cId="1641505287" sldId="272"/>
            <ac:spMk id="3" creationId="{BD324DF3-F7C2-68C0-7E2E-A955B72AD8F4}"/>
          </ac:spMkLst>
        </pc:spChg>
      </pc:sldChg>
      <pc:sldChg chg="del">
        <pc:chgData name="Zita Draper" userId="b063123c-f51f-481b-b99c-f574606c9ace" providerId="ADAL" clId="{08B72260-5337-491F-9B74-3CB5C1DFEB2C}" dt="2023-02-27T21:07:19.270" v="2308" actId="2696"/>
        <pc:sldMkLst>
          <pc:docMk/>
          <pc:sldMk cId="1008802800" sldId="273"/>
        </pc:sldMkLst>
      </pc:sldChg>
      <pc:sldChg chg="modSp mod">
        <pc:chgData name="Zita Draper" userId="b063123c-f51f-481b-b99c-f574606c9ace" providerId="ADAL" clId="{08B72260-5337-491F-9B74-3CB5C1DFEB2C}" dt="2023-02-27T21:08:02.691" v="2440" actId="20577"/>
        <pc:sldMkLst>
          <pc:docMk/>
          <pc:sldMk cId="3737615075" sldId="274"/>
        </pc:sldMkLst>
        <pc:spChg chg="mod">
          <ac:chgData name="Zita Draper" userId="b063123c-f51f-481b-b99c-f574606c9ace" providerId="ADAL" clId="{08B72260-5337-491F-9B74-3CB5C1DFEB2C}" dt="2023-02-27T21:07:39.374" v="2354" actId="122"/>
          <ac:spMkLst>
            <pc:docMk/>
            <pc:sldMk cId="3737615075" sldId="274"/>
            <ac:spMk id="2" creationId="{9EB2BB4D-7BB7-0A4E-FBB3-4DBEFA18A1CB}"/>
          </ac:spMkLst>
        </pc:spChg>
        <pc:spChg chg="mod">
          <ac:chgData name="Zita Draper" userId="b063123c-f51f-481b-b99c-f574606c9ace" providerId="ADAL" clId="{08B72260-5337-491F-9B74-3CB5C1DFEB2C}" dt="2023-02-27T21:08:02.691" v="2440" actId="20577"/>
          <ac:spMkLst>
            <pc:docMk/>
            <pc:sldMk cId="3737615075" sldId="274"/>
            <ac:spMk id="3" creationId="{BA691B90-E02A-6BDA-5665-2DD8D7A31993}"/>
          </ac:spMkLst>
        </pc:spChg>
      </pc:sldChg>
      <pc:sldChg chg="modSp del mod">
        <pc:chgData name="Zita Draper" userId="b063123c-f51f-481b-b99c-f574606c9ace" providerId="ADAL" clId="{08B72260-5337-491F-9B74-3CB5C1DFEB2C}" dt="2023-02-27T21:03:03.459" v="2031" actId="2696"/>
        <pc:sldMkLst>
          <pc:docMk/>
          <pc:sldMk cId="3030380737" sldId="275"/>
        </pc:sldMkLst>
        <pc:spChg chg="mod">
          <ac:chgData name="Zita Draper" userId="b063123c-f51f-481b-b99c-f574606c9ace" providerId="ADAL" clId="{08B72260-5337-491F-9B74-3CB5C1DFEB2C}" dt="2023-02-27T20:11:27.046" v="921" actId="122"/>
          <ac:spMkLst>
            <pc:docMk/>
            <pc:sldMk cId="3030380737" sldId="275"/>
            <ac:spMk id="2" creationId="{45717FD7-233C-7B9A-FCAE-ABCBC9F0E3AC}"/>
          </ac:spMkLst>
        </pc:spChg>
      </pc:sldChg>
      <pc:sldChg chg="del">
        <pc:chgData name="Zita Draper" userId="b063123c-f51f-481b-b99c-f574606c9ace" providerId="ADAL" clId="{08B72260-5337-491F-9B74-3CB5C1DFEB2C}" dt="2023-02-27T21:03:04.208" v="2032" actId="2696"/>
        <pc:sldMkLst>
          <pc:docMk/>
          <pc:sldMk cId="740314413" sldId="276"/>
        </pc:sldMkLst>
      </pc:sldChg>
      <pc:sldChg chg="del">
        <pc:chgData name="Zita Draper" userId="b063123c-f51f-481b-b99c-f574606c9ace" providerId="ADAL" clId="{08B72260-5337-491F-9B74-3CB5C1DFEB2C}" dt="2023-02-27T21:03:05.480" v="2033" actId="2696"/>
        <pc:sldMkLst>
          <pc:docMk/>
          <pc:sldMk cId="1329735961" sldId="277"/>
        </pc:sldMkLst>
      </pc:sldChg>
      <pc:sldChg chg="modSp del mod">
        <pc:chgData name="Zita Draper" userId="b063123c-f51f-481b-b99c-f574606c9ace" providerId="ADAL" clId="{08B72260-5337-491F-9B74-3CB5C1DFEB2C}" dt="2023-02-27T21:03:06.508" v="2034" actId="2696"/>
        <pc:sldMkLst>
          <pc:docMk/>
          <pc:sldMk cId="3983928879" sldId="278"/>
        </pc:sldMkLst>
        <pc:spChg chg="mod">
          <ac:chgData name="Zita Draper" userId="b063123c-f51f-481b-b99c-f574606c9ace" providerId="ADAL" clId="{08B72260-5337-491F-9B74-3CB5C1DFEB2C}" dt="2023-02-27T20:12:12.540" v="938" actId="122"/>
          <ac:spMkLst>
            <pc:docMk/>
            <pc:sldMk cId="3983928879" sldId="278"/>
            <ac:spMk id="2" creationId="{01D631BF-18FA-B511-0FAC-9C15EE0B6C31}"/>
          </ac:spMkLst>
        </pc:spChg>
      </pc:sldChg>
      <pc:sldChg chg="del">
        <pc:chgData name="Zita Draper" userId="b063123c-f51f-481b-b99c-f574606c9ace" providerId="ADAL" clId="{08B72260-5337-491F-9B74-3CB5C1DFEB2C}" dt="2023-02-27T21:02:59.539" v="2027" actId="2696"/>
        <pc:sldMkLst>
          <pc:docMk/>
          <pc:sldMk cId="1050624007" sldId="279"/>
        </pc:sldMkLst>
      </pc:sldChg>
      <pc:sldChg chg="del">
        <pc:chgData name="Zita Draper" userId="b063123c-f51f-481b-b99c-f574606c9ace" providerId="ADAL" clId="{08B72260-5337-491F-9B74-3CB5C1DFEB2C}" dt="2023-02-27T21:03:00.170" v="2028" actId="2696"/>
        <pc:sldMkLst>
          <pc:docMk/>
          <pc:sldMk cId="84062269" sldId="280"/>
        </pc:sldMkLst>
      </pc:sldChg>
      <pc:sldChg chg="modSp del mod">
        <pc:chgData name="Zita Draper" userId="b063123c-f51f-481b-b99c-f574606c9ace" providerId="ADAL" clId="{08B72260-5337-491F-9B74-3CB5C1DFEB2C}" dt="2023-02-27T21:03:01.038" v="2029" actId="2696"/>
        <pc:sldMkLst>
          <pc:docMk/>
          <pc:sldMk cId="4086165552" sldId="281"/>
        </pc:sldMkLst>
        <pc:spChg chg="mod">
          <ac:chgData name="Zita Draper" userId="b063123c-f51f-481b-b99c-f574606c9ace" providerId="ADAL" clId="{08B72260-5337-491F-9B74-3CB5C1DFEB2C}" dt="2023-02-27T20:12:28.212" v="955" actId="122"/>
          <ac:spMkLst>
            <pc:docMk/>
            <pc:sldMk cId="4086165552" sldId="281"/>
            <ac:spMk id="2" creationId="{EAEBCF5E-F2C5-4DF4-D0DB-878CD8DE202C}"/>
          </ac:spMkLst>
        </pc:spChg>
      </pc:sldChg>
      <pc:sldChg chg="del">
        <pc:chgData name="Zita Draper" userId="b063123c-f51f-481b-b99c-f574606c9ace" providerId="ADAL" clId="{08B72260-5337-491F-9B74-3CB5C1DFEB2C}" dt="2023-02-27T21:03:01.952" v="2030" actId="2696"/>
        <pc:sldMkLst>
          <pc:docMk/>
          <pc:sldMk cId="3728031110" sldId="282"/>
        </pc:sldMkLst>
      </pc:sldChg>
      <pc:sldChg chg="del">
        <pc:chgData name="Zita Draper" userId="b063123c-f51f-481b-b99c-f574606c9ace" providerId="ADAL" clId="{08B72260-5337-491F-9B74-3CB5C1DFEB2C}" dt="2023-02-27T21:02:55.641" v="2023" actId="2696"/>
        <pc:sldMkLst>
          <pc:docMk/>
          <pc:sldMk cId="3596913842" sldId="283"/>
        </pc:sldMkLst>
      </pc:sldChg>
      <pc:sldChg chg="del">
        <pc:chgData name="Zita Draper" userId="b063123c-f51f-481b-b99c-f574606c9ace" providerId="ADAL" clId="{08B72260-5337-491F-9B74-3CB5C1DFEB2C}" dt="2023-02-27T21:02:56.239" v="2024" actId="2696"/>
        <pc:sldMkLst>
          <pc:docMk/>
          <pc:sldMk cId="2505047570" sldId="284"/>
        </pc:sldMkLst>
      </pc:sldChg>
      <pc:sldChg chg="del">
        <pc:chgData name="Zita Draper" userId="b063123c-f51f-481b-b99c-f574606c9ace" providerId="ADAL" clId="{08B72260-5337-491F-9B74-3CB5C1DFEB2C}" dt="2023-02-27T21:02:57.106" v="2025" actId="2696"/>
        <pc:sldMkLst>
          <pc:docMk/>
          <pc:sldMk cId="325801811" sldId="285"/>
        </pc:sldMkLst>
      </pc:sldChg>
      <pc:sldChg chg="del">
        <pc:chgData name="Zita Draper" userId="b063123c-f51f-481b-b99c-f574606c9ace" providerId="ADAL" clId="{08B72260-5337-491F-9B74-3CB5C1DFEB2C}" dt="2023-02-27T21:02:57.897" v="2026" actId="2696"/>
        <pc:sldMkLst>
          <pc:docMk/>
          <pc:sldMk cId="2634566775" sldId="286"/>
        </pc:sldMkLst>
      </pc:sldChg>
      <pc:sldChg chg="del">
        <pc:chgData name="Zita Draper" userId="b063123c-f51f-481b-b99c-f574606c9ace" providerId="ADAL" clId="{08B72260-5337-491F-9B74-3CB5C1DFEB2C}" dt="2023-02-27T21:02:51.669" v="2019" actId="2696"/>
        <pc:sldMkLst>
          <pc:docMk/>
          <pc:sldMk cId="4093134705" sldId="287"/>
        </pc:sldMkLst>
      </pc:sldChg>
      <pc:sldChg chg="del">
        <pc:chgData name="Zita Draper" userId="b063123c-f51f-481b-b99c-f574606c9ace" providerId="ADAL" clId="{08B72260-5337-491F-9B74-3CB5C1DFEB2C}" dt="2023-02-27T21:02:52.302" v="2020" actId="2696"/>
        <pc:sldMkLst>
          <pc:docMk/>
          <pc:sldMk cId="2490809314" sldId="288"/>
        </pc:sldMkLst>
      </pc:sldChg>
      <pc:sldChg chg="del">
        <pc:chgData name="Zita Draper" userId="b063123c-f51f-481b-b99c-f574606c9ace" providerId="ADAL" clId="{08B72260-5337-491F-9B74-3CB5C1DFEB2C}" dt="2023-02-27T21:02:53.070" v="2021" actId="2696"/>
        <pc:sldMkLst>
          <pc:docMk/>
          <pc:sldMk cId="4114172801" sldId="289"/>
        </pc:sldMkLst>
      </pc:sldChg>
      <pc:sldChg chg="del">
        <pc:chgData name="Zita Draper" userId="b063123c-f51f-481b-b99c-f574606c9ace" providerId="ADAL" clId="{08B72260-5337-491F-9B74-3CB5C1DFEB2C}" dt="2023-02-27T21:02:49.694" v="2017" actId="2696"/>
        <pc:sldMkLst>
          <pc:docMk/>
          <pc:sldMk cId="4085429646" sldId="290"/>
        </pc:sldMkLst>
      </pc:sldChg>
      <pc:sldChg chg="del">
        <pc:chgData name="Zita Draper" userId="b063123c-f51f-481b-b99c-f574606c9ace" providerId="ADAL" clId="{08B72260-5337-491F-9B74-3CB5C1DFEB2C}" dt="2023-02-27T21:02:50.134" v="2018" actId="2696"/>
        <pc:sldMkLst>
          <pc:docMk/>
          <pc:sldMk cId="619463267" sldId="291"/>
        </pc:sldMkLst>
      </pc:sldChg>
      <pc:sldChg chg="del">
        <pc:chgData name="Zita Draper" userId="b063123c-f51f-481b-b99c-f574606c9ace" providerId="ADAL" clId="{08B72260-5337-491F-9B74-3CB5C1DFEB2C}" dt="2023-02-27T21:02:53.689" v="2022" actId="2696"/>
        <pc:sldMkLst>
          <pc:docMk/>
          <pc:sldMk cId="2243306699" sldId="292"/>
        </pc:sldMkLst>
      </pc:sldChg>
      <pc:sldChg chg="del">
        <pc:chgData name="Zita Draper" userId="b063123c-f51f-481b-b99c-f574606c9ace" providerId="ADAL" clId="{08B72260-5337-491F-9B74-3CB5C1DFEB2C}" dt="2023-02-27T21:02:47.854" v="2016" actId="2696"/>
        <pc:sldMkLst>
          <pc:docMk/>
          <pc:sldMk cId="3560253073" sldId="293"/>
        </pc:sldMkLst>
      </pc:sldChg>
      <pc:sldChg chg="addSp delSp modSp mod setBg">
        <pc:chgData name="Zita Draper" userId="b063123c-f51f-481b-b99c-f574606c9ace" providerId="ADAL" clId="{08B72260-5337-491F-9B74-3CB5C1DFEB2C}" dt="2023-02-27T20:13:52.283" v="1078" actId="1076"/>
        <pc:sldMkLst>
          <pc:docMk/>
          <pc:sldMk cId="2653319344" sldId="294"/>
        </pc:sldMkLst>
        <pc:spChg chg="mod">
          <ac:chgData name="Zita Draper" userId="b063123c-f51f-481b-b99c-f574606c9ace" providerId="ADAL" clId="{08B72260-5337-491F-9B74-3CB5C1DFEB2C}" dt="2023-02-27T20:13:52.283" v="1078" actId="1076"/>
          <ac:spMkLst>
            <pc:docMk/>
            <pc:sldMk cId="2653319344" sldId="294"/>
            <ac:spMk id="2" creationId="{DBFFE685-F9CE-4B13-A361-15D384241F75}"/>
          </ac:spMkLst>
        </pc:spChg>
        <pc:spChg chg="del mod">
          <ac:chgData name="Zita Draper" userId="b063123c-f51f-481b-b99c-f574606c9ace" providerId="ADAL" clId="{08B72260-5337-491F-9B74-3CB5C1DFEB2C}" dt="2023-02-27T20:13:37.617" v="1072" actId="26606"/>
          <ac:spMkLst>
            <pc:docMk/>
            <pc:sldMk cId="2653319344" sldId="294"/>
            <ac:spMk id="3" creationId="{F881D7ED-7120-E984-93C4-0C4EE3618F19}"/>
          </ac:spMkLst>
        </pc:spChg>
        <pc:spChg chg="add">
          <ac:chgData name="Zita Draper" userId="b063123c-f51f-481b-b99c-f574606c9ace" providerId="ADAL" clId="{08B72260-5337-491F-9B74-3CB5C1DFEB2C}" dt="2023-02-27T20:13:37.617" v="1072" actId="26606"/>
          <ac:spMkLst>
            <pc:docMk/>
            <pc:sldMk cId="2653319344" sldId="294"/>
            <ac:spMk id="9" creationId="{A3322B77-FA16-4D4E-BAA6-811C61DB3E85}"/>
          </ac:spMkLst>
        </pc:spChg>
        <pc:spChg chg="add">
          <ac:chgData name="Zita Draper" userId="b063123c-f51f-481b-b99c-f574606c9ace" providerId="ADAL" clId="{08B72260-5337-491F-9B74-3CB5C1DFEB2C}" dt="2023-02-27T20:13:37.617" v="1072" actId="26606"/>
          <ac:spMkLst>
            <pc:docMk/>
            <pc:sldMk cId="2653319344" sldId="294"/>
            <ac:spMk id="11" creationId="{CA6EF34F-3BAD-4CD8-B05E-03BA773AE864}"/>
          </ac:spMkLst>
        </pc:spChg>
        <pc:graphicFrameChg chg="add">
          <ac:chgData name="Zita Draper" userId="b063123c-f51f-481b-b99c-f574606c9ace" providerId="ADAL" clId="{08B72260-5337-491F-9B74-3CB5C1DFEB2C}" dt="2023-02-27T20:13:37.617" v="1072" actId="26606"/>
          <ac:graphicFrameMkLst>
            <pc:docMk/>
            <pc:sldMk cId="2653319344" sldId="294"/>
            <ac:graphicFrameMk id="5" creationId="{69B3E44E-616A-75E2-F0F7-94B1A40BA4F5}"/>
          </ac:graphicFrameMkLst>
        </pc:graphicFrameChg>
      </pc:sldChg>
    </pc:docChg>
  </pc:docChgLst>
</pc:chgInfo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FBE373B-0E55-4668-91C9-CE30DC3F007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63462D3-EC72-4063-8434-21E1BA12E386}">
      <dgm:prSet/>
      <dgm:spPr/>
      <dgm:t>
        <a:bodyPr/>
        <a:lstStyle/>
        <a:p>
          <a:r>
            <a:rPr lang="en-GB"/>
            <a:t>The aim of today’s session is to introduce students to offences against the person. </a:t>
          </a:r>
          <a:endParaRPr lang="en-US"/>
        </a:p>
      </dgm:t>
    </dgm:pt>
    <dgm:pt modelId="{C8A7CB94-0672-4D48-986F-9651CD5A6313}" type="parTrans" cxnId="{50FE7E1A-B9D5-4DB1-AACB-4B32C59203A4}">
      <dgm:prSet/>
      <dgm:spPr/>
      <dgm:t>
        <a:bodyPr/>
        <a:lstStyle/>
        <a:p>
          <a:endParaRPr lang="en-US"/>
        </a:p>
      </dgm:t>
    </dgm:pt>
    <dgm:pt modelId="{D07B21B1-622F-4D80-9634-9A3B99C937C3}" type="sibTrans" cxnId="{50FE7E1A-B9D5-4DB1-AACB-4B32C59203A4}">
      <dgm:prSet/>
      <dgm:spPr/>
      <dgm:t>
        <a:bodyPr/>
        <a:lstStyle/>
        <a:p>
          <a:endParaRPr lang="en-US"/>
        </a:p>
      </dgm:t>
    </dgm:pt>
    <dgm:pt modelId="{619A67E2-34B5-47CF-AA36-83F1336AE7E3}">
      <dgm:prSet/>
      <dgm:spPr/>
      <dgm:t>
        <a:bodyPr/>
        <a:lstStyle/>
        <a:p>
          <a:r>
            <a:rPr lang="en-GB"/>
            <a:t>By the end of today’s session students should be able to demonstrate their understanding of offences against the person. </a:t>
          </a:r>
          <a:endParaRPr lang="en-US"/>
        </a:p>
      </dgm:t>
    </dgm:pt>
    <dgm:pt modelId="{A0D42345-9A92-43A8-8106-48125861056B}" type="parTrans" cxnId="{AC8581D9-AF13-4865-B1FC-5F807832BCBC}">
      <dgm:prSet/>
      <dgm:spPr/>
      <dgm:t>
        <a:bodyPr/>
        <a:lstStyle/>
        <a:p>
          <a:endParaRPr lang="en-US"/>
        </a:p>
      </dgm:t>
    </dgm:pt>
    <dgm:pt modelId="{2A24224A-3CB2-486E-99A6-48659D7BEF14}" type="sibTrans" cxnId="{AC8581D9-AF13-4865-B1FC-5F807832BCBC}">
      <dgm:prSet/>
      <dgm:spPr/>
      <dgm:t>
        <a:bodyPr/>
        <a:lstStyle/>
        <a:p>
          <a:endParaRPr lang="en-US"/>
        </a:p>
      </dgm:t>
    </dgm:pt>
    <dgm:pt modelId="{60B06DF1-A8F0-420E-9B15-2A201C9CA7DA}" type="pres">
      <dgm:prSet presAssocID="{1FBE373B-0E55-4668-91C9-CE30DC3F007D}" presName="vert0" presStyleCnt="0">
        <dgm:presLayoutVars>
          <dgm:dir/>
          <dgm:animOne val="branch"/>
          <dgm:animLvl val="lvl"/>
        </dgm:presLayoutVars>
      </dgm:prSet>
      <dgm:spPr/>
    </dgm:pt>
    <dgm:pt modelId="{FA7E6B9C-CAF6-4F1A-BE43-958B6363D315}" type="pres">
      <dgm:prSet presAssocID="{D63462D3-EC72-4063-8434-21E1BA12E386}" presName="thickLine" presStyleLbl="alignNode1" presStyleIdx="0" presStyleCnt="2"/>
      <dgm:spPr/>
    </dgm:pt>
    <dgm:pt modelId="{41C83FA9-6190-4E79-9376-EDA8EF2F3B8D}" type="pres">
      <dgm:prSet presAssocID="{D63462D3-EC72-4063-8434-21E1BA12E386}" presName="horz1" presStyleCnt="0"/>
      <dgm:spPr/>
    </dgm:pt>
    <dgm:pt modelId="{DEAB104A-4EC3-447A-AA22-FDEFBD2534DD}" type="pres">
      <dgm:prSet presAssocID="{D63462D3-EC72-4063-8434-21E1BA12E386}" presName="tx1" presStyleLbl="revTx" presStyleIdx="0" presStyleCnt="2"/>
      <dgm:spPr/>
    </dgm:pt>
    <dgm:pt modelId="{EBB4876F-CCD9-40F0-93D4-682C312E69CA}" type="pres">
      <dgm:prSet presAssocID="{D63462D3-EC72-4063-8434-21E1BA12E386}" presName="vert1" presStyleCnt="0"/>
      <dgm:spPr/>
    </dgm:pt>
    <dgm:pt modelId="{A2028B7A-E05F-4D3B-AEEB-FFC8A61E0CA2}" type="pres">
      <dgm:prSet presAssocID="{619A67E2-34B5-47CF-AA36-83F1336AE7E3}" presName="thickLine" presStyleLbl="alignNode1" presStyleIdx="1" presStyleCnt="2"/>
      <dgm:spPr/>
    </dgm:pt>
    <dgm:pt modelId="{42243264-B3D0-4EFA-A837-E8C996B56E77}" type="pres">
      <dgm:prSet presAssocID="{619A67E2-34B5-47CF-AA36-83F1336AE7E3}" presName="horz1" presStyleCnt="0"/>
      <dgm:spPr/>
    </dgm:pt>
    <dgm:pt modelId="{CC7A8E29-94BD-457E-873F-427A30B97FFA}" type="pres">
      <dgm:prSet presAssocID="{619A67E2-34B5-47CF-AA36-83F1336AE7E3}" presName="tx1" presStyleLbl="revTx" presStyleIdx="1" presStyleCnt="2"/>
      <dgm:spPr/>
    </dgm:pt>
    <dgm:pt modelId="{8F7529BA-902A-4C9C-AD8E-C17137A9BCAD}" type="pres">
      <dgm:prSet presAssocID="{619A67E2-34B5-47CF-AA36-83F1336AE7E3}" presName="vert1" presStyleCnt="0"/>
      <dgm:spPr/>
    </dgm:pt>
  </dgm:ptLst>
  <dgm:cxnLst>
    <dgm:cxn modelId="{8CDDF20C-758B-4EE4-8125-44726AAF2FAF}" type="presOf" srcId="{619A67E2-34B5-47CF-AA36-83F1336AE7E3}" destId="{CC7A8E29-94BD-457E-873F-427A30B97FFA}" srcOrd="0" destOrd="0" presId="urn:microsoft.com/office/officeart/2008/layout/LinedList"/>
    <dgm:cxn modelId="{50FE7E1A-B9D5-4DB1-AACB-4B32C59203A4}" srcId="{1FBE373B-0E55-4668-91C9-CE30DC3F007D}" destId="{D63462D3-EC72-4063-8434-21E1BA12E386}" srcOrd="0" destOrd="0" parTransId="{C8A7CB94-0672-4D48-986F-9651CD5A6313}" sibTransId="{D07B21B1-622F-4D80-9634-9A3B99C937C3}"/>
    <dgm:cxn modelId="{D3EF0A8C-7D7C-44E0-B3A8-735DD97475C9}" type="presOf" srcId="{1FBE373B-0E55-4668-91C9-CE30DC3F007D}" destId="{60B06DF1-A8F0-420E-9B15-2A201C9CA7DA}" srcOrd="0" destOrd="0" presId="urn:microsoft.com/office/officeart/2008/layout/LinedList"/>
    <dgm:cxn modelId="{AC8581D9-AF13-4865-B1FC-5F807832BCBC}" srcId="{1FBE373B-0E55-4668-91C9-CE30DC3F007D}" destId="{619A67E2-34B5-47CF-AA36-83F1336AE7E3}" srcOrd="1" destOrd="0" parTransId="{A0D42345-9A92-43A8-8106-48125861056B}" sibTransId="{2A24224A-3CB2-486E-99A6-48659D7BEF14}"/>
    <dgm:cxn modelId="{2F0046FB-1C7B-4F81-86A7-829B3C093CAC}" type="presOf" srcId="{D63462D3-EC72-4063-8434-21E1BA12E386}" destId="{DEAB104A-4EC3-447A-AA22-FDEFBD2534DD}" srcOrd="0" destOrd="0" presId="urn:microsoft.com/office/officeart/2008/layout/LinedList"/>
    <dgm:cxn modelId="{550D4949-AF8B-4CD9-9FE5-947904EB158C}" type="presParOf" srcId="{60B06DF1-A8F0-420E-9B15-2A201C9CA7DA}" destId="{FA7E6B9C-CAF6-4F1A-BE43-958B6363D315}" srcOrd="0" destOrd="0" presId="urn:microsoft.com/office/officeart/2008/layout/LinedList"/>
    <dgm:cxn modelId="{AB73A474-00BF-45D5-AF5A-B88B3885F60C}" type="presParOf" srcId="{60B06DF1-A8F0-420E-9B15-2A201C9CA7DA}" destId="{41C83FA9-6190-4E79-9376-EDA8EF2F3B8D}" srcOrd="1" destOrd="0" presId="urn:microsoft.com/office/officeart/2008/layout/LinedList"/>
    <dgm:cxn modelId="{4EDEE9D5-2428-4AFB-A33E-2E69552CB9D5}" type="presParOf" srcId="{41C83FA9-6190-4E79-9376-EDA8EF2F3B8D}" destId="{DEAB104A-4EC3-447A-AA22-FDEFBD2534DD}" srcOrd="0" destOrd="0" presId="urn:microsoft.com/office/officeart/2008/layout/LinedList"/>
    <dgm:cxn modelId="{AA05522F-21DA-407E-9D39-51810447A226}" type="presParOf" srcId="{41C83FA9-6190-4E79-9376-EDA8EF2F3B8D}" destId="{EBB4876F-CCD9-40F0-93D4-682C312E69CA}" srcOrd="1" destOrd="0" presId="urn:microsoft.com/office/officeart/2008/layout/LinedList"/>
    <dgm:cxn modelId="{8B30CBD9-1C3A-489E-8985-57B80CF4A274}" type="presParOf" srcId="{60B06DF1-A8F0-420E-9B15-2A201C9CA7DA}" destId="{A2028B7A-E05F-4D3B-AEEB-FFC8A61E0CA2}" srcOrd="2" destOrd="0" presId="urn:microsoft.com/office/officeart/2008/layout/LinedList"/>
    <dgm:cxn modelId="{2BA1B5BC-4A91-4389-863D-3C3B36994690}" type="presParOf" srcId="{60B06DF1-A8F0-420E-9B15-2A201C9CA7DA}" destId="{42243264-B3D0-4EFA-A837-E8C996B56E77}" srcOrd="3" destOrd="0" presId="urn:microsoft.com/office/officeart/2008/layout/LinedList"/>
    <dgm:cxn modelId="{85A106AA-246D-4E93-AAA8-A55640FF6681}" type="presParOf" srcId="{42243264-B3D0-4EFA-A837-E8C996B56E77}" destId="{CC7A8E29-94BD-457E-873F-427A30B97FFA}" srcOrd="0" destOrd="0" presId="urn:microsoft.com/office/officeart/2008/layout/LinedList"/>
    <dgm:cxn modelId="{8BE8920B-768A-4E9D-B3C5-3F2A0D5ACBB3}" type="presParOf" srcId="{42243264-B3D0-4EFA-A837-E8C996B56E77}" destId="{8F7529BA-902A-4C9C-AD8E-C17137A9BCA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70B14AF-13A8-4D2D-8081-9DED1E3EC2BC}" type="doc">
      <dgm:prSet loTypeId="urn:microsoft.com/office/officeart/2008/layout/LinedList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D8DAC15-A586-44B8-B6F5-B415FDE49FC1}">
      <dgm:prSet/>
      <dgm:spPr/>
      <dgm:t>
        <a:bodyPr/>
        <a:lstStyle/>
        <a:p>
          <a:r>
            <a:rPr lang="en-GB"/>
            <a:t>Thought to be common law offences. </a:t>
          </a:r>
          <a:endParaRPr lang="en-US"/>
        </a:p>
      </dgm:t>
    </dgm:pt>
    <dgm:pt modelId="{FFEA2221-472F-4C5F-BBF7-765952084E5D}" type="parTrans" cxnId="{46C30102-C535-413A-9FF9-85BBF3BCFC3F}">
      <dgm:prSet/>
      <dgm:spPr/>
      <dgm:t>
        <a:bodyPr/>
        <a:lstStyle/>
        <a:p>
          <a:endParaRPr lang="en-US"/>
        </a:p>
      </dgm:t>
    </dgm:pt>
    <dgm:pt modelId="{A1EE9959-A489-4816-B70A-1A08BF4037A0}" type="sibTrans" cxnId="{46C30102-C535-413A-9FF9-85BBF3BCFC3F}">
      <dgm:prSet/>
      <dgm:spPr/>
      <dgm:t>
        <a:bodyPr/>
        <a:lstStyle/>
        <a:p>
          <a:endParaRPr lang="en-US"/>
        </a:p>
      </dgm:t>
    </dgm:pt>
    <dgm:pt modelId="{991649F1-81A8-4E32-8721-3E374C1F1C4D}">
      <dgm:prSet/>
      <dgm:spPr/>
      <dgm:t>
        <a:bodyPr/>
        <a:lstStyle/>
        <a:p>
          <a:r>
            <a:rPr lang="en-GB"/>
            <a:t>Because of the case of DPP V Little [ 1992]. </a:t>
          </a:r>
          <a:endParaRPr lang="en-US"/>
        </a:p>
      </dgm:t>
    </dgm:pt>
    <dgm:pt modelId="{609D3684-7D6D-4AC8-819A-39F64BE4F874}" type="parTrans" cxnId="{F31E97F2-8FEE-41EB-B023-4B2320860D02}">
      <dgm:prSet/>
      <dgm:spPr/>
      <dgm:t>
        <a:bodyPr/>
        <a:lstStyle/>
        <a:p>
          <a:endParaRPr lang="en-US"/>
        </a:p>
      </dgm:t>
    </dgm:pt>
    <dgm:pt modelId="{35EDBFB9-6B84-44F0-9F21-4C3EA1D2EB94}" type="sibTrans" cxnId="{F31E97F2-8FEE-41EB-B023-4B2320860D02}">
      <dgm:prSet/>
      <dgm:spPr/>
      <dgm:t>
        <a:bodyPr/>
        <a:lstStyle/>
        <a:p>
          <a:endParaRPr lang="en-US"/>
        </a:p>
      </dgm:t>
    </dgm:pt>
    <dgm:pt modelId="{4C66F31E-CF46-431B-83A3-4D09F13C96AF}">
      <dgm:prSet/>
      <dgm:spPr/>
      <dgm:t>
        <a:bodyPr/>
        <a:lstStyle/>
        <a:p>
          <a:r>
            <a:rPr lang="en-GB"/>
            <a:t>However, they are offences under statute. </a:t>
          </a:r>
          <a:endParaRPr lang="en-US"/>
        </a:p>
      </dgm:t>
    </dgm:pt>
    <dgm:pt modelId="{94CDA92A-9DE2-4300-BAC2-C7BCC4B1DF44}" type="parTrans" cxnId="{BEE5F2EF-45A3-4AB1-9B2B-5F0D97FF9538}">
      <dgm:prSet/>
      <dgm:spPr/>
      <dgm:t>
        <a:bodyPr/>
        <a:lstStyle/>
        <a:p>
          <a:endParaRPr lang="en-US"/>
        </a:p>
      </dgm:t>
    </dgm:pt>
    <dgm:pt modelId="{A52A28D4-C0B9-4852-B7AA-1D15D0E7EDD3}" type="sibTrans" cxnId="{BEE5F2EF-45A3-4AB1-9B2B-5F0D97FF9538}">
      <dgm:prSet/>
      <dgm:spPr/>
      <dgm:t>
        <a:bodyPr/>
        <a:lstStyle/>
        <a:p>
          <a:endParaRPr lang="en-US"/>
        </a:p>
      </dgm:t>
    </dgm:pt>
    <dgm:pt modelId="{B81FD2B9-3CC5-48B3-85B7-C0D775A0325B}">
      <dgm:prSet/>
      <dgm:spPr/>
      <dgm:t>
        <a:bodyPr/>
        <a:lstStyle/>
        <a:p>
          <a:r>
            <a:rPr lang="en-GB"/>
            <a:t>Criminal Justice Act 1988 offences. </a:t>
          </a:r>
          <a:endParaRPr lang="en-US"/>
        </a:p>
      </dgm:t>
    </dgm:pt>
    <dgm:pt modelId="{7B4EB30C-226D-49A9-A81E-773F970D4328}" type="parTrans" cxnId="{6DC68792-5FB7-4290-A1F8-13F55CFC6E2C}">
      <dgm:prSet/>
      <dgm:spPr/>
      <dgm:t>
        <a:bodyPr/>
        <a:lstStyle/>
        <a:p>
          <a:endParaRPr lang="en-US"/>
        </a:p>
      </dgm:t>
    </dgm:pt>
    <dgm:pt modelId="{3E5CA520-7C5E-41EC-8932-7936184BF177}" type="sibTrans" cxnId="{6DC68792-5FB7-4290-A1F8-13F55CFC6E2C}">
      <dgm:prSet/>
      <dgm:spPr/>
      <dgm:t>
        <a:bodyPr/>
        <a:lstStyle/>
        <a:p>
          <a:endParaRPr lang="en-US"/>
        </a:p>
      </dgm:t>
    </dgm:pt>
    <dgm:pt modelId="{8BFC8405-EF5B-4F79-8310-8D7D0AF24E1A}">
      <dgm:prSet/>
      <dgm:spPr/>
      <dgm:t>
        <a:bodyPr/>
        <a:lstStyle/>
        <a:p>
          <a:r>
            <a:rPr lang="en-GB"/>
            <a:t>Haystead v Chief Constable of Yorkshire [2000]</a:t>
          </a:r>
          <a:endParaRPr lang="en-US"/>
        </a:p>
      </dgm:t>
    </dgm:pt>
    <dgm:pt modelId="{85E2E6BE-38C6-413A-A2CD-5C1BB0F22BD5}" type="parTrans" cxnId="{0C18566D-C475-43CB-BA91-ABCB54C7662B}">
      <dgm:prSet/>
      <dgm:spPr/>
      <dgm:t>
        <a:bodyPr/>
        <a:lstStyle/>
        <a:p>
          <a:endParaRPr lang="en-US"/>
        </a:p>
      </dgm:t>
    </dgm:pt>
    <dgm:pt modelId="{D895A0AD-B687-4B01-AC26-54A3C9524032}" type="sibTrans" cxnId="{0C18566D-C475-43CB-BA91-ABCB54C7662B}">
      <dgm:prSet/>
      <dgm:spPr/>
      <dgm:t>
        <a:bodyPr/>
        <a:lstStyle/>
        <a:p>
          <a:endParaRPr lang="en-US"/>
        </a:p>
      </dgm:t>
    </dgm:pt>
    <dgm:pt modelId="{53D43F55-E87A-475F-9928-1E06DCF36F0D}" type="pres">
      <dgm:prSet presAssocID="{270B14AF-13A8-4D2D-8081-9DED1E3EC2BC}" presName="vert0" presStyleCnt="0">
        <dgm:presLayoutVars>
          <dgm:dir/>
          <dgm:animOne val="branch"/>
          <dgm:animLvl val="lvl"/>
        </dgm:presLayoutVars>
      </dgm:prSet>
      <dgm:spPr/>
    </dgm:pt>
    <dgm:pt modelId="{3ACD379E-23E2-4C8B-8484-10F00EF81BAB}" type="pres">
      <dgm:prSet presAssocID="{0D8DAC15-A586-44B8-B6F5-B415FDE49FC1}" presName="thickLine" presStyleLbl="alignNode1" presStyleIdx="0" presStyleCnt="5"/>
      <dgm:spPr/>
    </dgm:pt>
    <dgm:pt modelId="{3B403DD7-A64A-494C-84CF-6BC0C0615E5B}" type="pres">
      <dgm:prSet presAssocID="{0D8DAC15-A586-44B8-B6F5-B415FDE49FC1}" presName="horz1" presStyleCnt="0"/>
      <dgm:spPr/>
    </dgm:pt>
    <dgm:pt modelId="{966F6822-C8B8-48F9-8133-42E17B66EE86}" type="pres">
      <dgm:prSet presAssocID="{0D8DAC15-A586-44B8-B6F5-B415FDE49FC1}" presName="tx1" presStyleLbl="revTx" presStyleIdx="0" presStyleCnt="5"/>
      <dgm:spPr/>
    </dgm:pt>
    <dgm:pt modelId="{1B252871-197A-4474-8CD5-307A57418FB8}" type="pres">
      <dgm:prSet presAssocID="{0D8DAC15-A586-44B8-B6F5-B415FDE49FC1}" presName="vert1" presStyleCnt="0"/>
      <dgm:spPr/>
    </dgm:pt>
    <dgm:pt modelId="{14313C41-42FC-41C7-ABDE-1C82A9A128FE}" type="pres">
      <dgm:prSet presAssocID="{991649F1-81A8-4E32-8721-3E374C1F1C4D}" presName="thickLine" presStyleLbl="alignNode1" presStyleIdx="1" presStyleCnt="5"/>
      <dgm:spPr/>
    </dgm:pt>
    <dgm:pt modelId="{23535ED1-ABFE-4215-879C-8D9E63DE7720}" type="pres">
      <dgm:prSet presAssocID="{991649F1-81A8-4E32-8721-3E374C1F1C4D}" presName="horz1" presStyleCnt="0"/>
      <dgm:spPr/>
    </dgm:pt>
    <dgm:pt modelId="{1D76FA35-65EC-45B9-AB23-5E99E2B0C64C}" type="pres">
      <dgm:prSet presAssocID="{991649F1-81A8-4E32-8721-3E374C1F1C4D}" presName="tx1" presStyleLbl="revTx" presStyleIdx="1" presStyleCnt="5"/>
      <dgm:spPr/>
    </dgm:pt>
    <dgm:pt modelId="{FEA8319C-8BEC-45EB-AE9F-75CEEA2EBFDC}" type="pres">
      <dgm:prSet presAssocID="{991649F1-81A8-4E32-8721-3E374C1F1C4D}" presName="vert1" presStyleCnt="0"/>
      <dgm:spPr/>
    </dgm:pt>
    <dgm:pt modelId="{8D0584AA-66B4-467B-9A36-ECC014F143CC}" type="pres">
      <dgm:prSet presAssocID="{4C66F31E-CF46-431B-83A3-4D09F13C96AF}" presName="thickLine" presStyleLbl="alignNode1" presStyleIdx="2" presStyleCnt="5"/>
      <dgm:spPr/>
    </dgm:pt>
    <dgm:pt modelId="{C797A358-F64A-4247-94E5-ADAF4481CB5C}" type="pres">
      <dgm:prSet presAssocID="{4C66F31E-CF46-431B-83A3-4D09F13C96AF}" presName="horz1" presStyleCnt="0"/>
      <dgm:spPr/>
    </dgm:pt>
    <dgm:pt modelId="{5F533599-0A15-4A69-B719-FD6E5D42B050}" type="pres">
      <dgm:prSet presAssocID="{4C66F31E-CF46-431B-83A3-4D09F13C96AF}" presName="tx1" presStyleLbl="revTx" presStyleIdx="2" presStyleCnt="5"/>
      <dgm:spPr/>
    </dgm:pt>
    <dgm:pt modelId="{1E2341D1-A1C1-4605-AB3B-C7F6C801DDE6}" type="pres">
      <dgm:prSet presAssocID="{4C66F31E-CF46-431B-83A3-4D09F13C96AF}" presName="vert1" presStyleCnt="0"/>
      <dgm:spPr/>
    </dgm:pt>
    <dgm:pt modelId="{7ABF8676-2D24-4FC2-A962-190DF1C071CC}" type="pres">
      <dgm:prSet presAssocID="{B81FD2B9-3CC5-48B3-85B7-C0D775A0325B}" presName="thickLine" presStyleLbl="alignNode1" presStyleIdx="3" presStyleCnt="5"/>
      <dgm:spPr/>
    </dgm:pt>
    <dgm:pt modelId="{83CE400D-2C7B-4484-903F-C8A538E4AD3B}" type="pres">
      <dgm:prSet presAssocID="{B81FD2B9-3CC5-48B3-85B7-C0D775A0325B}" presName="horz1" presStyleCnt="0"/>
      <dgm:spPr/>
    </dgm:pt>
    <dgm:pt modelId="{472B3375-8AEB-49CC-B611-98476B9B3C9C}" type="pres">
      <dgm:prSet presAssocID="{B81FD2B9-3CC5-48B3-85B7-C0D775A0325B}" presName="tx1" presStyleLbl="revTx" presStyleIdx="3" presStyleCnt="5"/>
      <dgm:spPr/>
    </dgm:pt>
    <dgm:pt modelId="{BA588F88-D2FF-4D53-931A-CF8B19450213}" type="pres">
      <dgm:prSet presAssocID="{B81FD2B9-3CC5-48B3-85B7-C0D775A0325B}" presName="vert1" presStyleCnt="0"/>
      <dgm:spPr/>
    </dgm:pt>
    <dgm:pt modelId="{352C814C-907A-4240-AFE8-B567D16D2BE8}" type="pres">
      <dgm:prSet presAssocID="{8BFC8405-EF5B-4F79-8310-8D7D0AF24E1A}" presName="thickLine" presStyleLbl="alignNode1" presStyleIdx="4" presStyleCnt="5"/>
      <dgm:spPr/>
    </dgm:pt>
    <dgm:pt modelId="{1C64B879-AB0D-4B3A-A401-6BAAC4C69AA1}" type="pres">
      <dgm:prSet presAssocID="{8BFC8405-EF5B-4F79-8310-8D7D0AF24E1A}" presName="horz1" presStyleCnt="0"/>
      <dgm:spPr/>
    </dgm:pt>
    <dgm:pt modelId="{C2592DCA-5752-4EF5-B39B-428A03716C54}" type="pres">
      <dgm:prSet presAssocID="{8BFC8405-EF5B-4F79-8310-8D7D0AF24E1A}" presName="tx1" presStyleLbl="revTx" presStyleIdx="4" presStyleCnt="5"/>
      <dgm:spPr/>
    </dgm:pt>
    <dgm:pt modelId="{7E0BF10D-2836-4DBA-A589-09EF84F3B8CF}" type="pres">
      <dgm:prSet presAssocID="{8BFC8405-EF5B-4F79-8310-8D7D0AF24E1A}" presName="vert1" presStyleCnt="0"/>
      <dgm:spPr/>
    </dgm:pt>
  </dgm:ptLst>
  <dgm:cxnLst>
    <dgm:cxn modelId="{46C30102-C535-413A-9FF9-85BBF3BCFC3F}" srcId="{270B14AF-13A8-4D2D-8081-9DED1E3EC2BC}" destId="{0D8DAC15-A586-44B8-B6F5-B415FDE49FC1}" srcOrd="0" destOrd="0" parTransId="{FFEA2221-472F-4C5F-BBF7-765952084E5D}" sibTransId="{A1EE9959-A489-4816-B70A-1A08BF4037A0}"/>
    <dgm:cxn modelId="{D0A2A40F-D290-451C-8E92-A7280B05C0D0}" type="presOf" srcId="{8BFC8405-EF5B-4F79-8310-8D7D0AF24E1A}" destId="{C2592DCA-5752-4EF5-B39B-428A03716C54}" srcOrd="0" destOrd="0" presId="urn:microsoft.com/office/officeart/2008/layout/LinedList"/>
    <dgm:cxn modelId="{2FF6A817-56CC-44FD-B371-E85DFD551697}" type="presOf" srcId="{4C66F31E-CF46-431B-83A3-4D09F13C96AF}" destId="{5F533599-0A15-4A69-B719-FD6E5D42B050}" srcOrd="0" destOrd="0" presId="urn:microsoft.com/office/officeart/2008/layout/LinedList"/>
    <dgm:cxn modelId="{5E49F461-5067-4473-9822-D83D8CE38EFD}" type="presOf" srcId="{0D8DAC15-A586-44B8-B6F5-B415FDE49FC1}" destId="{966F6822-C8B8-48F9-8133-42E17B66EE86}" srcOrd="0" destOrd="0" presId="urn:microsoft.com/office/officeart/2008/layout/LinedList"/>
    <dgm:cxn modelId="{0C18566D-C475-43CB-BA91-ABCB54C7662B}" srcId="{270B14AF-13A8-4D2D-8081-9DED1E3EC2BC}" destId="{8BFC8405-EF5B-4F79-8310-8D7D0AF24E1A}" srcOrd="4" destOrd="0" parTransId="{85E2E6BE-38C6-413A-A2CD-5C1BB0F22BD5}" sibTransId="{D895A0AD-B687-4B01-AC26-54A3C9524032}"/>
    <dgm:cxn modelId="{6DC68792-5FB7-4290-A1F8-13F55CFC6E2C}" srcId="{270B14AF-13A8-4D2D-8081-9DED1E3EC2BC}" destId="{B81FD2B9-3CC5-48B3-85B7-C0D775A0325B}" srcOrd="3" destOrd="0" parTransId="{7B4EB30C-226D-49A9-A81E-773F970D4328}" sibTransId="{3E5CA520-7C5E-41EC-8932-7936184BF177}"/>
    <dgm:cxn modelId="{27B83EC5-6819-4A0A-A35A-5652F97D1BF8}" type="presOf" srcId="{B81FD2B9-3CC5-48B3-85B7-C0D775A0325B}" destId="{472B3375-8AEB-49CC-B611-98476B9B3C9C}" srcOrd="0" destOrd="0" presId="urn:microsoft.com/office/officeart/2008/layout/LinedList"/>
    <dgm:cxn modelId="{4BC859CD-FF62-466A-B933-41AA85FBC409}" type="presOf" srcId="{991649F1-81A8-4E32-8721-3E374C1F1C4D}" destId="{1D76FA35-65EC-45B9-AB23-5E99E2B0C64C}" srcOrd="0" destOrd="0" presId="urn:microsoft.com/office/officeart/2008/layout/LinedList"/>
    <dgm:cxn modelId="{BC5A9BE4-1926-4C9E-AAD8-239D296F5F9A}" type="presOf" srcId="{270B14AF-13A8-4D2D-8081-9DED1E3EC2BC}" destId="{53D43F55-E87A-475F-9928-1E06DCF36F0D}" srcOrd="0" destOrd="0" presId="urn:microsoft.com/office/officeart/2008/layout/LinedList"/>
    <dgm:cxn modelId="{BEE5F2EF-45A3-4AB1-9B2B-5F0D97FF9538}" srcId="{270B14AF-13A8-4D2D-8081-9DED1E3EC2BC}" destId="{4C66F31E-CF46-431B-83A3-4D09F13C96AF}" srcOrd="2" destOrd="0" parTransId="{94CDA92A-9DE2-4300-BAC2-C7BCC4B1DF44}" sibTransId="{A52A28D4-C0B9-4852-B7AA-1D15D0E7EDD3}"/>
    <dgm:cxn modelId="{F31E97F2-8FEE-41EB-B023-4B2320860D02}" srcId="{270B14AF-13A8-4D2D-8081-9DED1E3EC2BC}" destId="{991649F1-81A8-4E32-8721-3E374C1F1C4D}" srcOrd="1" destOrd="0" parTransId="{609D3684-7D6D-4AC8-819A-39F64BE4F874}" sibTransId="{35EDBFB9-6B84-44F0-9F21-4C3EA1D2EB94}"/>
    <dgm:cxn modelId="{10B272F3-B759-4B23-A8C6-A63B1032C687}" type="presParOf" srcId="{53D43F55-E87A-475F-9928-1E06DCF36F0D}" destId="{3ACD379E-23E2-4C8B-8484-10F00EF81BAB}" srcOrd="0" destOrd="0" presId="urn:microsoft.com/office/officeart/2008/layout/LinedList"/>
    <dgm:cxn modelId="{9C47B6A2-1AF3-4F17-A446-5B3C43A55A2A}" type="presParOf" srcId="{53D43F55-E87A-475F-9928-1E06DCF36F0D}" destId="{3B403DD7-A64A-494C-84CF-6BC0C0615E5B}" srcOrd="1" destOrd="0" presId="urn:microsoft.com/office/officeart/2008/layout/LinedList"/>
    <dgm:cxn modelId="{AF05B7D1-7167-4B9F-9AB9-DDAC766952C0}" type="presParOf" srcId="{3B403DD7-A64A-494C-84CF-6BC0C0615E5B}" destId="{966F6822-C8B8-48F9-8133-42E17B66EE86}" srcOrd="0" destOrd="0" presId="urn:microsoft.com/office/officeart/2008/layout/LinedList"/>
    <dgm:cxn modelId="{BD74B0B9-E848-4D5C-A06C-610CB85E17BA}" type="presParOf" srcId="{3B403DD7-A64A-494C-84CF-6BC0C0615E5B}" destId="{1B252871-197A-4474-8CD5-307A57418FB8}" srcOrd="1" destOrd="0" presId="urn:microsoft.com/office/officeart/2008/layout/LinedList"/>
    <dgm:cxn modelId="{E7CB4F81-17B8-4606-A7EE-15140537571B}" type="presParOf" srcId="{53D43F55-E87A-475F-9928-1E06DCF36F0D}" destId="{14313C41-42FC-41C7-ABDE-1C82A9A128FE}" srcOrd="2" destOrd="0" presId="urn:microsoft.com/office/officeart/2008/layout/LinedList"/>
    <dgm:cxn modelId="{E7C3D7F2-637A-49DF-A943-2CC178F1AA13}" type="presParOf" srcId="{53D43F55-E87A-475F-9928-1E06DCF36F0D}" destId="{23535ED1-ABFE-4215-879C-8D9E63DE7720}" srcOrd="3" destOrd="0" presId="urn:microsoft.com/office/officeart/2008/layout/LinedList"/>
    <dgm:cxn modelId="{D128B3DD-7C14-4334-80AB-AFEF97C9A048}" type="presParOf" srcId="{23535ED1-ABFE-4215-879C-8D9E63DE7720}" destId="{1D76FA35-65EC-45B9-AB23-5E99E2B0C64C}" srcOrd="0" destOrd="0" presId="urn:microsoft.com/office/officeart/2008/layout/LinedList"/>
    <dgm:cxn modelId="{BF2BF5E4-E16B-4231-B16E-53A20B257CFF}" type="presParOf" srcId="{23535ED1-ABFE-4215-879C-8D9E63DE7720}" destId="{FEA8319C-8BEC-45EB-AE9F-75CEEA2EBFDC}" srcOrd="1" destOrd="0" presId="urn:microsoft.com/office/officeart/2008/layout/LinedList"/>
    <dgm:cxn modelId="{A5C9BF1E-E1E3-465B-855A-D538A7D61752}" type="presParOf" srcId="{53D43F55-E87A-475F-9928-1E06DCF36F0D}" destId="{8D0584AA-66B4-467B-9A36-ECC014F143CC}" srcOrd="4" destOrd="0" presId="urn:microsoft.com/office/officeart/2008/layout/LinedList"/>
    <dgm:cxn modelId="{FB0ACA8D-CC83-4B64-991E-DB1F20927BDE}" type="presParOf" srcId="{53D43F55-E87A-475F-9928-1E06DCF36F0D}" destId="{C797A358-F64A-4247-94E5-ADAF4481CB5C}" srcOrd="5" destOrd="0" presId="urn:microsoft.com/office/officeart/2008/layout/LinedList"/>
    <dgm:cxn modelId="{A378DE37-182F-4B3A-8AAF-7FCD3329B341}" type="presParOf" srcId="{C797A358-F64A-4247-94E5-ADAF4481CB5C}" destId="{5F533599-0A15-4A69-B719-FD6E5D42B050}" srcOrd="0" destOrd="0" presId="urn:microsoft.com/office/officeart/2008/layout/LinedList"/>
    <dgm:cxn modelId="{18582464-B6AA-4779-A9C6-00794FAA7612}" type="presParOf" srcId="{C797A358-F64A-4247-94E5-ADAF4481CB5C}" destId="{1E2341D1-A1C1-4605-AB3B-C7F6C801DDE6}" srcOrd="1" destOrd="0" presId="urn:microsoft.com/office/officeart/2008/layout/LinedList"/>
    <dgm:cxn modelId="{EFB025D3-ED43-47F0-81C4-98C1950B56E0}" type="presParOf" srcId="{53D43F55-E87A-475F-9928-1E06DCF36F0D}" destId="{7ABF8676-2D24-4FC2-A962-190DF1C071CC}" srcOrd="6" destOrd="0" presId="urn:microsoft.com/office/officeart/2008/layout/LinedList"/>
    <dgm:cxn modelId="{6C5B10EB-EE63-4FE9-B3C4-A6F159ED487A}" type="presParOf" srcId="{53D43F55-E87A-475F-9928-1E06DCF36F0D}" destId="{83CE400D-2C7B-4484-903F-C8A538E4AD3B}" srcOrd="7" destOrd="0" presId="urn:microsoft.com/office/officeart/2008/layout/LinedList"/>
    <dgm:cxn modelId="{27A093F1-818C-41B2-B69E-1FDBBAC930BA}" type="presParOf" srcId="{83CE400D-2C7B-4484-903F-C8A538E4AD3B}" destId="{472B3375-8AEB-49CC-B611-98476B9B3C9C}" srcOrd="0" destOrd="0" presId="urn:microsoft.com/office/officeart/2008/layout/LinedList"/>
    <dgm:cxn modelId="{6690B619-282D-4DDE-925A-6738FA10CAC1}" type="presParOf" srcId="{83CE400D-2C7B-4484-903F-C8A538E4AD3B}" destId="{BA588F88-D2FF-4D53-931A-CF8B19450213}" srcOrd="1" destOrd="0" presId="urn:microsoft.com/office/officeart/2008/layout/LinedList"/>
    <dgm:cxn modelId="{D19E52CD-21C8-413B-9845-3A2219D85EAA}" type="presParOf" srcId="{53D43F55-E87A-475F-9928-1E06DCF36F0D}" destId="{352C814C-907A-4240-AFE8-B567D16D2BE8}" srcOrd="8" destOrd="0" presId="urn:microsoft.com/office/officeart/2008/layout/LinedList"/>
    <dgm:cxn modelId="{9F1362C5-8C0D-40DA-9314-B5B546D2B77B}" type="presParOf" srcId="{53D43F55-E87A-475F-9928-1E06DCF36F0D}" destId="{1C64B879-AB0D-4B3A-A401-6BAAC4C69AA1}" srcOrd="9" destOrd="0" presId="urn:microsoft.com/office/officeart/2008/layout/LinedList"/>
    <dgm:cxn modelId="{EE33B485-3681-4BD5-95FF-D9E7C5288F90}" type="presParOf" srcId="{1C64B879-AB0D-4B3A-A401-6BAAC4C69AA1}" destId="{C2592DCA-5752-4EF5-B39B-428A03716C54}" srcOrd="0" destOrd="0" presId="urn:microsoft.com/office/officeart/2008/layout/LinedList"/>
    <dgm:cxn modelId="{08C0B65F-6075-4D5C-BBEE-F0DB9089D12F}" type="presParOf" srcId="{1C64B879-AB0D-4B3A-A401-6BAAC4C69AA1}" destId="{7E0BF10D-2836-4DBA-A589-09EF84F3B8C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24B3428-A7CC-4DC8-9AEA-060B2D641E2F}" type="doc">
      <dgm:prSet loTypeId="urn:microsoft.com/office/officeart/2008/layout/LinedList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E409378-CC56-4CD6-B1F6-7273E332167C}">
      <dgm:prSet/>
      <dgm:spPr/>
      <dgm:t>
        <a:bodyPr/>
        <a:lstStyle/>
        <a:p>
          <a:r>
            <a:rPr lang="en-GB"/>
            <a:t>Assault. </a:t>
          </a:r>
          <a:endParaRPr lang="en-US"/>
        </a:p>
      </dgm:t>
    </dgm:pt>
    <dgm:pt modelId="{4417A7E4-46CD-4853-8A1C-1AEC79F39B5C}" type="parTrans" cxnId="{37E21302-075E-4DB7-993B-96B3CA5D5243}">
      <dgm:prSet/>
      <dgm:spPr/>
      <dgm:t>
        <a:bodyPr/>
        <a:lstStyle/>
        <a:p>
          <a:endParaRPr lang="en-US"/>
        </a:p>
      </dgm:t>
    </dgm:pt>
    <dgm:pt modelId="{5EA39A0F-2E33-4EF6-B72B-35B18375C0BA}" type="sibTrans" cxnId="{37E21302-075E-4DB7-993B-96B3CA5D5243}">
      <dgm:prSet/>
      <dgm:spPr/>
      <dgm:t>
        <a:bodyPr/>
        <a:lstStyle/>
        <a:p>
          <a:endParaRPr lang="en-US"/>
        </a:p>
      </dgm:t>
    </dgm:pt>
    <dgm:pt modelId="{144FB81E-E2A5-4C6D-9649-8213BAFE3AD8}">
      <dgm:prSet/>
      <dgm:spPr/>
      <dgm:t>
        <a:bodyPr/>
        <a:lstStyle/>
        <a:p>
          <a:r>
            <a:rPr lang="en-GB"/>
            <a:t>Battery. </a:t>
          </a:r>
          <a:endParaRPr lang="en-US"/>
        </a:p>
      </dgm:t>
    </dgm:pt>
    <dgm:pt modelId="{F18D5F60-D8BD-4787-BF02-EBD8B2C677A1}" type="parTrans" cxnId="{AB76DA48-B777-4801-A649-B4177D61370B}">
      <dgm:prSet/>
      <dgm:spPr/>
      <dgm:t>
        <a:bodyPr/>
        <a:lstStyle/>
        <a:p>
          <a:endParaRPr lang="en-US"/>
        </a:p>
      </dgm:t>
    </dgm:pt>
    <dgm:pt modelId="{990188B8-2BD7-440F-AB42-3A08C3F75B0C}" type="sibTrans" cxnId="{AB76DA48-B777-4801-A649-B4177D61370B}">
      <dgm:prSet/>
      <dgm:spPr/>
      <dgm:t>
        <a:bodyPr/>
        <a:lstStyle/>
        <a:p>
          <a:endParaRPr lang="en-US"/>
        </a:p>
      </dgm:t>
    </dgm:pt>
    <dgm:pt modelId="{D2EA4CF9-88CF-4CBB-9A52-5EF9240BA77B}">
      <dgm:prSet/>
      <dgm:spPr/>
      <dgm:t>
        <a:bodyPr/>
        <a:lstStyle/>
        <a:p>
          <a:r>
            <a:rPr lang="en-GB"/>
            <a:t>ABH- Actual Bodily Harm. </a:t>
          </a:r>
          <a:endParaRPr lang="en-US"/>
        </a:p>
      </dgm:t>
    </dgm:pt>
    <dgm:pt modelId="{788B0A8E-955F-42B5-9DEB-1C5709E51588}" type="parTrans" cxnId="{E123D486-2125-41E6-A8AC-3472D7C9672B}">
      <dgm:prSet/>
      <dgm:spPr/>
      <dgm:t>
        <a:bodyPr/>
        <a:lstStyle/>
        <a:p>
          <a:endParaRPr lang="en-US"/>
        </a:p>
      </dgm:t>
    </dgm:pt>
    <dgm:pt modelId="{D12F9576-96C9-4300-AD00-AEFFAF96E86A}" type="sibTrans" cxnId="{E123D486-2125-41E6-A8AC-3472D7C9672B}">
      <dgm:prSet/>
      <dgm:spPr/>
      <dgm:t>
        <a:bodyPr/>
        <a:lstStyle/>
        <a:p>
          <a:endParaRPr lang="en-US"/>
        </a:p>
      </dgm:t>
    </dgm:pt>
    <dgm:pt modelId="{C84A3D65-FC66-4BE2-84E3-EA98445D5023}">
      <dgm:prSet/>
      <dgm:spPr/>
      <dgm:t>
        <a:bodyPr/>
        <a:lstStyle/>
        <a:p>
          <a:r>
            <a:rPr lang="en-GB"/>
            <a:t>GBH without intent. </a:t>
          </a:r>
          <a:endParaRPr lang="en-US"/>
        </a:p>
      </dgm:t>
    </dgm:pt>
    <dgm:pt modelId="{50C23223-32B5-4D6A-BC15-E8E7F5DBF49D}" type="parTrans" cxnId="{0C54A933-C3EE-4996-83CF-B3F023FF1F7C}">
      <dgm:prSet/>
      <dgm:spPr/>
      <dgm:t>
        <a:bodyPr/>
        <a:lstStyle/>
        <a:p>
          <a:endParaRPr lang="en-US"/>
        </a:p>
      </dgm:t>
    </dgm:pt>
    <dgm:pt modelId="{B243E520-59A5-4B8A-B580-469B43AB8AB7}" type="sibTrans" cxnId="{0C54A933-C3EE-4996-83CF-B3F023FF1F7C}">
      <dgm:prSet/>
      <dgm:spPr/>
      <dgm:t>
        <a:bodyPr/>
        <a:lstStyle/>
        <a:p>
          <a:endParaRPr lang="en-US"/>
        </a:p>
      </dgm:t>
    </dgm:pt>
    <dgm:pt modelId="{204E553D-2337-45A7-8805-7AFE2E837FF5}">
      <dgm:prSet/>
      <dgm:spPr/>
      <dgm:t>
        <a:bodyPr/>
        <a:lstStyle/>
        <a:p>
          <a:r>
            <a:rPr lang="en-GB"/>
            <a:t>GBH with intent. </a:t>
          </a:r>
          <a:endParaRPr lang="en-US"/>
        </a:p>
      </dgm:t>
    </dgm:pt>
    <dgm:pt modelId="{DBD0D8DF-147C-4232-8C94-DE8F2E370B6B}" type="parTrans" cxnId="{AB91A463-E6F9-471E-A01C-50EDF7DF708B}">
      <dgm:prSet/>
      <dgm:spPr/>
      <dgm:t>
        <a:bodyPr/>
        <a:lstStyle/>
        <a:p>
          <a:endParaRPr lang="en-US"/>
        </a:p>
      </dgm:t>
    </dgm:pt>
    <dgm:pt modelId="{BEF2144D-4E22-474A-A44B-502B2DE1CAF0}" type="sibTrans" cxnId="{AB91A463-E6F9-471E-A01C-50EDF7DF708B}">
      <dgm:prSet/>
      <dgm:spPr/>
      <dgm:t>
        <a:bodyPr/>
        <a:lstStyle/>
        <a:p>
          <a:endParaRPr lang="en-US"/>
        </a:p>
      </dgm:t>
    </dgm:pt>
    <dgm:pt modelId="{4BF71C17-0487-46F4-AF2F-B445D1D197BE}">
      <dgm:prSet/>
      <dgm:spPr/>
      <dgm:t>
        <a:bodyPr/>
        <a:lstStyle/>
        <a:p>
          <a:r>
            <a:rPr lang="en-GB"/>
            <a:t>Knife Crime. </a:t>
          </a:r>
          <a:endParaRPr lang="en-US"/>
        </a:p>
      </dgm:t>
    </dgm:pt>
    <dgm:pt modelId="{E73C35FB-AD94-4882-BF90-C780CD056F8A}" type="parTrans" cxnId="{310D4CD8-492C-4385-8715-AE654D06D9F3}">
      <dgm:prSet/>
      <dgm:spPr/>
      <dgm:t>
        <a:bodyPr/>
        <a:lstStyle/>
        <a:p>
          <a:endParaRPr lang="en-US"/>
        </a:p>
      </dgm:t>
    </dgm:pt>
    <dgm:pt modelId="{C2B955E4-8031-4060-8C8C-DCA36F54A5A1}" type="sibTrans" cxnId="{310D4CD8-492C-4385-8715-AE654D06D9F3}">
      <dgm:prSet/>
      <dgm:spPr/>
      <dgm:t>
        <a:bodyPr/>
        <a:lstStyle/>
        <a:p>
          <a:endParaRPr lang="en-US"/>
        </a:p>
      </dgm:t>
    </dgm:pt>
    <dgm:pt modelId="{024710BD-7305-4CAE-9E69-913519A6FECB}">
      <dgm:prSet/>
      <dgm:spPr/>
      <dgm:t>
        <a:bodyPr/>
        <a:lstStyle/>
        <a:p>
          <a:r>
            <a:rPr lang="en-GB"/>
            <a:t>Hate Crime </a:t>
          </a:r>
          <a:endParaRPr lang="en-US"/>
        </a:p>
      </dgm:t>
    </dgm:pt>
    <dgm:pt modelId="{3BC473DE-AD8D-40AF-A77B-7FBFDDE8A803}" type="parTrans" cxnId="{B5BD9CD3-3EB4-49DA-8F30-BD502D8F1778}">
      <dgm:prSet/>
      <dgm:spPr/>
      <dgm:t>
        <a:bodyPr/>
        <a:lstStyle/>
        <a:p>
          <a:endParaRPr lang="en-US"/>
        </a:p>
      </dgm:t>
    </dgm:pt>
    <dgm:pt modelId="{6CA274B6-85C4-4076-90F1-B99FD172D158}" type="sibTrans" cxnId="{B5BD9CD3-3EB4-49DA-8F30-BD502D8F1778}">
      <dgm:prSet/>
      <dgm:spPr/>
      <dgm:t>
        <a:bodyPr/>
        <a:lstStyle/>
        <a:p>
          <a:endParaRPr lang="en-US"/>
        </a:p>
      </dgm:t>
    </dgm:pt>
    <dgm:pt modelId="{093A22DB-12F3-4E30-A83D-E52464A79F64}" type="pres">
      <dgm:prSet presAssocID="{124B3428-A7CC-4DC8-9AEA-060B2D641E2F}" presName="vert0" presStyleCnt="0">
        <dgm:presLayoutVars>
          <dgm:dir/>
          <dgm:animOne val="branch"/>
          <dgm:animLvl val="lvl"/>
        </dgm:presLayoutVars>
      </dgm:prSet>
      <dgm:spPr/>
    </dgm:pt>
    <dgm:pt modelId="{F932C2EF-EC60-4CEC-8107-9F716801816B}" type="pres">
      <dgm:prSet presAssocID="{6E409378-CC56-4CD6-B1F6-7273E332167C}" presName="thickLine" presStyleLbl="alignNode1" presStyleIdx="0" presStyleCnt="7"/>
      <dgm:spPr/>
    </dgm:pt>
    <dgm:pt modelId="{22FB4CF4-54E4-4AD2-B2D9-A0387A5B65C3}" type="pres">
      <dgm:prSet presAssocID="{6E409378-CC56-4CD6-B1F6-7273E332167C}" presName="horz1" presStyleCnt="0"/>
      <dgm:spPr/>
    </dgm:pt>
    <dgm:pt modelId="{7E372C6F-1DEF-43CA-BB83-6F97646FE7FD}" type="pres">
      <dgm:prSet presAssocID="{6E409378-CC56-4CD6-B1F6-7273E332167C}" presName="tx1" presStyleLbl="revTx" presStyleIdx="0" presStyleCnt="7"/>
      <dgm:spPr/>
    </dgm:pt>
    <dgm:pt modelId="{7B9C99BA-A4AE-4B63-A3DA-C9B8D0FE3F0A}" type="pres">
      <dgm:prSet presAssocID="{6E409378-CC56-4CD6-B1F6-7273E332167C}" presName="vert1" presStyleCnt="0"/>
      <dgm:spPr/>
    </dgm:pt>
    <dgm:pt modelId="{FB4C8DAD-53A2-4751-9C4A-D56E7FF7AF0B}" type="pres">
      <dgm:prSet presAssocID="{144FB81E-E2A5-4C6D-9649-8213BAFE3AD8}" presName="thickLine" presStyleLbl="alignNode1" presStyleIdx="1" presStyleCnt="7"/>
      <dgm:spPr/>
    </dgm:pt>
    <dgm:pt modelId="{777D66EA-12E4-4CA4-99CD-4C0AB4C8C519}" type="pres">
      <dgm:prSet presAssocID="{144FB81E-E2A5-4C6D-9649-8213BAFE3AD8}" presName="horz1" presStyleCnt="0"/>
      <dgm:spPr/>
    </dgm:pt>
    <dgm:pt modelId="{C3E6DB5B-4989-4502-9432-66E3A186E467}" type="pres">
      <dgm:prSet presAssocID="{144FB81E-E2A5-4C6D-9649-8213BAFE3AD8}" presName="tx1" presStyleLbl="revTx" presStyleIdx="1" presStyleCnt="7"/>
      <dgm:spPr/>
    </dgm:pt>
    <dgm:pt modelId="{E6A461E4-632E-4E83-96AA-E14CCB87CC63}" type="pres">
      <dgm:prSet presAssocID="{144FB81E-E2A5-4C6D-9649-8213BAFE3AD8}" presName="vert1" presStyleCnt="0"/>
      <dgm:spPr/>
    </dgm:pt>
    <dgm:pt modelId="{2FD43978-153C-4116-9FC1-42C757FB12A7}" type="pres">
      <dgm:prSet presAssocID="{D2EA4CF9-88CF-4CBB-9A52-5EF9240BA77B}" presName="thickLine" presStyleLbl="alignNode1" presStyleIdx="2" presStyleCnt="7"/>
      <dgm:spPr/>
    </dgm:pt>
    <dgm:pt modelId="{5239CF9E-915C-44EE-877F-E97D9B103230}" type="pres">
      <dgm:prSet presAssocID="{D2EA4CF9-88CF-4CBB-9A52-5EF9240BA77B}" presName="horz1" presStyleCnt="0"/>
      <dgm:spPr/>
    </dgm:pt>
    <dgm:pt modelId="{A7921CA0-594A-44EB-910E-53D5FD517B80}" type="pres">
      <dgm:prSet presAssocID="{D2EA4CF9-88CF-4CBB-9A52-5EF9240BA77B}" presName="tx1" presStyleLbl="revTx" presStyleIdx="2" presStyleCnt="7"/>
      <dgm:spPr/>
    </dgm:pt>
    <dgm:pt modelId="{557BAA8C-66D8-4ED3-819C-2B7B250D415D}" type="pres">
      <dgm:prSet presAssocID="{D2EA4CF9-88CF-4CBB-9A52-5EF9240BA77B}" presName="vert1" presStyleCnt="0"/>
      <dgm:spPr/>
    </dgm:pt>
    <dgm:pt modelId="{A4F4B923-FE6C-4B3D-B810-595FD669B8B1}" type="pres">
      <dgm:prSet presAssocID="{C84A3D65-FC66-4BE2-84E3-EA98445D5023}" presName="thickLine" presStyleLbl="alignNode1" presStyleIdx="3" presStyleCnt="7"/>
      <dgm:spPr/>
    </dgm:pt>
    <dgm:pt modelId="{F4D9FF86-3BFA-45B9-8974-FC8B3C992033}" type="pres">
      <dgm:prSet presAssocID="{C84A3D65-FC66-4BE2-84E3-EA98445D5023}" presName="horz1" presStyleCnt="0"/>
      <dgm:spPr/>
    </dgm:pt>
    <dgm:pt modelId="{FA451E3A-44E1-4140-8BDE-364804029FA2}" type="pres">
      <dgm:prSet presAssocID="{C84A3D65-FC66-4BE2-84E3-EA98445D5023}" presName="tx1" presStyleLbl="revTx" presStyleIdx="3" presStyleCnt="7"/>
      <dgm:spPr/>
    </dgm:pt>
    <dgm:pt modelId="{C99D0C30-552B-45FB-AFB7-323C65116F18}" type="pres">
      <dgm:prSet presAssocID="{C84A3D65-FC66-4BE2-84E3-EA98445D5023}" presName="vert1" presStyleCnt="0"/>
      <dgm:spPr/>
    </dgm:pt>
    <dgm:pt modelId="{94EEBC0A-B81E-48D1-AF55-07A9DF4F9A95}" type="pres">
      <dgm:prSet presAssocID="{204E553D-2337-45A7-8805-7AFE2E837FF5}" presName="thickLine" presStyleLbl="alignNode1" presStyleIdx="4" presStyleCnt="7"/>
      <dgm:spPr/>
    </dgm:pt>
    <dgm:pt modelId="{9B6F1A15-DC44-4336-9799-2F4765DED06B}" type="pres">
      <dgm:prSet presAssocID="{204E553D-2337-45A7-8805-7AFE2E837FF5}" presName="horz1" presStyleCnt="0"/>
      <dgm:spPr/>
    </dgm:pt>
    <dgm:pt modelId="{FAF82711-087A-4229-9465-6580261ED5E5}" type="pres">
      <dgm:prSet presAssocID="{204E553D-2337-45A7-8805-7AFE2E837FF5}" presName="tx1" presStyleLbl="revTx" presStyleIdx="4" presStyleCnt="7"/>
      <dgm:spPr/>
    </dgm:pt>
    <dgm:pt modelId="{791F849E-8E78-4BAE-8714-10B48BFFFDDC}" type="pres">
      <dgm:prSet presAssocID="{204E553D-2337-45A7-8805-7AFE2E837FF5}" presName="vert1" presStyleCnt="0"/>
      <dgm:spPr/>
    </dgm:pt>
    <dgm:pt modelId="{DA0BF438-F7B4-4B93-B6D5-6BE2337D4DB7}" type="pres">
      <dgm:prSet presAssocID="{4BF71C17-0487-46F4-AF2F-B445D1D197BE}" presName="thickLine" presStyleLbl="alignNode1" presStyleIdx="5" presStyleCnt="7"/>
      <dgm:spPr/>
    </dgm:pt>
    <dgm:pt modelId="{9CA1B7CE-4E8F-471D-817E-DE6FEF8582BA}" type="pres">
      <dgm:prSet presAssocID="{4BF71C17-0487-46F4-AF2F-B445D1D197BE}" presName="horz1" presStyleCnt="0"/>
      <dgm:spPr/>
    </dgm:pt>
    <dgm:pt modelId="{59CA9542-8595-4AF7-A420-A842EEAFC6A4}" type="pres">
      <dgm:prSet presAssocID="{4BF71C17-0487-46F4-AF2F-B445D1D197BE}" presName="tx1" presStyleLbl="revTx" presStyleIdx="5" presStyleCnt="7"/>
      <dgm:spPr/>
    </dgm:pt>
    <dgm:pt modelId="{3F998E52-A28B-4551-84F6-1B1B0B7BB500}" type="pres">
      <dgm:prSet presAssocID="{4BF71C17-0487-46F4-AF2F-B445D1D197BE}" presName="vert1" presStyleCnt="0"/>
      <dgm:spPr/>
    </dgm:pt>
    <dgm:pt modelId="{D69AE3DD-0E11-465D-AC9E-5B757B15DE53}" type="pres">
      <dgm:prSet presAssocID="{024710BD-7305-4CAE-9E69-913519A6FECB}" presName="thickLine" presStyleLbl="alignNode1" presStyleIdx="6" presStyleCnt="7"/>
      <dgm:spPr/>
    </dgm:pt>
    <dgm:pt modelId="{A37AA419-524D-4FCA-B381-129272CFF2F9}" type="pres">
      <dgm:prSet presAssocID="{024710BD-7305-4CAE-9E69-913519A6FECB}" presName="horz1" presStyleCnt="0"/>
      <dgm:spPr/>
    </dgm:pt>
    <dgm:pt modelId="{BD4F5628-7355-4D5F-9610-BCA77990E286}" type="pres">
      <dgm:prSet presAssocID="{024710BD-7305-4CAE-9E69-913519A6FECB}" presName="tx1" presStyleLbl="revTx" presStyleIdx="6" presStyleCnt="7"/>
      <dgm:spPr/>
    </dgm:pt>
    <dgm:pt modelId="{D5DD6EFE-DF2E-4FE6-8476-B7675231AD7A}" type="pres">
      <dgm:prSet presAssocID="{024710BD-7305-4CAE-9E69-913519A6FECB}" presName="vert1" presStyleCnt="0"/>
      <dgm:spPr/>
    </dgm:pt>
  </dgm:ptLst>
  <dgm:cxnLst>
    <dgm:cxn modelId="{37E21302-075E-4DB7-993B-96B3CA5D5243}" srcId="{124B3428-A7CC-4DC8-9AEA-060B2D641E2F}" destId="{6E409378-CC56-4CD6-B1F6-7273E332167C}" srcOrd="0" destOrd="0" parTransId="{4417A7E4-46CD-4853-8A1C-1AEC79F39B5C}" sibTransId="{5EA39A0F-2E33-4EF6-B72B-35B18375C0BA}"/>
    <dgm:cxn modelId="{9BC0A824-02CD-497B-A350-69A8471BE7C5}" type="presOf" srcId="{6E409378-CC56-4CD6-B1F6-7273E332167C}" destId="{7E372C6F-1DEF-43CA-BB83-6F97646FE7FD}" srcOrd="0" destOrd="0" presId="urn:microsoft.com/office/officeart/2008/layout/LinedList"/>
    <dgm:cxn modelId="{11F17127-5F18-443E-A07D-B8A724A90390}" type="presOf" srcId="{124B3428-A7CC-4DC8-9AEA-060B2D641E2F}" destId="{093A22DB-12F3-4E30-A83D-E52464A79F64}" srcOrd="0" destOrd="0" presId="urn:microsoft.com/office/officeart/2008/layout/LinedList"/>
    <dgm:cxn modelId="{0C54A933-C3EE-4996-83CF-B3F023FF1F7C}" srcId="{124B3428-A7CC-4DC8-9AEA-060B2D641E2F}" destId="{C84A3D65-FC66-4BE2-84E3-EA98445D5023}" srcOrd="3" destOrd="0" parTransId="{50C23223-32B5-4D6A-BC15-E8E7F5DBF49D}" sibTransId="{B243E520-59A5-4B8A-B580-469B43AB8AB7}"/>
    <dgm:cxn modelId="{803D2143-9EC5-477E-9B5E-9CBCD73592C7}" type="presOf" srcId="{D2EA4CF9-88CF-4CBB-9A52-5EF9240BA77B}" destId="{A7921CA0-594A-44EB-910E-53D5FD517B80}" srcOrd="0" destOrd="0" presId="urn:microsoft.com/office/officeart/2008/layout/LinedList"/>
    <dgm:cxn modelId="{A341A063-FD63-43E6-BAD6-AF2AAF759287}" type="presOf" srcId="{204E553D-2337-45A7-8805-7AFE2E837FF5}" destId="{FAF82711-087A-4229-9465-6580261ED5E5}" srcOrd="0" destOrd="0" presId="urn:microsoft.com/office/officeart/2008/layout/LinedList"/>
    <dgm:cxn modelId="{AB91A463-E6F9-471E-A01C-50EDF7DF708B}" srcId="{124B3428-A7CC-4DC8-9AEA-060B2D641E2F}" destId="{204E553D-2337-45A7-8805-7AFE2E837FF5}" srcOrd="4" destOrd="0" parTransId="{DBD0D8DF-147C-4232-8C94-DE8F2E370B6B}" sibTransId="{BEF2144D-4E22-474A-A44B-502B2DE1CAF0}"/>
    <dgm:cxn modelId="{AB76DA48-B777-4801-A649-B4177D61370B}" srcId="{124B3428-A7CC-4DC8-9AEA-060B2D641E2F}" destId="{144FB81E-E2A5-4C6D-9649-8213BAFE3AD8}" srcOrd="1" destOrd="0" parTransId="{F18D5F60-D8BD-4787-BF02-EBD8B2C677A1}" sibTransId="{990188B8-2BD7-440F-AB42-3A08C3F75B0C}"/>
    <dgm:cxn modelId="{DEE7A04E-63FA-4F9E-954E-5DF6D7946760}" type="presOf" srcId="{024710BD-7305-4CAE-9E69-913519A6FECB}" destId="{BD4F5628-7355-4D5F-9610-BCA77990E286}" srcOrd="0" destOrd="0" presId="urn:microsoft.com/office/officeart/2008/layout/LinedList"/>
    <dgm:cxn modelId="{65D28481-4ECE-4B38-A38B-4980776DEEA8}" type="presOf" srcId="{C84A3D65-FC66-4BE2-84E3-EA98445D5023}" destId="{FA451E3A-44E1-4140-8BDE-364804029FA2}" srcOrd="0" destOrd="0" presId="urn:microsoft.com/office/officeart/2008/layout/LinedList"/>
    <dgm:cxn modelId="{E123D486-2125-41E6-A8AC-3472D7C9672B}" srcId="{124B3428-A7CC-4DC8-9AEA-060B2D641E2F}" destId="{D2EA4CF9-88CF-4CBB-9A52-5EF9240BA77B}" srcOrd="2" destOrd="0" parTransId="{788B0A8E-955F-42B5-9DEB-1C5709E51588}" sibTransId="{D12F9576-96C9-4300-AD00-AEFFAF96E86A}"/>
    <dgm:cxn modelId="{2630368E-C783-44FB-939A-B38E4F01A1A6}" type="presOf" srcId="{144FB81E-E2A5-4C6D-9649-8213BAFE3AD8}" destId="{C3E6DB5B-4989-4502-9432-66E3A186E467}" srcOrd="0" destOrd="0" presId="urn:microsoft.com/office/officeart/2008/layout/LinedList"/>
    <dgm:cxn modelId="{93EF64BD-2790-4150-BD45-201F910B99DF}" type="presOf" srcId="{4BF71C17-0487-46F4-AF2F-B445D1D197BE}" destId="{59CA9542-8595-4AF7-A420-A842EEAFC6A4}" srcOrd="0" destOrd="0" presId="urn:microsoft.com/office/officeart/2008/layout/LinedList"/>
    <dgm:cxn modelId="{B5BD9CD3-3EB4-49DA-8F30-BD502D8F1778}" srcId="{124B3428-A7CC-4DC8-9AEA-060B2D641E2F}" destId="{024710BD-7305-4CAE-9E69-913519A6FECB}" srcOrd="6" destOrd="0" parTransId="{3BC473DE-AD8D-40AF-A77B-7FBFDDE8A803}" sibTransId="{6CA274B6-85C4-4076-90F1-B99FD172D158}"/>
    <dgm:cxn modelId="{310D4CD8-492C-4385-8715-AE654D06D9F3}" srcId="{124B3428-A7CC-4DC8-9AEA-060B2D641E2F}" destId="{4BF71C17-0487-46F4-AF2F-B445D1D197BE}" srcOrd="5" destOrd="0" parTransId="{E73C35FB-AD94-4882-BF90-C780CD056F8A}" sibTransId="{C2B955E4-8031-4060-8C8C-DCA36F54A5A1}"/>
    <dgm:cxn modelId="{EE41C30A-A321-4BC5-A36E-C51DAF4D1D76}" type="presParOf" srcId="{093A22DB-12F3-4E30-A83D-E52464A79F64}" destId="{F932C2EF-EC60-4CEC-8107-9F716801816B}" srcOrd="0" destOrd="0" presId="urn:microsoft.com/office/officeart/2008/layout/LinedList"/>
    <dgm:cxn modelId="{E392B272-C7A0-4528-B4B7-69521E7F95AC}" type="presParOf" srcId="{093A22DB-12F3-4E30-A83D-E52464A79F64}" destId="{22FB4CF4-54E4-4AD2-B2D9-A0387A5B65C3}" srcOrd="1" destOrd="0" presId="urn:microsoft.com/office/officeart/2008/layout/LinedList"/>
    <dgm:cxn modelId="{30098B15-C02E-46C6-B04C-323516626E00}" type="presParOf" srcId="{22FB4CF4-54E4-4AD2-B2D9-A0387A5B65C3}" destId="{7E372C6F-1DEF-43CA-BB83-6F97646FE7FD}" srcOrd="0" destOrd="0" presId="urn:microsoft.com/office/officeart/2008/layout/LinedList"/>
    <dgm:cxn modelId="{7767955A-116F-40A2-86BA-312A55634A38}" type="presParOf" srcId="{22FB4CF4-54E4-4AD2-B2D9-A0387A5B65C3}" destId="{7B9C99BA-A4AE-4B63-A3DA-C9B8D0FE3F0A}" srcOrd="1" destOrd="0" presId="urn:microsoft.com/office/officeart/2008/layout/LinedList"/>
    <dgm:cxn modelId="{4B96BB01-D6AD-4689-A651-E0FA89CFA9F2}" type="presParOf" srcId="{093A22DB-12F3-4E30-A83D-E52464A79F64}" destId="{FB4C8DAD-53A2-4751-9C4A-D56E7FF7AF0B}" srcOrd="2" destOrd="0" presId="urn:microsoft.com/office/officeart/2008/layout/LinedList"/>
    <dgm:cxn modelId="{46CAC87F-113F-4189-B528-7148A25FA5C8}" type="presParOf" srcId="{093A22DB-12F3-4E30-A83D-E52464A79F64}" destId="{777D66EA-12E4-4CA4-99CD-4C0AB4C8C519}" srcOrd="3" destOrd="0" presId="urn:microsoft.com/office/officeart/2008/layout/LinedList"/>
    <dgm:cxn modelId="{79FCF23B-BCC9-42CC-B99B-8A7F2CC9D44D}" type="presParOf" srcId="{777D66EA-12E4-4CA4-99CD-4C0AB4C8C519}" destId="{C3E6DB5B-4989-4502-9432-66E3A186E467}" srcOrd="0" destOrd="0" presId="urn:microsoft.com/office/officeart/2008/layout/LinedList"/>
    <dgm:cxn modelId="{03918538-3B9D-485E-B84C-26869C12267D}" type="presParOf" srcId="{777D66EA-12E4-4CA4-99CD-4C0AB4C8C519}" destId="{E6A461E4-632E-4E83-96AA-E14CCB87CC63}" srcOrd="1" destOrd="0" presId="urn:microsoft.com/office/officeart/2008/layout/LinedList"/>
    <dgm:cxn modelId="{D6908B20-5956-41C7-875B-FD071FC15001}" type="presParOf" srcId="{093A22DB-12F3-4E30-A83D-E52464A79F64}" destId="{2FD43978-153C-4116-9FC1-42C757FB12A7}" srcOrd="4" destOrd="0" presId="urn:microsoft.com/office/officeart/2008/layout/LinedList"/>
    <dgm:cxn modelId="{8BB27EBE-6E5D-482F-979F-0173EE6C6050}" type="presParOf" srcId="{093A22DB-12F3-4E30-A83D-E52464A79F64}" destId="{5239CF9E-915C-44EE-877F-E97D9B103230}" srcOrd="5" destOrd="0" presId="urn:microsoft.com/office/officeart/2008/layout/LinedList"/>
    <dgm:cxn modelId="{BECD3CA7-D537-4791-B0E3-0B620800AFC3}" type="presParOf" srcId="{5239CF9E-915C-44EE-877F-E97D9B103230}" destId="{A7921CA0-594A-44EB-910E-53D5FD517B80}" srcOrd="0" destOrd="0" presId="urn:microsoft.com/office/officeart/2008/layout/LinedList"/>
    <dgm:cxn modelId="{D1D3F483-ED32-4871-9FE2-70C5A21F1135}" type="presParOf" srcId="{5239CF9E-915C-44EE-877F-E97D9B103230}" destId="{557BAA8C-66D8-4ED3-819C-2B7B250D415D}" srcOrd="1" destOrd="0" presId="urn:microsoft.com/office/officeart/2008/layout/LinedList"/>
    <dgm:cxn modelId="{2B07D5F0-616F-4C78-ACFC-25C46CD1F5B8}" type="presParOf" srcId="{093A22DB-12F3-4E30-A83D-E52464A79F64}" destId="{A4F4B923-FE6C-4B3D-B810-595FD669B8B1}" srcOrd="6" destOrd="0" presId="urn:microsoft.com/office/officeart/2008/layout/LinedList"/>
    <dgm:cxn modelId="{E2DDB346-5ADA-4D3D-B5BE-EA923CDAC9C8}" type="presParOf" srcId="{093A22DB-12F3-4E30-A83D-E52464A79F64}" destId="{F4D9FF86-3BFA-45B9-8974-FC8B3C992033}" srcOrd="7" destOrd="0" presId="urn:microsoft.com/office/officeart/2008/layout/LinedList"/>
    <dgm:cxn modelId="{3143DA39-0AA4-483B-BE40-B03DFFB0EA32}" type="presParOf" srcId="{F4D9FF86-3BFA-45B9-8974-FC8B3C992033}" destId="{FA451E3A-44E1-4140-8BDE-364804029FA2}" srcOrd="0" destOrd="0" presId="urn:microsoft.com/office/officeart/2008/layout/LinedList"/>
    <dgm:cxn modelId="{2F3304E9-4240-4016-8F52-F61AABC1D681}" type="presParOf" srcId="{F4D9FF86-3BFA-45B9-8974-FC8B3C992033}" destId="{C99D0C30-552B-45FB-AFB7-323C65116F18}" srcOrd="1" destOrd="0" presId="urn:microsoft.com/office/officeart/2008/layout/LinedList"/>
    <dgm:cxn modelId="{5DD22622-DB17-4013-81AC-6498FA6E77FD}" type="presParOf" srcId="{093A22DB-12F3-4E30-A83D-E52464A79F64}" destId="{94EEBC0A-B81E-48D1-AF55-07A9DF4F9A95}" srcOrd="8" destOrd="0" presId="urn:microsoft.com/office/officeart/2008/layout/LinedList"/>
    <dgm:cxn modelId="{24D1198B-E834-4425-8CE8-DF087C249E8F}" type="presParOf" srcId="{093A22DB-12F3-4E30-A83D-E52464A79F64}" destId="{9B6F1A15-DC44-4336-9799-2F4765DED06B}" srcOrd="9" destOrd="0" presId="urn:microsoft.com/office/officeart/2008/layout/LinedList"/>
    <dgm:cxn modelId="{7AE5FE36-0121-41CC-AC0F-1DA4B80EB9C2}" type="presParOf" srcId="{9B6F1A15-DC44-4336-9799-2F4765DED06B}" destId="{FAF82711-087A-4229-9465-6580261ED5E5}" srcOrd="0" destOrd="0" presId="urn:microsoft.com/office/officeart/2008/layout/LinedList"/>
    <dgm:cxn modelId="{C0D7B550-0219-488F-A79F-5DA821F66C74}" type="presParOf" srcId="{9B6F1A15-DC44-4336-9799-2F4765DED06B}" destId="{791F849E-8E78-4BAE-8714-10B48BFFFDDC}" srcOrd="1" destOrd="0" presId="urn:microsoft.com/office/officeart/2008/layout/LinedList"/>
    <dgm:cxn modelId="{A541BD52-8A96-4537-9288-57AB6DC20A10}" type="presParOf" srcId="{093A22DB-12F3-4E30-A83D-E52464A79F64}" destId="{DA0BF438-F7B4-4B93-B6D5-6BE2337D4DB7}" srcOrd="10" destOrd="0" presId="urn:microsoft.com/office/officeart/2008/layout/LinedList"/>
    <dgm:cxn modelId="{F2F6D934-EC2A-4A29-A6F0-D992D6CCC074}" type="presParOf" srcId="{093A22DB-12F3-4E30-A83D-E52464A79F64}" destId="{9CA1B7CE-4E8F-471D-817E-DE6FEF8582BA}" srcOrd="11" destOrd="0" presId="urn:microsoft.com/office/officeart/2008/layout/LinedList"/>
    <dgm:cxn modelId="{50A6EE06-9675-4500-B873-4FD813C93A4F}" type="presParOf" srcId="{9CA1B7CE-4E8F-471D-817E-DE6FEF8582BA}" destId="{59CA9542-8595-4AF7-A420-A842EEAFC6A4}" srcOrd="0" destOrd="0" presId="urn:microsoft.com/office/officeart/2008/layout/LinedList"/>
    <dgm:cxn modelId="{BA3D58EF-DA7A-4A8F-9429-BF975F9212FF}" type="presParOf" srcId="{9CA1B7CE-4E8F-471D-817E-DE6FEF8582BA}" destId="{3F998E52-A28B-4551-84F6-1B1B0B7BB500}" srcOrd="1" destOrd="0" presId="urn:microsoft.com/office/officeart/2008/layout/LinedList"/>
    <dgm:cxn modelId="{B11059A3-6839-4211-91FC-70AA94E7817E}" type="presParOf" srcId="{093A22DB-12F3-4E30-A83D-E52464A79F64}" destId="{D69AE3DD-0E11-465D-AC9E-5B757B15DE53}" srcOrd="12" destOrd="0" presId="urn:microsoft.com/office/officeart/2008/layout/LinedList"/>
    <dgm:cxn modelId="{B59D60EC-A127-47D0-8E7B-4DA30029D42D}" type="presParOf" srcId="{093A22DB-12F3-4E30-A83D-E52464A79F64}" destId="{A37AA419-524D-4FCA-B381-129272CFF2F9}" srcOrd="13" destOrd="0" presId="urn:microsoft.com/office/officeart/2008/layout/LinedList"/>
    <dgm:cxn modelId="{54977683-1BFA-424B-B44D-ED3A086F5909}" type="presParOf" srcId="{A37AA419-524D-4FCA-B381-129272CFF2F9}" destId="{BD4F5628-7355-4D5F-9610-BCA77990E286}" srcOrd="0" destOrd="0" presId="urn:microsoft.com/office/officeart/2008/layout/LinedList"/>
    <dgm:cxn modelId="{3B6C2377-3F3F-4CC6-AA8E-9B3C06E4EA8D}" type="presParOf" srcId="{A37AA419-524D-4FCA-B381-129272CFF2F9}" destId="{D5DD6EFE-DF2E-4FE6-8476-B7675231AD7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7E6B9C-CAF6-4F1A-BE43-958B6363D315}">
      <dsp:nvSpPr>
        <dsp:cNvPr id="0" name=""/>
        <dsp:cNvSpPr/>
      </dsp:nvSpPr>
      <dsp:spPr>
        <a:xfrm>
          <a:off x="0" y="0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AB104A-4EC3-447A-AA22-FDEFBD2534DD}">
      <dsp:nvSpPr>
        <dsp:cNvPr id="0" name=""/>
        <dsp:cNvSpPr/>
      </dsp:nvSpPr>
      <dsp:spPr>
        <a:xfrm>
          <a:off x="0" y="0"/>
          <a:ext cx="10554574" cy="1818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The aim of today’s session is to introduce students to offences against the person. </a:t>
          </a:r>
          <a:endParaRPr lang="en-US" sz="3600" kern="1200"/>
        </a:p>
      </dsp:txBody>
      <dsp:txXfrm>
        <a:off x="0" y="0"/>
        <a:ext cx="10554574" cy="1818255"/>
      </dsp:txXfrm>
    </dsp:sp>
    <dsp:sp modelId="{A2028B7A-E05F-4D3B-AEEB-FFC8A61E0CA2}">
      <dsp:nvSpPr>
        <dsp:cNvPr id="0" name=""/>
        <dsp:cNvSpPr/>
      </dsp:nvSpPr>
      <dsp:spPr>
        <a:xfrm>
          <a:off x="0" y="181825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7A8E29-94BD-457E-873F-427A30B97FFA}">
      <dsp:nvSpPr>
        <dsp:cNvPr id="0" name=""/>
        <dsp:cNvSpPr/>
      </dsp:nvSpPr>
      <dsp:spPr>
        <a:xfrm>
          <a:off x="0" y="1818255"/>
          <a:ext cx="10554574" cy="1818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By the end of today’s session students should be able to demonstrate their understanding of offences against the person. </a:t>
          </a:r>
          <a:endParaRPr lang="en-US" sz="3600" kern="1200"/>
        </a:p>
      </dsp:txBody>
      <dsp:txXfrm>
        <a:off x="0" y="1818255"/>
        <a:ext cx="10554574" cy="18182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CD379E-23E2-4C8B-8484-10F00EF81BAB}">
      <dsp:nvSpPr>
        <dsp:cNvPr id="0" name=""/>
        <dsp:cNvSpPr/>
      </dsp:nvSpPr>
      <dsp:spPr>
        <a:xfrm>
          <a:off x="0" y="528"/>
          <a:ext cx="5816600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66F6822-C8B8-48F9-8133-42E17B66EE86}">
      <dsp:nvSpPr>
        <dsp:cNvPr id="0" name=""/>
        <dsp:cNvSpPr/>
      </dsp:nvSpPr>
      <dsp:spPr>
        <a:xfrm>
          <a:off x="0" y="528"/>
          <a:ext cx="5816600" cy="865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Thought to be common law offences. </a:t>
          </a:r>
          <a:endParaRPr lang="en-US" sz="2400" kern="1200"/>
        </a:p>
      </dsp:txBody>
      <dsp:txXfrm>
        <a:off x="0" y="528"/>
        <a:ext cx="5816600" cy="865293"/>
      </dsp:txXfrm>
    </dsp:sp>
    <dsp:sp modelId="{14313C41-42FC-41C7-ABDE-1C82A9A128FE}">
      <dsp:nvSpPr>
        <dsp:cNvPr id="0" name=""/>
        <dsp:cNvSpPr/>
      </dsp:nvSpPr>
      <dsp:spPr>
        <a:xfrm>
          <a:off x="0" y="865821"/>
          <a:ext cx="5816600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D76FA35-65EC-45B9-AB23-5E99E2B0C64C}">
      <dsp:nvSpPr>
        <dsp:cNvPr id="0" name=""/>
        <dsp:cNvSpPr/>
      </dsp:nvSpPr>
      <dsp:spPr>
        <a:xfrm>
          <a:off x="0" y="865821"/>
          <a:ext cx="5816600" cy="865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Because of the case of DPP V Little [ 1992]. </a:t>
          </a:r>
          <a:endParaRPr lang="en-US" sz="2400" kern="1200"/>
        </a:p>
      </dsp:txBody>
      <dsp:txXfrm>
        <a:off x="0" y="865821"/>
        <a:ext cx="5816600" cy="865293"/>
      </dsp:txXfrm>
    </dsp:sp>
    <dsp:sp modelId="{8D0584AA-66B4-467B-9A36-ECC014F143CC}">
      <dsp:nvSpPr>
        <dsp:cNvPr id="0" name=""/>
        <dsp:cNvSpPr/>
      </dsp:nvSpPr>
      <dsp:spPr>
        <a:xfrm>
          <a:off x="0" y="1731115"/>
          <a:ext cx="5816600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F533599-0A15-4A69-B719-FD6E5D42B050}">
      <dsp:nvSpPr>
        <dsp:cNvPr id="0" name=""/>
        <dsp:cNvSpPr/>
      </dsp:nvSpPr>
      <dsp:spPr>
        <a:xfrm>
          <a:off x="0" y="1731115"/>
          <a:ext cx="5816600" cy="865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However, they are offences under statute. </a:t>
          </a:r>
          <a:endParaRPr lang="en-US" sz="2400" kern="1200"/>
        </a:p>
      </dsp:txBody>
      <dsp:txXfrm>
        <a:off x="0" y="1731115"/>
        <a:ext cx="5816600" cy="865293"/>
      </dsp:txXfrm>
    </dsp:sp>
    <dsp:sp modelId="{7ABF8676-2D24-4FC2-A962-190DF1C071CC}">
      <dsp:nvSpPr>
        <dsp:cNvPr id="0" name=""/>
        <dsp:cNvSpPr/>
      </dsp:nvSpPr>
      <dsp:spPr>
        <a:xfrm>
          <a:off x="0" y="2596409"/>
          <a:ext cx="5816600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72B3375-8AEB-49CC-B611-98476B9B3C9C}">
      <dsp:nvSpPr>
        <dsp:cNvPr id="0" name=""/>
        <dsp:cNvSpPr/>
      </dsp:nvSpPr>
      <dsp:spPr>
        <a:xfrm>
          <a:off x="0" y="2596409"/>
          <a:ext cx="5816600" cy="865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Criminal Justice Act 1988 offences. </a:t>
          </a:r>
          <a:endParaRPr lang="en-US" sz="2400" kern="1200"/>
        </a:p>
      </dsp:txBody>
      <dsp:txXfrm>
        <a:off x="0" y="2596409"/>
        <a:ext cx="5816600" cy="865293"/>
      </dsp:txXfrm>
    </dsp:sp>
    <dsp:sp modelId="{352C814C-907A-4240-AFE8-B567D16D2BE8}">
      <dsp:nvSpPr>
        <dsp:cNvPr id="0" name=""/>
        <dsp:cNvSpPr/>
      </dsp:nvSpPr>
      <dsp:spPr>
        <a:xfrm>
          <a:off x="0" y="3461703"/>
          <a:ext cx="5816600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2592DCA-5752-4EF5-B39B-428A03716C54}">
      <dsp:nvSpPr>
        <dsp:cNvPr id="0" name=""/>
        <dsp:cNvSpPr/>
      </dsp:nvSpPr>
      <dsp:spPr>
        <a:xfrm>
          <a:off x="0" y="3461703"/>
          <a:ext cx="5816600" cy="865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Haystead v Chief Constable of Yorkshire [2000]</a:t>
          </a:r>
          <a:endParaRPr lang="en-US" sz="2400" kern="1200"/>
        </a:p>
      </dsp:txBody>
      <dsp:txXfrm>
        <a:off x="0" y="3461703"/>
        <a:ext cx="5816600" cy="86529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32C2EF-EC60-4CEC-8107-9F716801816B}">
      <dsp:nvSpPr>
        <dsp:cNvPr id="0" name=""/>
        <dsp:cNvSpPr/>
      </dsp:nvSpPr>
      <dsp:spPr>
        <a:xfrm>
          <a:off x="0" y="528"/>
          <a:ext cx="5816600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E372C6F-1DEF-43CA-BB83-6F97646FE7FD}">
      <dsp:nvSpPr>
        <dsp:cNvPr id="0" name=""/>
        <dsp:cNvSpPr/>
      </dsp:nvSpPr>
      <dsp:spPr>
        <a:xfrm>
          <a:off x="0" y="528"/>
          <a:ext cx="5816600" cy="618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Assault. </a:t>
          </a:r>
          <a:endParaRPr lang="en-US" sz="2800" kern="1200"/>
        </a:p>
      </dsp:txBody>
      <dsp:txXfrm>
        <a:off x="0" y="528"/>
        <a:ext cx="5816600" cy="618066"/>
      </dsp:txXfrm>
    </dsp:sp>
    <dsp:sp modelId="{FB4C8DAD-53A2-4751-9C4A-D56E7FF7AF0B}">
      <dsp:nvSpPr>
        <dsp:cNvPr id="0" name=""/>
        <dsp:cNvSpPr/>
      </dsp:nvSpPr>
      <dsp:spPr>
        <a:xfrm>
          <a:off x="0" y="618595"/>
          <a:ext cx="5816600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3E6DB5B-4989-4502-9432-66E3A186E467}">
      <dsp:nvSpPr>
        <dsp:cNvPr id="0" name=""/>
        <dsp:cNvSpPr/>
      </dsp:nvSpPr>
      <dsp:spPr>
        <a:xfrm>
          <a:off x="0" y="618595"/>
          <a:ext cx="5816600" cy="618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Battery. </a:t>
          </a:r>
          <a:endParaRPr lang="en-US" sz="2800" kern="1200"/>
        </a:p>
      </dsp:txBody>
      <dsp:txXfrm>
        <a:off x="0" y="618595"/>
        <a:ext cx="5816600" cy="618066"/>
      </dsp:txXfrm>
    </dsp:sp>
    <dsp:sp modelId="{2FD43978-153C-4116-9FC1-42C757FB12A7}">
      <dsp:nvSpPr>
        <dsp:cNvPr id="0" name=""/>
        <dsp:cNvSpPr/>
      </dsp:nvSpPr>
      <dsp:spPr>
        <a:xfrm>
          <a:off x="0" y="1236662"/>
          <a:ext cx="5816600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7921CA0-594A-44EB-910E-53D5FD517B80}">
      <dsp:nvSpPr>
        <dsp:cNvPr id="0" name=""/>
        <dsp:cNvSpPr/>
      </dsp:nvSpPr>
      <dsp:spPr>
        <a:xfrm>
          <a:off x="0" y="1236662"/>
          <a:ext cx="5816600" cy="618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ABH- Actual Bodily Harm. </a:t>
          </a:r>
          <a:endParaRPr lang="en-US" sz="2800" kern="1200"/>
        </a:p>
      </dsp:txBody>
      <dsp:txXfrm>
        <a:off x="0" y="1236662"/>
        <a:ext cx="5816600" cy="618066"/>
      </dsp:txXfrm>
    </dsp:sp>
    <dsp:sp modelId="{A4F4B923-FE6C-4B3D-B810-595FD669B8B1}">
      <dsp:nvSpPr>
        <dsp:cNvPr id="0" name=""/>
        <dsp:cNvSpPr/>
      </dsp:nvSpPr>
      <dsp:spPr>
        <a:xfrm>
          <a:off x="0" y="1854729"/>
          <a:ext cx="5816600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A451E3A-44E1-4140-8BDE-364804029FA2}">
      <dsp:nvSpPr>
        <dsp:cNvPr id="0" name=""/>
        <dsp:cNvSpPr/>
      </dsp:nvSpPr>
      <dsp:spPr>
        <a:xfrm>
          <a:off x="0" y="1854729"/>
          <a:ext cx="5816600" cy="618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GBH without intent. </a:t>
          </a:r>
          <a:endParaRPr lang="en-US" sz="2800" kern="1200"/>
        </a:p>
      </dsp:txBody>
      <dsp:txXfrm>
        <a:off x="0" y="1854729"/>
        <a:ext cx="5816600" cy="618066"/>
      </dsp:txXfrm>
    </dsp:sp>
    <dsp:sp modelId="{94EEBC0A-B81E-48D1-AF55-07A9DF4F9A95}">
      <dsp:nvSpPr>
        <dsp:cNvPr id="0" name=""/>
        <dsp:cNvSpPr/>
      </dsp:nvSpPr>
      <dsp:spPr>
        <a:xfrm>
          <a:off x="0" y="2472795"/>
          <a:ext cx="5816600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AF82711-087A-4229-9465-6580261ED5E5}">
      <dsp:nvSpPr>
        <dsp:cNvPr id="0" name=""/>
        <dsp:cNvSpPr/>
      </dsp:nvSpPr>
      <dsp:spPr>
        <a:xfrm>
          <a:off x="0" y="2472795"/>
          <a:ext cx="5816600" cy="618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GBH with intent. </a:t>
          </a:r>
          <a:endParaRPr lang="en-US" sz="2800" kern="1200"/>
        </a:p>
      </dsp:txBody>
      <dsp:txXfrm>
        <a:off x="0" y="2472795"/>
        <a:ext cx="5816600" cy="618066"/>
      </dsp:txXfrm>
    </dsp:sp>
    <dsp:sp modelId="{DA0BF438-F7B4-4B93-B6D5-6BE2337D4DB7}">
      <dsp:nvSpPr>
        <dsp:cNvPr id="0" name=""/>
        <dsp:cNvSpPr/>
      </dsp:nvSpPr>
      <dsp:spPr>
        <a:xfrm>
          <a:off x="0" y="3090862"/>
          <a:ext cx="5816600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9CA9542-8595-4AF7-A420-A842EEAFC6A4}">
      <dsp:nvSpPr>
        <dsp:cNvPr id="0" name=""/>
        <dsp:cNvSpPr/>
      </dsp:nvSpPr>
      <dsp:spPr>
        <a:xfrm>
          <a:off x="0" y="3090862"/>
          <a:ext cx="5816600" cy="618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Knife Crime. </a:t>
          </a:r>
          <a:endParaRPr lang="en-US" sz="2800" kern="1200"/>
        </a:p>
      </dsp:txBody>
      <dsp:txXfrm>
        <a:off x="0" y="3090862"/>
        <a:ext cx="5816600" cy="618066"/>
      </dsp:txXfrm>
    </dsp:sp>
    <dsp:sp modelId="{D69AE3DD-0E11-465D-AC9E-5B757B15DE53}">
      <dsp:nvSpPr>
        <dsp:cNvPr id="0" name=""/>
        <dsp:cNvSpPr/>
      </dsp:nvSpPr>
      <dsp:spPr>
        <a:xfrm>
          <a:off x="0" y="3708929"/>
          <a:ext cx="5816600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D4F5628-7355-4D5F-9610-BCA77990E286}">
      <dsp:nvSpPr>
        <dsp:cNvPr id="0" name=""/>
        <dsp:cNvSpPr/>
      </dsp:nvSpPr>
      <dsp:spPr>
        <a:xfrm>
          <a:off x="0" y="3708929"/>
          <a:ext cx="5816600" cy="618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Hate Crime </a:t>
          </a:r>
          <a:endParaRPr lang="en-US" sz="2800" kern="1200"/>
        </a:p>
      </dsp:txBody>
      <dsp:txXfrm>
        <a:off x="0" y="3708929"/>
        <a:ext cx="5816600" cy="6180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87DB-EEA1-4B2E-B2EC-069A2988C24A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8BDF-B8C7-4B6A-BE4A-E93E6E022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4134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87DB-EEA1-4B2E-B2EC-069A2988C24A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8BDF-B8C7-4B6A-BE4A-E93E6E022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839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87DB-EEA1-4B2E-B2EC-069A2988C24A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8BDF-B8C7-4B6A-BE4A-E93E6E022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2676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87DB-EEA1-4B2E-B2EC-069A2988C24A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8BDF-B8C7-4B6A-BE4A-E93E6E022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1368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87DB-EEA1-4B2E-B2EC-069A2988C24A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8BDF-B8C7-4B6A-BE4A-E93E6E022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222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87DB-EEA1-4B2E-B2EC-069A2988C24A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8BDF-B8C7-4B6A-BE4A-E93E6E022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5802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87DB-EEA1-4B2E-B2EC-069A2988C24A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8BDF-B8C7-4B6A-BE4A-E93E6E022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294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87DB-EEA1-4B2E-B2EC-069A2988C24A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8BDF-B8C7-4B6A-BE4A-E93E6E022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1211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EAF87DB-EEA1-4B2E-B2EC-069A2988C24A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CE5D8BDF-B8C7-4B6A-BE4A-E93E6E022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383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87DB-EEA1-4B2E-B2EC-069A2988C24A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8BDF-B8C7-4B6A-BE4A-E93E6E022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2877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87DB-EEA1-4B2E-B2EC-069A2988C24A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8BDF-B8C7-4B6A-BE4A-E93E6E022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4657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87DB-EEA1-4B2E-B2EC-069A2988C24A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8BDF-B8C7-4B6A-BE4A-E93E6E022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024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87DB-EEA1-4B2E-B2EC-069A2988C24A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8BDF-B8C7-4B6A-BE4A-E93E6E022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5113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87DB-EEA1-4B2E-B2EC-069A2988C24A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8BDF-B8C7-4B6A-BE4A-E93E6E022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200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EAF87DB-EEA1-4B2E-B2EC-069A2988C24A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CE5D8BDF-B8C7-4B6A-BE4A-E93E6E022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3480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media9.m4a"/><Relationship Id="rId3" Type="http://schemas.microsoft.com/office/2007/relationships/media" Target="../media/media7.m4a"/><Relationship Id="rId7" Type="http://schemas.microsoft.com/office/2007/relationships/media" Target="../media/media9.m4a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audio" Target="../media/media8.m4a"/><Relationship Id="rId5" Type="http://schemas.microsoft.com/office/2007/relationships/media" Target="../media/media8.m4a"/><Relationship Id="rId10" Type="http://schemas.openxmlformats.org/officeDocument/2006/relationships/image" Target="../media/image2.png"/><Relationship Id="rId4" Type="http://schemas.openxmlformats.org/officeDocument/2006/relationships/audio" Target="../media/media7.m4a"/><Relationship Id="rId9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microsoft.com/office/2007/relationships/media" Target="../media/media12.m4a"/><Relationship Id="rId7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audio" Target="../media/media13.m4a"/><Relationship Id="rId5" Type="http://schemas.microsoft.com/office/2007/relationships/media" Target="../media/media13.m4a"/><Relationship Id="rId4" Type="http://schemas.openxmlformats.org/officeDocument/2006/relationships/audio" Target="../media/media12.m4a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58965-9DF6-885B-7BBF-FCBD0812A10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7200" i="1" u="sng" dirty="0"/>
              <a:t>Offences against the person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64C0C8-36C7-F14F-5182-AF271DAF488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Zita Draper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8A7D988-AF12-199A-DEAB-FDD7BA5CE0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150" y="5965166"/>
            <a:ext cx="692989" cy="692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1532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00"/>
    </mc:Choice>
    <mc:Fallback xmlns="">
      <p:transition spd="slow" advTm="75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29B1D-3D0D-0ED1-E13C-74841C0F7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3260" y="429935"/>
            <a:ext cx="10571998" cy="970450"/>
          </a:xfrm>
        </p:spPr>
        <p:txBody>
          <a:bodyPr/>
          <a:lstStyle/>
          <a:p>
            <a:pPr algn="ctr"/>
            <a:r>
              <a:rPr lang="en-GB" sz="6000" i="1" u="sng" dirty="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45555-D09B-81E7-4593-587F16FFC0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Aims and Learning Objectives. </a:t>
            </a:r>
          </a:p>
          <a:p>
            <a:r>
              <a:rPr lang="en-GB" dirty="0"/>
              <a:t>Assault,</a:t>
            </a:r>
          </a:p>
          <a:p>
            <a:r>
              <a:rPr lang="en-GB" dirty="0"/>
              <a:t>Battery. </a:t>
            </a:r>
          </a:p>
          <a:p>
            <a:r>
              <a:rPr lang="en-GB" dirty="0"/>
              <a:t>ABH </a:t>
            </a:r>
          </a:p>
          <a:p>
            <a:r>
              <a:rPr lang="en-GB" dirty="0"/>
              <a:t>GHB </a:t>
            </a:r>
          </a:p>
          <a:p>
            <a:r>
              <a:rPr lang="en-GB" dirty="0"/>
              <a:t>GHB with intent. </a:t>
            </a:r>
          </a:p>
          <a:p>
            <a:r>
              <a:rPr lang="en-GB" dirty="0"/>
              <a:t>Activities. </a:t>
            </a:r>
          </a:p>
          <a:p>
            <a:r>
              <a:rPr lang="en-GB" dirty="0"/>
              <a:t>Summary. </a:t>
            </a:r>
          </a:p>
          <a:p>
            <a:r>
              <a:rPr lang="en-GB" dirty="0"/>
              <a:t>Thank you, any questions?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28B8E4E-1F9B-43AD-E448-5EF1EA9BD2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12820" y="5928852"/>
            <a:ext cx="469351" cy="469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6034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798"/>
    </mc:Choice>
    <mc:Fallback xmlns="">
      <p:transition spd="slow" advTm="317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79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3467A8-21D6-3B44-750D-5B496B45D7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Aims and Learning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10132E-8974-E142-B36D-54A05F728FB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DEB35FA-2F43-F6BE-B753-9E43F88799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28599" y="5958348"/>
            <a:ext cx="653845" cy="653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0076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921"/>
    </mc:Choice>
    <mc:Fallback xmlns="">
      <p:transition spd="slow" advTm="119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92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322B77-FA16-4D4E-BAA6-811C61DB3E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A6EF34F-3BAD-4CD8-B05E-03BA773AE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1050631" y="1050634"/>
            <a:ext cx="6857997" cy="4756735"/>
          </a:xfrm>
          <a:custGeom>
            <a:avLst/>
            <a:gdLst>
              <a:gd name="connsiteX0" fmla="*/ 6857997 w 6857997"/>
              <a:gd name="connsiteY0" fmla="*/ 0 h 4756735"/>
              <a:gd name="connsiteX1" fmla="*/ 6857997 w 6857997"/>
              <a:gd name="connsiteY1" fmla="*/ 4458285 h 4756735"/>
              <a:gd name="connsiteX2" fmla="*/ 4861980 w 6857997"/>
              <a:gd name="connsiteY2" fmla="*/ 4458285 h 4756735"/>
              <a:gd name="connsiteX3" fmla="*/ 4480980 w 6857997"/>
              <a:gd name="connsiteY3" fmla="*/ 4744036 h 4756735"/>
              <a:gd name="connsiteX4" fmla="*/ 4472514 w 6857997"/>
              <a:gd name="connsiteY4" fmla="*/ 4747210 h 4756735"/>
              <a:gd name="connsiteX5" fmla="*/ 4459814 w 6857997"/>
              <a:gd name="connsiteY5" fmla="*/ 4751973 h 4756735"/>
              <a:gd name="connsiteX6" fmla="*/ 4447114 w 6857997"/>
              <a:gd name="connsiteY6" fmla="*/ 4756735 h 4756735"/>
              <a:gd name="connsiteX7" fmla="*/ 4436530 w 6857997"/>
              <a:gd name="connsiteY7" fmla="*/ 4756735 h 4756735"/>
              <a:gd name="connsiteX8" fmla="*/ 4423830 w 6857997"/>
              <a:gd name="connsiteY8" fmla="*/ 4756735 h 4756735"/>
              <a:gd name="connsiteX9" fmla="*/ 4413247 w 6857997"/>
              <a:gd name="connsiteY9" fmla="*/ 4751973 h 4756735"/>
              <a:gd name="connsiteX10" fmla="*/ 4400547 w 6857997"/>
              <a:gd name="connsiteY10" fmla="*/ 4747210 h 4756735"/>
              <a:gd name="connsiteX11" fmla="*/ 4392080 w 6857997"/>
              <a:gd name="connsiteY11" fmla="*/ 4744036 h 4756735"/>
              <a:gd name="connsiteX12" fmla="*/ 4011080 w 6857997"/>
              <a:gd name="connsiteY12" fmla="*/ 4458285 h 4756735"/>
              <a:gd name="connsiteX13" fmla="*/ 0 w 6857997"/>
              <a:gd name="connsiteY13" fmla="*/ 4458285 h 4756735"/>
              <a:gd name="connsiteX14" fmla="*/ 1 w 6857997"/>
              <a:gd name="connsiteY14" fmla="*/ 0 h 4756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857997" h="4756735">
                <a:moveTo>
                  <a:pt x="6857997" y="0"/>
                </a:moveTo>
                <a:lnTo>
                  <a:pt x="6857997" y="4458285"/>
                </a:lnTo>
                <a:lnTo>
                  <a:pt x="4861980" y="4458285"/>
                </a:lnTo>
                <a:lnTo>
                  <a:pt x="4480980" y="4744036"/>
                </a:lnTo>
                <a:lnTo>
                  <a:pt x="4472514" y="4747210"/>
                </a:lnTo>
                <a:lnTo>
                  <a:pt x="4459814" y="4751973"/>
                </a:lnTo>
                <a:lnTo>
                  <a:pt x="4447114" y="4756735"/>
                </a:lnTo>
                <a:lnTo>
                  <a:pt x="4436530" y="4756735"/>
                </a:lnTo>
                <a:lnTo>
                  <a:pt x="4423830" y="4756735"/>
                </a:lnTo>
                <a:lnTo>
                  <a:pt x="4413247" y="4751973"/>
                </a:lnTo>
                <a:lnTo>
                  <a:pt x="4400547" y="4747210"/>
                </a:lnTo>
                <a:lnTo>
                  <a:pt x="4392080" y="4744036"/>
                </a:lnTo>
                <a:lnTo>
                  <a:pt x="4011080" y="4458285"/>
                </a:lnTo>
                <a:lnTo>
                  <a:pt x="0" y="4458285"/>
                </a:lnTo>
                <a:lnTo>
                  <a:pt x="1" y="0"/>
                </a:lnTo>
                <a:close/>
              </a:path>
            </a:pathLst>
          </a:custGeom>
          <a:solidFill>
            <a:schemeClr val="accent1"/>
          </a:solid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0BEE0D-80AE-7AB1-371A-C7830C903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918252"/>
            <a:ext cx="3365439" cy="3997635"/>
          </a:xfrm>
        </p:spPr>
        <p:txBody>
          <a:bodyPr anchor="t">
            <a:normAutofit/>
          </a:bodyPr>
          <a:lstStyle/>
          <a:p>
            <a:pPr algn="ctr"/>
            <a:r>
              <a:rPr lang="en-GB" sz="4800" i="1" u="sng" dirty="0"/>
              <a:t>Assault and Battery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D851E2-4089-650C-FF58-D56AEC2072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0659670"/>
              </p:ext>
            </p:extLst>
          </p:nvPr>
        </p:nvGraphicFramePr>
        <p:xfrm>
          <a:off x="5556250" y="1262063"/>
          <a:ext cx="5816600" cy="4327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85347E0-2692-1F88-8364-CD7A5FAC85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69651" y="6119004"/>
            <a:ext cx="602411" cy="602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7891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964"/>
    </mc:Choice>
    <mc:Fallback xmlns="">
      <p:transition spd="slow" advTm="379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96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FF3DF-586E-10A2-F497-9469B9722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Battery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DE42A-5799-5BD8-8D79-83D6B0BB80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Definition; R v Rolfe (1952) - </a:t>
            </a:r>
            <a:r>
              <a:rPr lang="en-GB" sz="2000" b="0" i="0" dirty="0">
                <a:effectLst/>
              </a:rPr>
              <a:t>Battery is the intentional or reckless infliction of unlawful personal violence upon the victim.</a:t>
            </a:r>
            <a:endParaRPr lang="en-GB" dirty="0"/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/>
              <a:t>Actus Reus; Unlawful Personal Violence/ Result of the defendants conduct.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 err="1"/>
              <a:t>Mens</a:t>
            </a:r>
            <a:r>
              <a:rPr lang="en-GB" dirty="0"/>
              <a:t> Rea; Cannot be committed via an omission. Intention or recklessness. </a:t>
            </a:r>
          </a:p>
          <a:p>
            <a:pPr>
              <a:lnSpc>
                <a:spcPct val="200000"/>
              </a:lnSpc>
            </a:pPr>
            <a:r>
              <a:rPr lang="en-GB" dirty="0"/>
              <a:t>Important case law; Santana Bermudez v DPP [2004]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33C6347-EAE1-FD72-83D0-B151E64DB0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9417" y="5645108"/>
            <a:ext cx="970450" cy="970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6784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8895"/>
    </mc:Choice>
    <mc:Fallback xmlns="">
      <p:transition spd="slow" advTm="2688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889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6FF6E-BC58-3D83-2F3E-201188E391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Assault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31E730-F2DA-3446-0272-AD1C38E946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Definition; R v Fagan [1968] ‘’ </a:t>
            </a:r>
            <a:r>
              <a:rPr lang="en-GB" sz="2000" b="0" i="0" dirty="0">
                <a:effectLst/>
              </a:rPr>
              <a:t>The defendant commits an assault where they intentionally or recklessly cause the victim to apprehend immediate unlawful personal violence’’</a:t>
            </a:r>
            <a:endParaRPr lang="en-GB" sz="2000" dirty="0"/>
          </a:p>
          <a:p>
            <a:pPr>
              <a:lnSpc>
                <a:spcPct val="200000"/>
              </a:lnSpc>
            </a:pPr>
            <a:r>
              <a:rPr lang="en-GB" dirty="0"/>
              <a:t>Actus Reus; Unlawful personal Violence/ Apprehension. </a:t>
            </a:r>
          </a:p>
          <a:p>
            <a:pPr>
              <a:lnSpc>
                <a:spcPct val="200000"/>
              </a:lnSpc>
            </a:pPr>
            <a:r>
              <a:rPr lang="en-GB" dirty="0"/>
              <a:t>Men’s Rea; Intention or recklessness. </a:t>
            </a:r>
          </a:p>
          <a:p>
            <a:pPr>
              <a:lnSpc>
                <a:spcPct val="200000"/>
              </a:lnSpc>
            </a:pPr>
            <a:r>
              <a:rPr lang="en-GB" dirty="0"/>
              <a:t>Important case law; Ireland v Burstow [1998]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04A1BBA-59CD-4F15-3B24-A06B9DFC59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79291" y="5774550"/>
            <a:ext cx="753096" cy="753096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F2003E2-C451-5962-E8B8-BBBE7D29EDB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456410" y="5774550"/>
            <a:ext cx="830826" cy="830826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15DB747-70D5-A0B5-A1CB-67B8A3BE709B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7173931" y="5803550"/>
            <a:ext cx="779345" cy="779345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1EA7A7A-18EE-4C71-D57E-921AB502B620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681714" y="5774550"/>
            <a:ext cx="753096" cy="753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8408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9032"/>
    </mc:Choice>
    <mc:Fallback xmlns="">
      <p:transition spd="slow" advTm="1590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90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59032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8410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43134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7032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13461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7126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F69E00-430C-AAD7-DD6B-A5797733AB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i="1" u="sng" dirty="0"/>
              <a:t>Assault occasioning actual bodily harm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2326D4-90C6-54A3-CE48-4B699A7DB5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Definition; S. 47 of the Offences Against the Persons Act 1861. </a:t>
            </a:r>
          </a:p>
          <a:p>
            <a:pPr>
              <a:lnSpc>
                <a:spcPct val="200000"/>
              </a:lnSpc>
            </a:pPr>
            <a:r>
              <a:rPr lang="en-GB" dirty="0"/>
              <a:t>Actus Reus; Assault or battery. </a:t>
            </a:r>
          </a:p>
          <a:p>
            <a:pPr>
              <a:lnSpc>
                <a:spcPct val="200000"/>
              </a:lnSpc>
            </a:pPr>
            <a:r>
              <a:rPr lang="en-GB" dirty="0"/>
              <a:t>Men’s Rea; Intention or recklessness. </a:t>
            </a:r>
          </a:p>
          <a:p>
            <a:pPr>
              <a:lnSpc>
                <a:spcPct val="200000"/>
              </a:lnSpc>
            </a:pPr>
            <a:r>
              <a:rPr lang="en-GB" dirty="0"/>
              <a:t>Important case law; R v Chan Fook.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E7B4266-30B6-DCB6-4FBC-4D9CA419E5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1411" y="5722374"/>
            <a:ext cx="895524" cy="895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2207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8529"/>
    </mc:Choice>
    <mc:Fallback xmlns="">
      <p:transition spd="slow" advTm="2285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167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140A4-1DB9-351C-63B7-54D47968A1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Wounding and inflicting GBH without intent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FCF829-A235-40DC-4182-54F2B631FB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Definition; S.20 of the Offences Against the Persons Act 1861. </a:t>
            </a:r>
          </a:p>
          <a:p>
            <a:pPr>
              <a:lnSpc>
                <a:spcPct val="200000"/>
              </a:lnSpc>
            </a:pPr>
            <a:r>
              <a:rPr lang="en-GB" dirty="0"/>
              <a:t>Actus Reus; Wound or GBH another individual (Human Being). </a:t>
            </a:r>
          </a:p>
          <a:p>
            <a:pPr>
              <a:lnSpc>
                <a:spcPct val="200000"/>
              </a:lnSpc>
            </a:pPr>
            <a:r>
              <a:rPr lang="en-GB" dirty="0"/>
              <a:t>Men’s Rea; Intention/ Recklessness. </a:t>
            </a:r>
          </a:p>
          <a:p>
            <a:pPr>
              <a:lnSpc>
                <a:spcPct val="200000"/>
              </a:lnSpc>
            </a:pPr>
            <a:r>
              <a:rPr lang="en-GB" dirty="0"/>
              <a:t>Important case law; R v Golding [2014].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6EEE5C1-BFB7-7129-771C-52602D889D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68710" y="5619135"/>
            <a:ext cx="904568" cy="904568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0F62742-E057-D01A-7175-7B33C8C3CF7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264325" y="5606220"/>
            <a:ext cx="904568" cy="904568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A1DB939-E68C-6806-0990-91CBEFB251A1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468264" y="5533267"/>
            <a:ext cx="977521" cy="977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11021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490"/>
    </mc:Choice>
    <mc:Fallback>
      <p:transition spd="slow" advTm="284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49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849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1367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42169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934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2FAAC-F5C3-BFB4-6D85-DC98B31805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Wounding and inflicting GBH with intent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4C6D6B-A875-23AE-27DA-0CF79BAE30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Definition; S.18 of the Offences Against the Persons Act 1861. </a:t>
            </a:r>
          </a:p>
          <a:p>
            <a:pPr>
              <a:lnSpc>
                <a:spcPct val="200000"/>
              </a:lnSpc>
            </a:pPr>
            <a:r>
              <a:rPr lang="en-GB" dirty="0"/>
              <a:t>Actus Reus; Unlawful. Wound or cause GBH. </a:t>
            </a:r>
          </a:p>
          <a:p>
            <a:pPr>
              <a:lnSpc>
                <a:spcPct val="200000"/>
              </a:lnSpc>
            </a:pPr>
            <a:r>
              <a:rPr lang="en-GB" dirty="0"/>
              <a:t>Men’s Rea; Intention. </a:t>
            </a:r>
          </a:p>
          <a:p>
            <a:pPr>
              <a:lnSpc>
                <a:spcPct val="200000"/>
              </a:lnSpc>
            </a:pPr>
            <a:r>
              <a:rPr lang="en-GB" dirty="0"/>
              <a:t>Important case law; R v Taylor [2009]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ADC3E6C-9960-4D02-1B33-ACC0309058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02342" y="5963265"/>
            <a:ext cx="781664" cy="781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8694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0869"/>
    </mc:Choice>
    <mc:Fallback>
      <p:transition spd="slow" advTm="908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86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C1EC29-2675-2670-C8C9-B8FFE2596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Consent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324DF3-F7C2-68C0-7E2E-A955B72AD8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 v Brown [1994] – Laid down the test for consent. </a:t>
            </a:r>
          </a:p>
          <a:p>
            <a:r>
              <a:rPr lang="en-GB" dirty="0"/>
              <a:t>Is it in the Public interest? </a:t>
            </a:r>
          </a:p>
          <a:p>
            <a:r>
              <a:rPr lang="en-GB" dirty="0"/>
              <a:t>Sports activities – Consent? </a:t>
            </a:r>
          </a:p>
          <a:p>
            <a:r>
              <a:rPr lang="en-GB" dirty="0"/>
              <a:t>Medical Treatment – Female Genital Mutilation. </a:t>
            </a:r>
          </a:p>
          <a:p>
            <a:r>
              <a:rPr lang="en-GB" dirty="0"/>
              <a:t>Religion. </a:t>
            </a:r>
          </a:p>
          <a:p>
            <a:r>
              <a:rPr lang="en-GB" dirty="0"/>
              <a:t>Therapeutic. </a:t>
            </a:r>
          </a:p>
          <a:p>
            <a:r>
              <a:rPr lang="en-GB" dirty="0"/>
              <a:t>Consent cannot be given in certain circumstances.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406787E-28B3-C8D9-227F-06BE5FF962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1885" y="6005422"/>
            <a:ext cx="692989" cy="692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15052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6744"/>
    </mc:Choice>
    <mc:Fallback>
      <p:transition spd="slow" advTm="2767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67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2BB4D-7BB7-0A4E-FBB3-4DBEFA18A1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i="1" u="sng" dirty="0"/>
              <a:t>Week Beginning the 13</a:t>
            </a:r>
            <a:r>
              <a:rPr lang="en-GB" sz="4400" i="1" u="sng" baseline="30000" dirty="0"/>
              <a:t>th</a:t>
            </a:r>
            <a:r>
              <a:rPr lang="en-GB" sz="4400" i="1" u="sng" dirty="0"/>
              <a:t> of March 2023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691B90-E02A-6BDA-5665-2DD8D7A319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Employability week. </a:t>
            </a:r>
          </a:p>
          <a:p>
            <a:endParaRPr lang="en-GB" dirty="0"/>
          </a:p>
          <a:p>
            <a:r>
              <a:rPr lang="en-GB" dirty="0"/>
              <a:t>You are expected to attend. </a:t>
            </a:r>
          </a:p>
          <a:p>
            <a:endParaRPr lang="en-GB" dirty="0"/>
          </a:p>
          <a:p>
            <a:r>
              <a:rPr lang="en-GB" dirty="0"/>
              <a:t>Links will be sent in </a:t>
            </a:r>
            <a:r>
              <a:rPr lang="en-GB"/>
              <a:t>due course.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15620EF-CB02-62DE-4B73-A1696DB3FA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4429" y="5858798"/>
            <a:ext cx="856448" cy="856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7615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330"/>
    </mc:Choice>
    <mc:Fallback xmlns="">
      <p:transition spd="slow" advTm="183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3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322B77-FA16-4D4E-BAA6-811C61DB3E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A6EF34F-3BAD-4CD8-B05E-03BA773AE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1050631" y="1050634"/>
            <a:ext cx="6857997" cy="4756735"/>
          </a:xfrm>
          <a:custGeom>
            <a:avLst/>
            <a:gdLst>
              <a:gd name="connsiteX0" fmla="*/ 6857997 w 6857997"/>
              <a:gd name="connsiteY0" fmla="*/ 0 h 4756735"/>
              <a:gd name="connsiteX1" fmla="*/ 6857997 w 6857997"/>
              <a:gd name="connsiteY1" fmla="*/ 4458285 h 4756735"/>
              <a:gd name="connsiteX2" fmla="*/ 4861980 w 6857997"/>
              <a:gd name="connsiteY2" fmla="*/ 4458285 h 4756735"/>
              <a:gd name="connsiteX3" fmla="*/ 4480980 w 6857997"/>
              <a:gd name="connsiteY3" fmla="*/ 4744036 h 4756735"/>
              <a:gd name="connsiteX4" fmla="*/ 4472514 w 6857997"/>
              <a:gd name="connsiteY4" fmla="*/ 4747210 h 4756735"/>
              <a:gd name="connsiteX5" fmla="*/ 4459814 w 6857997"/>
              <a:gd name="connsiteY5" fmla="*/ 4751973 h 4756735"/>
              <a:gd name="connsiteX6" fmla="*/ 4447114 w 6857997"/>
              <a:gd name="connsiteY6" fmla="*/ 4756735 h 4756735"/>
              <a:gd name="connsiteX7" fmla="*/ 4436530 w 6857997"/>
              <a:gd name="connsiteY7" fmla="*/ 4756735 h 4756735"/>
              <a:gd name="connsiteX8" fmla="*/ 4423830 w 6857997"/>
              <a:gd name="connsiteY8" fmla="*/ 4756735 h 4756735"/>
              <a:gd name="connsiteX9" fmla="*/ 4413247 w 6857997"/>
              <a:gd name="connsiteY9" fmla="*/ 4751973 h 4756735"/>
              <a:gd name="connsiteX10" fmla="*/ 4400547 w 6857997"/>
              <a:gd name="connsiteY10" fmla="*/ 4747210 h 4756735"/>
              <a:gd name="connsiteX11" fmla="*/ 4392080 w 6857997"/>
              <a:gd name="connsiteY11" fmla="*/ 4744036 h 4756735"/>
              <a:gd name="connsiteX12" fmla="*/ 4011080 w 6857997"/>
              <a:gd name="connsiteY12" fmla="*/ 4458285 h 4756735"/>
              <a:gd name="connsiteX13" fmla="*/ 0 w 6857997"/>
              <a:gd name="connsiteY13" fmla="*/ 4458285 h 4756735"/>
              <a:gd name="connsiteX14" fmla="*/ 1 w 6857997"/>
              <a:gd name="connsiteY14" fmla="*/ 0 h 4756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857997" h="4756735">
                <a:moveTo>
                  <a:pt x="6857997" y="0"/>
                </a:moveTo>
                <a:lnTo>
                  <a:pt x="6857997" y="4458285"/>
                </a:lnTo>
                <a:lnTo>
                  <a:pt x="4861980" y="4458285"/>
                </a:lnTo>
                <a:lnTo>
                  <a:pt x="4480980" y="4744036"/>
                </a:lnTo>
                <a:lnTo>
                  <a:pt x="4472514" y="4747210"/>
                </a:lnTo>
                <a:lnTo>
                  <a:pt x="4459814" y="4751973"/>
                </a:lnTo>
                <a:lnTo>
                  <a:pt x="4447114" y="4756735"/>
                </a:lnTo>
                <a:lnTo>
                  <a:pt x="4436530" y="4756735"/>
                </a:lnTo>
                <a:lnTo>
                  <a:pt x="4423830" y="4756735"/>
                </a:lnTo>
                <a:lnTo>
                  <a:pt x="4413247" y="4751973"/>
                </a:lnTo>
                <a:lnTo>
                  <a:pt x="4400547" y="4747210"/>
                </a:lnTo>
                <a:lnTo>
                  <a:pt x="4392080" y="4744036"/>
                </a:lnTo>
                <a:lnTo>
                  <a:pt x="4011080" y="4458285"/>
                </a:lnTo>
                <a:lnTo>
                  <a:pt x="0" y="4458285"/>
                </a:lnTo>
                <a:lnTo>
                  <a:pt x="1" y="0"/>
                </a:lnTo>
                <a:close/>
              </a:path>
            </a:pathLst>
          </a:custGeom>
          <a:solidFill>
            <a:schemeClr val="accent1"/>
          </a:solid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FFE685-F9CE-4B13-A361-15D384241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792" y="2585361"/>
            <a:ext cx="3800159" cy="1170005"/>
          </a:xfrm>
        </p:spPr>
        <p:txBody>
          <a:bodyPr anchor="t">
            <a:normAutofit/>
          </a:bodyPr>
          <a:lstStyle/>
          <a:p>
            <a:r>
              <a:rPr lang="en-GB" sz="6000" i="1" u="sng" dirty="0"/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B3E44E-616A-75E2-F0F7-94B1A40BA4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1967204"/>
              </p:ext>
            </p:extLst>
          </p:nvPr>
        </p:nvGraphicFramePr>
        <p:xfrm>
          <a:off x="5556250" y="1262063"/>
          <a:ext cx="5816600" cy="4327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88F9389-CF56-3D84-B54B-8BFDB7DB48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6391" y="6021238"/>
            <a:ext cx="723181" cy="723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3319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847"/>
    </mc:Choice>
    <mc:Fallback xmlns="">
      <p:transition spd="slow" advTm="298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84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D11F001-20DD-2B47-FAE8-625E6E24C75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7200" i="1" u="sng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FD7CDFE-78AC-356F-E486-DD43031FDBA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Any questions?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5F1369E-32A0-AC4C-ECBF-F41C618DA9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2400" y="6049992"/>
            <a:ext cx="700178" cy="700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1812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948"/>
    </mc:Choice>
    <mc:Fallback xmlns="">
      <p:transition spd="slow" advTm="99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4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0</TotalTime>
  <Words>470</Words>
  <Application>Microsoft Office PowerPoint</Application>
  <PresentationFormat>Widescreen</PresentationFormat>
  <Paragraphs>70</Paragraphs>
  <Slides>13</Slides>
  <Notes>0</Notes>
  <HiddenSlides>0</HiddenSlides>
  <MMClips>18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Century Gothic</vt:lpstr>
      <vt:lpstr>Wingdings 2</vt:lpstr>
      <vt:lpstr>Quotable</vt:lpstr>
      <vt:lpstr>Offences against the person </vt:lpstr>
      <vt:lpstr>Content</vt:lpstr>
      <vt:lpstr>Aims and Learning Objectives</vt:lpstr>
      <vt:lpstr>Assault and Battery</vt:lpstr>
      <vt:lpstr>Battery</vt:lpstr>
      <vt:lpstr>Assault </vt:lpstr>
      <vt:lpstr>Assault occasioning actual bodily harm</vt:lpstr>
      <vt:lpstr>Wounding and inflicting GBH without intent</vt:lpstr>
      <vt:lpstr>Wounding and inflicting GBH with intent </vt:lpstr>
      <vt:lpstr>Consent </vt:lpstr>
      <vt:lpstr>Week Beginning the 13th of March 2023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Offences against the person </dc:title>
  <dc:creator>Zita Draper</dc:creator>
  <cp:lastModifiedBy>Zita Draper</cp:lastModifiedBy>
  <cp:revision>5</cp:revision>
  <dcterms:created xsi:type="dcterms:W3CDTF">2023-02-27T18:47:50Z</dcterms:created>
  <dcterms:modified xsi:type="dcterms:W3CDTF">2023-04-06T09:54:38Z</dcterms:modified>
</cp:coreProperties>
</file>