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8" r:id="rId15"/>
    <p:sldId id="265" r:id="rId16"/>
    <p:sldId id="266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914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481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0820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718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50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1205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914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354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227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9777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6157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5B950-681D-4A9C-874A-473B6ED5ADD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80CC2D9-E2CB-4304-9260-D5539FEF04B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363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coveralia.com/caratulas/Michael-Jackson-One-Night-In-Japan-Frontal.php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FDDE5-7441-0815-719D-429568D212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/>
              <a:t>REFLECTIVE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672298-20AB-C836-55C0-9B25A96CA4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Presented by Emma Beynon.</a:t>
            </a:r>
          </a:p>
          <a:p>
            <a:r>
              <a:rPr lang="en-GB" dirty="0"/>
              <a:t>2542679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9B2DAF-56E6-129C-7B86-CC3815DA6FDE}"/>
              </a:ext>
            </a:extLst>
          </p:cNvPr>
          <p:cNvSpPr txBox="1"/>
          <p:nvPr/>
        </p:nvSpPr>
        <p:spPr>
          <a:xfrm>
            <a:off x="1700981" y="570271"/>
            <a:ext cx="6440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Skills for Business</a:t>
            </a:r>
          </a:p>
        </p:txBody>
      </p:sp>
    </p:spTree>
    <p:extLst>
      <p:ext uri="{BB962C8B-B14F-4D97-AF65-F5344CB8AC3E}">
        <p14:creationId xmlns:p14="http://schemas.microsoft.com/office/powerpoint/2010/main" val="3597178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300AE-9D03-DBB9-E155-84E1C4BFE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u="sng" dirty="0"/>
              <a:t>WHAT I HAVE LEARNED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FDDE1-EB9B-2561-608F-ECCF8B62C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GB" dirty="0"/>
              <a:t>MICROSOFT WORD</a:t>
            </a:r>
          </a:p>
          <a:p>
            <a:r>
              <a:rPr lang="en-GB" dirty="0"/>
              <a:t>EXCEL SPREADSHEETS</a:t>
            </a:r>
          </a:p>
          <a:p>
            <a:r>
              <a:rPr lang="en-GB" dirty="0"/>
              <a:t>POWERPOINT</a:t>
            </a:r>
          </a:p>
          <a:p>
            <a:r>
              <a:rPr lang="en-GB" dirty="0"/>
              <a:t>DIGITAL SKILLS</a:t>
            </a:r>
          </a:p>
        </p:txBody>
      </p:sp>
    </p:spTree>
    <p:extLst>
      <p:ext uri="{BB962C8B-B14F-4D97-AF65-F5344CB8AC3E}">
        <p14:creationId xmlns:p14="http://schemas.microsoft.com/office/powerpoint/2010/main" val="1356934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49DD5-079D-9EE6-52AD-60514FDC0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MICROSOFT WORD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499816-25A6-CFB9-9831-3FCF7AC159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During this module I Improved my Microsoft word skills.  I learned how to change fonts , add headings and save my work correctly.  I also learned how to use spell check and this has improved my confidence using word, because when I started 10 weeks ago I didn’t know how to turn my laptop off .  Now I am confident using word.</a:t>
            </a:r>
          </a:p>
        </p:txBody>
      </p:sp>
    </p:spTree>
    <p:extLst>
      <p:ext uri="{BB962C8B-B14F-4D97-AF65-F5344CB8AC3E}">
        <p14:creationId xmlns:p14="http://schemas.microsoft.com/office/powerpoint/2010/main" val="2297518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C1307-765F-23C8-6EE0-6B8EC4CF6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br>
              <a:rPr lang="en-US" sz="3300"/>
            </a:br>
            <a:r>
              <a:rPr lang="en-US" sz="3300"/>
              <a:t>POWER POINT</a:t>
            </a:r>
            <a:br>
              <a:rPr lang="en-US" sz="3300"/>
            </a:br>
            <a:endParaRPr lang="en-US" sz="330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50" name="Group 49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69AA288-14B1-E6C2-5359-FB23EC0039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455272" y="878163"/>
            <a:ext cx="6615582" cy="4357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471C7E-5760-6F76-C1E9-0FBF5BAAE4DF}"/>
              </a:ext>
            </a:extLst>
          </p:cNvPr>
          <p:cNvSpPr txBox="1"/>
          <p:nvPr/>
        </p:nvSpPr>
        <p:spPr>
          <a:xfrm>
            <a:off x="3917442" y="5607558"/>
            <a:ext cx="435711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coveralia.com/caratulas/Michael-Jackson-One-Night-In-Japan-Frontal.ph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8711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DA5AE-E25A-B662-CEE3-2F3F92E5E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POWER 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D7A23-DB89-7494-9D37-327B8D1E5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this module I improved my Power Point skills.  I Learned how to create slides, add text and images and use different designs.  I also learned how to make presentations look professional and engaging for people.  These skills will help me with future assignments, presentations and in my career.  I really enjoyed learning Power Point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672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58EFD-F4F9-FD10-7F8A-51A12B7C7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EXCEL SPREADSHEETS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11916-CD8F-4AA7-6FC3-B0EF8E714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At the beginning of the module, I was unsure how to use Excel and found spreadsheets confusing .  I did not know anything about it and have never used this in my life .  This is something that I didn’t enjoy doing as I just didn’t get it at all.  But </a:t>
            </a:r>
            <a:r>
              <a:rPr lang="en-GB" b="1" dirty="0" err="1"/>
              <a:t>im</a:t>
            </a:r>
            <a:r>
              <a:rPr lang="en-GB" b="1" dirty="0"/>
              <a:t> sure if I was to continue to use Excel that I would get a beta understanding  and be more confident to use it in the future .</a:t>
            </a:r>
          </a:p>
        </p:txBody>
      </p:sp>
    </p:spTree>
    <p:extLst>
      <p:ext uri="{BB962C8B-B14F-4D97-AF65-F5344CB8AC3E}">
        <p14:creationId xmlns:p14="http://schemas.microsoft.com/office/powerpoint/2010/main" val="580345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4B3CA-8CB5-960E-5B60-993BD78D9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4C221-990D-B2E4-7DDE-4558F5F43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During this module I Improved my Digital Skills and confidence while using my laptop.  I learned how to find information and use Harvard referencing. These skills will help my University studies and also my career .</a:t>
            </a:r>
          </a:p>
        </p:txBody>
      </p:sp>
    </p:spTree>
    <p:extLst>
      <p:ext uri="{BB962C8B-B14F-4D97-AF65-F5344CB8AC3E}">
        <p14:creationId xmlns:p14="http://schemas.microsoft.com/office/powerpoint/2010/main" val="786762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51E62-BF1E-3753-9EF1-E55821268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JISC DIGITAL CAPABILITY ASSESSMENT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3F7940-2600-FC5F-165F-63148748A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3899" y="2647887"/>
            <a:ext cx="5890714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444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D7B21-EB88-494A-54D6-EDF3E4296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816" y="193797"/>
            <a:ext cx="9788762" cy="1049235"/>
          </a:xfrm>
        </p:spPr>
        <p:txBody>
          <a:bodyPr/>
          <a:lstStyle/>
          <a:p>
            <a:r>
              <a:rPr lang="en-GB" b="1" u="sng" dirty="0"/>
              <a:t>LINKEDLN LEARNING AND OFFICE 365 CERTIFICATES.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2EED332-CF4B-5736-6DCE-2A8055589F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70858" y="2016125"/>
            <a:ext cx="4564609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489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3AB438-DC66-46CF-F4B7-58F6A6EF4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289" y="727474"/>
            <a:ext cx="7163421" cy="5433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727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991D5A-0403-28FE-82F6-6CAF9EA38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376" y="620786"/>
            <a:ext cx="7247248" cy="5616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068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5E94B-DEC8-0B09-7F59-EB6455AA4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1314" y="342420"/>
            <a:ext cx="9004990" cy="1049235"/>
          </a:xfrm>
        </p:spPr>
        <p:txBody>
          <a:bodyPr/>
          <a:lstStyle/>
          <a:p>
            <a:r>
              <a:rPr lang="en-GB" b="1" u="sng" dirty="0"/>
              <a:t>HOW I WILL USE THESE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ADD4D-A365-CE1F-A604-E50AC5041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r>
              <a:rPr lang="en-GB" b="1" dirty="0"/>
              <a:t>I will use these skills to complete assignments, create presentations and communicate professionally in the future in my career.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62725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DA8C5-D4D0-40FD-7879-E0EE463A8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8229" y="804520"/>
            <a:ext cx="7266625" cy="722830"/>
          </a:xfrm>
        </p:spPr>
        <p:txBody>
          <a:bodyPr/>
          <a:lstStyle/>
          <a:p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27A5C-2131-B0C8-51EB-51ABD6D2B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Looking back over the last 10 weeks , which have gone very quick, I can see how much my confidence and skills have improved while using my laptop.  When I first started this course I had no experience using a laptop and honestly did not even know how to turn it off, I had to ring Rose and she told me .  I am now much more comfortable using a laptop and trying to complete tasks that I would of struggled with at the beginning of the course .  I am proud of the progress I have made .  The skills I have developed will help me throughout </a:t>
            </a:r>
            <a:r>
              <a:rPr lang="en-GB" b="1"/>
              <a:t>my career at work.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2871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D2366-6302-97CA-9222-BCC7287FC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GB" sz="2600">
                <a:latin typeface="Aptos Black" panose="020B0004020202020204" pitchFamily="34" charset="0"/>
              </a:rPr>
              <a:t>Hope you have enjoyed my presentation please use the feed back link and my QR code.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8450C1-8A55-E5B5-447E-09D11F013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2400" dirty="0"/>
              <a:t>EMMA BEYNON.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E52E154-A6E6-ADE9-76C4-DCE49D4C6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021576"/>
            <a:ext cx="4960442" cy="4228776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726281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7826AD2FCD94C9899ABEFDA6A3507" ma:contentTypeVersion="4" ma:contentTypeDescription="Create a new document." ma:contentTypeScope="" ma:versionID="02fadf7fcc1f9134a713ef0169dc4173">
  <xsd:schema xmlns:xsd="http://www.w3.org/2001/XMLSchema" xmlns:xs="http://www.w3.org/2001/XMLSchema" xmlns:p="http://schemas.microsoft.com/office/2006/metadata/properties" xmlns:ns3="47118e50-3d7b-4530-b084-771c49f595b5" targetNamespace="http://schemas.microsoft.com/office/2006/metadata/properties" ma:root="true" ma:fieldsID="8919b6b9031969de133dd302c1a6ff53" ns3:_="">
    <xsd:import namespace="47118e50-3d7b-4530-b084-771c49f595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118e50-3d7b-4530-b084-771c49f595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85B07E-2F1F-4590-8719-3D65C96A68CC}">
  <ds:schemaRefs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dcmitype/"/>
    <ds:schemaRef ds:uri="47118e50-3d7b-4530-b084-771c49f595b5"/>
    <ds:schemaRef ds:uri="http://schemas.openxmlformats.org/package/2006/metadata/core-properties"/>
    <ds:schemaRef ds:uri="http://purl.org/dc/elements/1.1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7F3DD71-3938-4D8A-AE69-32CC00A3EE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172751-155F-4665-9E9B-56F5407F27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118e50-3d7b-4530-b084-771c49f595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204</TotalTime>
  <Words>467</Words>
  <Application>Microsoft Office PowerPoint</Application>
  <PresentationFormat>Widescreen</PresentationFormat>
  <Paragraphs>29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 Black</vt:lpstr>
      <vt:lpstr>Arial</vt:lpstr>
      <vt:lpstr>Gill Sans MT</vt:lpstr>
      <vt:lpstr>Gallery</vt:lpstr>
      <vt:lpstr>REFLECTIVE PRESENTATION</vt:lpstr>
      <vt:lpstr>WHAT I HAVE LEARNED </vt:lpstr>
      <vt:lpstr>MICROSOFT WORD</vt:lpstr>
      <vt:lpstr> POWER POINT </vt:lpstr>
      <vt:lpstr>POWER POINT </vt:lpstr>
      <vt:lpstr>EXCEL SPREADSHEETS</vt:lpstr>
      <vt:lpstr>DIGITAL SKILLS</vt:lpstr>
      <vt:lpstr>JISC DIGITAL CAPABILITY ASSESSMENT</vt:lpstr>
      <vt:lpstr>LINKEDLN LEARNING AND OFFICE 365 CERTIFICATES.</vt:lpstr>
      <vt:lpstr>PowerPoint Presentation</vt:lpstr>
      <vt:lpstr>PowerPoint Presentation</vt:lpstr>
      <vt:lpstr>HOW I WILL USE THESE SKILLS </vt:lpstr>
      <vt:lpstr>CONCLUSION</vt:lpstr>
      <vt:lpstr>Hope you have enjoyed my presentation please use the feed back link and my QR code.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Beynon (2542679)</dc:creator>
  <cp:lastModifiedBy>Emma Beynon</cp:lastModifiedBy>
  <cp:revision>2</cp:revision>
  <dcterms:created xsi:type="dcterms:W3CDTF">2026-06-18T17:29:05Z</dcterms:created>
  <dcterms:modified xsi:type="dcterms:W3CDTF">2026-06-25T16:11:08Z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0x0101006557826AD2FCD94C9899ABEFDA6A3507</vt:lpwstr>
  </property>
</Properties>
</file>