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7" r:id="rId1"/>
  </p:sldMasterIdLst>
  <p:sldIdLst>
    <p:sldId id="257" r:id="rId2"/>
    <p:sldId id="258" r:id="rId3"/>
    <p:sldId id="259" r:id="rId4"/>
    <p:sldId id="260" r:id="rId5"/>
    <p:sldId id="265" r:id="rId6"/>
    <p:sldId id="263" r:id="rId7"/>
    <p:sldId id="268" r:id="rId8"/>
    <p:sldId id="266" r:id="rId9"/>
    <p:sldId id="261"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2DE90B-44AC-21DA-2CAE-B6D86E72E0B8}" v="2" dt="2026-08-08T07:32:50.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ielle Alves Benvindo (2526055)" userId="S::2526055@student.uwtsd.ac.uk::bd95f364-4811-46d8-bac1-4e0fbe8010a0" providerId="AD" clId="Web-{376C5301-99F7-B17A-FD43-2436AC7D6CF4}"/>
    <pc:docChg chg="modSld">
      <pc:chgData name="Francielle Alves Benvindo (2526055)" userId="S::2526055@student.uwtsd.ac.uk::bd95f364-4811-46d8-bac1-4e0fbe8010a0" providerId="AD" clId="Web-{376C5301-99F7-B17A-FD43-2436AC7D6CF4}" dt="2026-08-03T19:07:20.230" v="245" actId="14100"/>
      <pc:docMkLst>
        <pc:docMk/>
      </pc:docMkLst>
      <pc:sldChg chg="modSp">
        <pc:chgData name="Francielle Alves Benvindo (2526055)" userId="S::2526055@student.uwtsd.ac.uk::bd95f364-4811-46d8-bac1-4e0fbe8010a0" providerId="AD" clId="Web-{376C5301-99F7-B17A-FD43-2436AC7D6CF4}" dt="2026-08-03T18:28:41.019" v="79" actId="20577"/>
        <pc:sldMkLst>
          <pc:docMk/>
          <pc:sldMk cId="3772741231" sldId="257"/>
        </pc:sldMkLst>
      </pc:sldChg>
      <pc:sldChg chg="modSp">
        <pc:chgData name="Francielle Alves Benvindo (2526055)" userId="S::2526055@student.uwtsd.ac.uk::bd95f364-4811-46d8-bac1-4e0fbe8010a0" providerId="AD" clId="Web-{376C5301-99F7-B17A-FD43-2436AC7D6CF4}" dt="2026-08-03T18:36:16.031" v="189" actId="20577"/>
        <pc:sldMkLst>
          <pc:docMk/>
          <pc:sldMk cId="2962117321" sldId="258"/>
        </pc:sldMkLst>
      </pc:sldChg>
      <pc:sldChg chg="modSp">
        <pc:chgData name="Francielle Alves Benvindo (2526055)" userId="S::2526055@student.uwtsd.ac.uk::bd95f364-4811-46d8-bac1-4e0fbe8010a0" providerId="AD" clId="Web-{376C5301-99F7-B17A-FD43-2436AC7D6CF4}" dt="2026-08-03T19:07:20.230" v="245" actId="14100"/>
        <pc:sldMkLst>
          <pc:docMk/>
          <pc:sldMk cId="3579173285" sldId="260"/>
        </pc:sldMkLst>
        <pc:spChg chg="mod">
          <ac:chgData name="Francielle Alves Benvindo (2526055)" userId="S::2526055@student.uwtsd.ac.uk::bd95f364-4811-46d8-bac1-4e0fbe8010a0" providerId="AD" clId="Web-{376C5301-99F7-B17A-FD43-2436AC7D6CF4}" dt="2026-08-03T19:07:20.230" v="245" actId="14100"/>
          <ac:spMkLst>
            <pc:docMk/>
            <pc:sldMk cId="3579173285" sldId="260"/>
            <ac:spMk id="2" creationId="{1CA213C4-C906-11C6-1048-937434CAE9F6}"/>
          </ac:spMkLst>
        </pc:spChg>
      </pc:sldChg>
    </pc:docChg>
  </pc:docChgLst>
  <pc:docChgLst>
    <pc:chgData name="Francielle Alves Benvindo (2526055)" userId="S::2526055@student.uwtsd.ac.uk::bd95f364-4811-46d8-bac1-4e0fbe8010a0" providerId="AD" clId="Web-{C62DE90B-44AC-21DA-2CAE-B6D86E72E0B8}"/>
    <pc:docChg chg="modSld">
      <pc:chgData name="Francielle Alves Benvindo (2526055)" userId="S::2526055@student.uwtsd.ac.uk::bd95f364-4811-46d8-bac1-4e0fbe8010a0" providerId="AD" clId="Web-{C62DE90B-44AC-21DA-2CAE-B6D86E72E0B8}" dt="2026-08-08T07:32:50.912" v="1" actId="20577"/>
      <pc:docMkLst>
        <pc:docMk/>
      </pc:docMkLst>
      <pc:sldChg chg="modSp">
        <pc:chgData name="Francielle Alves Benvindo (2526055)" userId="S::2526055@student.uwtsd.ac.uk::bd95f364-4811-46d8-bac1-4e0fbe8010a0" providerId="AD" clId="Web-{C62DE90B-44AC-21DA-2CAE-B6D86E72E0B8}" dt="2026-08-08T07:32:50.912" v="1" actId="20577"/>
        <pc:sldMkLst>
          <pc:docMk/>
          <pc:sldMk cId="1967822684" sldId="266"/>
        </pc:sldMkLst>
        <pc:spChg chg="mod">
          <ac:chgData name="Francielle Alves Benvindo (2526055)" userId="S::2526055@student.uwtsd.ac.uk::bd95f364-4811-46d8-bac1-4e0fbe8010a0" providerId="AD" clId="Web-{C62DE90B-44AC-21DA-2CAE-B6D86E72E0B8}" dt="2026-08-08T07:32:50.912" v="1" actId="20577"/>
          <ac:spMkLst>
            <pc:docMk/>
            <pc:sldMk cId="1967822684" sldId="266"/>
            <ac:spMk id="13" creationId="{2007CD1D-1AE6-F7AC-0068-4E058DD31954}"/>
          </ac:spMkLst>
        </pc:spChg>
      </pc:sldChg>
    </pc:docChg>
  </pc:docChgLst>
  <pc:docChgLst>
    <pc:chgData name="Mateo Emir Guarnizo Perez (2529574)" userId="158e5b47-c985-4db1-846d-9cd2bcc9d400" providerId="ADAL" clId="{85A63DB3-DB76-4E30-BC93-DFCDBC932884}"/>
    <pc:docChg chg="undo custSel addSld delSld modSld">
      <pc:chgData name="Mateo Emir Guarnizo Perez (2529574)" userId="158e5b47-c985-4db1-846d-9cd2bcc9d400" providerId="ADAL" clId="{85A63DB3-DB76-4E30-BC93-DFCDBC932884}" dt="2026-08-06T06:45:45.147" v="120" actId="14100"/>
      <pc:docMkLst>
        <pc:docMk/>
      </pc:docMkLst>
      <pc:sldChg chg="addSp delSp modSp mod">
        <pc:chgData name="Mateo Emir Guarnizo Perez (2529574)" userId="158e5b47-c985-4db1-846d-9cd2bcc9d400" providerId="ADAL" clId="{85A63DB3-DB76-4E30-BC93-DFCDBC932884}" dt="2026-08-06T06:29:05.667" v="16" actId="14100"/>
        <pc:sldMkLst>
          <pc:docMk/>
          <pc:sldMk cId="2962117321" sldId="258"/>
        </pc:sldMkLst>
        <pc:spChg chg="mod">
          <ac:chgData name="Mateo Emir Guarnizo Perez (2529574)" userId="158e5b47-c985-4db1-846d-9cd2bcc9d400" providerId="ADAL" clId="{85A63DB3-DB76-4E30-BC93-DFCDBC932884}" dt="2026-08-06T06:29:05.667" v="16" actId="14100"/>
          <ac:spMkLst>
            <pc:docMk/>
            <pc:sldMk cId="2962117321" sldId="258"/>
            <ac:spMk id="2" creationId="{28AC0925-C80D-03B2-9CB2-80754DE5343E}"/>
          </ac:spMkLst>
        </pc:spChg>
        <pc:graphicFrameChg chg="mod">
          <ac:chgData name="Mateo Emir Guarnizo Perez (2529574)" userId="158e5b47-c985-4db1-846d-9cd2bcc9d400" providerId="ADAL" clId="{85A63DB3-DB76-4E30-BC93-DFCDBC932884}" dt="2026-08-06T06:28:54.986" v="13" actId="1076"/>
          <ac:graphicFrameMkLst>
            <pc:docMk/>
            <pc:sldMk cId="2962117321" sldId="258"/>
            <ac:graphicFrameMk id="18" creationId="{C4E75B1C-1477-430A-AFFB-EC35C9727A36}"/>
          </ac:graphicFrameMkLst>
        </pc:graphicFrameChg>
        <pc:picChg chg="add del">
          <ac:chgData name="Mateo Emir Guarnizo Perez (2529574)" userId="158e5b47-c985-4db1-846d-9cd2bcc9d400" providerId="ADAL" clId="{85A63DB3-DB76-4E30-BC93-DFCDBC932884}" dt="2026-08-05T16:56:12.260" v="6" actId="478"/>
          <ac:picMkLst>
            <pc:docMk/>
            <pc:sldMk cId="2962117321" sldId="258"/>
            <ac:picMk id="67" creationId="{77B0E49B-7D88-770B-D840-CADD84F82D3D}"/>
          </ac:picMkLst>
        </pc:picChg>
      </pc:sldChg>
      <pc:sldChg chg="modSp mod">
        <pc:chgData name="Mateo Emir Guarnizo Perez (2529574)" userId="158e5b47-c985-4db1-846d-9cd2bcc9d400" providerId="ADAL" clId="{85A63DB3-DB76-4E30-BC93-DFCDBC932884}" dt="2026-08-06T06:29:25.669" v="17" actId="14100"/>
        <pc:sldMkLst>
          <pc:docMk/>
          <pc:sldMk cId="1426741612" sldId="259"/>
        </pc:sldMkLst>
        <pc:spChg chg="mod">
          <ac:chgData name="Mateo Emir Guarnizo Perez (2529574)" userId="158e5b47-c985-4db1-846d-9cd2bcc9d400" providerId="ADAL" clId="{85A63DB3-DB76-4E30-BC93-DFCDBC932884}" dt="2026-08-06T06:29:25.669" v="17" actId="14100"/>
          <ac:spMkLst>
            <pc:docMk/>
            <pc:sldMk cId="1426741612" sldId="259"/>
            <ac:spMk id="2" creationId="{5FB69063-314A-2648-2FED-437387B9AAE9}"/>
          </ac:spMkLst>
        </pc:spChg>
      </pc:sldChg>
      <pc:sldChg chg="modSp mod">
        <pc:chgData name="Mateo Emir Guarnizo Perez (2529574)" userId="158e5b47-c985-4db1-846d-9cd2bcc9d400" providerId="ADAL" clId="{85A63DB3-DB76-4E30-BC93-DFCDBC932884}" dt="2026-08-06T06:31:50.737" v="40" actId="20577"/>
        <pc:sldMkLst>
          <pc:docMk/>
          <pc:sldMk cId="3579173285" sldId="260"/>
        </pc:sldMkLst>
        <pc:spChg chg="mod">
          <ac:chgData name="Mateo Emir Guarnizo Perez (2529574)" userId="158e5b47-c985-4db1-846d-9cd2bcc9d400" providerId="ADAL" clId="{85A63DB3-DB76-4E30-BC93-DFCDBC932884}" dt="2026-08-06T06:31:50.737" v="40" actId="20577"/>
          <ac:spMkLst>
            <pc:docMk/>
            <pc:sldMk cId="3579173285" sldId="260"/>
            <ac:spMk id="15" creationId="{CA81A11B-6D7A-8804-EA78-C86B41DE1F0B}"/>
          </ac:spMkLst>
        </pc:spChg>
      </pc:sldChg>
      <pc:sldChg chg="modSp mod">
        <pc:chgData name="Mateo Emir Guarnizo Perez (2529574)" userId="158e5b47-c985-4db1-846d-9cd2bcc9d400" providerId="ADAL" clId="{85A63DB3-DB76-4E30-BC93-DFCDBC932884}" dt="2026-08-06T06:33:33.379" v="50" actId="20577"/>
        <pc:sldMkLst>
          <pc:docMk/>
          <pc:sldMk cId="2257127649" sldId="263"/>
        </pc:sldMkLst>
        <pc:spChg chg="mod">
          <ac:chgData name="Mateo Emir Guarnizo Perez (2529574)" userId="158e5b47-c985-4db1-846d-9cd2bcc9d400" providerId="ADAL" clId="{85A63DB3-DB76-4E30-BC93-DFCDBC932884}" dt="2026-08-06T06:33:33.379" v="50" actId="20577"/>
          <ac:spMkLst>
            <pc:docMk/>
            <pc:sldMk cId="2257127649" sldId="263"/>
            <ac:spMk id="3" creationId="{9FAB9BB6-5A37-76F8-4317-A33209140E6C}"/>
          </ac:spMkLst>
        </pc:spChg>
      </pc:sldChg>
      <pc:sldChg chg="modSp mod">
        <pc:chgData name="Mateo Emir Guarnizo Perez (2529574)" userId="158e5b47-c985-4db1-846d-9cd2bcc9d400" providerId="ADAL" clId="{85A63DB3-DB76-4E30-BC93-DFCDBC932884}" dt="2026-08-06T06:45:06.209" v="115" actId="1076"/>
        <pc:sldMkLst>
          <pc:docMk/>
          <pc:sldMk cId="1544447987" sldId="265"/>
        </pc:sldMkLst>
        <pc:spChg chg="mod">
          <ac:chgData name="Mateo Emir Guarnizo Perez (2529574)" userId="158e5b47-c985-4db1-846d-9cd2bcc9d400" providerId="ADAL" clId="{85A63DB3-DB76-4E30-BC93-DFCDBC932884}" dt="2026-08-06T06:45:06.209" v="115" actId="1076"/>
          <ac:spMkLst>
            <pc:docMk/>
            <pc:sldMk cId="1544447987" sldId="265"/>
            <ac:spMk id="2" creationId="{139E29C7-964E-573A-6571-BBDDA8F01396}"/>
          </ac:spMkLst>
        </pc:spChg>
        <pc:spChg chg="mod">
          <ac:chgData name="Mateo Emir Guarnizo Perez (2529574)" userId="158e5b47-c985-4db1-846d-9cd2bcc9d400" providerId="ADAL" clId="{85A63DB3-DB76-4E30-BC93-DFCDBC932884}" dt="2026-08-06T06:44:55.480" v="113" actId="1076"/>
          <ac:spMkLst>
            <pc:docMk/>
            <pc:sldMk cId="1544447987" sldId="265"/>
            <ac:spMk id="3" creationId="{1F08693A-61FC-8C2A-F98B-70AB129C6A75}"/>
          </ac:spMkLst>
        </pc:spChg>
      </pc:sldChg>
      <pc:sldChg chg="modSp mod">
        <pc:chgData name="Mateo Emir Guarnizo Perez (2529574)" userId="158e5b47-c985-4db1-846d-9cd2bcc9d400" providerId="ADAL" clId="{85A63DB3-DB76-4E30-BC93-DFCDBC932884}" dt="2026-08-06T06:36:25.802" v="51" actId="12"/>
        <pc:sldMkLst>
          <pc:docMk/>
          <pc:sldMk cId="3063695251" sldId="267"/>
        </pc:sldMkLst>
        <pc:spChg chg="mod">
          <ac:chgData name="Mateo Emir Guarnizo Perez (2529574)" userId="158e5b47-c985-4db1-846d-9cd2bcc9d400" providerId="ADAL" clId="{85A63DB3-DB76-4E30-BC93-DFCDBC932884}" dt="2026-08-06T06:36:25.802" v="51" actId="12"/>
          <ac:spMkLst>
            <pc:docMk/>
            <pc:sldMk cId="3063695251" sldId="267"/>
            <ac:spMk id="3" creationId="{1D9FEC4E-58F0-2E0D-1ACC-5D878882AB32}"/>
          </ac:spMkLst>
        </pc:spChg>
      </pc:sldChg>
      <pc:sldChg chg="addSp delSp modSp mod">
        <pc:chgData name="Mateo Emir Guarnizo Perez (2529574)" userId="158e5b47-c985-4db1-846d-9cd2bcc9d400" providerId="ADAL" clId="{85A63DB3-DB76-4E30-BC93-DFCDBC932884}" dt="2026-08-06T06:45:45.147" v="120" actId="14100"/>
        <pc:sldMkLst>
          <pc:docMk/>
          <pc:sldMk cId="1621487922" sldId="268"/>
        </pc:sldMkLst>
        <pc:spChg chg="mod">
          <ac:chgData name="Mateo Emir Guarnizo Perez (2529574)" userId="158e5b47-c985-4db1-846d-9cd2bcc9d400" providerId="ADAL" clId="{85A63DB3-DB76-4E30-BC93-DFCDBC932884}" dt="2026-08-06T06:45:45.147" v="120" actId="14100"/>
          <ac:spMkLst>
            <pc:docMk/>
            <pc:sldMk cId="1621487922" sldId="268"/>
            <ac:spMk id="2" creationId="{7C17965E-0E77-E3A7-978B-3CE0D39C9BC6}"/>
          </ac:spMkLst>
        </pc:spChg>
        <pc:spChg chg="del mod">
          <ac:chgData name="Mateo Emir Guarnizo Perez (2529574)" userId="158e5b47-c985-4db1-846d-9cd2bcc9d400" providerId="ADAL" clId="{85A63DB3-DB76-4E30-BC93-DFCDBC932884}" dt="2026-08-06T06:43:07.084" v="91" actId="478"/>
          <ac:spMkLst>
            <pc:docMk/>
            <pc:sldMk cId="1621487922" sldId="268"/>
            <ac:spMk id="3" creationId="{7A359979-C5A0-B09B-D425-0B098504AE8B}"/>
          </ac:spMkLst>
        </pc:spChg>
        <pc:spChg chg="del mod">
          <ac:chgData name="Mateo Emir Guarnizo Perez (2529574)" userId="158e5b47-c985-4db1-846d-9cd2bcc9d400" providerId="ADAL" clId="{85A63DB3-DB76-4E30-BC93-DFCDBC932884}" dt="2026-08-06T06:40:00.011" v="62" actId="478"/>
          <ac:spMkLst>
            <pc:docMk/>
            <pc:sldMk cId="1621487922" sldId="268"/>
            <ac:spMk id="8" creationId="{65F4816C-A23B-2BE4-F6B1-F200F4733913}"/>
          </ac:spMkLst>
        </pc:spChg>
        <pc:spChg chg="mod">
          <ac:chgData name="Mateo Emir Guarnizo Perez (2529574)" userId="158e5b47-c985-4db1-846d-9cd2bcc9d400" providerId="ADAL" clId="{85A63DB3-DB76-4E30-BC93-DFCDBC932884}" dt="2026-08-06T06:44:18.039" v="109" actId="782"/>
          <ac:spMkLst>
            <pc:docMk/>
            <pc:sldMk cId="1621487922" sldId="268"/>
            <ac:spMk id="9" creationId="{B78A3C32-6608-40E8-460D-ABCD688EE379}"/>
          </ac:spMkLst>
        </pc:spChg>
        <pc:spChg chg="add del">
          <ac:chgData name="Mateo Emir Guarnizo Perez (2529574)" userId="158e5b47-c985-4db1-846d-9cd2bcc9d400" providerId="ADAL" clId="{85A63DB3-DB76-4E30-BC93-DFCDBC932884}" dt="2026-08-06T06:41:18.129" v="73" actId="139"/>
          <ac:spMkLst>
            <pc:docMk/>
            <pc:sldMk cId="1621487922" sldId="268"/>
            <ac:spMk id="10" creationId="{93092E50-2C3B-7884-77F5-84D383151155}"/>
          </ac:spMkLst>
        </pc:spChg>
        <pc:spChg chg="add del mod">
          <ac:chgData name="Mateo Emir Guarnizo Perez (2529574)" userId="158e5b47-c985-4db1-846d-9cd2bcc9d400" providerId="ADAL" clId="{85A63DB3-DB76-4E30-BC93-DFCDBC932884}" dt="2026-08-06T06:43:20.956" v="96" actId="478"/>
          <ac:spMkLst>
            <pc:docMk/>
            <pc:sldMk cId="1621487922" sldId="268"/>
            <ac:spMk id="12" creationId="{33FE1903-F9CA-552C-9196-5559A9F16737}"/>
          </ac:spMkLst>
        </pc:spChg>
        <pc:graphicFrameChg chg="add del mod ord modGraphic">
          <ac:chgData name="Mateo Emir Guarnizo Perez (2529574)" userId="158e5b47-c985-4db1-846d-9cd2bcc9d400" providerId="ADAL" clId="{85A63DB3-DB76-4E30-BC93-DFCDBC932884}" dt="2026-08-06T06:43:15.402" v="93" actId="3680"/>
          <ac:graphicFrameMkLst>
            <pc:docMk/>
            <pc:sldMk cId="1621487922" sldId="268"/>
            <ac:graphicFrameMk id="13" creationId="{B57FCA6A-A53B-8D9C-34BA-DB0726AC9949}"/>
          </ac:graphicFrameMkLst>
        </pc:graphicFrameChg>
      </pc:sldChg>
      <pc:sldChg chg="new del">
        <pc:chgData name="Mateo Emir Guarnizo Perez (2529574)" userId="158e5b47-c985-4db1-846d-9cd2bcc9d400" providerId="ADAL" clId="{85A63DB3-DB76-4E30-BC93-DFCDBC932884}" dt="2026-08-06T06:41:03.756" v="71" actId="680"/>
        <pc:sldMkLst>
          <pc:docMk/>
          <pc:sldMk cId="3400495144" sldId="269"/>
        </pc:sldMkLst>
      </pc:sldChg>
    </pc:docChg>
  </pc:docChgLst>
  <pc:docChgLst>
    <pc:chgData name="Mateo Emir Guarnizo Perez (2529574)" userId="S::2529574@student.uwtsd.ac.uk::158e5b47-c985-4db1-846d-9cd2bcc9d400" providerId="AD" clId="Web-{7D879F06-DDAB-B495-EEC4-6042119288CE}"/>
    <pc:docChg chg="modSld">
      <pc:chgData name="Mateo Emir Guarnizo Perez (2529574)" userId="S::2529574@student.uwtsd.ac.uk::158e5b47-c985-4db1-846d-9cd2bcc9d400" providerId="AD" clId="Web-{7D879F06-DDAB-B495-EEC4-6042119288CE}" dt="2026-08-05T12:31:33.812" v="176"/>
      <pc:docMkLst>
        <pc:docMk/>
      </pc:docMkLst>
      <pc:sldChg chg="modSp">
        <pc:chgData name="Mateo Emir Guarnizo Perez (2529574)" userId="S::2529574@student.uwtsd.ac.uk::158e5b47-c985-4db1-846d-9cd2bcc9d400" providerId="AD" clId="Web-{7D879F06-DDAB-B495-EEC4-6042119288CE}" dt="2026-08-05T12:13:12.507" v="91" actId="20577"/>
        <pc:sldMkLst>
          <pc:docMk/>
          <pc:sldMk cId="3772741231" sldId="257"/>
        </pc:sldMkLst>
        <pc:graphicFrameChg chg="mod modGraphic">
          <ac:chgData name="Mateo Emir Guarnizo Perez (2529574)" userId="S::2529574@student.uwtsd.ac.uk::158e5b47-c985-4db1-846d-9cd2bcc9d400" providerId="AD" clId="Web-{7D879F06-DDAB-B495-EEC4-6042119288CE}" dt="2026-08-05T12:13:12.507" v="91" actId="20577"/>
          <ac:graphicFrameMkLst>
            <pc:docMk/>
            <pc:sldMk cId="3772741231" sldId="257"/>
            <ac:graphicFrameMk id="6" creationId="{C1B5AC71-B87B-88FB-F0CB-6404E97F0224}"/>
          </ac:graphicFrameMkLst>
        </pc:graphicFrameChg>
      </pc:sldChg>
      <pc:sldChg chg="addSp modSp addAnim modAnim">
        <pc:chgData name="Mateo Emir Guarnizo Perez (2529574)" userId="S::2529574@student.uwtsd.ac.uk::158e5b47-c985-4db1-846d-9cd2bcc9d400" providerId="AD" clId="Web-{7D879F06-DDAB-B495-EEC4-6042119288CE}" dt="2026-08-05T12:31:33.812" v="176"/>
        <pc:sldMkLst>
          <pc:docMk/>
          <pc:sldMk cId="2962117321" sldId="258"/>
        </pc:sldMkLst>
        <pc:spChg chg="mod">
          <ac:chgData name="Mateo Emir Guarnizo Perez (2529574)" userId="S::2529574@student.uwtsd.ac.uk::158e5b47-c985-4db1-846d-9cd2bcc9d400" providerId="AD" clId="Web-{7D879F06-DDAB-B495-EEC4-6042119288CE}" dt="2026-08-05T12:30:07.278" v="163" actId="14100"/>
          <ac:spMkLst>
            <pc:docMk/>
            <pc:sldMk cId="2962117321" sldId="258"/>
            <ac:spMk id="2" creationId="{28AC0925-C80D-03B2-9CB2-80754DE5343E}"/>
          </ac:spMkLst>
        </pc:spChg>
        <pc:graphicFrameChg chg="mod">
          <ac:chgData name="Mateo Emir Guarnizo Perez (2529574)" userId="S::2529574@student.uwtsd.ac.uk::158e5b47-c985-4db1-846d-9cd2bcc9d400" providerId="AD" clId="Web-{7D879F06-DDAB-B495-EEC4-6042119288CE}" dt="2026-08-05T12:13:53.586" v="94" actId="14100"/>
          <ac:graphicFrameMkLst>
            <pc:docMk/>
            <pc:sldMk cId="2962117321" sldId="258"/>
            <ac:graphicFrameMk id="18" creationId="{C4E75B1C-1477-430A-AFFB-EC35C9727A36}"/>
          </ac:graphicFrameMkLst>
        </pc:graphicFrameChg>
        <pc:picChg chg="add mod">
          <ac:chgData name="Mateo Emir Guarnizo Perez (2529574)" userId="S::2529574@student.uwtsd.ac.uk::158e5b47-c985-4db1-846d-9cd2bcc9d400" providerId="AD" clId="Web-{7D879F06-DDAB-B495-EEC4-6042119288CE}" dt="2026-08-05T12:30:00.043" v="160" actId="14100"/>
          <ac:picMkLst>
            <pc:docMk/>
            <pc:sldMk cId="2962117321" sldId="258"/>
            <ac:picMk id="67" creationId="{77B0E49B-7D88-770B-D840-CADD84F82D3D}"/>
          </ac:picMkLst>
        </pc:picChg>
      </pc:sldChg>
      <pc:sldChg chg="modSp">
        <pc:chgData name="Mateo Emir Guarnizo Perez (2529574)" userId="S::2529574@student.uwtsd.ac.uk::158e5b47-c985-4db1-846d-9cd2bcc9d400" providerId="AD" clId="Web-{7D879F06-DDAB-B495-EEC4-6042119288CE}" dt="2026-08-05T12:30:49.123" v="174" actId="1076"/>
        <pc:sldMkLst>
          <pc:docMk/>
          <pc:sldMk cId="1426741612" sldId="259"/>
        </pc:sldMkLst>
        <pc:spChg chg="mod">
          <ac:chgData name="Mateo Emir Guarnizo Perez (2529574)" userId="S::2529574@student.uwtsd.ac.uk::158e5b47-c985-4db1-846d-9cd2bcc9d400" providerId="AD" clId="Web-{7D879F06-DDAB-B495-EEC4-6042119288CE}" dt="2026-08-05T12:30:49.123" v="174" actId="1076"/>
          <ac:spMkLst>
            <pc:docMk/>
            <pc:sldMk cId="1426741612" sldId="259"/>
            <ac:spMk id="3" creationId="{785EE665-D2CE-1368-82C7-E56C664231D0}"/>
          </ac:spMkLst>
        </pc:spChg>
      </pc:sldChg>
      <pc:sldChg chg="modSp">
        <pc:chgData name="Mateo Emir Guarnizo Perez (2529574)" userId="S::2529574@student.uwtsd.ac.uk::158e5b47-c985-4db1-846d-9cd2bcc9d400" providerId="AD" clId="Web-{7D879F06-DDAB-B495-EEC4-6042119288CE}" dt="2026-08-05T12:11:17.846" v="84" actId="20577"/>
        <pc:sldMkLst>
          <pc:docMk/>
          <pc:sldMk cId="3579173285" sldId="260"/>
        </pc:sldMkLst>
        <pc:spChg chg="mod">
          <ac:chgData name="Mateo Emir Guarnizo Perez (2529574)" userId="S::2529574@student.uwtsd.ac.uk::158e5b47-c985-4db1-846d-9cd2bcc9d400" providerId="AD" clId="Web-{7D879F06-DDAB-B495-EEC4-6042119288CE}" dt="2026-08-05T12:11:17.846" v="84" actId="20577"/>
          <ac:spMkLst>
            <pc:docMk/>
            <pc:sldMk cId="3579173285" sldId="260"/>
            <ac:spMk id="15" creationId="{CA81A11B-6D7A-8804-EA78-C86B41DE1F0B}"/>
          </ac:spMkLst>
        </pc:spChg>
      </pc:sldChg>
      <pc:sldChg chg="modSp">
        <pc:chgData name="Mateo Emir Guarnizo Perez (2529574)" userId="S::2529574@student.uwtsd.ac.uk::158e5b47-c985-4db1-846d-9cd2bcc9d400" providerId="AD" clId="Web-{7D879F06-DDAB-B495-EEC4-6042119288CE}" dt="2026-08-05T12:05:34.958" v="3" actId="20577"/>
        <pc:sldMkLst>
          <pc:docMk/>
          <pc:sldMk cId="4222689145" sldId="261"/>
        </pc:sldMkLst>
        <pc:spChg chg="mod">
          <ac:chgData name="Mateo Emir Guarnizo Perez (2529574)" userId="S::2529574@student.uwtsd.ac.uk::158e5b47-c985-4db1-846d-9cd2bcc9d400" providerId="AD" clId="Web-{7D879F06-DDAB-B495-EEC4-6042119288CE}" dt="2026-08-05T12:05:34.958" v="3" actId="20577"/>
          <ac:spMkLst>
            <pc:docMk/>
            <pc:sldMk cId="4222689145" sldId="261"/>
            <ac:spMk id="3" creationId="{DC26AFDF-A24E-F384-9DB0-BF740FEBD115}"/>
          </ac:spMkLst>
        </pc:spChg>
      </pc:sldChg>
      <pc:sldChg chg="modSp">
        <pc:chgData name="Mateo Emir Guarnizo Perez (2529574)" userId="S::2529574@student.uwtsd.ac.uk::158e5b47-c985-4db1-846d-9cd2bcc9d400" providerId="AD" clId="Web-{7D879F06-DDAB-B495-EEC4-6042119288CE}" dt="2026-08-05T12:18:30.688" v="109" actId="1076"/>
        <pc:sldMkLst>
          <pc:docMk/>
          <pc:sldMk cId="2257127649" sldId="263"/>
        </pc:sldMkLst>
        <pc:spChg chg="mod">
          <ac:chgData name="Mateo Emir Guarnizo Perez (2529574)" userId="S::2529574@student.uwtsd.ac.uk::158e5b47-c985-4db1-846d-9cd2bcc9d400" providerId="AD" clId="Web-{7D879F06-DDAB-B495-EEC4-6042119288CE}" dt="2026-08-05T12:18:30.688" v="109" actId="1076"/>
          <ac:spMkLst>
            <pc:docMk/>
            <pc:sldMk cId="2257127649" sldId="263"/>
            <ac:spMk id="2" creationId="{E5AABC7E-7127-1FEB-CAC2-A8D57A368CAE}"/>
          </ac:spMkLst>
        </pc:spChg>
        <pc:spChg chg="mod">
          <ac:chgData name="Mateo Emir Guarnizo Perez (2529574)" userId="S::2529574@student.uwtsd.ac.uk::158e5b47-c985-4db1-846d-9cd2bcc9d400" providerId="AD" clId="Web-{7D879F06-DDAB-B495-EEC4-6042119288CE}" dt="2026-08-05T12:06:27.335" v="14" actId="1076"/>
          <ac:spMkLst>
            <pc:docMk/>
            <pc:sldMk cId="2257127649" sldId="263"/>
            <ac:spMk id="3" creationId="{9FAB9BB6-5A37-76F8-4317-A33209140E6C}"/>
          </ac:spMkLst>
        </pc:spChg>
      </pc:sldChg>
      <pc:sldChg chg="modSp">
        <pc:chgData name="Mateo Emir Guarnizo Perez (2529574)" userId="S::2529574@student.uwtsd.ac.uk::158e5b47-c985-4db1-846d-9cd2bcc9d400" providerId="AD" clId="Web-{7D879F06-DDAB-B495-EEC4-6042119288CE}" dt="2026-08-05T12:23:10.418" v="146" actId="14100"/>
        <pc:sldMkLst>
          <pc:docMk/>
          <pc:sldMk cId="1544447987" sldId="265"/>
        </pc:sldMkLst>
        <pc:spChg chg="mod">
          <ac:chgData name="Mateo Emir Guarnizo Perez (2529574)" userId="S::2529574@student.uwtsd.ac.uk::158e5b47-c985-4db1-846d-9cd2bcc9d400" providerId="AD" clId="Web-{7D879F06-DDAB-B495-EEC4-6042119288CE}" dt="2026-08-05T12:23:10.418" v="146" actId="14100"/>
          <ac:spMkLst>
            <pc:docMk/>
            <pc:sldMk cId="1544447987" sldId="265"/>
            <ac:spMk id="3" creationId="{1F08693A-61FC-8C2A-F98B-70AB129C6A75}"/>
          </ac:spMkLst>
        </pc:spChg>
      </pc:sldChg>
      <pc:sldChg chg="modSp">
        <pc:chgData name="Mateo Emir Guarnizo Perez (2529574)" userId="S::2529574@student.uwtsd.ac.uk::158e5b47-c985-4db1-846d-9cd2bcc9d400" providerId="AD" clId="Web-{7D879F06-DDAB-B495-EEC4-6042119288CE}" dt="2026-08-05T12:23:47.795" v="150" actId="20577"/>
        <pc:sldMkLst>
          <pc:docMk/>
          <pc:sldMk cId="1967822684" sldId="266"/>
        </pc:sldMkLst>
        <pc:spChg chg="mod">
          <ac:chgData name="Mateo Emir Guarnizo Perez (2529574)" userId="S::2529574@student.uwtsd.ac.uk::158e5b47-c985-4db1-846d-9cd2bcc9d400" providerId="AD" clId="Web-{7D879F06-DDAB-B495-EEC4-6042119288CE}" dt="2026-08-05T12:23:47.795" v="150" actId="20577"/>
          <ac:spMkLst>
            <pc:docMk/>
            <pc:sldMk cId="1967822684" sldId="266"/>
            <ac:spMk id="3" creationId="{CA324C8E-FCAC-8CE8-E15F-B5560DF59495}"/>
          </ac:spMkLst>
        </pc:spChg>
        <pc:spChg chg="mod">
          <ac:chgData name="Mateo Emir Guarnizo Perez (2529574)" userId="S::2529574@student.uwtsd.ac.uk::158e5b47-c985-4db1-846d-9cd2bcc9d400" providerId="AD" clId="Web-{7D879F06-DDAB-B495-EEC4-6042119288CE}" dt="2026-08-05T12:18:35.595" v="110" actId="1076"/>
          <ac:spMkLst>
            <pc:docMk/>
            <pc:sldMk cId="1967822684" sldId="266"/>
            <ac:spMk id="13" creationId="{2007CD1D-1AE6-F7AC-0068-4E058DD31954}"/>
          </ac:spMkLst>
        </pc:spChg>
      </pc:sldChg>
    </pc:docChg>
  </pc:docChgLst>
  <pc:docChgLst>
    <pc:chgData name="Jose Eduardo Orobiyi Iyanga (2528122)" userId="S::2528122@student.uwtsd.ac.uk::07a2f8b3-fe5f-4d1c-8693-a7af9aa59967" providerId="AD" clId="Web-{6A23453E-9161-D92B-638B-88578F8753E5}"/>
    <pc:docChg chg="mod modSld addMainMaster delMainMaster">
      <pc:chgData name="Jose Eduardo Orobiyi Iyanga (2528122)" userId="S::2528122@student.uwtsd.ac.uk::07a2f8b3-fe5f-4d1c-8693-a7af9aa59967" providerId="AD" clId="Web-{6A23453E-9161-D92B-638B-88578F8753E5}" dt="2026-08-05T21:17:17.200" v="2"/>
      <pc:docMkLst>
        <pc:docMk/>
      </pc:docMkLst>
      <pc:sldChg chg="modSp mod modClrScheme chgLayout">
        <pc:chgData name="Jose Eduardo Orobiyi Iyanga (2528122)" userId="S::2528122@student.uwtsd.ac.uk::07a2f8b3-fe5f-4d1c-8693-a7af9aa59967" providerId="AD" clId="Web-{6A23453E-9161-D92B-638B-88578F8753E5}" dt="2026-08-05T21:17:17.200" v="2"/>
        <pc:sldMkLst>
          <pc:docMk/>
          <pc:sldMk cId="2962117321" sldId="258"/>
        </pc:sldMkLst>
        <pc:spChg chg="mod ord">
          <ac:chgData name="Jose Eduardo Orobiyi Iyanga (2528122)" userId="S::2528122@student.uwtsd.ac.uk::07a2f8b3-fe5f-4d1c-8693-a7af9aa59967" providerId="AD" clId="Web-{6A23453E-9161-D92B-638B-88578F8753E5}" dt="2026-08-05T21:17:17.200" v="2"/>
          <ac:spMkLst>
            <pc:docMk/>
            <pc:sldMk cId="2962117321" sldId="258"/>
            <ac:spMk id="2" creationId="{28AC0925-C80D-03B2-9CB2-80754DE5343E}"/>
          </ac:spMkLst>
        </pc:spChg>
        <pc:spChg chg="mod ord">
          <ac:chgData name="Jose Eduardo Orobiyi Iyanga (2528122)" userId="S::2528122@student.uwtsd.ac.uk::07a2f8b3-fe5f-4d1c-8693-a7af9aa59967" providerId="AD" clId="Web-{6A23453E-9161-D92B-638B-88578F8753E5}" dt="2026-08-05T21:17:17.200" v="2"/>
          <ac:spMkLst>
            <pc:docMk/>
            <pc:sldMk cId="2962117321" sldId="258"/>
            <ac:spMk id="8" creationId="{4D4E54C5-9E73-EEBB-6B40-CFA886CC774E}"/>
          </ac:spMkLst>
        </pc:spChg>
        <pc:spChg chg="mod ord">
          <ac:chgData name="Jose Eduardo Orobiyi Iyanga (2528122)" userId="S::2528122@student.uwtsd.ac.uk::07a2f8b3-fe5f-4d1c-8693-a7af9aa59967" providerId="AD" clId="Web-{6A23453E-9161-D92B-638B-88578F8753E5}" dt="2026-08-05T21:17:17.200" v="2"/>
          <ac:spMkLst>
            <pc:docMk/>
            <pc:sldMk cId="2962117321" sldId="258"/>
            <ac:spMk id="10" creationId="{C862F592-07DE-3D0C-98A7-27C55F274CC4}"/>
          </ac:spMkLst>
        </pc:spChg>
        <pc:spChg chg="mod ord">
          <ac:chgData name="Jose Eduardo Orobiyi Iyanga (2528122)" userId="S::2528122@student.uwtsd.ac.uk::07a2f8b3-fe5f-4d1c-8693-a7af9aa59967" providerId="AD" clId="Web-{6A23453E-9161-D92B-638B-88578F8753E5}" dt="2026-08-05T21:17:17.200" v="2"/>
          <ac:spMkLst>
            <pc:docMk/>
            <pc:sldMk cId="2962117321" sldId="258"/>
            <ac:spMk id="12" creationId="{0373D85D-D06B-ACD8-995D-FBC6CF2BB3B5}"/>
          </ac:spMkLst>
        </pc:spChg>
        <pc:graphicFrameChg chg="mod ord">
          <ac:chgData name="Jose Eduardo Orobiyi Iyanga (2528122)" userId="S::2528122@student.uwtsd.ac.uk::07a2f8b3-fe5f-4d1c-8693-a7af9aa59967" providerId="AD" clId="Web-{6A23453E-9161-D92B-638B-88578F8753E5}" dt="2026-08-05T21:17:17.200" v="2"/>
          <ac:graphicFrameMkLst>
            <pc:docMk/>
            <pc:sldMk cId="2962117321" sldId="258"/>
            <ac:graphicFrameMk id="18" creationId="{C4E75B1C-1477-430A-AFFB-EC35C9727A36}"/>
          </ac:graphicFrameMkLst>
        </pc:graphicFrameChg>
      </pc:sldChg>
      <pc:sldChg chg="modSp mod modClrScheme chgLayout">
        <pc:chgData name="Jose Eduardo Orobiyi Iyanga (2528122)" userId="S::2528122@student.uwtsd.ac.uk::07a2f8b3-fe5f-4d1c-8693-a7af9aa59967" providerId="AD" clId="Web-{6A23453E-9161-D92B-638B-88578F8753E5}" dt="2026-08-05T21:17:17.200" v="2"/>
        <pc:sldMkLst>
          <pc:docMk/>
          <pc:sldMk cId="1426741612" sldId="259"/>
        </pc:sldMkLst>
        <pc:spChg chg="mod ord">
          <ac:chgData name="Jose Eduardo Orobiyi Iyanga (2528122)" userId="S::2528122@student.uwtsd.ac.uk::07a2f8b3-fe5f-4d1c-8693-a7af9aa59967" providerId="AD" clId="Web-{6A23453E-9161-D92B-638B-88578F8753E5}" dt="2026-08-05T21:17:17.200" v="2"/>
          <ac:spMkLst>
            <pc:docMk/>
            <pc:sldMk cId="1426741612" sldId="259"/>
            <ac:spMk id="2" creationId="{5FB69063-314A-2648-2FED-437387B9AAE9}"/>
          </ac:spMkLst>
        </pc:spChg>
        <pc:spChg chg="mod ord">
          <ac:chgData name="Jose Eduardo Orobiyi Iyanga (2528122)" userId="S::2528122@student.uwtsd.ac.uk::07a2f8b3-fe5f-4d1c-8693-a7af9aa59967" providerId="AD" clId="Web-{6A23453E-9161-D92B-638B-88578F8753E5}" dt="2026-08-05T21:17:17.200" v="2"/>
          <ac:spMkLst>
            <pc:docMk/>
            <pc:sldMk cId="1426741612" sldId="259"/>
            <ac:spMk id="3" creationId="{785EE665-D2CE-1368-82C7-E56C664231D0}"/>
          </ac:spMkLst>
        </pc:spChg>
        <pc:spChg chg="mod ord">
          <ac:chgData name="Jose Eduardo Orobiyi Iyanga (2528122)" userId="S::2528122@student.uwtsd.ac.uk::07a2f8b3-fe5f-4d1c-8693-a7af9aa59967" providerId="AD" clId="Web-{6A23453E-9161-D92B-638B-88578F8753E5}" dt="2026-08-05T21:17:17.200" v="2"/>
          <ac:spMkLst>
            <pc:docMk/>
            <pc:sldMk cId="1426741612" sldId="259"/>
            <ac:spMk id="8" creationId="{19BC9A06-5946-598A-36FC-592FCD51CEF1}"/>
          </ac:spMkLst>
        </pc:spChg>
        <pc:spChg chg="mod ord">
          <ac:chgData name="Jose Eduardo Orobiyi Iyanga (2528122)" userId="S::2528122@student.uwtsd.ac.uk::07a2f8b3-fe5f-4d1c-8693-a7af9aa59967" providerId="AD" clId="Web-{6A23453E-9161-D92B-638B-88578F8753E5}" dt="2026-08-05T21:17:17.200" v="2"/>
          <ac:spMkLst>
            <pc:docMk/>
            <pc:sldMk cId="1426741612" sldId="259"/>
            <ac:spMk id="10" creationId="{DB2F5218-3EEA-9DB0-51A5-0621D3D3535B}"/>
          </ac:spMkLst>
        </pc:spChg>
        <pc:spChg chg="mod ord">
          <ac:chgData name="Jose Eduardo Orobiyi Iyanga (2528122)" userId="S::2528122@student.uwtsd.ac.uk::07a2f8b3-fe5f-4d1c-8693-a7af9aa59967" providerId="AD" clId="Web-{6A23453E-9161-D92B-638B-88578F8753E5}" dt="2026-08-05T21:17:17.200" v="2"/>
          <ac:spMkLst>
            <pc:docMk/>
            <pc:sldMk cId="1426741612" sldId="259"/>
            <ac:spMk id="12" creationId="{D49840A8-9E20-1BFE-60FB-4A25EB632DFE}"/>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4222689145" sldId="261"/>
        </pc:sldMkLst>
        <pc:spChg chg="mod ord">
          <ac:chgData name="Jose Eduardo Orobiyi Iyanga (2528122)" userId="S::2528122@student.uwtsd.ac.uk::07a2f8b3-fe5f-4d1c-8693-a7af9aa59967" providerId="AD" clId="Web-{6A23453E-9161-D92B-638B-88578F8753E5}" dt="2026-08-05T21:17:17.200" v="2"/>
          <ac:spMkLst>
            <pc:docMk/>
            <pc:sldMk cId="4222689145" sldId="261"/>
            <ac:spMk id="2" creationId="{E31897CE-CCC0-A9AC-6C6B-9F6F833CC52C}"/>
          </ac:spMkLst>
        </pc:spChg>
        <pc:spChg chg="mod ord">
          <ac:chgData name="Jose Eduardo Orobiyi Iyanga (2528122)" userId="S::2528122@student.uwtsd.ac.uk::07a2f8b3-fe5f-4d1c-8693-a7af9aa59967" providerId="AD" clId="Web-{6A23453E-9161-D92B-638B-88578F8753E5}" dt="2026-08-05T21:17:17.200" v="2"/>
          <ac:spMkLst>
            <pc:docMk/>
            <pc:sldMk cId="4222689145" sldId="261"/>
            <ac:spMk id="3" creationId="{DC26AFDF-A24E-F384-9DB0-BF740FEBD115}"/>
          </ac:spMkLst>
        </pc:spChg>
        <pc:spChg chg="mod ord">
          <ac:chgData name="Jose Eduardo Orobiyi Iyanga (2528122)" userId="S::2528122@student.uwtsd.ac.uk::07a2f8b3-fe5f-4d1c-8693-a7af9aa59967" providerId="AD" clId="Web-{6A23453E-9161-D92B-638B-88578F8753E5}" dt="2026-08-05T21:17:17.200" v="2"/>
          <ac:spMkLst>
            <pc:docMk/>
            <pc:sldMk cId="4222689145" sldId="261"/>
            <ac:spMk id="16" creationId="{39ABEBA3-1D9E-9257-EFF5-3F0B3008CF92}"/>
          </ac:spMkLst>
        </pc:spChg>
        <pc:spChg chg="mod ord">
          <ac:chgData name="Jose Eduardo Orobiyi Iyanga (2528122)" userId="S::2528122@student.uwtsd.ac.uk::07a2f8b3-fe5f-4d1c-8693-a7af9aa59967" providerId="AD" clId="Web-{6A23453E-9161-D92B-638B-88578F8753E5}" dt="2026-08-05T21:17:17.200" v="2"/>
          <ac:spMkLst>
            <pc:docMk/>
            <pc:sldMk cId="4222689145" sldId="261"/>
            <ac:spMk id="17" creationId="{A2577748-F1B9-363C-52EE-26CBC097625B}"/>
          </ac:spMkLst>
        </pc:spChg>
        <pc:spChg chg="mod ord">
          <ac:chgData name="Jose Eduardo Orobiyi Iyanga (2528122)" userId="S::2528122@student.uwtsd.ac.uk::07a2f8b3-fe5f-4d1c-8693-a7af9aa59967" providerId="AD" clId="Web-{6A23453E-9161-D92B-638B-88578F8753E5}" dt="2026-08-05T21:17:17.200" v="2"/>
          <ac:spMkLst>
            <pc:docMk/>
            <pc:sldMk cId="4222689145" sldId="261"/>
            <ac:spMk id="18" creationId="{AC301F5D-9AA7-DF65-DCB4-3638DAB14B09}"/>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2257127649" sldId="263"/>
        </pc:sldMkLst>
        <pc:spChg chg="mod ord">
          <ac:chgData name="Jose Eduardo Orobiyi Iyanga (2528122)" userId="S::2528122@student.uwtsd.ac.uk::07a2f8b3-fe5f-4d1c-8693-a7af9aa59967" providerId="AD" clId="Web-{6A23453E-9161-D92B-638B-88578F8753E5}" dt="2026-08-05T21:17:17.200" v="2"/>
          <ac:spMkLst>
            <pc:docMk/>
            <pc:sldMk cId="2257127649" sldId="263"/>
            <ac:spMk id="2" creationId="{E5AABC7E-7127-1FEB-CAC2-A8D57A368CAE}"/>
          </ac:spMkLst>
        </pc:spChg>
        <pc:spChg chg="mod ord">
          <ac:chgData name="Jose Eduardo Orobiyi Iyanga (2528122)" userId="S::2528122@student.uwtsd.ac.uk::07a2f8b3-fe5f-4d1c-8693-a7af9aa59967" providerId="AD" clId="Web-{6A23453E-9161-D92B-638B-88578F8753E5}" dt="2026-08-05T21:17:17.200" v="2"/>
          <ac:spMkLst>
            <pc:docMk/>
            <pc:sldMk cId="2257127649" sldId="263"/>
            <ac:spMk id="3" creationId="{9FAB9BB6-5A37-76F8-4317-A33209140E6C}"/>
          </ac:spMkLst>
        </pc:spChg>
        <pc:spChg chg="mod ord">
          <ac:chgData name="Jose Eduardo Orobiyi Iyanga (2528122)" userId="S::2528122@student.uwtsd.ac.uk::07a2f8b3-fe5f-4d1c-8693-a7af9aa59967" providerId="AD" clId="Web-{6A23453E-9161-D92B-638B-88578F8753E5}" dt="2026-08-05T21:17:17.200" v="2"/>
          <ac:spMkLst>
            <pc:docMk/>
            <pc:sldMk cId="2257127649" sldId="263"/>
            <ac:spMk id="8" creationId="{08710E38-B034-BF21-3842-C0AA7071DC08}"/>
          </ac:spMkLst>
        </pc:spChg>
        <pc:spChg chg="mod ord">
          <ac:chgData name="Jose Eduardo Orobiyi Iyanga (2528122)" userId="S::2528122@student.uwtsd.ac.uk::07a2f8b3-fe5f-4d1c-8693-a7af9aa59967" providerId="AD" clId="Web-{6A23453E-9161-D92B-638B-88578F8753E5}" dt="2026-08-05T21:17:17.200" v="2"/>
          <ac:spMkLst>
            <pc:docMk/>
            <pc:sldMk cId="2257127649" sldId="263"/>
            <ac:spMk id="10" creationId="{13D7AEBA-2206-24EA-8090-AF4AF299C268}"/>
          </ac:spMkLst>
        </pc:spChg>
        <pc:spChg chg="mod ord">
          <ac:chgData name="Jose Eduardo Orobiyi Iyanga (2528122)" userId="S::2528122@student.uwtsd.ac.uk::07a2f8b3-fe5f-4d1c-8693-a7af9aa59967" providerId="AD" clId="Web-{6A23453E-9161-D92B-638B-88578F8753E5}" dt="2026-08-05T21:17:17.200" v="2"/>
          <ac:spMkLst>
            <pc:docMk/>
            <pc:sldMk cId="2257127649" sldId="263"/>
            <ac:spMk id="12" creationId="{7CC5DDA2-BE4F-E209-BEC0-60C2DB34BBC2}"/>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1544447987" sldId="265"/>
        </pc:sldMkLst>
        <pc:spChg chg="mod ord">
          <ac:chgData name="Jose Eduardo Orobiyi Iyanga (2528122)" userId="S::2528122@student.uwtsd.ac.uk::07a2f8b3-fe5f-4d1c-8693-a7af9aa59967" providerId="AD" clId="Web-{6A23453E-9161-D92B-638B-88578F8753E5}" dt="2026-08-05T21:17:17.200" v="2"/>
          <ac:spMkLst>
            <pc:docMk/>
            <pc:sldMk cId="1544447987" sldId="265"/>
            <ac:spMk id="2" creationId="{139E29C7-964E-573A-6571-BBDDA8F01396}"/>
          </ac:spMkLst>
        </pc:spChg>
        <pc:spChg chg="mod ord">
          <ac:chgData name="Jose Eduardo Orobiyi Iyanga (2528122)" userId="S::2528122@student.uwtsd.ac.uk::07a2f8b3-fe5f-4d1c-8693-a7af9aa59967" providerId="AD" clId="Web-{6A23453E-9161-D92B-638B-88578F8753E5}" dt="2026-08-05T21:17:17.200" v="2"/>
          <ac:spMkLst>
            <pc:docMk/>
            <pc:sldMk cId="1544447987" sldId="265"/>
            <ac:spMk id="3" creationId="{1F08693A-61FC-8C2A-F98B-70AB129C6A75}"/>
          </ac:spMkLst>
        </pc:spChg>
        <pc:spChg chg="mod ord">
          <ac:chgData name="Jose Eduardo Orobiyi Iyanga (2528122)" userId="S::2528122@student.uwtsd.ac.uk::07a2f8b3-fe5f-4d1c-8693-a7af9aa59967" providerId="AD" clId="Web-{6A23453E-9161-D92B-638B-88578F8753E5}" dt="2026-08-05T21:17:17.200" v="2"/>
          <ac:spMkLst>
            <pc:docMk/>
            <pc:sldMk cId="1544447987" sldId="265"/>
            <ac:spMk id="4" creationId="{5D0F97DB-4C6F-2C6E-45A4-63090B3C230C}"/>
          </ac:spMkLst>
        </pc:spChg>
        <pc:spChg chg="mod ord">
          <ac:chgData name="Jose Eduardo Orobiyi Iyanga (2528122)" userId="S::2528122@student.uwtsd.ac.uk::07a2f8b3-fe5f-4d1c-8693-a7af9aa59967" providerId="AD" clId="Web-{6A23453E-9161-D92B-638B-88578F8753E5}" dt="2026-08-05T21:17:17.200" v="2"/>
          <ac:spMkLst>
            <pc:docMk/>
            <pc:sldMk cId="1544447987" sldId="265"/>
            <ac:spMk id="6" creationId="{6BC511AD-4A8B-D27A-EEED-EBBA9CBF92C2}"/>
          </ac:spMkLst>
        </pc:spChg>
        <pc:spChg chg="mod ord">
          <ac:chgData name="Jose Eduardo Orobiyi Iyanga (2528122)" userId="S::2528122@student.uwtsd.ac.uk::07a2f8b3-fe5f-4d1c-8693-a7af9aa59967" providerId="AD" clId="Web-{6A23453E-9161-D92B-638B-88578F8753E5}" dt="2026-08-05T21:17:17.200" v="2"/>
          <ac:spMkLst>
            <pc:docMk/>
            <pc:sldMk cId="1544447987" sldId="265"/>
            <ac:spMk id="11" creationId="{056B558E-192D-A394-438E-5769800DA9B1}"/>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1967822684" sldId="266"/>
        </pc:sldMkLst>
        <pc:spChg chg="mod ord">
          <ac:chgData name="Jose Eduardo Orobiyi Iyanga (2528122)" userId="S::2528122@student.uwtsd.ac.uk::07a2f8b3-fe5f-4d1c-8693-a7af9aa59967" providerId="AD" clId="Web-{6A23453E-9161-D92B-638B-88578F8753E5}" dt="2026-08-05T21:17:17.200" v="2"/>
          <ac:spMkLst>
            <pc:docMk/>
            <pc:sldMk cId="1967822684" sldId="266"/>
            <ac:spMk id="3" creationId="{CA324C8E-FCAC-8CE8-E15F-B5560DF59495}"/>
          </ac:spMkLst>
        </pc:spChg>
        <pc:spChg chg="mod ord">
          <ac:chgData name="Jose Eduardo Orobiyi Iyanga (2528122)" userId="S::2528122@student.uwtsd.ac.uk::07a2f8b3-fe5f-4d1c-8693-a7af9aa59967" providerId="AD" clId="Web-{6A23453E-9161-D92B-638B-88578F8753E5}" dt="2026-08-05T21:17:17.200" v="2"/>
          <ac:spMkLst>
            <pc:docMk/>
            <pc:sldMk cId="1967822684" sldId="266"/>
            <ac:spMk id="13" creationId="{2007CD1D-1AE6-F7AC-0068-4E058DD31954}"/>
          </ac:spMkLst>
        </pc:spChg>
        <pc:spChg chg="mod ord">
          <ac:chgData name="Jose Eduardo Orobiyi Iyanga (2528122)" userId="S::2528122@student.uwtsd.ac.uk::07a2f8b3-fe5f-4d1c-8693-a7af9aa59967" providerId="AD" clId="Web-{6A23453E-9161-D92B-638B-88578F8753E5}" dt="2026-08-05T21:17:17.200" v="2"/>
          <ac:spMkLst>
            <pc:docMk/>
            <pc:sldMk cId="1967822684" sldId="266"/>
            <ac:spMk id="15" creationId="{55BD1F09-82E9-94D9-D4BA-B59971C41973}"/>
          </ac:spMkLst>
        </pc:spChg>
        <pc:spChg chg="mod ord">
          <ac:chgData name="Jose Eduardo Orobiyi Iyanga (2528122)" userId="S::2528122@student.uwtsd.ac.uk::07a2f8b3-fe5f-4d1c-8693-a7af9aa59967" providerId="AD" clId="Web-{6A23453E-9161-D92B-638B-88578F8753E5}" dt="2026-08-05T21:17:17.200" v="2"/>
          <ac:spMkLst>
            <pc:docMk/>
            <pc:sldMk cId="1967822684" sldId="266"/>
            <ac:spMk id="17" creationId="{B390990A-F89A-F1A6-C629-C681221EFF4B}"/>
          </ac:spMkLst>
        </pc:spChg>
        <pc:spChg chg="mod ord">
          <ac:chgData name="Jose Eduardo Orobiyi Iyanga (2528122)" userId="S::2528122@student.uwtsd.ac.uk::07a2f8b3-fe5f-4d1c-8693-a7af9aa59967" providerId="AD" clId="Web-{6A23453E-9161-D92B-638B-88578F8753E5}" dt="2026-08-05T21:17:17.200" v="2"/>
          <ac:spMkLst>
            <pc:docMk/>
            <pc:sldMk cId="1967822684" sldId="266"/>
            <ac:spMk id="19" creationId="{A321D77A-593D-63D7-2058-394EAA5B9E0D}"/>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3063695251" sldId="267"/>
        </pc:sldMkLst>
        <pc:spChg chg="mod ord">
          <ac:chgData name="Jose Eduardo Orobiyi Iyanga (2528122)" userId="S::2528122@student.uwtsd.ac.uk::07a2f8b3-fe5f-4d1c-8693-a7af9aa59967" providerId="AD" clId="Web-{6A23453E-9161-D92B-638B-88578F8753E5}" dt="2026-08-05T21:17:17.200" v="2"/>
          <ac:spMkLst>
            <pc:docMk/>
            <pc:sldMk cId="3063695251" sldId="267"/>
            <ac:spMk id="2" creationId="{64119F4B-444E-7DDD-DDF2-CC057E4A1250}"/>
          </ac:spMkLst>
        </pc:spChg>
        <pc:spChg chg="mod ord">
          <ac:chgData name="Jose Eduardo Orobiyi Iyanga (2528122)" userId="S::2528122@student.uwtsd.ac.uk::07a2f8b3-fe5f-4d1c-8693-a7af9aa59967" providerId="AD" clId="Web-{6A23453E-9161-D92B-638B-88578F8753E5}" dt="2026-08-05T21:17:17.200" v="2"/>
          <ac:spMkLst>
            <pc:docMk/>
            <pc:sldMk cId="3063695251" sldId="267"/>
            <ac:spMk id="3" creationId="{1D9FEC4E-58F0-2E0D-1ACC-5D878882AB32}"/>
          </ac:spMkLst>
        </pc:spChg>
        <pc:spChg chg="mod ord">
          <ac:chgData name="Jose Eduardo Orobiyi Iyanga (2528122)" userId="S::2528122@student.uwtsd.ac.uk::07a2f8b3-fe5f-4d1c-8693-a7af9aa59967" providerId="AD" clId="Web-{6A23453E-9161-D92B-638B-88578F8753E5}" dt="2026-08-05T21:17:17.200" v="2"/>
          <ac:spMkLst>
            <pc:docMk/>
            <pc:sldMk cId="3063695251" sldId="267"/>
            <ac:spMk id="4" creationId="{4C12D87A-3948-9C23-C910-C14AE28CCE39}"/>
          </ac:spMkLst>
        </pc:spChg>
        <pc:spChg chg="mod ord">
          <ac:chgData name="Jose Eduardo Orobiyi Iyanga (2528122)" userId="S::2528122@student.uwtsd.ac.uk::07a2f8b3-fe5f-4d1c-8693-a7af9aa59967" providerId="AD" clId="Web-{6A23453E-9161-D92B-638B-88578F8753E5}" dt="2026-08-05T21:17:17.200" v="2"/>
          <ac:spMkLst>
            <pc:docMk/>
            <pc:sldMk cId="3063695251" sldId="267"/>
            <ac:spMk id="5" creationId="{7EF84D96-148A-8F83-E53A-27197777AAE0}"/>
          </ac:spMkLst>
        </pc:spChg>
        <pc:spChg chg="mod ord">
          <ac:chgData name="Jose Eduardo Orobiyi Iyanga (2528122)" userId="S::2528122@student.uwtsd.ac.uk::07a2f8b3-fe5f-4d1c-8693-a7af9aa59967" providerId="AD" clId="Web-{6A23453E-9161-D92B-638B-88578F8753E5}" dt="2026-08-05T21:17:17.200" v="2"/>
          <ac:spMkLst>
            <pc:docMk/>
            <pc:sldMk cId="3063695251" sldId="267"/>
            <ac:spMk id="6" creationId="{6BA0D140-0337-6B4D-8B97-E9DE4E69E72D}"/>
          </ac:spMkLst>
        </pc:spChg>
      </pc:sldChg>
      <pc:sldChg chg="modSp mod modClrScheme chgLayout">
        <pc:chgData name="Jose Eduardo Orobiyi Iyanga (2528122)" userId="S::2528122@student.uwtsd.ac.uk::07a2f8b3-fe5f-4d1c-8693-a7af9aa59967" providerId="AD" clId="Web-{6A23453E-9161-D92B-638B-88578F8753E5}" dt="2026-08-05T21:17:17.200" v="2"/>
        <pc:sldMkLst>
          <pc:docMk/>
          <pc:sldMk cId="1621487922" sldId="268"/>
        </pc:sldMkLst>
        <pc:spChg chg="mod ord">
          <ac:chgData name="Jose Eduardo Orobiyi Iyanga (2528122)" userId="S::2528122@student.uwtsd.ac.uk::07a2f8b3-fe5f-4d1c-8693-a7af9aa59967" providerId="AD" clId="Web-{6A23453E-9161-D92B-638B-88578F8753E5}" dt="2026-08-05T21:17:17.200" v="2"/>
          <ac:spMkLst>
            <pc:docMk/>
            <pc:sldMk cId="1621487922" sldId="268"/>
            <ac:spMk id="2" creationId="{7C17965E-0E77-E3A7-978B-3CE0D39C9BC6}"/>
          </ac:spMkLst>
        </pc:spChg>
        <pc:spChg chg="mod ord">
          <ac:chgData name="Jose Eduardo Orobiyi Iyanga (2528122)" userId="S::2528122@student.uwtsd.ac.uk::07a2f8b3-fe5f-4d1c-8693-a7af9aa59967" providerId="AD" clId="Web-{6A23453E-9161-D92B-638B-88578F8753E5}" dt="2026-08-05T21:17:17.200" v="2"/>
          <ac:spMkLst>
            <pc:docMk/>
            <pc:sldMk cId="1621487922" sldId="268"/>
            <ac:spMk id="3" creationId="{7A359979-C5A0-B09B-D425-0B098504AE8B}"/>
          </ac:spMkLst>
        </pc:spChg>
        <pc:spChg chg="mod ord">
          <ac:chgData name="Jose Eduardo Orobiyi Iyanga (2528122)" userId="S::2528122@student.uwtsd.ac.uk::07a2f8b3-fe5f-4d1c-8693-a7af9aa59967" providerId="AD" clId="Web-{6A23453E-9161-D92B-638B-88578F8753E5}" dt="2026-08-05T21:17:17.200" v="2"/>
          <ac:spMkLst>
            <pc:docMk/>
            <pc:sldMk cId="1621487922" sldId="268"/>
            <ac:spMk id="4" creationId="{4D187E61-6CB3-476D-B1F2-2DEC60F2B0CC}"/>
          </ac:spMkLst>
        </pc:spChg>
        <pc:spChg chg="mod ord">
          <ac:chgData name="Jose Eduardo Orobiyi Iyanga (2528122)" userId="S::2528122@student.uwtsd.ac.uk::07a2f8b3-fe5f-4d1c-8693-a7af9aa59967" providerId="AD" clId="Web-{6A23453E-9161-D92B-638B-88578F8753E5}" dt="2026-08-05T21:17:17.200" v="2"/>
          <ac:spMkLst>
            <pc:docMk/>
            <pc:sldMk cId="1621487922" sldId="268"/>
            <ac:spMk id="5" creationId="{1ED64F50-6B6F-92DD-75BB-87E66CE10952}"/>
          </ac:spMkLst>
        </pc:spChg>
        <pc:spChg chg="mod ord">
          <ac:chgData name="Jose Eduardo Orobiyi Iyanga (2528122)" userId="S::2528122@student.uwtsd.ac.uk::07a2f8b3-fe5f-4d1c-8693-a7af9aa59967" providerId="AD" clId="Web-{6A23453E-9161-D92B-638B-88578F8753E5}" dt="2026-08-05T21:17:17.200" v="2"/>
          <ac:spMkLst>
            <pc:docMk/>
            <pc:sldMk cId="1621487922" sldId="268"/>
            <ac:spMk id="6" creationId="{B0342A92-4BED-2D86-B52B-7ADCA03504ED}"/>
          </ac:spMkLst>
        </pc:spChg>
      </pc:sldChg>
      <pc:sldMasterChg chg="del delSldLayout">
        <pc:chgData name="Jose Eduardo Orobiyi Iyanga (2528122)" userId="S::2528122@student.uwtsd.ac.uk::07a2f8b3-fe5f-4d1c-8693-a7af9aa59967" providerId="AD" clId="Web-{6A23453E-9161-D92B-638B-88578F8753E5}" dt="2026-08-05T21:17:09.730" v="1"/>
        <pc:sldMasterMkLst>
          <pc:docMk/>
          <pc:sldMasterMk cId="2517090228" sldId="2147484055"/>
        </pc:sldMasterMkLst>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4267452835" sldId="2147484056"/>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036509367" sldId="2147484057"/>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881497067" sldId="2147484058"/>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929083782" sldId="2147484059"/>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041700402" sldId="2147484060"/>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038406880" sldId="2147484061"/>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3921005168" sldId="2147484062"/>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3626836362" sldId="2147484063"/>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735774175" sldId="2147484064"/>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430611993" sldId="2147484065"/>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825681089" sldId="2147484066"/>
          </pc:sldLayoutMkLst>
        </pc:sldLayoutChg>
        <pc:sldLayoutChg chg="del">
          <pc:chgData name="Jose Eduardo Orobiyi Iyanga (2528122)" userId="S::2528122@student.uwtsd.ac.uk::07a2f8b3-fe5f-4d1c-8693-a7af9aa59967" providerId="AD" clId="Web-{6A23453E-9161-D92B-638B-88578F8753E5}" dt="2026-08-05T21:17:09.730" v="1"/>
          <pc:sldLayoutMkLst>
            <pc:docMk/>
            <pc:sldMasterMk cId="2517090228" sldId="2147484055"/>
            <pc:sldLayoutMk cId="1089486980" sldId="2147484067"/>
          </pc:sldLayoutMkLst>
        </pc:sldLayoutChg>
      </pc:sldMasterChg>
      <pc:sldMasterChg chg="add del addSldLayout delSldLayout modSldLayout">
        <pc:chgData name="Jose Eduardo Orobiyi Iyanga (2528122)" userId="S::2528122@student.uwtsd.ac.uk::07a2f8b3-fe5f-4d1c-8693-a7af9aa59967" providerId="AD" clId="Web-{6A23453E-9161-D92B-638B-88578F8753E5}" dt="2026-08-05T21:17:17.200" v="2"/>
        <pc:sldMasterMkLst>
          <pc:docMk/>
          <pc:sldMasterMk cId="904229266" sldId="2147484068"/>
        </pc:sldMasterMkLst>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683973126" sldId="2147484069"/>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219876531" sldId="2147484070"/>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877500358" sldId="2147484071"/>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3380155520" sldId="2147484072"/>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061149959" sldId="2147484073"/>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871044191" sldId="2147484074"/>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777731976" sldId="2147484075"/>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771693633" sldId="2147484076"/>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60045953" sldId="2147484077"/>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588566071" sldId="2147484078"/>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746472584" sldId="2147484079"/>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147791642" sldId="2147484080"/>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461365739" sldId="2147484081"/>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3025375950" sldId="2147484082"/>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4189386173" sldId="2147484083"/>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3412003364" sldId="2147484084"/>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282051109" sldId="2147484085"/>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3434466564" sldId="2147484086"/>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789659232" sldId="2147484087"/>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3711354614" sldId="2147484088"/>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2826101360" sldId="2147484089"/>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082399024" sldId="2147484090"/>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916048374" sldId="2147484091"/>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792485669" sldId="2147484092"/>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798963424" sldId="2147484093"/>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9633370" sldId="2147484094"/>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9371604" sldId="2147484095"/>
          </pc:sldLayoutMkLst>
        </pc:sldLayoutChg>
        <pc:sldLayoutChg chg="add del mod replId">
          <pc:chgData name="Jose Eduardo Orobiyi Iyanga (2528122)" userId="S::2528122@student.uwtsd.ac.uk::07a2f8b3-fe5f-4d1c-8693-a7af9aa59967" providerId="AD" clId="Web-{6A23453E-9161-D92B-638B-88578F8753E5}" dt="2026-08-05T21:17:17.200" v="2"/>
          <pc:sldLayoutMkLst>
            <pc:docMk/>
            <pc:sldMasterMk cId="904229266" sldId="2147484068"/>
            <pc:sldLayoutMk cId="1393587276" sldId="2147484096"/>
          </pc:sldLayoutMkLst>
        </pc:sldLayoutChg>
      </pc:sldMasterChg>
      <pc:sldMasterChg chg="add addSldLayout modSldLayout">
        <pc:chgData name="Jose Eduardo Orobiyi Iyanga (2528122)" userId="S::2528122@student.uwtsd.ac.uk::07a2f8b3-fe5f-4d1c-8693-a7af9aa59967" providerId="AD" clId="Web-{6A23453E-9161-D92B-638B-88578F8753E5}" dt="2026-08-05T21:17:17.200" v="2"/>
        <pc:sldMasterMkLst>
          <pc:docMk/>
          <pc:sldMasterMk cId="3071621794" sldId="2147484097"/>
        </pc:sldMasterMkLst>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3401778" sldId="2147484098"/>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516002237" sldId="2147484099"/>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57082882" sldId="2147484100"/>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088306890" sldId="2147484101"/>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511599827" sldId="2147484102"/>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831573210" sldId="2147484103"/>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150857667" sldId="2147484104"/>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048146418" sldId="2147484105"/>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768759658" sldId="2147484106"/>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352661770" sldId="2147484107"/>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89195405" sldId="2147484108"/>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076463687" sldId="2147484109"/>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711601967" sldId="2147484110"/>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211983574" sldId="2147484111"/>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4034223736" sldId="2147484112"/>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976235208" sldId="2147484113"/>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212529507" sldId="2147484114"/>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068374786" sldId="2147484115"/>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684985420" sldId="2147484116"/>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2887432716" sldId="2147484117"/>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633792051" sldId="2147484118"/>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95821082" sldId="2147484119"/>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797405703" sldId="2147484120"/>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014414402" sldId="2147484121"/>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942380949" sldId="2147484122"/>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1740239816" sldId="2147484123"/>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974526978" sldId="2147484124"/>
          </pc:sldLayoutMkLst>
        </pc:sldLayoutChg>
        <pc:sldLayoutChg chg="add mod replId">
          <pc:chgData name="Jose Eduardo Orobiyi Iyanga (2528122)" userId="S::2528122@student.uwtsd.ac.uk::07a2f8b3-fe5f-4d1c-8693-a7af9aa59967" providerId="AD" clId="Web-{6A23453E-9161-D92B-638B-88578F8753E5}" dt="2026-08-05T21:17:17.200" v="2"/>
          <pc:sldLayoutMkLst>
            <pc:docMk/>
            <pc:sldMasterMk cId="3071621794" sldId="2147484097"/>
            <pc:sldLayoutMk cId="3293886003" sldId="2147484125"/>
          </pc:sldLayoutMkLst>
        </pc:sldLayoutChg>
      </pc:sldMasterChg>
    </pc:docChg>
  </pc:docChgLst>
  <pc:docChgLst>
    <pc:chgData name="Jose Eduardo Orobiyi Iyanga (2528122)" userId="S::2528122@student.uwtsd.ac.uk::07a2f8b3-fe5f-4d1c-8693-a7af9aa59967" providerId="AD" clId="Web-{8BC777BA-FC46-0D15-7CB9-DA7FF6FEB228}"/>
    <pc:docChg chg="modSld">
      <pc:chgData name="Jose Eduardo Orobiyi Iyanga (2528122)" userId="S::2528122@student.uwtsd.ac.uk::07a2f8b3-fe5f-4d1c-8693-a7af9aa59967" providerId="AD" clId="Web-{8BC777BA-FC46-0D15-7CB9-DA7FF6FEB228}" dt="2026-08-05T15:34:48.978" v="53" actId="14100"/>
      <pc:docMkLst>
        <pc:docMk/>
      </pc:docMkLst>
      <pc:sldChg chg="addSp delSp modSp">
        <pc:chgData name="Jose Eduardo Orobiyi Iyanga (2528122)" userId="S::2528122@student.uwtsd.ac.uk::07a2f8b3-fe5f-4d1c-8693-a7af9aa59967" providerId="AD" clId="Web-{8BC777BA-FC46-0D15-7CB9-DA7FF6FEB228}" dt="2026-08-05T15:34:48.978" v="53" actId="14100"/>
        <pc:sldMkLst>
          <pc:docMk/>
          <pc:sldMk cId="1621487922" sldId="268"/>
        </pc:sldMkLst>
        <pc:spChg chg="mod">
          <ac:chgData name="Jose Eduardo Orobiyi Iyanga (2528122)" userId="S::2528122@student.uwtsd.ac.uk::07a2f8b3-fe5f-4d1c-8693-a7af9aa59967" providerId="AD" clId="Web-{8BC777BA-FC46-0D15-7CB9-DA7FF6FEB228}" dt="2026-08-05T15:34:18.632" v="43" actId="14100"/>
          <ac:spMkLst>
            <pc:docMk/>
            <pc:sldMk cId="1621487922" sldId="268"/>
            <ac:spMk id="2" creationId="{7C17965E-0E77-E3A7-978B-3CE0D39C9BC6}"/>
          </ac:spMkLst>
        </pc:spChg>
        <pc:spChg chg="add mod">
          <ac:chgData name="Jose Eduardo Orobiyi Iyanga (2528122)" userId="S::2528122@student.uwtsd.ac.uk::07a2f8b3-fe5f-4d1c-8693-a7af9aa59967" providerId="AD" clId="Web-{8BC777BA-FC46-0D15-7CB9-DA7FF6FEB228}" dt="2026-08-05T15:30:49.697" v="9" actId="20577"/>
          <ac:spMkLst>
            <pc:docMk/>
            <pc:sldMk cId="1621487922" sldId="268"/>
            <ac:spMk id="7" creationId="{1573A707-C9EB-B4C5-523B-D616020509CB}"/>
          </ac:spMkLst>
        </pc:spChg>
        <pc:spChg chg="add del mod">
          <ac:chgData name="Jose Eduardo Orobiyi Iyanga (2528122)" userId="S::2528122@student.uwtsd.ac.uk::07a2f8b3-fe5f-4d1c-8693-a7af9aa59967" providerId="AD" clId="Web-{8BC777BA-FC46-0D15-7CB9-DA7FF6FEB228}" dt="2026-08-05T15:30:55.807" v="13"/>
          <ac:spMkLst>
            <pc:docMk/>
            <pc:sldMk cId="1621487922" sldId="268"/>
            <ac:spMk id="8" creationId="{1185C84D-7590-5A30-BE41-B606A7CBCB26}"/>
          </ac:spMkLst>
        </pc:spChg>
        <pc:spChg chg="add mod">
          <ac:chgData name="Jose Eduardo Orobiyi Iyanga (2528122)" userId="S::2528122@student.uwtsd.ac.uk::07a2f8b3-fe5f-4d1c-8693-a7af9aa59967" providerId="AD" clId="Web-{8BC777BA-FC46-0D15-7CB9-DA7FF6FEB228}" dt="2026-08-05T15:34:48.978" v="53" actId="14100"/>
          <ac:spMkLst>
            <pc:docMk/>
            <pc:sldMk cId="1621487922" sldId="268"/>
            <ac:spMk id="8" creationId="{65F4816C-A23B-2BE4-F6B1-F200F4733913}"/>
          </ac:spMkLst>
        </pc:spChg>
        <pc:spChg chg="add mod">
          <ac:chgData name="Jose Eduardo Orobiyi Iyanga (2528122)" userId="S::2528122@student.uwtsd.ac.uk::07a2f8b3-fe5f-4d1c-8693-a7af9aa59967" providerId="AD" clId="Web-{8BC777BA-FC46-0D15-7CB9-DA7FF6FEB228}" dt="2026-08-05T15:34:35.524" v="48" actId="14100"/>
          <ac:spMkLst>
            <pc:docMk/>
            <pc:sldMk cId="1621487922" sldId="268"/>
            <ac:spMk id="9" creationId="{B78A3C32-6608-40E8-460D-ABCD688EE379}"/>
          </ac:spMkLst>
        </pc:spChg>
      </pc:sldChg>
    </pc:docChg>
  </pc:docChgLst>
  <pc:docChgLst>
    <pc:chgData name="Mateo Emir Guarnizo Perez (2529574)" userId="S::2529574@student.uwtsd.ac.uk::158e5b47-c985-4db1-846d-9cd2bcc9d400" providerId="AD" clId="Web-{E2C32ADF-979D-81FD-F07E-3056ACD1482E}"/>
    <pc:docChg chg="modSld">
      <pc:chgData name="Mateo Emir Guarnizo Perez (2529574)" userId="S::2529574@student.uwtsd.ac.uk::158e5b47-c985-4db1-846d-9cd2bcc9d400" providerId="AD" clId="Web-{E2C32ADF-979D-81FD-F07E-3056ACD1482E}" dt="2026-08-05T12:41:42.245" v="14" actId="20577"/>
      <pc:docMkLst>
        <pc:docMk/>
      </pc:docMkLst>
      <pc:sldChg chg="modSp">
        <pc:chgData name="Mateo Emir Guarnizo Perez (2529574)" userId="S::2529574@student.uwtsd.ac.uk::158e5b47-c985-4db1-846d-9cd2bcc9d400" providerId="AD" clId="Web-{E2C32ADF-979D-81FD-F07E-3056ACD1482E}" dt="2026-08-05T12:41:42.245" v="14" actId="20577"/>
        <pc:sldMkLst>
          <pc:docMk/>
          <pc:sldMk cId="3579173285" sldId="260"/>
        </pc:sldMkLst>
        <pc:spChg chg="mod">
          <ac:chgData name="Mateo Emir Guarnizo Perez (2529574)" userId="S::2529574@student.uwtsd.ac.uk::158e5b47-c985-4db1-846d-9cd2bcc9d400" providerId="AD" clId="Web-{E2C32ADF-979D-81FD-F07E-3056ACD1482E}" dt="2026-08-05T12:41:42.245" v="14" actId="20577"/>
          <ac:spMkLst>
            <pc:docMk/>
            <pc:sldMk cId="3579173285" sldId="260"/>
            <ac:spMk id="2" creationId="{1CA213C4-C906-11C6-1048-937434CAE9F6}"/>
          </ac:spMkLst>
        </pc:spChg>
      </pc:sldChg>
      <pc:sldChg chg="modSp">
        <pc:chgData name="Mateo Emir Guarnizo Perez (2529574)" userId="S::2529574@student.uwtsd.ac.uk::158e5b47-c985-4db1-846d-9cd2bcc9d400" providerId="AD" clId="Web-{E2C32ADF-979D-81FD-F07E-3056ACD1482E}" dt="2026-08-05T12:41:15.478" v="12" actId="14100"/>
        <pc:sldMkLst>
          <pc:docMk/>
          <pc:sldMk cId="4222689145" sldId="261"/>
        </pc:sldMkLst>
        <pc:spChg chg="mod">
          <ac:chgData name="Mateo Emir Guarnizo Perez (2529574)" userId="S::2529574@student.uwtsd.ac.uk::158e5b47-c985-4db1-846d-9cd2bcc9d400" providerId="AD" clId="Web-{E2C32ADF-979D-81FD-F07E-3056ACD1482E}" dt="2026-08-05T12:41:15.478" v="12" actId="14100"/>
          <ac:spMkLst>
            <pc:docMk/>
            <pc:sldMk cId="4222689145" sldId="261"/>
            <ac:spMk id="3" creationId="{DC26AFDF-A24E-F384-9DB0-BF740FEBD115}"/>
          </ac:spMkLst>
        </pc:spChg>
      </pc:sldChg>
      <pc:sldChg chg="modSp">
        <pc:chgData name="Mateo Emir Guarnizo Perez (2529574)" userId="S::2529574@student.uwtsd.ac.uk::158e5b47-c985-4db1-846d-9cd2bcc9d400" providerId="AD" clId="Web-{E2C32ADF-979D-81FD-F07E-3056ACD1482E}" dt="2026-08-05T12:40:33.118" v="5" actId="20577"/>
        <pc:sldMkLst>
          <pc:docMk/>
          <pc:sldMk cId="3063695251" sldId="267"/>
        </pc:sldMkLst>
        <pc:spChg chg="mod">
          <ac:chgData name="Mateo Emir Guarnizo Perez (2529574)" userId="S::2529574@student.uwtsd.ac.uk::158e5b47-c985-4db1-846d-9cd2bcc9d400" providerId="AD" clId="Web-{E2C32ADF-979D-81FD-F07E-3056ACD1482E}" dt="2026-08-05T12:40:33.118" v="5" actId="20577"/>
          <ac:spMkLst>
            <pc:docMk/>
            <pc:sldMk cId="3063695251" sldId="267"/>
            <ac:spMk id="3" creationId="{1D9FEC4E-58F0-2E0D-1ACC-5D878882AB32}"/>
          </ac:spMkLst>
        </pc:spChg>
      </pc:sldChg>
    </pc:docChg>
  </pc:docChgLst>
  <pc:docChgLst>
    <pc:chgData name="Mateo Emir Guarnizo Perez (2529574)" userId="S::2529574@student.uwtsd.ac.uk::158e5b47-c985-4db1-846d-9cd2bcc9d400" providerId="AD" clId="Web-{ECF9BB44-BC78-24F5-2BF0-9F032CC87A30}"/>
    <pc:docChg chg="modSld">
      <pc:chgData name="Mateo Emir Guarnizo Perez (2529574)" userId="S::2529574@student.uwtsd.ac.uk::158e5b47-c985-4db1-846d-9cd2bcc9d400" providerId="AD" clId="Web-{ECF9BB44-BC78-24F5-2BF0-9F032CC87A30}" dt="2026-08-04T08:32:31.496" v="4" actId="20577"/>
      <pc:docMkLst>
        <pc:docMk/>
      </pc:docMkLst>
      <pc:sldChg chg="modSp">
        <pc:chgData name="Mateo Emir Guarnizo Perez (2529574)" userId="S::2529574@student.uwtsd.ac.uk::158e5b47-c985-4db1-846d-9cd2bcc9d400" providerId="AD" clId="Web-{ECF9BB44-BC78-24F5-2BF0-9F032CC87A30}" dt="2026-08-04T08:29:36.209" v="0" actId="20577"/>
        <pc:sldMkLst>
          <pc:docMk/>
          <pc:sldMk cId="3772741231" sldId="257"/>
        </pc:sldMkLst>
      </pc:sldChg>
      <pc:sldChg chg="modSp">
        <pc:chgData name="Mateo Emir Guarnizo Perez (2529574)" userId="S::2529574@student.uwtsd.ac.uk::158e5b47-c985-4db1-846d-9cd2bcc9d400" providerId="AD" clId="Web-{ECF9BB44-BC78-24F5-2BF0-9F032CC87A30}" dt="2026-08-04T08:32:31.496" v="4" actId="20577"/>
        <pc:sldMkLst>
          <pc:docMk/>
          <pc:sldMk cId="2257127649" sldId="263"/>
        </pc:sldMkLst>
        <pc:spChg chg="mod">
          <ac:chgData name="Mateo Emir Guarnizo Perez (2529574)" userId="S::2529574@student.uwtsd.ac.uk::158e5b47-c985-4db1-846d-9cd2bcc9d400" providerId="AD" clId="Web-{ECF9BB44-BC78-24F5-2BF0-9F032CC87A30}" dt="2026-08-04T08:32:31.496" v="4" actId="20577"/>
          <ac:spMkLst>
            <pc:docMk/>
            <pc:sldMk cId="2257127649" sldId="263"/>
            <ac:spMk id="2" creationId="{E5AABC7E-7127-1FEB-CAC2-A8D57A368CAE}"/>
          </ac:spMkLst>
        </pc:spChg>
        <pc:spChg chg="mod">
          <ac:chgData name="Mateo Emir Guarnizo Perez (2529574)" userId="S::2529574@student.uwtsd.ac.uk::158e5b47-c985-4db1-846d-9cd2bcc9d400" providerId="AD" clId="Web-{ECF9BB44-BC78-24F5-2BF0-9F032CC87A30}" dt="2026-08-04T08:32:20.308" v="2" actId="20577"/>
          <ac:spMkLst>
            <pc:docMk/>
            <pc:sldMk cId="2257127649" sldId="263"/>
            <ac:spMk id="3" creationId="{9FAB9BB6-5A37-76F8-4317-A33209140E6C}"/>
          </ac:spMkLst>
        </pc:spChg>
      </pc:sldChg>
    </pc:docChg>
  </pc:docChgLst>
  <pc:docChgLst>
    <pc:chgData name="Francielle Alves Benvindo (2526055)" userId="bd95f364-4811-46d8-bac1-4e0fbe8010a0" providerId="ADAL" clId="{EA09F6F3-2DBD-3CAD-AD35-38702215034D}"/>
    <pc:docChg chg="undo custSel addSld delSld modSld">
      <pc:chgData name="Francielle Alves Benvindo (2526055)" userId="bd95f364-4811-46d8-bac1-4e0fbe8010a0" providerId="ADAL" clId="{EA09F6F3-2DBD-3CAD-AD35-38702215034D}" dt="2026-08-04T10:43:02.442" v="34" actId="5793"/>
      <pc:docMkLst>
        <pc:docMk/>
      </pc:docMkLst>
      <pc:sldChg chg="addSp delSp mod">
        <pc:chgData name="Francielle Alves Benvindo (2526055)" userId="bd95f364-4811-46d8-bac1-4e0fbe8010a0" providerId="ADAL" clId="{EA09F6F3-2DBD-3CAD-AD35-38702215034D}" dt="2026-08-04T10:17:50.522" v="1" actId="3680"/>
        <pc:sldMkLst>
          <pc:docMk/>
          <pc:sldMk cId="3772741231" sldId="257"/>
        </pc:sldMkLst>
      </pc:sldChg>
      <pc:sldChg chg="modSp mod">
        <pc:chgData name="Francielle Alves Benvindo (2526055)" userId="bd95f364-4811-46d8-bac1-4e0fbe8010a0" providerId="ADAL" clId="{EA09F6F3-2DBD-3CAD-AD35-38702215034D}" dt="2026-08-04T10:38:19.976" v="31" actId="20577"/>
        <pc:sldMkLst>
          <pc:docMk/>
          <pc:sldMk cId="1426741612" sldId="259"/>
        </pc:sldMkLst>
        <pc:spChg chg="mod">
          <ac:chgData name="Francielle Alves Benvindo (2526055)" userId="bd95f364-4811-46d8-bac1-4e0fbe8010a0" providerId="ADAL" clId="{EA09F6F3-2DBD-3CAD-AD35-38702215034D}" dt="2026-08-04T10:38:19.976" v="31" actId="20577"/>
          <ac:spMkLst>
            <pc:docMk/>
            <pc:sldMk cId="1426741612" sldId="259"/>
            <ac:spMk id="3" creationId="{785EE665-D2CE-1368-82C7-E56C664231D0}"/>
          </ac:spMkLst>
        </pc:spChg>
      </pc:sldChg>
      <pc:sldChg chg="modSp mod">
        <pc:chgData name="Francielle Alves Benvindo (2526055)" userId="bd95f364-4811-46d8-bac1-4e0fbe8010a0" providerId="ADAL" clId="{EA09F6F3-2DBD-3CAD-AD35-38702215034D}" dt="2026-08-04T10:22:51.979" v="15" actId="5793"/>
        <pc:sldMkLst>
          <pc:docMk/>
          <pc:sldMk cId="4222689145" sldId="261"/>
        </pc:sldMkLst>
        <pc:spChg chg="mod">
          <ac:chgData name="Francielle Alves Benvindo (2526055)" userId="bd95f364-4811-46d8-bac1-4e0fbe8010a0" providerId="ADAL" clId="{EA09F6F3-2DBD-3CAD-AD35-38702215034D}" dt="2026-08-04T10:22:51.979" v="15" actId="5793"/>
          <ac:spMkLst>
            <pc:docMk/>
            <pc:sldMk cId="4222689145" sldId="261"/>
            <ac:spMk id="3" creationId="{DC26AFDF-A24E-F384-9DB0-BF740FEBD115}"/>
          </ac:spMkLst>
        </pc:spChg>
      </pc:sldChg>
      <pc:sldChg chg="modSp new mod">
        <pc:chgData name="Francielle Alves Benvindo (2526055)" userId="bd95f364-4811-46d8-bac1-4e0fbe8010a0" providerId="ADAL" clId="{EA09F6F3-2DBD-3CAD-AD35-38702215034D}" dt="2026-08-04T10:20:21.496" v="13" actId="27636"/>
        <pc:sldMkLst>
          <pc:docMk/>
          <pc:sldMk cId="1967822684" sldId="266"/>
        </pc:sldMkLst>
        <pc:spChg chg="mod">
          <ac:chgData name="Francielle Alves Benvindo (2526055)" userId="bd95f364-4811-46d8-bac1-4e0fbe8010a0" providerId="ADAL" clId="{EA09F6F3-2DBD-3CAD-AD35-38702215034D}" dt="2026-08-04T10:20:21.496" v="13" actId="27636"/>
          <ac:spMkLst>
            <pc:docMk/>
            <pc:sldMk cId="1967822684" sldId="266"/>
            <ac:spMk id="3" creationId="{CA324C8E-FCAC-8CE8-E15F-B5560DF59495}"/>
          </ac:spMkLst>
        </pc:spChg>
      </pc:sldChg>
      <pc:sldChg chg="modSp mod">
        <pc:chgData name="Francielle Alves Benvindo (2526055)" userId="bd95f364-4811-46d8-bac1-4e0fbe8010a0" providerId="ADAL" clId="{EA09F6F3-2DBD-3CAD-AD35-38702215034D}" dt="2026-08-04T10:43:02.442" v="34" actId="5793"/>
        <pc:sldMkLst>
          <pc:docMk/>
          <pc:sldMk cId="3063695251" sldId="267"/>
        </pc:sldMkLst>
        <pc:spChg chg="mod">
          <ac:chgData name="Francielle Alves Benvindo (2526055)" userId="bd95f364-4811-46d8-bac1-4e0fbe8010a0" providerId="ADAL" clId="{EA09F6F3-2DBD-3CAD-AD35-38702215034D}" dt="2026-08-04T10:43:02.442" v="34" actId="5793"/>
          <ac:spMkLst>
            <pc:docMk/>
            <pc:sldMk cId="3063695251" sldId="267"/>
            <ac:spMk id="3" creationId="{1D9FEC4E-58F0-2E0D-1ACC-5D878882AB32}"/>
          </ac:spMkLst>
        </pc:spChg>
      </pc:sldChg>
    </pc:docChg>
  </pc:docChgLst>
  <pc:docChgLst>
    <pc:chgData clId="Web-{ECF9BB44-BC78-24F5-2BF0-9F032CC87A30}"/>
    <pc:docChg chg="modSld">
      <pc:chgData name="" userId="" providerId="" clId="Web-{ECF9BB44-BC78-24F5-2BF0-9F032CC87A30}" dt="2026-08-04T08:29:35.537" v="0" actId="20577"/>
      <pc:docMkLst>
        <pc:docMk/>
      </pc:docMkLst>
      <pc:sldChg chg="modSp">
        <pc:chgData name="" userId="" providerId="" clId="Web-{ECF9BB44-BC78-24F5-2BF0-9F032CC87A30}" dt="2026-08-04T08:29:35.537" v="0" actId="20577"/>
        <pc:sldMkLst>
          <pc:docMk/>
          <pc:sldMk cId="3772741231" sldId="257"/>
        </pc:sldMkLst>
      </pc:sldChg>
    </pc:docChg>
  </pc:docChgLst>
  <pc:docChgLst>
    <pc:chgData name="Francielle Alves Benvindo (2526055)" userId="S::2526055@student.uwtsd.ac.uk::bd95f364-4811-46d8-bac1-4e0fbe8010a0" providerId="AD" clId="Web-{A39F7C39-2ACC-FCC1-4BD0-1F904825A517}"/>
    <pc:docChg chg="modSld">
      <pc:chgData name="Francielle Alves Benvindo (2526055)" userId="S::2526055@student.uwtsd.ac.uk::bd95f364-4811-46d8-bac1-4e0fbe8010a0" providerId="AD" clId="Web-{A39F7C39-2ACC-FCC1-4BD0-1F904825A517}" dt="2026-08-04T09:39:25.339" v="57" actId="20577"/>
      <pc:docMkLst>
        <pc:docMk/>
      </pc:docMkLst>
      <pc:sldChg chg="modSp">
        <pc:chgData name="Francielle Alves Benvindo (2526055)" userId="S::2526055@student.uwtsd.ac.uk::bd95f364-4811-46d8-bac1-4e0fbe8010a0" providerId="AD" clId="Web-{A39F7C39-2ACC-FCC1-4BD0-1F904825A517}" dt="2026-08-04T09:39:25.339" v="57" actId="20577"/>
        <pc:sldMkLst>
          <pc:docMk/>
          <pc:sldMk cId="1426741612" sldId="259"/>
        </pc:sldMkLst>
        <pc:spChg chg="mod">
          <ac:chgData name="Francielle Alves Benvindo (2526055)" userId="S::2526055@student.uwtsd.ac.uk::bd95f364-4811-46d8-bac1-4e0fbe8010a0" providerId="AD" clId="Web-{A39F7C39-2ACC-FCC1-4BD0-1F904825A517}" dt="2026-08-04T09:39:25.339" v="57" actId="20577"/>
          <ac:spMkLst>
            <pc:docMk/>
            <pc:sldMk cId="1426741612" sldId="259"/>
            <ac:spMk id="3" creationId="{785EE665-D2CE-1368-82C7-E56C664231D0}"/>
          </ac:spMkLst>
        </pc:spChg>
      </pc:sldChg>
    </pc:docChg>
  </pc:docChgLst>
  <pc:docChgLst>
    <pc:chgData name="Obaid Waheed (2525098)" userId="S::2525098@student.uwtsd.ac.uk::52fcfd71-cd86-44c5-be39-4548cf604b0d" providerId="AD" clId="Web-{5570F1AD-ECD4-37EC-A69C-31C0D6EF508C}"/>
    <pc:docChg chg="addSld modSld">
      <pc:chgData name="Obaid Waheed (2525098)" userId="S::2525098@student.uwtsd.ac.uk::52fcfd71-cd86-44c5-be39-4548cf604b0d" providerId="AD" clId="Web-{5570F1AD-ECD4-37EC-A69C-31C0D6EF508C}" dt="2026-08-04T09:22:23.888" v="18" actId="20577"/>
      <pc:docMkLst>
        <pc:docMk/>
      </pc:docMkLst>
      <pc:sldChg chg="modSp new">
        <pc:chgData name="Obaid Waheed (2525098)" userId="S::2525098@student.uwtsd.ac.uk::52fcfd71-cd86-44c5-be39-4548cf604b0d" providerId="AD" clId="Web-{5570F1AD-ECD4-37EC-A69C-31C0D6EF508C}" dt="2026-08-04T09:22:23.888" v="18" actId="20577"/>
        <pc:sldMkLst>
          <pc:docMk/>
          <pc:sldMk cId="1544447987" sldId="265"/>
        </pc:sldMkLst>
        <pc:spChg chg="mod">
          <ac:chgData name="Obaid Waheed (2525098)" userId="S::2525098@student.uwtsd.ac.uk::52fcfd71-cd86-44c5-be39-4548cf604b0d" providerId="AD" clId="Web-{5570F1AD-ECD4-37EC-A69C-31C0D6EF508C}" dt="2026-08-04T09:22:23.888" v="18" actId="20577"/>
          <ac:spMkLst>
            <pc:docMk/>
            <pc:sldMk cId="1544447987" sldId="265"/>
            <ac:spMk id="2" creationId="{139E29C7-964E-573A-6571-BBDDA8F01396}"/>
          </ac:spMkLst>
        </pc:spChg>
        <pc:spChg chg="mod">
          <ac:chgData name="Obaid Waheed (2525098)" userId="S::2525098@student.uwtsd.ac.uk::52fcfd71-cd86-44c5-be39-4548cf604b0d" providerId="AD" clId="Web-{5570F1AD-ECD4-37EC-A69C-31C0D6EF508C}" dt="2026-08-04T09:21:21.104" v="8" actId="1076"/>
          <ac:spMkLst>
            <pc:docMk/>
            <pc:sldMk cId="1544447987" sldId="265"/>
            <ac:spMk id="3" creationId="{1F08693A-61FC-8C2A-F98B-70AB129C6A75}"/>
          </ac:spMkLst>
        </pc:spChg>
      </pc:sldChg>
    </pc:docChg>
  </pc:docChgLst>
  <pc:docChgLst>
    <pc:chgData name="Francielle Alves Benvindo (2526055)" userId="S::2526055@student.uwtsd.ac.uk::bd95f364-4811-46d8-bac1-4e0fbe8010a0" providerId="AD" clId="Web-{C141A275-0FC2-EACB-D3AD-70A89E271979}"/>
    <pc:docChg chg="modSld">
      <pc:chgData name="Francielle Alves Benvindo (2526055)" userId="S::2526055@student.uwtsd.ac.uk::bd95f364-4811-46d8-bac1-4e0fbe8010a0" providerId="AD" clId="Web-{C141A275-0FC2-EACB-D3AD-70A89E271979}" dt="2026-07-28T13:32:23.181" v="490" actId="20577"/>
      <pc:docMkLst>
        <pc:docMk/>
      </pc:docMkLst>
      <pc:sldChg chg="modSp">
        <pc:chgData name="Francielle Alves Benvindo (2526055)" userId="S::2526055@student.uwtsd.ac.uk::bd95f364-4811-46d8-bac1-4e0fbe8010a0" providerId="AD" clId="Web-{C141A275-0FC2-EACB-D3AD-70A89E271979}" dt="2026-07-28T11:10:35.571" v="58" actId="20577"/>
        <pc:sldMkLst>
          <pc:docMk/>
          <pc:sldMk cId="3772741231" sldId="257"/>
        </pc:sldMkLst>
      </pc:sldChg>
      <pc:sldChg chg="modSp">
        <pc:chgData name="Francielle Alves Benvindo (2526055)" userId="S::2526055@student.uwtsd.ac.uk::bd95f364-4811-46d8-bac1-4e0fbe8010a0" providerId="AD" clId="Web-{C141A275-0FC2-EACB-D3AD-70A89E271979}" dt="2026-07-28T11:19:15.013" v="157" actId="20577"/>
        <pc:sldMkLst>
          <pc:docMk/>
          <pc:sldMk cId="2962117321" sldId="258"/>
        </pc:sldMkLst>
      </pc:sldChg>
      <pc:sldChg chg="modSp">
        <pc:chgData name="Francielle Alves Benvindo (2526055)" userId="S::2526055@student.uwtsd.ac.uk::bd95f364-4811-46d8-bac1-4e0fbe8010a0" providerId="AD" clId="Web-{C141A275-0FC2-EACB-D3AD-70A89E271979}" dt="2026-07-28T12:58:29.915" v="240" actId="20577"/>
        <pc:sldMkLst>
          <pc:docMk/>
          <pc:sldMk cId="1426741612" sldId="259"/>
        </pc:sldMkLst>
        <pc:spChg chg="mod">
          <ac:chgData name="Francielle Alves Benvindo (2526055)" userId="S::2526055@student.uwtsd.ac.uk::bd95f364-4811-46d8-bac1-4e0fbe8010a0" providerId="AD" clId="Web-{C141A275-0FC2-EACB-D3AD-70A89E271979}" dt="2026-07-28T12:58:29.915" v="240" actId="20577"/>
          <ac:spMkLst>
            <pc:docMk/>
            <pc:sldMk cId="1426741612" sldId="259"/>
            <ac:spMk id="3" creationId="{785EE665-D2CE-1368-82C7-E56C664231D0}"/>
          </ac:spMkLst>
        </pc:spChg>
      </pc:sldChg>
      <pc:sldChg chg="modSp">
        <pc:chgData name="Francielle Alves Benvindo (2526055)" userId="S::2526055@student.uwtsd.ac.uk::bd95f364-4811-46d8-bac1-4e0fbe8010a0" providerId="AD" clId="Web-{C141A275-0FC2-EACB-D3AD-70A89E271979}" dt="2026-07-28T13:32:23.181" v="490" actId="20577"/>
        <pc:sldMkLst>
          <pc:docMk/>
          <pc:sldMk cId="3579173285" sldId="260"/>
        </pc:sldMkLst>
        <pc:spChg chg="mod">
          <ac:chgData name="Francielle Alves Benvindo (2526055)" userId="S::2526055@student.uwtsd.ac.uk::bd95f364-4811-46d8-bac1-4e0fbe8010a0" providerId="AD" clId="Web-{C141A275-0FC2-EACB-D3AD-70A89E271979}" dt="2026-07-28T12:54:01.746" v="164" actId="20577"/>
          <ac:spMkLst>
            <pc:docMk/>
            <pc:sldMk cId="3579173285" sldId="260"/>
            <ac:spMk id="2" creationId="{1CA213C4-C906-11C6-1048-937434CAE9F6}"/>
          </ac:spMkLst>
        </pc:spChg>
      </pc:sldChg>
    </pc:docChg>
  </pc:docChgLst>
  <pc:docChgLst>
    <pc:chgData name="Francielle Alves Benvindo (2526055)" userId="S::2526055@student.uwtsd.ac.uk::bd95f364-4811-46d8-bac1-4e0fbe8010a0" providerId="AD" clId="Web-{9DE58335-3E27-60DE-593E-DD186C8B5810}"/>
    <pc:docChg chg="mod addSld modSld sldOrd addMainMaster delMainMaster modMainMaster">
      <pc:chgData name="Francielle Alves Benvindo (2526055)" userId="S::2526055@student.uwtsd.ac.uk::bd95f364-4811-46d8-bac1-4e0fbe8010a0" providerId="AD" clId="Web-{9DE58335-3E27-60DE-593E-DD186C8B5810}" dt="2026-08-04T10:47:41.528" v="225" actId="20577"/>
      <pc:docMkLst>
        <pc:docMk/>
      </pc:docMkLst>
      <pc:sldChg chg="addSp delSp modSp mod modClrScheme chgLayout">
        <pc:chgData name="Francielle Alves Benvindo (2526055)" userId="S::2526055@student.uwtsd.ac.uk::bd95f364-4811-46d8-bac1-4e0fbe8010a0" providerId="AD" clId="Web-{9DE58335-3E27-60DE-593E-DD186C8B5810}" dt="2026-08-04T10:32:27.716" v="199"/>
        <pc:sldMkLst>
          <pc:docMk/>
          <pc:sldMk cId="3772741231" sldId="257"/>
        </pc:sldMkLst>
        <pc:spChg chg="mod ord">
          <ac:chgData name="Francielle Alves Benvindo (2526055)" userId="S::2526055@student.uwtsd.ac.uk::bd95f364-4811-46d8-bac1-4e0fbe8010a0" providerId="AD" clId="Web-{9DE58335-3E27-60DE-593E-DD186C8B5810}" dt="2026-08-04T10:32:27.716" v="199"/>
          <ac:spMkLst>
            <pc:docMk/>
            <pc:sldMk cId="3772741231" sldId="257"/>
            <ac:spMk id="2" creationId="{539584BA-2061-58AC-2E65-C3ED29D21493}"/>
          </ac:spMkLst>
        </pc:spChg>
      </pc:sldChg>
      <pc:sldChg chg="addSp delSp modSp mod modClrScheme chgLayout">
        <pc:chgData name="Francielle Alves Benvindo (2526055)" userId="S::2526055@student.uwtsd.ac.uk::bd95f364-4811-46d8-bac1-4e0fbe8010a0" providerId="AD" clId="Web-{9DE58335-3E27-60DE-593E-DD186C8B5810}" dt="2026-08-04T10:32:27.716" v="199"/>
        <pc:sldMkLst>
          <pc:docMk/>
          <pc:sldMk cId="2962117321" sldId="258"/>
        </pc:sldMkLst>
        <pc:spChg chg="mod ord">
          <ac:chgData name="Francielle Alves Benvindo (2526055)" userId="S::2526055@student.uwtsd.ac.uk::bd95f364-4811-46d8-bac1-4e0fbe8010a0" providerId="AD" clId="Web-{9DE58335-3E27-60DE-593E-DD186C8B5810}" dt="2026-08-04T10:32:27.716" v="199"/>
          <ac:spMkLst>
            <pc:docMk/>
            <pc:sldMk cId="2962117321" sldId="258"/>
            <ac:spMk id="2" creationId="{28AC0925-C80D-03B2-9CB2-80754DE5343E}"/>
          </ac:spMkLst>
        </pc:spChg>
        <pc:spChg chg="add mod ord">
          <ac:chgData name="Francielle Alves Benvindo (2526055)" userId="S::2526055@student.uwtsd.ac.uk::bd95f364-4811-46d8-bac1-4e0fbe8010a0" providerId="AD" clId="Web-{9DE58335-3E27-60DE-593E-DD186C8B5810}" dt="2026-08-04T10:32:27.716" v="199"/>
          <ac:spMkLst>
            <pc:docMk/>
            <pc:sldMk cId="2962117321" sldId="258"/>
            <ac:spMk id="8" creationId="{4D4E54C5-9E73-EEBB-6B40-CFA886CC774E}"/>
          </ac:spMkLst>
        </pc:spChg>
        <pc:spChg chg="add mod ord">
          <ac:chgData name="Francielle Alves Benvindo (2526055)" userId="S::2526055@student.uwtsd.ac.uk::bd95f364-4811-46d8-bac1-4e0fbe8010a0" providerId="AD" clId="Web-{9DE58335-3E27-60DE-593E-DD186C8B5810}" dt="2026-08-04T10:32:27.716" v="199"/>
          <ac:spMkLst>
            <pc:docMk/>
            <pc:sldMk cId="2962117321" sldId="258"/>
            <ac:spMk id="10" creationId="{C862F592-07DE-3D0C-98A7-27C55F274CC4}"/>
          </ac:spMkLst>
        </pc:spChg>
        <pc:spChg chg="add mod ord">
          <ac:chgData name="Francielle Alves Benvindo (2526055)" userId="S::2526055@student.uwtsd.ac.uk::bd95f364-4811-46d8-bac1-4e0fbe8010a0" providerId="AD" clId="Web-{9DE58335-3E27-60DE-593E-DD186C8B5810}" dt="2026-08-04T10:32:27.716" v="199"/>
          <ac:spMkLst>
            <pc:docMk/>
            <pc:sldMk cId="2962117321" sldId="258"/>
            <ac:spMk id="12" creationId="{0373D85D-D06B-ACD8-995D-FBC6CF2BB3B5}"/>
          </ac:spMkLst>
        </pc:spChg>
      </pc:sldChg>
      <pc:sldChg chg="delSp modSp mod modClrScheme chgLayout">
        <pc:chgData name="Francielle Alves Benvindo (2526055)" userId="S::2526055@student.uwtsd.ac.uk::bd95f364-4811-46d8-bac1-4e0fbe8010a0" providerId="AD" clId="Web-{9DE58335-3E27-60DE-593E-DD186C8B5810}" dt="2026-08-04T10:33:51.984" v="204" actId="14100"/>
        <pc:sldMkLst>
          <pc:docMk/>
          <pc:sldMk cId="1426741612" sldId="259"/>
        </pc:sldMkLst>
        <pc:spChg chg="mod ord">
          <ac:chgData name="Francielle Alves Benvindo (2526055)" userId="S::2526055@student.uwtsd.ac.uk::bd95f364-4811-46d8-bac1-4e0fbe8010a0" providerId="AD" clId="Web-{9DE58335-3E27-60DE-593E-DD186C8B5810}" dt="2026-08-04T10:32:27.716" v="199"/>
          <ac:spMkLst>
            <pc:docMk/>
            <pc:sldMk cId="1426741612" sldId="259"/>
            <ac:spMk id="2" creationId="{5FB69063-314A-2648-2FED-437387B9AAE9}"/>
          </ac:spMkLst>
        </pc:spChg>
        <pc:spChg chg="mod ord">
          <ac:chgData name="Francielle Alves Benvindo (2526055)" userId="S::2526055@student.uwtsd.ac.uk::bd95f364-4811-46d8-bac1-4e0fbe8010a0" providerId="AD" clId="Web-{9DE58335-3E27-60DE-593E-DD186C8B5810}" dt="2026-08-04T10:33:51.984" v="204" actId="14100"/>
          <ac:spMkLst>
            <pc:docMk/>
            <pc:sldMk cId="1426741612" sldId="259"/>
            <ac:spMk id="3" creationId="{785EE665-D2CE-1368-82C7-E56C664231D0}"/>
          </ac:spMkLst>
        </pc:spChg>
      </pc:sldChg>
      <pc:sldChg chg="modSp mod modClrScheme chgLayout">
        <pc:chgData name="Francielle Alves Benvindo (2526055)" userId="S::2526055@student.uwtsd.ac.uk::bd95f364-4811-46d8-bac1-4e0fbe8010a0" providerId="AD" clId="Web-{9DE58335-3E27-60DE-593E-DD186C8B5810}" dt="2026-08-04T10:32:27.716" v="199"/>
        <pc:sldMkLst>
          <pc:docMk/>
          <pc:sldMk cId="3579173285" sldId="260"/>
        </pc:sldMkLst>
        <pc:spChg chg="mod ord">
          <ac:chgData name="Francielle Alves Benvindo (2526055)" userId="S::2526055@student.uwtsd.ac.uk::bd95f364-4811-46d8-bac1-4e0fbe8010a0" providerId="AD" clId="Web-{9DE58335-3E27-60DE-593E-DD186C8B5810}" dt="2026-08-04T10:32:27.716" v="199"/>
          <ac:spMkLst>
            <pc:docMk/>
            <pc:sldMk cId="3579173285" sldId="260"/>
            <ac:spMk id="2" creationId="{1CA213C4-C906-11C6-1048-937434CAE9F6}"/>
          </ac:spMkLst>
        </pc:spChg>
      </pc:sldChg>
      <pc:sldChg chg="modSp mod modClrScheme chgLayout">
        <pc:chgData name="Francielle Alves Benvindo (2526055)" userId="S::2526055@student.uwtsd.ac.uk::bd95f364-4811-46d8-bac1-4e0fbe8010a0" providerId="AD" clId="Web-{9DE58335-3E27-60DE-593E-DD186C8B5810}" dt="2026-08-04T10:32:27.716" v="199"/>
        <pc:sldMkLst>
          <pc:docMk/>
          <pc:sldMk cId="4222689145" sldId="261"/>
        </pc:sldMkLst>
        <pc:spChg chg="mod ord">
          <ac:chgData name="Francielle Alves Benvindo (2526055)" userId="S::2526055@student.uwtsd.ac.uk::bd95f364-4811-46d8-bac1-4e0fbe8010a0" providerId="AD" clId="Web-{9DE58335-3E27-60DE-593E-DD186C8B5810}" dt="2026-08-04T10:32:27.716" v="199"/>
          <ac:spMkLst>
            <pc:docMk/>
            <pc:sldMk cId="4222689145" sldId="261"/>
            <ac:spMk id="2" creationId="{E31897CE-CCC0-A9AC-6C6B-9F6F833CC52C}"/>
          </ac:spMkLst>
        </pc:spChg>
        <pc:spChg chg="mod ord">
          <ac:chgData name="Francielle Alves Benvindo (2526055)" userId="S::2526055@student.uwtsd.ac.uk::bd95f364-4811-46d8-bac1-4e0fbe8010a0" providerId="AD" clId="Web-{9DE58335-3E27-60DE-593E-DD186C8B5810}" dt="2026-08-04T10:32:27.716" v="199"/>
          <ac:spMkLst>
            <pc:docMk/>
            <pc:sldMk cId="4222689145" sldId="261"/>
            <ac:spMk id="3" creationId="{DC26AFDF-A24E-F384-9DB0-BF740FEBD115}"/>
          </ac:spMkLst>
        </pc:spChg>
      </pc:sldChg>
      <pc:sldChg chg="modSp mod modClrScheme chgLayout">
        <pc:chgData name="Francielle Alves Benvindo (2526055)" userId="S::2526055@student.uwtsd.ac.uk::bd95f364-4811-46d8-bac1-4e0fbe8010a0" providerId="AD" clId="Web-{9DE58335-3E27-60DE-593E-DD186C8B5810}" dt="2026-08-04T10:32:27.716" v="199"/>
        <pc:sldMkLst>
          <pc:docMk/>
          <pc:sldMk cId="2257127649" sldId="263"/>
        </pc:sldMkLst>
        <pc:spChg chg="mod ord">
          <ac:chgData name="Francielle Alves Benvindo (2526055)" userId="S::2526055@student.uwtsd.ac.uk::bd95f364-4811-46d8-bac1-4e0fbe8010a0" providerId="AD" clId="Web-{9DE58335-3E27-60DE-593E-DD186C8B5810}" dt="2026-08-04T10:32:27.716" v="199"/>
          <ac:spMkLst>
            <pc:docMk/>
            <pc:sldMk cId="2257127649" sldId="263"/>
            <ac:spMk id="2" creationId="{E5AABC7E-7127-1FEB-CAC2-A8D57A368CAE}"/>
          </ac:spMkLst>
        </pc:spChg>
        <pc:spChg chg="mod ord">
          <ac:chgData name="Francielle Alves Benvindo (2526055)" userId="S::2526055@student.uwtsd.ac.uk::bd95f364-4811-46d8-bac1-4e0fbe8010a0" providerId="AD" clId="Web-{9DE58335-3E27-60DE-593E-DD186C8B5810}" dt="2026-08-04T10:32:27.716" v="199"/>
          <ac:spMkLst>
            <pc:docMk/>
            <pc:sldMk cId="2257127649" sldId="263"/>
            <ac:spMk id="3" creationId="{9FAB9BB6-5A37-76F8-4317-A33209140E6C}"/>
          </ac:spMkLst>
        </pc:spChg>
      </pc:sldChg>
      <pc:sldChg chg="modSp mod modClrScheme chgLayout">
        <pc:chgData name="Francielle Alves Benvindo (2526055)" userId="S::2526055@student.uwtsd.ac.uk::bd95f364-4811-46d8-bac1-4e0fbe8010a0" providerId="AD" clId="Web-{9DE58335-3E27-60DE-593E-DD186C8B5810}" dt="2026-08-04T10:32:27.716" v="199"/>
        <pc:sldMkLst>
          <pc:docMk/>
          <pc:sldMk cId="1544447987" sldId="265"/>
        </pc:sldMkLst>
        <pc:spChg chg="mod ord">
          <ac:chgData name="Francielle Alves Benvindo (2526055)" userId="S::2526055@student.uwtsd.ac.uk::bd95f364-4811-46d8-bac1-4e0fbe8010a0" providerId="AD" clId="Web-{9DE58335-3E27-60DE-593E-DD186C8B5810}" dt="2026-08-04T10:32:27.716" v="199"/>
          <ac:spMkLst>
            <pc:docMk/>
            <pc:sldMk cId="1544447987" sldId="265"/>
            <ac:spMk id="2" creationId="{139E29C7-964E-573A-6571-BBDDA8F01396}"/>
          </ac:spMkLst>
        </pc:spChg>
        <pc:spChg chg="mod ord">
          <ac:chgData name="Francielle Alves Benvindo (2526055)" userId="S::2526055@student.uwtsd.ac.uk::bd95f364-4811-46d8-bac1-4e0fbe8010a0" providerId="AD" clId="Web-{9DE58335-3E27-60DE-593E-DD186C8B5810}" dt="2026-08-04T10:32:27.716" v="199"/>
          <ac:spMkLst>
            <pc:docMk/>
            <pc:sldMk cId="1544447987" sldId="265"/>
            <ac:spMk id="3" creationId="{1F08693A-61FC-8C2A-F98B-70AB129C6A75}"/>
          </ac:spMkLst>
        </pc:spChg>
        <pc:spChg chg="mod ord">
          <ac:chgData name="Francielle Alves Benvindo (2526055)" userId="S::2526055@student.uwtsd.ac.uk::bd95f364-4811-46d8-bac1-4e0fbe8010a0" providerId="AD" clId="Web-{9DE58335-3E27-60DE-593E-DD186C8B5810}" dt="2026-08-04T10:32:27.716" v="199"/>
          <ac:spMkLst>
            <pc:docMk/>
            <pc:sldMk cId="1544447987" sldId="265"/>
            <ac:spMk id="4" creationId="{5D0F97DB-4C6F-2C6E-45A4-63090B3C230C}"/>
          </ac:spMkLst>
        </pc:spChg>
        <pc:spChg chg="mod ord">
          <ac:chgData name="Francielle Alves Benvindo (2526055)" userId="S::2526055@student.uwtsd.ac.uk::bd95f364-4811-46d8-bac1-4e0fbe8010a0" providerId="AD" clId="Web-{9DE58335-3E27-60DE-593E-DD186C8B5810}" dt="2026-08-04T10:32:27.716" v="199"/>
          <ac:spMkLst>
            <pc:docMk/>
            <pc:sldMk cId="1544447987" sldId="265"/>
            <ac:spMk id="6" creationId="{6BC511AD-4A8B-D27A-EEED-EBBA9CBF92C2}"/>
          </ac:spMkLst>
        </pc:spChg>
      </pc:sldChg>
      <pc:sldChg chg="addSp delSp modSp mod ord modClrScheme chgLayout">
        <pc:chgData name="Francielle Alves Benvindo (2526055)" userId="S::2526055@student.uwtsd.ac.uk::bd95f364-4811-46d8-bac1-4e0fbe8010a0" providerId="AD" clId="Web-{9DE58335-3E27-60DE-593E-DD186C8B5810}" dt="2026-08-04T10:32:27.716" v="199"/>
        <pc:sldMkLst>
          <pc:docMk/>
          <pc:sldMk cId="1967822684" sldId="266"/>
        </pc:sldMkLst>
        <pc:spChg chg="mod ord">
          <ac:chgData name="Francielle Alves Benvindo (2526055)" userId="S::2526055@student.uwtsd.ac.uk::bd95f364-4811-46d8-bac1-4e0fbe8010a0" providerId="AD" clId="Web-{9DE58335-3E27-60DE-593E-DD186C8B5810}" dt="2026-08-04T10:32:27.716" v="199"/>
          <ac:spMkLst>
            <pc:docMk/>
            <pc:sldMk cId="1967822684" sldId="266"/>
            <ac:spMk id="3" creationId="{CA324C8E-FCAC-8CE8-E15F-B5560DF59495}"/>
          </ac:spMkLst>
        </pc:spChg>
      </pc:sldChg>
      <pc:sldChg chg="modSp new">
        <pc:chgData name="Francielle Alves Benvindo (2526055)" userId="S::2526055@student.uwtsd.ac.uk::bd95f364-4811-46d8-bac1-4e0fbe8010a0" providerId="AD" clId="Web-{9DE58335-3E27-60DE-593E-DD186C8B5810}" dt="2026-08-04T10:47:41.528" v="225" actId="20577"/>
        <pc:sldMkLst>
          <pc:docMk/>
          <pc:sldMk cId="3063695251" sldId="267"/>
        </pc:sldMkLst>
        <pc:spChg chg="mod">
          <ac:chgData name="Francielle Alves Benvindo (2526055)" userId="S::2526055@student.uwtsd.ac.uk::bd95f364-4811-46d8-bac1-4e0fbe8010a0" providerId="AD" clId="Web-{9DE58335-3E27-60DE-593E-DD186C8B5810}" dt="2026-08-04T10:42:31.283" v="219" actId="20577"/>
          <ac:spMkLst>
            <pc:docMk/>
            <pc:sldMk cId="3063695251" sldId="267"/>
            <ac:spMk id="2" creationId="{64119F4B-444E-7DDD-DDF2-CC057E4A1250}"/>
          </ac:spMkLst>
        </pc:spChg>
        <pc:spChg chg="mod">
          <ac:chgData name="Francielle Alves Benvindo (2526055)" userId="S::2526055@student.uwtsd.ac.uk::bd95f364-4811-46d8-bac1-4e0fbe8010a0" providerId="AD" clId="Web-{9DE58335-3E27-60DE-593E-DD186C8B5810}" dt="2026-08-04T10:47:41.528" v="225" actId="20577"/>
          <ac:spMkLst>
            <pc:docMk/>
            <pc:sldMk cId="3063695251" sldId="267"/>
            <ac:spMk id="3" creationId="{1D9FEC4E-58F0-2E0D-1ACC-5D878882AB32}"/>
          </ac:spMkLst>
        </pc:spChg>
      </pc:sldChg>
    </pc:docChg>
  </pc:docChgLst>
  <pc:docChgLst>
    <pc:chgData name="Francielle Alves Benvindo (2526055)" userId="S::2526055@student.uwtsd.ac.uk::bd95f364-4811-46d8-bac1-4e0fbe8010a0" providerId="AD" clId="Web-{16F39AB7-9B02-07AA-2111-1384907037DA}"/>
    <pc:docChg chg="mod modSld sldOrd addMainMaster delMainMaster">
      <pc:chgData name="Francielle Alves Benvindo (2526055)" userId="S::2526055@student.uwtsd.ac.uk::bd95f364-4811-46d8-bac1-4e0fbe8010a0" providerId="AD" clId="Web-{16F39AB7-9B02-07AA-2111-1384907037DA}" dt="2026-08-04T22:05:44.416" v="1251" actId="20577"/>
      <pc:docMkLst>
        <pc:docMk/>
      </pc:docMkLst>
      <pc:sldChg chg="addSp delSp modSp mod modClrScheme chgLayout">
        <pc:chgData name="Francielle Alves Benvindo (2526055)" userId="S::2526055@student.uwtsd.ac.uk::bd95f364-4811-46d8-bac1-4e0fbe8010a0" providerId="AD" clId="Web-{16F39AB7-9B02-07AA-2111-1384907037DA}" dt="2026-08-04T21:58:38.561" v="1181" actId="20577"/>
        <pc:sldMkLst>
          <pc:docMk/>
          <pc:sldMk cId="3772741231" sldId="257"/>
        </pc:sldMkLst>
        <pc:spChg chg="mod ord">
          <ac:chgData name="Francielle Alves Benvindo (2526055)" userId="S::2526055@student.uwtsd.ac.uk::bd95f364-4811-46d8-bac1-4e0fbe8010a0" providerId="AD" clId="Web-{16F39AB7-9B02-07AA-2111-1384907037DA}" dt="2026-08-04T21:58:38.561" v="1181" actId="20577"/>
          <ac:spMkLst>
            <pc:docMk/>
            <pc:sldMk cId="3772741231" sldId="257"/>
            <ac:spMk id="2" creationId="{539584BA-2061-58AC-2E65-C3ED29D21493}"/>
          </ac:spMkLst>
        </pc:spChg>
        <pc:spChg chg="add mod ord">
          <ac:chgData name="Francielle Alves Benvindo (2526055)" userId="S::2526055@student.uwtsd.ac.uk::bd95f364-4811-46d8-bac1-4e0fbe8010a0" providerId="AD" clId="Web-{16F39AB7-9B02-07AA-2111-1384907037DA}" dt="2026-08-04T11:00:00.091" v="158"/>
          <ac:spMkLst>
            <pc:docMk/>
            <pc:sldMk cId="3772741231" sldId="257"/>
            <ac:spMk id="11" creationId="{56E64FF8-644B-0F0A-6036-330C9F0B8D59}"/>
          </ac:spMkLst>
        </pc:spChg>
        <pc:spChg chg="add mod ord">
          <ac:chgData name="Francielle Alves Benvindo (2526055)" userId="S::2526055@student.uwtsd.ac.uk::bd95f364-4811-46d8-bac1-4e0fbe8010a0" providerId="AD" clId="Web-{16F39AB7-9B02-07AA-2111-1384907037DA}" dt="2026-08-04T11:00:00.091" v="158"/>
          <ac:spMkLst>
            <pc:docMk/>
            <pc:sldMk cId="3772741231" sldId="257"/>
            <ac:spMk id="13" creationId="{C4D30A00-AD48-9A54-91E1-9AF7A8F3926A}"/>
          </ac:spMkLst>
        </pc:spChg>
        <pc:spChg chg="add mod ord">
          <ac:chgData name="Francielle Alves Benvindo (2526055)" userId="S::2526055@student.uwtsd.ac.uk::bd95f364-4811-46d8-bac1-4e0fbe8010a0" providerId="AD" clId="Web-{16F39AB7-9B02-07AA-2111-1384907037DA}" dt="2026-08-04T11:00:00.091" v="158"/>
          <ac:spMkLst>
            <pc:docMk/>
            <pc:sldMk cId="3772741231" sldId="257"/>
            <ac:spMk id="15" creationId="{AA233F24-1213-B33E-C01C-CBBE29BA5269}"/>
          </ac:spMkLst>
        </pc:spChg>
        <pc:graphicFrameChg chg="add mod ord modGraphic">
          <ac:chgData name="Francielle Alves Benvindo (2526055)" userId="S::2526055@student.uwtsd.ac.uk::bd95f364-4811-46d8-bac1-4e0fbe8010a0" providerId="AD" clId="Web-{16F39AB7-9B02-07AA-2111-1384907037DA}" dt="2026-08-04T21:14:20.091" v="665" actId="20577"/>
          <ac:graphicFrameMkLst>
            <pc:docMk/>
            <pc:sldMk cId="3772741231" sldId="257"/>
            <ac:graphicFrameMk id="6" creationId="{C1B5AC71-B87B-88FB-F0CB-6404E97F0224}"/>
          </ac:graphicFrameMkLst>
        </pc:graphicFrameChg>
      </pc:sldChg>
      <pc:sldChg chg="addSp delSp modSp mod modClrScheme chgLayout">
        <pc:chgData name="Francielle Alves Benvindo (2526055)" userId="S::2526055@student.uwtsd.ac.uk::bd95f364-4811-46d8-bac1-4e0fbe8010a0" providerId="AD" clId="Web-{16F39AB7-9B02-07AA-2111-1384907037DA}" dt="2026-08-04T21:58:28.045" v="1180" actId="20577"/>
        <pc:sldMkLst>
          <pc:docMk/>
          <pc:sldMk cId="2962117321" sldId="258"/>
        </pc:sldMkLst>
        <pc:spChg chg="mod ord">
          <ac:chgData name="Francielle Alves Benvindo (2526055)" userId="S::2526055@student.uwtsd.ac.uk::bd95f364-4811-46d8-bac1-4e0fbe8010a0" providerId="AD" clId="Web-{16F39AB7-9B02-07AA-2111-1384907037DA}" dt="2026-08-04T21:58:28.045" v="1180" actId="20577"/>
          <ac:spMkLst>
            <pc:docMk/>
            <pc:sldMk cId="2962117321" sldId="258"/>
            <ac:spMk id="2" creationId="{28AC0925-C80D-03B2-9CB2-80754DE5343E}"/>
          </ac:spMkLst>
        </pc:spChg>
        <pc:spChg chg="mod ord">
          <ac:chgData name="Francielle Alves Benvindo (2526055)" userId="S::2526055@student.uwtsd.ac.uk::bd95f364-4811-46d8-bac1-4e0fbe8010a0" providerId="AD" clId="Web-{16F39AB7-9B02-07AA-2111-1384907037DA}" dt="2026-08-04T11:00:00.091" v="158"/>
          <ac:spMkLst>
            <pc:docMk/>
            <pc:sldMk cId="2962117321" sldId="258"/>
            <ac:spMk id="8" creationId="{4D4E54C5-9E73-EEBB-6B40-CFA886CC774E}"/>
          </ac:spMkLst>
        </pc:spChg>
        <pc:spChg chg="mod ord">
          <ac:chgData name="Francielle Alves Benvindo (2526055)" userId="S::2526055@student.uwtsd.ac.uk::bd95f364-4811-46d8-bac1-4e0fbe8010a0" providerId="AD" clId="Web-{16F39AB7-9B02-07AA-2111-1384907037DA}" dt="2026-08-04T11:00:00.091" v="158"/>
          <ac:spMkLst>
            <pc:docMk/>
            <pc:sldMk cId="2962117321" sldId="258"/>
            <ac:spMk id="10" creationId="{C862F592-07DE-3D0C-98A7-27C55F274CC4}"/>
          </ac:spMkLst>
        </pc:spChg>
        <pc:spChg chg="mod ord">
          <ac:chgData name="Francielle Alves Benvindo (2526055)" userId="S::2526055@student.uwtsd.ac.uk::bd95f364-4811-46d8-bac1-4e0fbe8010a0" providerId="AD" clId="Web-{16F39AB7-9B02-07AA-2111-1384907037DA}" dt="2026-08-04T11:00:00.091" v="158"/>
          <ac:spMkLst>
            <pc:docMk/>
            <pc:sldMk cId="2962117321" sldId="258"/>
            <ac:spMk id="12" creationId="{0373D85D-D06B-ACD8-995D-FBC6CF2BB3B5}"/>
          </ac:spMkLst>
        </pc:spChg>
        <pc:graphicFrameChg chg="add mod ord modGraphic">
          <ac:chgData name="Francielle Alves Benvindo (2526055)" userId="S::2526055@student.uwtsd.ac.uk::bd95f364-4811-46d8-bac1-4e0fbe8010a0" providerId="AD" clId="Web-{16F39AB7-9B02-07AA-2111-1384907037DA}" dt="2026-08-04T21:18:55.192" v="684" actId="20577"/>
          <ac:graphicFrameMkLst>
            <pc:docMk/>
            <pc:sldMk cId="2962117321" sldId="258"/>
            <ac:graphicFrameMk id="18" creationId="{C4E75B1C-1477-430A-AFFB-EC35C9727A36}"/>
          </ac:graphicFrameMkLst>
        </pc:graphicFrameChg>
      </pc:sldChg>
      <pc:sldChg chg="addSp modSp mod modClrScheme chgLayout">
        <pc:chgData name="Francielle Alves Benvindo (2526055)" userId="S::2526055@student.uwtsd.ac.uk::bd95f364-4811-46d8-bac1-4e0fbe8010a0" providerId="AD" clId="Web-{16F39AB7-9B02-07AA-2111-1384907037DA}" dt="2026-08-04T21:58:20.904" v="1179" actId="20577"/>
        <pc:sldMkLst>
          <pc:docMk/>
          <pc:sldMk cId="1426741612" sldId="259"/>
        </pc:sldMkLst>
        <pc:spChg chg="mod ord">
          <ac:chgData name="Francielle Alves Benvindo (2526055)" userId="S::2526055@student.uwtsd.ac.uk::bd95f364-4811-46d8-bac1-4e0fbe8010a0" providerId="AD" clId="Web-{16F39AB7-9B02-07AA-2111-1384907037DA}" dt="2026-08-04T21:58:20.904" v="1179" actId="20577"/>
          <ac:spMkLst>
            <pc:docMk/>
            <pc:sldMk cId="1426741612" sldId="259"/>
            <ac:spMk id="2" creationId="{5FB69063-314A-2648-2FED-437387B9AAE9}"/>
          </ac:spMkLst>
        </pc:spChg>
        <pc:spChg chg="mod ord">
          <ac:chgData name="Francielle Alves Benvindo (2526055)" userId="S::2526055@student.uwtsd.ac.uk::bd95f364-4811-46d8-bac1-4e0fbe8010a0" providerId="AD" clId="Web-{16F39AB7-9B02-07AA-2111-1384907037DA}" dt="2026-08-04T21:48:47.776" v="1087" actId="20577"/>
          <ac:spMkLst>
            <pc:docMk/>
            <pc:sldMk cId="1426741612" sldId="259"/>
            <ac:spMk id="3" creationId="{785EE665-D2CE-1368-82C7-E56C664231D0}"/>
          </ac:spMkLst>
        </pc:spChg>
        <pc:spChg chg="add mod ord">
          <ac:chgData name="Francielle Alves Benvindo (2526055)" userId="S::2526055@student.uwtsd.ac.uk::bd95f364-4811-46d8-bac1-4e0fbe8010a0" providerId="AD" clId="Web-{16F39AB7-9B02-07AA-2111-1384907037DA}" dt="2026-08-04T11:00:00.091" v="158"/>
          <ac:spMkLst>
            <pc:docMk/>
            <pc:sldMk cId="1426741612" sldId="259"/>
            <ac:spMk id="8" creationId="{19BC9A06-5946-598A-36FC-592FCD51CEF1}"/>
          </ac:spMkLst>
        </pc:spChg>
        <pc:spChg chg="add mod ord">
          <ac:chgData name="Francielle Alves Benvindo (2526055)" userId="S::2526055@student.uwtsd.ac.uk::bd95f364-4811-46d8-bac1-4e0fbe8010a0" providerId="AD" clId="Web-{16F39AB7-9B02-07AA-2111-1384907037DA}" dt="2026-08-04T11:00:00.091" v="158"/>
          <ac:spMkLst>
            <pc:docMk/>
            <pc:sldMk cId="1426741612" sldId="259"/>
            <ac:spMk id="10" creationId="{DB2F5218-3EEA-9DB0-51A5-0621D3D3535B}"/>
          </ac:spMkLst>
        </pc:spChg>
        <pc:spChg chg="add mod ord">
          <ac:chgData name="Francielle Alves Benvindo (2526055)" userId="S::2526055@student.uwtsd.ac.uk::bd95f364-4811-46d8-bac1-4e0fbe8010a0" providerId="AD" clId="Web-{16F39AB7-9B02-07AA-2111-1384907037DA}" dt="2026-08-04T11:00:00.091" v="158"/>
          <ac:spMkLst>
            <pc:docMk/>
            <pc:sldMk cId="1426741612" sldId="259"/>
            <ac:spMk id="12" creationId="{D49840A8-9E20-1BFE-60FB-4A25EB632DFE}"/>
          </ac:spMkLst>
        </pc:spChg>
      </pc:sldChg>
      <pc:sldChg chg="addSp delSp modSp mod modClrScheme chgLayout">
        <pc:chgData name="Francielle Alves Benvindo (2526055)" userId="S::2526055@student.uwtsd.ac.uk::bd95f364-4811-46d8-bac1-4e0fbe8010a0" providerId="AD" clId="Web-{16F39AB7-9B02-07AA-2111-1384907037DA}" dt="2026-08-04T21:59:51.750" v="1183" actId="20577"/>
        <pc:sldMkLst>
          <pc:docMk/>
          <pc:sldMk cId="3579173285" sldId="260"/>
        </pc:sldMkLst>
        <pc:spChg chg="mod ord">
          <ac:chgData name="Francielle Alves Benvindo (2526055)" userId="S::2526055@student.uwtsd.ac.uk::bd95f364-4811-46d8-bac1-4e0fbe8010a0" providerId="AD" clId="Web-{16F39AB7-9B02-07AA-2111-1384907037DA}" dt="2026-08-04T21:59:51.750" v="1183" actId="20577"/>
          <ac:spMkLst>
            <pc:docMk/>
            <pc:sldMk cId="3579173285" sldId="260"/>
            <ac:spMk id="2" creationId="{1CA213C4-C906-11C6-1048-937434CAE9F6}"/>
          </ac:spMkLst>
        </pc:spChg>
        <pc:spChg chg="add mod ord">
          <ac:chgData name="Francielle Alves Benvindo (2526055)" userId="S::2526055@student.uwtsd.ac.uk::bd95f364-4811-46d8-bac1-4e0fbe8010a0" providerId="AD" clId="Web-{16F39AB7-9B02-07AA-2111-1384907037DA}" dt="2026-08-04T11:00:00.091" v="158"/>
          <ac:spMkLst>
            <pc:docMk/>
            <pc:sldMk cId="3579173285" sldId="260"/>
            <ac:spMk id="8" creationId="{0498557E-2F89-5004-90F1-9A8B0CDCBAE2}"/>
          </ac:spMkLst>
        </pc:spChg>
        <pc:spChg chg="add mod ord">
          <ac:chgData name="Francielle Alves Benvindo (2526055)" userId="S::2526055@student.uwtsd.ac.uk::bd95f364-4811-46d8-bac1-4e0fbe8010a0" providerId="AD" clId="Web-{16F39AB7-9B02-07AA-2111-1384907037DA}" dt="2026-08-04T11:00:00.091" v="158"/>
          <ac:spMkLst>
            <pc:docMk/>
            <pc:sldMk cId="3579173285" sldId="260"/>
            <ac:spMk id="10" creationId="{1711B437-B003-82E3-79A5-4843F725C028}"/>
          </ac:spMkLst>
        </pc:spChg>
        <pc:spChg chg="add mod ord">
          <ac:chgData name="Francielle Alves Benvindo (2526055)" userId="S::2526055@student.uwtsd.ac.uk::bd95f364-4811-46d8-bac1-4e0fbe8010a0" providerId="AD" clId="Web-{16F39AB7-9B02-07AA-2111-1384907037DA}" dt="2026-08-04T11:00:00.091" v="158"/>
          <ac:spMkLst>
            <pc:docMk/>
            <pc:sldMk cId="3579173285" sldId="260"/>
            <ac:spMk id="12" creationId="{A193E6E6-31B5-5F34-9E88-72D4FE5EB677}"/>
          </ac:spMkLst>
        </pc:spChg>
        <pc:spChg chg="add mod ord">
          <ac:chgData name="Francielle Alves Benvindo (2526055)" userId="S::2526055@student.uwtsd.ac.uk::bd95f364-4811-46d8-bac1-4e0fbe8010a0" providerId="AD" clId="Web-{16F39AB7-9B02-07AA-2111-1384907037DA}" dt="2026-08-04T21:49:22.996" v="1092" actId="14100"/>
          <ac:spMkLst>
            <pc:docMk/>
            <pc:sldMk cId="3579173285" sldId="260"/>
            <ac:spMk id="15" creationId="{CA81A11B-6D7A-8804-EA78-C86B41DE1F0B}"/>
          </ac:spMkLst>
        </pc:spChg>
      </pc:sldChg>
      <pc:sldChg chg="addSp delSp modSp mod modClrScheme chgLayout">
        <pc:chgData name="Francielle Alves Benvindo (2526055)" userId="S::2526055@student.uwtsd.ac.uk::bd95f364-4811-46d8-bac1-4e0fbe8010a0" providerId="AD" clId="Web-{16F39AB7-9B02-07AA-2111-1384907037DA}" dt="2026-08-04T22:05:44.416" v="1251" actId="20577"/>
        <pc:sldMkLst>
          <pc:docMk/>
          <pc:sldMk cId="4222689145" sldId="261"/>
        </pc:sldMkLst>
        <pc:spChg chg="mod ord">
          <ac:chgData name="Francielle Alves Benvindo (2526055)" userId="S::2526055@student.uwtsd.ac.uk::bd95f364-4811-46d8-bac1-4e0fbe8010a0" providerId="AD" clId="Web-{16F39AB7-9B02-07AA-2111-1384907037DA}" dt="2026-08-04T22:02:37.630" v="1221" actId="20577"/>
          <ac:spMkLst>
            <pc:docMk/>
            <pc:sldMk cId="4222689145" sldId="261"/>
            <ac:spMk id="2" creationId="{E31897CE-CCC0-A9AC-6C6B-9F6F833CC52C}"/>
          </ac:spMkLst>
        </pc:spChg>
        <pc:spChg chg="mod ord">
          <ac:chgData name="Francielle Alves Benvindo (2526055)" userId="S::2526055@student.uwtsd.ac.uk::bd95f364-4811-46d8-bac1-4e0fbe8010a0" providerId="AD" clId="Web-{16F39AB7-9B02-07AA-2111-1384907037DA}" dt="2026-08-04T22:05:44.416" v="1251" actId="20577"/>
          <ac:spMkLst>
            <pc:docMk/>
            <pc:sldMk cId="4222689145" sldId="261"/>
            <ac:spMk id="3" creationId="{DC26AFDF-A24E-F384-9DB0-BF740FEBD115}"/>
          </ac:spMkLst>
        </pc:spChg>
        <pc:spChg chg="add mod ord">
          <ac:chgData name="Francielle Alves Benvindo (2526055)" userId="S::2526055@student.uwtsd.ac.uk::bd95f364-4811-46d8-bac1-4e0fbe8010a0" providerId="AD" clId="Web-{16F39AB7-9B02-07AA-2111-1384907037DA}" dt="2026-08-04T11:00:00.091" v="158"/>
          <ac:spMkLst>
            <pc:docMk/>
            <pc:sldMk cId="4222689145" sldId="261"/>
            <ac:spMk id="16" creationId="{39ABEBA3-1D9E-9257-EFF5-3F0B3008CF92}"/>
          </ac:spMkLst>
        </pc:spChg>
        <pc:spChg chg="add mod ord">
          <ac:chgData name="Francielle Alves Benvindo (2526055)" userId="S::2526055@student.uwtsd.ac.uk::bd95f364-4811-46d8-bac1-4e0fbe8010a0" providerId="AD" clId="Web-{16F39AB7-9B02-07AA-2111-1384907037DA}" dt="2026-08-04T11:00:00.091" v="158"/>
          <ac:spMkLst>
            <pc:docMk/>
            <pc:sldMk cId="4222689145" sldId="261"/>
            <ac:spMk id="17" creationId="{A2577748-F1B9-363C-52EE-26CBC097625B}"/>
          </ac:spMkLst>
        </pc:spChg>
        <pc:spChg chg="add mod ord">
          <ac:chgData name="Francielle Alves Benvindo (2526055)" userId="S::2526055@student.uwtsd.ac.uk::bd95f364-4811-46d8-bac1-4e0fbe8010a0" providerId="AD" clId="Web-{16F39AB7-9B02-07AA-2111-1384907037DA}" dt="2026-08-04T11:00:00.091" v="158"/>
          <ac:spMkLst>
            <pc:docMk/>
            <pc:sldMk cId="4222689145" sldId="261"/>
            <ac:spMk id="18" creationId="{AC301F5D-9AA7-DF65-DCB4-3638DAB14B09}"/>
          </ac:spMkLst>
        </pc:spChg>
      </pc:sldChg>
      <pc:sldChg chg="addSp modSp mod modClrScheme chgLayout">
        <pc:chgData name="Francielle Alves Benvindo (2526055)" userId="S::2526055@student.uwtsd.ac.uk::bd95f364-4811-46d8-bac1-4e0fbe8010a0" providerId="AD" clId="Web-{16F39AB7-9B02-07AA-2111-1384907037DA}" dt="2026-08-04T22:01:51.457" v="1208" actId="20577"/>
        <pc:sldMkLst>
          <pc:docMk/>
          <pc:sldMk cId="2257127649" sldId="263"/>
        </pc:sldMkLst>
        <pc:spChg chg="mod ord">
          <ac:chgData name="Francielle Alves Benvindo (2526055)" userId="S::2526055@student.uwtsd.ac.uk::bd95f364-4811-46d8-bac1-4e0fbe8010a0" providerId="AD" clId="Web-{16F39AB7-9B02-07AA-2111-1384907037DA}" dt="2026-08-04T22:01:51.457" v="1208" actId="20577"/>
          <ac:spMkLst>
            <pc:docMk/>
            <pc:sldMk cId="2257127649" sldId="263"/>
            <ac:spMk id="2" creationId="{E5AABC7E-7127-1FEB-CAC2-A8D57A368CAE}"/>
          </ac:spMkLst>
        </pc:spChg>
        <pc:spChg chg="mod ord">
          <ac:chgData name="Francielle Alves Benvindo (2526055)" userId="S::2526055@student.uwtsd.ac.uk::bd95f364-4811-46d8-bac1-4e0fbe8010a0" providerId="AD" clId="Web-{16F39AB7-9B02-07AA-2111-1384907037DA}" dt="2026-08-04T21:54:28.226" v="1143" actId="14100"/>
          <ac:spMkLst>
            <pc:docMk/>
            <pc:sldMk cId="2257127649" sldId="263"/>
            <ac:spMk id="3" creationId="{9FAB9BB6-5A37-76F8-4317-A33209140E6C}"/>
          </ac:spMkLst>
        </pc:spChg>
        <pc:spChg chg="add mod ord">
          <ac:chgData name="Francielle Alves Benvindo (2526055)" userId="S::2526055@student.uwtsd.ac.uk::bd95f364-4811-46d8-bac1-4e0fbe8010a0" providerId="AD" clId="Web-{16F39AB7-9B02-07AA-2111-1384907037DA}" dt="2026-08-04T11:00:00.091" v="158"/>
          <ac:spMkLst>
            <pc:docMk/>
            <pc:sldMk cId="2257127649" sldId="263"/>
            <ac:spMk id="8" creationId="{08710E38-B034-BF21-3842-C0AA7071DC08}"/>
          </ac:spMkLst>
        </pc:spChg>
        <pc:spChg chg="add mod ord">
          <ac:chgData name="Francielle Alves Benvindo (2526055)" userId="S::2526055@student.uwtsd.ac.uk::bd95f364-4811-46d8-bac1-4e0fbe8010a0" providerId="AD" clId="Web-{16F39AB7-9B02-07AA-2111-1384907037DA}" dt="2026-08-04T11:00:00.091" v="158"/>
          <ac:spMkLst>
            <pc:docMk/>
            <pc:sldMk cId="2257127649" sldId="263"/>
            <ac:spMk id="10" creationId="{13D7AEBA-2206-24EA-8090-AF4AF299C268}"/>
          </ac:spMkLst>
        </pc:spChg>
        <pc:spChg chg="add mod ord">
          <ac:chgData name="Francielle Alves Benvindo (2526055)" userId="S::2526055@student.uwtsd.ac.uk::bd95f364-4811-46d8-bac1-4e0fbe8010a0" providerId="AD" clId="Web-{16F39AB7-9B02-07AA-2111-1384907037DA}" dt="2026-08-04T11:00:00.091" v="158"/>
          <ac:spMkLst>
            <pc:docMk/>
            <pc:sldMk cId="2257127649" sldId="263"/>
            <ac:spMk id="12" creationId="{7CC5DDA2-BE4F-E209-BEC0-60C2DB34BBC2}"/>
          </ac:spMkLst>
        </pc:spChg>
      </pc:sldChg>
      <pc:sldChg chg="addSp delSp modSp mod ord modClrScheme chgLayout">
        <pc:chgData name="Francielle Alves Benvindo (2526055)" userId="S::2526055@student.uwtsd.ac.uk::bd95f364-4811-46d8-bac1-4e0fbe8010a0" providerId="AD" clId="Web-{16F39AB7-9B02-07AA-2111-1384907037DA}" dt="2026-08-04T22:01:21.878" v="1195" actId="20577"/>
        <pc:sldMkLst>
          <pc:docMk/>
          <pc:sldMk cId="1544447987" sldId="265"/>
        </pc:sldMkLst>
        <pc:spChg chg="mod ord">
          <ac:chgData name="Francielle Alves Benvindo (2526055)" userId="S::2526055@student.uwtsd.ac.uk::bd95f364-4811-46d8-bac1-4e0fbe8010a0" providerId="AD" clId="Web-{16F39AB7-9B02-07AA-2111-1384907037DA}" dt="2026-08-04T22:01:21.878" v="1195" actId="20577"/>
          <ac:spMkLst>
            <pc:docMk/>
            <pc:sldMk cId="1544447987" sldId="265"/>
            <ac:spMk id="2" creationId="{139E29C7-964E-573A-6571-BBDDA8F01396}"/>
          </ac:spMkLst>
        </pc:spChg>
        <pc:spChg chg="mod ord">
          <ac:chgData name="Francielle Alves Benvindo (2526055)" userId="S::2526055@student.uwtsd.ac.uk::bd95f364-4811-46d8-bac1-4e0fbe8010a0" providerId="AD" clId="Web-{16F39AB7-9B02-07AA-2111-1384907037DA}" dt="2026-08-04T21:56:25.307" v="1162" actId="14100"/>
          <ac:spMkLst>
            <pc:docMk/>
            <pc:sldMk cId="1544447987" sldId="265"/>
            <ac:spMk id="3" creationId="{1F08693A-61FC-8C2A-F98B-70AB129C6A75}"/>
          </ac:spMkLst>
        </pc:spChg>
        <pc:spChg chg="mod ord">
          <ac:chgData name="Francielle Alves Benvindo (2526055)" userId="S::2526055@student.uwtsd.ac.uk::bd95f364-4811-46d8-bac1-4e0fbe8010a0" providerId="AD" clId="Web-{16F39AB7-9B02-07AA-2111-1384907037DA}" dt="2026-08-04T11:00:00.091" v="158"/>
          <ac:spMkLst>
            <pc:docMk/>
            <pc:sldMk cId="1544447987" sldId="265"/>
            <ac:spMk id="4" creationId="{5D0F97DB-4C6F-2C6E-45A4-63090B3C230C}"/>
          </ac:spMkLst>
        </pc:spChg>
        <pc:spChg chg="mod ord">
          <ac:chgData name="Francielle Alves Benvindo (2526055)" userId="S::2526055@student.uwtsd.ac.uk::bd95f364-4811-46d8-bac1-4e0fbe8010a0" providerId="AD" clId="Web-{16F39AB7-9B02-07AA-2111-1384907037DA}" dt="2026-08-04T11:00:00.091" v="158"/>
          <ac:spMkLst>
            <pc:docMk/>
            <pc:sldMk cId="1544447987" sldId="265"/>
            <ac:spMk id="6" creationId="{6BC511AD-4A8B-D27A-EEED-EBBA9CBF92C2}"/>
          </ac:spMkLst>
        </pc:spChg>
        <pc:spChg chg="add mod ord">
          <ac:chgData name="Francielle Alves Benvindo (2526055)" userId="S::2526055@student.uwtsd.ac.uk::bd95f364-4811-46d8-bac1-4e0fbe8010a0" providerId="AD" clId="Web-{16F39AB7-9B02-07AA-2111-1384907037DA}" dt="2026-08-04T11:00:00.091" v="158"/>
          <ac:spMkLst>
            <pc:docMk/>
            <pc:sldMk cId="1544447987" sldId="265"/>
            <ac:spMk id="11" creationId="{056B558E-192D-A394-438E-5769800DA9B1}"/>
          </ac:spMkLst>
        </pc:spChg>
      </pc:sldChg>
      <pc:sldChg chg="addSp delSp modSp mod modClrScheme chgLayout">
        <pc:chgData name="Francielle Alves Benvindo (2526055)" userId="S::2526055@student.uwtsd.ac.uk::bd95f364-4811-46d8-bac1-4e0fbe8010a0" providerId="AD" clId="Web-{16F39AB7-9B02-07AA-2111-1384907037DA}" dt="2026-08-04T22:05:16.228" v="1249" actId="20577"/>
        <pc:sldMkLst>
          <pc:docMk/>
          <pc:sldMk cId="1967822684" sldId="266"/>
        </pc:sldMkLst>
        <pc:spChg chg="mod ord">
          <ac:chgData name="Francielle Alves Benvindo (2526055)" userId="S::2526055@student.uwtsd.ac.uk::bd95f364-4811-46d8-bac1-4e0fbe8010a0" providerId="AD" clId="Web-{16F39AB7-9B02-07AA-2111-1384907037DA}" dt="2026-08-04T22:05:16.228" v="1249" actId="20577"/>
          <ac:spMkLst>
            <pc:docMk/>
            <pc:sldMk cId="1967822684" sldId="266"/>
            <ac:spMk id="3" creationId="{CA324C8E-FCAC-8CE8-E15F-B5560DF59495}"/>
          </ac:spMkLst>
        </pc:spChg>
        <pc:spChg chg="add mod ord">
          <ac:chgData name="Francielle Alves Benvindo (2526055)" userId="S::2526055@student.uwtsd.ac.uk::bd95f364-4811-46d8-bac1-4e0fbe8010a0" providerId="AD" clId="Web-{16F39AB7-9B02-07AA-2111-1384907037DA}" dt="2026-08-04T22:02:12.082" v="1214" actId="20577"/>
          <ac:spMkLst>
            <pc:docMk/>
            <pc:sldMk cId="1967822684" sldId="266"/>
            <ac:spMk id="13" creationId="{2007CD1D-1AE6-F7AC-0068-4E058DD31954}"/>
          </ac:spMkLst>
        </pc:spChg>
        <pc:spChg chg="add mod ord">
          <ac:chgData name="Francielle Alves Benvindo (2526055)" userId="S::2526055@student.uwtsd.ac.uk::bd95f364-4811-46d8-bac1-4e0fbe8010a0" providerId="AD" clId="Web-{16F39AB7-9B02-07AA-2111-1384907037DA}" dt="2026-08-04T11:00:00.091" v="158"/>
          <ac:spMkLst>
            <pc:docMk/>
            <pc:sldMk cId="1967822684" sldId="266"/>
            <ac:spMk id="15" creationId="{55BD1F09-82E9-94D9-D4BA-B59971C41973}"/>
          </ac:spMkLst>
        </pc:spChg>
        <pc:spChg chg="add mod ord">
          <ac:chgData name="Francielle Alves Benvindo (2526055)" userId="S::2526055@student.uwtsd.ac.uk::bd95f364-4811-46d8-bac1-4e0fbe8010a0" providerId="AD" clId="Web-{16F39AB7-9B02-07AA-2111-1384907037DA}" dt="2026-08-04T11:00:00.091" v="158"/>
          <ac:spMkLst>
            <pc:docMk/>
            <pc:sldMk cId="1967822684" sldId="266"/>
            <ac:spMk id="17" creationId="{B390990A-F89A-F1A6-C629-C681221EFF4B}"/>
          </ac:spMkLst>
        </pc:spChg>
        <pc:spChg chg="add mod ord">
          <ac:chgData name="Francielle Alves Benvindo (2526055)" userId="S::2526055@student.uwtsd.ac.uk::bd95f364-4811-46d8-bac1-4e0fbe8010a0" providerId="AD" clId="Web-{16F39AB7-9B02-07AA-2111-1384907037DA}" dt="2026-08-04T11:00:00.091" v="158"/>
          <ac:spMkLst>
            <pc:docMk/>
            <pc:sldMk cId="1967822684" sldId="266"/>
            <ac:spMk id="19" creationId="{A321D77A-593D-63D7-2058-394EAA5B9E0D}"/>
          </ac:spMkLst>
        </pc:spChg>
      </pc:sldChg>
      <pc:sldChg chg="modSp mod modClrScheme chgLayout">
        <pc:chgData name="Francielle Alves Benvindo (2526055)" userId="S::2526055@student.uwtsd.ac.uk::bd95f364-4811-46d8-bac1-4e0fbe8010a0" providerId="AD" clId="Web-{16F39AB7-9B02-07AA-2111-1384907037DA}" dt="2026-08-04T22:03:11.021" v="1229" actId="20577"/>
        <pc:sldMkLst>
          <pc:docMk/>
          <pc:sldMk cId="3063695251" sldId="267"/>
        </pc:sldMkLst>
        <pc:spChg chg="mod ord">
          <ac:chgData name="Francielle Alves Benvindo (2526055)" userId="S::2526055@student.uwtsd.ac.uk::bd95f364-4811-46d8-bac1-4e0fbe8010a0" providerId="AD" clId="Web-{16F39AB7-9B02-07AA-2111-1384907037DA}" dt="2026-08-04T22:03:11.021" v="1229" actId="20577"/>
          <ac:spMkLst>
            <pc:docMk/>
            <pc:sldMk cId="3063695251" sldId="267"/>
            <ac:spMk id="2" creationId="{64119F4B-444E-7DDD-DDF2-CC057E4A1250}"/>
          </ac:spMkLst>
        </pc:spChg>
        <pc:spChg chg="mod ord">
          <ac:chgData name="Francielle Alves Benvindo (2526055)" userId="S::2526055@student.uwtsd.ac.uk::bd95f364-4811-46d8-bac1-4e0fbe8010a0" providerId="AD" clId="Web-{16F39AB7-9B02-07AA-2111-1384907037DA}" dt="2026-08-04T11:37:35.510" v="653" actId="20577"/>
          <ac:spMkLst>
            <pc:docMk/>
            <pc:sldMk cId="3063695251" sldId="267"/>
            <ac:spMk id="3" creationId="{1D9FEC4E-58F0-2E0D-1ACC-5D878882AB32}"/>
          </ac:spMkLst>
        </pc:spChg>
        <pc:spChg chg="mod ord">
          <ac:chgData name="Francielle Alves Benvindo (2526055)" userId="S::2526055@student.uwtsd.ac.uk::bd95f364-4811-46d8-bac1-4e0fbe8010a0" providerId="AD" clId="Web-{16F39AB7-9B02-07AA-2111-1384907037DA}" dt="2026-08-04T11:00:00.091" v="158"/>
          <ac:spMkLst>
            <pc:docMk/>
            <pc:sldMk cId="3063695251" sldId="267"/>
            <ac:spMk id="4" creationId="{4C12D87A-3948-9C23-C910-C14AE28CCE39}"/>
          </ac:spMkLst>
        </pc:spChg>
        <pc:spChg chg="mod ord">
          <ac:chgData name="Francielle Alves Benvindo (2526055)" userId="S::2526055@student.uwtsd.ac.uk::bd95f364-4811-46d8-bac1-4e0fbe8010a0" providerId="AD" clId="Web-{16F39AB7-9B02-07AA-2111-1384907037DA}" dt="2026-08-04T11:00:00.091" v="158"/>
          <ac:spMkLst>
            <pc:docMk/>
            <pc:sldMk cId="3063695251" sldId="267"/>
            <ac:spMk id="5" creationId="{7EF84D96-148A-8F83-E53A-27197777AAE0}"/>
          </ac:spMkLst>
        </pc:spChg>
        <pc:spChg chg="mod ord">
          <ac:chgData name="Francielle Alves Benvindo (2526055)" userId="S::2526055@student.uwtsd.ac.uk::bd95f364-4811-46d8-bac1-4e0fbe8010a0" providerId="AD" clId="Web-{16F39AB7-9B02-07AA-2111-1384907037DA}" dt="2026-08-04T11:00:00.091" v="158"/>
          <ac:spMkLst>
            <pc:docMk/>
            <pc:sldMk cId="3063695251" sldId="267"/>
            <ac:spMk id="6" creationId="{6BA0D140-0337-6B4D-8B97-E9DE4E69E72D}"/>
          </ac:spMkLst>
        </pc:spChg>
      </pc:sldChg>
    </pc:docChg>
  </pc:docChgLst>
  <pc:docChgLst>
    <pc:chgData name="Jose Eduardo Orobiyi Iyanga (2528122)" userId="S::2528122@student.uwtsd.ac.uk::07a2f8b3-fe5f-4d1c-8693-a7af9aa59967" providerId="AD" clId="Web-{6CDDED4A-2E1E-AED1-2933-88088B90E044}"/>
    <pc:docChg chg="addSld modSld">
      <pc:chgData name="Jose Eduardo Orobiyi Iyanga (2528122)" userId="S::2528122@student.uwtsd.ac.uk::07a2f8b3-fe5f-4d1c-8693-a7af9aa59967" providerId="AD" clId="Web-{6CDDED4A-2E1E-AED1-2933-88088B90E044}" dt="2026-08-05T15:29:42.834" v="143"/>
      <pc:docMkLst>
        <pc:docMk/>
      </pc:docMkLst>
      <pc:sldChg chg="modSp">
        <pc:chgData name="Jose Eduardo Orobiyi Iyanga (2528122)" userId="S::2528122@student.uwtsd.ac.uk::07a2f8b3-fe5f-4d1c-8693-a7af9aa59967" providerId="AD" clId="Web-{6CDDED4A-2E1E-AED1-2933-88088B90E044}" dt="2026-08-05T12:40:03.854" v="7" actId="20577"/>
        <pc:sldMkLst>
          <pc:docMk/>
          <pc:sldMk cId="3579173285" sldId="260"/>
        </pc:sldMkLst>
        <pc:spChg chg="mod">
          <ac:chgData name="Jose Eduardo Orobiyi Iyanga (2528122)" userId="S::2528122@student.uwtsd.ac.uk::07a2f8b3-fe5f-4d1c-8693-a7af9aa59967" providerId="AD" clId="Web-{6CDDED4A-2E1E-AED1-2933-88088B90E044}" dt="2026-08-05T12:40:03.854" v="7" actId="20577"/>
          <ac:spMkLst>
            <pc:docMk/>
            <pc:sldMk cId="3579173285" sldId="260"/>
            <ac:spMk id="15" creationId="{CA81A11B-6D7A-8804-EA78-C86B41DE1F0B}"/>
          </ac:spMkLst>
        </pc:spChg>
      </pc:sldChg>
      <pc:sldChg chg="addSp delSp modSp new">
        <pc:chgData name="Jose Eduardo Orobiyi Iyanga (2528122)" userId="S::2528122@student.uwtsd.ac.uk::07a2f8b3-fe5f-4d1c-8693-a7af9aa59967" providerId="AD" clId="Web-{6CDDED4A-2E1E-AED1-2933-88088B90E044}" dt="2026-08-05T15:29:42.834" v="143"/>
        <pc:sldMkLst>
          <pc:docMk/>
          <pc:sldMk cId="1621487922" sldId="268"/>
        </pc:sldMkLst>
        <pc:spChg chg="mod">
          <ac:chgData name="Jose Eduardo Orobiyi Iyanga (2528122)" userId="S::2528122@student.uwtsd.ac.uk::07a2f8b3-fe5f-4d1c-8693-a7af9aa59967" providerId="AD" clId="Web-{6CDDED4A-2E1E-AED1-2933-88088B90E044}" dt="2026-08-05T15:10:59.029" v="80" actId="14100"/>
          <ac:spMkLst>
            <pc:docMk/>
            <pc:sldMk cId="1621487922" sldId="268"/>
            <ac:spMk id="2" creationId="{7C17965E-0E77-E3A7-978B-3CE0D39C9BC6}"/>
          </ac:spMkLst>
        </pc:spChg>
        <pc:spChg chg="mod">
          <ac:chgData name="Jose Eduardo Orobiyi Iyanga (2528122)" userId="S::2528122@student.uwtsd.ac.uk::07a2f8b3-fe5f-4d1c-8693-a7af9aa59967" providerId="AD" clId="Web-{6CDDED4A-2E1E-AED1-2933-88088B90E044}" dt="2026-08-05T15:17:10.354" v="106" actId="14100"/>
          <ac:spMkLst>
            <pc:docMk/>
            <pc:sldMk cId="1621487922" sldId="268"/>
            <ac:spMk id="3" creationId="{7A359979-C5A0-B09B-D425-0B098504AE8B}"/>
          </ac:spMkLst>
        </pc:spChg>
        <pc:spChg chg="add del mod">
          <ac:chgData name="Jose Eduardo Orobiyi Iyanga (2528122)" userId="S::2528122@student.uwtsd.ac.uk::07a2f8b3-fe5f-4d1c-8693-a7af9aa59967" providerId="AD" clId="Web-{6CDDED4A-2E1E-AED1-2933-88088B90E044}" dt="2026-08-05T15:28:47.863" v="125"/>
          <ac:spMkLst>
            <pc:docMk/>
            <pc:sldMk cId="1621487922" sldId="268"/>
            <ac:spMk id="7" creationId="{7B003071-CFC4-EA72-581D-8471D5F479CC}"/>
          </ac:spMkLst>
        </pc:spChg>
        <pc:spChg chg="add del mod">
          <ac:chgData name="Jose Eduardo Orobiyi Iyanga (2528122)" userId="S::2528122@student.uwtsd.ac.uk::07a2f8b3-fe5f-4d1c-8693-a7af9aa59967" providerId="AD" clId="Web-{6CDDED4A-2E1E-AED1-2933-88088B90E044}" dt="2026-08-05T15:29:42.834" v="143"/>
          <ac:spMkLst>
            <pc:docMk/>
            <pc:sldMk cId="1621487922" sldId="268"/>
            <ac:spMk id="8" creationId="{A248D11B-1416-2EDF-C14D-FDC5F1440F06}"/>
          </ac:spMkLst>
        </pc:spChg>
      </pc:sldChg>
    </pc:docChg>
  </pc:docChgLst>
  <pc:docChgLst>
    <pc:chgData name="Francielle Alves Benvindo (2526055)" userId="S::2526055@student.uwtsd.ac.uk::bd95f364-4811-46d8-bac1-4e0fbe8010a0" providerId="AD" clId="Web-{406CA0A6-E4EB-1C39-94FF-EC3E997DF9E7}"/>
    <pc:docChg chg="addSld delSld modSld sldOrd">
      <pc:chgData name="Francielle Alves Benvindo (2526055)" userId="S::2526055@student.uwtsd.ac.uk::bd95f364-4811-46d8-bac1-4e0fbe8010a0" providerId="AD" clId="Web-{406CA0A6-E4EB-1C39-94FF-EC3E997DF9E7}" dt="2026-08-05T17:07:38.517" v="611" actId="20577"/>
      <pc:docMkLst>
        <pc:docMk/>
      </pc:docMkLst>
      <pc:sldChg chg="modSp">
        <pc:chgData name="Francielle Alves Benvindo (2526055)" userId="S::2526055@student.uwtsd.ac.uk::bd95f364-4811-46d8-bac1-4e0fbe8010a0" providerId="AD" clId="Web-{406CA0A6-E4EB-1C39-94FF-EC3E997DF9E7}" dt="2026-08-05T15:11:27.573" v="9" actId="20577"/>
        <pc:sldMkLst>
          <pc:docMk/>
          <pc:sldMk cId="1426741612" sldId="259"/>
        </pc:sldMkLst>
        <pc:spChg chg="mod">
          <ac:chgData name="Francielle Alves Benvindo (2526055)" userId="S::2526055@student.uwtsd.ac.uk::bd95f364-4811-46d8-bac1-4e0fbe8010a0" providerId="AD" clId="Web-{406CA0A6-E4EB-1C39-94FF-EC3E997DF9E7}" dt="2026-08-05T15:11:27.573" v="9" actId="20577"/>
          <ac:spMkLst>
            <pc:docMk/>
            <pc:sldMk cId="1426741612" sldId="259"/>
            <ac:spMk id="3" creationId="{785EE665-D2CE-1368-82C7-E56C664231D0}"/>
          </ac:spMkLst>
        </pc:spChg>
      </pc:sldChg>
      <pc:sldChg chg="modSp">
        <pc:chgData name="Francielle Alves Benvindo (2526055)" userId="S::2526055@student.uwtsd.ac.uk::bd95f364-4811-46d8-bac1-4e0fbe8010a0" providerId="AD" clId="Web-{406CA0A6-E4EB-1C39-94FF-EC3E997DF9E7}" dt="2026-08-05T15:26:03.325" v="16" actId="20577"/>
        <pc:sldMkLst>
          <pc:docMk/>
          <pc:sldMk cId="3579173285" sldId="260"/>
        </pc:sldMkLst>
        <pc:spChg chg="mod">
          <ac:chgData name="Francielle Alves Benvindo (2526055)" userId="S::2526055@student.uwtsd.ac.uk::bd95f364-4811-46d8-bac1-4e0fbe8010a0" providerId="AD" clId="Web-{406CA0A6-E4EB-1C39-94FF-EC3E997DF9E7}" dt="2026-08-05T15:26:03.325" v="16" actId="20577"/>
          <ac:spMkLst>
            <pc:docMk/>
            <pc:sldMk cId="3579173285" sldId="260"/>
            <ac:spMk id="2" creationId="{1CA213C4-C906-11C6-1048-937434CAE9F6}"/>
          </ac:spMkLst>
        </pc:spChg>
        <pc:spChg chg="mod">
          <ac:chgData name="Francielle Alves Benvindo (2526055)" userId="S::2526055@student.uwtsd.ac.uk::bd95f364-4811-46d8-bac1-4e0fbe8010a0" providerId="AD" clId="Web-{406CA0A6-E4EB-1C39-94FF-EC3E997DF9E7}" dt="2026-08-05T15:25:55.246" v="14" actId="20577"/>
          <ac:spMkLst>
            <pc:docMk/>
            <pc:sldMk cId="3579173285" sldId="260"/>
            <ac:spMk id="15" creationId="{CA81A11B-6D7A-8804-EA78-C86B41DE1F0B}"/>
          </ac:spMkLst>
        </pc:spChg>
      </pc:sldChg>
      <pc:sldChg chg="modSp">
        <pc:chgData name="Francielle Alves Benvindo (2526055)" userId="S::2526055@student.uwtsd.ac.uk::bd95f364-4811-46d8-bac1-4e0fbe8010a0" providerId="AD" clId="Web-{406CA0A6-E4EB-1C39-94FF-EC3E997DF9E7}" dt="2026-08-05T15:28:03.021" v="19" actId="20577"/>
        <pc:sldMkLst>
          <pc:docMk/>
          <pc:sldMk cId="1544447987" sldId="265"/>
        </pc:sldMkLst>
        <pc:spChg chg="mod">
          <ac:chgData name="Francielle Alves Benvindo (2526055)" userId="S::2526055@student.uwtsd.ac.uk::bd95f364-4811-46d8-bac1-4e0fbe8010a0" providerId="AD" clId="Web-{406CA0A6-E4EB-1C39-94FF-EC3E997DF9E7}" dt="2026-08-05T15:28:03.021" v="19" actId="20577"/>
          <ac:spMkLst>
            <pc:docMk/>
            <pc:sldMk cId="1544447987" sldId="265"/>
            <ac:spMk id="3" creationId="{1F08693A-61FC-8C2A-F98B-70AB129C6A75}"/>
          </ac:spMkLst>
        </pc:spChg>
      </pc:sldChg>
      <pc:sldChg chg="modSp">
        <pc:chgData name="Francielle Alves Benvindo (2526055)" userId="S::2526055@student.uwtsd.ac.uk::bd95f364-4811-46d8-bac1-4e0fbe8010a0" providerId="AD" clId="Web-{406CA0A6-E4EB-1C39-94FF-EC3E997DF9E7}" dt="2026-08-05T16:14:36.990" v="535" actId="20577"/>
        <pc:sldMkLst>
          <pc:docMk/>
          <pc:sldMk cId="1967822684" sldId="266"/>
        </pc:sldMkLst>
        <pc:spChg chg="mod">
          <ac:chgData name="Francielle Alves Benvindo (2526055)" userId="S::2526055@student.uwtsd.ac.uk::bd95f364-4811-46d8-bac1-4e0fbe8010a0" providerId="AD" clId="Web-{406CA0A6-E4EB-1C39-94FF-EC3E997DF9E7}" dt="2026-08-05T16:14:36.990" v="535" actId="20577"/>
          <ac:spMkLst>
            <pc:docMk/>
            <pc:sldMk cId="1967822684" sldId="266"/>
            <ac:spMk id="3" creationId="{CA324C8E-FCAC-8CE8-E15F-B5560DF59495}"/>
          </ac:spMkLst>
        </pc:spChg>
      </pc:sldChg>
      <pc:sldChg chg="modSp">
        <pc:chgData name="Francielle Alves Benvindo (2526055)" userId="S::2526055@student.uwtsd.ac.uk::bd95f364-4811-46d8-bac1-4e0fbe8010a0" providerId="AD" clId="Web-{406CA0A6-E4EB-1C39-94FF-EC3E997DF9E7}" dt="2026-08-05T16:17:22.814" v="544" actId="20577"/>
        <pc:sldMkLst>
          <pc:docMk/>
          <pc:sldMk cId="3063695251" sldId="267"/>
        </pc:sldMkLst>
        <pc:spChg chg="mod">
          <ac:chgData name="Francielle Alves Benvindo (2526055)" userId="S::2526055@student.uwtsd.ac.uk::bd95f364-4811-46d8-bac1-4e0fbe8010a0" providerId="AD" clId="Web-{406CA0A6-E4EB-1C39-94FF-EC3E997DF9E7}" dt="2026-08-05T16:17:22.814" v="544" actId="20577"/>
          <ac:spMkLst>
            <pc:docMk/>
            <pc:sldMk cId="3063695251" sldId="267"/>
            <ac:spMk id="3" creationId="{1D9FEC4E-58F0-2E0D-1ACC-5D878882AB32}"/>
          </ac:spMkLst>
        </pc:spChg>
      </pc:sldChg>
      <pc:sldChg chg="modSp mod ord modClrScheme chgLayout">
        <pc:chgData name="Francielle Alves Benvindo (2526055)" userId="S::2526055@student.uwtsd.ac.uk::bd95f364-4811-46d8-bac1-4e0fbe8010a0" providerId="AD" clId="Web-{406CA0A6-E4EB-1C39-94FF-EC3E997DF9E7}" dt="2026-08-05T17:07:38.517" v="611" actId="20577"/>
        <pc:sldMkLst>
          <pc:docMk/>
          <pc:sldMk cId="1621487922" sldId="268"/>
        </pc:sldMkLst>
        <pc:spChg chg="mod ord">
          <ac:chgData name="Francielle Alves Benvindo (2526055)" userId="S::2526055@student.uwtsd.ac.uk::bd95f364-4811-46d8-bac1-4e0fbe8010a0" providerId="AD" clId="Web-{406CA0A6-E4EB-1C39-94FF-EC3E997DF9E7}" dt="2026-08-05T17:07:38.517" v="611" actId="20577"/>
          <ac:spMkLst>
            <pc:docMk/>
            <pc:sldMk cId="1621487922" sldId="268"/>
            <ac:spMk id="2" creationId="{7C17965E-0E77-E3A7-978B-3CE0D39C9BC6}"/>
          </ac:spMkLst>
        </pc:spChg>
        <pc:spChg chg="mod ord">
          <ac:chgData name="Francielle Alves Benvindo (2526055)" userId="S::2526055@student.uwtsd.ac.uk::bd95f364-4811-46d8-bac1-4e0fbe8010a0" providerId="AD" clId="Web-{406CA0A6-E4EB-1C39-94FF-EC3E997DF9E7}" dt="2026-08-05T17:03:47.039" v="577"/>
          <ac:spMkLst>
            <pc:docMk/>
            <pc:sldMk cId="1621487922" sldId="268"/>
            <ac:spMk id="3" creationId="{7A359979-C5A0-B09B-D425-0B098504AE8B}"/>
          </ac:spMkLst>
        </pc:spChg>
        <pc:spChg chg="mod ord">
          <ac:chgData name="Francielle Alves Benvindo (2526055)" userId="S::2526055@student.uwtsd.ac.uk::bd95f364-4811-46d8-bac1-4e0fbe8010a0" providerId="AD" clId="Web-{406CA0A6-E4EB-1C39-94FF-EC3E997DF9E7}" dt="2026-08-05T17:03:47.039" v="577"/>
          <ac:spMkLst>
            <pc:docMk/>
            <pc:sldMk cId="1621487922" sldId="268"/>
            <ac:spMk id="4" creationId="{4D187E61-6CB3-476D-B1F2-2DEC60F2B0CC}"/>
          </ac:spMkLst>
        </pc:spChg>
        <pc:spChg chg="mod ord">
          <ac:chgData name="Francielle Alves Benvindo (2526055)" userId="S::2526055@student.uwtsd.ac.uk::bd95f364-4811-46d8-bac1-4e0fbe8010a0" providerId="AD" clId="Web-{406CA0A6-E4EB-1C39-94FF-EC3E997DF9E7}" dt="2026-08-05T17:03:47.039" v="577"/>
          <ac:spMkLst>
            <pc:docMk/>
            <pc:sldMk cId="1621487922" sldId="268"/>
            <ac:spMk id="5" creationId="{1ED64F50-6B6F-92DD-75BB-87E66CE10952}"/>
          </ac:spMkLst>
        </pc:spChg>
        <pc:spChg chg="mod ord">
          <ac:chgData name="Francielle Alves Benvindo (2526055)" userId="S::2526055@student.uwtsd.ac.uk::bd95f364-4811-46d8-bac1-4e0fbe8010a0" providerId="AD" clId="Web-{406CA0A6-E4EB-1C39-94FF-EC3E997DF9E7}" dt="2026-08-05T17:03:47.039" v="577"/>
          <ac:spMkLst>
            <pc:docMk/>
            <pc:sldMk cId="1621487922" sldId="268"/>
            <ac:spMk id="6" creationId="{B0342A92-4BED-2D86-B52B-7ADCA03504ED}"/>
          </ac:spMkLst>
        </pc:spChg>
        <pc:spChg chg="mod">
          <ac:chgData name="Francielle Alves Benvindo (2526055)" userId="S::2526055@student.uwtsd.ac.uk::bd95f364-4811-46d8-bac1-4e0fbe8010a0" providerId="AD" clId="Web-{406CA0A6-E4EB-1C39-94FF-EC3E997DF9E7}" dt="2026-08-05T17:07:01.390" v="609" actId="20577"/>
          <ac:spMkLst>
            <pc:docMk/>
            <pc:sldMk cId="1621487922" sldId="268"/>
            <ac:spMk id="8" creationId="{65F4816C-A23B-2BE4-F6B1-F200F4733913}"/>
          </ac:spMkLst>
        </pc:spChg>
        <pc:spChg chg="mod">
          <ac:chgData name="Francielle Alves Benvindo (2526055)" userId="S::2526055@student.uwtsd.ac.uk::bd95f364-4811-46d8-bac1-4e0fbe8010a0" providerId="AD" clId="Web-{406CA0A6-E4EB-1C39-94FF-EC3E997DF9E7}" dt="2026-08-05T17:06:12.685" v="600" actId="14100"/>
          <ac:spMkLst>
            <pc:docMk/>
            <pc:sldMk cId="1621487922" sldId="268"/>
            <ac:spMk id="9" creationId="{B78A3C32-6608-40E8-460D-ABCD688EE379}"/>
          </ac:spMkLst>
        </pc:spChg>
      </pc:sldChg>
      <pc:sldChg chg="new del">
        <pc:chgData name="Francielle Alves Benvindo (2526055)" userId="S::2526055@student.uwtsd.ac.uk::bd95f364-4811-46d8-bac1-4e0fbe8010a0" providerId="AD" clId="Web-{406CA0A6-E4EB-1C39-94FF-EC3E997DF9E7}" dt="2026-08-05T15:05:14.609" v="1"/>
        <pc:sldMkLst>
          <pc:docMk/>
          <pc:sldMk cId="135689582" sldId="269"/>
        </pc:sldMkLst>
      </pc:sldChg>
    </pc:docChg>
  </pc:docChgLst>
  <pc:docChgLst>
    <pc:chgData name="Francielle Alves Benvindo (2526055)" userId="S::2526055@student.uwtsd.ac.uk::bd95f364-4811-46d8-bac1-4e0fbe8010a0" providerId="AD" clId="Web-{7C957333-5B0F-92D2-A903-543E17DD4FAF}"/>
    <pc:docChg chg="modSld">
      <pc:chgData name="Francielle Alves Benvindo (2526055)" userId="S::2526055@student.uwtsd.ac.uk::bd95f364-4811-46d8-bac1-4e0fbe8010a0" providerId="AD" clId="Web-{7C957333-5B0F-92D2-A903-543E17DD4FAF}" dt="2026-07-28T10:34:23.525" v="77" actId="20577"/>
      <pc:docMkLst>
        <pc:docMk/>
      </pc:docMkLst>
      <pc:sldChg chg="modSp">
        <pc:chgData name="Francielle Alves Benvindo (2526055)" userId="S::2526055@student.uwtsd.ac.uk::bd95f364-4811-46d8-bac1-4e0fbe8010a0" providerId="AD" clId="Web-{7C957333-5B0F-92D2-A903-543E17DD4FAF}" dt="2026-07-28T10:34:23.525" v="77" actId="20577"/>
        <pc:sldMkLst>
          <pc:docMk/>
          <pc:sldMk cId="3772741231" sldId="25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319577-EB41-4CFD-BF0B-7710A99159A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41BCEB7-1C88-4712-BA0F-9881BE0F2DE9}">
      <dgm:prSet/>
      <dgm:spPr/>
      <dgm:t>
        <a:bodyPr/>
        <a:lstStyle/>
        <a:p>
          <a:pPr rtl="0"/>
          <a:r>
            <a:rPr lang="en-GB" b="1" i="0"/>
            <a:t>ASSIGNMENT 2:</a:t>
          </a:r>
          <a:r>
            <a:rPr lang="en-GB" b="1"/>
            <a:t> Group Presentation – </a:t>
          </a:r>
          <a:r>
            <a:rPr lang="en-GB" b="1">
              <a:latin typeface="Walbaum Display"/>
            </a:rPr>
            <a:t>Flight Foods</a:t>
          </a:r>
          <a:r>
            <a:rPr lang="en-GB" b="1"/>
            <a:t> Ltd</a:t>
          </a:r>
          <a:endParaRPr lang="en-US"/>
        </a:p>
      </dgm:t>
    </dgm:pt>
    <dgm:pt modelId="{9D32515F-792A-46AF-8BCD-1DD5A78022E3}" type="parTrans" cxnId="{DD89D621-3447-4F54-8DE9-B62943C0C62E}">
      <dgm:prSet/>
      <dgm:spPr/>
      <dgm:t>
        <a:bodyPr/>
        <a:lstStyle/>
        <a:p>
          <a:endParaRPr lang="en-US"/>
        </a:p>
      </dgm:t>
    </dgm:pt>
    <dgm:pt modelId="{2F17AF02-EA2C-4E12-8CAE-D56734C84A6F}" type="sibTrans" cxnId="{DD89D621-3447-4F54-8DE9-B62943C0C62E}">
      <dgm:prSet/>
      <dgm:spPr/>
      <dgm:t>
        <a:bodyPr/>
        <a:lstStyle/>
        <a:p>
          <a:endParaRPr lang="en-US"/>
        </a:p>
      </dgm:t>
    </dgm:pt>
    <dgm:pt modelId="{F6A6369B-324E-46D9-9FE9-E4E3D81C5AF9}">
      <dgm:prSet/>
      <dgm:spPr/>
      <dgm:t>
        <a:bodyPr/>
        <a:lstStyle/>
        <a:p>
          <a:r>
            <a:rPr lang="en-GB" b="1"/>
            <a:t>Student: </a:t>
          </a:r>
          <a:r>
            <a:rPr lang="en-GB" b="1" err="1"/>
            <a:t>Francielle</a:t>
          </a:r>
          <a:r>
            <a:rPr lang="en-GB" b="1"/>
            <a:t> A. Benvindo.    ID No.2526055</a:t>
          </a:r>
          <a:endParaRPr lang="en-US"/>
        </a:p>
      </dgm:t>
    </dgm:pt>
    <dgm:pt modelId="{CCDC5E4E-382F-460C-BAF5-0DB342EB9D3B}" type="parTrans" cxnId="{AC961BBD-1E00-4F80-BF98-838F290ED0EE}">
      <dgm:prSet/>
      <dgm:spPr/>
      <dgm:t>
        <a:bodyPr/>
        <a:lstStyle/>
        <a:p>
          <a:endParaRPr lang="en-US"/>
        </a:p>
      </dgm:t>
    </dgm:pt>
    <dgm:pt modelId="{65640F73-AF89-40B0-A466-B86C783C3F5E}" type="sibTrans" cxnId="{AC961BBD-1E00-4F80-BF98-838F290ED0EE}">
      <dgm:prSet/>
      <dgm:spPr/>
      <dgm:t>
        <a:bodyPr/>
        <a:lstStyle/>
        <a:p>
          <a:endParaRPr lang="en-US"/>
        </a:p>
      </dgm:t>
    </dgm:pt>
    <dgm:pt modelId="{D7F2F733-D9C5-43D7-A9AB-BBF9A2331E8E}">
      <dgm:prSet/>
      <dgm:spPr/>
      <dgm:t>
        <a:bodyPr/>
        <a:lstStyle/>
        <a:p>
          <a:r>
            <a:rPr lang="en-GB" b="1"/>
            <a:t>Student : Mateo Perez.                        ID No.2529574</a:t>
          </a:r>
          <a:endParaRPr lang="en-US"/>
        </a:p>
      </dgm:t>
    </dgm:pt>
    <dgm:pt modelId="{3649F3EA-7A04-4AF5-B566-E1298AB62865}" type="parTrans" cxnId="{F7E60A9D-C6D3-44D8-BBD8-CA835213DA71}">
      <dgm:prSet/>
      <dgm:spPr/>
      <dgm:t>
        <a:bodyPr/>
        <a:lstStyle/>
        <a:p>
          <a:endParaRPr lang="en-US"/>
        </a:p>
      </dgm:t>
    </dgm:pt>
    <dgm:pt modelId="{5ECC76F9-1106-4B7E-8E1A-8AC71729C0D7}" type="sibTrans" cxnId="{F7E60A9D-C6D3-44D8-BBD8-CA835213DA71}">
      <dgm:prSet/>
      <dgm:spPr/>
      <dgm:t>
        <a:bodyPr/>
        <a:lstStyle/>
        <a:p>
          <a:endParaRPr lang="en-US"/>
        </a:p>
      </dgm:t>
    </dgm:pt>
    <dgm:pt modelId="{6E1F8588-D1F5-466C-82AC-7A9EE95037E9}">
      <dgm:prSet/>
      <dgm:spPr/>
      <dgm:t>
        <a:bodyPr/>
        <a:lstStyle/>
        <a:p>
          <a:r>
            <a:rPr lang="en-GB" b="1" i="0" baseline="0"/>
            <a:t>Student </a:t>
          </a:r>
          <a:r>
            <a:rPr lang="en-GB" b="1"/>
            <a:t>: Obaid Waheed                    </a:t>
          </a:r>
          <a:r>
            <a:rPr lang="en-GB" b="1" i="0" baseline="0"/>
            <a:t>ID No.</a:t>
          </a:r>
          <a:r>
            <a:rPr lang="en-GB" b="1"/>
            <a:t> 2525098</a:t>
          </a:r>
          <a:endParaRPr lang="en-US"/>
        </a:p>
      </dgm:t>
    </dgm:pt>
    <dgm:pt modelId="{F8076FC6-3810-47FE-AB59-97059E8C40CC}" type="parTrans" cxnId="{6AB91158-1B36-48AE-866E-97874BE57BED}">
      <dgm:prSet/>
      <dgm:spPr/>
      <dgm:t>
        <a:bodyPr/>
        <a:lstStyle/>
        <a:p>
          <a:endParaRPr lang="en-US"/>
        </a:p>
      </dgm:t>
    </dgm:pt>
    <dgm:pt modelId="{3EB4DD64-ED35-4664-930C-0F42E9AE31D8}" type="sibTrans" cxnId="{6AB91158-1B36-48AE-866E-97874BE57BED}">
      <dgm:prSet/>
      <dgm:spPr/>
      <dgm:t>
        <a:bodyPr/>
        <a:lstStyle/>
        <a:p>
          <a:endParaRPr lang="en-US"/>
        </a:p>
      </dgm:t>
    </dgm:pt>
    <dgm:pt modelId="{2C09D821-712F-4C10-8517-2FF8E52BBC64}">
      <dgm:prSet/>
      <dgm:spPr/>
      <dgm:t>
        <a:bodyPr/>
        <a:lstStyle/>
        <a:p>
          <a:r>
            <a:rPr lang="en-GB" b="1" i="0" baseline="0"/>
            <a:t>Student </a:t>
          </a:r>
          <a:r>
            <a:rPr lang="en-GB" b="1"/>
            <a:t>:</a:t>
          </a:r>
          <a:r>
            <a:rPr lang="en-GB" b="1" i="0" baseline="0"/>
            <a:t> </a:t>
          </a:r>
          <a:r>
            <a:rPr lang="en-GB" b="1"/>
            <a:t> Jose Edurdo                         ID No. 2528122</a:t>
          </a:r>
          <a:endParaRPr lang="en-US"/>
        </a:p>
      </dgm:t>
    </dgm:pt>
    <dgm:pt modelId="{CB924870-D934-425E-B9B5-EC36FEFF1252}" type="parTrans" cxnId="{CCF4D2DE-C0FB-48F2-BB52-1236D7A21822}">
      <dgm:prSet/>
      <dgm:spPr/>
      <dgm:t>
        <a:bodyPr/>
        <a:lstStyle/>
        <a:p>
          <a:endParaRPr lang="en-US"/>
        </a:p>
      </dgm:t>
    </dgm:pt>
    <dgm:pt modelId="{7CB64C47-F836-4B9D-9BF5-5BD56EC18319}" type="sibTrans" cxnId="{CCF4D2DE-C0FB-48F2-BB52-1236D7A21822}">
      <dgm:prSet/>
      <dgm:spPr/>
      <dgm:t>
        <a:bodyPr/>
        <a:lstStyle/>
        <a:p>
          <a:endParaRPr lang="en-US"/>
        </a:p>
      </dgm:t>
    </dgm:pt>
    <dgm:pt modelId="{C006F5CB-89A9-419A-93CE-D6E8C2A0E53A}">
      <dgm:prSet/>
      <dgm:spPr/>
      <dgm:t>
        <a:bodyPr/>
        <a:lstStyle/>
        <a:p>
          <a:r>
            <a:rPr lang="en-GB" b="1" i="0" baseline="0"/>
            <a:t>Tutor’s Name:</a:t>
          </a:r>
          <a:r>
            <a:rPr lang="en-GB" b="1"/>
            <a:t> Lloyd Beharry</a:t>
          </a:r>
          <a:endParaRPr lang="en-US"/>
        </a:p>
      </dgm:t>
    </dgm:pt>
    <dgm:pt modelId="{18DDD224-4D71-49E2-BE22-2BC4806E0829}" type="parTrans" cxnId="{C32B6716-7B55-4AFB-8F69-ED9E4BD89650}">
      <dgm:prSet/>
      <dgm:spPr/>
      <dgm:t>
        <a:bodyPr/>
        <a:lstStyle/>
        <a:p>
          <a:endParaRPr lang="en-US"/>
        </a:p>
      </dgm:t>
    </dgm:pt>
    <dgm:pt modelId="{491E0353-6560-4CF8-80CE-9EC1A887BCD6}" type="sibTrans" cxnId="{C32B6716-7B55-4AFB-8F69-ED9E4BD89650}">
      <dgm:prSet/>
      <dgm:spPr/>
      <dgm:t>
        <a:bodyPr/>
        <a:lstStyle/>
        <a:p>
          <a:endParaRPr lang="en-US"/>
        </a:p>
      </dgm:t>
    </dgm:pt>
    <dgm:pt modelId="{F7E044B6-1018-4153-8D1D-9290360C8F0D}" type="pres">
      <dgm:prSet presAssocID="{BA319577-EB41-4CFD-BF0B-7710A99159AB}" presName="vert0" presStyleCnt="0">
        <dgm:presLayoutVars>
          <dgm:dir/>
          <dgm:animOne val="branch"/>
          <dgm:animLvl val="lvl"/>
        </dgm:presLayoutVars>
      </dgm:prSet>
      <dgm:spPr/>
    </dgm:pt>
    <dgm:pt modelId="{9951D27D-D671-4834-9BE3-8E5227122D29}" type="pres">
      <dgm:prSet presAssocID="{C41BCEB7-1C88-4712-BA0F-9881BE0F2DE9}" presName="thickLine" presStyleLbl="alignNode1" presStyleIdx="0" presStyleCnt="6"/>
      <dgm:spPr/>
    </dgm:pt>
    <dgm:pt modelId="{92ED3F54-C605-46F9-8D5D-B41BCA9961A0}" type="pres">
      <dgm:prSet presAssocID="{C41BCEB7-1C88-4712-BA0F-9881BE0F2DE9}" presName="horz1" presStyleCnt="0"/>
      <dgm:spPr/>
    </dgm:pt>
    <dgm:pt modelId="{9BC8700F-948B-46DC-BB70-B791D28CF5AE}" type="pres">
      <dgm:prSet presAssocID="{C41BCEB7-1C88-4712-BA0F-9881BE0F2DE9}" presName="tx1" presStyleLbl="revTx" presStyleIdx="0" presStyleCnt="6"/>
      <dgm:spPr/>
    </dgm:pt>
    <dgm:pt modelId="{A847F41C-8D1E-4C50-BD8E-97C6A7E890EC}" type="pres">
      <dgm:prSet presAssocID="{C41BCEB7-1C88-4712-BA0F-9881BE0F2DE9}" presName="vert1" presStyleCnt="0"/>
      <dgm:spPr/>
    </dgm:pt>
    <dgm:pt modelId="{ACE0B5F6-BECF-4AF7-9393-517BCB09B25A}" type="pres">
      <dgm:prSet presAssocID="{F6A6369B-324E-46D9-9FE9-E4E3D81C5AF9}" presName="thickLine" presStyleLbl="alignNode1" presStyleIdx="1" presStyleCnt="6"/>
      <dgm:spPr/>
    </dgm:pt>
    <dgm:pt modelId="{8BA2E8B5-63F8-4CED-AA50-7478FAFD6C62}" type="pres">
      <dgm:prSet presAssocID="{F6A6369B-324E-46D9-9FE9-E4E3D81C5AF9}" presName="horz1" presStyleCnt="0"/>
      <dgm:spPr/>
    </dgm:pt>
    <dgm:pt modelId="{04BA945E-A906-4D14-A0F5-3108DF8FC587}" type="pres">
      <dgm:prSet presAssocID="{F6A6369B-324E-46D9-9FE9-E4E3D81C5AF9}" presName="tx1" presStyleLbl="revTx" presStyleIdx="1" presStyleCnt="6"/>
      <dgm:spPr/>
    </dgm:pt>
    <dgm:pt modelId="{07B2D8A5-03FE-413B-99D9-6771B4C6C78B}" type="pres">
      <dgm:prSet presAssocID="{F6A6369B-324E-46D9-9FE9-E4E3D81C5AF9}" presName="vert1" presStyleCnt="0"/>
      <dgm:spPr/>
    </dgm:pt>
    <dgm:pt modelId="{C11C3CBC-6DF7-40AF-A37E-831189B0CC24}" type="pres">
      <dgm:prSet presAssocID="{D7F2F733-D9C5-43D7-A9AB-BBF9A2331E8E}" presName="thickLine" presStyleLbl="alignNode1" presStyleIdx="2" presStyleCnt="6"/>
      <dgm:spPr/>
    </dgm:pt>
    <dgm:pt modelId="{95663AE7-812B-4F53-9DE9-D4D581E35D72}" type="pres">
      <dgm:prSet presAssocID="{D7F2F733-D9C5-43D7-A9AB-BBF9A2331E8E}" presName="horz1" presStyleCnt="0"/>
      <dgm:spPr/>
    </dgm:pt>
    <dgm:pt modelId="{CAA0835C-0670-4E24-9F28-C06F3777846C}" type="pres">
      <dgm:prSet presAssocID="{D7F2F733-D9C5-43D7-A9AB-BBF9A2331E8E}" presName="tx1" presStyleLbl="revTx" presStyleIdx="2" presStyleCnt="6"/>
      <dgm:spPr/>
    </dgm:pt>
    <dgm:pt modelId="{26F81E4B-FBCA-45E6-A3D7-1111DFB06448}" type="pres">
      <dgm:prSet presAssocID="{D7F2F733-D9C5-43D7-A9AB-BBF9A2331E8E}" presName="vert1" presStyleCnt="0"/>
      <dgm:spPr/>
    </dgm:pt>
    <dgm:pt modelId="{E4EB8A03-ACB8-4E08-9A63-1E9B5DD11EFC}" type="pres">
      <dgm:prSet presAssocID="{6E1F8588-D1F5-466C-82AC-7A9EE95037E9}" presName="thickLine" presStyleLbl="alignNode1" presStyleIdx="3" presStyleCnt="6"/>
      <dgm:spPr/>
    </dgm:pt>
    <dgm:pt modelId="{610DE6EE-DAEF-4E94-B186-1CB3D0FEAF00}" type="pres">
      <dgm:prSet presAssocID="{6E1F8588-D1F5-466C-82AC-7A9EE95037E9}" presName="horz1" presStyleCnt="0"/>
      <dgm:spPr/>
    </dgm:pt>
    <dgm:pt modelId="{513A776F-F8D0-4FAB-BCB0-F0B0A35D89FB}" type="pres">
      <dgm:prSet presAssocID="{6E1F8588-D1F5-466C-82AC-7A9EE95037E9}" presName="tx1" presStyleLbl="revTx" presStyleIdx="3" presStyleCnt="6"/>
      <dgm:spPr/>
    </dgm:pt>
    <dgm:pt modelId="{A80073EC-9D7B-4936-BDCD-FB3ABCEF79CC}" type="pres">
      <dgm:prSet presAssocID="{6E1F8588-D1F5-466C-82AC-7A9EE95037E9}" presName="vert1" presStyleCnt="0"/>
      <dgm:spPr/>
    </dgm:pt>
    <dgm:pt modelId="{793E333F-B41E-46AE-8382-B7CC256B43B9}" type="pres">
      <dgm:prSet presAssocID="{2C09D821-712F-4C10-8517-2FF8E52BBC64}" presName="thickLine" presStyleLbl="alignNode1" presStyleIdx="4" presStyleCnt="6"/>
      <dgm:spPr/>
    </dgm:pt>
    <dgm:pt modelId="{B6E5DEDB-04AB-4621-B202-64F64721C369}" type="pres">
      <dgm:prSet presAssocID="{2C09D821-712F-4C10-8517-2FF8E52BBC64}" presName="horz1" presStyleCnt="0"/>
      <dgm:spPr/>
    </dgm:pt>
    <dgm:pt modelId="{97E24960-F188-4D38-AD3B-6A5853605451}" type="pres">
      <dgm:prSet presAssocID="{2C09D821-712F-4C10-8517-2FF8E52BBC64}" presName="tx1" presStyleLbl="revTx" presStyleIdx="4" presStyleCnt="6"/>
      <dgm:spPr/>
    </dgm:pt>
    <dgm:pt modelId="{5021B44D-5880-49D3-BCA3-FF3D1FD9F8F0}" type="pres">
      <dgm:prSet presAssocID="{2C09D821-712F-4C10-8517-2FF8E52BBC64}" presName="vert1" presStyleCnt="0"/>
      <dgm:spPr/>
    </dgm:pt>
    <dgm:pt modelId="{FAE6EDEF-E09A-4EED-86AD-FAC8C242BE17}" type="pres">
      <dgm:prSet presAssocID="{C006F5CB-89A9-419A-93CE-D6E8C2A0E53A}" presName="thickLine" presStyleLbl="alignNode1" presStyleIdx="5" presStyleCnt="6"/>
      <dgm:spPr/>
    </dgm:pt>
    <dgm:pt modelId="{8772681A-BAB8-4250-937E-511EA960B10E}" type="pres">
      <dgm:prSet presAssocID="{C006F5CB-89A9-419A-93CE-D6E8C2A0E53A}" presName="horz1" presStyleCnt="0"/>
      <dgm:spPr/>
    </dgm:pt>
    <dgm:pt modelId="{40E5B420-CED8-43A5-A288-9D2D17D8E933}" type="pres">
      <dgm:prSet presAssocID="{C006F5CB-89A9-419A-93CE-D6E8C2A0E53A}" presName="tx1" presStyleLbl="revTx" presStyleIdx="5" presStyleCnt="6"/>
      <dgm:spPr/>
    </dgm:pt>
    <dgm:pt modelId="{4C996918-77B6-4F07-AC23-3EC4975B22CE}" type="pres">
      <dgm:prSet presAssocID="{C006F5CB-89A9-419A-93CE-D6E8C2A0E53A}" presName="vert1" presStyleCnt="0"/>
      <dgm:spPr/>
    </dgm:pt>
  </dgm:ptLst>
  <dgm:cxnLst>
    <dgm:cxn modelId="{E5077B14-23E5-4595-8FF4-82C27B7C4CAB}" type="presOf" srcId="{D7F2F733-D9C5-43D7-A9AB-BBF9A2331E8E}" destId="{CAA0835C-0670-4E24-9F28-C06F3777846C}" srcOrd="0" destOrd="0" presId="urn:microsoft.com/office/officeart/2008/layout/LinedList"/>
    <dgm:cxn modelId="{C32B6716-7B55-4AFB-8F69-ED9E4BD89650}" srcId="{BA319577-EB41-4CFD-BF0B-7710A99159AB}" destId="{C006F5CB-89A9-419A-93CE-D6E8C2A0E53A}" srcOrd="5" destOrd="0" parTransId="{18DDD224-4D71-49E2-BE22-2BC4806E0829}" sibTransId="{491E0353-6560-4CF8-80CE-9EC1A887BCD6}"/>
    <dgm:cxn modelId="{DD89D621-3447-4F54-8DE9-B62943C0C62E}" srcId="{BA319577-EB41-4CFD-BF0B-7710A99159AB}" destId="{C41BCEB7-1C88-4712-BA0F-9881BE0F2DE9}" srcOrd="0" destOrd="0" parTransId="{9D32515F-792A-46AF-8BCD-1DD5A78022E3}" sibTransId="{2F17AF02-EA2C-4E12-8CAE-D56734C84A6F}"/>
    <dgm:cxn modelId="{82E6F149-249E-4F5D-8FDD-AE2E26E9C856}" type="presOf" srcId="{C41BCEB7-1C88-4712-BA0F-9881BE0F2DE9}" destId="{9BC8700F-948B-46DC-BB70-B791D28CF5AE}" srcOrd="0" destOrd="0" presId="urn:microsoft.com/office/officeart/2008/layout/LinedList"/>
    <dgm:cxn modelId="{6AB91158-1B36-48AE-866E-97874BE57BED}" srcId="{BA319577-EB41-4CFD-BF0B-7710A99159AB}" destId="{6E1F8588-D1F5-466C-82AC-7A9EE95037E9}" srcOrd="3" destOrd="0" parTransId="{F8076FC6-3810-47FE-AB59-97059E8C40CC}" sibTransId="{3EB4DD64-ED35-4664-930C-0F42E9AE31D8}"/>
    <dgm:cxn modelId="{F7E60A9D-C6D3-44D8-BBD8-CA835213DA71}" srcId="{BA319577-EB41-4CFD-BF0B-7710A99159AB}" destId="{D7F2F733-D9C5-43D7-A9AB-BBF9A2331E8E}" srcOrd="2" destOrd="0" parTransId="{3649F3EA-7A04-4AF5-B566-E1298AB62865}" sibTransId="{5ECC76F9-1106-4B7E-8E1A-8AC71729C0D7}"/>
    <dgm:cxn modelId="{518834A6-541A-456E-8ABE-EFE6D5707E3B}" type="presOf" srcId="{F6A6369B-324E-46D9-9FE9-E4E3D81C5AF9}" destId="{04BA945E-A906-4D14-A0F5-3108DF8FC587}" srcOrd="0" destOrd="0" presId="urn:microsoft.com/office/officeart/2008/layout/LinedList"/>
    <dgm:cxn modelId="{56F121AF-13CF-48FE-A63F-89C17368F130}" type="presOf" srcId="{BA319577-EB41-4CFD-BF0B-7710A99159AB}" destId="{F7E044B6-1018-4153-8D1D-9290360C8F0D}" srcOrd="0" destOrd="0" presId="urn:microsoft.com/office/officeart/2008/layout/LinedList"/>
    <dgm:cxn modelId="{AC961BBD-1E00-4F80-BF98-838F290ED0EE}" srcId="{BA319577-EB41-4CFD-BF0B-7710A99159AB}" destId="{F6A6369B-324E-46D9-9FE9-E4E3D81C5AF9}" srcOrd="1" destOrd="0" parTransId="{CCDC5E4E-382F-460C-BAF5-0DB342EB9D3B}" sibTransId="{65640F73-AF89-40B0-A466-B86C783C3F5E}"/>
    <dgm:cxn modelId="{302D33DE-9D4B-4C86-8E4E-ABAA19F14C2D}" type="presOf" srcId="{6E1F8588-D1F5-466C-82AC-7A9EE95037E9}" destId="{513A776F-F8D0-4FAB-BCB0-F0B0A35D89FB}" srcOrd="0" destOrd="0" presId="urn:microsoft.com/office/officeart/2008/layout/LinedList"/>
    <dgm:cxn modelId="{CCF4D2DE-C0FB-48F2-BB52-1236D7A21822}" srcId="{BA319577-EB41-4CFD-BF0B-7710A99159AB}" destId="{2C09D821-712F-4C10-8517-2FF8E52BBC64}" srcOrd="4" destOrd="0" parTransId="{CB924870-D934-425E-B9B5-EC36FEFF1252}" sibTransId="{7CB64C47-F836-4B9D-9BF5-5BD56EC18319}"/>
    <dgm:cxn modelId="{7D9224EB-D539-4AB0-9535-8D75B4D54418}" type="presOf" srcId="{2C09D821-712F-4C10-8517-2FF8E52BBC64}" destId="{97E24960-F188-4D38-AD3B-6A5853605451}" srcOrd="0" destOrd="0" presId="urn:microsoft.com/office/officeart/2008/layout/LinedList"/>
    <dgm:cxn modelId="{1DAF51EB-F557-48E9-8A17-0C2CA12C8E01}" type="presOf" srcId="{C006F5CB-89A9-419A-93CE-D6E8C2A0E53A}" destId="{40E5B420-CED8-43A5-A288-9D2D17D8E933}" srcOrd="0" destOrd="0" presId="urn:microsoft.com/office/officeart/2008/layout/LinedList"/>
    <dgm:cxn modelId="{C285F55E-CB6E-4935-AEF6-8A396F640280}" type="presParOf" srcId="{F7E044B6-1018-4153-8D1D-9290360C8F0D}" destId="{9951D27D-D671-4834-9BE3-8E5227122D29}" srcOrd="0" destOrd="0" presId="urn:microsoft.com/office/officeart/2008/layout/LinedList"/>
    <dgm:cxn modelId="{126B6256-C2A0-493E-A58F-D354D064138E}" type="presParOf" srcId="{F7E044B6-1018-4153-8D1D-9290360C8F0D}" destId="{92ED3F54-C605-46F9-8D5D-B41BCA9961A0}" srcOrd="1" destOrd="0" presId="urn:microsoft.com/office/officeart/2008/layout/LinedList"/>
    <dgm:cxn modelId="{77FB5DDF-530E-4DCA-9B86-9819DADC8C5A}" type="presParOf" srcId="{92ED3F54-C605-46F9-8D5D-B41BCA9961A0}" destId="{9BC8700F-948B-46DC-BB70-B791D28CF5AE}" srcOrd="0" destOrd="0" presId="urn:microsoft.com/office/officeart/2008/layout/LinedList"/>
    <dgm:cxn modelId="{71771056-63A0-4D8D-97A6-26DABA36E384}" type="presParOf" srcId="{92ED3F54-C605-46F9-8D5D-B41BCA9961A0}" destId="{A847F41C-8D1E-4C50-BD8E-97C6A7E890EC}" srcOrd="1" destOrd="0" presId="urn:microsoft.com/office/officeart/2008/layout/LinedList"/>
    <dgm:cxn modelId="{914E66C4-012B-44BB-99D5-031C3C5772E3}" type="presParOf" srcId="{F7E044B6-1018-4153-8D1D-9290360C8F0D}" destId="{ACE0B5F6-BECF-4AF7-9393-517BCB09B25A}" srcOrd="2" destOrd="0" presId="urn:microsoft.com/office/officeart/2008/layout/LinedList"/>
    <dgm:cxn modelId="{CDCF1110-8DC5-4151-9D68-0237CF9EF445}" type="presParOf" srcId="{F7E044B6-1018-4153-8D1D-9290360C8F0D}" destId="{8BA2E8B5-63F8-4CED-AA50-7478FAFD6C62}" srcOrd="3" destOrd="0" presId="urn:microsoft.com/office/officeart/2008/layout/LinedList"/>
    <dgm:cxn modelId="{A828757E-450B-4182-901E-5A13EFB0CF88}" type="presParOf" srcId="{8BA2E8B5-63F8-4CED-AA50-7478FAFD6C62}" destId="{04BA945E-A906-4D14-A0F5-3108DF8FC587}" srcOrd="0" destOrd="0" presId="urn:microsoft.com/office/officeart/2008/layout/LinedList"/>
    <dgm:cxn modelId="{626444E7-BC8D-4163-BDE8-393AA0926489}" type="presParOf" srcId="{8BA2E8B5-63F8-4CED-AA50-7478FAFD6C62}" destId="{07B2D8A5-03FE-413B-99D9-6771B4C6C78B}" srcOrd="1" destOrd="0" presId="urn:microsoft.com/office/officeart/2008/layout/LinedList"/>
    <dgm:cxn modelId="{4C81B1B8-27BD-4DEE-8204-1B783F66B592}" type="presParOf" srcId="{F7E044B6-1018-4153-8D1D-9290360C8F0D}" destId="{C11C3CBC-6DF7-40AF-A37E-831189B0CC24}" srcOrd="4" destOrd="0" presId="urn:microsoft.com/office/officeart/2008/layout/LinedList"/>
    <dgm:cxn modelId="{FFE2AC58-A639-45A9-93E3-2394A7404E18}" type="presParOf" srcId="{F7E044B6-1018-4153-8D1D-9290360C8F0D}" destId="{95663AE7-812B-4F53-9DE9-D4D581E35D72}" srcOrd="5" destOrd="0" presId="urn:microsoft.com/office/officeart/2008/layout/LinedList"/>
    <dgm:cxn modelId="{BB49552D-C00A-4707-AC09-0CE06F914BB2}" type="presParOf" srcId="{95663AE7-812B-4F53-9DE9-D4D581E35D72}" destId="{CAA0835C-0670-4E24-9F28-C06F3777846C}" srcOrd="0" destOrd="0" presId="urn:microsoft.com/office/officeart/2008/layout/LinedList"/>
    <dgm:cxn modelId="{3C44474B-0E2B-49A9-BAF3-48CB672245B5}" type="presParOf" srcId="{95663AE7-812B-4F53-9DE9-D4D581E35D72}" destId="{26F81E4B-FBCA-45E6-A3D7-1111DFB06448}" srcOrd="1" destOrd="0" presId="urn:microsoft.com/office/officeart/2008/layout/LinedList"/>
    <dgm:cxn modelId="{296CAD0E-B31B-442D-ABB2-07249D624941}" type="presParOf" srcId="{F7E044B6-1018-4153-8D1D-9290360C8F0D}" destId="{E4EB8A03-ACB8-4E08-9A63-1E9B5DD11EFC}" srcOrd="6" destOrd="0" presId="urn:microsoft.com/office/officeart/2008/layout/LinedList"/>
    <dgm:cxn modelId="{D5297F1C-9C8C-4EBF-9F6A-5E4A95AF8BDA}" type="presParOf" srcId="{F7E044B6-1018-4153-8D1D-9290360C8F0D}" destId="{610DE6EE-DAEF-4E94-B186-1CB3D0FEAF00}" srcOrd="7" destOrd="0" presId="urn:microsoft.com/office/officeart/2008/layout/LinedList"/>
    <dgm:cxn modelId="{177B5CF4-EC6C-4B48-9E32-9A2B15C47036}" type="presParOf" srcId="{610DE6EE-DAEF-4E94-B186-1CB3D0FEAF00}" destId="{513A776F-F8D0-4FAB-BCB0-F0B0A35D89FB}" srcOrd="0" destOrd="0" presId="urn:microsoft.com/office/officeart/2008/layout/LinedList"/>
    <dgm:cxn modelId="{A22BB5C5-952A-4B54-88A2-480F465F62A6}" type="presParOf" srcId="{610DE6EE-DAEF-4E94-B186-1CB3D0FEAF00}" destId="{A80073EC-9D7B-4936-BDCD-FB3ABCEF79CC}" srcOrd="1" destOrd="0" presId="urn:microsoft.com/office/officeart/2008/layout/LinedList"/>
    <dgm:cxn modelId="{E4402BC6-A613-46E1-B9CD-1BCCC8DA9299}" type="presParOf" srcId="{F7E044B6-1018-4153-8D1D-9290360C8F0D}" destId="{793E333F-B41E-46AE-8382-B7CC256B43B9}" srcOrd="8" destOrd="0" presId="urn:microsoft.com/office/officeart/2008/layout/LinedList"/>
    <dgm:cxn modelId="{568B216D-7BB3-402A-A541-4E7EE949623C}" type="presParOf" srcId="{F7E044B6-1018-4153-8D1D-9290360C8F0D}" destId="{B6E5DEDB-04AB-4621-B202-64F64721C369}" srcOrd="9" destOrd="0" presId="urn:microsoft.com/office/officeart/2008/layout/LinedList"/>
    <dgm:cxn modelId="{EF8271EC-4DB5-4C22-9BC1-DA803B2C1D68}" type="presParOf" srcId="{B6E5DEDB-04AB-4621-B202-64F64721C369}" destId="{97E24960-F188-4D38-AD3B-6A5853605451}" srcOrd="0" destOrd="0" presId="urn:microsoft.com/office/officeart/2008/layout/LinedList"/>
    <dgm:cxn modelId="{014C734B-2155-4235-8063-1B531CE88647}" type="presParOf" srcId="{B6E5DEDB-04AB-4621-B202-64F64721C369}" destId="{5021B44D-5880-49D3-BCA3-FF3D1FD9F8F0}" srcOrd="1" destOrd="0" presId="urn:microsoft.com/office/officeart/2008/layout/LinedList"/>
    <dgm:cxn modelId="{1F8B408D-A2A1-4D1D-9ED4-947FCC1FD86D}" type="presParOf" srcId="{F7E044B6-1018-4153-8D1D-9290360C8F0D}" destId="{FAE6EDEF-E09A-4EED-86AD-FAC8C242BE17}" srcOrd="10" destOrd="0" presId="urn:microsoft.com/office/officeart/2008/layout/LinedList"/>
    <dgm:cxn modelId="{7D75D074-05C6-4C39-A4AE-DD50F919127A}" type="presParOf" srcId="{F7E044B6-1018-4153-8D1D-9290360C8F0D}" destId="{8772681A-BAB8-4250-937E-511EA960B10E}" srcOrd="11" destOrd="0" presId="urn:microsoft.com/office/officeart/2008/layout/LinedList"/>
    <dgm:cxn modelId="{78383826-F58A-40F1-9506-E610D67FC694}" type="presParOf" srcId="{8772681A-BAB8-4250-937E-511EA960B10E}" destId="{40E5B420-CED8-43A5-A288-9D2D17D8E933}" srcOrd="0" destOrd="0" presId="urn:microsoft.com/office/officeart/2008/layout/LinedList"/>
    <dgm:cxn modelId="{D6BA7D49-5AEE-4874-ABDB-9ECD3D1C23FC}" type="presParOf" srcId="{8772681A-BAB8-4250-937E-511EA960B10E}" destId="{4C996918-77B6-4F07-AC23-3EC4975B22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ADE39B-6BE6-437E-8607-C63790D556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D81D507-7F15-41C4-8850-CA975CE72BA7}">
      <dgm:prSet/>
      <dgm:spPr/>
      <dgm:t>
        <a:bodyPr/>
        <a:lstStyle/>
        <a:p>
          <a:pPr rtl="0"/>
          <a:r>
            <a:rPr lang="en-GB" b="1"/>
            <a:t>1:</a:t>
          </a:r>
          <a:r>
            <a:rPr lang="en-GB"/>
            <a:t> Introduction                                                                     </a:t>
          </a:r>
          <a:r>
            <a:rPr lang="en-GB">
              <a:latin typeface="Walbaum Display"/>
            </a:rPr>
            <a:t> </a:t>
          </a:r>
          <a:r>
            <a:rPr lang="en-GB"/>
            <a:t> </a:t>
          </a:r>
          <a:endParaRPr lang="en-US"/>
        </a:p>
      </dgm:t>
    </dgm:pt>
    <dgm:pt modelId="{E2F27F2C-E1FC-4427-A123-56A9D6650B54}" type="parTrans" cxnId="{CDEE1836-262A-4FFF-800A-8C1175913BF4}">
      <dgm:prSet/>
      <dgm:spPr/>
      <dgm:t>
        <a:bodyPr/>
        <a:lstStyle/>
        <a:p>
          <a:endParaRPr lang="en-US"/>
        </a:p>
      </dgm:t>
    </dgm:pt>
    <dgm:pt modelId="{099DD4B0-69C5-48E2-8580-A979BE975A7E}" type="sibTrans" cxnId="{CDEE1836-262A-4FFF-800A-8C1175913BF4}">
      <dgm:prSet/>
      <dgm:spPr/>
      <dgm:t>
        <a:bodyPr/>
        <a:lstStyle/>
        <a:p>
          <a:endParaRPr lang="en-US"/>
        </a:p>
      </dgm:t>
    </dgm:pt>
    <dgm:pt modelId="{C9CFDCA2-FAB5-4F86-AB6E-C60DA5395CFC}">
      <dgm:prSet/>
      <dgm:spPr/>
      <dgm:t>
        <a:bodyPr/>
        <a:lstStyle/>
        <a:p>
          <a:r>
            <a:rPr lang="en-GB"/>
            <a:t>Group Presentation – Flight Foods Ltd</a:t>
          </a:r>
          <a:endParaRPr lang="en-US"/>
        </a:p>
      </dgm:t>
    </dgm:pt>
    <dgm:pt modelId="{04F21579-4D08-4007-BE00-2E99BA762B20}" type="parTrans" cxnId="{FFD3B888-8F2D-4D83-8E1C-D2397D86F908}">
      <dgm:prSet/>
      <dgm:spPr/>
      <dgm:t>
        <a:bodyPr/>
        <a:lstStyle/>
        <a:p>
          <a:endParaRPr lang="en-US"/>
        </a:p>
      </dgm:t>
    </dgm:pt>
    <dgm:pt modelId="{F715A021-5F9E-4683-B369-FCEECA52BD5F}" type="sibTrans" cxnId="{FFD3B888-8F2D-4D83-8E1C-D2397D86F908}">
      <dgm:prSet/>
      <dgm:spPr/>
      <dgm:t>
        <a:bodyPr/>
        <a:lstStyle/>
        <a:p>
          <a:endParaRPr lang="en-US"/>
        </a:p>
      </dgm:t>
    </dgm:pt>
    <dgm:pt modelId="{C0D382BC-1351-4DCA-94C1-4C5845D32E83}">
      <dgm:prSet/>
      <dgm:spPr/>
      <dgm:t>
        <a:bodyPr/>
        <a:lstStyle/>
        <a:p>
          <a:pPr rtl="0"/>
          <a:r>
            <a:rPr lang="en-GB" b="1"/>
            <a:t>2.</a:t>
          </a:r>
          <a:r>
            <a:rPr lang="en-GB"/>
            <a:t> Barrier and Solution  1 -   Student – </a:t>
          </a:r>
          <a:r>
            <a:rPr lang="en-GB" err="1"/>
            <a:t>Francielle</a:t>
          </a:r>
          <a:r>
            <a:rPr lang="en-GB"/>
            <a:t>, Language/Communication/ </a:t>
          </a:r>
          <a:r>
            <a:rPr lang="en-GB">
              <a:latin typeface="Walbaum Display"/>
            </a:rPr>
            <a:t>Body </a:t>
          </a:r>
          <a:r>
            <a:rPr lang="en-GB"/>
            <a:t>language</a:t>
          </a:r>
          <a:endParaRPr lang="en-US"/>
        </a:p>
      </dgm:t>
    </dgm:pt>
    <dgm:pt modelId="{BE4A0081-CDE0-4342-806D-6BA657462ED9}" type="parTrans" cxnId="{312F6579-696D-4C50-99BA-D2E6D19E1443}">
      <dgm:prSet/>
      <dgm:spPr/>
      <dgm:t>
        <a:bodyPr/>
        <a:lstStyle/>
        <a:p>
          <a:endParaRPr lang="en-US"/>
        </a:p>
      </dgm:t>
    </dgm:pt>
    <dgm:pt modelId="{37C88992-BEEE-4723-917D-18FCD14C7EA3}" type="sibTrans" cxnId="{312F6579-696D-4C50-99BA-D2E6D19E1443}">
      <dgm:prSet/>
      <dgm:spPr/>
      <dgm:t>
        <a:bodyPr/>
        <a:lstStyle/>
        <a:p>
          <a:endParaRPr lang="en-US"/>
        </a:p>
      </dgm:t>
    </dgm:pt>
    <dgm:pt modelId="{9F13EAFE-1534-486F-9DFB-A9BF1A48400B}">
      <dgm:prSet/>
      <dgm:spPr/>
      <dgm:t>
        <a:bodyPr/>
        <a:lstStyle/>
        <a:p>
          <a:r>
            <a:rPr lang="en-GB" b="1"/>
            <a:t>3.</a:t>
          </a:r>
          <a:r>
            <a:rPr lang="en-GB" b="0" i="0" baseline="0"/>
            <a:t> Barrier and Solution  2 -   Student </a:t>
          </a:r>
          <a:r>
            <a:rPr lang="en-GB"/>
            <a:t>– Obaid, Cultural (standards and practices)</a:t>
          </a:r>
          <a:endParaRPr lang="en-US"/>
        </a:p>
      </dgm:t>
    </dgm:pt>
    <dgm:pt modelId="{956DB004-CFA2-4A27-BC61-4C41A934E1A0}" type="parTrans" cxnId="{E285ACDD-E5D4-40A4-B614-E0BC548A6D14}">
      <dgm:prSet/>
      <dgm:spPr/>
      <dgm:t>
        <a:bodyPr/>
        <a:lstStyle/>
        <a:p>
          <a:endParaRPr lang="en-US"/>
        </a:p>
      </dgm:t>
    </dgm:pt>
    <dgm:pt modelId="{556B0B6F-1664-41D1-9C4D-2B5F13F8B8E5}" type="sibTrans" cxnId="{E285ACDD-E5D4-40A4-B614-E0BC548A6D14}">
      <dgm:prSet/>
      <dgm:spPr/>
      <dgm:t>
        <a:bodyPr/>
        <a:lstStyle/>
        <a:p>
          <a:endParaRPr lang="en-US"/>
        </a:p>
      </dgm:t>
    </dgm:pt>
    <dgm:pt modelId="{70E70272-C888-437D-9785-FDC69763500C}">
      <dgm:prSet/>
      <dgm:spPr/>
      <dgm:t>
        <a:bodyPr/>
        <a:lstStyle/>
        <a:p>
          <a:r>
            <a:rPr lang="en-GB" b="1" i="0" baseline="0"/>
            <a:t>4.</a:t>
          </a:r>
          <a:r>
            <a:rPr lang="en-GB" b="0" i="0" baseline="0"/>
            <a:t> Barrier and Solution  3 -   </a:t>
          </a:r>
          <a:r>
            <a:rPr lang="en-GB"/>
            <a:t>Student- Mateo, Emotional</a:t>
          </a:r>
          <a:endParaRPr lang="en-US"/>
        </a:p>
      </dgm:t>
    </dgm:pt>
    <dgm:pt modelId="{488232EE-6914-4D58-BA73-6024112F7E91}" type="parTrans" cxnId="{D44B8983-5A3A-4BF4-B465-0D9F7EBFC9BA}">
      <dgm:prSet/>
      <dgm:spPr/>
      <dgm:t>
        <a:bodyPr/>
        <a:lstStyle/>
        <a:p>
          <a:endParaRPr lang="en-US"/>
        </a:p>
      </dgm:t>
    </dgm:pt>
    <dgm:pt modelId="{3BBD2FC7-8508-4E71-9F79-40259DBB1712}" type="sibTrans" cxnId="{D44B8983-5A3A-4BF4-B465-0D9F7EBFC9BA}">
      <dgm:prSet/>
      <dgm:spPr/>
      <dgm:t>
        <a:bodyPr/>
        <a:lstStyle/>
        <a:p>
          <a:endParaRPr lang="en-US"/>
        </a:p>
      </dgm:t>
    </dgm:pt>
    <dgm:pt modelId="{E745121B-E3D4-4301-84FF-2B939C5DE549}">
      <dgm:prSet/>
      <dgm:spPr/>
      <dgm:t>
        <a:bodyPr/>
        <a:lstStyle/>
        <a:p>
          <a:r>
            <a:rPr lang="en-GB" b="1" i="0" baseline="0"/>
            <a:t>5.</a:t>
          </a:r>
          <a:r>
            <a:rPr lang="en-GB" b="0" i="0" baseline="0"/>
            <a:t> Barrier and Solution  4-    </a:t>
          </a:r>
          <a:r>
            <a:rPr lang="en-GB"/>
            <a:t>Student- Eduardo Jose, Environmental noise</a:t>
          </a:r>
          <a:endParaRPr lang="en-US"/>
        </a:p>
      </dgm:t>
    </dgm:pt>
    <dgm:pt modelId="{AAD0FC93-EC5B-4976-82EF-B48998131A01}" type="parTrans" cxnId="{9E65C384-4203-4419-A3B8-B63A28E83FDA}">
      <dgm:prSet/>
      <dgm:spPr/>
      <dgm:t>
        <a:bodyPr/>
        <a:lstStyle/>
        <a:p>
          <a:endParaRPr lang="en-US"/>
        </a:p>
      </dgm:t>
    </dgm:pt>
    <dgm:pt modelId="{ADCD79FB-D14E-4B00-A632-6ACE2CE9DCF9}" type="sibTrans" cxnId="{9E65C384-4203-4419-A3B8-B63A28E83FDA}">
      <dgm:prSet/>
      <dgm:spPr/>
      <dgm:t>
        <a:bodyPr/>
        <a:lstStyle/>
        <a:p>
          <a:endParaRPr lang="en-US"/>
        </a:p>
      </dgm:t>
    </dgm:pt>
    <dgm:pt modelId="{DCCB49CF-E638-4448-AEAC-2BD320C96882}">
      <dgm:prSet/>
      <dgm:spPr/>
      <dgm:t>
        <a:bodyPr/>
        <a:lstStyle/>
        <a:p>
          <a:r>
            <a:rPr lang="en-GB" b="1" i="0" baseline="0"/>
            <a:t>6.</a:t>
          </a:r>
          <a:r>
            <a:rPr lang="en-GB" b="0" i="0" baseline="0"/>
            <a:t> Barrier and Solution  5 </a:t>
          </a:r>
          <a:r>
            <a:rPr lang="en-GB"/>
            <a:t>– All team, Age/Generational</a:t>
          </a:r>
          <a:endParaRPr lang="en-US"/>
        </a:p>
      </dgm:t>
    </dgm:pt>
    <dgm:pt modelId="{625615F8-CDEE-46CC-A231-63400D498A59}" type="parTrans" cxnId="{0B784D54-ECE3-4DB6-8862-1AF88E7D9284}">
      <dgm:prSet/>
      <dgm:spPr/>
      <dgm:t>
        <a:bodyPr/>
        <a:lstStyle/>
        <a:p>
          <a:endParaRPr lang="en-US"/>
        </a:p>
      </dgm:t>
    </dgm:pt>
    <dgm:pt modelId="{3253A806-DFE4-4544-A981-C50BD5DD256E}" type="sibTrans" cxnId="{0B784D54-ECE3-4DB6-8862-1AF88E7D9284}">
      <dgm:prSet/>
      <dgm:spPr/>
      <dgm:t>
        <a:bodyPr/>
        <a:lstStyle/>
        <a:p>
          <a:endParaRPr lang="en-US"/>
        </a:p>
      </dgm:t>
    </dgm:pt>
    <dgm:pt modelId="{749A2BF2-4DD7-4F0C-9A8C-E5A11EA55D53}" type="pres">
      <dgm:prSet presAssocID="{BBADE39B-6BE6-437E-8607-C63790D5569E}" presName="vert0" presStyleCnt="0">
        <dgm:presLayoutVars>
          <dgm:dir/>
          <dgm:animOne val="branch"/>
          <dgm:animLvl val="lvl"/>
        </dgm:presLayoutVars>
      </dgm:prSet>
      <dgm:spPr/>
    </dgm:pt>
    <dgm:pt modelId="{23D431E4-01DD-47DB-83DC-3507984D2EA4}" type="pres">
      <dgm:prSet presAssocID="{5D81D507-7F15-41C4-8850-CA975CE72BA7}" presName="thickLine" presStyleLbl="alignNode1" presStyleIdx="0" presStyleCnt="7"/>
      <dgm:spPr/>
    </dgm:pt>
    <dgm:pt modelId="{7538A3E9-26C4-445C-B76D-6668502F4FF8}" type="pres">
      <dgm:prSet presAssocID="{5D81D507-7F15-41C4-8850-CA975CE72BA7}" presName="horz1" presStyleCnt="0"/>
      <dgm:spPr/>
    </dgm:pt>
    <dgm:pt modelId="{A3267F81-9547-4218-8060-BC0921861C8F}" type="pres">
      <dgm:prSet presAssocID="{5D81D507-7F15-41C4-8850-CA975CE72BA7}" presName="tx1" presStyleLbl="revTx" presStyleIdx="0" presStyleCnt="7"/>
      <dgm:spPr/>
    </dgm:pt>
    <dgm:pt modelId="{B8A0A289-627F-4985-9EAE-96E2F1C92894}" type="pres">
      <dgm:prSet presAssocID="{5D81D507-7F15-41C4-8850-CA975CE72BA7}" presName="vert1" presStyleCnt="0"/>
      <dgm:spPr/>
    </dgm:pt>
    <dgm:pt modelId="{3A2EE6B9-60A9-4992-B51D-C2AD46DFF83A}" type="pres">
      <dgm:prSet presAssocID="{C9CFDCA2-FAB5-4F86-AB6E-C60DA5395CFC}" presName="thickLine" presStyleLbl="alignNode1" presStyleIdx="1" presStyleCnt="7"/>
      <dgm:spPr/>
    </dgm:pt>
    <dgm:pt modelId="{4FF5E31D-A112-4176-AF36-66F9D6128D34}" type="pres">
      <dgm:prSet presAssocID="{C9CFDCA2-FAB5-4F86-AB6E-C60DA5395CFC}" presName="horz1" presStyleCnt="0"/>
      <dgm:spPr/>
    </dgm:pt>
    <dgm:pt modelId="{260253BD-DE12-4952-AC00-5E1129339FA8}" type="pres">
      <dgm:prSet presAssocID="{C9CFDCA2-FAB5-4F86-AB6E-C60DA5395CFC}" presName="tx1" presStyleLbl="revTx" presStyleIdx="1" presStyleCnt="7"/>
      <dgm:spPr/>
    </dgm:pt>
    <dgm:pt modelId="{BD1F94C0-8B82-441B-9751-A7FA001A962F}" type="pres">
      <dgm:prSet presAssocID="{C9CFDCA2-FAB5-4F86-AB6E-C60DA5395CFC}" presName="vert1" presStyleCnt="0"/>
      <dgm:spPr/>
    </dgm:pt>
    <dgm:pt modelId="{30F2FCB8-8747-48F3-933F-54AF9A9B4A15}" type="pres">
      <dgm:prSet presAssocID="{C0D382BC-1351-4DCA-94C1-4C5845D32E83}" presName="thickLine" presStyleLbl="alignNode1" presStyleIdx="2" presStyleCnt="7"/>
      <dgm:spPr/>
    </dgm:pt>
    <dgm:pt modelId="{C6F84FC4-0DFE-4276-8DFE-FE6B6A39E0D8}" type="pres">
      <dgm:prSet presAssocID="{C0D382BC-1351-4DCA-94C1-4C5845D32E83}" presName="horz1" presStyleCnt="0"/>
      <dgm:spPr/>
    </dgm:pt>
    <dgm:pt modelId="{93C11BC9-CADB-4A83-9EB4-CD0513A19C49}" type="pres">
      <dgm:prSet presAssocID="{C0D382BC-1351-4DCA-94C1-4C5845D32E83}" presName="tx1" presStyleLbl="revTx" presStyleIdx="2" presStyleCnt="7"/>
      <dgm:spPr/>
    </dgm:pt>
    <dgm:pt modelId="{C9A94513-1E59-41BB-9AD9-3864FFD036E5}" type="pres">
      <dgm:prSet presAssocID="{C0D382BC-1351-4DCA-94C1-4C5845D32E83}" presName="vert1" presStyleCnt="0"/>
      <dgm:spPr/>
    </dgm:pt>
    <dgm:pt modelId="{1FC15597-571A-4480-BE95-1B8827038E05}" type="pres">
      <dgm:prSet presAssocID="{9F13EAFE-1534-486F-9DFB-A9BF1A48400B}" presName="thickLine" presStyleLbl="alignNode1" presStyleIdx="3" presStyleCnt="7"/>
      <dgm:spPr/>
    </dgm:pt>
    <dgm:pt modelId="{7D93BC53-AF9F-46EA-BC93-3EF616216131}" type="pres">
      <dgm:prSet presAssocID="{9F13EAFE-1534-486F-9DFB-A9BF1A48400B}" presName="horz1" presStyleCnt="0"/>
      <dgm:spPr/>
    </dgm:pt>
    <dgm:pt modelId="{5589B1D3-B2CD-4B2C-8567-D36C96F782EE}" type="pres">
      <dgm:prSet presAssocID="{9F13EAFE-1534-486F-9DFB-A9BF1A48400B}" presName="tx1" presStyleLbl="revTx" presStyleIdx="3" presStyleCnt="7"/>
      <dgm:spPr/>
    </dgm:pt>
    <dgm:pt modelId="{C9515410-ECD8-4285-A33A-D5D32024D0C2}" type="pres">
      <dgm:prSet presAssocID="{9F13EAFE-1534-486F-9DFB-A9BF1A48400B}" presName="vert1" presStyleCnt="0"/>
      <dgm:spPr/>
    </dgm:pt>
    <dgm:pt modelId="{74D0B4EC-DA6D-4AA7-8C2A-FFD3FE5775C2}" type="pres">
      <dgm:prSet presAssocID="{70E70272-C888-437D-9785-FDC69763500C}" presName="thickLine" presStyleLbl="alignNode1" presStyleIdx="4" presStyleCnt="7"/>
      <dgm:spPr/>
    </dgm:pt>
    <dgm:pt modelId="{A3B86FC1-299E-4D47-A29B-B0F219042AB0}" type="pres">
      <dgm:prSet presAssocID="{70E70272-C888-437D-9785-FDC69763500C}" presName="horz1" presStyleCnt="0"/>
      <dgm:spPr/>
    </dgm:pt>
    <dgm:pt modelId="{DE3F5C04-6E8F-489A-A67F-5ABFD3D29DA6}" type="pres">
      <dgm:prSet presAssocID="{70E70272-C888-437D-9785-FDC69763500C}" presName="tx1" presStyleLbl="revTx" presStyleIdx="4" presStyleCnt="7"/>
      <dgm:spPr/>
    </dgm:pt>
    <dgm:pt modelId="{1FE263B4-3151-43AC-A524-09C092F6549C}" type="pres">
      <dgm:prSet presAssocID="{70E70272-C888-437D-9785-FDC69763500C}" presName="vert1" presStyleCnt="0"/>
      <dgm:spPr/>
    </dgm:pt>
    <dgm:pt modelId="{51C3892F-DF21-489B-95F4-D41B2C761E4C}" type="pres">
      <dgm:prSet presAssocID="{E745121B-E3D4-4301-84FF-2B939C5DE549}" presName="thickLine" presStyleLbl="alignNode1" presStyleIdx="5" presStyleCnt="7"/>
      <dgm:spPr/>
    </dgm:pt>
    <dgm:pt modelId="{3680C72F-0090-4B80-845B-CA7EB25925C2}" type="pres">
      <dgm:prSet presAssocID="{E745121B-E3D4-4301-84FF-2B939C5DE549}" presName="horz1" presStyleCnt="0"/>
      <dgm:spPr/>
    </dgm:pt>
    <dgm:pt modelId="{56D939AD-82AB-45C2-813A-FEC6696D1535}" type="pres">
      <dgm:prSet presAssocID="{E745121B-E3D4-4301-84FF-2B939C5DE549}" presName="tx1" presStyleLbl="revTx" presStyleIdx="5" presStyleCnt="7"/>
      <dgm:spPr/>
    </dgm:pt>
    <dgm:pt modelId="{82610009-F86F-401F-A5FD-C90ABC7975E3}" type="pres">
      <dgm:prSet presAssocID="{E745121B-E3D4-4301-84FF-2B939C5DE549}" presName="vert1" presStyleCnt="0"/>
      <dgm:spPr/>
    </dgm:pt>
    <dgm:pt modelId="{2CABA9D2-5FDE-4124-9517-226AEB9E7C9C}" type="pres">
      <dgm:prSet presAssocID="{DCCB49CF-E638-4448-AEAC-2BD320C96882}" presName="thickLine" presStyleLbl="alignNode1" presStyleIdx="6" presStyleCnt="7"/>
      <dgm:spPr/>
    </dgm:pt>
    <dgm:pt modelId="{E5CBFE30-C011-4559-A7E4-A48AED866981}" type="pres">
      <dgm:prSet presAssocID="{DCCB49CF-E638-4448-AEAC-2BD320C96882}" presName="horz1" presStyleCnt="0"/>
      <dgm:spPr/>
    </dgm:pt>
    <dgm:pt modelId="{A7A64FDD-3049-4221-9C2C-0128415B6FE0}" type="pres">
      <dgm:prSet presAssocID="{DCCB49CF-E638-4448-AEAC-2BD320C96882}" presName="tx1" presStyleLbl="revTx" presStyleIdx="6" presStyleCnt="7"/>
      <dgm:spPr/>
    </dgm:pt>
    <dgm:pt modelId="{CCD32CB0-144A-4496-A510-503B919684EA}" type="pres">
      <dgm:prSet presAssocID="{DCCB49CF-E638-4448-AEAC-2BD320C96882}" presName="vert1" presStyleCnt="0"/>
      <dgm:spPr/>
    </dgm:pt>
  </dgm:ptLst>
  <dgm:cxnLst>
    <dgm:cxn modelId="{569F5C2C-2ECD-48C1-A3D5-BE3171B46701}" type="presOf" srcId="{9F13EAFE-1534-486F-9DFB-A9BF1A48400B}" destId="{5589B1D3-B2CD-4B2C-8567-D36C96F782EE}" srcOrd="0" destOrd="0" presId="urn:microsoft.com/office/officeart/2008/layout/LinedList"/>
    <dgm:cxn modelId="{CDEE1836-262A-4FFF-800A-8C1175913BF4}" srcId="{BBADE39B-6BE6-437E-8607-C63790D5569E}" destId="{5D81D507-7F15-41C4-8850-CA975CE72BA7}" srcOrd="0" destOrd="0" parTransId="{E2F27F2C-E1FC-4427-A123-56A9D6650B54}" sibTransId="{099DD4B0-69C5-48E2-8580-A979BE975A7E}"/>
    <dgm:cxn modelId="{4484623D-FF40-4CC2-BF9D-87E9CD7022BB}" type="presOf" srcId="{70E70272-C888-437D-9785-FDC69763500C}" destId="{DE3F5C04-6E8F-489A-A67F-5ABFD3D29DA6}" srcOrd="0" destOrd="0" presId="urn:microsoft.com/office/officeart/2008/layout/LinedList"/>
    <dgm:cxn modelId="{BE9D2148-F0AF-44B4-9178-A0AF2DDE9B55}" type="presOf" srcId="{C0D382BC-1351-4DCA-94C1-4C5845D32E83}" destId="{93C11BC9-CADB-4A83-9EB4-CD0513A19C49}" srcOrd="0" destOrd="0" presId="urn:microsoft.com/office/officeart/2008/layout/LinedList"/>
    <dgm:cxn modelId="{FA008A6B-CE1B-4AEF-B106-0F71A08A2B87}" type="presOf" srcId="{5D81D507-7F15-41C4-8850-CA975CE72BA7}" destId="{A3267F81-9547-4218-8060-BC0921861C8F}" srcOrd="0" destOrd="0" presId="urn:microsoft.com/office/officeart/2008/layout/LinedList"/>
    <dgm:cxn modelId="{0B784D54-ECE3-4DB6-8862-1AF88E7D9284}" srcId="{BBADE39B-6BE6-437E-8607-C63790D5569E}" destId="{DCCB49CF-E638-4448-AEAC-2BD320C96882}" srcOrd="6" destOrd="0" parTransId="{625615F8-CDEE-46CC-A231-63400D498A59}" sibTransId="{3253A806-DFE4-4544-A981-C50BD5DD256E}"/>
    <dgm:cxn modelId="{57D88876-7325-44DC-953B-3A257928FFBB}" type="presOf" srcId="{BBADE39B-6BE6-437E-8607-C63790D5569E}" destId="{749A2BF2-4DD7-4F0C-9A8C-E5A11EA55D53}" srcOrd="0" destOrd="0" presId="urn:microsoft.com/office/officeart/2008/layout/LinedList"/>
    <dgm:cxn modelId="{312F6579-696D-4C50-99BA-D2E6D19E1443}" srcId="{BBADE39B-6BE6-437E-8607-C63790D5569E}" destId="{C0D382BC-1351-4DCA-94C1-4C5845D32E83}" srcOrd="2" destOrd="0" parTransId="{BE4A0081-CDE0-4342-806D-6BA657462ED9}" sibTransId="{37C88992-BEEE-4723-917D-18FCD14C7EA3}"/>
    <dgm:cxn modelId="{D44B8983-5A3A-4BF4-B465-0D9F7EBFC9BA}" srcId="{BBADE39B-6BE6-437E-8607-C63790D5569E}" destId="{70E70272-C888-437D-9785-FDC69763500C}" srcOrd="4" destOrd="0" parTransId="{488232EE-6914-4D58-BA73-6024112F7E91}" sibTransId="{3BBD2FC7-8508-4E71-9F79-40259DBB1712}"/>
    <dgm:cxn modelId="{9E65C384-4203-4419-A3B8-B63A28E83FDA}" srcId="{BBADE39B-6BE6-437E-8607-C63790D5569E}" destId="{E745121B-E3D4-4301-84FF-2B939C5DE549}" srcOrd="5" destOrd="0" parTransId="{AAD0FC93-EC5B-4976-82EF-B48998131A01}" sibTransId="{ADCD79FB-D14E-4B00-A632-6ACE2CE9DCF9}"/>
    <dgm:cxn modelId="{FFD3B888-8F2D-4D83-8E1C-D2397D86F908}" srcId="{BBADE39B-6BE6-437E-8607-C63790D5569E}" destId="{C9CFDCA2-FAB5-4F86-AB6E-C60DA5395CFC}" srcOrd="1" destOrd="0" parTransId="{04F21579-4D08-4007-BE00-2E99BA762B20}" sibTransId="{F715A021-5F9E-4683-B369-FCEECA52BD5F}"/>
    <dgm:cxn modelId="{D97D588F-C6F4-48E4-92C6-421D9F0A6BBC}" type="presOf" srcId="{E745121B-E3D4-4301-84FF-2B939C5DE549}" destId="{56D939AD-82AB-45C2-813A-FEC6696D1535}" srcOrd="0" destOrd="0" presId="urn:microsoft.com/office/officeart/2008/layout/LinedList"/>
    <dgm:cxn modelId="{1928ADDA-CB3E-45AD-8DC1-5C65F5884330}" type="presOf" srcId="{DCCB49CF-E638-4448-AEAC-2BD320C96882}" destId="{A7A64FDD-3049-4221-9C2C-0128415B6FE0}" srcOrd="0" destOrd="0" presId="urn:microsoft.com/office/officeart/2008/layout/LinedList"/>
    <dgm:cxn modelId="{E285ACDD-E5D4-40A4-B614-E0BC548A6D14}" srcId="{BBADE39B-6BE6-437E-8607-C63790D5569E}" destId="{9F13EAFE-1534-486F-9DFB-A9BF1A48400B}" srcOrd="3" destOrd="0" parTransId="{956DB004-CFA2-4A27-BC61-4C41A934E1A0}" sibTransId="{556B0B6F-1664-41D1-9C4D-2B5F13F8B8E5}"/>
    <dgm:cxn modelId="{9D8FC5DF-6424-4E43-91B6-85DB9B31B97F}" type="presOf" srcId="{C9CFDCA2-FAB5-4F86-AB6E-C60DA5395CFC}" destId="{260253BD-DE12-4952-AC00-5E1129339FA8}" srcOrd="0" destOrd="0" presId="urn:microsoft.com/office/officeart/2008/layout/LinedList"/>
    <dgm:cxn modelId="{5BE9A8FD-7C6D-4A59-8797-9D67F8F1111A}" type="presParOf" srcId="{749A2BF2-4DD7-4F0C-9A8C-E5A11EA55D53}" destId="{23D431E4-01DD-47DB-83DC-3507984D2EA4}" srcOrd="0" destOrd="0" presId="urn:microsoft.com/office/officeart/2008/layout/LinedList"/>
    <dgm:cxn modelId="{24D0A915-E339-402F-BA8B-E672030AC5EA}" type="presParOf" srcId="{749A2BF2-4DD7-4F0C-9A8C-E5A11EA55D53}" destId="{7538A3E9-26C4-445C-B76D-6668502F4FF8}" srcOrd="1" destOrd="0" presId="urn:microsoft.com/office/officeart/2008/layout/LinedList"/>
    <dgm:cxn modelId="{C9E7B30A-CE42-4356-869A-BD7ED1900D68}" type="presParOf" srcId="{7538A3E9-26C4-445C-B76D-6668502F4FF8}" destId="{A3267F81-9547-4218-8060-BC0921861C8F}" srcOrd="0" destOrd="0" presId="urn:microsoft.com/office/officeart/2008/layout/LinedList"/>
    <dgm:cxn modelId="{24A23070-67E0-4233-AB28-760315CDCC52}" type="presParOf" srcId="{7538A3E9-26C4-445C-B76D-6668502F4FF8}" destId="{B8A0A289-627F-4985-9EAE-96E2F1C92894}" srcOrd="1" destOrd="0" presId="urn:microsoft.com/office/officeart/2008/layout/LinedList"/>
    <dgm:cxn modelId="{67BC51F3-4051-479F-BF72-E3620DE6635A}" type="presParOf" srcId="{749A2BF2-4DD7-4F0C-9A8C-E5A11EA55D53}" destId="{3A2EE6B9-60A9-4992-B51D-C2AD46DFF83A}" srcOrd="2" destOrd="0" presId="urn:microsoft.com/office/officeart/2008/layout/LinedList"/>
    <dgm:cxn modelId="{3E85AB94-87F3-447B-B20A-B86824ED5277}" type="presParOf" srcId="{749A2BF2-4DD7-4F0C-9A8C-E5A11EA55D53}" destId="{4FF5E31D-A112-4176-AF36-66F9D6128D34}" srcOrd="3" destOrd="0" presId="urn:microsoft.com/office/officeart/2008/layout/LinedList"/>
    <dgm:cxn modelId="{72A99975-88B2-4631-9E52-2DFAE836650F}" type="presParOf" srcId="{4FF5E31D-A112-4176-AF36-66F9D6128D34}" destId="{260253BD-DE12-4952-AC00-5E1129339FA8}" srcOrd="0" destOrd="0" presId="urn:microsoft.com/office/officeart/2008/layout/LinedList"/>
    <dgm:cxn modelId="{F7B06250-84E0-4EC5-B214-E33CF3E52062}" type="presParOf" srcId="{4FF5E31D-A112-4176-AF36-66F9D6128D34}" destId="{BD1F94C0-8B82-441B-9751-A7FA001A962F}" srcOrd="1" destOrd="0" presId="urn:microsoft.com/office/officeart/2008/layout/LinedList"/>
    <dgm:cxn modelId="{2D75E631-8411-4A90-8838-8D82E4240074}" type="presParOf" srcId="{749A2BF2-4DD7-4F0C-9A8C-E5A11EA55D53}" destId="{30F2FCB8-8747-48F3-933F-54AF9A9B4A15}" srcOrd="4" destOrd="0" presId="urn:microsoft.com/office/officeart/2008/layout/LinedList"/>
    <dgm:cxn modelId="{E6A49A68-7CBA-42FB-8FB4-EB1480FDAB86}" type="presParOf" srcId="{749A2BF2-4DD7-4F0C-9A8C-E5A11EA55D53}" destId="{C6F84FC4-0DFE-4276-8DFE-FE6B6A39E0D8}" srcOrd="5" destOrd="0" presId="urn:microsoft.com/office/officeart/2008/layout/LinedList"/>
    <dgm:cxn modelId="{192A721B-FB55-4DC5-8941-D3372204E2EA}" type="presParOf" srcId="{C6F84FC4-0DFE-4276-8DFE-FE6B6A39E0D8}" destId="{93C11BC9-CADB-4A83-9EB4-CD0513A19C49}" srcOrd="0" destOrd="0" presId="urn:microsoft.com/office/officeart/2008/layout/LinedList"/>
    <dgm:cxn modelId="{62325F7F-069F-4032-AEFE-C4023E132443}" type="presParOf" srcId="{C6F84FC4-0DFE-4276-8DFE-FE6B6A39E0D8}" destId="{C9A94513-1E59-41BB-9AD9-3864FFD036E5}" srcOrd="1" destOrd="0" presId="urn:microsoft.com/office/officeart/2008/layout/LinedList"/>
    <dgm:cxn modelId="{4F0AE411-11FE-409F-988C-D2C360001E82}" type="presParOf" srcId="{749A2BF2-4DD7-4F0C-9A8C-E5A11EA55D53}" destId="{1FC15597-571A-4480-BE95-1B8827038E05}" srcOrd="6" destOrd="0" presId="urn:microsoft.com/office/officeart/2008/layout/LinedList"/>
    <dgm:cxn modelId="{E9AE0E5A-5736-4E97-A47D-0BCBB6BACEF9}" type="presParOf" srcId="{749A2BF2-4DD7-4F0C-9A8C-E5A11EA55D53}" destId="{7D93BC53-AF9F-46EA-BC93-3EF616216131}" srcOrd="7" destOrd="0" presId="urn:microsoft.com/office/officeart/2008/layout/LinedList"/>
    <dgm:cxn modelId="{81EB9326-6557-4218-8B1B-E31BEE746686}" type="presParOf" srcId="{7D93BC53-AF9F-46EA-BC93-3EF616216131}" destId="{5589B1D3-B2CD-4B2C-8567-D36C96F782EE}" srcOrd="0" destOrd="0" presId="urn:microsoft.com/office/officeart/2008/layout/LinedList"/>
    <dgm:cxn modelId="{9093A7F8-83FE-4583-A4C2-65E4EC5AB307}" type="presParOf" srcId="{7D93BC53-AF9F-46EA-BC93-3EF616216131}" destId="{C9515410-ECD8-4285-A33A-D5D32024D0C2}" srcOrd="1" destOrd="0" presId="urn:microsoft.com/office/officeart/2008/layout/LinedList"/>
    <dgm:cxn modelId="{5EC80095-14C2-4F1D-942F-CF1C25D2A800}" type="presParOf" srcId="{749A2BF2-4DD7-4F0C-9A8C-E5A11EA55D53}" destId="{74D0B4EC-DA6D-4AA7-8C2A-FFD3FE5775C2}" srcOrd="8" destOrd="0" presId="urn:microsoft.com/office/officeart/2008/layout/LinedList"/>
    <dgm:cxn modelId="{644CD770-F9F7-46DA-9DA2-EB93D5E88E92}" type="presParOf" srcId="{749A2BF2-4DD7-4F0C-9A8C-E5A11EA55D53}" destId="{A3B86FC1-299E-4D47-A29B-B0F219042AB0}" srcOrd="9" destOrd="0" presId="urn:microsoft.com/office/officeart/2008/layout/LinedList"/>
    <dgm:cxn modelId="{5A98083F-1E96-4222-9B47-9A48FACF678B}" type="presParOf" srcId="{A3B86FC1-299E-4D47-A29B-B0F219042AB0}" destId="{DE3F5C04-6E8F-489A-A67F-5ABFD3D29DA6}" srcOrd="0" destOrd="0" presId="urn:microsoft.com/office/officeart/2008/layout/LinedList"/>
    <dgm:cxn modelId="{1903B00D-1726-46D8-9D50-77CF53D2CC3A}" type="presParOf" srcId="{A3B86FC1-299E-4D47-A29B-B0F219042AB0}" destId="{1FE263B4-3151-43AC-A524-09C092F6549C}" srcOrd="1" destOrd="0" presId="urn:microsoft.com/office/officeart/2008/layout/LinedList"/>
    <dgm:cxn modelId="{2E12F40E-022F-4BC2-B981-B2C5526191E8}" type="presParOf" srcId="{749A2BF2-4DD7-4F0C-9A8C-E5A11EA55D53}" destId="{51C3892F-DF21-489B-95F4-D41B2C761E4C}" srcOrd="10" destOrd="0" presId="urn:microsoft.com/office/officeart/2008/layout/LinedList"/>
    <dgm:cxn modelId="{48E7C755-E338-4A76-8D78-0206C4CE5C1D}" type="presParOf" srcId="{749A2BF2-4DD7-4F0C-9A8C-E5A11EA55D53}" destId="{3680C72F-0090-4B80-845B-CA7EB25925C2}" srcOrd="11" destOrd="0" presId="urn:microsoft.com/office/officeart/2008/layout/LinedList"/>
    <dgm:cxn modelId="{0AB6064D-2658-4DAA-BCC9-49AF30A10920}" type="presParOf" srcId="{3680C72F-0090-4B80-845B-CA7EB25925C2}" destId="{56D939AD-82AB-45C2-813A-FEC6696D1535}" srcOrd="0" destOrd="0" presId="urn:microsoft.com/office/officeart/2008/layout/LinedList"/>
    <dgm:cxn modelId="{6AE6367B-A4F9-4212-8345-0D8D5FFD6BBC}" type="presParOf" srcId="{3680C72F-0090-4B80-845B-CA7EB25925C2}" destId="{82610009-F86F-401F-A5FD-C90ABC7975E3}" srcOrd="1" destOrd="0" presId="urn:microsoft.com/office/officeart/2008/layout/LinedList"/>
    <dgm:cxn modelId="{07467629-43D1-4BFE-A664-93F499537007}" type="presParOf" srcId="{749A2BF2-4DD7-4F0C-9A8C-E5A11EA55D53}" destId="{2CABA9D2-5FDE-4124-9517-226AEB9E7C9C}" srcOrd="12" destOrd="0" presId="urn:microsoft.com/office/officeart/2008/layout/LinedList"/>
    <dgm:cxn modelId="{80D96312-98F0-4DA1-B5CD-70863888A25E}" type="presParOf" srcId="{749A2BF2-4DD7-4F0C-9A8C-E5A11EA55D53}" destId="{E5CBFE30-C011-4559-A7E4-A48AED866981}" srcOrd="13" destOrd="0" presId="urn:microsoft.com/office/officeart/2008/layout/LinedList"/>
    <dgm:cxn modelId="{88D170E0-D551-472B-9EBB-8916E013C720}" type="presParOf" srcId="{E5CBFE30-C011-4559-A7E4-A48AED866981}" destId="{A7A64FDD-3049-4221-9C2C-0128415B6FE0}" srcOrd="0" destOrd="0" presId="urn:microsoft.com/office/officeart/2008/layout/LinedList"/>
    <dgm:cxn modelId="{16149879-A563-476E-8BA7-3EA0035EE84C}" type="presParOf" srcId="{E5CBFE30-C011-4559-A7E4-A48AED866981}" destId="{CCD32CB0-144A-4496-A510-503B919684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1D27D-D671-4834-9BE3-8E5227122D29}">
      <dsp:nvSpPr>
        <dsp:cNvPr id="0" name=""/>
        <dsp:cNvSpPr/>
      </dsp:nvSpPr>
      <dsp:spPr>
        <a:xfrm>
          <a:off x="0" y="2885"/>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C8700F-948B-46DC-BB70-B791D28CF5AE}">
      <dsp:nvSpPr>
        <dsp:cNvPr id="0" name=""/>
        <dsp:cNvSpPr/>
      </dsp:nvSpPr>
      <dsp:spPr>
        <a:xfrm>
          <a:off x="0" y="2885"/>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b="1" i="0" kern="1200"/>
            <a:t>ASSIGNMENT 2:</a:t>
          </a:r>
          <a:r>
            <a:rPr lang="en-GB" sz="2600" b="1" kern="1200"/>
            <a:t> Group Presentation – </a:t>
          </a:r>
          <a:r>
            <a:rPr lang="en-GB" sz="2600" b="1" kern="1200">
              <a:latin typeface="Walbaum Display"/>
            </a:rPr>
            <a:t>Flight Foods</a:t>
          </a:r>
          <a:r>
            <a:rPr lang="en-GB" sz="2600" b="1" kern="1200"/>
            <a:t> Ltd</a:t>
          </a:r>
          <a:endParaRPr lang="en-US" sz="2600" kern="1200"/>
        </a:p>
      </dsp:txBody>
      <dsp:txXfrm>
        <a:off x="0" y="2885"/>
        <a:ext cx="6958647" cy="983923"/>
      </dsp:txXfrm>
    </dsp:sp>
    <dsp:sp modelId="{ACE0B5F6-BECF-4AF7-9393-517BCB09B25A}">
      <dsp:nvSpPr>
        <dsp:cNvPr id="0" name=""/>
        <dsp:cNvSpPr/>
      </dsp:nvSpPr>
      <dsp:spPr>
        <a:xfrm>
          <a:off x="0" y="986808"/>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A945E-A906-4D14-A0F5-3108DF8FC587}">
      <dsp:nvSpPr>
        <dsp:cNvPr id="0" name=""/>
        <dsp:cNvSpPr/>
      </dsp:nvSpPr>
      <dsp:spPr>
        <a:xfrm>
          <a:off x="0" y="986808"/>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Student: </a:t>
          </a:r>
          <a:r>
            <a:rPr lang="en-GB" sz="2600" b="1" kern="1200" err="1"/>
            <a:t>Francielle</a:t>
          </a:r>
          <a:r>
            <a:rPr lang="en-GB" sz="2600" b="1" kern="1200"/>
            <a:t> A. Benvindo.    ID No.2526055</a:t>
          </a:r>
          <a:endParaRPr lang="en-US" sz="2600" kern="1200"/>
        </a:p>
      </dsp:txBody>
      <dsp:txXfrm>
        <a:off x="0" y="986808"/>
        <a:ext cx="6958647" cy="983923"/>
      </dsp:txXfrm>
    </dsp:sp>
    <dsp:sp modelId="{C11C3CBC-6DF7-40AF-A37E-831189B0CC24}">
      <dsp:nvSpPr>
        <dsp:cNvPr id="0" name=""/>
        <dsp:cNvSpPr/>
      </dsp:nvSpPr>
      <dsp:spPr>
        <a:xfrm>
          <a:off x="0" y="1970731"/>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0835C-0670-4E24-9F28-C06F3777846C}">
      <dsp:nvSpPr>
        <dsp:cNvPr id="0" name=""/>
        <dsp:cNvSpPr/>
      </dsp:nvSpPr>
      <dsp:spPr>
        <a:xfrm>
          <a:off x="0" y="1970731"/>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Student : Mateo Perez.                        ID No.2529574</a:t>
          </a:r>
          <a:endParaRPr lang="en-US" sz="2600" kern="1200"/>
        </a:p>
      </dsp:txBody>
      <dsp:txXfrm>
        <a:off x="0" y="1970731"/>
        <a:ext cx="6958647" cy="983923"/>
      </dsp:txXfrm>
    </dsp:sp>
    <dsp:sp modelId="{E4EB8A03-ACB8-4E08-9A63-1E9B5DD11EFC}">
      <dsp:nvSpPr>
        <dsp:cNvPr id="0" name=""/>
        <dsp:cNvSpPr/>
      </dsp:nvSpPr>
      <dsp:spPr>
        <a:xfrm>
          <a:off x="0" y="2954655"/>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A776F-F8D0-4FAB-BCB0-F0B0A35D89FB}">
      <dsp:nvSpPr>
        <dsp:cNvPr id="0" name=""/>
        <dsp:cNvSpPr/>
      </dsp:nvSpPr>
      <dsp:spPr>
        <a:xfrm>
          <a:off x="0" y="2954655"/>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0" kern="1200" baseline="0"/>
            <a:t>Student </a:t>
          </a:r>
          <a:r>
            <a:rPr lang="en-GB" sz="2600" b="1" kern="1200"/>
            <a:t>: Obaid Waheed                    </a:t>
          </a:r>
          <a:r>
            <a:rPr lang="en-GB" sz="2600" b="1" i="0" kern="1200" baseline="0"/>
            <a:t>ID No.</a:t>
          </a:r>
          <a:r>
            <a:rPr lang="en-GB" sz="2600" b="1" kern="1200"/>
            <a:t> 2525098</a:t>
          </a:r>
          <a:endParaRPr lang="en-US" sz="2600" kern="1200"/>
        </a:p>
      </dsp:txBody>
      <dsp:txXfrm>
        <a:off x="0" y="2954655"/>
        <a:ext cx="6958647" cy="983923"/>
      </dsp:txXfrm>
    </dsp:sp>
    <dsp:sp modelId="{793E333F-B41E-46AE-8382-B7CC256B43B9}">
      <dsp:nvSpPr>
        <dsp:cNvPr id="0" name=""/>
        <dsp:cNvSpPr/>
      </dsp:nvSpPr>
      <dsp:spPr>
        <a:xfrm>
          <a:off x="0" y="3938578"/>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24960-F188-4D38-AD3B-6A5853605451}">
      <dsp:nvSpPr>
        <dsp:cNvPr id="0" name=""/>
        <dsp:cNvSpPr/>
      </dsp:nvSpPr>
      <dsp:spPr>
        <a:xfrm>
          <a:off x="0" y="3938578"/>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0" kern="1200" baseline="0"/>
            <a:t>Student </a:t>
          </a:r>
          <a:r>
            <a:rPr lang="en-GB" sz="2600" b="1" kern="1200"/>
            <a:t>:</a:t>
          </a:r>
          <a:r>
            <a:rPr lang="en-GB" sz="2600" b="1" i="0" kern="1200" baseline="0"/>
            <a:t> </a:t>
          </a:r>
          <a:r>
            <a:rPr lang="en-GB" sz="2600" b="1" kern="1200"/>
            <a:t> Jose Edurdo                         ID No. 2528122</a:t>
          </a:r>
          <a:endParaRPr lang="en-US" sz="2600" kern="1200"/>
        </a:p>
      </dsp:txBody>
      <dsp:txXfrm>
        <a:off x="0" y="3938578"/>
        <a:ext cx="6958647" cy="983923"/>
      </dsp:txXfrm>
    </dsp:sp>
    <dsp:sp modelId="{FAE6EDEF-E09A-4EED-86AD-FAC8C242BE17}">
      <dsp:nvSpPr>
        <dsp:cNvPr id="0" name=""/>
        <dsp:cNvSpPr/>
      </dsp:nvSpPr>
      <dsp:spPr>
        <a:xfrm>
          <a:off x="0" y="4922501"/>
          <a:ext cx="6958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5B420-CED8-43A5-A288-9D2D17D8E933}">
      <dsp:nvSpPr>
        <dsp:cNvPr id="0" name=""/>
        <dsp:cNvSpPr/>
      </dsp:nvSpPr>
      <dsp:spPr>
        <a:xfrm>
          <a:off x="0" y="4922501"/>
          <a:ext cx="6958647" cy="983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i="0" kern="1200" baseline="0"/>
            <a:t>Tutor’s Name:</a:t>
          </a:r>
          <a:r>
            <a:rPr lang="en-GB" sz="2600" b="1" kern="1200"/>
            <a:t> Lloyd Beharry</a:t>
          </a:r>
          <a:endParaRPr lang="en-US" sz="2600" kern="1200"/>
        </a:p>
      </dsp:txBody>
      <dsp:txXfrm>
        <a:off x="0" y="4922501"/>
        <a:ext cx="6958647" cy="983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431E4-01DD-47DB-83DC-3507984D2EA4}">
      <dsp:nvSpPr>
        <dsp:cNvPr id="0" name=""/>
        <dsp:cNvSpPr/>
      </dsp:nvSpPr>
      <dsp:spPr>
        <a:xfrm>
          <a:off x="0" y="639"/>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67F81-9547-4218-8060-BC0921861C8F}">
      <dsp:nvSpPr>
        <dsp:cNvPr id="0" name=""/>
        <dsp:cNvSpPr/>
      </dsp:nvSpPr>
      <dsp:spPr>
        <a:xfrm>
          <a:off x="0" y="639"/>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t>1:</a:t>
          </a:r>
          <a:r>
            <a:rPr lang="en-GB" sz="2000" kern="1200"/>
            <a:t> Introduction                                                                     </a:t>
          </a:r>
          <a:r>
            <a:rPr lang="en-GB" sz="2000" kern="1200">
              <a:latin typeface="Walbaum Display"/>
            </a:rPr>
            <a:t> </a:t>
          </a:r>
          <a:r>
            <a:rPr lang="en-GB" sz="2000" kern="1200"/>
            <a:t> </a:t>
          </a:r>
          <a:endParaRPr lang="en-US" sz="2000" kern="1200"/>
        </a:p>
      </dsp:txBody>
      <dsp:txXfrm>
        <a:off x="0" y="639"/>
        <a:ext cx="6812194" cy="748210"/>
      </dsp:txXfrm>
    </dsp:sp>
    <dsp:sp modelId="{3A2EE6B9-60A9-4992-B51D-C2AD46DFF83A}">
      <dsp:nvSpPr>
        <dsp:cNvPr id="0" name=""/>
        <dsp:cNvSpPr/>
      </dsp:nvSpPr>
      <dsp:spPr>
        <a:xfrm>
          <a:off x="0" y="748849"/>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0253BD-DE12-4952-AC00-5E1129339FA8}">
      <dsp:nvSpPr>
        <dsp:cNvPr id="0" name=""/>
        <dsp:cNvSpPr/>
      </dsp:nvSpPr>
      <dsp:spPr>
        <a:xfrm>
          <a:off x="0" y="748849"/>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Group Presentation – Flight Foods Ltd</a:t>
          </a:r>
          <a:endParaRPr lang="en-US" sz="2000" kern="1200"/>
        </a:p>
      </dsp:txBody>
      <dsp:txXfrm>
        <a:off x="0" y="748849"/>
        <a:ext cx="6812194" cy="748210"/>
      </dsp:txXfrm>
    </dsp:sp>
    <dsp:sp modelId="{30F2FCB8-8747-48F3-933F-54AF9A9B4A15}">
      <dsp:nvSpPr>
        <dsp:cNvPr id="0" name=""/>
        <dsp:cNvSpPr/>
      </dsp:nvSpPr>
      <dsp:spPr>
        <a:xfrm>
          <a:off x="0" y="1497059"/>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11BC9-CADB-4A83-9EB4-CD0513A19C49}">
      <dsp:nvSpPr>
        <dsp:cNvPr id="0" name=""/>
        <dsp:cNvSpPr/>
      </dsp:nvSpPr>
      <dsp:spPr>
        <a:xfrm>
          <a:off x="0" y="1497059"/>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t>2.</a:t>
          </a:r>
          <a:r>
            <a:rPr lang="en-GB" sz="2000" kern="1200"/>
            <a:t> Barrier and Solution  1 -   Student – </a:t>
          </a:r>
          <a:r>
            <a:rPr lang="en-GB" sz="2000" kern="1200" err="1"/>
            <a:t>Francielle</a:t>
          </a:r>
          <a:r>
            <a:rPr lang="en-GB" sz="2000" kern="1200"/>
            <a:t>, Language/Communication/ </a:t>
          </a:r>
          <a:r>
            <a:rPr lang="en-GB" sz="2000" kern="1200">
              <a:latin typeface="Walbaum Display"/>
            </a:rPr>
            <a:t>Body </a:t>
          </a:r>
          <a:r>
            <a:rPr lang="en-GB" sz="2000" kern="1200"/>
            <a:t>language</a:t>
          </a:r>
          <a:endParaRPr lang="en-US" sz="2000" kern="1200"/>
        </a:p>
      </dsp:txBody>
      <dsp:txXfrm>
        <a:off x="0" y="1497059"/>
        <a:ext cx="6812194" cy="748210"/>
      </dsp:txXfrm>
    </dsp:sp>
    <dsp:sp modelId="{1FC15597-571A-4480-BE95-1B8827038E05}">
      <dsp:nvSpPr>
        <dsp:cNvPr id="0" name=""/>
        <dsp:cNvSpPr/>
      </dsp:nvSpPr>
      <dsp:spPr>
        <a:xfrm>
          <a:off x="0" y="2245269"/>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9B1D3-B2CD-4B2C-8567-D36C96F782EE}">
      <dsp:nvSpPr>
        <dsp:cNvPr id="0" name=""/>
        <dsp:cNvSpPr/>
      </dsp:nvSpPr>
      <dsp:spPr>
        <a:xfrm>
          <a:off x="0" y="2245269"/>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3.</a:t>
          </a:r>
          <a:r>
            <a:rPr lang="en-GB" sz="2000" b="0" i="0" kern="1200" baseline="0"/>
            <a:t> Barrier and Solution  2 -   Student </a:t>
          </a:r>
          <a:r>
            <a:rPr lang="en-GB" sz="2000" kern="1200"/>
            <a:t>– Obaid, Cultural (standards and practices)</a:t>
          </a:r>
          <a:endParaRPr lang="en-US" sz="2000" kern="1200"/>
        </a:p>
      </dsp:txBody>
      <dsp:txXfrm>
        <a:off x="0" y="2245269"/>
        <a:ext cx="6812194" cy="748210"/>
      </dsp:txXfrm>
    </dsp:sp>
    <dsp:sp modelId="{74D0B4EC-DA6D-4AA7-8C2A-FFD3FE5775C2}">
      <dsp:nvSpPr>
        <dsp:cNvPr id="0" name=""/>
        <dsp:cNvSpPr/>
      </dsp:nvSpPr>
      <dsp:spPr>
        <a:xfrm>
          <a:off x="0" y="2993480"/>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3F5C04-6E8F-489A-A67F-5ABFD3D29DA6}">
      <dsp:nvSpPr>
        <dsp:cNvPr id="0" name=""/>
        <dsp:cNvSpPr/>
      </dsp:nvSpPr>
      <dsp:spPr>
        <a:xfrm>
          <a:off x="0" y="2993480"/>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baseline="0"/>
            <a:t>4.</a:t>
          </a:r>
          <a:r>
            <a:rPr lang="en-GB" sz="2000" b="0" i="0" kern="1200" baseline="0"/>
            <a:t> Barrier and Solution  3 -   </a:t>
          </a:r>
          <a:r>
            <a:rPr lang="en-GB" sz="2000" kern="1200"/>
            <a:t>Student- Mateo, Emotional</a:t>
          </a:r>
          <a:endParaRPr lang="en-US" sz="2000" kern="1200"/>
        </a:p>
      </dsp:txBody>
      <dsp:txXfrm>
        <a:off x="0" y="2993480"/>
        <a:ext cx="6812194" cy="748210"/>
      </dsp:txXfrm>
    </dsp:sp>
    <dsp:sp modelId="{51C3892F-DF21-489B-95F4-D41B2C761E4C}">
      <dsp:nvSpPr>
        <dsp:cNvPr id="0" name=""/>
        <dsp:cNvSpPr/>
      </dsp:nvSpPr>
      <dsp:spPr>
        <a:xfrm>
          <a:off x="0" y="3741690"/>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939AD-82AB-45C2-813A-FEC6696D1535}">
      <dsp:nvSpPr>
        <dsp:cNvPr id="0" name=""/>
        <dsp:cNvSpPr/>
      </dsp:nvSpPr>
      <dsp:spPr>
        <a:xfrm>
          <a:off x="0" y="3741690"/>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baseline="0"/>
            <a:t>5.</a:t>
          </a:r>
          <a:r>
            <a:rPr lang="en-GB" sz="2000" b="0" i="0" kern="1200" baseline="0"/>
            <a:t> Barrier and Solution  4-    </a:t>
          </a:r>
          <a:r>
            <a:rPr lang="en-GB" sz="2000" kern="1200"/>
            <a:t>Student- Eduardo Jose, Environmental noise</a:t>
          </a:r>
          <a:endParaRPr lang="en-US" sz="2000" kern="1200"/>
        </a:p>
      </dsp:txBody>
      <dsp:txXfrm>
        <a:off x="0" y="3741690"/>
        <a:ext cx="6812194" cy="748210"/>
      </dsp:txXfrm>
    </dsp:sp>
    <dsp:sp modelId="{2CABA9D2-5FDE-4124-9517-226AEB9E7C9C}">
      <dsp:nvSpPr>
        <dsp:cNvPr id="0" name=""/>
        <dsp:cNvSpPr/>
      </dsp:nvSpPr>
      <dsp:spPr>
        <a:xfrm>
          <a:off x="0" y="4489900"/>
          <a:ext cx="68121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64FDD-3049-4221-9C2C-0128415B6FE0}">
      <dsp:nvSpPr>
        <dsp:cNvPr id="0" name=""/>
        <dsp:cNvSpPr/>
      </dsp:nvSpPr>
      <dsp:spPr>
        <a:xfrm>
          <a:off x="0" y="4489900"/>
          <a:ext cx="6812194" cy="748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baseline="0"/>
            <a:t>6.</a:t>
          </a:r>
          <a:r>
            <a:rPr lang="en-GB" sz="2000" b="0" i="0" kern="1200" baseline="0"/>
            <a:t> Barrier and Solution  5 </a:t>
          </a:r>
          <a:r>
            <a:rPr lang="en-GB" sz="2000" kern="1200"/>
            <a:t>– All team, Age/Generational</a:t>
          </a:r>
          <a:endParaRPr lang="en-US" sz="2000" kern="1200"/>
        </a:p>
      </dsp:txBody>
      <dsp:txXfrm>
        <a:off x="0" y="4489900"/>
        <a:ext cx="6812194" cy="7482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01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6002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8/8/2026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570828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8/8/2026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0883068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8/8/2026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599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8/8/2026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1573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8/8/2026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0857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8/8/2026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14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8/8/2026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759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8/8/2026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352661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8/8/2026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89195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8/8/2026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076463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8/8/2026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711601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8/8/2026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11983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8/8/2026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034223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8/8/2026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39762352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8/8/2026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1212529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8/8/2026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8374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8/8/2026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49854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8/8/2026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4327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8/8/2026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37920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210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4057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4144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8/8/2026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9423809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8/8/2026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23981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8/8/2026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526978"/>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FigureOut">
              <a:rPr lang="en-US" dirty="0"/>
              <a:t>8/8/2026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dirty="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388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8/8/2026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3071621794"/>
      </p:ext>
    </p:extLst>
  </p:cSld>
  <p:clrMap bg1="lt1" tx1="dk1" bg2="lt2" tx2="dk2" accent1="accent1" accent2="accent2" accent3="accent3" accent4="accent4" accent5="accent5" accent6="accent6" hlink="hlink" folHlink="folHlink"/>
  <p:sldLayoutIdLst>
    <p:sldLayoutId id="2147484098" r:id="rId1"/>
    <p:sldLayoutId id="2147484099" r:id="rId2"/>
    <p:sldLayoutId id="2147484100" r:id="rId3"/>
    <p:sldLayoutId id="2147484101" r:id="rId4"/>
    <p:sldLayoutId id="2147484102" r:id="rId5"/>
    <p:sldLayoutId id="2147484103" r:id="rId6"/>
    <p:sldLayoutId id="2147484104" r:id="rId7"/>
    <p:sldLayoutId id="2147484105" r:id="rId8"/>
    <p:sldLayoutId id="2147484106" r:id="rId9"/>
    <p:sldLayoutId id="2147484107" r:id="rId10"/>
    <p:sldLayoutId id="2147484108" r:id="rId11"/>
    <p:sldLayoutId id="2147484109" r:id="rId12"/>
    <p:sldLayoutId id="2147484110" r:id="rId13"/>
    <p:sldLayoutId id="2147484111" r:id="rId14"/>
    <p:sldLayoutId id="2147484112" r:id="rId15"/>
    <p:sldLayoutId id="2147484113" r:id="rId16"/>
    <p:sldLayoutId id="2147484114" r:id="rId17"/>
    <p:sldLayoutId id="2147484115" r:id="rId18"/>
    <p:sldLayoutId id="2147484116" r:id="rId19"/>
    <p:sldLayoutId id="2147484117" r:id="rId20"/>
    <p:sldLayoutId id="2147484118" r:id="rId21"/>
    <p:sldLayoutId id="2147484119" r:id="rId22"/>
    <p:sldLayoutId id="2147484120" r:id="rId23"/>
    <p:sldLayoutId id="2147484121" r:id="rId24"/>
    <p:sldLayoutId id="2147484122" r:id="rId25"/>
    <p:sldLayoutId id="2147484123" r:id="rId26"/>
    <p:sldLayoutId id="2147484124" r:id="rId27"/>
    <p:sldLayoutId id="2147484125"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2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393192" y="1249959"/>
            <a:ext cx="3755122" cy="5503720"/>
          </a:xfrm>
        </p:spPr>
        <p:txBody>
          <a:bodyPr anchor="t">
            <a:normAutofit fontScale="90000"/>
          </a:bodyPr>
          <a:lstStyle/>
          <a:p>
            <a:br>
              <a:rPr lang="en-GB" sz="3200">
                <a:solidFill>
                  <a:schemeClr val="accent2">
                    <a:lumMod val="76000"/>
                  </a:schemeClr>
                </a:solidFill>
              </a:rPr>
            </a:br>
            <a:br>
              <a:rPr lang="en-GB" sz="3200"/>
            </a:br>
            <a:r>
              <a:rPr kumimoji="0" lang="en-GB" sz="3200" b="1" i="0" u="none" strike="noStrike" kern="1200" cap="none" spc="0" normalizeH="0" baseline="0" noProof="0">
                <a:ln>
                  <a:noFill/>
                </a:ln>
                <a:solidFill>
                  <a:schemeClr val="accent2">
                    <a:lumMod val="76000"/>
                  </a:schemeClr>
                </a:solidFill>
                <a:effectLst/>
                <a:uLnTx/>
                <a:uFillTx/>
              </a:rPr>
              <a:t>LCLM4003 Effective Teamwork and Communication</a:t>
            </a:r>
            <a:br>
              <a:rPr lang="en-GB" sz="3200" b="1" i="0" u="none" strike="noStrike" kern="1200" cap="none" spc="0" normalizeH="0" baseline="0" noProof="0">
                <a:ln>
                  <a:noFill/>
                </a:ln>
                <a:effectLst/>
                <a:uLnTx/>
                <a:uFillTx/>
              </a:rPr>
            </a:br>
            <a:br>
              <a:rPr lang="en-GB" sz="3200" b="1" i="0" u="none" strike="noStrike" kern="1200" cap="none" spc="0" normalizeH="0" baseline="0" noProof="0">
                <a:ln>
                  <a:noFill/>
                </a:ln>
                <a:effectLst/>
                <a:uLnTx/>
                <a:uFillTx/>
              </a:rPr>
            </a:br>
            <a:br>
              <a:rPr lang="en-GB"/>
            </a:br>
            <a:endParaRPr lang="en-GB"/>
          </a:p>
        </p:txBody>
      </p:sp>
      <p:sp>
        <p:nvSpPr>
          <p:cNvPr id="11" name="Footer Placeholder 4">
            <a:extLst>
              <a:ext uri="{FF2B5EF4-FFF2-40B4-BE49-F238E27FC236}">
                <a16:creationId xmlns:a16="http://schemas.microsoft.com/office/drawing/2014/main" id="{56E64FF8-644B-0F0A-6036-330C9F0B8D59}"/>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graphicFrame>
        <p:nvGraphicFramePr>
          <p:cNvPr id="6" name="Content Placeholder 2">
            <a:extLst>
              <a:ext uri="{FF2B5EF4-FFF2-40B4-BE49-F238E27FC236}">
                <a16:creationId xmlns:a16="http://schemas.microsoft.com/office/drawing/2014/main" id="{C1B5AC71-B87B-88FB-F0CB-6404E97F0224}"/>
              </a:ext>
            </a:extLst>
          </p:cNvPr>
          <p:cNvGraphicFramePr>
            <a:graphicFrameLocks noGrp="1"/>
          </p:cNvGraphicFramePr>
          <p:nvPr>
            <p:ph idx="1"/>
            <p:extLst>
              <p:ext uri="{D42A27DB-BD31-4B8C-83A1-F6EECF244321}">
                <p14:modId xmlns:p14="http://schemas.microsoft.com/office/powerpoint/2010/main" val="3665331797"/>
              </p:ext>
            </p:extLst>
          </p:nvPr>
        </p:nvGraphicFramePr>
        <p:xfrm>
          <a:off x="4920460" y="812247"/>
          <a:ext cx="6958647" cy="5909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Date Placeholder 5">
            <a:extLst>
              <a:ext uri="{FF2B5EF4-FFF2-40B4-BE49-F238E27FC236}">
                <a16:creationId xmlns:a16="http://schemas.microsoft.com/office/drawing/2014/main" id="{C4D30A00-AD48-9A54-91E1-9AF7A8F3926A}"/>
              </a:ext>
            </a:extLst>
          </p:cNvPr>
          <p:cNvSpPr>
            <a:spLocks noGrp="1"/>
          </p:cNvSpPr>
          <p:nvPr>
            <p:ph type="dt" sz="half" idx="10"/>
          </p:nvPr>
        </p:nvSpPr>
        <p:spPr/>
        <p:txBody>
          <a:bodyPr anchor="ctr">
            <a:normAutofit/>
          </a:bodyPr>
          <a:lstStyle/>
          <a:p>
            <a:pPr>
              <a:spcAft>
                <a:spcPts val="600"/>
              </a:spcAft>
            </a:pPr>
            <a:fld id="{58E0D0AE-C032-4DE7-85D9-4250D78F54A7}" type="datetime1">
              <a:rPr lang="en-US" smtClean="0"/>
              <a:pPr>
                <a:spcAft>
                  <a:spcPts val="600"/>
                </a:spcAft>
              </a:pPr>
              <a:t>8/8/2026</a:t>
            </a:fld>
            <a:endParaRPr lang="en-US"/>
          </a:p>
        </p:txBody>
      </p:sp>
      <p:sp>
        <p:nvSpPr>
          <p:cNvPr id="15" name="Slide Number Placeholder 6">
            <a:extLst>
              <a:ext uri="{FF2B5EF4-FFF2-40B4-BE49-F238E27FC236}">
                <a16:creationId xmlns:a16="http://schemas.microsoft.com/office/drawing/2014/main" id="{AA233F24-1213-B33E-C01C-CBBE29BA5269}"/>
              </a:ext>
            </a:extLst>
          </p:cNvPr>
          <p:cNvSpPr>
            <a:spLocks noGrp="1"/>
          </p:cNvSpPr>
          <p:nvPr>
            <p:ph type="sldNum" sz="quarter" idx="12"/>
          </p:nvPr>
        </p:nvSpPr>
        <p:spPr/>
        <p:txBody>
          <a:bodyPr anchor="ctr">
            <a:normAutofit/>
          </a:bodyPr>
          <a:lstStyle/>
          <a:p>
            <a:pPr>
              <a:spcAft>
                <a:spcPts val="600"/>
              </a:spcAft>
            </a:pPr>
            <a:fld id="{DDF60B60-82CA-4BB9-BA6E-A62FADF2374B}" type="slidenum">
              <a:rPr lang="en-US" smtClean="0"/>
              <a:pPr>
                <a:spcAft>
                  <a:spcPts val="600"/>
                </a:spcAft>
              </a:pPr>
              <a:t>1</a:t>
            </a:fld>
            <a:endParaRPr lang="en-US"/>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0" y="776032"/>
            <a:ext cx="4986105" cy="5367282"/>
          </a:xfrm>
        </p:spPr>
        <p:txBody>
          <a:bodyPr anchor="t">
            <a:normAutofit/>
          </a:bodyPr>
          <a:lstStyle/>
          <a:p>
            <a:pPr algn="ctr"/>
            <a:br>
              <a:rPr lang="en-GB">
                <a:solidFill>
                  <a:schemeClr val="accent2">
                    <a:lumMod val="76000"/>
                  </a:schemeClr>
                </a:solidFill>
              </a:rPr>
            </a:br>
            <a:r>
              <a:rPr lang="en-GB" sz="6000">
                <a:solidFill>
                  <a:schemeClr val="accent2">
                    <a:lumMod val="76000"/>
                  </a:schemeClr>
                </a:solidFill>
              </a:rPr>
              <a:t>Overview</a:t>
            </a:r>
            <a:endParaRPr lang="en-US" sz="6000">
              <a:solidFill>
                <a:schemeClr val="accent2">
                  <a:lumMod val="76000"/>
                </a:schemeClr>
              </a:solidFill>
            </a:endParaRPr>
          </a:p>
        </p:txBody>
      </p:sp>
      <p:sp>
        <p:nvSpPr>
          <p:cNvPr id="8" name="Footer Placeholder 3">
            <a:extLst>
              <a:ext uri="{FF2B5EF4-FFF2-40B4-BE49-F238E27FC236}">
                <a16:creationId xmlns:a16="http://schemas.microsoft.com/office/drawing/2014/main" id="{4D4E54C5-9E73-EEBB-6B40-CFA886CC774E}"/>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graphicFrame>
        <p:nvGraphicFramePr>
          <p:cNvPr id="18" name="Content Placeholder 2">
            <a:extLst>
              <a:ext uri="{FF2B5EF4-FFF2-40B4-BE49-F238E27FC236}">
                <a16:creationId xmlns:a16="http://schemas.microsoft.com/office/drawing/2014/main" id="{C4E75B1C-1477-430A-AFFB-EC35C9727A36}"/>
              </a:ext>
            </a:extLst>
          </p:cNvPr>
          <p:cNvGraphicFramePr>
            <a:graphicFrameLocks noGrp="1"/>
          </p:cNvGraphicFramePr>
          <p:nvPr>
            <p:ph idx="1"/>
            <p:extLst>
              <p:ext uri="{D42A27DB-BD31-4B8C-83A1-F6EECF244321}">
                <p14:modId xmlns:p14="http://schemas.microsoft.com/office/powerpoint/2010/main" val="1352731001"/>
              </p:ext>
            </p:extLst>
          </p:nvPr>
        </p:nvGraphicFramePr>
        <p:xfrm>
          <a:off x="4986106" y="896241"/>
          <a:ext cx="6812194" cy="5238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Date Placeholder 4">
            <a:extLst>
              <a:ext uri="{FF2B5EF4-FFF2-40B4-BE49-F238E27FC236}">
                <a16:creationId xmlns:a16="http://schemas.microsoft.com/office/drawing/2014/main" id="{C862F592-07DE-3D0C-98A7-27C55F274CC4}"/>
              </a:ext>
            </a:extLst>
          </p:cNvPr>
          <p:cNvSpPr>
            <a:spLocks noGrp="1"/>
          </p:cNvSpPr>
          <p:nvPr>
            <p:ph type="dt" sz="half" idx="10"/>
          </p:nvPr>
        </p:nvSpPr>
        <p:spPr/>
        <p:txBody>
          <a:bodyPr anchor="ctr">
            <a:normAutofit/>
          </a:bodyPr>
          <a:lstStyle/>
          <a:p>
            <a:pPr>
              <a:spcAft>
                <a:spcPts val="600"/>
              </a:spcAft>
            </a:pPr>
            <a:fld id="{1EBD31F5-BF4F-42C4-B627-5DEEA248051D}" type="datetime1">
              <a:rPr lang="en-US" smtClean="0"/>
              <a:pPr>
                <a:spcAft>
                  <a:spcPts val="600"/>
                </a:spcAft>
              </a:pPr>
              <a:t>8/8/2026</a:t>
            </a:fld>
            <a:endParaRPr lang="en-US"/>
          </a:p>
        </p:txBody>
      </p:sp>
      <p:sp>
        <p:nvSpPr>
          <p:cNvPr id="12" name="Slide Number Placeholder 5">
            <a:extLst>
              <a:ext uri="{FF2B5EF4-FFF2-40B4-BE49-F238E27FC236}">
                <a16:creationId xmlns:a16="http://schemas.microsoft.com/office/drawing/2014/main" id="{0373D85D-D06B-ACD8-995D-FBC6CF2BB3B5}"/>
              </a:ext>
            </a:extLst>
          </p:cNvPr>
          <p:cNvSpPr>
            <a:spLocks noGrp="1"/>
          </p:cNvSpPr>
          <p:nvPr>
            <p:ph type="sldNum" sz="quarter" idx="12"/>
          </p:nvPr>
        </p:nvSpPr>
        <p:spPr/>
        <p:txBody>
          <a:bodyPr anchor="ctr">
            <a:normAutofit/>
          </a:bodyPr>
          <a:lstStyle/>
          <a:p>
            <a:pPr>
              <a:spcAft>
                <a:spcPts val="600"/>
              </a:spcAft>
            </a:pPr>
            <a:fld id="{DDF60B60-82CA-4BB9-BA6E-A62FADF2374B}" type="slidenum">
              <a:rPr lang="en-US" smtClean="0"/>
              <a:pPr>
                <a:spcAft>
                  <a:spcPts val="600"/>
                </a:spcAft>
              </a:pPr>
              <a:t>2</a:t>
            </a:fld>
            <a:endParaRPr lang="en-US"/>
          </a:p>
        </p:txBody>
      </p:sp>
      <p:pic>
        <p:nvPicPr>
          <p:cNvPr id="67" name="Picture 66">
            <a:extLst>
              <a:ext uri="{FF2B5EF4-FFF2-40B4-BE49-F238E27FC236}">
                <a16:creationId xmlns:a16="http://schemas.microsoft.com/office/drawing/2014/main" id="{77B0E49B-7D88-770B-D840-CADD84F82D3D}"/>
              </a:ext>
            </a:extLst>
          </p:cNvPr>
          <p:cNvPicPr>
            <a:picLocks noChangeAspect="1"/>
          </p:cNvPicPr>
          <p:nvPr/>
        </p:nvPicPr>
        <p:blipFill>
          <a:blip r:embed="rId7"/>
          <a:stretch>
            <a:fillRect/>
          </a:stretch>
        </p:blipFill>
        <p:spPr>
          <a:xfrm>
            <a:off x="545713" y="2668859"/>
            <a:ext cx="3889454" cy="3174380"/>
          </a:xfrm>
          <a:prstGeom prst="rect">
            <a:avLst/>
          </a:prstGeom>
        </p:spPr>
      </p:pic>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393191" y="1249959"/>
            <a:ext cx="4527933" cy="5125673"/>
          </a:xfrm>
        </p:spPr>
        <p:txBody>
          <a:bodyPr anchor="t">
            <a:normAutofit/>
          </a:bodyPr>
          <a:lstStyle/>
          <a:p>
            <a:pPr algn="ctr"/>
            <a:br>
              <a:rPr lang="en-GB" sz="3200">
                <a:solidFill>
                  <a:schemeClr val="accent2">
                    <a:lumMod val="76000"/>
                  </a:schemeClr>
                </a:solidFill>
              </a:rPr>
            </a:br>
            <a:br>
              <a:rPr lang="en-GB" sz="3200">
                <a:solidFill>
                  <a:schemeClr val="accent2">
                    <a:lumMod val="76000"/>
                  </a:schemeClr>
                </a:solidFill>
              </a:rPr>
            </a:br>
            <a:br>
              <a:rPr lang="en-GB" sz="3200"/>
            </a:br>
            <a:br>
              <a:rPr lang="en-GB" sz="3200"/>
            </a:br>
            <a:r>
              <a:rPr lang="en-GB" sz="3600" b="1">
                <a:solidFill>
                  <a:schemeClr val="accent2">
                    <a:lumMod val="76000"/>
                  </a:schemeClr>
                </a:solidFill>
              </a:rPr>
              <a:t>1.Introduction</a:t>
            </a:r>
            <a:endParaRPr lang="en-US" sz="3600" b="1">
              <a:solidFill>
                <a:schemeClr val="accent2">
                  <a:lumMod val="76000"/>
                </a:schemeClr>
              </a:solidFill>
            </a:endParaRPr>
          </a:p>
        </p:txBody>
      </p:sp>
      <p:sp>
        <p:nvSpPr>
          <p:cNvPr id="8" name="Footer Placeholder 2">
            <a:extLst>
              <a:ext uri="{FF2B5EF4-FFF2-40B4-BE49-F238E27FC236}">
                <a16:creationId xmlns:a16="http://schemas.microsoft.com/office/drawing/2014/main" id="{19BC9A06-5946-598A-36FC-592FCD51CEF1}"/>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4921125" y="786983"/>
            <a:ext cx="7138385" cy="6253969"/>
          </a:xfrm>
        </p:spPr>
        <p:txBody>
          <a:bodyPr vert="horz" lIns="91440" tIns="45720" rIns="91440" bIns="45720" rtlCol="0" anchor="t">
            <a:noAutofit/>
          </a:bodyPr>
          <a:lstStyle/>
          <a:p>
            <a:pPr algn="just">
              <a:lnSpc>
                <a:spcPct val="110000"/>
              </a:lnSpc>
              <a:spcAft>
                <a:spcPts val="600"/>
              </a:spcAft>
            </a:pPr>
            <a:r>
              <a:rPr lang="en-GB" b="1">
                <a:latin typeface="Aptos Display"/>
              </a:rPr>
              <a:t>Flight Foods Ltd. The context:</a:t>
            </a:r>
            <a:r>
              <a:rPr lang="en-GB">
                <a:latin typeface="Aptos Display"/>
              </a:rPr>
              <a:t>   The three communication models -  </a:t>
            </a:r>
            <a:r>
              <a:rPr lang="en-GB" b="1">
                <a:latin typeface="Aptos Display"/>
              </a:rPr>
              <a:t>Shannon and Weaver (1948/49), Schramm  (1954) and David Berlo (1960 ). </a:t>
            </a:r>
            <a:r>
              <a:rPr lang="en-GB">
                <a:latin typeface="Aptos Display"/>
              </a:rPr>
              <a:t>Help us  understand how  communication barrera can affect effective communication. The factory floor is packed with old, noisy machinery. The workforce consists  of 40 employees, ranging in age from 16 to 60 years old. The employees are mainly immigrants from 5 distinct cultural groups. Stress and anxiety are also factors affecting communication.</a:t>
            </a:r>
            <a:endParaRPr lang="en-US">
              <a:latin typeface="Aptos Light"/>
            </a:endParaRPr>
          </a:p>
          <a:p>
            <a:pPr algn="just">
              <a:lnSpc>
                <a:spcPct val="110000"/>
              </a:lnSpc>
              <a:spcAft>
                <a:spcPts val="600"/>
              </a:spcAft>
            </a:pPr>
            <a:r>
              <a:rPr lang="en-GB" b="1">
                <a:latin typeface="Aptos Display"/>
              </a:rPr>
              <a:t>The problem: </a:t>
            </a:r>
            <a:r>
              <a:rPr lang="en-GB">
                <a:latin typeface="Aptos Display"/>
              </a:rPr>
              <a:t>Airlines have complained about poor food quality  standards.</a:t>
            </a:r>
          </a:p>
          <a:p>
            <a:pPr algn="just">
              <a:lnSpc>
                <a:spcPct val="110000"/>
              </a:lnSpc>
              <a:spcAft>
                <a:spcPts val="600"/>
              </a:spcAft>
            </a:pPr>
            <a:r>
              <a:rPr lang="en-GB" b="1">
                <a:latin typeface="Aptos Display"/>
              </a:rPr>
              <a:t>The strategy:</a:t>
            </a:r>
            <a:r>
              <a:rPr lang="en-GB">
                <a:latin typeface="Aptos Display"/>
              </a:rPr>
              <a:t> </a:t>
            </a:r>
            <a:r>
              <a:rPr lang="pt-BR" err="1">
                <a:latin typeface="Aptos Display"/>
              </a:rPr>
              <a:t>To</a:t>
            </a:r>
            <a:r>
              <a:rPr lang="pt-BR">
                <a:latin typeface="Aptos Display"/>
              </a:rPr>
              <a:t> </a:t>
            </a:r>
            <a:r>
              <a:rPr lang="pt-BR" err="1">
                <a:latin typeface="Aptos Display"/>
              </a:rPr>
              <a:t>address</a:t>
            </a:r>
            <a:r>
              <a:rPr lang="pt-BR">
                <a:latin typeface="Aptos Display"/>
              </a:rPr>
              <a:t> </a:t>
            </a:r>
            <a:r>
              <a:rPr lang="pt-BR" err="1">
                <a:latin typeface="Aptos Display"/>
              </a:rPr>
              <a:t>the</a:t>
            </a:r>
            <a:r>
              <a:rPr lang="pt-BR">
                <a:latin typeface="Aptos Display"/>
              </a:rPr>
              <a:t> </a:t>
            </a:r>
            <a:r>
              <a:rPr lang="pt-BR" err="1">
                <a:latin typeface="Aptos Display"/>
              </a:rPr>
              <a:t>systemic</a:t>
            </a:r>
            <a:r>
              <a:rPr lang="pt-BR">
                <a:latin typeface="Aptos Display"/>
              </a:rPr>
              <a:t> communication </a:t>
            </a:r>
            <a:r>
              <a:rPr lang="pt-BR" err="1">
                <a:latin typeface="Aptos Display"/>
              </a:rPr>
              <a:t>and</a:t>
            </a:r>
            <a:r>
              <a:rPr lang="pt-BR">
                <a:latin typeface="Aptos Display"/>
              </a:rPr>
              <a:t> </a:t>
            </a:r>
            <a:r>
              <a:rPr lang="pt-BR" err="1">
                <a:latin typeface="Aptos Display"/>
              </a:rPr>
              <a:t>quality</a:t>
            </a:r>
            <a:r>
              <a:rPr lang="pt-BR">
                <a:latin typeface="Aptos Display"/>
              </a:rPr>
              <a:t> </a:t>
            </a:r>
            <a:r>
              <a:rPr lang="pt-BR" err="1">
                <a:latin typeface="Aptos Display"/>
              </a:rPr>
              <a:t>issues</a:t>
            </a:r>
            <a:r>
              <a:rPr lang="pt-BR">
                <a:latin typeface="Aptos Display"/>
              </a:rPr>
              <a:t> </a:t>
            </a:r>
            <a:r>
              <a:rPr lang="pt-BR" err="1">
                <a:latin typeface="Aptos Display"/>
              </a:rPr>
              <a:t>at</a:t>
            </a:r>
            <a:r>
              <a:rPr lang="pt-BR">
                <a:latin typeface="Aptos Display"/>
              </a:rPr>
              <a:t> </a:t>
            </a:r>
            <a:r>
              <a:rPr lang="pt-BR" err="1">
                <a:latin typeface="Aptos Display"/>
              </a:rPr>
              <a:t>Flight</a:t>
            </a:r>
            <a:r>
              <a:rPr lang="pt-BR">
                <a:latin typeface="Aptos Display"/>
              </a:rPr>
              <a:t> </a:t>
            </a:r>
            <a:r>
              <a:rPr lang="pt-BR" err="1">
                <a:latin typeface="Aptos Display"/>
              </a:rPr>
              <a:t>Foods</a:t>
            </a:r>
            <a:r>
              <a:rPr lang="pt-BR">
                <a:latin typeface="Aptos Display"/>
              </a:rPr>
              <a:t> Ltd, </a:t>
            </a:r>
            <a:r>
              <a:rPr lang="pt-BR" err="1">
                <a:latin typeface="Aptos Display"/>
              </a:rPr>
              <a:t>senior</a:t>
            </a:r>
            <a:r>
              <a:rPr lang="pt-BR">
                <a:latin typeface="Aptos Display"/>
              </a:rPr>
              <a:t> management </a:t>
            </a:r>
            <a:r>
              <a:rPr lang="pt-BR" err="1">
                <a:latin typeface="Aptos Display"/>
              </a:rPr>
              <a:t>and</a:t>
            </a:r>
            <a:r>
              <a:rPr lang="pt-BR">
                <a:latin typeface="Aptos Display"/>
              </a:rPr>
              <a:t> </a:t>
            </a:r>
            <a:r>
              <a:rPr lang="pt-BR" err="1">
                <a:latin typeface="Aptos Display"/>
              </a:rPr>
              <a:t>supervisory</a:t>
            </a:r>
            <a:r>
              <a:rPr lang="pt-BR">
                <a:latin typeface="Aptos Display"/>
              </a:rPr>
              <a:t> staff must </a:t>
            </a:r>
            <a:r>
              <a:rPr lang="pt-BR" err="1">
                <a:latin typeface="Aptos Display"/>
              </a:rPr>
              <a:t>implement</a:t>
            </a:r>
            <a:r>
              <a:rPr lang="pt-BR">
                <a:latin typeface="Aptos Display"/>
              </a:rPr>
              <a:t> a </a:t>
            </a:r>
            <a:r>
              <a:rPr lang="pt-BR" err="1">
                <a:latin typeface="Aptos Display"/>
              </a:rPr>
              <a:t>structured</a:t>
            </a:r>
            <a:r>
              <a:rPr lang="pt-BR">
                <a:latin typeface="Aptos Display"/>
              </a:rPr>
              <a:t>, </a:t>
            </a:r>
            <a:r>
              <a:rPr lang="pt-BR" err="1">
                <a:latin typeface="Aptos Display"/>
              </a:rPr>
              <a:t>multi-level</a:t>
            </a:r>
            <a:r>
              <a:rPr lang="pt-BR">
                <a:latin typeface="Aptos Display"/>
              </a:rPr>
              <a:t>  </a:t>
            </a:r>
            <a:r>
              <a:rPr lang="pt-BR" err="1">
                <a:latin typeface="Aptos Display"/>
              </a:rPr>
              <a:t>intervention</a:t>
            </a:r>
            <a:r>
              <a:rPr lang="pt-BR">
                <a:latin typeface="Aptos Display"/>
              </a:rPr>
              <a:t> </a:t>
            </a:r>
            <a:r>
              <a:rPr lang="pt-BR" err="1">
                <a:latin typeface="Aptos Display"/>
              </a:rPr>
              <a:t>that</a:t>
            </a:r>
            <a:r>
              <a:rPr lang="pt-BR">
                <a:latin typeface="Aptos Display"/>
              </a:rPr>
              <a:t>  </a:t>
            </a:r>
            <a:r>
              <a:rPr lang="pt-BR" err="1">
                <a:latin typeface="Aptos Display"/>
              </a:rPr>
              <a:t>addresses</a:t>
            </a:r>
            <a:r>
              <a:rPr lang="pt-BR">
                <a:latin typeface="Aptos Display"/>
              </a:rPr>
              <a:t> </a:t>
            </a:r>
            <a:r>
              <a:rPr lang="pt-BR" err="1">
                <a:latin typeface="Aptos Display"/>
              </a:rPr>
              <a:t>environmental</a:t>
            </a:r>
            <a:r>
              <a:rPr lang="pt-BR">
                <a:latin typeface="Aptos Display"/>
              </a:rPr>
              <a:t>, </a:t>
            </a:r>
            <a:r>
              <a:rPr lang="pt-BR" err="1">
                <a:latin typeface="Aptos Display"/>
              </a:rPr>
              <a:t>structural</a:t>
            </a:r>
            <a:r>
              <a:rPr lang="pt-BR">
                <a:latin typeface="Aptos Display"/>
              </a:rPr>
              <a:t>, cultural, </a:t>
            </a:r>
            <a:r>
              <a:rPr lang="pt-BR" err="1">
                <a:latin typeface="Aptos Display"/>
              </a:rPr>
              <a:t>and</a:t>
            </a:r>
            <a:r>
              <a:rPr lang="pt-BR">
                <a:latin typeface="Aptos Display"/>
              </a:rPr>
              <a:t> </a:t>
            </a:r>
            <a:r>
              <a:rPr lang="pt-BR" err="1">
                <a:latin typeface="Aptos Display"/>
              </a:rPr>
              <a:t>leadership</a:t>
            </a:r>
            <a:r>
              <a:rPr lang="pt-BR">
                <a:latin typeface="Aptos Display"/>
              </a:rPr>
              <a:t> – </a:t>
            </a:r>
            <a:r>
              <a:rPr lang="pt-BR" err="1">
                <a:latin typeface="Aptos Display"/>
              </a:rPr>
              <a:t>related</a:t>
            </a:r>
            <a:r>
              <a:rPr lang="pt-BR">
                <a:latin typeface="Aptos Display"/>
              </a:rPr>
              <a:t> </a:t>
            </a:r>
            <a:r>
              <a:rPr lang="pt-BR" err="1">
                <a:latin typeface="Aptos Display"/>
              </a:rPr>
              <a:t>factors</a:t>
            </a:r>
            <a:r>
              <a:rPr lang="pt-BR">
                <a:latin typeface="Aptos Display"/>
              </a:rPr>
              <a:t>.</a:t>
            </a:r>
          </a:p>
          <a:p>
            <a:pPr algn="just">
              <a:lnSpc>
                <a:spcPct val="110000"/>
              </a:lnSpc>
              <a:spcAft>
                <a:spcPts val="600"/>
              </a:spcAft>
            </a:pPr>
            <a:r>
              <a:rPr lang="en-GB" b="1">
                <a:latin typeface="Aptos Display"/>
              </a:rPr>
              <a:t>The solution: </a:t>
            </a:r>
            <a:r>
              <a:rPr lang="pt-BR" err="1">
                <a:latin typeface="Aptos Display"/>
              </a:rPr>
              <a:t>Relocate</a:t>
            </a:r>
            <a:r>
              <a:rPr lang="pt-BR">
                <a:latin typeface="Aptos Display"/>
              </a:rPr>
              <a:t>  </a:t>
            </a:r>
            <a:r>
              <a:rPr lang="pt-BR" err="1">
                <a:latin typeface="Aptos Display"/>
              </a:rPr>
              <a:t>Gary’s</a:t>
            </a:r>
            <a:r>
              <a:rPr lang="pt-BR">
                <a:latin typeface="Aptos Display"/>
              </a:rPr>
              <a:t> </a:t>
            </a:r>
            <a:r>
              <a:rPr lang="pt-BR" err="1">
                <a:latin typeface="Aptos Display"/>
              </a:rPr>
              <a:t>desk</a:t>
            </a:r>
            <a:r>
              <a:rPr lang="pt-BR">
                <a:latin typeface="Aptos Display"/>
              </a:rPr>
              <a:t>/briefing zone </a:t>
            </a:r>
            <a:r>
              <a:rPr lang="pt-BR" err="1">
                <a:latin typeface="Aptos Display"/>
              </a:rPr>
              <a:t>away</a:t>
            </a:r>
            <a:r>
              <a:rPr lang="pt-BR">
                <a:latin typeface="Aptos Display"/>
              </a:rPr>
              <a:t> </a:t>
            </a:r>
            <a:r>
              <a:rPr lang="pt-BR" err="1">
                <a:latin typeface="Aptos Display"/>
              </a:rPr>
              <a:t>from</a:t>
            </a:r>
            <a:r>
              <a:rPr lang="pt-BR">
                <a:latin typeface="Aptos Display"/>
              </a:rPr>
              <a:t> heavy </a:t>
            </a:r>
            <a:r>
              <a:rPr lang="pt-BR" err="1">
                <a:latin typeface="Aptos Display"/>
              </a:rPr>
              <a:t>machinery</a:t>
            </a:r>
            <a:r>
              <a:rPr lang="pt-BR">
                <a:latin typeface="Aptos Display"/>
              </a:rPr>
              <a:t>; </a:t>
            </a:r>
            <a:r>
              <a:rPr lang="pt-BR" err="1">
                <a:latin typeface="Aptos Display"/>
              </a:rPr>
              <a:t>introduce</a:t>
            </a:r>
            <a:r>
              <a:rPr lang="pt-BR">
                <a:latin typeface="Aptos Display"/>
              </a:rPr>
              <a:t> </a:t>
            </a:r>
            <a:r>
              <a:rPr lang="pt-BR" err="1">
                <a:latin typeface="Aptos Display"/>
              </a:rPr>
              <a:t>ear</a:t>
            </a:r>
            <a:r>
              <a:rPr lang="pt-BR">
                <a:latin typeface="Aptos Display"/>
              </a:rPr>
              <a:t> </a:t>
            </a:r>
            <a:r>
              <a:rPr lang="pt-BR" err="1">
                <a:latin typeface="Aptos Display"/>
              </a:rPr>
              <a:t>defenders</a:t>
            </a:r>
            <a:r>
              <a:rPr lang="pt-BR">
                <a:latin typeface="Aptos Display"/>
              </a:rPr>
              <a:t>. </a:t>
            </a:r>
            <a:r>
              <a:rPr lang="pt-BR" err="1">
                <a:latin typeface="Aptos Display"/>
              </a:rPr>
              <a:t>Replace</a:t>
            </a:r>
            <a:r>
              <a:rPr lang="pt-BR">
                <a:latin typeface="Aptos Display"/>
              </a:rPr>
              <a:t> </a:t>
            </a:r>
            <a:r>
              <a:rPr lang="pt-BR" err="1">
                <a:latin typeface="Aptos Display"/>
              </a:rPr>
              <a:t>text</a:t>
            </a:r>
            <a:r>
              <a:rPr lang="pt-BR">
                <a:latin typeface="Aptos Display"/>
              </a:rPr>
              <a:t> posters </a:t>
            </a:r>
            <a:r>
              <a:rPr lang="pt-BR" err="1">
                <a:latin typeface="Aptos Display"/>
              </a:rPr>
              <a:t>with</a:t>
            </a:r>
            <a:r>
              <a:rPr lang="pt-BR">
                <a:latin typeface="Aptos Display"/>
              </a:rPr>
              <a:t> </a:t>
            </a:r>
            <a:r>
              <a:rPr lang="pt-BR" err="1">
                <a:latin typeface="Aptos Display"/>
              </a:rPr>
              <a:t>multi-language</a:t>
            </a:r>
            <a:r>
              <a:rPr lang="pt-BR">
                <a:latin typeface="Aptos Display"/>
              </a:rPr>
              <a:t>, </a:t>
            </a:r>
            <a:r>
              <a:rPr lang="pt-BR" err="1">
                <a:latin typeface="Aptos Display"/>
              </a:rPr>
              <a:t>icon-based</a:t>
            </a:r>
            <a:r>
              <a:rPr lang="pt-BR">
                <a:latin typeface="Aptos Display"/>
              </a:rPr>
              <a:t> pictorial flowcharts </a:t>
            </a:r>
            <a:r>
              <a:rPr lang="pt-BR" err="1">
                <a:latin typeface="Aptos Display"/>
              </a:rPr>
              <a:t>across</a:t>
            </a:r>
            <a:r>
              <a:rPr lang="pt-BR">
                <a:latin typeface="Aptos Display"/>
              </a:rPr>
              <a:t> </a:t>
            </a:r>
            <a:r>
              <a:rPr lang="pt-BR" err="1">
                <a:latin typeface="Aptos Display"/>
              </a:rPr>
              <a:t>key</a:t>
            </a:r>
            <a:r>
              <a:rPr lang="pt-BR">
                <a:latin typeface="Aptos Display"/>
              </a:rPr>
              <a:t> workstations. </a:t>
            </a:r>
            <a:r>
              <a:rPr lang="pt-BR" err="1">
                <a:latin typeface="Aptos Display"/>
              </a:rPr>
              <a:t>Implement</a:t>
            </a:r>
            <a:r>
              <a:rPr lang="pt-BR">
                <a:latin typeface="Aptos Display"/>
              </a:rPr>
              <a:t> </a:t>
            </a:r>
            <a:r>
              <a:rPr lang="pt-BR" err="1">
                <a:latin typeface="Aptos Display"/>
              </a:rPr>
              <a:t>peer</a:t>
            </a:r>
            <a:r>
              <a:rPr lang="pt-BR">
                <a:latin typeface="Aptos Display"/>
              </a:rPr>
              <a:t> </a:t>
            </a:r>
            <a:r>
              <a:rPr lang="pt-BR" err="1">
                <a:latin typeface="Aptos Display"/>
              </a:rPr>
              <a:t>pairing</a:t>
            </a:r>
            <a:r>
              <a:rPr lang="pt-BR">
                <a:latin typeface="Aptos Display"/>
              </a:rPr>
              <a:t> (</a:t>
            </a:r>
            <a:r>
              <a:rPr lang="pt-BR" err="1">
                <a:latin typeface="Aptos Display"/>
              </a:rPr>
              <a:t>pairing</a:t>
            </a:r>
            <a:r>
              <a:rPr lang="pt-BR">
                <a:latin typeface="Aptos Display"/>
              </a:rPr>
              <a:t> </a:t>
            </a:r>
            <a:r>
              <a:rPr lang="pt-BR" err="1">
                <a:latin typeface="Aptos Display"/>
              </a:rPr>
              <a:t>older</a:t>
            </a:r>
            <a:r>
              <a:rPr lang="pt-BR">
                <a:latin typeface="Aptos Display"/>
              </a:rPr>
              <a:t> </a:t>
            </a:r>
            <a:r>
              <a:rPr lang="pt-BR" err="1">
                <a:latin typeface="Aptos Display"/>
              </a:rPr>
              <a:t>experienced</a:t>
            </a:r>
            <a:r>
              <a:rPr lang="pt-BR">
                <a:latin typeface="Aptos Display"/>
              </a:rPr>
              <a:t> staff </a:t>
            </a:r>
            <a:r>
              <a:rPr lang="pt-BR" err="1">
                <a:latin typeface="Aptos Display"/>
              </a:rPr>
              <a:t>with</a:t>
            </a:r>
            <a:r>
              <a:rPr lang="pt-BR">
                <a:latin typeface="Aptos Display"/>
              </a:rPr>
              <a:t> </a:t>
            </a:r>
            <a:r>
              <a:rPr lang="pt-BR" err="1">
                <a:latin typeface="Aptos Display"/>
              </a:rPr>
              <a:t>younger</a:t>
            </a:r>
            <a:r>
              <a:rPr lang="pt-BR">
                <a:latin typeface="Aptos Display"/>
              </a:rPr>
              <a:t> </a:t>
            </a:r>
            <a:r>
              <a:rPr lang="pt-BR" err="1">
                <a:latin typeface="Aptos Display"/>
              </a:rPr>
              <a:t>recruits</a:t>
            </a:r>
            <a:r>
              <a:rPr lang="pt-BR">
                <a:latin typeface="Aptos Display"/>
              </a:rPr>
              <a:t>). Make a  </a:t>
            </a:r>
            <a:r>
              <a:rPr lang="pt-BR" err="1">
                <a:latin typeface="Aptos Display"/>
              </a:rPr>
              <a:t>multilingual</a:t>
            </a:r>
            <a:r>
              <a:rPr lang="pt-BR">
                <a:latin typeface="Aptos Display"/>
              </a:rPr>
              <a:t> Food </a:t>
            </a:r>
            <a:r>
              <a:rPr lang="pt-BR" err="1">
                <a:latin typeface="Aptos Display"/>
              </a:rPr>
              <a:t>Hygiene</a:t>
            </a:r>
            <a:r>
              <a:rPr lang="pt-BR">
                <a:latin typeface="Aptos Display"/>
              </a:rPr>
              <a:t> </a:t>
            </a:r>
            <a:r>
              <a:rPr lang="pt-BR" err="1">
                <a:latin typeface="Aptos Display"/>
              </a:rPr>
              <a:t>Induction</a:t>
            </a:r>
            <a:r>
              <a:rPr lang="pt-BR">
                <a:latin typeface="Aptos Display"/>
              </a:rPr>
              <a:t> </a:t>
            </a:r>
            <a:r>
              <a:rPr lang="pt-BR" err="1">
                <a:latin typeface="Aptos Display"/>
              </a:rPr>
              <a:t>before</a:t>
            </a:r>
            <a:r>
              <a:rPr lang="pt-BR">
                <a:latin typeface="Aptos Display"/>
              </a:rPr>
              <a:t> </a:t>
            </a:r>
            <a:r>
              <a:rPr lang="pt-BR" err="1">
                <a:latin typeface="Aptos Display"/>
              </a:rPr>
              <a:t>any</a:t>
            </a:r>
            <a:r>
              <a:rPr lang="pt-BR">
                <a:latin typeface="Aptos Display"/>
              </a:rPr>
              <a:t> </a:t>
            </a:r>
            <a:r>
              <a:rPr lang="pt-BR" err="1">
                <a:latin typeface="Aptos Display"/>
              </a:rPr>
              <a:t>employee</a:t>
            </a:r>
            <a:r>
              <a:rPr lang="pt-BR">
                <a:latin typeface="Aptos Display"/>
              </a:rPr>
              <a:t> </a:t>
            </a:r>
            <a:r>
              <a:rPr lang="pt-BR" err="1">
                <a:latin typeface="Aptos Display"/>
              </a:rPr>
              <a:t>begins</a:t>
            </a:r>
            <a:r>
              <a:rPr lang="pt-BR">
                <a:latin typeface="Aptos Display"/>
              </a:rPr>
              <a:t> </a:t>
            </a:r>
            <a:r>
              <a:rPr lang="pt-BR" err="1">
                <a:latin typeface="Aptos Display"/>
              </a:rPr>
              <a:t>work</a:t>
            </a:r>
            <a:r>
              <a:rPr lang="pt-BR">
                <a:latin typeface="Aptos Display"/>
              </a:rPr>
              <a:t> </a:t>
            </a:r>
            <a:r>
              <a:rPr lang="pt-BR" err="1">
                <a:latin typeface="Aptos Display"/>
              </a:rPr>
              <a:t>on</a:t>
            </a:r>
            <a:r>
              <a:rPr lang="pt-BR">
                <a:latin typeface="Aptos Display"/>
              </a:rPr>
              <a:t> </a:t>
            </a:r>
            <a:r>
              <a:rPr lang="pt-BR" err="1">
                <a:latin typeface="Aptos Display"/>
              </a:rPr>
              <a:t>the</a:t>
            </a:r>
            <a:r>
              <a:rPr lang="pt-BR">
                <a:latin typeface="Aptos Display"/>
              </a:rPr>
              <a:t>  </a:t>
            </a:r>
            <a:r>
              <a:rPr lang="pt-BR" err="1">
                <a:latin typeface="Aptos Display"/>
              </a:rPr>
              <a:t>production</a:t>
            </a:r>
            <a:r>
              <a:rPr lang="pt-BR">
                <a:latin typeface="Aptos Display"/>
              </a:rPr>
              <a:t> </a:t>
            </a:r>
            <a:r>
              <a:rPr lang="pt-BR" err="1">
                <a:latin typeface="Aptos Display"/>
              </a:rPr>
              <a:t>line</a:t>
            </a:r>
            <a:r>
              <a:rPr lang="pt-BR">
                <a:latin typeface="Aptos Display"/>
              </a:rPr>
              <a:t>. </a:t>
            </a:r>
          </a:p>
        </p:txBody>
      </p:sp>
      <p:sp>
        <p:nvSpPr>
          <p:cNvPr id="10" name="Date Placeholder 4">
            <a:extLst>
              <a:ext uri="{FF2B5EF4-FFF2-40B4-BE49-F238E27FC236}">
                <a16:creationId xmlns:a16="http://schemas.microsoft.com/office/drawing/2014/main" id="{DB2F5218-3EEA-9DB0-51A5-0621D3D3535B}"/>
              </a:ext>
            </a:extLst>
          </p:cNvPr>
          <p:cNvSpPr>
            <a:spLocks noGrp="1"/>
          </p:cNvSpPr>
          <p:nvPr>
            <p:ph type="dt" sz="half" idx="10"/>
          </p:nvPr>
        </p:nvSpPr>
        <p:spPr/>
        <p:txBody>
          <a:bodyPr/>
          <a:lstStyle/>
          <a:p>
            <a:pPr>
              <a:spcAft>
                <a:spcPts val="600"/>
              </a:spcAft>
            </a:pPr>
            <a:fld id="{A8C1D35E-ED97-4B12-B53A-97358CD4A388}" type="datetime1">
              <a:rPr lang="en-US" smtClean="0"/>
              <a:pPr>
                <a:spcAft>
                  <a:spcPts val="600"/>
                </a:spcAft>
              </a:pPr>
              <a:t>8/8/2026</a:t>
            </a:fld>
            <a:endParaRPr lang="en-US"/>
          </a:p>
        </p:txBody>
      </p:sp>
      <p:sp>
        <p:nvSpPr>
          <p:cNvPr id="12" name="Slide Number Placeholder 5">
            <a:extLst>
              <a:ext uri="{FF2B5EF4-FFF2-40B4-BE49-F238E27FC236}">
                <a16:creationId xmlns:a16="http://schemas.microsoft.com/office/drawing/2014/main" id="{D49840A8-9E20-1BFE-60FB-4A25EB632DF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a:t>
            </a:fld>
            <a:endParaRPr lang="en-US"/>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nchor="t">
            <a:normAutofit/>
          </a:bodyPr>
          <a:lstStyle/>
          <a:p>
            <a:br>
              <a:rPr lang="en-GB" sz="3200"/>
            </a:br>
            <a:br>
              <a:rPr lang="en-GB" sz="3200"/>
            </a:br>
            <a:br>
              <a:rPr lang="en-GB" sz="3200"/>
            </a:br>
            <a:r>
              <a:rPr lang="en-GB" sz="3200" b="1">
                <a:solidFill>
                  <a:schemeClr val="accent2">
                    <a:lumMod val="76000"/>
                  </a:schemeClr>
                </a:solidFill>
              </a:rPr>
              <a:t> BARRIER 1:</a:t>
            </a:r>
          </a:p>
          <a:p>
            <a:r>
              <a:rPr lang="en-GB" sz="3200" b="1">
                <a:solidFill>
                  <a:schemeClr val="accent2">
                    <a:lumMod val="76000"/>
                  </a:schemeClr>
                </a:solidFill>
              </a:rPr>
              <a:t>Language</a:t>
            </a:r>
            <a:br>
              <a:rPr lang="en-GB" sz="3200" b="1"/>
            </a:br>
            <a:r>
              <a:rPr lang="en-GB" sz="3200" b="1">
                <a:solidFill>
                  <a:schemeClr val="accent2">
                    <a:lumMod val="76000"/>
                  </a:schemeClr>
                </a:solidFill>
              </a:rPr>
              <a:t>Communication/</a:t>
            </a:r>
            <a:br>
              <a:rPr lang="en-GB" sz="3200" b="1"/>
            </a:br>
            <a:r>
              <a:rPr lang="en-GB" sz="3200" b="1">
                <a:solidFill>
                  <a:schemeClr val="accent2">
                    <a:lumMod val="76000"/>
                  </a:schemeClr>
                </a:solidFill>
              </a:rPr>
              <a:t>Body language</a:t>
            </a:r>
          </a:p>
        </p:txBody>
      </p:sp>
      <p:sp>
        <p:nvSpPr>
          <p:cNvPr id="8" name="Footer Placeholder 2">
            <a:extLst>
              <a:ext uri="{FF2B5EF4-FFF2-40B4-BE49-F238E27FC236}">
                <a16:creationId xmlns:a16="http://schemas.microsoft.com/office/drawing/2014/main" id="{0498557E-2F89-5004-90F1-9A8B0CDCBAE2}"/>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5" name="Content Placeholder 2">
            <a:extLst>
              <a:ext uri="{FF2B5EF4-FFF2-40B4-BE49-F238E27FC236}">
                <a16:creationId xmlns:a16="http://schemas.microsoft.com/office/drawing/2014/main" id="{CA81A11B-6D7A-8804-EA78-C86B41DE1F0B}"/>
              </a:ext>
            </a:extLst>
          </p:cNvPr>
          <p:cNvSpPr>
            <a:spLocks noGrp="1"/>
          </p:cNvSpPr>
          <p:nvPr>
            <p:ph idx="1"/>
          </p:nvPr>
        </p:nvSpPr>
        <p:spPr>
          <a:xfrm>
            <a:off x="5039408" y="517494"/>
            <a:ext cx="6948423" cy="6242949"/>
          </a:xfrm>
        </p:spPr>
        <p:txBody>
          <a:bodyPr vert="horz" lIns="91440" tIns="45720" rIns="91440" bIns="45720" rtlCol="0" anchor="t">
            <a:noAutofit/>
          </a:bodyPr>
          <a:lstStyle/>
          <a:p>
            <a:pPr algn="just">
              <a:lnSpc>
                <a:spcPct val="110000"/>
              </a:lnSpc>
            </a:pPr>
            <a:r>
              <a:rPr lang="en-GB" b="1">
                <a:latin typeface="Aptos Display"/>
              </a:rPr>
              <a:t>Problem :</a:t>
            </a:r>
            <a:r>
              <a:rPr lang="en-GB">
                <a:latin typeface="Aptos Display"/>
              </a:rPr>
              <a:t> </a:t>
            </a:r>
            <a:endParaRPr lang="en-US">
              <a:latin typeface="Aptos Light"/>
            </a:endParaRPr>
          </a:p>
          <a:p>
            <a:pPr algn="just">
              <a:lnSpc>
                <a:spcPct val="110000"/>
              </a:lnSpc>
            </a:pPr>
            <a:r>
              <a:rPr lang="en-GB">
                <a:latin typeface="Aptos Display"/>
              </a:rPr>
              <a:t>Employees are mainly immigrants from 5 distinct cultural groups, the floor manager Gary is an Englishman from London. Basically, employees speak 5 different languages and Gary speaks only English. The body communication also is not very understandable for younger.</a:t>
            </a:r>
            <a:endParaRPr lang="it-IT">
              <a:latin typeface="Aptos Display"/>
            </a:endParaRPr>
          </a:p>
          <a:p>
            <a:pPr algn="just">
              <a:lnSpc>
                <a:spcPct val="110000"/>
              </a:lnSpc>
            </a:pPr>
            <a:endParaRPr lang="en-US"/>
          </a:p>
          <a:p>
            <a:pPr algn="just">
              <a:lnSpc>
                <a:spcPct val="110000"/>
              </a:lnSpc>
            </a:pPr>
            <a:r>
              <a:rPr lang="en-GB" b="1">
                <a:latin typeface="Aptos Display"/>
              </a:rPr>
              <a:t>Theory, according to Berlo</a:t>
            </a:r>
            <a:r>
              <a:rPr lang="it-IT" b="1">
                <a:latin typeface="Aptos Display"/>
              </a:rPr>
              <a:t>’s:</a:t>
            </a:r>
          </a:p>
          <a:p>
            <a:pPr algn="just">
              <a:lnSpc>
                <a:spcPct val="110000"/>
              </a:lnSpc>
            </a:pPr>
            <a:endParaRPr lang="it-IT" b="1">
              <a:latin typeface="Aptos Display"/>
            </a:endParaRPr>
          </a:p>
          <a:p>
            <a:pPr algn="just">
              <a:lnSpc>
                <a:spcPct val="110000"/>
              </a:lnSpc>
            </a:pPr>
            <a:r>
              <a:rPr lang="en-GB">
                <a:latin typeface="Aptos Display"/>
              </a:rPr>
              <a:t>Berlo’s model believes that for effective communication to take place, the source and the receiver need to be on the same level. Only then communication will happen or take place properly. Hence, the source and the receiver should be similar. For example, if the communication skill of the source are good, then the receiver should have equally good listening skills.</a:t>
            </a:r>
            <a:endParaRPr lang="it-IT">
              <a:latin typeface="Aptos Display"/>
            </a:endParaRPr>
          </a:p>
          <a:p>
            <a:pPr algn="just">
              <a:lnSpc>
                <a:spcPct val="110000"/>
              </a:lnSpc>
            </a:pPr>
            <a:endParaRPr lang="it-IT">
              <a:latin typeface="Aptos Display"/>
            </a:endParaRPr>
          </a:p>
          <a:p>
            <a:pPr marL="285750" indent="-285750" algn="just">
              <a:lnSpc>
                <a:spcPct val="110000"/>
              </a:lnSpc>
            </a:pPr>
            <a:endParaRPr lang="en-GB">
              <a:latin typeface="Aptos Light"/>
            </a:endParaRPr>
          </a:p>
          <a:p>
            <a:pPr algn="just">
              <a:lnSpc>
                <a:spcPct val="110000"/>
              </a:lnSpc>
            </a:pPr>
            <a:r>
              <a:rPr lang="en-GB" b="1">
                <a:latin typeface="Aptos Display"/>
              </a:rPr>
              <a:t>Solution</a:t>
            </a:r>
            <a:r>
              <a:rPr lang="en-GB">
                <a:latin typeface="Aptos Display"/>
              </a:rPr>
              <a:t>: Using more complicated words and technical terms, jargon can make comprehension difficult.</a:t>
            </a:r>
            <a:endParaRPr lang="en-GB"/>
          </a:p>
          <a:p>
            <a:pPr algn="just">
              <a:lnSpc>
                <a:spcPct val="110000"/>
              </a:lnSpc>
            </a:pPr>
            <a:r>
              <a:rPr lang="en-GB">
                <a:latin typeface="Aptos Display"/>
              </a:rPr>
              <a:t>Incorporating relevant body language such as hand movements can be helpful.</a:t>
            </a:r>
          </a:p>
          <a:p>
            <a:pPr algn="just">
              <a:lnSpc>
                <a:spcPct val="110000"/>
              </a:lnSpc>
            </a:pPr>
            <a:r>
              <a:rPr lang="en-GB">
                <a:latin typeface="Aptos Display"/>
              </a:rPr>
              <a:t>Using visual methods of communication can fulfil the purpose.</a:t>
            </a:r>
          </a:p>
          <a:p>
            <a:pPr algn="just">
              <a:lnSpc>
                <a:spcPct val="110000"/>
              </a:lnSpc>
            </a:pPr>
            <a:r>
              <a:rPr lang="en-GB">
                <a:latin typeface="Aptos Display"/>
              </a:rPr>
              <a:t>Avoid ambiguity and verbosity for simple, precise, and clear written and oral communication.</a:t>
            </a:r>
          </a:p>
          <a:p>
            <a:pPr algn="just">
              <a:lnSpc>
                <a:spcPct val="110000"/>
              </a:lnSpc>
            </a:pPr>
            <a:r>
              <a:rPr lang="en-GB">
                <a:latin typeface="Aptos Display"/>
              </a:rPr>
              <a:t>Apps like language learning and translators can help you a lot in the situation of being a remote worker and a traveller.</a:t>
            </a:r>
          </a:p>
          <a:p>
            <a:pPr>
              <a:lnSpc>
                <a:spcPct val="110000"/>
              </a:lnSpc>
            </a:pPr>
            <a:endParaRPr lang="en-GB">
              <a:latin typeface="Aptos Display"/>
            </a:endParaRPr>
          </a:p>
          <a:p>
            <a:pPr marL="0" indent="0">
              <a:lnSpc>
                <a:spcPct val="110000"/>
              </a:lnSpc>
              <a:buNone/>
            </a:pPr>
            <a:endParaRPr lang="en-GB" sz="1100"/>
          </a:p>
          <a:p>
            <a:pPr marL="0" indent="0">
              <a:lnSpc>
                <a:spcPct val="110000"/>
              </a:lnSpc>
              <a:buNone/>
            </a:pPr>
            <a:endParaRPr lang="en-GB" sz="1100"/>
          </a:p>
        </p:txBody>
      </p:sp>
      <p:sp>
        <p:nvSpPr>
          <p:cNvPr id="10" name="Date Placeholder 4">
            <a:extLst>
              <a:ext uri="{FF2B5EF4-FFF2-40B4-BE49-F238E27FC236}">
                <a16:creationId xmlns:a16="http://schemas.microsoft.com/office/drawing/2014/main" id="{1711B437-B003-82E3-79A5-4843F725C028}"/>
              </a:ext>
            </a:extLst>
          </p:cNvPr>
          <p:cNvSpPr>
            <a:spLocks noGrp="1"/>
          </p:cNvSpPr>
          <p:nvPr>
            <p:ph type="dt" sz="half" idx="10"/>
          </p:nvPr>
        </p:nvSpPr>
        <p:spPr/>
        <p:txBody>
          <a:bodyPr/>
          <a:lstStyle/>
          <a:p>
            <a:pPr>
              <a:spcAft>
                <a:spcPts val="600"/>
              </a:spcAft>
            </a:pPr>
            <a:fld id="{FCFCBBBD-F0EA-4F98-9DE0-09AFCA4476AF}" type="datetime1">
              <a:rPr lang="en-US" smtClean="0"/>
              <a:pPr>
                <a:spcAft>
                  <a:spcPts val="600"/>
                </a:spcAft>
              </a:pPr>
              <a:t>8/8/2026</a:t>
            </a:fld>
            <a:endParaRPr lang="en-US"/>
          </a:p>
        </p:txBody>
      </p:sp>
      <p:sp>
        <p:nvSpPr>
          <p:cNvPr id="12" name="Slide Number Placeholder 5">
            <a:extLst>
              <a:ext uri="{FF2B5EF4-FFF2-40B4-BE49-F238E27FC236}">
                <a16:creationId xmlns:a16="http://schemas.microsoft.com/office/drawing/2014/main" id="{A193E6E6-31B5-5F34-9E88-72D4FE5EB677}"/>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4</a:t>
            </a:fld>
            <a:endParaRPr lang="en-US"/>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E29C7-964E-573A-6571-BBDDA8F01396}"/>
              </a:ext>
            </a:extLst>
          </p:cNvPr>
          <p:cNvSpPr>
            <a:spLocks noGrp="1"/>
          </p:cNvSpPr>
          <p:nvPr>
            <p:ph type="title"/>
          </p:nvPr>
        </p:nvSpPr>
        <p:spPr>
          <a:xfrm>
            <a:off x="119689" y="621342"/>
            <a:ext cx="4452144" cy="6431114"/>
          </a:xfrm>
        </p:spPr>
        <p:txBody>
          <a:bodyPr anchor="t">
            <a:normAutofit/>
          </a:bodyPr>
          <a:lstStyle/>
          <a:p>
            <a:pPr algn="ctr"/>
            <a:br>
              <a:rPr lang="en-US" sz="4000" b="1">
                <a:solidFill>
                  <a:schemeClr val="accent2">
                    <a:lumMod val="76000"/>
                  </a:schemeClr>
                </a:solidFill>
              </a:rPr>
            </a:br>
            <a:r>
              <a:rPr lang="en-US" sz="4000" b="1">
                <a:solidFill>
                  <a:schemeClr val="accent2">
                    <a:lumMod val="76000"/>
                  </a:schemeClr>
                </a:solidFill>
              </a:rPr>
              <a:t>Barrier 2:</a:t>
            </a:r>
            <a:br>
              <a:rPr lang="en-US" sz="4000" b="1"/>
            </a:br>
            <a:r>
              <a:rPr lang="en-US" sz="4000" b="1">
                <a:solidFill>
                  <a:schemeClr val="accent2">
                    <a:lumMod val="76000"/>
                  </a:schemeClr>
                </a:solidFill>
              </a:rPr>
              <a:t>Cultural Standards, Norms &amp; Workplace Practices</a:t>
            </a:r>
            <a:endParaRPr lang="en-US">
              <a:solidFill>
                <a:schemeClr val="accent2">
                  <a:lumMod val="76000"/>
                </a:schemeClr>
              </a:solidFill>
            </a:endParaRPr>
          </a:p>
        </p:txBody>
      </p:sp>
      <p:sp>
        <p:nvSpPr>
          <p:cNvPr id="11" name="Footer Placeholder 2">
            <a:extLst>
              <a:ext uri="{FF2B5EF4-FFF2-40B4-BE49-F238E27FC236}">
                <a16:creationId xmlns:a16="http://schemas.microsoft.com/office/drawing/2014/main" id="{056B558E-192D-A394-438E-5769800DA9B1}"/>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1F08693A-61FC-8C2A-F98B-70AB129C6A75}"/>
              </a:ext>
            </a:extLst>
          </p:cNvPr>
          <p:cNvSpPr>
            <a:spLocks noGrp="1"/>
          </p:cNvSpPr>
          <p:nvPr>
            <p:ph idx="1"/>
          </p:nvPr>
        </p:nvSpPr>
        <p:spPr>
          <a:xfrm>
            <a:off x="4944753" y="621342"/>
            <a:ext cx="6877682" cy="6254762"/>
          </a:xfrm>
        </p:spPr>
        <p:txBody>
          <a:bodyPr vert="horz" lIns="91440" tIns="45720" rIns="91440" bIns="45720" rtlCol="0" anchor="t">
            <a:noAutofit/>
          </a:bodyPr>
          <a:lstStyle/>
          <a:p>
            <a:pPr marL="0" indent="0" algn="just">
              <a:lnSpc>
                <a:spcPct val="110000"/>
              </a:lnSpc>
              <a:buNone/>
            </a:pPr>
            <a:r>
              <a:rPr lang="en-US" b="1">
                <a:latin typeface="Aptos Display"/>
              </a:rPr>
              <a:t>Problem: </a:t>
            </a:r>
            <a:endParaRPr lang="en-GB" b="1">
              <a:latin typeface="Aptos Display"/>
            </a:endParaRPr>
          </a:p>
          <a:p>
            <a:pPr algn="just">
              <a:lnSpc>
                <a:spcPct val="110000"/>
              </a:lnSpc>
            </a:pPr>
            <a:r>
              <a:rPr lang="en-US">
                <a:latin typeface="Aptos Display"/>
              </a:rPr>
              <a:t>Organizational operations at Flight Foods Ltd are deeply compromised by unaddressed cultural diversity. The 40 employees belong to 5 distinct cultural groups, each with divergent norms regarding food safety, hygiene, authority, and task prioritization.</a:t>
            </a:r>
            <a:endParaRPr lang="it-IT">
              <a:latin typeface="Aptos Display"/>
            </a:endParaRPr>
          </a:p>
          <a:p>
            <a:pPr algn="just">
              <a:lnSpc>
                <a:spcPct val="110000"/>
              </a:lnSpc>
            </a:pPr>
            <a:endParaRPr lang="en-GB">
              <a:latin typeface="Aptos Display"/>
            </a:endParaRPr>
          </a:p>
          <a:p>
            <a:pPr marL="0" indent="0" algn="just">
              <a:lnSpc>
                <a:spcPct val="110000"/>
              </a:lnSpc>
              <a:buNone/>
            </a:pPr>
            <a:r>
              <a:rPr lang="en-US" b="1">
                <a:latin typeface="Aptos Display"/>
              </a:rPr>
              <a:t>Theory according to </a:t>
            </a:r>
            <a:r>
              <a:rPr lang="en-US" b="1">
                <a:latin typeface="Aptos Display"/>
                <a:ea typeface="+mn-lt"/>
                <a:cs typeface="+mn-lt"/>
              </a:rPr>
              <a:t>Shannon and Weaver </a:t>
            </a:r>
            <a:r>
              <a:rPr lang="en-US" b="1">
                <a:latin typeface="Aptos Display"/>
              </a:rPr>
              <a:t>:</a:t>
            </a:r>
          </a:p>
          <a:p>
            <a:pPr algn="just">
              <a:lnSpc>
                <a:spcPct val="110000"/>
              </a:lnSpc>
            </a:pPr>
            <a:r>
              <a:rPr lang="en-US">
                <a:latin typeface="Aptos Display"/>
                <a:ea typeface="+mn-lt"/>
                <a:cs typeface="+mn-lt"/>
              </a:rPr>
              <a:t>Wilbur Scram agreed with S&amp;W that noise can be a factor but that the success   </a:t>
            </a:r>
            <a:r>
              <a:rPr lang="en-US">
                <a:solidFill>
                  <a:srgbClr val="35403A"/>
                </a:solidFill>
                <a:latin typeface="Aptos Display"/>
                <a:ea typeface="+mn-lt"/>
                <a:cs typeface="+mn-lt"/>
              </a:rPr>
              <a:t>of communication  also depends  on the experience of the participant their life,  attitudes and beliefs. This is often the case when their cultural differences.   </a:t>
            </a:r>
            <a:br>
              <a:rPr lang="en-US">
                <a:latin typeface="Aptos Display"/>
              </a:rPr>
            </a:br>
            <a:r>
              <a:rPr lang="en-US">
                <a:latin typeface="Aptos Display"/>
              </a:rPr>
              <a:t> Cultural Norms Around Food Handling: In certain cultural contexts, food preservation relies on sensory evaluation (smell, visual texture) rather than cold-chain strictness or digital thermometry. Without standardized, mandatory training, workers apply their home country standards, leading to raw chicken being left  without refrigeration.</a:t>
            </a:r>
            <a:endParaRPr lang="it-IT">
              <a:latin typeface="Aptos Display"/>
            </a:endParaRPr>
          </a:p>
          <a:p>
            <a:pPr algn="just">
              <a:lnSpc>
                <a:spcPct val="110000"/>
              </a:lnSpc>
            </a:pPr>
            <a:endParaRPr lang="en-GB">
              <a:latin typeface="Aptos Display"/>
            </a:endParaRPr>
          </a:p>
          <a:p>
            <a:pPr marL="0" indent="0" algn="just">
              <a:lnSpc>
                <a:spcPct val="110000"/>
              </a:lnSpc>
              <a:buNone/>
            </a:pPr>
            <a:r>
              <a:rPr lang="en-US" b="1">
                <a:latin typeface="Aptos Display"/>
              </a:rPr>
              <a:t>Solution: </a:t>
            </a:r>
          </a:p>
          <a:p>
            <a:pPr algn="just">
              <a:lnSpc>
                <a:spcPct val="110000"/>
              </a:lnSpc>
            </a:pPr>
            <a:r>
              <a:rPr lang="en-US">
                <a:latin typeface="Aptos Display"/>
              </a:rPr>
              <a:t>Use clear language, practice active listening and avoid slang. Acknowledge  biases, respect diverse non-verbal cues, and research communication etiquette beforehand.</a:t>
            </a:r>
          </a:p>
          <a:p>
            <a:pPr>
              <a:lnSpc>
                <a:spcPct val="110000"/>
              </a:lnSpc>
            </a:pPr>
            <a:endParaRPr lang="en-US"/>
          </a:p>
          <a:p>
            <a:pPr>
              <a:lnSpc>
                <a:spcPct val="110000"/>
              </a:lnSpc>
            </a:pPr>
            <a:endParaRPr lang="en-GB"/>
          </a:p>
        </p:txBody>
      </p:sp>
      <p:sp>
        <p:nvSpPr>
          <p:cNvPr id="4" name="Date Placeholder 3">
            <a:extLst>
              <a:ext uri="{FF2B5EF4-FFF2-40B4-BE49-F238E27FC236}">
                <a16:creationId xmlns:a16="http://schemas.microsoft.com/office/drawing/2014/main" id="{5D0F97DB-4C6F-2C6E-45A4-63090B3C230C}"/>
              </a:ext>
            </a:extLst>
          </p:cNvPr>
          <p:cNvSpPr>
            <a:spLocks noGrp="1"/>
          </p:cNvSpPr>
          <p:nvPr>
            <p:ph type="dt" sz="half" idx="10"/>
          </p:nvPr>
        </p:nvSpPr>
        <p:spPr/>
        <p:txBody>
          <a:bodyPr anchor="ctr">
            <a:normAutofit/>
          </a:bodyPr>
          <a:lstStyle/>
          <a:p>
            <a:pPr>
              <a:spcAft>
                <a:spcPts val="600"/>
              </a:spcAft>
            </a:pPr>
            <a:fld id="{330941DF-120F-4407-89DD-7EFA4534940B}" type="datetime1">
              <a:pPr>
                <a:spcAft>
                  <a:spcPts val="600"/>
                </a:spcAft>
              </a:pPr>
              <a:t>8/8/2026</a:t>
            </a:fld>
            <a:endParaRPr lang="en-US"/>
          </a:p>
        </p:txBody>
      </p:sp>
      <p:sp>
        <p:nvSpPr>
          <p:cNvPr id="6" name="Slide Number Placeholder 5">
            <a:extLst>
              <a:ext uri="{FF2B5EF4-FFF2-40B4-BE49-F238E27FC236}">
                <a16:creationId xmlns:a16="http://schemas.microsoft.com/office/drawing/2014/main" id="{6BC511AD-4A8B-D27A-EEED-EBBA9CBF92C2}"/>
              </a:ext>
            </a:extLst>
          </p:cNvPr>
          <p:cNvSpPr>
            <a:spLocks noGrp="1"/>
          </p:cNvSpPr>
          <p:nvPr>
            <p:ph type="sldNum" sz="quarter" idx="12"/>
          </p:nvPr>
        </p:nvSpPr>
        <p:spPr/>
        <p:txBody>
          <a:bodyPr anchor="ctr">
            <a:normAutofit/>
          </a:bodyPr>
          <a:lstStyle/>
          <a:p>
            <a:pPr>
              <a:spcAft>
                <a:spcPts val="600"/>
              </a:spcAft>
            </a:pPr>
            <a:fld id="{D57F1E4F-1CFF-5643-939E-217C01CDF565}" type="slidenum">
              <a:rPr lang="en-US" dirty="0"/>
              <a:pPr>
                <a:spcAft>
                  <a:spcPts val="600"/>
                </a:spcAft>
              </a:pPr>
              <a:t>5</a:t>
            </a:fld>
            <a:endParaRPr lang="en-US"/>
          </a:p>
        </p:txBody>
      </p:sp>
    </p:spTree>
    <p:extLst>
      <p:ext uri="{BB962C8B-B14F-4D97-AF65-F5344CB8AC3E}">
        <p14:creationId xmlns:p14="http://schemas.microsoft.com/office/powerpoint/2010/main" val="1544447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383899" y="534422"/>
            <a:ext cx="4085912" cy="5125673"/>
          </a:xfrm>
        </p:spPr>
        <p:txBody>
          <a:bodyPr anchor="t">
            <a:normAutofit/>
          </a:bodyPr>
          <a:lstStyle/>
          <a:p>
            <a:pPr algn="ctr"/>
            <a:br>
              <a:rPr lang="en-GB" sz="3200">
                <a:solidFill>
                  <a:schemeClr val="accent2">
                    <a:lumMod val="76000"/>
                  </a:schemeClr>
                </a:solidFill>
              </a:rPr>
            </a:br>
            <a:br>
              <a:rPr lang="en-GB" sz="3200"/>
            </a:br>
            <a:br>
              <a:rPr lang="en-GB" sz="3200"/>
            </a:br>
            <a:r>
              <a:rPr lang="en-GB" sz="3600" b="1">
                <a:solidFill>
                  <a:schemeClr val="accent2">
                    <a:lumMod val="76000"/>
                  </a:schemeClr>
                </a:solidFill>
              </a:rPr>
              <a:t>Barrier 3:</a:t>
            </a:r>
            <a:br>
              <a:rPr lang="en-GB" sz="3200"/>
            </a:br>
            <a:r>
              <a:rPr lang="en-GB" sz="3600" b="1">
                <a:solidFill>
                  <a:schemeClr val="accent2">
                    <a:lumMod val="76000"/>
                  </a:schemeClr>
                </a:solidFill>
              </a:rPr>
              <a:t>Emotional Barriers </a:t>
            </a:r>
            <a:endParaRPr lang="en-US" sz="3600" b="1">
              <a:solidFill>
                <a:schemeClr val="accent2">
                  <a:lumMod val="76000"/>
                </a:schemeClr>
              </a:solidFill>
            </a:endParaRPr>
          </a:p>
          <a:p>
            <a:endParaRPr lang="en-GB" sz="3600"/>
          </a:p>
        </p:txBody>
      </p:sp>
      <p:sp>
        <p:nvSpPr>
          <p:cNvPr id="8" name="Footer Placeholder 2">
            <a:extLst>
              <a:ext uri="{FF2B5EF4-FFF2-40B4-BE49-F238E27FC236}">
                <a16:creationId xmlns:a16="http://schemas.microsoft.com/office/drawing/2014/main" id="{08710E38-B034-BF21-3842-C0AA7071DC08}"/>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a:xfrm>
            <a:off x="5062387" y="536080"/>
            <a:ext cx="7128008" cy="5795965"/>
          </a:xfrm>
        </p:spPr>
        <p:txBody>
          <a:bodyPr vert="horz" lIns="91440" tIns="45720" rIns="91440" bIns="45720" rtlCol="0" anchor="t">
            <a:noAutofit/>
          </a:bodyPr>
          <a:lstStyle/>
          <a:p>
            <a:pPr marL="0" indent="0">
              <a:lnSpc>
                <a:spcPct val="110000"/>
              </a:lnSpc>
              <a:buNone/>
            </a:pPr>
            <a:r>
              <a:rPr lang="en-GB" b="1">
                <a:latin typeface="Aptos Display"/>
              </a:rPr>
              <a:t>Problem: </a:t>
            </a:r>
            <a:endParaRPr lang="en-US">
              <a:latin typeface="Aptos Display"/>
            </a:endParaRPr>
          </a:p>
          <a:p>
            <a:pPr marL="171450" indent="-171450">
              <a:lnSpc>
                <a:spcPct val="110000"/>
              </a:lnSpc>
              <a:buFont typeface="Arial,Sans-Serif" panose="020B0604020202020204" pitchFamily="34" charset="0"/>
            </a:pPr>
            <a:r>
              <a:rPr lang="en-GB">
                <a:latin typeface="Aptos Display"/>
              </a:rPr>
              <a:t>Stress or anxiety affects communication.</a:t>
            </a:r>
            <a:endParaRPr lang="en-US">
              <a:latin typeface="Aptos Display"/>
            </a:endParaRPr>
          </a:p>
          <a:p>
            <a:pPr marL="171450" indent="-171450">
              <a:lnSpc>
                <a:spcPct val="110000"/>
              </a:lnSpc>
              <a:buFont typeface="Arial,Sans-Serif" panose="020B0604020202020204" pitchFamily="34" charset="0"/>
            </a:pPr>
            <a:r>
              <a:rPr lang="en-GB">
                <a:latin typeface="Aptos Display"/>
              </a:rPr>
              <a:t>Fear of speaking openly.</a:t>
            </a:r>
            <a:endParaRPr lang="en-US">
              <a:latin typeface="Aptos Display"/>
            </a:endParaRPr>
          </a:p>
          <a:p>
            <a:pPr marL="171450" indent="-171450">
              <a:lnSpc>
                <a:spcPct val="110000"/>
              </a:lnSpc>
              <a:buFont typeface="Arial,Sans-Serif" panose="020B0604020202020204" pitchFamily="34" charset="0"/>
            </a:pPr>
            <a:r>
              <a:rPr lang="en-GB">
                <a:latin typeface="Aptos Display"/>
              </a:rPr>
              <a:t>Anger or frustration can change the message.</a:t>
            </a:r>
            <a:endParaRPr lang="en-US">
              <a:latin typeface="Aptos Display"/>
            </a:endParaRPr>
          </a:p>
          <a:p>
            <a:pPr marL="171450" indent="-171450">
              <a:lnSpc>
                <a:spcPct val="110000"/>
              </a:lnSpc>
              <a:buFont typeface="Arial,Sans-Serif" panose="020B0604020202020204" pitchFamily="34" charset="0"/>
            </a:pPr>
            <a:r>
              <a:rPr lang="en-GB">
                <a:latin typeface="Aptos Display"/>
              </a:rPr>
              <a:t>Lack of confidence can prevent participation.</a:t>
            </a:r>
            <a:endParaRPr lang="en-US">
              <a:latin typeface="Aptos Display"/>
            </a:endParaRPr>
          </a:p>
          <a:p>
            <a:pPr marL="171450" indent="-171450">
              <a:lnSpc>
                <a:spcPct val="110000"/>
              </a:lnSpc>
              <a:buFont typeface="Arial,Sans-Serif" panose="020B0604020202020204" pitchFamily="34" charset="0"/>
            </a:pPr>
            <a:r>
              <a:rPr lang="en-GB">
                <a:latin typeface="Aptos Display"/>
              </a:rPr>
              <a:t>Lack of confidence can prevent participation.</a:t>
            </a:r>
            <a:endParaRPr lang="it-IT">
              <a:latin typeface="Aptos Display"/>
            </a:endParaRPr>
          </a:p>
          <a:p>
            <a:pPr marL="171450" indent="-171450">
              <a:lnSpc>
                <a:spcPct val="110000"/>
              </a:lnSpc>
              <a:buFont typeface="Arial,Sans-Serif" panose="020B0604020202020204" pitchFamily="34" charset="0"/>
            </a:pPr>
            <a:endParaRPr lang="en-US">
              <a:latin typeface="Aptos Display"/>
            </a:endParaRPr>
          </a:p>
          <a:p>
            <a:pPr marL="0" indent="0">
              <a:lnSpc>
                <a:spcPct val="110000"/>
              </a:lnSpc>
              <a:buNone/>
            </a:pPr>
            <a:r>
              <a:rPr lang="en-GB" b="1">
                <a:latin typeface="Aptos Display"/>
              </a:rPr>
              <a:t>Theory: According to </a:t>
            </a:r>
            <a:r>
              <a:rPr lang="en-GB" b="1" err="1">
                <a:latin typeface="Aptos Display"/>
              </a:rPr>
              <a:t>Schramm</a:t>
            </a:r>
            <a:r>
              <a:rPr lang="en-GB" b="1">
                <a:latin typeface="Aptos Display"/>
              </a:rPr>
              <a:t> Model:</a:t>
            </a:r>
            <a:endParaRPr lang="en-US">
              <a:latin typeface="Aptos Display"/>
            </a:endParaRPr>
          </a:p>
          <a:p>
            <a:pPr marL="171450" indent="-171450">
              <a:lnSpc>
                <a:spcPct val="110000"/>
              </a:lnSpc>
              <a:buFont typeface="Arial,Sans-Serif" panose="020B0604020202020204" pitchFamily="34" charset="0"/>
            </a:pPr>
            <a:r>
              <a:rPr lang="en-GB">
                <a:latin typeface="Aptos Display"/>
              </a:rPr>
              <a:t>Communication is a two-way process.</a:t>
            </a:r>
            <a:endParaRPr lang="en-US">
              <a:latin typeface="Aptos Display"/>
            </a:endParaRPr>
          </a:p>
          <a:p>
            <a:pPr marL="171450" indent="-171450">
              <a:lnSpc>
                <a:spcPct val="110000"/>
              </a:lnSpc>
              <a:buFont typeface="Arial,Sans-Serif" panose="020B0604020202020204" pitchFamily="34" charset="0"/>
            </a:pPr>
            <a:r>
              <a:rPr lang="en-GB">
                <a:latin typeface="Aptos Display"/>
              </a:rPr>
              <a:t>Both people act as sender and receiver.</a:t>
            </a:r>
            <a:endParaRPr lang="en-US">
              <a:latin typeface="Aptos Display"/>
            </a:endParaRPr>
          </a:p>
          <a:p>
            <a:pPr marL="171450" indent="-171450">
              <a:lnSpc>
                <a:spcPct val="110000"/>
              </a:lnSpc>
              <a:buFont typeface="Arial,Sans-Serif" panose="020B0604020202020204" pitchFamily="34" charset="0"/>
            </a:pPr>
            <a:r>
              <a:rPr lang="en-GB">
                <a:latin typeface="Aptos Display"/>
              </a:rPr>
              <a:t>Shared experiences help people understand each other.</a:t>
            </a:r>
            <a:endParaRPr lang="en-US">
              <a:latin typeface="Aptos Display"/>
            </a:endParaRPr>
          </a:p>
          <a:p>
            <a:pPr marL="171450" indent="-171450">
              <a:lnSpc>
                <a:spcPct val="110000"/>
              </a:lnSpc>
              <a:buFont typeface="Arial,Sans-Serif" panose="020B0604020202020204" pitchFamily="34" charset="0"/>
            </a:pPr>
            <a:r>
              <a:rPr lang="en-GB">
                <a:latin typeface="Aptos Display"/>
              </a:rPr>
              <a:t>Emotions can affect how the message is interpreted and decoded.</a:t>
            </a:r>
            <a:endParaRPr lang="it-IT">
              <a:latin typeface="Aptos Display"/>
            </a:endParaRPr>
          </a:p>
          <a:p>
            <a:pPr marL="171450" indent="-171450">
              <a:lnSpc>
                <a:spcPct val="110000"/>
              </a:lnSpc>
              <a:buFont typeface="Arial,Sans-Serif" panose="020B0604020202020204" pitchFamily="34" charset="0"/>
            </a:pPr>
            <a:endParaRPr lang="en-US">
              <a:latin typeface="Aptos Display"/>
            </a:endParaRPr>
          </a:p>
          <a:p>
            <a:pPr marL="0" indent="0">
              <a:lnSpc>
                <a:spcPct val="110000"/>
              </a:lnSpc>
              <a:buNone/>
            </a:pPr>
            <a:r>
              <a:rPr lang="en-GB" b="1">
                <a:latin typeface="Aptos Display"/>
              </a:rPr>
              <a:t>Solution:</a:t>
            </a:r>
            <a:endParaRPr lang="en-US">
              <a:latin typeface="Aptos Display"/>
            </a:endParaRPr>
          </a:p>
          <a:p>
            <a:pPr marL="171450" indent="-171450">
              <a:lnSpc>
                <a:spcPct val="110000"/>
              </a:lnSpc>
              <a:buFont typeface="Arial,Sans-Serif" panose="020B0604020202020204" pitchFamily="34" charset="0"/>
            </a:pPr>
            <a:r>
              <a:rPr lang="en-GB">
                <a:latin typeface="Aptos Display"/>
              </a:rPr>
              <a:t>Create a calm and supportive environment.</a:t>
            </a:r>
            <a:endParaRPr lang="en-US">
              <a:latin typeface="Aptos Display"/>
            </a:endParaRPr>
          </a:p>
          <a:p>
            <a:pPr marL="171450" indent="-171450">
              <a:lnSpc>
                <a:spcPct val="110000"/>
              </a:lnSpc>
              <a:buFont typeface="Arial,Sans-Serif" panose="020B0604020202020204" pitchFamily="34" charset="0"/>
            </a:pPr>
            <a:r>
              <a:rPr lang="en-GB">
                <a:latin typeface="Aptos Display"/>
              </a:rPr>
              <a:t>Encourage active listening and feedback.</a:t>
            </a:r>
            <a:endParaRPr lang="en-US">
              <a:latin typeface="Aptos Display"/>
            </a:endParaRPr>
          </a:p>
          <a:p>
            <a:pPr marL="171450" indent="-171450">
              <a:lnSpc>
                <a:spcPct val="110000"/>
              </a:lnSpc>
              <a:buFont typeface="Arial,Sans-Serif" panose="020B0604020202020204" pitchFamily="34" charset="0"/>
            </a:pPr>
            <a:r>
              <a:rPr lang="en-GB">
                <a:latin typeface="Aptos Display"/>
              </a:rPr>
              <a:t>Allow people to express concerns openly.</a:t>
            </a:r>
            <a:endParaRPr lang="en-US">
              <a:latin typeface="Aptos Display"/>
            </a:endParaRPr>
          </a:p>
          <a:p>
            <a:pPr marL="171450" indent="-171450">
              <a:lnSpc>
                <a:spcPct val="110000"/>
              </a:lnSpc>
              <a:buFont typeface="Arial,Sans-Serif" panose="020B0604020202020204" pitchFamily="34" charset="0"/>
            </a:pPr>
            <a:r>
              <a:rPr lang="en-GB">
                <a:latin typeface="Aptos Display"/>
              </a:rPr>
              <a:t>Use clear and respectful language. </a:t>
            </a:r>
            <a:endParaRPr lang="en-US">
              <a:latin typeface="Aptos Display"/>
            </a:endParaRPr>
          </a:p>
          <a:p>
            <a:pPr>
              <a:lnSpc>
                <a:spcPct val="110000"/>
              </a:lnSpc>
            </a:pPr>
            <a:endParaRPr lang="en-GB">
              <a:latin typeface="Aptos Display"/>
            </a:endParaRPr>
          </a:p>
        </p:txBody>
      </p:sp>
      <p:sp>
        <p:nvSpPr>
          <p:cNvPr id="10" name="Date Placeholder 4">
            <a:extLst>
              <a:ext uri="{FF2B5EF4-FFF2-40B4-BE49-F238E27FC236}">
                <a16:creationId xmlns:a16="http://schemas.microsoft.com/office/drawing/2014/main" id="{13D7AEBA-2206-24EA-8090-AF4AF299C268}"/>
              </a:ext>
            </a:extLst>
          </p:cNvPr>
          <p:cNvSpPr>
            <a:spLocks noGrp="1"/>
          </p:cNvSpPr>
          <p:nvPr>
            <p:ph type="dt" sz="half" idx="10"/>
          </p:nvPr>
        </p:nvSpPr>
        <p:spPr/>
        <p:txBody>
          <a:bodyPr/>
          <a:lstStyle/>
          <a:p>
            <a:pPr>
              <a:spcAft>
                <a:spcPts val="600"/>
              </a:spcAft>
            </a:pPr>
            <a:fld id="{B349C1C0-8537-468B-8405-22F09CDB0439}" type="datetime1">
              <a:rPr lang="en-US" smtClean="0"/>
              <a:pPr>
                <a:spcAft>
                  <a:spcPts val="600"/>
                </a:spcAft>
              </a:pPr>
              <a:t>8/8/2026</a:t>
            </a:fld>
            <a:endParaRPr lang="en-US"/>
          </a:p>
        </p:txBody>
      </p:sp>
      <p:sp>
        <p:nvSpPr>
          <p:cNvPr id="12" name="Slide Number Placeholder 5">
            <a:extLst>
              <a:ext uri="{FF2B5EF4-FFF2-40B4-BE49-F238E27FC236}">
                <a16:creationId xmlns:a16="http://schemas.microsoft.com/office/drawing/2014/main" id="{7CC5DDA2-BE4F-E209-BEC0-60C2DB34BBC2}"/>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6</a:t>
            </a:fld>
            <a:endParaRPr lang="en-US"/>
          </a:p>
        </p:txBody>
      </p:sp>
    </p:spTree>
    <p:extLst>
      <p:ext uri="{BB962C8B-B14F-4D97-AF65-F5344CB8AC3E}">
        <p14:creationId xmlns:p14="http://schemas.microsoft.com/office/powerpoint/2010/main" val="2257127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7965E-0E77-E3A7-978B-3CE0D39C9BC6}"/>
              </a:ext>
            </a:extLst>
          </p:cNvPr>
          <p:cNvSpPr>
            <a:spLocks noGrp="1"/>
          </p:cNvSpPr>
          <p:nvPr>
            <p:ph type="title"/>
          </p:nvPr>
        </p:nvSpPr>
        <p:spPr>
          <a:xfrm>
            <a:off x="393192" y="1723571"/>
            <a:ext cx="4233237" cy="4475239"/>
          </a:xfrm>
        </p:spPr>
        <p:txBody>
          <a:bodyPr>
            <a:normAutofit/>
          </a:bodyPr>
          <a:lstStyle/>
          <a:p>
            <a:pPr algn="ctr"/>
            <a:br>
              <a:rPr lang="en-GB" sz="3600" b="1">
                <a:latin typeface="Aptos Display"/>
              </a:rPr>
            </a:br>
            <a:br>
              <a:rPr lang="en-GB" sz="3600" b="1">
                <a:latin typeface="Aptos Display"/>
              </a:rPr>
            </a:br>
            <a:r>
              <a:rPr lang="en-GB" sz="3200" b="1">
                <a:solidFill>
                  <a:schemeClr val="accent2">
                    <a:lumMod val="76000"/>
                  </a:schemeClr>
                </a:solidFill>
                <a:latin typeface="Aptos Display"/>
              </a:rPr>
              <a:t>Environmental </a:t>
            </a:r>
            <a:br>
              <a:rPr lang="en-GB" sz="3200" b="1">
                <a:latin typeface="Aptos Display"/>
              </a:rPr>
            </a:br>
            <a:r>
              <a:rPr lang="en-GB" sz="3200" b="1">
                <a:solidFill>
                  <a:schemeClr val="accent2">
                    <a:lumMod val="76000"/>
                  </a:schemeClr>
                </a:solidFill>
                <a:latin typeface="Aptos Display"/>
              </a:rPr>
              <a:t>noise &amp; physical infrastructure</a:t>
            </a:r>
            <a:endParaRPr lang="en-US" sz="3200">
              <a:solidFill>
                <a:schemeClr val="accent2">
                  <a:lumMod val="76000"/>
                </a:schemeClr>
              </a:solidFill>
              <a:latin typeface="Aptos Display"/>
            </a:endParaRPr>
          </a:p>
        </p:txBody>
      </p:sp>
      <p:sp>
        <p:nvSpPr>
          <p:cNvPr id="5" name="Footer Placeholder 4">
            <a:extLst>
              <a:ext uri="{FF2B5EF4-FFF2-40B4-BE49-F238E27FC236}">
                <a16:creationId xmlns:a16="http://schemas.microsoft.com/office/drawing/2014/main" id="{1ED64F50-6B6F-92DD-75BB-87E66CE10952}"/>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4D187E61-6CB3-476D-B1F2-2DEC60F2B0CC}"/>
              </a:ext>
            </a:extLst>
          </p:cNvPr>
          <p:cNvSpPr>
            <a:spLocks noGrp="1"/>
          </p:cNvSpPr>
          <p:nvPr>
            <p:ph type="dt" sz="half" idx="10"/>
          </p:nvPr>
        </p:nvSpPr>
        <p:spPr/>
        <p:txBody>
          <a:bodyPr/>
          <a:lstStyle/>
          <a:p>
            <a:fld id="{416DA19E-4FE5-48B5-A535-3FD27EA4C6A0}" type="datetime1">
              <a:t>8/8/2026</a:t>
            </a:fld>
            <a:endParaRPr lang="en-US"/>
          </a:p>
        </p:txBody>
      </p:sp>
      <p:sp>
        <p:nvSpPr>
          <p:cNvPr id="6" name="Slide Number Placeholder 5">
            <a:extLst>
              <a:ext uri="{FF2B5EF4-FFF2-40B4-BE49-F238E27FC236}">
                <a16:creationId xmlns:a16="http://schemas.microsoft.com/office/drawing/2014/main" id="{B0342A92-4BED-2D86-B52B-7ADCA03504ED}"/>
              </a:ext>
            </a:extLst>
          </p:cNvPr>
          <p:cNvSpPr>
            <a:spLocks noGrp="1"/>
          </p:cNvSpPr>
          <p:nvPr>
            <p:ph type="sldNum" sz="quarter" idx="12"/>
          </p:nvPr>
        </p:nvSpPr>
        <p:spPr/>
        <p:txBody>
          <a:bodyPr/>
          <a:lstStyle/>
          <a:p>
            <a:fld id="{5E4DE196-8A13-4FF7-A07E-102851959EAB}" type="slidenum">
              <a:rPr lang="en-US" dirty="0"/>
              <a:t>7</a:t>
            </a:fld>
            <a:endParaRPr lang="en-US"/>
          </a:p>
        </p:txBody>
      </p:sp>
      <p:sp>
        <p:nvSpPr>
          <p:cNvPr id="7" name="TextBox 6">
            <a:extLst>
              <a:ext uri="{FF2B5EF4-FFF2-40B4-BE49-F238E27FC236}">
                <a16:creationId xmlns:a16="http://schemas.microsoft.com/office/drawing/2014/main" id="{1573A707-C9EB-B4C5-523B-D616020509CB}"/>
              </a:ext>
            </a:extLst>
          </p:cNvPr>
          <p:cNvSpPr txBox="1"/>
          <p:nvPr/>
        </p:nvSpPr>
        <p:spPr>
          <a:xfrm flipV="1">
            <a:off x="3048000" y="2561693"/>
            <a:ext cx="70513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buFont typeface=""/>
              <a:buChar char="•"/>
            </a:pPr>
            <a:r>
              <a:rPr lang="en-US" b="1">
                <a:solidFill>
                  <a:srgbClr val="FFFFFF"/>
                </a:solidFill>
                <a:latin typeface="-apple-system-body"/>
              </a:rPr>
              <a:t>En</a:t>
            </a:r>
            <a:endParaRPr lang="en-US">
              <a:solidFill>
                <a:srgbClr val="FFFFFF"/>
              </a:solidFill>
              <a:latin typeface="-apple-system-body"/>
            </a:endParaRPr>
          </a:p>
        </p:txBody>
      </p:sp>
      <p:sp>
        <p:nvSpPr>
          <p:cNvPr id="9" name="TextBox 8">
            <a:extLst>
              <a:ext uri="{FF2B5EF4-FFF2-40B4-BE49-F238E27FC236}">
                <a16:creationId xmlns:a16="http://schemas.microsoft.com/office/drawing/2014/main" id="{B78A3C32-6608-40E8-460D-ABCD688EE379}"/>
              </a:ext>
            </a:extLst>
          </p:cNvPr>
          <p:cNvSpPr txBox="1"/>
          <p:nvPr/>
        </p:nvSpPr>
        <p:spPr>
          <a:xfrm>
            <a:off x="4968679" y="729349"/>
            <a:ext cx="584551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US" b="1"/>
              <a:t> Problem:  </a:t>
            </a:r>
            <a:r>
              <a:rPr lang="en-US"/>
              <a:t>On a Flight Foods Ltd for, example  include engine noise from the old machines . This noise can make the </a:t>
            </a:r>
            <a:r>
              <a:rPr lang="en-US" err="1"/>
              <a:t>employes</a:t>
            </a:r>
            <a:r>
              <a:rPr lang="en-US"/>
              <a:t> to fell  it difficult  to hear and  understand the  food processing instructions. </a:t>
            </a:r>
            <a:endParaRPr lang="it-IT"/>
          </a:p>
          <a:p>
            <a:pPr marL="285750" indent="-285750" algn="l">
              <a:buFont typeface="Arial" panose="020B0604020202020204" pitchFamily="34" charset="0"/>
              <a:buChar char="•"/>
            </a:pPr>
            <a:endParaRPr lang="it-IT"/>
          </a:p>
          <a:p>
            <a:pPr marL="285750" indent="-285750" algn="l">
              <a:buFont typeface="Arial" panose="020B0604020202020204" pitchFamily="34" charset="0"/>
              <a:buChar char="•"/>
            </a:pPr>
            <a:r>
              <a:rPr lang="en-US" b="1"/>
              <a:t>Theory: </a:t>
            </a:r>
            <a:r>
              <a:rPr lang="en-US"/>
              <a:t>According to Shannon and Weaver's Communication Theory,  Environmental noise and physical infrastructure issues interfere with the communication. Physical infrastructure: This are external factors  refers to the physical systems or equipment used to communicate. </a:t>
            </a:r>
          </a:p>
          <a:p>
            <a:pPr marL="285750" indent="-285750" algn="l">
              <a:buFont typeface="Arial" panose="020B0604020202020204" pitchFamily="34" charset="0"/>
              <a:buChar char="•"/>
            </a:pPr>
            <a:endParaRPr lang="en-US"/>
          </a:p>
          <a:p>
            <a:pPr marL="285750" indent="-285750" algn="l">
              <a:buFont typeface="Arial"/>
              <a:buChar char="•"/>
            </a:pPr>
            <a:r>
              <a:rPr lang="en-US" b="1"/>
              <a:t>Solution:   </a:t>
            </a:r>
            <a:r>
              <a:rPr lang="pt-BR" err="1">
                <a:solidFill>
                  <a:srgbClr val="35403A"/>
                </a:solidFill>
                <a:latin typeface="Aptos Display"/>
              </a:rPr>
              <a:t>Relocate</a:t>
            </a:r>
            <a:r>
              <a:rPr lang="pt-BR">
                <a:solidFill>
                  <a:srgbClr val="35403A"/>
                </a:solidFill>
                <a:latin typeface="Aptos Display"/>
              </a:rPr>
              <a:t> Gary’s </a:t>
            </a:r>
            <a:r>
              <a:rPr lang="pt-BR" err="1">
                <a:solidFill>
                  <a:srgbClr val="35403A"/>
                </a:solidFill>
                <a:latin typeface="Aptos Display"/>
              </a:rPr>
              <a:t>desk</a:t>
            </a:r>
            <a:r>
              <a:rPr lang="pt-BR">
                <a:solidFill>
                  <a:srgbClr val="35403A"/>
                </a:solidFill>
                <a:latin typeface="Aptos Display"/>
              </a:rPr>
              <a:t>/</a:t>
            </a:r>
            <a:r>
              <a:rPr lang="pt-BR" err="1">
                <a:solidFill>
                  <a:srgbClr val="35403A"/>
                </a:solidFill>
                <a:latin typeface="Aptos Display"/>
              </a:rPr>
              <a:t>briefing</a:t>
            </a:r>
            <a:r>
              <a:rPr lang="pt-BR">
                <a:solidFill>
                  <a:srgbClr val="35403A"/>
                </a:solidFill>
                <a:latin typeface="Aptos Display"/>
              </a:rPr>
              <a:t> zone </a:t>
            </a:r>
            <a:r>
              <a:rPr lang="pt-BR" err="1">
                <a:solidFill>
                  <a:srgbClr val="35403A"/>
                </a:solidFill>
                <a:latin typeface="Aptos Display"/>
              </a:rPr>
              <a:t>away</a:t>
            </a:r>
            <a:r>
              <a:rPr lang="pt-BR">
                <a:solidFill>
                  <a:srgbClr val="35403A"/>
                </a:solidFill>
                <a:latin typeface="Aptos Display"/>
              </a:rPr>
              <a:t> from </a:t>
            </a:r>
            <a:r>
              <a:rPr lang="pt-BR" err="1">
                <a:solidFill>
                  <a:srgbClr val="35403A"/>
                </a:solidFill>
                <a:latin typeface="Aptos Display"/>
              </a:rPr>
              <a:t>heavy</a:t>
            </a:r>
            <a:r>
              <a:rPr lang="pt-BR">
                <a:solidFill>
                  <a:srgbClr val="35403A"/>
                </a:solidFill>
                <a:latin typeface="Aptos Display"/>
              </a:rPr>
              <a:t> </a:t>
            </a:r>
            <a:r>
              <a:rPr lang="pt-BR" err="1">
                <a:solidFill>
                  <a:srgbClr val="35403A"/>
                </a:solidFill>
                <a:latin typeface="Aptos Display"/>
              </a:rPr>
              <a:t>machinery</a:t>
            </a:r>
            <a:r>
              <a:rPr lang="pt-BR">
                <a:solidFill>
                  <a:srgbClr val="35403A"/>
                </a:solidFill>
                <a:latin typeface="Aptos Display"/>
              </a:rPr>
              <a:t>; </a:t>
            </a:r>
            <a:r>
              <a:rPr lang="pt-BR" err="1">
                <a:solidFill>
                  <a:srgbClr val="35403A"/>
                </a:solidFill>
                <a:latin typeface="Aptos Display"/>
              </a:rPr>
              <a:t>introduce</a:t>
            </a:r>
            <a:r>
              <a:rPr lang="pt-BR">
                <a:solidFill>
                  <a:srgbClr val="35403A"/>
                </a:solidFill>
                <a:latin typeface="Aptos Display"/>
              </a:rPr>
              <a:t> </a:t>
            </a:r>
            <a:r>
              <a:rPr lang="pt-BR" err="1">
                <a:solidFill>
                  <a:srgbClr val="35403A"/>
                </a:solidFill>
                <a:latin typeface="Aptos Display"/>
              </a:rPr>
              <a:t>ear</a:t>
            </a:r>
            <a:r>
              <a:rPr lang="pt-BR">
                <a:solidFill>
                  <a:srgbClr val="35403A"/>
                </a:solidFill>
                <a:latin typeface="Aptos Display"/>
              </a:rPr>
              <a:t> </a:t>
            </a:r>
            <a:r>
              <a:rPr lang="pt-BR" err="1">
                <a:solidFill>
                  <a:srgbClr val="35403A"/>
                </a:solidFill>
                <a:latin typeface="Aptos Display"/>
              </a:rPr>
              <a:t>defenders</a:t>
            </a:r>
            <a:r>
              <a:rPr lang="pt-BR">
                <a:solidFill>
                  <a:srgbClr val="35403A"/>
                </a:solidFill>
                <a:latin typeface="Aptos Display"/>
              </a:rPr>
              <a:t>. Good </a:t>
            </a:r>
            <a:r>
              <a:rPr lang="pt-BR" err="1">
                <a:solidFill>
                  <a:srgbClr val="35403A"/>
                </a:solidFill>
                <a:latin typeface="Aptos Display"/>
              </a:rPr>
              <a:t>trainning</a:t>
            </a:r>
            <a:r>
              <a:rPr lang="pt-BR">
                <a:solidFill>
                  <a:srgbClr val="35403A"/>
                </a:solidFill>
                <a:latin typeface="Aptos Display"/>
              </a:rPr>
              <a:t>  </a:t>
            </a:r>
            <a:r>
              <a:rPr lang="pt-BR" err="1">
                <a:solidFill>
                  <a:srgbClr val="35403A"/>
                </a:solidFill>
                <a:latin typeface="Aptos Display"/>
              </a:rPr>
              <a:t>induction</a:t>
            </a:r>
            <a:r>
              <a:rPr lang="pt-BR">
                <a:solidFill>
                  <a:srgbClr val="35403A"/>
                </a:solidFill>
                <a:latin typeface="Aptos Display"/>
              </a:rPr>
              <a:t> </a:t>
            </a:r>
            <a:r>
              <a:rPr lang="pt-BR" err="1">
                <a:solidFill>
                  <a:srgbClr val="35403A"/>
                </a:solidFill>
                <a:latin typeface="Aptos Display"/>
              </a:rPr>
              <a:t>before</a:t>
            </a:r>
            <a:r>
              <a:rPr lang="pt-BR">
                <a:solidFill>
                  <a:srgbClr val="35403A"/>
                </a:solidFill>
                <a:latin typeface="Aptos Display"/>
              </a:rPr>
              <a:t> </a:t>
            </a:r>
            <a:r>
              <a:rPr lang="pt-BR" err="1">
                <a:solidFill>
                  <a:srgbClr val="35403A"/>
                </a:solidFill>
                <a:latin typeface="Aptos Display"/>
              </a:rPr>
              <a:t>any</a:t>
            </a:r>
            <a:r>
              <a:rPr lang="pt-BR">
                <a:solidFill>
                  <a:srgbClr val="35403A"/>
                </a:solidFill>
                <a:latin typeface="Aptos Display"/>
              </a:rPr>
              <a:t> </a:t>
            </a:r>
            <a:r>
              <a:rPr lang="pt-BR" err="1">
                <a:solidFill>
                  <a:srgbClr val="35403A"/>
                </a:solidFill>
                <a:latin typeface="Aptos Display"/>
              </a:rPr>
              <a:t>employee</a:t>
            </a:r>
            <a:r>
              <a:rPr lang="pt-BR">
                <a:solidFill>
                  <a:srgbClr val="35403A"/>
                </a:solidFill>
                <a:latin typeface="Aptos Display"/>
              </a:rPr>
              <a:t> </a:t>
            </a:r>
            <a:r>
              <a:rPr lang="pt-BR" err="1">
                <a:solidFill>
                  <a:srgbClr val="35403A"/>
                </a:solidFill>
                <a:latin typeface="Aptos Display"/>
              </a:rPr>
              <a:t>begins</a:t>
            </a:r>
            <a:r>
              <a:rPr lang="pt-BR">
                <a:solidFill>
                  <a:srgbClr val="35403A"/>
                </a:solidFill>
                <a:latin typeface="Aptos Display"/>
              </a:rPr>
              <a:t> work on the production </a:t>
            </a:r>
            <a:r>
              <a:rPr lang="pt-BR" err="1">
                <a:solidFill>
                  <a:srgbClr val="35403A"/>
                </a:solidFill>
                <a:latin typeface="Aptos Display"/>
              </a:rPr>
              <a:t>line</a:t>
            </a:r>
            <a:r>
              <a:rPr lang="pt-BR">
                <a:solidFill>
                  <a:srgbClr val="35403A"/>
                </a:solidFill>
                <a:latin typeface="Aptos Display"/>
              </a:rPr>
              <a:t>. </a:t>
            </a: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621487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2007CD1D-1AE6-F7AC-0068-4E058DD31954}"/>
              </a:ext>
            </a:extLst>
          </p:cNvPr>
          <p:cNvSpPr>
            <a:spLocks noGrp="1"/>
          </p:cNvSpPr>
          <p:nvPr>
            <p:ph type="title"/>
          </p:nvPr>
        </p:nvSpPr>
        <p:spPr>
          <a:xfrm>
            <a:off x="318851" y="636642"/>
            <a:ext cx="4085912" cy="5125673"/>
          </a:xfrm>
        </p:spPr>
        <p:txBody>
          <a:bodyPr/>
          <a:lstStyle/>
          <a:p>
            <a:pPr algn="ctr"/>
            <a:br>
              <a:rPr lang="en-US" sz="3600">
                <a:latin typeface="Walbaum Display"/>
              </a:rPr>
            </a:br>
            <a:br>
              <a:rPr lang="en-US" sz="3600">
                <a:latin typeface="Walbaum Display"/>
              </a:rPr>
            </a:br>
            <a:r>
              <a:rPr lang="en-US" sz="3200" b="1">
                <a:solidFill>
                  <a:schemeClr val="accent2">
                    <a:lumMod val="76000"/>
                  </a:schemeClr>
                </a:solidFill>
                <a:latin typeface="Walbaum Display"/>
              </a:rPr>
              <a:t>Barrier 5:</a:t>
            </a:r>
            <a:br>
              <a:rPr lang="en-US" sz="3200" b="1">
                <a:latin typeface="Walbaum Display"/>
              </a:rPr>
            </a:br>
            <a:r>
              <a:rPr lang="en-US" sz="3200" b="1">
                <a:solidFill>
                  <a:schemeClr val="accent2">
                    <a:lumMod val="76000"/>
                  </a:schemeClr>
                </a:solidFill>
                <a:latin typeface="Walbaum Display"/>
              </a:rPr>
              <a:t> Age &amp; Generational Differences</a:t>
            </a:r>
            <a:r>
              <a:rPr lang="en-US" sz="3600" b="1">
                <a:solidFill>
                  <a:schemeClr val="accent2">
                    <a:lumMod val="76000"/>
                  </a:schemeClr>
                </a:solidFill>
                <a:latin typeface="Walbaum Display"/>
              </a:rPr>
              <a:t> </a:t>
            </a:r>
          </a:p>
        </p:txBody>
      </p:sp>
      <p:sp>
        <p:nvSpPr>
          <p:cNvPr id="15" name="Footer Placeholder 2">
            <a:extLst>
              <a:ext uri="{FF2B5EF4-FFF2-40B4-BE49-F238E27FC236}">
                <a16:creationId xmlns:a16="http://schemas.microsoft.com/office/drawing/2014/main" id="{55BD1F09-82E9-94D9-D4BA-B59971C41973}"/>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CA324C8E-FCAC-8CE8-E15F-B5560DF59495}"/>
              </a:ext>
            </a:extLst>
          </p:cNvPr>
          <p:cNvSpPr>
            <a:spLocks noGrp="1"/>
          </p:cNvSpPr>
          <p:nvPr>
            <p:ph idx="1"/>
          </p:nvPr>
        </p:nvSpPr>
        <p:spPr>
          <a:xfrm>
            <a:off x="5051222" y="529308"/>
            <a:ext cx="6747586" cy="5988949"/>
          </a:xfrm>
        </p:spPr>
        <p:txBody>
          <a:bodyPr vert="horz" lIns="91440" tIns="45720" rIns="91440" bIns="45720" rtlCol="0" anchor="t">
            <a:noAutofit/>
          </a:bodyPr>
          <a:lstStyle/>
          <a:p>
            <a:pPr marL="0" indent="0">
              <a:lnSpc>
                <a:spcPct val="110000"/>
              </a:lnSpc>
              <a:buNone/>
            </a:pPr>
            <a:r>
              <a:rPr lang="pt-BR" b="1">
                <a:latin typeface="Aptos Display"/>
              </a:rPr>
              <a:t> Age &amp; </a:t>
            </a:r>
            <a:r>
              <a:rPr lang="pt-BR" b="1" err="1">
                <a:latin typeface="Aptos Display"/>
              </a:rPr>
              <a:t>Generational</a:t>
            </a:r>
            <a:r>
              <a:rPr lang="pt-BR" b="1">
                <a:latin typeface="Aptos Display"/>
              </a:rPr>
              <a:t> </a:t>
            </a:r>
            <a:r>
              <a:rPr lang="pt-BR" b="1" err="1">
                <a:latin typeface="Aptos Display"/>
              </a:rPr>
              <a:t>Differences</a:t>
            </a:r>
            <a:r>
              <a:rPr lang="pt-BR" b="1">
                <a:latin typeface="Aptos Display"/>
              </a:rPr>
              <a:t> </a:t>
            </a:r>
            <a:r>
              <a:rPr lang="pt-BR">
                <a:latin typeface="Aptos Display"/>
              </a:rPr>
              <a:t>
</a:t>
            </a:r>
            <a:r>
              <a:rPr lang="en-GB" b="1">
                <a:latin typeface="Aptos Display"/>
              </a:rPr>
              <a:t>Problem: </a:t>
            </a:r>
            <a:r>
              <a:rPr lang="pt-BR" err="1">
                <a:latin typeface="Aptos Display"/>
              </a:rPr>
              <a:t>Flight</a:t>
            </a:r>
            <a:r>
              <a:rPr lang="pt-BR">
                <a:latin typeface="Aptos Display"/>
              </a:rPr>
              <a:t> Foods Ltd </a:t>
            </a:r>
            <a:r>
              <a:rPr lang="pt-BR" err="1">
                <a:latin typeface="Aptos Display"/>
              </a:rPr>
              <a:t>employs</a:t>
            </a:r>
            <a:r>
              <a:rPr lang="pt-BR">
                <a:latin typeface="Aptos Display"/>
              </a:rPr>
              <a:t> </a:t>
            </a:r>
            <a:r>
              <a:rPr lang="pt-BR" err="1">
                <a:latin typeface="Aptos Display"/>
              </a:rPr>
              <a:t>workers</a:t>
            </a:r>
            <a:r>
              <a:rPr lang="pt-BR">
                <a:latin typeface="Aptos Display"/>
              </a:rPr>
              <a:t> </a:t>
            </a:r>
            <a:r>
              <a:rPr lang="pt-BR" err="1">
                <a:latin typeface="Aptos Display"/>
              </a:rPr>
              <a:t>spanning</a:t>
            </a:r>
            <a:r>
              <a:rPr lang="pt-BR">
                <a:latin typeface="Aptos Display"/>
              </a:rPr>
              <a:t> </a:t>
            </a:r>
            <a:r>
              <a:rPr lang="pt-BR" err="1">
                <a:latin typeface="Aptos Display"/>
              </a:rPr>
              <a:t>several</a:t>
            </a:r>
            <a:r>
              <a:rPr lang="pt-BR">
                <a:latin typeface="Aptos Display"/>
              </a:rPr>
              <a:t> </a:t>
            </a:r>
            <a:r>
              <a:rPr lang="pt-BR" err="1">
                <a:latin typeface="Aptos Display"/>
              </a:rPr>
              <a:t>generational</a:t>
            </a:r>
            <a:r>
              <a:rPr lang="pt-BR">
                <a:latin typeface="Aptos Display"/>
              </a:rPr>
              <a:t> </a:t>
            </a:r>
            <a:r>
              <a:rPr lang="pt-BR" err="1">
                <a:latin typeface="Aptos Display"/>
              </a:rPr>
              <a:t>cohorts</a:t>
            </a:r>
            <a:r>
              <a:rPr lang="pt-BR">
                <a:latin typeface="Aptos Display"/>
              </a:rPr>
              <a:t>, from </a:t>
            </a:r>
            <a:r>
              <a:rPr lang="pt-BR" err="1">
                <a:latin typeface="Aptos Display"/>
              </a:rPr>
              <a:t>16-year-old</a:t>
            </a:r>
            <a:r>
              <a:rPr lang="pt-BR">
                <a:latin typeface="Aptos Display"/>
              </a:rPr>
              <a:t> </a:t>
            </a:r>
            <a:r>
              <a:rPr lang="pt-BR" err="1">
                <a:latin typeface="Aptos Display"/>
              </a:rPr>
              <a:t>Gen</a:t>
            </a:r>
            <a:r>
              <a:rPr lang="pt-BR">
                <a:latin typeface="Aptos Display"/>
              </a:rPr>
              <a:t> Z </a:t>
            </a:r>
            <a:r>
              <a:rPr lang="pt-BR" err="1">
                <a:latin typeface="Aptos Display"/>
              </a:rPr>
              <a:t>entrants</a:t>
            </a:r>
            <a:r>
              <a:rPr lang="pt-BR">
                <a:latin typeface="Aptos Display"/>
              </a:rPr>
              <a:t> to </a:t>
            </a:r>
            <a:r>
              <a:rPr lang="pt-BR" err="1">
                <a:latin typeface="Aptos Display"/>
              </a:rPr>
              <a:t>60-year-old</a:t>
            </a:r>
            <a:r>
              <a:rPr lang="pt-BR">
                <a:latin typeface="Aptos Display"/>
              </a:rPr>
              <a:t> mature </a:t>
            </a:r>
            <a:r>
              <a:rPr lang="pt-BR" err="1">
                <a:latin typeface="Aptos Display"/>
              </a:rPr>
              <a:t>workers</a:t>
            </a:r>
            <a:r>
              <a:rPr lang="pt-BR">
                <a:latin typeface="Aptos Display"/>
              </a:rPr>
              <a:t>. Gary notes a </a:t>
            </a:r>
            <a:r>
              <a:rPr lang="pt-BR" err="1">
                <a:latin typeface="Aptos Display"/>
              </a:rPr>
              <a:t>sharp</a:t>
            </a:r>
            <a:r>
              <a:rPr lang="pt-BR">
                <a:latin typeface="Aptos Display"/>
              </a:rPr>
              <a:t> </a:t>
            </a:r>
            <a:r>
              <a:rPr lang="pt-BR" err="1">
                <a:latin typeface="Aptos Display"/>
              </a:rPr>
              <a:t>disparity</a:t>
            </a:r>
            <a:r>
              <a:rPr lang="pt-BR">
                <a:latin typeface="Aptos Display"/>
              </a:rPr>
              <a:t> in performance: ‘The </a:t>
            </a:r>
            <a:r>
              <a:rPr lang="pt-BR" err="1">
                <a:latin typeface="Aptos Display"/>
              </a:rPr>
              <a:t>older</a:t>
            </a:r>
            <a:r>
              <a:rPr lang="pt-BR">
                <a:latin typeface="Aptos Display"/>
              </a:rPr>
              <a:t> </a:t>
            </a:r>
            <a:r>
              <a:rPr lang="pt-BR" err="1">
                <a:latin typeface="Aptos Display"/>
              </a:rPr>
              <a:t>ones</a:t>
            </a:r>
            <a:r>
              <a:rPr lang="pt-BR">
                <a:latin typeface="Aptos Display"/>
              </a:rPr>
              <a:t> </a:t>
            </a:r>
            <a:r>
              <a:rPr lang="pt-BR" err="1">
                <a:latin typeface="Aptos Display"/>
              </a:rPr>
              <a:t>seem</a:t>
            </a:r>
            <a:r>
              <a:rPr lang="pt-BR">
                <a:latin typeface="Aptos Display"/>
              </a:rPr>
              <a:t> to </a:t>
            </a:r>
            <a:r>
              <a:rPr lang="pt-BR" err="1">
                <a:latin typeface="Aptos Display"/>
              </a:rPr>
              <a:t>understand</a:t>
            </a:r>
            <a:r>
              <a:rPr lang="pt-BR">
                <a:latin typeface="Aptos Display"/>
              </a:rPr>
              <a:t>, </a:t>
            </a:r>
            <a:r>
              <a:rPr lang="pt-BR" err="1">
                <a:latin typeface="Aptos Display"/>
              </a:rPr>
              <a:t>but</a:t>
            </a:r>
            <a:r>
              <a:rPr lang="pt-BR">
                <a:latin typeface="Aptos Display"/>
              </a:rPr>
              <a:t> the </a:t>
            </a:r>
            <a:r>
              <a:rPr lang="pt-BR" err="1">
                <a:latin typeface="Aptos Display"/>
              </a:rPr>
              <a:t>problem</a:t>
            </a:r>
            <a:r>
              <a:rPr lang="pt-BR">
                <a:latin typeface="Aptos Display"/>
              </a:rPr>
              <a:t> </a:t>
            </a:r>
            <a:r>
              <a:rPr lang="pt-BR" err="1">
                <a:latin typeface="Aptos Display"/>
              </a:rPr>
              <a:t>seems</a:t>
            </a:r>
            <a:r>
              <a:rPr lang="pt-BR">
                <a:latin typeface="Aptos Display"/>
              </a:rPr>
              <a:t> to be with the </a:t>
            </a:r>
            <a:r>
              <a:rPr lang="pt-BR" err="1">
                <a:latin typeface="Aptos Display"/>
              </a:rPr>
              <a:t>younger</a:t>
            </a:r>
            <a:r>
              <a:rPr lang="pt-BR">
                <a:latin typeface="Aptos Display"/>
              </a:rPr>
              <a:t> </a:t>
            </a:r>
            <a:r>
              <a:rPr lang="pt-BR" err="1">
                <a:latin typeface="Aptos Display"/>
              </a:rPr>
              <a:t>ones</a:t>
            </a:r>
            <a:r>
              <a:rPr lang="pt-BR">
                <a:latin typeface="Aptos Display"/>
              </a:rPr>
              <a:t>. It </a:t>
            </a:r>
            <a:r>
              <a:rPr lang="pt-BR" err="1">
                <a:latin typeface="Aptos Display"/>
              </a:rPr>
              <a:t>doesn’t</a:t>
            </a:r>
            <a:r>
              <a:rPr lang="pt-BR">
                <a:latin typeface="Aptos Display"/>
              </a:rPr>
              <a:t> </a:t>
            </a:r>
            <a:r>
              <a:rPr lang="pt-BR" err="1">
                <a:latin typeface="Aptos Display"/>
              </a:rPr>
              <a:t>matter</a:t>
            </a:r>
            <a:r>
              <a:rPr lang="pt-BR">
                <a:latin typeface="Aptos Display"/>
              </a:rPr>
              <a:t> </a:t>
            </a:r>
            <a:r>
              <a:rPr lang="pt-BR" err="1">
                <a:latin typeface="Aptos Display"/>
              </a:rPr>
              <a:t>what</a:t>
            </a:r>
            <a:r>
              <a:rPr lang="pt-BR">
                <a:latin typeface="Aptos Display"/>
              </a:rPr>
              <a:t> I tell </a:t>
            </a:r>
            <a:r>
              <a:rPr lang="pt-BR" err="1">
                <a:latin typeface="Aptos Display"/>
              </a:rPr>
              <a:t>them</a:t>
            </a:r>
            <a:r>
              <a:rPr lang="pt-BR">
                <a:latin typeface="Aptos Display"/>
              </a:rPr>
              <a:t>, </a:t>
            </a:r>
            <a:r>
              <a:rPr lang="pt-BR" err="1">
                <a:latin typeface="Aptos Display"/>
              </a:rPr>
              <a:t>they</a:t>
            </a:r>
            <a:r>
              <a:rPr lang="pt-BR">
                <a:latin typeface="Aptos Display"/>
              </a:rPr>
              <a:t> </a:t>
            </a:r>
            <a:r>
              <a:rPr lang="pt-BR" err="1">
                <a:latin typeface="Aptos Display"/>
              </a:rPr>
              <a:t>seem</a:t>
            </a:r>
            <a:r>
              <a:rPr lang="pt-BR">
                <a:latin typeface="Aptos Display"/>
              </a:rPr>
              <a:t> to do </a:t>
            </a:r>
            <a:r>
              <a:rPr lang="pt-BR" err="1">
                <a:latin typeface="Aptos Display"/>
              </a:rPr>
              <a:t>something</a:t>
            </a:r>
            <a:r>
              <a:rPr lang="pt-BR">
                <a:latin typeface="Aptos Display"/>
              </a:rPr>
              <a:t> else.’ Gary’s </a:t>
            </a:r>
            <a:r>
              <a:rPr lang="pt-BR" err="1">
                <a:latin typeface="Aptos Display"/>
              </a:rPr>
              <a:t>standardized</a:t>
            </a:r>
            <a:r>
              <a:rPr lang="pt-BR">
                <a:latin typeface="Aptos Display"/>
              </a:rPr>
              <a:t> </a:t>
            </a:r>
            <a:r>
              <a:rPr lang="pt-BR" err="1">
                <a:latin typeface="Aptos Display"/>
              </a:rPr>
              <a:t>directive</a:t>
            </a:r>
            <a:r>
              <a:rPr lang="pt-BR">
                <a:latin typeface="Aptos Display"/>
              </a:rPr>
              <a:t> style </a:t>
            </a:r>
            <a:r>
              <a:rPr lang="pt-BR" err="1">
                <a:latin typeface="Aptos Display"/>
              </a:rPr>
              <a:t>fails</a:t>
            </a:r>
            <a:r>
              <a:rPr lang="pt-BR">
                <a:latin typeface="Aptos Display"/>
              </a:rPr>
              <a:t> to </a:t>
            </a:r>
            <a:r>
              <a:rPr lang="pt-BR" err="1">
                <a:latin typeface="Aptos Display"/>
              </a:rPr>
              <a:t>accommodate</a:t>
            </a:r>
            <a:r>
              <a:rPr lang="pt-BR">
                <a:latin typeface="Aptos Display"/>
              </a:rPr>
              <a:t> </a:t>
            </a:r>
            <a:r>
              <a:rPr lang="pt-BR" err="1">
                <a:latin typeface="Aptos Display"/>
              </a:rPr>
              <a:t>these</a:t>
            </a:r>
            <a:r>
              <a:rPr lang="pt-BR">
                <a:latin typeface="Aptos Display"/>
              </a:rPr>
              <a:t> </a:t>
            </a:r>
            <a:r>
              <a:rPr lang="pt-BR" err="1">
                <a:latin typeface="Aptos Display"/>
              </a:rPr>
              <a:t>differing</a:t>
            </a:r>
            <a:r>
              <a:rPr lang="pt-BR">
                <a:latin typeface="Aptos Display"/>
              </a:rPr>
              <a:t> </a:t>
            </a:r>
            <a:r>
              <a:rPr lang="pt-BR" err="1">
                <a:latin typeface="Aptos Display"/>
              </a:rPr>
              <a:t>cognitive</a:t>
            </a:r>
            <a:r>
              <a:rPr lang="pt-BR">
                <a:latin typeface="Aptos Display"/>
              </a:rPr>
              <a:t> styles. </a:t>
            </a:r>
            <a:r>
              <a:rPr lang="pt-BR" err="1">
                <a:latin typeface="Aptos Display"/>
              </a:rPr>
              <a:t>Telling</a:t>
            </a:r>
            <a:r>
              <a:rPr lang="pt-BR">
                <a:latin typeface="Aptos Display"/>
              </a:rPr>
              <a:t> </a:t>
            </a:r>
            <a:r>
              <a:rPr lang="pt-BR" err="1">
                <a:latin typeface="Aptos Display"/>
              </a:rPr>
              <a:t>younger</a:t>
            </a:r>
            <a:r>
              <a:rPr lang="pt-BR">
                <a:latin typeface="Aptos Display"/>
              </a:rPr>
              <a:t> </a:t>
            </a:r>
            <a:r>
              <a:rPr lang="pt-BR" err="1">
                <a:latin typeface="Aptos Display"/>
              </a:rPr>
              <a:t>workers</a:t>
            </a:r>
            <a:r>
              <a:rPr lang="pt-BR">
                <a:latin typeface="Aptos Display"/>
              </a:rPr>
              <a:t> ‘</a:t>
            </a:r>
            <a:r>
              <a:rPr lang="pt-BR" err="1">
                <a:latin typeface="Aptos Display"/>
              </a:rPr>
              <a:t>what</a:t>
            </a:r>
            <a:r>
              <a:rPr lang="pt-BR">
                <a:latin typeface="Aptos Display"/>
              </a:rPr>
              <a:t> to do’ </a:t>
            </a:r>
            <a:r>
              <a:rPr lang="pt-BR" err="1">
                <a:latin typeface="Aptos Display"/>
              </a:rPr>
              <a:t>without</a:t>
            </a:r>
            <a:r>
              <a:rPr lang="pt-BR">
                <a:latin typeface="Aptos Display"/>
              </a:rPr>
              <a:t> </a:t>
            </a:r>
            <a:r>
              <a:rPr lang="pt-BR" err="1">
                <a:latin typeface="Aptos Display"/>
              </a:rPr>
              <a:t>structured</a:t>
            </a:r>
            <a:r>
              <a:rPr lang="pt-BR">
                <a:latin typeface="Aptos Display"/>
              </a:rPr>
              <a:t> visual </a:t>
            </a:r>
            <a:r>
              <a:rPr lang="pt-BR" err="1">
                <a:latin typeface="Aptos Display"/>
              </a:rPr>
              <a:t>demonstrations</a:t>
            </a:r>
            <a:r>
              <a:rPr lang="pt-BR">
                <a:latin typeface="Aptos Display"/>
              </a:rPr>
              <a:t> or digital support </a:t>
            </a:r>
            <a:r>
              <a:rPr lang="pt-BR" err="1">
                <a:latin typeface="Aptos Display"/>
              </a:rPr>
              <a:t>leads</a:t>
            </a:r>
            <a:r>
              <a:rPr lang="pt-BR">
                <a:latin typeface="Aptos Display"/>
              </a:rPr>
              <a:t> to </a:t>
            </a:r>
            <a:r>
              <a:rPr lang="pt-BR" err="1">
                <a:latin typeface="Aptos Display"/>
              </a:rPr>
              <a:t>task</a:t>
            </a:r>
            <a:r>
              <a:rPr lang="pt-BR">
                <a:latin typeface="Aptos Display"/>
              </a:rPr>
              <a:t> </a:t>
            </a:r>
            <a:r>
              <a:rPr lang="pt-BR" err="1">
                <a:latin typeface="Aptos Display"/>
              </a:rPr>
              <a:t>variance</a:t>
            </a:r>
            <a:r>
              <a:rPr lang="pt-BR">
                <a:latin typeface="Aptos Display"/>
              </a:rPr>
              <a:t> and </a:t>
            </a:r>
            <a:r>
              <a:rPr lang="pt-BR" err="1">
                <a:latin typeface="Aptos Display"/>
              </a:rPr>
              <a:t>non-compliance</a:t>
            </a:r>
            <a:r>
              <a:rPr lang="pt-BR">
                <a:latin typeface="Aptos Display"/>
              </a:rPr>
              <a:t>. </a:t>
            </a:r>
            <a:endParaRPr lang="pt-BR">
              <a:solidFill>
                <a:srgbClr val="000000"/>
              </a:solidFill>
              <a:latin typeface="Aptos Display"/>
            </a:endParaRPr>
          </a:p>
          <a:p>
            <a:pPr marL="0" indent="0">
              <a:lnSpc>
                <a:spcPct val="110000"/>
              </a:lnSpc>
              <a:buNone/>
            </a:pPr>
            <a:r>
              <a:rPr lang="pt-BR" b="1">
                <a:latin typeface="Aptos Display"/>
              </a:rPr>
              <a:t>The </a:t>
            </a:r>
            <a:r>
              <a:rPr lang="pt-BR" b="1" err="1">
                <a:latin typeface="Aptos Display"/>
              </a:rPr>
              <a:t>Theory</a:t>
            </a:r>
            <a:r>
              <a:rPr lang="pt-BR" b="1">
                <a:latin typeface="Aptos Display"/>
              </a:rPr>
              <a:t> </a:t>
            </a:r>
            <a:r>
              <a:rPr lang="pt-BR">
                <a:latin typeface="Aptos Display"/>
              </a:rPr>
              <a:t>:  </a:t>
            </a:r>
            <a:r>
              <a:rPr lang="pt-BR" err="1">
                <a:latin typeface="Aptos Display"/>
              </a:rPr>
              <a:t>according</a:t>
            </a:r>
            <a:r>
              <a:rPr lang="pt-BR">
                <a:latin typeface="Aptos Display"/>
              </a:rPr>
              <a:t> to </a:t>
            </a:r>
            <a:r>
              <a:rPr lang="pt-BR" err="1">
                <a:latin typeface="Aptos Display"/>
              </a:rPr>
              <a:t>Schramm</a:t>
            </a:r>
            <a:r>
              <a:rPr lang="pt-BR">
                <a:latin typeface="Aptos Display"/>
              </a:rPr>
              <a:t>  the </a:t>
            </a:r>
            <a:r>
              <a:rPr lang="pt-BR" err="1">
                <a:latin typeface="Aptos Display"/>
              </a:rPr>
              <a:t>success</a:t>
            </a:r>
            <a:r>
              <a:rPr lang="pt-BR">
                <a:latin typeface="Aptos Display"/>
              </a:rPr>
              <a:t> of </a:t>
            </a:r>
            <a:r>
              <a:rPr lang="pt-BR" err="1">
                <a:latin typeface="Aptos Display"/>
              </a:rPr>
              <a:t>communication</a:t>
            </a:r>
            <a:r>
              <a:rPr lang="pt-BR">
                <a:latin typeface="Aptos Display"/>
              </a:rPr>
              <a:t> </a:t>
            </a:r>
            <a:r>
              <a:rPr lang="pt-BR" err="1">
                <a:latin typeface="Aptos Display"/>
              </a:rPr>
              <a:t>also</a:t>
            </a:r>
            <a:r>
              <a:rPr lang="pt-BR">
                <a:latin typeface="Aptos Display"/>
              </a:rPr>
              <a:t> </a:t>
            </a:r>
            <a:r>
              <a:rPr lang="pt-BR" err="1">
                <a:latin typeface="Aptos Display"/>
              </a:rPr>
              <a:t>depends</a:t>
            </a:r>
            <a:r>
              <a:rPr lang="pt-BR">
                <a:latin typeface="Aptos Display"/>
              </a:rPr>
              <a:t> on the </a:t>
            </a:r>
            <a:r>
              <a:rPr lang="pt-BR" err="1">
                <a:latin typeface="Aptos Display"/>
              </a:rPr>
              <a:t>experience</a:t>
            </a:r>
            <a:r>
              <a:rPr lang="pt-BR">
                <a:latin typeface="Aptos Display"/>
              </a:rPr>
              <a:t> of the </a:t>
            </a:r>
            <a:r>
              <a:rPr lang="pt-BR" err="1">
                <a:latin typeface="Aptos Display"/>
              </a:rPr>
              <a:t>participant</a:t>
            </a:r>
            <a:r>
              <a:rPr lang="pt-BR">
                <a:latin typeface="Aptos Display"/>
              </a:rPr>
              <a:t> of </a:t>
            </a:r>
            <a:r>
              <a:rPr lang="pt-BR" err="1">
                <a:latin typeface="Aptos Display"/>
              </a:rPr>
              <a:t>their</a:t>
            </a:r>
            <a:r>
              <a:rPr lang="pt-BR">
                <a:latin typeface="Aptos Display"/>
              </a:rPr>
              <a:t> </a:t>
            </a:r>
            <a:r>
              <a:rPr lang="pt-BR" err="1">
                <a:latin typeface="Aptos Display"/>
              </a:rPr>
              <a:t>life</a:t>
            </a:r>
            <a:r>
              <a:rPr lang="pt-BR">
                <a:latin typeface="Aptos Display"/>
              </a:rPr>
              <a:t>, atitudes and </a:t>
            </a:r>
            <a:r>
              <a:rPr lang="pt-BR" err="1">
                <a:latin typeface="Aptos Display"/>
              </a:rPr>
              <a:t>belifs</a:t>
            </a:r>
            <a:r>
              <a:rPr lang="pt-BR">
                <a:latin typeface="Aptos Display"/>
              </a:rPr>
              <a:t>.
 </a:t>
            </a:r>
            <a:r>
              <a:rPr lang="pt-BR" err="1">
                <a:latin typeface="Aptos Display"/>
              </a:rPr>
              <a:t>Older</a:t>
            </a:r>
            <a:r>
              <a:rPr lang="pt-BR">
                <a:latin typeface="Aptos Display"/>
              </a:rPr>
              <a:t> </a:t>
            </a:r>
            <a:r>
              <a:rPr lang="pt-BR" err="1">
                <a:latin typeface="Aptos Display"/>
              </a:rPr>
              <a:t>workers</a:t>
            </a:r>
            <a:r>
              <a:rPr lang="pt-BR">
                <a:latin typeface="Aptos Display"/>
              </a:rPr>
              <a:t> </a:t>
            </a:r>
            <a:r>
              <a:rPr lang="pt-BR" err="1">
                <a:latin typeface="Aptos Display"/>
              </a:rPr>
              <a:t>may</a:t>
            </a:r>
            <a:r>
              <a:rPr lang="pt-BR">
                <a:latin typeface="Aptos Display"/>
              </a:rPr>
              <a:t> </a:t>
            </a:r>
            <a:r>
              <a:rPr lang="pt-BR" err="1">
                <a:latin typeface="Aptos Display"/>
              </a:rPr>
              <a:t>rely</a:t>
            </a:r>
            <a:r>
              <a:rPr lang="pt-BR">
                <a:latin typeface="Aptos Display"/>
              </a:rPr>
              <a:t> on </a:t>
            </a:r>
            <a:r>
              <a:rPr lang="pt-BR" err="1">
                <a:latin typeface="Aptos Display"/>
              </a:rPr>
              <a:t>observational</a:t>
            </a:r>
            <a:r>
              <a:rPr lang="pt-BR">
                <a:latin typeface="Aptos Display"/>
              </a:rPr>
              <a:t> </a:t>
            </a:r>
            <a:r>
              <a:rPr lang="pt-BR" err="1">
                <a:latin typeface="Aptos Display"/>
              </a:rPr>
              <a:t>learning</a:t>
            </a:r>
            <a:r>
              <a:rPr lang="pt-BR">
                <a:latin typeface="Aptos Display"/>
              </a:rPr>
              <a:t> and </a:t>
            </a:r>
            <a:r>
              <a:rPr lang="pt-BR" err="1">
                <a:latin typeface="Aptos Display"/>
              </a:rPr>
              <a:t>traditional</a:t>
            </a:r>
            <a:r>
              <a:rPr lang="pt-BR">
                <a:latin typeface="Aptos Display"/>
              </a:rPr>
              <a:t> </a:t>
            </a:r>
            <a:r>
              <a:rPr lang="pt-BR" err="1">
                <a:latin typeface="Aptos Display"/>
              </a:rPr>
              <a:t>hierarchical</a:t>
            </a:r>
            <a:r>
              <a:rPr lang="pt-BR">
                <a:latin typeface="Aptos Display"/>
              </a:rPr>
              <a:t> </a:t>
            </a:r>
            <a:r>
              <a:rPr lang="pt-BR" err="1">
                <a:latin typeface="Aptos Display"/>
              </a:rPr>
              <a:t>deference</a:t>
            </a:r>
            <a:r>
              <a:rPr lang="pt-BR">
                <a:latin typeface="Aptos Display"/>
              </a:rPr>
              <a:t>, </a:t>
            </a:r>
            <a:r>
              <a:rPr lang="pt-BR" err="1">
                <a:latin typeface="Aptos Display"/>
              </a:rPr>
              <a:t>enabling</a:t>
            </a:r>
            <a:r>
              <a:rPr lang="pt-BR">
                <a:latin typeface="Aptos Display"/>
              </a:rPr>
              <a:t> </a:t>
            </a:r>
            <a:r>
              <a:rPr lang="pt-BR" err="1">
                <a:latin typeface="Aptos Display"/>
              </a:rPr>
              <a:t>them</a:t>
            </a:r>
            <a:r>
              <a:rPr lang="pt-BR">
                <a:latin typeface="Aptos Display"/>
              </a:rPr>
              <a:t> to </a:t>
            </a:r>
            <a:r>
              <a:rPr lang="pt-BR" err="1">
                <a:latin typeface="Aptos Display"/>
              </a:rPr>
              <a:t>infer</a:t>
            </a:r>
            <a:r>
              <a:rPr lang="pt-BR">
                <a:latin typeface="Aptos Display"/>
              </a:rPr>
              <a:t> Gary’s </a:t>
            </a:r>
            <a:r>
              <a:rPr lang="pt-BR" err="1">
                <a:latin typeface="Aptos Display"/>
              </a:rPr>
              <a:t>intent</a:t>
            </a:r>
            <a:r>
              <a:rPr lang="pt-BR">
                <a:latin typeface="Aptos Display"/>
              </a:rPr>
              <a:t> </a:t>
            </a:r>
            <a:r>
              <a:rPr lang="pt-BR" err="1">
                <a:latin typeface="Aptos Display"/>
              </a:rPr>
              <a:t>despite</a:t>
            </a:r>
            <a:r>
              <a:rPr lang="pt-BR">
                <a:latin typeface="Aptos Display"/>
              </a:rPr>
              <a:t> </a:t>
            </a:r>
            <a:r>
              <a:rPr lang="pt-BR" err="1">
                <a:latin typeface="Aptos Display"/>
              </a:rPr>
              <a:t>language</a:t>
            </a:r>
            <a:r>
              <a:rPr lang="pt-BR">
                <a:latin typeface="Aptos Display"/>
              </a:rPr>
              <a:t> </a:t>
            </a:r>
            <a:r>
              <a:rPr lang="pt-BR" err="1">
                <a:latin typeface="Aptos Display"/>
              </a:rPr>
              <a:t>gaps</a:t>
            </a:r>
            <a:r>
              <a:rPr lang="pt-BR">
                <a:latin typeface="Aptos Display"/>
              </a:rPr>
              <a:t>. In </a:t>
            </a:r>
            <a:r>
              <a:rPr lang="pt-BR" err="1">
                <a:latin typeface="Aptos Display"/>
              </a:rPr>
              <a:t>contrast</a:t>
            </a:r>
            <a:r>
              <a:rPr lang="pt-BR">
                <a:latin typeface="Aptos Display"/>
              </a:rPr>
              <a:t>, </a:t>
            </a:r>
            <a:r>
              <a:rPr lang="pt-BR" err="1">
                <a:latin typeface="Aptos Display"/>
              </a:rPr>
              <a:t>younger</a:t>
            </a:r>
            <a:r>
              <a:rPr lang="pt-BR">
                <a:latin typeface="Aptos Display"/>
              </a:rPr>
              <a:t> </a:t>
            </a:r>
            <a:r>
              <a:rPr lang="pt-BR" err="1">
                <a:latin typeface="Aptos Display"/>
              </a:rPr>
              <a:t>workers</a:t>
            </a:r>
            <a:r>
              <a:rPr lang="pt-BR">
                <a:latin typeface="Aptos Display"/>
              </a:rPr>
              <a:t> (</a:t>
            </a:r>
            <a:r>
              <a:rPr lang="pt-BR" err="1">
                <a:latin typeface="Aptos Display"/>
              </a:rPr>
              <a:t>Gen</a:t>
            </a:r>
            <a:r>
              <a:rPr lang="pt-BR">
                <a:latin typeface="Aptos Display"/>
              </a:rPr>
              <a:t> Z / </a:t>
            </a:r>
            <a:r>
              <a:rPr lang="pt-BR" err="1">
                <a:latin typeface="Aptos Display"/>
              </a:rPr>
              <a:t>younger</a:t>
            </a:r>
            <a:r>
              <a:rPr lang="pt-BR">
                <a:latin typeface="Aptos Display"/>
              </a:rPr>
              <a:t> </a:t>
            </a:r>
            <a:r>
              <a:rPr lang="pt-BR" err="1">
                <a:latin typeface="Aptos Display"/>
              </a:rPr>
              <a:t>Millennials</a:t>
            </a:r>
            <a:r>
              <a:rPr lang="pt-BR">
                <a:latin typeface="Aptos Display"/>
              </a:rPr>
              <a:t>) </a:t>
            </a:r>
            <a:r>
              <a:rPr lang="pt-BR" err="1">
                <a:latin typeface="Aptos Display"/>
              </a:rPr>
              <a:t>typically</a:t>
            </a:r>
            <a:r>
              <a:rPr lang="pt-BR">
                <a:latin typeface="Aptos Display"/>
              </a:rPr>
              <a:t> </a:t>
            </a:r>
            <a:r>
              <a:rPr lang="pt-BR" err="1">
                <a:latin typeface="Aptos Display"/>
              </a:rPr>
              <a:t>require</a:t>
            </a:r>
            <a:r>
              <a:rPr lang="pt-BR">
                <a:latin typeface="Aptos Display"/>
              </a:rPr>
              <a:t> visual, </a:t>
            </a:r>
            <a:r>
              <a:rPr lang="pt-BR" err="1">
                <a:latin typeface="Aptos Display"/>
              </a:rPr>
              <a:t>interactive</a:t>
            </a:r>
            <a:r>
              <a:rPr lang="pt-BR">
                <a:latin typeface="Aptos Display"/>
              </a:rPr>
              <a:t>, </a:t>
            </a:r>
            <a:r>
              <a:rPr lang="pt-BR" err="1">
                <a:latin typeface="Aptos Display"/>
              </a:rPr>
              <a:t>micro-learning</a:t>
            </a:r>
            <a:r>
              <a:rPr lang="pt-BR">
                <a:latin typeface="Aptos Display"/>
              </a:rPr>
              <a:t> </a:t>
            </a:r>
            <a:r>
              <a:rPr lang="pt-BR" err="1">
                <a:latin typeface="Aptos Display"/>
              </a:rPr>
              <a:t>approaches</a:t>
            </a:r>
            <a:r>
              <a:rPr lang="pt-BR">
                <a:latin typeface="Aptos Display"/>
              </a:rPr>
              <a:t> and </a:t>
            </a:r>
            <a:r>
              <a:rPr lang="pt-BR" err="1">
                <a:latin typeface="Aptos Display"/>
              </a:rPr>
              <a:t>clear</a:t>
            </a:r>
            <a:r>
              <a:rPr lang="pt-BR">
                <a:latin typeface="Aptos Display"/>
              </a:rPr>
              <a:t> contextual ‘</a:t>
            </a:r>
            <a:r>
              <a:rPr lang="pt-BR" err="1">
                <a:latin typeface="Aptos Display"/>
              </a:rPr>
              <a:t>why</a:t>
            </a:r>
            <a:r>
              <a:rPr lang="pt-BR">
                <a:latin typeface="Aptos Display"/>
              </a:rPr>
              <a:t>’ </a:t>
            </a:r>
            <a:r>
              <a:rPr lang="pt-BR" err="1">
                <a:latin typeface="Aptos Display"/>
              </a:rPr>
              <a:t>explanations</a:t>
            </a:r>
            <a:r>
              <a:rPr lang="pt-BR">
                <a:latin typeface="Aptos Display"/>
              </a:rPr>
              <a:t> </a:t>
            </a:r>
            <a:r>
              <a:rPr lang="pt-BR" err="1">
                <a:latin typeface="Aptos Display"/>
              </a:rPr>
              <a:t>rather</a:t>
            </a:r>
            <a:r>
              <a:rPr lang="pt-BR">
                <a:latin typeface="Aptos Display"/>
              </a:rPr>
              <a:t> </a:t>
            </a:r>
            <a:r>
              <a:rPr lang="pt-BR" err="1">
                <a:latin typeface="Aptos Display"/>
              </a:rPr>
              <a:t>than</a:t>
            </a:r>
            <a:r>
              <a:rPr lang="pt-BR">
                <a:latin typeface="Aptos Display"/>
              </a:rPr>
              <a:t> </a:t>
            </a:r>
            <a:r>
              <a:rPr lang="pt-BR" err="1">
                <a:latin typeface="Aptos Display"/>
              </a:rPr>
              <a:t>directive</a:t>
            </a:r>
            <a:r>
              <a:rPr lang="pt-BR">
                <a:latin typeface="Aptos Display"/>
              </a:rPr>
              <a:t> </a:t>
            </a:r>
            <a:r>
              <a:rPr lang="pt-BR" err="1">
                <a:latin typeface="Aptos Display"/>
              </a:rPr>
              <a:t>shouting</a:t>
            </a:r>
            <a:r>
              <a:rPr lang="pt-BR">
                <a:latin typeface="Aptos Display"/>
              </a:rPr>
              <a:t>. </a:t>
            </a:r>
          </a:p>
          <a:p>
            <a:pPr marL="0" indent="0">
              <a:lnSpc>
                <a:spcPct val="110000"/>
              </a:lnSpc>
              <a:buNone/>
            </a:pPr>
            <a:r>
              <a:rPr lang="pt-BR" b="1">
                <a:latin typeface="Aptos Display"/>
              </a:rPr>
              <a:t>The </a:t>
            </a:r>
            <a:r>
              <a:rPr lang="pt-BR" b="1" err="1">
                <a:latin typeface="Aptos Display"/>
              </a:rPr>
              <a:t>solution</a:t>
            </a:r>
            <a:r>
              <a:rPr lang="pt-BR">
                <a:latin typeface="Aptos Display"/>
              </a:rPr>
              <a:t>: </a:t>
            </a:r>
            <a:r>
              <a:rPr lang="pt-BR" err="1">
                <a:latin typeface="Aptos Display"/>
              </a:rPr>
              <a:t>Implement</a:t>
            </a:r>
            <a:r>
              <a:rPr lang="pt-BR">
                <a:latin typeface="Aptos Display"/>
              </a:rPr>
              <a:t> </a:t>
            </a:r>
            <a:r>
              <a:rPr lang="pt-BR" err="1">
                <a:latin typeface="Aptos Display"/>
              </a:rPr>
              <a:t>peer</a:t>
            </a:r>
            <a:r>
              <a:rPr lang="pt-BR">
                <a:latin typeface="Aptos Display"/>
              </a:rPr>
              <a:t> </a:t>
            </a:r>
            <a:r>
              <a:rPr lang="pt-BR" err="1">
                <a:latin typeface="Aptos Display"/>
              </a:rPr>
              <a:t>pairing</a:t>
            </a:r>
            <a:r>
              <a:rPr lang="pt-BR">
                <a:latin typeface="Aptos Display"/>
              </a:rPr>
              <a:t> (</a:t>
            </a:r>
            <a:r>
              <a:rPr lang="pt-BR" err="1">
                <a:latin typeface="Aptos Display"/>
              </a:rPr>
              <a:t>pairing</a:t>
            </a:r>
            <a:r>
              <a:rPr lang="pt-BR">
                <a:latin typeface="Aptos Display"/>
              </a:rPr>
              <a:t> </a:t>
            </a:r>
            <a:r>
              <a:rPr lang="pt-BR" err="1">
                <a:latin typeface="Aptos Display"/>
              </a:rPr>
              <a:t>older</a:t>
            </a:r>
            <a:r>
              <a:rPr lang="pt-BR">
                <a:latin typeface="Aptos Display"/>
              </a:rPr>
              <a:t> </a:t>
            </a:r>
            <a:r>
              <a:rPr lang="pt-BR" err="1">
                <a:latin typeface="Aptos Display"/>
              </a:rPr>
              <a:t>experienced</a:t>
            </a:r>
            <a:r>
              <a:rPr lang="pt-BR">
                <a:latin typeface="Aptos Display"/>
              </a:rPr>
              <a:t> </a:t>
            </a:r>
            <a:r>
              <a:rPr lang="pt-BR" err="1">
                <a:latin typeface="Aptos Display"/>
              </a:rPr>
              <a:t>staff</a:t>
            </a:r>
            <a:r>
              <a:rPr lang="pt-BR">
                <a:latin typeface="Aptos Display"/>
              </a:rPr>
              <a:t> with </a:t>
            </a:r>
            <a:r>
              <a:rPr lang="pt-BR" err="1">
                <a:latin typeface="Aptos Display"/>
              </a:rPr>
              <a:t>younger</a:t>
            </a:r>
            <a:r>
              <a:rPr lang="pt-BR">
                <a:latin typeface="Aptos Display"/>
              </a:rPr>
              <a:t> </a:t>
            </a:r>
            <a:r>
              <a:rPr lang="pt-BR" err="1">
                <a:latin typeface="Aptos Display"/>
              </a:rPr>
              <a:t>recruits</a:t>
            </a:r>
            <a:r>
              <a:rPr lang="pt-BR">
                <a:latin typeface="Aptos Display"/>
              </a:rPr>
              <a:t>). Make a  </a:t>
            </a:r>
            <a:r>
              <a:rPr lang="pt-BR" err="1">
                <a:latin typeface="Aptos Display"/>
              </a:rPr>
              <a:t>multilingual</a:t>
            </a:r>
            <a:r>
              <a:rPr lang="pt-BR">
                <a:latin typeface="Aptos Display"/>
              </a:rPr>
              <a:t> Food </a:t>
            </a:r>
            <a:r>
              <a:rPr lang="pt-BR" err="1">
                <a:latin typeface="Aptos Display"/>
              </a:rPr>
              <a:t>Hygiene</a:t>
            </a:r>
            <a:r>
              <a:rPr lang="pt-BR">
                <a:latin typeface="Aptos Display"/>
              </a:rPr>
              <a:t> </a:t>
            </a:r>
            <a:r>
              <a:rPr lang="pt-BR" err="1">
                <a:latin typeface="Aptos Display"/>
              </a:rPr>
              <a:t>Induction</a:t>
            </a:r>
            <a:r>
              <a:rPr lang="pt-BR">
                <a:latin typeface="Aptos Display"/>
              </a:rPr>
              <a:t> </a:t>
            </a:r>
            <a:r>
              <a:rPr lang="pt-BR" err="1">
                <a:latin typeface="Aptos Display"/>
              </a:rPr>
              <a:t>before</a:t>
            </a:r>
            <a:r>
              <a:rPr lang="pt-BR">
                <a:latin typeface="Aptos Display"/>
              </a:rPr>
              <a:t> </a:t>
            </a:r>
            <a:r>
              <a:rPr lang="pt-BR" err="1">
                <a:latin typeface="Aptos Display"/>
              </a:rPr>
              <a:t>any</a:t>
            </a:r>
            <a:r>
              <a:rPr lang="pt-BR">
                <a:latin typeface="Aptos Display"/>
              </a:rPr>
              <a:t> </a:t>
            </a:r>
            <a:r>
              <a:rPr lang="pt-BR" err="1">
                <a:latin typeface="Aptos Display"/>
              </a:rPr>
              <a:t>employee</a:t>
            </a:r>
            <a:r>
              <a:rPr lang="pt-BR">
                <a:latin typeface="Aptos Display"/>
              </a:rPr>
              <a:t> </a:t>
            </a:r>
            <a:r>
              <a:rPr lang="pt-BR" err="1">
                <a:latin typeface="Aptos Display"/>
              </a:rPr>
              <a:t>begins</a:t>
            </a:r>
            <a:r>
              <a:rPr lang="pt-BR">
                <a:latin typeface="Aptos Display"/>
              </a:rPr>
              <a:t> work on the production </a:t>
            </a:r>
            <a:r>
              <a:rPr lang="pt-BR" err="1">
                <a:latin typeface="Aptos Display"/>
              </a:rPr>
              <a:t>line</a:t>
            </a:r>
            <a:r>
              <a:rPr lang="pt-BR">
                <a:latin typeface="Aptos Display"/>
              </a:rPr>
              <a:t>. </a:t>
            </a:r>
          </a:p>
          <a:p>
            <a:pPr marL="0" indent="0">
              <a:lnSpc>
                <a:spcPct val="110000"/>
              </a:lnSpc>
              <a:buNone/>
            </a:pPr>
            <a:r>
              <a:rPr lang="pt-BR">
                <a:latin typeface="Aptos Display"/>
              </a:rPr>
              <a:t>
</a:t>
            </a:r>
          </a:p>
        </p:txBody>
      </p:sp>
      <p:sp>
        <p:nvSpPr>
          <p:cNvPr id="17" name="Date Placeholder 4">
            <a:extLst>
              <a:ext uri="{FF2B5EF4-FFF2-40B4-BE49-F238E27FC236}">
                <a16:creationId xmlns:a16="http://schemas.microsoft.com/office/drawing/2014/main" id="{B390990A-F89A-F1A6-C629-C681221EFF4B}"/>
              </a:ext>
            </a:extLst>
          </p:cNvPr>
          <p:cNvSpPr>
            <a:spLocks noGrp="1"/>
          </p:cNvSpPr>
          <p:nvPr>
            <p:ph type="dt" sz="half" idx="10"/>
          </p:nvPr>
        </p:nvSpPr>
        <p:spPr/>
        <p:txBody>
          <a:bodyPr/>
          <a:lstStyle/>
          <a:p>
            <a:pPr>
              <a:spcAft>
                <a:spcPts val="600"/>
              </a:spcAft>
            </a:pPr>
            <a:fld id="{31078299-0BED-4456-8F05-CC4F1D08F943}" type="datetime1">
              <a:rPr lang="en-US" smtClean="0"/>
              <a:pPr>
                <a:spcAft>
                  <a:spcPts val="600"/>
                </a:spcAft>
              </a:pPr>
              <a:t>8/8/2026</a:t>
            </a:fld>
            <a:endParaRPr lang="en-US"/>
          </a:p>
        </p:txBody>
      </p:sp>
      <p:sp>
        <p:nvSpPr>
          <p:cNvPr id="19" name="Slide Number Placeholder 5">
            <a:extLst>
              <a:ext uri="{FF2B5EF4-FFF2-40B4-BE49-F238E27FC236}">
                <a16:creationId xmlns:a16="http://schemas.microsoft.com/office/drawing/2014/main" id="{A321D77A-593D-63D7-2058-394EAA5B9E0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8</a:t>
            </a:fld>
            <a:endParaRPr lang="en-US"/>
          </a:p>
        </p:txBody>
      </p:sp>
    </p:spTree>
    <p:extLst>
      <p:ext uri="{BB962C8B-B14F-4D97-AF65-F5344CB8AC3E}">
        <p14:creationId xmlns:p14="http://schemas.microsoft.com/office/powerpoint/2010/main" val="1967822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nchor="t">
            <a:normAutofit/>
          </a:bodyPr>
          <a:lstStyle/>
          <a:p>
            <a:pPr algn="ctr"/>
            <a:br>
              <a:rPr lang="en-GB" sz="4000" b="1">
                <a:solidFill>
                  <a:schemeClr val="accent2">
                    <a:lumMod val="76000"/>
                  </a:schemeClr>
                </a:solidFill>
              </a:rPr>
            </a:br>
            <a:br>
              <a:rPr lang="en-GB" sz="4000" b="1">
                <a:solidFill>
                  <a:schemeClr val="accent2">
                    <a:lumMod val="76000"/>
                  </a:schemeClr>
                </a:solidFill>
              </a:rPr>
            </a:br>
            <a:br>
              <a:rPr lang="en-GB" sz="4000" b="1">
                <a:solidFill>
                  <a:schemeClr val="accent2">
                    <a:lumMod val="76000"/>
                  </a:schemeClr>
                </a:solidFill>
              </a:rPr>
            </a:br>
            <a:r>
              <a:rPr lang="en-GB" sz="4000" b="1">
                <a:solidFill>
                  <a:schemeClr val="accent2">
                    <a:lumMod val="76000"/>
                  </a:schemeClr>
                </a:solidFill>
              </a:rPr>
              <a:t> CONCLUSION</a:t>
            </a:r>
            <a:endParaRPr lang="en-US">
              <a:solidFill>
                <a:schemeClr val="accent2">
                  <a:lumMod val="76000"/>
                </a:schemeClr>
              </a:solidFill>
            </a:endParaRPr>
          </a:p>
        </p:txBody>
      </p:sp>
      <p:sp>
        <p:nvSpPr>
          <p:cNvPr id="16" name="Footer Placeholder 3">
            <a:extLst>
              <a:ext uri="{FF2B5EF4-FFF2-40B4-BE49-F238E27FC236}">
                <a16:creationId xmlns:a16="http://schemas.microsoft.com/office/drawing/2014/main" id="{39ABEBA3-1D9E-9257-EFF5-3F0B3008CF92}"/>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a:xfrm>
            <a:off x="4930921" y="896838"/>
            <a:ext cx="6867887" cy="5647640"/>
          </a:xfrm>
        </p:spPr>
        <p:txBody>
          <a:bodyPr vert="horz" lIns="91440" tIns="45720" rIns="91440" bIns="45720" rtlCol="0" anchor="t">
            <a:normAutofit/>
          </a:bodyPr>
          <a:lstStyle/>
          <a:p>
            <a:pPr algn="just"/>
            <a:r>
              <a:rPr lang="pt-BR" sz="1800" err="1">
                <a:latin typeface="Aptos Display"/>
              </a:rPr>
              <a:t>Fundamentally</a:t>
            </a:r>
            <a:r>
              <a:rPr lang="pt-BR" sz="1800">
                <a:latin typeface="Aptos Display"/>
              </a:rPr>
              <a:t> a </a:t>
            </a:r>
            <a:r>
              <a:rPr lang="pt-BR" sz="1800" err="1">
                <a:latin typeface="Aptos Display"/>
              </a:rPr>
              <a:t>failure</a:t>
            </a:r>
            <a:r>
              <a:rPr lang="pt-BR" sz="1800">
                <a:latin typeface="Aptos Display"/>
              </a:rPr>
              <a:t> of </a:t>
            </a:r>
            <a:r>
              <a:rPr lang="pt-BR" sz="1800" err="1">
                <a:latin typeface="Aptos Display"/>
              </a:rPr>
              <a:t>organizational</a:t>
            </a:r>
            <a:r>
              <a:rPr lang="pt-BR" sz="1800">
                <a:latin typeface="Aptos Display"/>
              </a:rPr>
              <a:t> </a:t>
            </a:r>
            <a:r>
              <a:rPr lang="pt-BR" sz="1800" err="1">
                <a:latin typeface="Aptos Display"/>
              </a:rPr>
              <a:t>communication</a:t>
            </a:r>
            <a:r>
              <a:rPr lang="pt-BR" sz="1800">
                <a:latin typeface="Aptos Display"/>
              </a:rPr>
              <a:t>, </a:t>
            </a:r>
            <a:r>
              <a:rPr lang="pt-BR" sz="1800" err="1">
                <a:latin typeface="Aptos Display"/>
              </a:rPr>
              <a:t>managerial</a:t>
            </a:r>
            <a:r>
              <a:rPr lang="pt-BR" sz="1800">
                <a:latin typeface="Aptos Display"/>
              </a:rPr>
              <a:t> </a:t>
            </a:r>
            <a:r>
              <a:rPr lang="pt-BR" sz="1800" err="1">
                <a:latin typeface="Aptos Display"/>
              </a:rPr>
              <a:t>leadership</a:t>
            </a:r>
            <a:r>
              <a:rPr lang="pt-BR" sz="1800">
                <a:latin typeface="Aptos Display"/>
              </a:rPr>
              <a:t>, and </a:t>
            </a:r>
            <a:r>
              <a:rPr lang="pt-BR" sz="1800" err="1">
                <a:latin typeface="Aptos Display"/>
              </a:rPr>
              <a:t>alignment</a:t>
            </a:r>
            <a:r>
              <a:rPr lang="pt-BR" sz="1800">
                <a:latin typeface="Aptos Display"/>
              </a:rPr>
              <a:t> with </a:t>
            </a:r>
            <a:r>
              <a:rPr lang="pt-BR" sz="1800" err="1">
                <a:latin typeface="Aptos Display"/>
              </a:rPr>
              <a:t>workforce</a:t>
            </a:r>
            <a:r>
              <a:rPr lang="pt-BR" sz="1800">
                <a:latin typeface="Aptos Display"/>
              </a:rPr>
              <a:t> </a:t>
            </a:r>
            <a:r>
              <a:rPr lang="pt-BR" sz="1800" err="1">
                <a:latin typeface="Aptos Display"/>
              </a:rPr>
              <a:t>diversity</a:t>
            </a:r>
            <a:r>
              <a:rPr lang="pt-BR" sz="1800">
                <a:latin typeface="Aptos Display"/>
              </a:rPr>
              <a:t>. By </a:t>
            </a:r>
            <a:r>
              <a:rPr lang="pt-BR" sz="1800" err="1">
                <a:latin typeface="Aptos Display"/>
              </a:rPr>
              <a:t>diagnosing</a:t>
            </a:r>
            <a:r>
              <a:rPr lang="pt-BR" sz="1800">
                <a:latin typeface="Aptos Display"/>
              </a:rPr>
              <a:t> </a:t>
            </a:r>
            <a:r>
              <a:rPr lang="pt-BR" sz="1800" err="1">
                <a:latin typeface="Aptos Display"/>
              </a:rPr>
              <a:t>these</a:t>
            </a:r>
            <a:r>
              <a:rPr lang="pt-BR" sz="1800">
                <a:latin typeface="Aptos Display"/>
              </a:rPr>
              <a:t> </a:t>
            </a:r>
            <a:r>
              <a:rPr lang="pt-BR" sz="1800" err="1">
                <a:latin typeface="Aptos Display"/>
              </a:rPr>
              <a:t>breakdowns</a:t>
            </a:r>
            <a:r>
              <a:rPr lang="pt-BR" sz="1800">
                <a:latin typeface="Aptos Display"/>
              </a:rPr>
              <a:t> </a:t>
            </a:r>
            <a:r>
              <a:rPr lang="pt-BR" sz="1800" err="1">
                <a:latin typeface="Aptos Display"/>
              </a:rPr>
              <a:t>through</a:t>
            </a:r>
            <a:r>
              <a:rPr lang="pt-BR" sz="1800">
                <a:latin typeface="Aptos Display"/>
              </a:rPr>
              <a:t> </a:t>
            </a:r>
            <a:r>
              <a:rPr lang="pt-BR" sz="1800" err="1">
                <a:latin typeface="Aptos Display"/>
              </a:rPr>
              <a:t>established</a:t>
            </a:r>
            <a:r>
              <a:rPr lang="pt-BR" sz="1800">
                <a:latin typeface="Aptos Display"/>
              </a:rPr>
              <a:t> </a:t>
            </a:r>
            <a:r>
              <a:rPr lang="pt-BR" sz="1800" err="1">
                <a:latin typeface="Aptos Display"/>
              </a:rPr>
              <a:t>theoretical</a:t>
            </a:r>
            <a:r>
              <a:rPr lang="pt-BR" sz="1800">
                <a:latin typeface="Aptos Display"/>
              </a:rPr>
              <a:t> frameworks—Shannon and Weaver (1949), </a:t>
            </a:r>
            <a:r>
              <a:rPr lang="pt-BR" sz="1800" err="1">
                <a:latin typeface="Aptos Display"/>
              </a:rPr>
              <a:t>Schramm</a:t>
            </a:r>
            <a:r>
              <a:rPr lang="pt-BR" sz="1800">
                <a:latin typeface="Aptos Display"/>
              </a:rPr>
              <a:t> (1954), </a:t>
            </a:r>
            <a:r>
              <a:rPr lang="pt-BR" sz="1800" err="1">
                <a:latin typeface="Aptos Display"/>
              </a:rPr>
              <a:t>Berlo</a:t>
            </a:r>
            <a:r>
              <a:rPr lang="pt-BR" sz="1800">
                <a:latin typeface="Aptos Display"/>
              </a:rPr>
              <a:t> (1960), — this </a:t>
            </a:r>
            <a:r>
              <a:rPr lang="pt-BR" sz="1800" err="1">
                <a:latin typeface="Aptos Display"/>
              </a:rPr>
              <a:t>report</a:t>
            </a:r>
            <a:r>
              <a:rPr lang="pt-BR" sz="1800">
                <a:latin typeface="Aptos Display"/>
              </a:rPr>
              <a:t> </a:t>
            </a:r>
            <a:r>
              <a:rPr lang="pt-BR" sz="1800" err="1">
                <a:latin typeface="Aptos Display"/>
              </a:rPr>
              <a:t>demonstrates</a:t>
            </a:r>
            <a:r>
              <a:rPr lang="pt-BR" sz="1800">
                <a:latin typeface="Aptos Display"/>
              </a:rPr>
              <a:t> that static, one-way verbal and </a:t>
            </a:r>
            <a:r>
              <a:rPr lang="pt-BR" sz="1800" err="1">
                <a:latin typeface="Aptos Display"/>
              </a:rPr>
              <a:t>written</a:t>
            </a:r>
            <a:r>
              <a:rPr lang="pt-BR" sz="1800">
                <a:latin typeface="Aptos Display"/>
              </a:rPr>
              <a:t> </a:t>
            </a:r>
            <a:r>
              <a:rPr lang="pt-BR" sz="1800" err="1">
                <a:latin typeface="Aptos Display"/>
              </a:rPr>
              <a:t>communication</a:t>
            </a:r>
            <a:r>
              <a:rPr lang="pt-BR" sz="1800">
                <a:latin typeface="Aptos Display"/>
              </a:rPr>
              <a:t> is </a:t>
            </a:r>
            <a:r>
              <a:rPr lang="pt-BR" sz="1800" err="1">
                <a:latin typeface="Aptos Display"/>
              </a:rPr>
              <a:t>wholly</a:t>
            </a:r>
            <a:r>
              <a:rPr lang="pt-BR" sz="1800">
                <a:latin typeface="Aptos Display"/>
              </a:rPr>
              <a:t> </a:t>
            </a:r>
            <a:r>
              <a:rPr lang="pt-BR" sz="1800" err="1">
                <a:latin typeface="Aptos Display"/>
              </a:rPr>
              <a:t>inadequate</a:t>
            </a:r>
            <a:r>
              <a:rPr lang="pt-BR" sz="1800">
                <a:latin typeface="Aptos Display"/>
              </a:rPr>
              <a:t> in a </a:t>
            </a:r>
            <a:r>
              <a:rPr lang="pt-BR" sz="1800" err="1">
                <a:latin typeface="Aptos Display"/>
              </a:rPr>
              <a:t>high-noise</a:t>
            </a:r>
            <a:r>
              <a:rPr lang="pt-BR" sz="1800">
                <a:latin typeface="Aptos Display"/>
              </a:rPr>
              <a:t>, multi-cultural, </a:t>
            </a:r>
            <a:r>
              <a:rPr lang="pt-BR" sz="1800" err="1">
                <a:latin typeface="Aptos Display"/>
              </a:rPr>
              <a:t>multi-generational</a:t>
            </a:r>
            <a:r>
              <a:rPr lang="pt-BR" sz="1800">
                <a:latin typeface="Aptos Display"/>
              </a:rPr>
              <a:t> </a:t>
            </a:r>
            <a:r>
              <a:rPr lang="pt-BR" sz="1800" err="1">
                <a:latin typeface="Aptos Display"/>
              </a:rPr>
              <a:t>factory</a:t>
            </a:r>
            <a:r>
              <a:rPr lang="pt-BR" sz="1800">
                <a:latin typeface="Aptos Display"/>
              </a:rPr>
              <a:t> environment.</a:t>
            </a:r>
            <a:endParaRPr lang="en-GB" sz="1800">
              <a:latin typeface="Aptos Display"/>
            </a:endParaRPr>
          </a:p>
          <a:p>
            <a:pPr algn="just"/>
            <a:r>
              <a:rPr lang="pt-BR" sz="1800" err="1">
                <a:latin typeface="Aptos Display"/>
              </a:rPr>
              <a:t>Implementing</a:t>
            </a:r>
            <a:r>
              <a:rPr lang="pt-BR" sz="1800">
                <a:latin typeface="Aptos Display"/>
              </a:rPr>
              <a:t> pre-job </a:t>
            </a:r>
            <a:r>
              <a:rPr lang="pt-BR" sz="1800" err="1">
                <a:latin typeface="Aptos Display"/>
              </a:rPr>
              <a:t>hygiene</a:t>
            </a:r>
            <a:r>
              <a:rPr lang="pt-BR" sz="1800">
                <a:latin typeface="Aptos Display"/>
              </a:rPr>
              <a:t> training, visual pictorial SOPs, </a:t>
            </a:r>
            <a:r>
              <a:rPr lang="pt-BR" sz="1800" err="1">
                <a:latin typeface="Aptos Display"/>
              </a:rPr>
              <a:t>bilingual</a:t>
            </a:r>
            <a:r>
              <a:rPr lang="pt-BR" sz="1800">
                <a:latin typeface="Aptos Display"/>
              </a:rPr>
              <a:t> </a:t>
            </a:r>
            <a:r>
              <a:rPr lang="pt-BR" sz="1800" err="1">
                <a:latin typeface="Aptos Display"/>
              </a:rPr>
              <a:t>shift</a:t>
            </a:r>
            <a:r>
              <a:rPr lang="pt-BR" sz="1800">
                <a:latin typeface="Aptos Display"/>
              </a:rPr>
              <a:t> </a:t>
            </a:r>
            <a:r>
              <a:rPr lang="pt-BR" sz="1800" err="1">
                <a:latin typeface="Aptos Display"/>
              </a:rPr>
              <a:t>leaders</a:t>
            </a:r>
            <a:r>
              <a:rPr lang="pt-BR" sz="1800">
                <a:latin typeface="Aptos Display"/>
              </a:rPr>
              <a:t>, </a:t>
            </a:r>
            <a:r>
              <a:rPr lang="pt-BR" sz="1800" err="1">
                <a:latin typeface="Aptos Display"/>
              </a:rPr>
              <a:t>localized</a:t>
            </a:r>
            <a:r>
              <a:rPr lang="pt-BR" sz="1800">
                <a:latin typeface="Aptos Display"/>
              </a:rPr>
              <a:t> </a:t>
            </a:r>
            <a:r>
              <a:rPr lang="pt-BR" sz="1800" err="1">
                <a:latin typeface="Aptos Display"/>
              </a:rPr>
              <a:t>noise</a:t>
            </a:r>
            <a:r>
              <a:rPr lang="pt-BR" sz="1800">
                <a:latin typeface="Aptos Display"/>
              </a:rPr>
              <a:t> </a:t>
            </a:r>
            <a:r>
              <a:rPr lang="pt-BR" sz="1800" err="1">
                <a:latin typeface="Aptos Display"/>
              </a:rPr>
              <a:t>reduction</a:t>
            </a:r>
            <a:r>
              <a:rPr lang="pt-BR" sz="1800">
                <a:latin typeface="Aptos Display"/>
              </a:rPr>
              <a:t>, and </a:t>
            </a:r>
            <a:r>
              <a:rPr lang="pt-BR" sz="1800" err="1">
                <a:latin typeface="Aptos Display"/>
              </a:rPr>
              <a:t>supportive</a:t>
            </a:r>
            <a:r>
              <a:rPr lang="pt-BR" sz="1800">
                <a:latin typeface="Aptos Display"/>
              </a:rPr>
              <a:t> </a:t>
            </a:r>
            <a:r>
              <a:rPr lang="pt-BR" sz="1800" err="1">
                <a:latin typeface="Aptos Display"/>
              </a:rPr>
              <a:t>supervisory</a:t>
            </a:r>
            <a:r>
              <a:rPr lang="pt-BR" sz="1800">
                <a:latin typeface="Aptos Display"/>
              </a:rPr>
              <a:t> </a:t>
            </a:r>
            <a:r>
              <a:rPr lang="pt-BR" sz="1800" err="1">
                <a:latin typeface="Aptos Display"/>
              </a:rPr>
              <a:t>coaching</a:t>
            </a:r>
            <a:r>
              <a:rPr lang="pt-BR" sz="1800">
                <a:latin typeface="Aptos Display"/>
              </a:rPr>
              <a:t> </a:t>
            </a:r>
            <a:r>
              <a:rPr lang="pt-BR" sz="1800" err="1">
                <a:latin typeface="Aptos Display"/>
              </a:rPr>
              <a:t>will</a:t>
            </a:r>
            <a:r>
              <a:rPr lang="pt-BR" sz="1800">
                <a:latin typeface="Aptos Display"/>
              </a:rPr>
              <a:t> </a:t>
            </a:r>
            <a:r>
              <a:rPr lang="pt-BR" sz="1800" err="1">
                <a:latin typeface="Aptos Display"/>
              </a:rPr>
              <a:t>enable</a:t>
            </a:r>
            <a:r>
              <a:rPr lang="pt-BR" sz="1800">
                <a:latin typeface="Aptos Display"/>
              </a:rPr>
              <a:t> </a:t>
            </a:r>
            <a:r>
              <a:rPr lang="pt-BR" sz="1800" err="1">
                <a:latin typeface="Aptos Display"/>
              </a:rPr>
              <a:t>Flight</a:t>
            </a:r>
            <a:r>
              <a:rPr lang="pt-BR" sz="1800">
                <a:latin typeface="Aptos Display"/>
              </a:rPr>
              <a:t> Foods Ltd to </a:t>
            </a:r>
            <a:r>
              <a:rPr lang="pt-BR" sz="1800" err="1">
                <a:latin typeface="Aptos Display"/>
              </a:rPr>
              <a:t>restore</a:t>
            </a:r>
            <a:r>
              <a:rPr lang="pt-BR" sz="1800">
                <a:latin typeface="Aptos Display"/>
              </a:rPr>
              <a:t> product </a:t>
            </a:r>
            <a:r>
              <a:rPr lang="pt-BR" sz="1800" err="1">
                <a:latin typeface="Aptos Display"/>
              </a:rPr>
              <a:t>quality</a:t>
            </a:r>
            <a:r>
              <a:rPr lang="pt-BR" sz="1800">
                <a:latin typeface="Aptos Display"/>
              </a:rPr>
              <a:t>, </a:t>
            </a:r>
            <a:r>
              <a:rPr lang="pt-BR" sz="1800" err="1">
                <a:latin typeface="Aptos Display"/>
              </a:rPr>
              <a:t>eliminate</a:t>
            </a:r>
            <a:r>
              <a:rPr lang="pt-BR" sz="1800">
                <a:latin typeface="Aptos Display"/>
              </a:rPr>
              <a:t> food </a:t>
            </a:r>
            <a:r>
              <a:rPr lang="pt-BR" sz="1800" err="1">
                <a:latin typeface="Aptos Display"/>
              </a:rPr>
              <a:t>safety</a:t>
            </a:r>
            <a:r>
              <a:rPr lang="pt-BR" sz="1800">
                <a:latin typeface="Aptos Display"/>
              </a:rPr>
              <a:t> </a:t>
            </a:r>
            <a:r>
              <a:rPr lang="pt-BR" sz="1800" err="1">
                <a:latin typeface="Aptos Display"/>
              </a:rPr>
              <a:t>hazards</a:t>
            </a:r>
            <a:r>
              <a:rPr lang="pt-BR" sz="1800">
                <a:latin typeface="Aptos Display"/>
              </a:rPr>
              <a:t>, </a:t>
            </a:r>
            <a:r>
              <a:rPr lang="pt-BR" sz="1800" err="1">
                <a:latin typeface="Aptos Display"/>
              </a:rPr>
              <a:t>regain</a:t>
            </a:r>
            <a:r>
              <a:rPr lang="pt-BR" sz="1800">
                <a:latin typeface="Aptos Display"/>
              </a:rPr>
              <a:t> </a:t>
            </a:r>
            <a:r>
              <a:rPr lang="pt-BR" sz="1800" err="1">
                <a:latin typeface="Aptos Display"/>
              </a:rPr>
              <a:t>customer</a:t>
            </a:r>
            <a:r>
              <a:rPr lang="pt-BR" sz="1800">
                <a:latin typeface="Aptos Display"/>
              </a:rPr>
              <a:t> </a:t>
            </a:r>
            <a:r>
              <a:rPr lang="pt-BR" sz="1800" err="1">
                <a:latin typeface="Aptos Display"/>
              </a:rPr>
              <a:t>trust</a:t>
            </a:r>
            <a:r>
              <a:rPr lang="pt-BR" sz="1800">
                <a:latin typeface="Aptos Display"/>
              </a:rPr>
              <a:t>, and </a:t>
            </a:r>
            <a:r>
              <a:rPr lang="pt-BR" sz="1800" err="1">
                <a:latin typeface="Aptos Display"/>
              </a:rPr>
              <a:t>establish</a:t>
            </a:r>
            <a:r>
              <a:rPr lang="pt-BR" sz="1800">
                <a:latin typeface="Aptos Display"/>
              </a:rPr>
              <a:t> a </a:t>
            </a:r>
            <a:r>
              <a:rPr lang="pt-BR" sz="1800" err="1">
                <a:latin typeface="Aptos Display"/>
              </a:rPr>
              <a:t>resilient</a:t>
            </a:r>
            <a:r>
              <a:rPr lang="pt-BR" sz="1800">
                <a:latin typeface="Aptos Display"/>
              </a:rPr>
              <a:t>, </a:t>
            </a:r>
            <a:r>
              <a:rPr lang="pt-BR" sz="1800" err="1">
                <a:latin typeface="Aptos Display"/>
              </a:rPr>
              <a:t>collaborative</a:t>
            </a:r>
            <a:r>
              <a:rPr lang="pt-BR" sz="1800">
                <a:latin typeface="Aptos Display"/>
              </a:rPr>
              <a:t> </a:t>
            </a:r>
            <a:r>
              <a:rPr lang="pt-BR" sz="1800" err="1">
                <a:latin typeface="Aptos Display"/>
              </a:rPr>
              <a:t>workplace</a:t>
            </a:r>
            <a:r>
              <a:rPr lang="pt-BR" sz="1800">
                <a:latin typeface="Aptos Display"/>
              </a:rPr>
              <a:t> environment. </a:t>
            </a:r>
            <a:endParaRPr lang="en-GB" sz="1800">
              <a:latin typeface="Aptos Display"/>
            </a:endParaRPr>
          </a:p>
        </p:txBody>
      </p:sp>
      <p:sp>
        <p:nvSpPr>
          <p:cNvPr id="17" name="Date Placeholder 4">
            <a:extLst>
              <a:ext uri="{FF2B5EF4-FFF2-40B4-BE49-F238E27FC236}">
                <a16:creationId xmlns:a16="http://schemas.microsoft.com/office/drawing/2014/main" id="{A2577748-F1B9-363C-52EE-26CBC097625B}"/>
              </a:ext>
            </a:extLst>
          </p:cNvPr>
          <p:cNvSpPr>
            <a:spLocks noGrp="1"/>
          </p:cNvSpPr>
          <p:nvPr>
            <p:ph type="dt" sz="half" idx="10"/>
          </p:nvPr>
        </p:nvSpPr>
        <p:spPr/>
        <p:txBody>
          <a:bodyPr anchor="ctr">
            <a:normAutofit/>
          </a:bodyPr>
          <a:lstStyle/>
          <a:p>
            <a:pPr>
              <a:spcAft>
                <a:spcPts val="600"/>
              </a:spcAft>
            </a:pPr>
            <a:fld id="{90E0E74B-1772-4F95-87CA-DA39ECCCAAE7}" type="datetime1">
              <a:rPr lang="en-US" smtClean="0"/>
              <a:pPr>
                <a:spcAft>
                  <a:spcPts val="600"/>
                </a:spcAft>
              </a:pPr>
              <a:t>8/8/2026</a:t>
            </a:fld>
            <a:endParaRPr lang="en-US"/>
          </a:p>
        </p:txBody>
      </p:sp>
      <p:sp>
        <p:nvSpPr>
          <p:cNvPr id="18" name="Slide Number Placeholder 5">
            <a:extLst>
              <a:ext uri="{FF2B5EF4-FFF2-40B4-BE49-F238E27FC236}">
                <a16:creationId xmlns:a16="http://schemas.microsoft.com/office/drawing/2014/main" id="{AC301F5D-9AA7-DF65-DCB4-3638DAB14B09}"/>
              </a:ext>
            </a:extLst>
          </p:cNvPr>
          <p:cNvSpPr>
            <a:spLocks noGrp="1"/>
          </p:cNvSpPr>
          <p:nvPr>
            <p:ph type="sldNum" sz="quarter" idx="12"/>
          </p:nvPr>
        </p:nvSpPr>
        <p:spPr/>
        <p:txBody>
          <a:bodyPr anchor="ctr">
            <a:normAutofit/>
          </a:bodyPr>
          <a:lstStyle/>
          <a:p>
            <a:pPr>
              <a:spcAft>
                <a:spcPts val="600"/>
              </a:spcAft>
            </a:pPr>
            <a:fld id="{753D0FD4-819D-4187-8797-C35567B41C78}" type="slidenum">
              <a:rPr lang="en-US" smtClean="0"/>
              <a:pPr>
                <a:spcAft>
                  <a:spcPts val="600"/>
                </a:spcAft>
              </a:pPr>
              <a:t>9</a:t>
            </a:fld>
            <a:endParaRPr lang="en-US"/>
          </a:p>
        </p:txBody>
      </p:sp>
    </p:spTree>
    <p:extLst>
      <p:ext uri="{BB962C8B-B14F-4D97-AF65-F5344CB8AC3E}">
        <p14:creationId xmlns:p14="http://schemas.microsoft.com/office/powerpoint/2010/main" val="42226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19F4B-444E-7DDD-DDF2-CC057E4A1250}"/>
              </a:ext>
            </a:extLst>
          </p:cNvPr>
          <p:cNvSpPr>
            <a:spLocks noGrp="1"/>
          </p:cNvSpPr>
          <p:nvPr>
            <p:ph type="title"/>
          </p:nvPr>
        </p:nvSpPr>
        <p:spPr/>
        <p:txBody>
          <a:bodyPr anchor="t">
            <a:normAutofit/>
          </a:bodyPr>
          <a:lstStyle/>
          <a:p>
            <a:pPr algn="ctr"/>
            <a:br>
              <a:rPr lang="en-GB" sz="4400" b="1">
                <a:solidFill>
                  <a:schemeClr val="accent2">
                    <a:lumMod val="76000"/>
                  </a:schemeClr>
                </a:solidFill>
              </a:rPr>
            </a:br>
            <a:br>
              <a:rPr lang="en-GB" sz="4400" b="1"/>
            </a:br>
            <a:br>
              <a:rPr lang="en-GB" sz="4400" b="1"/>
            </a:br>
            <a:r>
              <a:rPr lang="en-GB" sz="4400" b="1">
                <a:solidFill>
                  <a:schemeClr val="accent2">
                    <a:lumMod val="76000"/>
                  </a:schemeClr>
                </a:solidFill>
              </a:rPr>
              <a:t>References </a:t>
            </a:r>
            <a:endParaRPr lang="en-US">
              <a:solidFill>
                <a:schemeClr val="accent2">
                  <a:lumMod val="76000"/>
                </a:schemeClr>
              </a:solidFill>
            </a:endParaRPr>
          </a:p>
        </p:txBody>
      </p:sp>
      <p:sp>
        <p:nvSpPr>
          <p:cNvPr id="4" name="Footer Placeholder 3">
            <a:extLst>
              <a:ext uri="{FF2B5EF4-FFF2-40B4-BE49-F238E27FC236}">
                <a16:creationId xmlns:a16="http://schemas.microsoft.com/office/drawing/2014/main" id="{4C12D87A-3948-9C23-C910-C14AE28CCE39}"/>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3" name="Content Placeholder 2">
            <a:extLst>
              <a:ext uri="{FF2B5EF4-FFF2-40B4-BE49-F238E27FC236}">
                <a16:creationId xmlns:a16="http://schemas.microsoft.com/office/drawing/2014/main" id="{1D9FEC4E-58F0-2E0D-1ACC-5D878882AB32}"/>
              </a:ext>
            </a:extLst>
          </p:cNvPr>
          <p:cNvSpPr>
            <a:spLocks noGrp="1"/>
          </p:cNvSpPr>
          <p:nvPr>
            <p:ph idx="1"/>
          </p:nvPr>
        </p:nvSpPr>
        <p:spPr/>
        <p:txBody>
          <a:bodyPr vert="horz" lIns="91440" tIns="45720" rIns="91440" bIns="45720" rtlCol="0" anchor="t">
            <a:normAutofit/>
          </a:bodyPr>
          <a:lstStyle/>
          <a:p>
            <a:pPr marL="285750" indent="-285750">
              <a:buFont typeface="Arial" panose="020B0604020202020204" pitchFamily="34" charset="0"/>
              <a:buChar char="•"/>
            </a:pPr>
            <a:r>
              <a:rPr lang="it-GB"/>
              <a:t>Berlo, D.K. (1960) </a:t>
            </a:r>
            <a:r>
              <a:rPr lang="it-GB" i="1"/>
              <a:t>The Process of Communication: An Introduction to Theory and Practice</a:t>
            </a:r>
            <a:r>
              <a:rPr lang="it-GB"/>
              <a:t>. New York: Holt, Rinehart and Winston. </a:t>
            </a:r>
            <a:endParaRPr lang="en-US"/>
          </a:p>
          <a:p>
            <a:pPr marL="285750" indent="-285750">
              <a:buFont typeface="Arial" panose="020B0604020202020204" pitchFamily="34" charset="0"/>
              <a:buChar char="•"/>
            </a:pPr>
            <a:r>
              <a:rPr lang="it-GB"/>
              <a:t>Shannon, C.E. and Weaver, W. (1949) </a:t>
            </a:r>
            <a:r>
              <a:rPr lang="it-GB" i="1"/>
              <a:t>The Mathematical Theory of Communication</a:t>
            </a:r>
            <a:r>
              <a:rPr lang="it-GB"/>
              <a:t>. Urbana: University of Illinois Press. </a:t>
            </a:r>
          </a:p>
          <a:p>
            <a:pPr marL="285750" indent="-285750">
              <a:buFont typeface="Arial" panose="020B0604020202020204" pitchFamily="34" charset="0"/>
              <a:buChar char="•"/>
            </a:pPr>
            <a:r>
              <a:rPr lang="it-GB"/>
              <a:t>Twenge, J.M. (2010) ‘Generational differences in the workplace: Implications for managing workers across the generations’, </a:t>
            </a:r>
            <a:r>
              <a:rPr lang="it-GB" i="1"/>
              <a:t>Journal of Business and Psychology</a:t>
            </a:r>
            <a:r>
              <a:rPr lang="it-GB"/>
              <a:t>, 25(2), pp. 201–210. </a:t>
            </a:r>
          </a:p>
          <a:p>
            <a:pPr marL="285750" indent="-285750">
              <a:buFont typeface="Arial" panose="020B0604020202020204" pitchFamily="34" charset="0"/>
              <a:buChar char="•"/>
            </a:pPr>
            <a:r>
              <a:rPr lang="it-GB"/>
              <a:t>Keyton, J. (2011) </a:t>
            </a:r>
            <a:r>
              <a:rPr lang="it-GB" i="1"/>
              <a:t>Communication and Organizational Culture: A Key to Understanding Work Experiences</a:t>
            </a:r>
            <a:r>
              <a:rPr lang="it-GB"/>
              <a:t>. 2nd edn. Thousand Oaks, CA: SAGE Publications.  </a:t>
            </a:r>
          </a:p>
          <a:p>
            <a:endParaRPr lang="en-US">
              <a:highlight>
                <a:srgbClr val="C6C6C6"/>
              </a:highlight>
            </a:endParaRPr>
          </a:p>
        </p:txBody>
      </p:sp>
      <p:sp>
        <p:nvSpPr>
          <p:cNvPr id="5" name="Date Placeholder 4">
            <a:extLst>
              <a:ext uri="{FF2B5EF4-FFF2-40B4-BE49-F238E27FC236}">
                <a16:creationId xmlns:a16="http://schemas.microsoft.com/office/drawing/2014/main" id="{7EF84D96-148A-8F83-E53A-27197777AAE0}"/>
              </a:ext>
            </a:extLst>
          </p:cNvPr>
          <p:cNvSpPr>
            <a:spLocks noGrp="1"/>
          </p:cNvSpPr>
          <p:nvPr>
            <p:ph type="dt" sz="half" idx="10"/>
          </p:nvPr>
        </p:nvSpPr>
        <p:spPr/>
        <p:txBody>
          <a:bodyPr anchor="ctr">
            <a:normAutofit/>
          </a:bodyPr>
          <a:lstStyle/>
          <a:p>
            <a:pPr>
              <a:spcAft>
                <a:spcPts val="600"/>
              </a:spcAft>
            </a:pPr>
            <a:fld id="{5CB8034D-118D-4558-9E16-4069D384441E}" type="datetime1">
              <a:rPr lang="en-US"/>
              <a:pPr>
                <a:spcAft>
                  <a:spcPts val="600"/>
                </a:spcAft>
              </a:pPr>
              <a:t>8/8/2026</a:t>
            </a:fld>
            <a:endParaRPr lang="en-US"/>
          </a:p>
        </p:txBody>
      </p:sp>
      <p:sp>
        <p:nvSpPr>
          <p:cNvPr id="6" name="Slide Number Placeholder 5">
            <a:extLst>
              <a:ext uri="{FF2B5EF4-FFF2-40B4-BE49-F238E27FC236}">
                <a16:creationId xmlns:a16="http://schemas.microsoft.com/office/drawing/2014/main" id="{6BA0D140-0337-6B4D-8B97-E9DE4E69E72D}"/>
              </a:ext>
            </a:extLst>
          </p:cNvPr>
          <p:cNvSpPr>
            <a:spLocks noGrp="1"/>
          </p:cNvSpPr>
          <p:nvPr>
            <p:ph type="sldNum" sz="quarter" idx="12"/>
          </p:nvPr>
        </p:nvSpPr>
        <p:spPr/>
        <p:txBody>
          <a:bodyPr anchor="ctr">
            <a:normAutofit/>
          </a:bodyPr>
          <a:lstStyle/>
          <a:p>
            <a:pPr>
              <a:spcAft>
                <a:spcPts val="600"/>
              </a:spcAft>
            </a:pPr>
            <a:fld id="{753D0FD4-819D-4187-8797-C35567B41C78}" type="slidenum">
              <a:rPr lang="en-US" dirty="0"/>
              <a:pPr>
                <a:spcAft>
                  <a:spcPts val="600"/>
                </a:spcAft>
              </a:pPr>
              <a:t>10</a:t>
            </a:fld>
            <a:endParaRPr lang="en-US"/>
          </a:p>
        </p:txBody>
      </p:sp>
    </p:spTree>
    <p:extLst>
      <p:ext uri="{BB962C8B-B14F-4D97-AF65-F5344CB8AC3E}">
        <p14:creationId xmlns:p14="http://schemas.microsoft.com/office/powerpoint/2010/main" val="3063695251"/>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Bjorn</vt:lpstr>
      <vt:lpstr>  LCLM4003 Effective Teamwork and Communication   </vt:lpstr>
      <vt:lpstr> Overview</vt:lpstr>
      <vt:lpstr>    1.Introduction</vt:lpstr>
      <vt:lpstr>    BARRIER 1: Language Communication/ Body language</vt:lpstr>
      <vt:lpstr> Barrier 2: Cultural Standards, Norms &amp; Workplace Practices</vt:lpstr>
      <vt:lpstr>   Barrier 3: Emotional Barriers  </vt:lpstr>
      <vt:lpstr>  Environmental  noise &amp; physical infrastructure</vt:lpstr>
      <vt:lpstr>  Barrier 5:  Age &amp; Generational Differences </vt:lpstr>
      <vt:lpstr>    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revision>1</cp:revision>
  <dcterms:created xsi:type="dcterms:W3CDTF">2025-03-30T08:53:31Z</dcterms:created>
  <dcterms:modified xsi:type="dcterms:W3CDTF">2026-08-08T07:33:33Z</dcterms:modified>
</cp:coreProperties>
</file>