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8" r:id="rId5"/>
    <p:sldId id="261" r:id="rId6"/>
    <p:sldId id="281" r:id="rId7"/>
    <p:sldId id="263" r:id="rId8"/>
    <p:sldId id="279" r:id="rId9"/>
    <p:sldId id="265" r:id="rId10"/>
    <p:sldId id="282" r:id="rId11"/>
    <p:sldId id="264" r:id="rId12"/>
    <p:sldId id="283" r:id="rId13"/>
    <p:sldId id="260" r:id="rId14"/>
    <p:sldId id="276" r:id="rId15"/>
    <p:sldId id="285" r:id="rId16"/>
    <p:sldId id="262" r:id="rId17"/>
    <p:sldId id="284" r:id="rId18"/>
    <p:sldId id="266" r:id="rId19"/>
    <p:sldId id="268" r:id="rId20"/>
    <p:sldId id="269" r:id="rId21"/>
    <p:sldId id="270" r:id="rId22"/>
    <p:sldId id="271" r:id="rId23"/>
    <p:sldId id="272" r:id="rId24"/>
    <p:sldId id="259" r:id="rId25"/>
    <p:sldId id="273" r:id="rId26"/>
    <p:sldId id="280"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C9CCED-7F16-07CA-FBBE-512BA5AEFAA3}" v="1952" dt="2026-07-05T15:07:26.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isa Khaleel (2220004)" userId="S::2220004@student.uwtsd.ac.uk::001a8c0b-60d8-4d08-b731-3e9c027940b3" providerId="AD" clId="Web-{DCC21B07-A475-C797-52A0-19153994229B}"/>
    <pc:docChg chg="addSld modSld sldOrd">
      <pc:chgData name="Raisa Khaleel (2220004)" userId="S::2220004@student.uwtsd.ac.uk::001a8c0b-60d8-4d08-b731-3e9c027940b3" providerId="AD" clId="Web-{DCC21B07-A475-C797-52A0-19153994229B}" dt="2026-06-29T16:56:35.298" v="881" actId="20577"/>
      <pc:docMkLst>
        <pc:docMk/>
      </pc:docMkLst>
      <pc:sldChg chg="modSp">
        <pc:chgData name="Raisa Khaleel (2220004)" userId="S::2220004@student.uwtsd.ac.uk::001a8c0b-60d8-4d08-b731-3e9c027940b3" providerId="AD" clId="Web-{DCC21B07-A475-C797-52A0-19153994229B}" dt="2026-06-29T15:12:40.022" v="630" actId="20577"/>
        <pc:sldMkLst>
          <pc:docMk/>
          <pc:sldMk cId="3302428561" sldId="257"/>
        </pc:sldMkLst>
        <pc:spChg chg="mod">
          <ac:chgData name="Raisa Khaleel (2220004)" userId="S::2220004@student.uwtsd.ac.uk::001a8c0b-60d8-4d08-b731-3e9c027940b3" providerId="AD" clId="Web-{DCC21B07-A475-C797-52A0-19153994229B}" dt="2026-06-29T15:12:40.022" v="630" actId="20577"/>
          <ac:spMkLst>
            <pc:docMk/>
            <pc:sldMk cId="3302428561" sldId="257"/>
            <ac:spMk id="2" creationId="{2DE5BC65-09AD-A9C7-2DEA-5353D8541C6D}"/>
          </ac:spMkLst>
        </pc:spChg>
      </pc:sldChg>
      <pc:sldChg chg="addSp delSp modSp mod setBg">
        <pc:chgData name="Raisa Khaleel (2220004)" userId="S::2220004@student.uwtsd.ac.uk::001a8c0b-60d8-4d08-b731-3e9c027940b3" providerId="AD" clId="Web-{DCC21B07-A475-C797-52A0-19153994229B}" dt="2026-06-29T15:58:09.797" v="717" actId="20577"/>
        <pc:sldMkLst>
          <pc:docMk/>
          <pc:sldMk cId="1080708092" sldId="258"/>
        </pc:sldMkLst>
        <pc:spChg chg="mod">
          <ac:chgData name="Raisa Khaleel (2220004)" userId="S::2220004@student.uwtsd.ac.uk::001a8c0b-60d8-4d08-b731-3e9c027940b3" providerId="AD" clId="Web-{DCC21B07-A475-C797-52A0-19153994229B}" dt="2026-06-29T15:46:07.599" v="646"/>
          <ac:spMkLst>
            <pc:docMk/>
            <pc:sldMk cId="1080708092" sldId="258"/>
            <ac:spMk id="2" creationId="{F8B9568E-BB38-8FB4-363B-A9E48DF021C2}"/>
          </ac:spMkLst>
        </pc:spChg>
        <pc:spChg chg="mod ord">
          <ac:chgData name="Raisa Khaleel (2220004)" userId="S::2220004@student.uwtsd.ac.uk::001a8c0b-60d8-4d08-b731-3e9c027940b3" providerId="AD" clId="Web-{DCC21B07-A475-C797-52A0-19153994229B}" dt="2026-06-29T15:58:09.797" v="717" actId="20577"/>
          <ac:spMkLst>
            <pc:docMk/>
            <pc:sldMk cId="1080708092" sldId="258"/>
            <ac:spMk id="3" creationId="{D83068CD-5837-0AB6-3475-38502FC0201C}"/>
          </ac:spMkLst>
        </pc:spChg>
      </pc:sldChg>
      <pc:sldChg chg="modSp">
        <pc:chgData name="Raisa Khaleel (2220004)" userId="S::2220004@student.uwtsd.ac.uk::001a8c0b-60d8-4d08-b731-3e9c027940b3" providerId="AD" clId="Web-{DCC21B07-A475-C797-52A0-19153994229B}" dt="2026-06-29T16:56:35.298" v="881" actId="20577"/>
        <pc:sldMkLst>
          <pc:docMk/>
          <pc:sldMk cId="742116202" sldId="259"/>
        </pc:sldMkLst>
        <pc:spChg chg="mod">
          <ac:chgData name="Raisa Khaleel (2220004)" userId="S::2220004@student.uwtsd.ac.uk::001a8c0b-60d8-4d08-b731-3e9c027940b3" providerId="AD" clId="Web-{DCC21B07-A475-C797-52A0-19153994229B}" dt="2026-06-29T16:56:35.298" v="881" actId="20577"/>
          <ac:spMkLst>
            <pc:docMk/>
            <pc:sldMk cId="742116202" sldId="259"/>
            <ac:spMk id="3" creationId="{05B1AC64-E1BE-6741-8FC1-AF8743CC02D1}"/>
          </ac:spMkLst>
        </pc:spChg>
      </pc:sldChg>
      <pc:sldChg chg="addSp delSp modSp mod ord setBg">
        <pc:chgData name="Raisa Khaleel (2220004)" userId="S::2220004@student.uwtsd.ac.uk::001a8c0b-60d8-4d08-b731-3e9c027940b3" providerId="AD" clId="Web-{DCC21B07-A475-C797-52A0-19153994229B}" dt="2026-06-29T16:55:59.562" v="873" actId="20577"/>
        <pc:sldMkLst>
          <pc:docMk/>
          <pc:sldMk cId="213604501" sldId="260"/>
        </pc:sldMkLst>
        <pc:spChg chg="mod">
          <ac:chgData name="Raisa Khaleel (2220004)" userId="S::2220004@student.uwtsd.ac.uk::001a8c0b-60d8-4d08-b731-3e9c027940b3" providerId="AD" clId="Web-{DCC21B07-A475-C797-52A0-19153994229B}" dt="2026-06-29T16:55:28.874" v="863" actId="14100"/>
          <ac:spMkLst>
            <pc:docMk/>
            <pc:sldMk cId="213604501" sldId="260"/>
            <ac:spMk id="2" creationId="{937EE4DC-6BE8-41CB-AB3F-EFBEBA90125C}"/>
          </ac:spMkLst>
        </pc:spChg>
        <pc:spChg chg="mod">
          <ac:chgData name="Raisa Khaleel (2220004)" userId="S::2220004@student.uwtsd.ac.uk::001a8c0b-60d8-4d08-b731-3e9c027940b3" providerId="AD" clId="Web-{DCC21B07-A475-C797-52A0-19153994229B}" dt="2026-06-29T16:51:24.131" v="850" actId="14100"/>
          <ac:spMkLst>
            <pc:docMk/>
            <pc:sldMk cId="213604501" sldId="260"/>
            <ac:spMk id="3" creationId="{081E1ABB-9593-6E8E-BCBB-E7AC36F8358A}"/>
          </ac:spMkLst>
        </pc:spChg>
        <pc:spChg chg="add mod">
          <ac:chgData name="Raisa Khaleel (2220004)" userId="S::2220004@student.uwtsd.ac.uk::001a8c0b-60d8-4d08-b731-3e9c027940b3" providerId="AD" clId="Web-{DCC21B07-A475-C797-52A0-19153994229B}" dt="2026-06-29T16:55:59.562" v="873" actId="20577"/>
          <ac:spMkLst>
            <pc:docMk/>
            <pc:sldMk cId="213604501" sldId="260"/>
            <ac:spMk id="5" creationId="{DB79AFAE-E28B-BE47-3524-EB314D5945C9}"/>
          </ac:spMkLst>
        </pc:spChg>
        <pc:picChg chg="add mod">
          <ac:chgData name="Raisa Khaleel (2220004)" userId="S::2220004@student.uwtsd.ac.uk::001a8c0b-60d8-4d08-b731-3e9c027940b3" providerId="AD" clId="Web-{DCC21B07-A475-C797-52A0-19153994229B}" dt="2026-06-29T16:55:43.062" v="866" actId="14100"/>
          <ac:picMkLst>
            <pc:docMk/>
            <pc:sldMk cId="213604501" sldId="260"/>
            <ac:picMk id="4" creationId="{E8385CC3-79E1-0272-FA8B-D3AE89DED46D}"/>
          </ac:picMkLst>
        </pc:picChg>
      </pc:sldChg>
      <pc:sldChg chg="modSp">
        <pc:chgData name="Raisa Khaleel (2220004)" userId="S::2220004@student.uwtsd.ac.uk::001a8c0b-60d8-4d08-b731-3e9c027940b3" providerId="AD" clId="Web-{DCC21B07-A475-C797-52A0-19153994229B}" dt="2026-06-29T14:30:10.553" v="37" actId="20577"/>
        <pc:sldMkLst>
          <pc:docMk/>
          <pc:sldMk cId="1755443229" sldId="261"/>
        </pc:sldMkLst>
        <pc:spChg chg="mod">
          <ac:chgData name="Raisa Khaleel (2220004)" userId="S::2220004@student.uwtsd.ac.uk::001a8c0b-60d8-4d08-b731-3e9c027940b3" providerId="AD" clId="Web-{DCC21B07-A475-C797-52A0-19153994229B}" dt="2026-06-29T14:30:10.553" v="37" actId="20577"/>
          <ac:spMkLst>
            <pc:docMk/>
            <pc:sldMk cId="1755443229" sldId="261"/>
            <ac:spMk id="3" creationId="{B38FC172-6FC3-F9F8-1158-1CBC18A50466}"/>
          </ac:spMkLst>
        </pc:spChg>
      </pc:sldChg>
      <pc:sldChg chg="addSp modSp new mod setBg">
        <pc:chgData name="Raisa Khaleel (2220004)" userId="S::2220004@student.uwtsd.ac.uk::001a8c0b-60d8-4d08-b731-3e9c027940b3" providerId="AD" clId="Web-{DCC21B07-A475-C797-52A0-19153994229B}" dt="2026-06-29T16:14:35.692" v="757" actId="20577"/>
        <pc:sldMkLst>
          <pc:docMk/>
          <pc:sldMk cId="1235096114" sldId="262"/>
        </pc:sldMkLst>
        <pc:spChg chg="mod">
          <ac:chgData name="Raisa Khaleel (2220004)" userId="S::2220004@student.uwtsd.ac.uk::001a8c0b-60d8-4d08-b731-3e9c027940b3" providerId="AD" clId="Web-{DCC21B07-A475-C797-52A0-19153994229B}" dt="2026-06-29T16:13:09.095" v="741" actId="1076"/>
          <ac:spMkLst>
            <pc:docMk/>
            <pc:sldMk cId="1235096114" sldId="262"/>
            <ac:spMk id="2" creationId="{6D32DCAD-BA1A-E348-8A54-70E8B1A5D8E6}"/>
          </ac:spMkLst>
        </pc:spChg>
        <pc:spChg chg="mod">
          <ac:chgData name="Raisa Khaleel (2220004)" userId="S::2220004@student.uwtsd.ac.uk::001a8c0b-60d8-4d08-b731-3e9c027940b3" providerId="AD" clId="Web-{DCC21B07-A475-C797-52A0-19153994229B}" dt="2026-06-29T16:14:35.692" v="757" actId="20577"/>
          <ac:spMkLst>
            <pc:docMk/>
            <pc:sldMk cId="1235096114" sldId="262"/>
            <ac:spMk id="3" creationId="{EA815B5E-E55A-EC3F-AC73-837B3921FB68}"/>
          </ac:spMkLst>
        </pc:spChg>
        <pc:picChg chg="add mod ord">
          <ac:chgData name="Raisa Khaleel (2220004)" userId="S::2220004@student.uwtsd.ac.uk::001a8c0b-60d8-4d08-b731-3e9c027940b3" providerId="AD" clId="Web-{DCC21B07-A475-C797-52A0-19153994229B}" dt="2026-06-29T16:13:13.642" v="742" actId="1076"/>
          <ac:picMkLst>
            <pc:docMk/>
            <pc:sldMk cId="1235096114" sldId="262"/>
            <ac:picMk id="4" creationId="{CD8E1363-E70B-8586-7D53-F5353803D096}"/>
          </ac:picMkLst>
        </pc:picChg>
      </pc:sldChg>
      <pc:sldChg chg="addSp delSp modSp new mod setBg">
        <pc:chgData name="Raisa Khaleel (2220004)" userId="S::2220004@student.uwtsd.ac.uk::001a8c0b-60d8-4d08-b731-3e9c027940b3" providerId="AD" clId="Web-{DCC21B07-A475-C797-52A0-19153994229B}" dt="2026-06-29T16:20:58.784" v="809" actId="20577"/>
        <pc:sldMkLst>
          <pc:docMk/>
          <pc:sldMk cId="491569266" sldId="263"/>
        </pc:sldMkLst>
        <pc:spChg chg="mod">
          <ac:chgData name="Raisa Khaleel (2220004)" userId="S::2220004@student.uwtsd.ac.uk::001a8c0b-60d8-4d08-b731-3e9c027940b3" providerId="AD" clId="Web-{DCC21B07-A475-C797-52A0-19153994229B}" dt="2026-06-29T16:19:23.046" v="797" actId="1076"/>
          <ac:spMkLst>
            <pc:docMk/>
            <pc:sldMk cId="491569266" sldId="263"/>
            <ac:spMk id="2" creationId="{1B2BFD71-37DA-93BE-53F9-18C0D65350B9}"/>
          </ac:spMkLst>
        </pc:spChg>
        <pc:spChg chg="mod ord">
          <ac:chgData name="Raisa Khaleel (2220004)" userId="S::2220004@student.uwtsd.ac.uk::001a8c0b-60d8-4d08-b731-3e9c027940b3" providerId="AD" clId="Web-{DCC21B07-A475-C797-52A0-19153994229B}" dt="2026-06-29T16:19:49.391" v="802" actId="20577"/>
          <ac:spMkLst>
            <pc:docMk/>
            <pc:sldMk cId="491569266" sldId="263"/>
            <ac:spMk id="3" creationId="{C1FE7500-3D25-F295-7789-2FEE03BF6F8E}"/>
          </ac:spMkLst>
        </pc:spChg>
        <pc:spChg chg="add mod">
          <ac:chgData name="Raisa Khaleel (2220004)" userId="S::2220004@student.uwtsd.ac.uk::001a8c0b-60d8-4d08-b731-3e9c027940b3" providerId="AD" clId="Web-{DCC21B07-A475-C797-52A0-19153994229B}" dt="2026-06-29T16:20:58.784" v="809" actId="20577"/>
          <ac:spMkLst>
            <pc:docMk/>
            <pc:sldMk cId="491569266" sldId="263"/>
            <ac:spMk id="6" creationId="{F18AA800-8D4E-F2C8-8BBA-21A2960A9821}"/>
          </ac:spMkLst>
        </pc:spChg>
      </pc:sldChg>
      <pc:sldChg chg="modSp new">
        <pc:chgData name="Raisa Khaleel (2220004)" userId="S::2220004@student.uwtsd.ac.uk::001a8c0b-60d8-4d08-b731-3e9c027940b3" providerId="AD" clId="Web-{DCC21B07-A475-C797-52A0-19153994229B}" dt="2026-06-29T15:09:54.547" v="587" actId="1076"/>
        <pc:sldMkLst>
          <pc:docMk/>
          <pc:sldMk cId="3928601425" sldId="264"/>
        </pc:sldMkLst>
        <pc:spChg chg="mod">
          <ac:chgData name="Raisa Khaleel (2220004)" userId="S::2220004@student.uwtsd.ac.uk::001a8c0b-60d8-4d08-b731-3e9c027940b3" providerId="AD" clId="Web-{DCC21B07-A475-C797-52A0-19153994229B}" dt="2026-06-29T15:09:54.547" v="587" actId="1076"/>
          <ac:spMkLst>
            <pc:docMk/>
            <pc:sldMk cId="3928601425" sldId="264"/>
            <ac:spMk id="2" creationId="{1326BF0B-6E3E-38DA-4F1A-EBF3CD25EE3D}"/>
          </ac:spMkLst>
        </pc:spChg>
        <pc:spChg chg="mod">
          <ac:chgData name="Raisa Khaleel (2220004)" userId="S::2220004@student.uwtsd.ac.uk::001a8c0b-60d8-4d08-b731-3e9c027940b3" providerId="AD" clId="Web-{DCC21B07-A475-C797-52A0-19153994229B}" dt="2026-06-29T15:09:49.172" v="586" actId="14100"/>
          <ac:spMkLst>
            <pc:docMk/>
            <pc:sldMk cId="3928601425" sldId="264"/>
            <ac:spMk id="3" creationId="{6A1C4F35-9011-F0E3-9EA0-A7F89D17055F}"/>
          </ac:spMkLst>
        </pc:spChg>
      </pc:sldChg>
      <pc:sldChg chg="modSp new ord">
        <pc:chgData name="Raisa Khaleel (2220004)" userId="S::2220004@student.uwtsd.ac.uk::001a8c0b-60d8-4d08-b731-3e9c027940b3" providerId="AD" clId="Web-{DCC21B07-A475-C797-52A0-19153994229B}" dt="2026-06-29T15:11:28.003" v="618" actId="20577"/>
        <pc:sldMkLst>
          <pc:docMk/>
          <pc:sldMk cId="573166737" sldId="265"/>
        </pc:sldMkLst>
        <pc:spChg chg="mod">
          <ac:chgData name="Raisa Khaleel (2220004)" userId="S::2220004@student.uwtsd.ac.uk::001a8c0b-60d8-4d08-b731-3e9c027940b3" providerId="AD" clId="Web-{DCC21B07-A475-C797-52A0-19153994229B}" dt="2026-06-29T15:10:26.423" v="595" actId="20577"/>
          <ac:spMkLst>
            <pc:docMk/>
            <pc:sldMk cId="573166737" sldId="265"/>
            <ac:spMk id="2" creationId="{5BBDEBC6-1A1D-24BF-4962-38F79FB93E72}"/>
          </ac:spMkLst>
        </pc:spChg>
        <pc:spChg chg="mod">
          <ac:chgData name="Raisa Khaleel (2220004)" userId="S::2220004@student.uwtsd.ac.uk::001a8c0b-60d8-4d08-b731-3e9c027940b3" providerId="AD" clId="Web-{DCC21B07-A475-C797-52A0-19153994229B}" dt="2026-06-29T15:11:28.003" v="618" actId="20577"/>
          <ac:spMkLst>
            <pc:docMk/>
            <pc:sldMk cId="573166737" sldId="265"/>
            <ac:spMk id="3" creationId="{971B0793-97DE-124E-EDB6-0BF888B2F79B}"/>
          </ac:spMkLst>
        </pc:spChg>
      </pc:sldChg>
      <pc:sldChg chg="addSp delSp modSp new mod ord setBg">
        <pc:chgData name="Raisa Khaleel (2220004)" userId="S::2220004@student.uwtsd.ac.uk::001a8c0b-60d8-4d08-b731-3e9c027940b3" providerId="AD" clId="Web-{DCC21B07-A475-C797-52A0-19153994229B}" dt="2026-06-29T15:57:42.437" v="712" actId="20577"/>
        <pc:sldMkLst>
          <pc:docMk/>
          <pc:sldMk cId="2401041397" sldId="266"/>
        </pc:sldMkLst>
        <pc:spChg chg="mod">
          <ac:chgData name="Raisa Khaleel (2220004)" userId="S::2220004@student.uwtsd.ac.uk::001a8c0b-60d8-4d08-b731-3e9c027940b3" providerId="AD" clId="Web-{DCC21B07-A475-C797-52A0-19153994229B}" dt="2026-06-29T15:54:34.836" v="695"/>
          <ac:spMkLst>
            <pc:docMk/>
            <pc:sldMk cId="2401041397" sldId="266"/>
            <ac:spMk id="2" creationId="{45CAA063-A734-8278-D0CA-CAA63CE8BCB0}"/>
          </ac:spMkLst>
        </pc:spChg>
        <pc:spChg chg="add mod">
          <ac:chgData name="Raisa Khaleel (2220004)" userId="S::2220004@student.uwtsd.ac.uk::001a8c0b-60d8-4d08-b731-3e9c027940b3" providerId="AD" clId="Web-{DCC21B07-A475-C797-52A0-19153994229B}" dt="2026-06-29T15:57:42.437" v="712" actId="20577"/>
          <ac:spMkLst>
            <pc:docMk/>
            <pc:sldMk cId="2401041397" sldId="266"/>
            <ac:spMk id="22" creationId="{BA138F1E-EBF9-C9A4-A368-4D73F49BD1B7}"/>
          </ac:spMkLst>
        </pc:spChg>
        <pc:spChg chg="add mod">
          <ac:chgData name="Raisa Khaleel (2220004)" userId="S::2220004@student.uwtsd.ac.uk::001a8c0b-60d8-4d08-b731-3e9c027940b3" providerId="AD" clId="Web-{DCC21B07-A475-C797-52A0-19153994229B}" dt="2026-06-29T15:57:17.107" v="707" actId="20577"/>
          <ac:spMkLst>
            <pc:docMk/>
            <pc:sldMk cId="2401041397" sldId="266"/>
            <ac:spMk id="26" creationId="{7CB65BBE-48B8-0CBF-E501-D52118097519}"/>
          </ac:spMkLst>
        </pc:spChg>
        <pc:picChg chg="add mod">
          <ac:chgData name="Raisa Khaleel (2220004)" userId="S::2220004@student.uwtsd.ac.uk::001a8c0b-60d8-4d08-b731-3e9c027940b3" providerId="AD" clId="Web-{DCC21B07-A475-C797-52A0-19153994229B}" dt="2026-06-29T15:54:45.539" v="696" actId="1076"/>
          <ac:picMkLst>
            <pc:docMk/>
            <pc:sldMk cId="2401041397" sldId="266"/>
            <ac:picMk id="4" creationId="{23CA3B30-FF65-4E7B-0D4A-6D8DDFB57CE1}"/>
          </ac:picMkLst>
        </pc:picChg>
      </pc:sldChg>
      <pc:sldChg chg="addSp delSp modSp new mod setBg">
        <pc:chgData name="Raisa Khaleel (2220004)" userId="S::2220004@student.uwtsd.ac.uk::001a8c0b-60d8-4d08-b731-3e9c027940b3" providerId="AD" clId="Web-{DCC21B07-A475-C797-52A0-19153994229B}" dt="2026-06-29T15:57:57.375" v="716" actId="20577"/>
        <pc:sldMkLst>
          <pc:docMk/>
          <pc:sldMk cId="776103740" sldId="268"/>
        </pc:sldMkLst>
        <pc:spChg chg="mod">
          <ac:chgData name="Raisa Khaleel (2220004)" userId="S::2220004@student.uwtsd.ac.uk::001a8c0b-60d8-4d08-b731-3e9c027940b3" providerId="AD" clId="Web-{DCC21B07-A475-C797-52A0-19153994229B}" dt="2026-06-29T15:55:26.744" v="700"/>
          <ac:spMkLst>
            <pc:docMk/>
            <pc:sldMk cId="776103740" sldId="268"/>
            <ac:spMk id="2" creationId="{0BE07477-EB97-99BC-57E7-3261EE22FAE1}"/>
          </ac:spMkLst>
        </pc:spChg>
        <pc:spChg chg="mod">
          <ac:chgData name="Raisa Khaleel (2220004)" userId="S::2220004@student.uwtsd.ac.uk::001a8c0b-60d8-4d08-b731-3e9c027940b3" providerId="AD" clId="Web-{DCC21B07-A475-C797-52A0-19153994229B}" dt="2026-06-29T15:57:57.375" v="716" actId="20577"/>
          <ac:spMkLst>
            <pc:docMk/>
            <pc:sldMk cId="776103740" sldId="268"/>
            <ac:spMk id="3" creationId="{5524DC01-8838-A767-5F7F-6A73D3908612}"/>
          </ac:spMkLst>
        </pc:spChg>
        <pc:spChg chg="add mod">
          <ac:chgData name="Raisa Khaleel (2220004)" userId="S::2220004@student.uwtsd.ac.uk::001a8c0b-60d8-4d08-b731-3e9c027940b3" providerId="AD" clId="Web-{DCC21B07-A475-C797-52A0-19153994229B}" dt="2026-06-29T15:57:31.327" v="710" actId="20577"/>
          <ac:spMkLst>
            <pc:docMk/>
            <pc:sldMk cId="776103740" sldId="268"/>
            <ac:spMk id="5" creationId="{8EF4DEB4-4D0A-E90F-A84D-41D55624FEA3}"/>
          </ac:spMkLst>
        </pc:spChg>
        <pc:picChg chg="add mod">
          <ac:chgData name="Raisa Khaleel (2220004)" userId="S::2220004@student.uwtsd.ac.uk::001a8c0b-60d8-4d08-b731-3e9c027940b3" providerId="AD" clId="Web-{DCC21B07-A475-C797-52A0-19153994229B}" dt="2026-06-29T15:55:37.995" v="701" actId="14100"/>
          <ac:picMkLst>
            <pc:docMk/>
            <pc:sldMk cId="776103740" sldId="268"/>
            <ac:picMk id="4" creationId="{075B9B39-FFC5-8976-2D1A-5405A5179171}"/>
          </ac:picMkLst>
        </pc:picChg>
      </pc:sldChg>
      <pc:sldChg chg="modSp new">
        <pc:chgData name="Raisa Khaleel (2220004)" userId="S::2220004@student.uwtsd.ac.uk::001a8c0b-60d8-4d08-b731-3e9c027940b3" providerId="AD" clId="Web-{DCC21B07-A475-C797-52A0-19153994229B}" dt="2026-06-29T15:08:25.012" v="572" actId="14100"/>
        <pc:sldMkLst>
          <pc:docMk/>
          <pc:sldMk cId="2640473622" sldId="269"/>
        </pc:sldMkLst>
        <pc:spChg chg="mod">
          <ac:chgData name="Raisa Khaleel (2220004)" userId="S::2220004@student.uwtsd.ac.uk::001a8c0b-60d8-4d08-b731-3e9c027940b3" providerId="AD" clId="Web-{DCC21B07-A475-C797-52A0-19153994229B}" dt="2026-06-29T15:08:20.981" v="571" actId="1076"/>
          <ac:spMkLst>
            <pc:docMk/>
            <pc:sldMk cId="2640473622" sldId="269"/>
            <ac:spMk id="2" creationId="{3B99A1FB-FE2B-150E-0C87-E0E2CDAF97E7}"/>
          </ac:spMkLst>
        </pc:spChg>
        <pc:spChg chg="mod">
          <ac:chgData name="Raisa Khaleel (2220004)" userId="S::2220004@student.uwtsd.ac.uk::001a8c0b-60d8-4d08-b731-3e9c027940b3" providerId="AD" clId="Web-{DCC21B07-A475-C797-52A0-19153994229B}" dt="2026-06-29T15:08:25.012" v="572" actId="14100"/>
          <ac:spMkLst>
            <pc:docMk/>
            <pc:sldMk cId="2640473622" sldId="269"/>
            <ac:spMk id="3" creationId="{8DBC8DBB-C089-F4D8-0544-766B9FD261D5}"/>
          </ac:spMkLst>
        </pc:spChg>
      </pc:sldChg>
      <pc:sldChg chg="modSp new">
        <pc:chgData name="Raisa Khaleel (2220004)" userId="S::2220004@student.uwtsd.ac.uk::001a8c0b-60d8-4d08-b731-3e9c027940b3" providerId="AD" clId="Web-{DCC21B07-A475-C797-52A0-19153994229B}" dt="2026-06-29T15:03:30.158" v="500" actId="1076"/>
        <pc:sldMkLst>
          <pc:docMk/>
          <pc:sldMk cId="3807852046" sldId="270"/>
        </pc:sldMkLst>
        <pc:spChg chg="mod">
          <ac:chgData name="Raisa Khaleel (2220004)" userId="S::2220004@student.uwtsd.ac.uk::001a8c0b-60d8-4d08-b731-3e9c027940b3" providerId="AD" clId="Web-{DCC21B07-A475-C797-52A0-19153994229B}" dt="2026-06-29T15:03:30.158" v="500" actId="1076"/>
          <ac:spMkLst>
            <pc:docMk/>
            <pc:sldMk cId="3807852046" sldId="270"/>
            <ac:spMk id="2" creationId="{4612A7FF-A331-5CDF-C944-FB2617B94DF4}"/>
          </ac:spMkLst>
        </pc:spChg>
        <pc:spChg chg="mod">
          <ac:chgData name="Raisa Khaleel (2220004)" userId="S::2220004@student.uwtsd.ac.uk::001a8c0b-60d8-4d08-b731-3e9c027940b3" providerId="AD" clId="Web-{DCC21B07-A475-C797-52A0-19153994229B}" dt="2026-06-29T15:03:01.954" v="486" actId="1076"/>
          <ac:spMkLst>
            <pc:docMk/>
            <pc:sldMk cId="3807852046" sldId="270"/>
            <ac:spMk id="3" creationId="{2F85AB27-988E-0A16-815D-B5F08A2E346C}"/>
          </ac:spMkLst>
        </pc:spChg>
      </pc:sldChg>
      <pc:sldChg chg="modSp new">
        <pc:chgData name="Raisa Khaleel (2220004)" userId="S::2220004@student.uwtsd.ac.uk::001a8c0b-60d8-4d08-b731-3e9c027940b3" providerId="AD" clId="Web-{DCC21B07-A475-C797-52A0-19153994229B}" dt="2026-06-29T15:04:39.660" v="511" actId="20577"/>
        <pc:sldMkLst>
          <pc:docMk/>
          <pc:sldMk cId="2155464868" sldId="271"/>
        </pc:sldMkLst>
        <pc:spChg chg="mod">
          <ac:chgData name="Raisa Khaleel (2220004)" userId="S::2220004@student.uwtsd.ac.uk::001a8c0b-60d8-4d08-b731-3e9c027940b3" providerId="AD" clId="Web-{DCC21B07-A475-C797-52A0-19153994229B}" dt="2026-06-29T15:04:34.770" v="509" actId="20577"/>
          <ac:spMkLst>
            <pc:docMk/>
            <pc:sldMk cId="2155464868" sldId="271"/>
            <ac:spMk id="2" creationId="{91825B3D-D904-E5FE-455C-6B0B8D57047C}"/>
          </ac:spMkLst>
        </pc:spChg>
        <pc:spChg chg="mod">
          <ac:chgData name="Raisa Khaleel (2220004)" userId="S::2220004@student.uwtsd.ac.uk::001a8c0b-60d8-4d08-b731-3e9c027940b3" providerId="AD" clId="Web-{DCC21B07-A475-C797-52A0-19153994229B}" dt="2026-06-29T15:04:39.660" v="511" actId="20577"/>
          <ac:spMkLst>
            <pc:docMk/>
            <pc:sldMk cId="2155464868" sldId="271"/>
            <ac:spMk id="3" creationId="{D37B20EC-0514-E5CA-ABB7-04004E923023}"/>
          </ac:spMkLst>
        </pc:spChg>
      </pc:sldChg>
      <pc:sldChg chg="modSp new">
        <pc:chgData name="Raisa Khaleel (2220004)" userId="S::2220004@student.uwtsd.ac.uk::001a8c0b-60d8-4d08-b731-3e9c027940b3" providerId="AD" clId="Web-{DCC21B07-A475-C797-52A0-19153994229B}" dt="2026-06-29T15:06:43.571" v="537" actId="20577"/>
        <pc:sldMkLst>
          <pc:docMk/>
          <pc:sldMk cId="3231028814" sldId="272"/>
        </pc:sldMkLst>
        <pc:spChg chg="mod">
          <ac:chgData name="Raisa Khaleel (2220004)" userId="S::2220004@student.uwtsd.ac.uk::001a8c0b-60d8-4d08-b731-3e9c027940b3" providerId="AD" clId="Web-{DCC21B07-A475-C797-52A0-19153994229B}" dt="2026-06-29T15:05:11.787" v="515" actId="20577"/>
          <ac:spMkLst>
            <pc:docMk/>
            <pc:sldMk cId="3231028814" sldId="272"/>
            <ac:spMk id="2" creationId="{4C984EF0-F34C-9DF9-80A4-D6E663FA1AF7}"/>
          </ac:spMkLst>
        </pc:spChg>
        <pc:spChg chg="mod">
          <ac:chgData name="Raisa Khaleel (2220004)" userId="S::2220004@student.uwtsd.ac.uk::001a8c0b-60d8-4d08-b731-3e9c027940b3" providerId="AD" clId="Web-{DCC21B07-A475-C797-52A0-19153994229B}" dt="2026-06-29T15:06:43.571" v="537" actId="20577"/>
          <ac:spMkLst>
            <pc:docMk/>
            <pc:sldMk cId="3231028814" sldId="272"/>
            <ac:spMk id="3" creationId="{7869B63B-5EC4-D987-17F1-7ABCC3616F07}"/>
          </ac:spMkLst>
        </pc:spChg>
      </pc:sldChg>
    </pc:docChg>
  </pc:docChgLst>
  <pc:docChgLst>
    <pc:chgData name="Raisa Khaleel (2220004)" userId="S::2220004@student.uwtsd.ac.uk::001a8c0b-60d8-4d08-b731-3e9c027940b3" providerId="AD" clId="Web-{4B275032-BE24-01B8-A16D-D7A8EE2E9CC5}"/>
    <pc:docChg chg="modSld">
      <pc:chgData name="Raisa Khaleel (2220004)" userId="S::2220004@student.uwtsd.ac.uk::001a8c0b-60d8-4d08-b731-3e9c027940b3" providerId="AD" clId="Web-{4B275032-BE24-01B8-A16D-D7A8EE2E9CC5}" dt="2026-07-01T13:29:24.664" v="0" actId="20577"/>
      <pc:docMkLst>
        <pc:docMk/>
      </pc:docMkLst>
      <pc:sldChg chg="modSp">
        <pc:chgData name="Raisa Khaleel (2220004)" userId="S::2220004@student.uwtsd.ac.uk::001a8c0b-60d8-4d08-b731-3e9c027940b3" providerId="AD" clId="Web-{4B275032-BE24-01B8-A16D-D7A8EE2E9CC5}" dt="2026-07-01T13:29:24.664" v="0" actId="20577"/>
        <pc:sldMkLst>
          <pc:docMk/>
          <pc:sldMk cId="4008303987" sldId="281"/>
        </pc:sldMkLst>
        <pc:spChg chg="mod">
          <ac:chgData name="Raisa Khaleel (2220004)" userId="S::2220004@student.uwtsd.ac.uk::001a8c0b-60d8-4d08-b731-3e9c027940b3" providerId="AD" clId="Web-{4B275032-BE24-01B8-A16D-D7A8EE2E9CC5}" dt="2026-07-01T13:29:24.664" v="0" actId="20577"/>
          <ac:spMkLst>
            <pc:docMk/>
            <pc:sldMk cId="4008303987" sldId="281"/>
            <ac:spMk id="3" creationId="{DD350ABF-15DE-D27C-9E1A-BCC0F6D00074}"/>
          </ac:spMkLst>
        </pc:spChg>
      </pc:sldChg>
    </pc:docChg>
  </pc:docChgLst>
  <pc:docChgLst>
    <pc:chgData name="Raisa Khaleel (2220004)" userId="S::2220004@student.uwtsd.ac.uk::001a8c0b-60d8-4d08-b731-3e9c027940b3" providerId="AD" clId="Web-{FBC9CCED-7F16-07CA-FBBE-512BA5AEFAA3}"/>
    <pc:docChg chg="modSld">
      <pc:chgData name="Raisa Khaleel (2220004)" userId="S::2220004@student.uwtsd.ac.uk::001a8c0b-60d8-4d08-b731-3e9c027940b3" providerId="AD" clId="Web-{FBC9CCED-7F16-07CA-FBBE-512BA5AEFAA3}" dt="2026-07-05T15:07:26.454" v="1488" actId="20577"/>
      <pc:docMkLst>
        <pc:docMk/>
      </pc:docMkLst>
      <pc:sldChg chg="modSp">
        <pc:chgData name="Raisa Khaleel (2220004)" userId="S::2220004@student.uwtsd.ac.uk::001a8c0b-60d8-4d08-b731-3e9c027940b3" providerId="AD" clId="Web-{FBC9CCED-7F16-07CA-FBBE-512BA5AEFAA3}" dt="2026-07-05T14:26:23.627" v="565" actId="20577"/>
        <pc:sldMkLst>
          <pc:docMk/>
          <pc:sldMk cId="3302428561" sldId="257"/>
        </pc:sldMkLst>
        <pc:spChg chg="mod">
          <ac:chgData name="Raisa Khaleel (2220004)" userId="S::2220004@student.uwtsd.ac.uk::001a8c0b-60d8-4d08-b731-3e9c027940b3" providerId="AD" clId="Web-{FBC9CCED-7F16-07CA-FBBE-512BA5AEFAA3}" dt="2026-07-05T14:26:06.971" v="560" actId="1076"/>
          <ac:spMkLst>
            <pc:docMk/>
            <pc:sldMk cId="3302428561" sldId="257"/>
            <ac:spMk id="2" creationId="{2DE5BC65-09AD-A9C7-2DEA-5353D8541C6D}"/>
          </ac:spMkLst>
        </pc:spChg>
        <pc:spChg chg="mod">
          <ac:chgData name="Raisa Khaleel (2220004)" userId="S::2220004@student.uwtsd.ac.uk::001a8c0b-60d8-4d08-b731-3e9c027940b3" providerId="AD" clId="Web-{FBC9CCED-7F16-07CA-FBBE-512BA5AEFAA3}" dt="2026-07-05T14:26:23.627" v="565" actId="20577"/>
          <ac:spMkLst>
            <pc:docMk/>
            <pc:sldMk cId="3302428561" sldId="257"/>
            <ac:spMk id="5" creationId="{82F57B76-680E-85DB-9B97-D3FFAFA4FB68}"/>
          </ac:spMkLst>
        </pc:spChg>
        <pc:picChg chg="mod">
          <ac:chgData name="Raisa Khaleel (2220004)" userId="S::2220004@student.uwtsd.ac.uk::001a8c0b-60d8-4d08-b731-3e9c027940b3" providerId="AD" clId="Web-{FBC9CCED-7F16-07CA-FBBE-512BA5AEFAA3}" dt="2026-07-05T14:25:51.408" v="558" actId="14100"/>
          <ac:picMkLst>
            <pc:docMk/>
            <pc:sldMk cId="3302428561" sldId="257"/>
            <ac:picMk id="4" creationId="{F794DF71-6AE7-4FDC-7F77-C640CE4EAE6D}"/>
          </ac:picMkLst>
        </pc:picChg>
      </pc:sldChg>
      <pc:sldChg chg="modSp">
        <pc:chgData name="Raisa Khaleel (2220004)" userId="S::2220004@student.uwtsd.ac.uk::001a8c0b-60d8-4d08-b731-3e9c027940b3" providerId="AD" clId="Web-{FBC9CCED-7F16-07CA-FBBE-512BA5AEFAA3}" dt="2026-07-05T15:05:37.888" v="1456" actId="20577"/>
        <pc:sldMkLst>
          <pc:docMk/>
          <pc:sldMk cId="1080708092" sldId="258"/>
        </pc:sldMkLst>
        <pc:spChg chg="mod">
          <ac:chgData name="Raisa Khaleel (2220004)" userId="S::2220004@student.uwtsd.ac.uk::001a8c0b-60d8-4d08-b731-3e9c027940b3" providerId="AD" clId="Web-{FBC9CCED-7F16-07CA-FBBE-512BA5AEFAA3}" dt="2026-07-05T15:05:37.888" v="1456" actId="20577"/>
          <ac:spMkLst>
            <pc:docMk/>
            <pc:sldMk cId="1080708092" sldId="258"/>
            <ac:spMk id="3" creationId="{D83068CD-5837-0AB6-3475-38502FC0201C}"/>
          </ac:spMkLst>
        </pc:spChg>
      </pc:sldChg>
      <pc:sldChg chg="modSp">
        <pc:chgData name="Raisa Khaleel (2220004)" userId="S::2220004@student.uwtsd.ac.uk::001a8c0b-60d8-4d08-b731-3e9c027940b3" providerId="AD" clId="Web-{FBC9CCED-7F16-07CA-FBBE-512BA5AEFAA3}" dt="2026-07-05T15:00:26.922" v="1395" actId="20577"/>
        <pc:sldMkLst>
          <pc:docMk/>
          <pc:sldMk cId="742116202" sldId="259"/>
        </pc:sldMkLst>
        <pc:spChg chg="mod">
          <ac:chgData name="Raisa Khaleel (2220004)" userId="S::2220004@student.uwtsd.ac.uk::001a8c0b-60d8-4d08-b731-3e9c027940b3" providerId="AD" clId="Web-{FBC9CCED-7F16-07CA-FBBE-512BA5AEFAA3}" dt="2026-07-05T15:00:26.922" v="1395" actId="20577"/>
          <ac:spMkLst>
            <pc:docMk/>
            <pc:sldMk cId="742116202" sldId="259"/>
            <ac:spMk id="3" creationId="{05B1AC64-E1BE-6741-8FC1-AF8743CC02D1}"/>
          </ac:spMkLst>
        </pc:spChg>
      </pc:sldChg>
      <pc:sldChg chg="modSp">
        <pc:chgData name="Raisa Khaleel (2220004)" userId="S::2220004@student.uwtsd.ac.uk::001a8c0b-60d8-4d08-b731-3e9c027940b3" providerId="AD" clId="Web-{FBC9CCED-7F16-07CA-FBBE-512BA5AEFAA3}" dt="2026-07-05T14:38:54.193" v="783" actId="20577"/>
        <pc:sldMkLst>
          <pc:docMk/>
          <pc:sldMk cId="213604501" sldId="260"/>
        </pc:sldMkLst>
        <pc:spChg chg="mod">
          <ac:chgData name="Raisa Khaleel (2220004)" userId="S::2220004@student.uwtsd.ac.uk::001a8c0b-60d8-4d08-b731-3e9c027940b3" providerId="AD" clId="Web-{FBC9CCED-7F16-07CA-FBBE-512BA5AEFAA3}" dt="2026-07-05T14:38:54.193" v="783" actId="20577"/>
          <ac:spMkLst>
            <pc:docMk/>
            <pc:sldMk cId="213604501" sldId="260"/>
            <ac:spMk id="3" creationId="{081E1ABB-9593-6E8E-BCBB-E7AC36F8358A}"/>
          </ac:spMkLst>
        </pc:spChg>
      </pc:sldChg>
      <pc:sldChg chg="modSp">
        <pc:chgData name="Raisa Khaleel (2220004)" userId="S::2220004@student.uwtsd.ac.uk::001a8c0b-60d8-4d08-b731-3e9c027940b3" providerId="AD" clId="Web-{FBC9CCED-7F16-07CA-FBBE-512BA5AEFAA3}" dt="2026-07-05T14:31:18.838" v="606" actId="20577"/>
        <pc:sldMkLst>
          <pc:docMk/>
          <pc:sldMk cId="1755443229" sldId="261"/>
        </pc:sldMkLst>
        <pc:spChg chg="mod">
          <ac:chgData name="Raisa Khaleel (2220004)" userId="S::2220004@student.uwtsd.ac.uk::001a8c0b-60d8-4d08-b731-3e9c027940b3" providerId="AD" clId="Web-{FBC9CCED-7F16-07CA-FBBE-512BA5AEFAA3}" dt="2026-07-05T14:30:16.117" v="584" actId="14100"/>
          <ac:spMkLst>
            <pc:docMk/>
            <pc:sldMk cId="1755443229" sldId="261"/>
            <ac:spMk id="2" creationId="{354ED7DB-0C1B-2702-D6E7-EFFB076FB6D9}"/>
          </ac:spMkLst>
        </pc:spChg>
        <pc:spChg chg="mod">
          <ac:chgData name="Raisa Khaleel (2220004)" userId="S::2220004@student.uwtsd.ac.uk::001a8c0b-60d8-4d08-b731-3e9c027940b3" providerId="AD" clId="Web-{FBC9CCED-7F16-07CA-FBBE-512BA5AEFAA3}" dt="2026-07-05T14:31:18.838" v="606" actId="20577"/>
          <ac:spMkLst>
            <pc:docMk/>
            <pc:sldMk cId="1755443229" sldId="261"/>
            <ac:spMk id="3" creationId="{B38FC172-6FC3-F9F8-1158-1CBC18A50466}"/>
          </ac:spMkLst>
        </pc:spChg>
      </pc:sldChg>
      <pc:sldChg chg="modSp">
        <pc:chgData name="Raisa Khaleel (2220004)" userId="S::2220004@student.uwtsd.ac.uk::001a8c0b-60d8-4d08-b731-3e9c027940b3" providerId="AD" clId="Web-{FBC9CCED-7F16-07CA-FBBE-512BA5AEFAA3}" dt="2026-07-05T14:40:03.429" v="798" actId="20577"/>
        <pc:sldMkLst>
          <pc:docMk/>
          <pc:sldMk cId="1235096114" sldId="262"/>
        </pc:sldMkLst>
        <pc:spChg chg="mod">
          <ac:chgData name="Raisa Khaleel (2220004)" userId="S::2220004@student.uwtsd.ac.uk::001a8c0b-60d8-4d08-b731-3e9c027940b3" providerId="AD" clId="Web-{FBC9CCED-7F16-07CA-FBBE-512BA5AEFAA3}" dt="2026-07-05T14:39:41.538" v="792" actId="1076"/>
          <ac:spMkLst>
            <pc:docMk/>
            <pc:sldMk cId="1235096114" sldId="262"/>
            <ac:spMk id="2" creationId="{6D32DCAD-BA1A-E348-8A54-70E8B1A5D8E6}"/>
          </ac:spMkLst>
        </pc:spChg>
        <pc:spChg chg="mod">
          <ac:chgData name="Raisa Khaleel (2220004)" userId="S::2220004@student.uwtsd.ac.uk::001a8c0b-60d8-4d08-b731-3e9c027940b3" providerId="AD" clId="Web-{FBC9CCED-7F16-07CA-FBBE-512BA5AEFAA3}" dt="2026-07-05T14:40:03.429" v="798" actId="20577"/>
          <ac:spMkLst>
            <pc:docMk/>
            <pc:sldMk cId="1235096114" sldId="262"/>
            <ac:spMk id="3" creationId="{EA815B5E-E55A-EC3F-AC73-837B3921FB68}"/>
          </ac:spMkLst>
        </pc:spChg>
      </pc:sldChg>
      <pc:sldChg chg="modSp">
        <pc:chgData name="Raisa Khaleel (2220004)" userId="S::2220004@student.uwtsd.ac.uk::001a8c0b-60d8-4d08-b731-3e9c027940b3" providerId="AD" clId="Web-{FBC9CCED-7F16-07CA-FBBE-512BA5AEFAA3}" dt="2026-07-05T14:34:55.531" v="685" actId="20577"/>
        <pc:sldMkLst>
          <pc:docMk/>
          <pc:sldMk cId="491569266" sldId="263"/>
        </pc:sldMkLst>
        <pc:spChg chg="mod">
          <ac:chgData name="Raisa Khaleel (2220004)" userId="S::2220004@student.uwtsd.ac.uk::001a8c0b-60d8-4d08-b731-3e9c027940b3" providerId="AD" clId="Web-{FBC9CCED-7F16-07CA-FBBE-512BA5AEFAA3}" dt="2026-07-05T14:34:55.531" v="685" actId="20577"/>
          <ac:spMkLst>
            <pc:docMk/>
            <pc:sldMk cId="491569266" sldId="263"/>
            <ac:spMk id="3" creationId="{C1FE7500-3D25-F295-7789-2FEE03BF6F8E}"/>
          </ac:spMkLst>
        </pc:spChg>
      </pc:sldChg>
      <pc:sldChg chg="modSp">
        <pc:chgData name="Raisa Khaleel (2220004)" userId="S::2220004@student.uwtsd.ac.uk::001a8c0b-60d8-4d08-b731-3e9c027940b3" providerId="AD" clId="Web-{FBC9CCED-7F16-07CA-FBBE-512BA5AEFAA3}" dt="2026-07-05T15:06:32.999" v="1468" actId="20577"/>
        <pc:sldMkLst>
          <pc:docMk/>
          <pc:sldMk cId="3928601425" sldId="264"/>
        </pc:sldMkLst>
        <pc:spChg chg="mod">
          <ac:chgData name="Raisa Khaleel (2220004)" userId="S::2220004@student.uwtsd.ac.uk::001a8c0b-60d8-4d08-b731-3e9c027940b3" providerId="AD" clId="Web-{FBC9CCED-7F16-07CA-FBBE-512BA5AEFAA3}" dt="2026-07-05T15:06:32.999" v="1468" actId="20577"/>
          <ac:spMkLst>
            <pc:docMk/>
            <pc:sldMk cId="3928601425" sldId="264"/>
            <ac:spMk id="2" creationId="{1326BF0B-6E3E-38DA-4F1A-EBF3CD25EE3D}"/>
          </ac:spMkLst>
        </pc:spChg>
      </pc:sldChg>
      <pc:sldChg chg="modSp">
        <pc:chgData name="Raisa Khaleel (2220004)" userId="S::2220004@student.uwtsd.ac.uk::001a8c0b-60d8-4d08-b731-3e9c027940b3" providerId="AD" clId="Web-{FBC9CCED-7F16-07CA-FBBE-512BA5AEFAA3}" dt="2026-07-05T14:37:16.081" v="750" actId="20577"/>
        <pc:sldMkLst>
          <pc:docMk/>
          <pc:sldMk cId="573166737" sldId="265"/>
        </pc:sldMkLst>
        <pc:spChg chg="mod">
          <ac:chgData name="Raisa Khaleel (2220004)" userId="S::2220004@student.uwtsd.ac.uk::001a8c0b-60d8-4d08-b731-3e9c027940b3" providerId="AD" clId="Web-{FBC9CCED-7F16-07CA-FBBE-512BA5AEFAA3}" dt="2026-07-05T14:37:16.081" v="750" actId="20577"/>
          <ac:spMkLst>
            <pc:docMk/>
            <pc:sldMk cId="573166737" sldId="265"/>
            <ac:spMk id="3" creationId="{971B0793-97DE-124E-EDB6-0BF888B2F79B}"/>
          </ac:spMkLst>
        </pc:spChg>
      </pc:sldChg>
      <pc:sldChg chg="modSp">
        <pc:chgData name="Raisa Khaleel (2220004)" userId="S::2220004@student.uwtsd.ac.uk::001a8c0b-60d8-4d08-b731-3e9c027940b3" providerId="AD" clId="Web-{FBC9CCED-7F16-07CA-FBBE-512BA5AEFAA3}" dt="2026-07-05T15:03:39.833" v="1434" actId="1076"/>
        <pc:sldMkLst>
          <pc:docMk/>
          <pc:sldMk cId="2401041397" sldId="266"/>
        </pc:sldMkLst>
        <pc:spChg chg="mod">
          <ac:chgData name="Raisa Khaleel (2220004)" userId="S::2220004@student.uwtsd.ac.uk::001a8c0b-60d8-4d08-b731-3e9c027940b3" providerId="AD" clId="Web-{FBC9CCED-7F16-07CA-FBBE-512BA5AEFAA3}" dt="2026-07-05T15:03:39.833" v="1434" actId="1076"/>
          <ac:spMkLst>
            <pc:docMk/>
            <pc:sldMk cId="2401041397" sldId="266"/>
            <ac:spMk id="2" creationId="{45CAA063-A734-8278-D0CA-CAA63CE8BCB0}"/>
          </ac:spMkLst>
        </pc:spChg>
        <pc:spChg chg="mod">
          <ac:chgData name="Raisa Khaleel (2220004)" userId="S::2220004@student.uwtsd.ac.uk::001a8c0b-60d8-4d08-b731-3e9c027940b3" providerId="AD" clId="Web-{FBC9CCED-7F16-07CA-FBBE-512BA5AEFAA3}" dt="2026-07-05T15:03:35.739" v="1433" actId="1076"/>
          <ac:spMkLst>
            <pc:docMk/>
            <pc:sldMk cId="2401041397" sldId="266"/>
            <ac:spMk id="22" creationId="{BA138F1E-EBF9-C9A4-A368-4D73F49BD1B7}"/>
          </ac:spMkLst>
        </pc:spChg>
      </pc:sldChg>
      <pc:sldChg chg="modSp">
        <pc:chgData name="Raisa Khaleel (2220004)" userId="S::2220004@student.uwtsd.ac.uk::001a8c0b-60d8-4d08-b731-3e9c027940b3" providerId="AD" clId="Web-{FBC9CCED-7F16-07CA-FBBE-512BA5AEFAA3}" dt="2026-07-05T14:44:36.389" v="881" actId="20577"/>
        <pc:sldMkLst>
          <pc:docMk/>
          <pc:sldMk cId="776103740" sldId="268"/>
        </pc:sldMkLst>
        <pc:spChg chg="mod">
          <ac:chgData name="Raisa Khaleel (2220004)" userId="S::2220004@student.uwtsd.ac.uk::001a8c0b-60d8-4d08-b731-3e9c027940b3" providerId="AD" clId="Web-{FBC9CCED-7F16-07CA-FBBE-512BA5AEFAA3}" dt="2026-07-05T14:44:04.451" v="861" actId="20577"/>
          <ac:spMkLst>
            <pc:docMk/>
            <pc:sldMk cId="776103740" sldId="268"/>
            <ac:spMk id="2" creationId="{0BE07477-EB97-99BC-57E7-3261EE22FAE1}"/>
          </ac:spMkLst>
        </pc:spChg>
        <pc:spChg chg="mod">
          <ac:chgData name="Raisa Khaleel (2220004)" userId="S::2220004@student.uwtsd.ac.uk::001a8c0b-60d8-4d08-b731-3e9c027940b3" providerId="AD" clId="Web-{FBC9CCED-7F16-07CA-FBBE-512BA5AEFAA3}" dt="2026-07-05T14:44:36.389" v="881" actId="20577"/>
          <ac:spMkLst>
            <pc:docMk/>
            <pc:sldMk cId="776103740" sldId="268"/>
            <ac:spMk id="3" creationId="{5524DC01-8838-A767-5F7F-6A73D3908612}"/>
          </ac:spMkLst>
        </pc:spChg>
      </pc:sldChg>
      <pc:sldChg chg="modSp">
        <pc:chgData name="Raisa Khaleel (2220004)" userId="S::2220004@student.uwtsd.ac.uk::001a8c0b-60d8-4d08-b731-3e9c027940b3" providerId="AD" clId="Web-{FBC9CCED-7F16-07CA-FBBE-512BA5AEFAA3}" dt="2026-07-05T15:01:32.049" v="1404" actId="14100"/>
        <pc:sldMkLst>
          <pc:docMk/>
          <pc:sldMk cId="2640473622" sldId="269"/>
        </pc:sldMkLst>
        <pc:spChg chg="mod">
          <ac:chgData name="Raisa Khaleel (2220004)" userId="S::2220004@student.uwtsd.ac.uk::001a8c0b-60d8-4d08-b731-3e9c027940b3" providerId="AD" clId="Web-{FBC9CCED-7F16-07CA-FBBE-512BA5AEFAA3}" dt="2026-07-05T15:01:32.049" v="1404" actId="14100"/>
          <ac:spMkLst>
            <pc:docMk/>
            <pc:sldMk cId="2640473622" sldId="269"/>
            <ac:spMk id="3" creationId="{8DBC8DBB-C089-F4D8-0544-766B9FD261D5}"/>
          </ac:spMkLst>
        </pc:spChg>
      </pc:sldChg>
      <pc:sldChg chg="modSp">
        <pc:chgData name="Raisa Khaleel (2220004)" userId="S::2220004@student.uwtsd.ac.uk::001a8c0b-60d8-4d08-b731-3e9c027940b3" providerId="AD" clId="Web-{FBC9CCED-7F16-07CA-FBBE-512BA5AEFAA3}" dt="2026-07-05T15:01:23.642" v="1403" actId="20577"/>
        <pc:sldMkLst>
          <pc:docMk/>
          <pc:sldMk cId="3807852046" sldId="270"/>
        </pc:sldMkLst>
        <pc:spChg chg="mod">
          <ac:chgData name="Raisa Khaleel (2220004)" userId="S::2220004@student.uwtsd.ac.uk::001a8c0b-60d8-4d08-b731-3e9c027940b3" providerId="AD" clId="Web-{FBC9CCED-7F16-07CA-FBBE-512BA5AEFAA3}" dt="2026-07-05T15:01:23.642" v="1403" actId="20577"/>
          <ac:spMkLst>
            <pc:docMk/>
            <pc:sldMk cId="3807852046" sldId="270"/>
            <ac:spMk id="3" creationId="{2F85AB27-988E-0A16-815D-B5F08A2E346C}"/>
          </ac:spMkLst>
        </pc:spChg>
      </pc:sldChg>
      <pc:sldChg chg="modSp">
        <pc:chgData name="Raisa Khaleel (2220004)" userId="S::2220004@student.uwtsd.ac.uk::001a8c0b-60d8-4d08-b731-3e9c027940b3" providerId="AD" clId="Web-{FBC9CCED-7F16-07CA-FBBE-512BA5AEFAA3}" dt="2026-07-05T15:01:01.236" v="1400" actId="20577"/>
        <pc:sldMkLst>
          <pc:docMk/>
          <pc:sldMk cId="2155464868" sldId="271"/>
        </pc:sldMkLst>
        <pc:spChg chg="mod">
          <ac:chgData name="Raisa Khaleel (2220004)" userId="S::2220004@student.uwtsd.ac.uk::001a8c0b-60d8-4d08-b731-3e9c027940b3" providerId="AD" clId="Web-{FBC9CCED-7F16-07CA-FBBE-512BA5AEFAA3}" dt="2026-07-05T15:01:01.236" v="1400" actId="20577"/>
          <ac:spMkLst>
            <pc:docMk/>
            <pc:sldMk cId="2155464868" sldId="271"/>
            <ac:spMk id="3" creationId="{D37B20EC-0514-E5CA-ABB7-04004E923023}"/>
          </ac:spMkLst>
        </pc:spChg>
      </pc:sldChg>
      <pc:sldChg chg="modSp">
        <pc:chgData name="Raisa Khaleel (2220004)" userId="S::2220004@student.uwtsd.ac.uk::001a8c0b-60d8-4d08-b731-3e9c027940b3" providerId="AD" clId="Web-{FBC9CCED-7F16-07CA-FBBE-512BA5AEFAA3}" dt="2026-07-05T15:07:26.454" v="1488" actId="20577"/>
        <pc:sldMkLst>
          <pc:docMk/>
          <pc:sldMk cId="3231028814" sldId="272"/>
        </pc:sldMkLst>
        <pc:spChg chg="mod">
          <ac:chgData name="Raisa Khaleel (2220004)" userId="S::2220004@student.uwtsd.ac.uk::001a8c0b-60d8-4d08-b731-3e9c027940b3" providerId="AD" clId="Web-{FBC9CCED-7F16-07CA-FBBE-512BA5AEFAA3}" dt="2026-07-05T15:07:26.454" v="1488" actId="20577"/>
          <ac:spMkLst>
            <pc:docMk/>
            <pc:sldMk cId="3231028814" sldId="272"/>
            <ac:spMk id="3" creationId="{7869B63B-5EC4-D987-17F1-7ABCC3616F07}"/>
          </ac:spMkLst>
        </pc:spChg>
      </pc:sldChg>
      <pc:sldChg chg="modSp">
        <pc:chgData name="Raisa Khaleel (2220004)" userId="S::2220004@student.uwtsd.ac.uk::001a8c0b-60d8-4d08-b731-3e9c027940b3" providerId="AD" clId="Web-{FBC9CCED-7F16-07CA-FBBE-512BA5AEFAA3}" dt="2026-07-05T14:59:45.434" v="1380" actId="20577"/>
        <pc:sldMkLst>
          <pc:docMk/>
          <pc:sldMk cId="2877866319" sldId="273"/>
        </pc:sldMkLst>
        <pc:spChg chg="mod">
          <ac:chgData name="Raisa Khaleel (2220004)" userId="S::2220004@student.uwtsd.ac.uk::001a8c0b-60d8-4d08-b731-3e9c027940b3" providerId="AD" clId="Web-{FBC9CCED-7F16-07CA-FBBE-512BA5AEFAA3}" dt="2026-07-05T14:59:45.434" v="1380" actId="20577"/>
          <ac:spMkLst>
            <pc:docMk/>
            <pc:sldMk cId="2877866319" sldId="273"/>
            <ac:spMk id="3" creationId="{B1F55F9B-B998-065C-9B0B-A821C0B0E8EB}"/>
          </ac:spMkLst>
        </pc:spChg>
      </pc:sldChg>
      <pc:sldChg chg="modSp">
        <pc:chgData name="Raisa Khaleel (2220004)" userId="S::2220004@student.uwtsd.ac.uk::001a8c0b-60d8-4d08-b731-3e9c027940b3" providerId="AD" clId="Web-{FBC9CCED-7F16-07CA-FBBE-512BA5AEFAA3}" dt="2026-07-05T14:24:55.141" v="542" actId="20577"/>
        <pc:sldMkLst>
          <pc:docMk/>
          <pc:sldMk cId="1060708560" sldId="276"/>
        </pc:sldMkLst>
        <pc:spChg chg="mod">
          <ac:chgData name="Raisa Khaleel (2220004)" userId="S::2220004@student.uwtsd.ac.uk::001a8c0b-60d8-4d08-b731-3e9c027940b3" providerId="AD" clId="Web-{FBC9CCED-7F16-07CA-FBBE-512BA5AEFAA3}" dt="2026-07-05T14:24:55.141" v="542" actId="20577"/>
          <ac:spMkLst>
            <pc:docMk/>
            <pc:sldMk cId="1060708560" sldId="276"/>
            <ac:spMk id="3" creationId="{BA222D60-7C2A-2A8C-C936-CE526BE8EE2B}"/>
          </ac:spMkLst>
        </pc:spChg>
      </pc:sldChg>
      <pc:sldChg chg="modSp">
        <pc:chgData name="Raisa Khaleel (2220004)" userId="S::2220004@student.uwtsd.ac.uk::001a8c0b-60d8-4d08-b731-3e9c027940b3" providerId="AD" clId="Web-{FBC9CCED-7F16-07CA-FBBE-512BA5AEFAA3}" dt="2026-07-05T14:35:53.407" v="710" actId="20577"/>
        <pc:sldMkLst>
          <pc:docMk/>
          <pc:sldMk cId="1713843144" sldId="279"/>
        </pc:sldMkLst>
        <pc:spChg chg="mod">
          <ac:chgData name="Raisa Khaleel (2220004)" userId="S::2220004@student.uwtsd.ac.uk::001a8c0b-60d8-4d08-b731-3e9c027940b3" providerId="AD" clId="Web-{FBC9CCED-7F16-07CA-FBBE-512BA5AEFAA3}" dt="2026-07-05T14:35:53.407" v="710" actId="20577"/>
          <ac:spMkLst>
            <pc:docMk/>
            <pc:sldMk cId="1713843144" sldId="279"/>
            <ac:spMk id="3" creationId="{BFFB0550-C296-E11A-B0A4-B149346E4FE0}"/>
          </ac:spMkLst>
        </pc:spChg>
      </pc:sldChg>
      <pc:sldChg chg="delSp modSp">
        <pc:chgData name="Raisa Khaleel (2220004)" userId="S::2220004@student.uwtsd.ac.uk::001a8c0b-60d8-4d08-b731-3e9c027940b3" providerId="AD" clId="Web-{FBC9CCED-7F16-07CA-FBBE-512BA5AEFAA3}" dt="2026-07-05T15:00:39.657" v="1396" actId="14100"/>
        <pc:sldMkLst>
          <pc:docMk/>
          <pc:sldMk cId="115999953" sldId="280"/>
        </pc:sldMkLst>
        <pc:spChg chg="del mod">
          <ac:chgData name="Raisa Khaleel (2220004)" userId="S::2220004@student.uwtsd.ac.uk::001a8c0b-60d8-4d08-b731-3e9c027940b3" providerId="AD" clId="Web-{FBC9CCED-7F16-07CA-FBBE-512BA5AEFAA3}" dt="2026-07-05T14:21:28.042" v="480"/>
          <ac:spMkLst>
            <pc:docMk/>
            <pc:sldMk cId="115999953" sldId="280"/>
            <ac:spMk id="2" creationId="{F799B1CE-F862-EFA1-0786-506630C27EED}"/>
          </ac:spMkLst>
        </pc:spChg>
        <pc:spChg chg="mod">
          <ac:chgData name="Raisa Khaleel (2220004)" userId="S::2220004@student.uwtsd.ac.uk::001a8c0b-60d8-4d08-b731-3e9c027940b3" providerId="AD" clId="Web-{FBC9CCED-7F16-07CA-FBBE-512BA5AEFAA3}" dt="2026-07-05T15:00:39.657" v="1396" actId="14100"/>
          <ac:spMkLst>
            <pc:docMk/>
            <pc:sldMk cId="115999953" sldId="280"/>
            <ac:spMk id="3" creationId="{7ABB5F22-54A2-7876-DA5C-02D045975570}"/>
          </ac:spMkLst>
        </pc:spChg>
      </pc:sldChg>
      <pc:sldChg chg="modSp">
        <pc:chgData name="Raisa Khaleel (2220004)" userId="S::2220004@student.uwtsd.ac.uk::001a8c0b-60d8-4d08-b731-3e9c027940b3" providerId="AD" clId="Web-{FBC9CCED-7F16-07CA-FBBE-512BA5AEFAA3}" dt="2026-07-05T14:34:30.811" v="682" actId="20577"/>
        <pc:sldMkLst>
          <pc:docMk/>
          <pc:sldMk cId="4008303987" sldId="281"/>
        </pc:sldMkLst>
        <pc:spChg chg="mod">
          <ac:chgData name="Raisa Khaleel (2220004)" userId="S::2220004@student.uwtsd.ac.uk::001a8c0b-60d8-4d08-b731-3e9c027940b3" providerId="AD" clId="Web-{FBC9CCED-7F16-07CA-FBBE-512BA5AEFAA3}" dt="2026-07-05T14:34:30.811" v="682" actId="20577"/>
          <ac:spMkLst>
            <pc:docMk/>
            <pc:sldMk cId="4008303987" sldId="281"/>
            <ac:spMk id="3" creationId="{DD350ABF-15DE-D27C-9E1A-BCC0F6D00074}"/>
          </ac:spMkLst>
        </pc:spChg>
      </pc:sldChg>
      <pc:sldChg chg="modSp">
        <pc:chgData name="Raisa Khaleel (2220004)" userId="S::2220004@student.uwtsd.ac.uk::001a8c0b-60d8-4d08-b731-3e9c027940b3" providerId="AD" clId="Web-{FBC9CCED-7F16-07CA-FBBE-512BA5AEFAA3}" dt="2026-07-05T14:38:18.942" v="770" actId="20577"/>
        <pc:sldMkLst>
          <pc:docMk/>
          <pc:sldMk cId="540391118" sldId="282"/>
        </pc:sldMkLst>
        <pc:spChg chg="mod">
          <ac:chgData name="Raisa Khaleel (2220004)" userId="S::2220004@student.uwtsd.ac.uk::001a8c0b-60d8-4d08-b731-3e9c027940b3" providerId="AD" clId="Web-{FBC9CCED-7F16-07CA-FBBE-512BA5AEFAA3}" dt="2026-07-05T14:37:37.269" v="753" actId="1076"/>
          <ac:spMkLst>
            <pc:docMk/>
            <pc:sldMk cId="540391118" sldId="282"/>
            <ac:spMk id="2" creationId="{A0B424FA-38E9-FEC7-964C-6CB6E2826A17}"/>
          </ac:spMkLst>
        </pc:spChg>
        <pc:spChg chg="mod">
          <ac:chgData name="Raisa Khaleel (2220004)" userId="S::2220004@student.uwtsd.ac.uk::001a8c0b-60d8-4d08-b731-3e9c027940b3" providerId="AD" clId="Web-{FBC9CCED-7F16-07CA-FBBE-512BA5AEFAA3}" dt="2026-07-05T14:38:18.942" v="770" actId="20577"/>
          <ac:spMkLst>
            <pc:docMk/>
            <pc:sldMk cId="540391118" sldId="282"/>
            <ac:spMk id="3" creationId="{C8F23D66-F0E1-7A07-9B27-896FC2D7DD46}"/>
          </ac:spMkLst>
        </pc:spChg>
      </pc:sldChg>
      <pc:sldChg chg="modSp">
        <pc:chgData name="Raisa Khaleel (2220004)" userId="S::2220004@student.uwtsd.ac.uk::001a8c0b-60d8-4d08-b731-3e9c027940b3" providerId="AD" clId="Web-{FBC9CCED-7F16-07CA-FBBE-512BA5AEFAA3}" dt="2026-07-05T15:06:54.156" v="1479" actId="20577"/>
        <pc:sldMkLst>
          <pc:docMk/>
          <pc:sldMk cId="1368730593" sldId="283"/>
        </pc:sldMkLst>
        <pc:spChg chg="mod">
          <ac:chgData name="Raisa Khaleel (2220004)" userId="S::2220004@student.uwtsd.ac.uk::001a8c0b-60d8-4d08-b731-3e9c027940b3" providerId="AD" clId="Web-{FBC9CCED-7F16-07CA-FBBE-512BA5AEFAA3}" dt="2026-07-05T15:06:54.156" v="1479" actId="20577"/>
          <ac:spMkLst>
            <pc:docMk/>
            <pc:sldMk cId="1368730593" sldId="283"/>
            <ac:spMk id="3" creationId="{2FDDCC75-49AE-B98B-3931-2CE449DF1952}"/>
          </ac:spMkLst>
        </pc:spChg>
      </pc:sldChg>
      <pc:sldChg chg="modSp">
        <pc:chgData name="Raisa Khaleel (2220004)" userId="S::2220004@student.uwtsd.ac.uk::001a8c0b-60d8-4d08-b731-3e9c027940b3" providerId="AD" clId="Web-{FBC9CCED-7F16-07CA-FBBE-512BA5AEFAA3}" dt="2026-07-05T15:04:05.912" v="1442" actId="20577"/>
        <pc:sldMkLst>
          <pc:docMk/>
          <pc:sldMk cId="2737359890" sldId="284"/>
        </pc:sldMkLst>
        <pc:spChg chg="mod">
          <ac:chgData name="Raisa Khaleel (2220004)" userId="S::2220004@student.uwtsd.ac.uk::001a8c0b-60d8-4d08-b731-3e9c027940b3" providerId="AD" clId="Web-{FBC9CCED-7F16-07CA-FBBE-512BA5AEFAA3}" dt="2026-07-05T15:04:05.912" v="1442" actId="20577"/>
          <ac:spMkLst>
            <pc:docMk/>
            <pc:sldMk cId="2737359890" sldId="284"/>
            <ac:spMk id="3" creationId="{873DAC95-CDBA-56FA-B19A-8BB89A51551C}"/>
          </ac:spMkLst>
        </pc:spChg>
      </pc:sldChg>
      <pc:sldChg chg="addSp modSp">
        <pc:chgData name="Raisa Khaleel (2220004)" userId="S::2220004@student.uwtsd.ac.uk::001a8c0b-60d8-4d08-b731-3e9c027940b3" providerId="AD" clId="Web-{FBC9CCED-7F16-07CA-FBBE-512BA5AEFAA3}" dt="2026-07-05T14:25:16.813" v="550" actId="20577"/>
        <pc:sldMkLst>
          <pc:docMk/>
          <pc:sldMk cId="2733461426" sldId="285"/>
        </pc:sldMkLst>
        <pc:spChg chg="mod">
          <ac:chgData name="Raisa Khaleel (2220004)" userId="S::2220004@student.uwtsd.ac.uk::001a8c0b-60d8-4d08-b731-3e9c027940b3" providerId="AD" clId="Web-{FBC9CCED-7F16-07CA-FBBE-512BA5AEFAA3}" dt="2026-07-05T14:19:26.101" v="454" actId="1076"/>
          <ac:spMkLst>
            <pc:docMk/>
            <pc:sldMk cId="2733461426" sldId="285"/>
            <ac:spMk id="2" creationId="{AD2CFFBD-C061-D799-ADDE-1D9D5F1514A6}"/>
          </ac:spMkLst>
        </pc:spChg>
        <pc:spChg chg="add mod">
          <ac:chgData name="Raisa Khaleel (2220004)" userId="S::2220004@student.uwtsd.ac.uk::001a8c0b-60d8-4d08-b731-3e9c027940b3" providerId="AD" clId="Web-{FBC9CCED-7F16-07CA-FBBE-512BA5AEFAA3}" dt="2026-07-05T14:25:16.813" v="550" actId="20577"/>
          <ac:spMkLst>
            <pc:docMk/>
            <pc:sldMk cId="2733461426" sldId="285"/>
            <ac:spMk id="3" creationId="{78AE95B6-A048-CB73-FABB-5AA32684868C}"/>
          </ac:spMkLst>
        </pc:spChg>
      </pc:sldChg>
    </pc:docChg>
  </pc:docChgLst>
  <pc:docChgLst>
    <pc:chgData name="Raisa Khaleel (2220004)" userId="S::2220004@student.uwtsd.ac.uk::001a8c0b-60d8-4d08-b731-3e9c027940b3" providerId="AD" clId="Web-{327FFDFA-446C-7DB0-DFC6-3C48277FF2A0}"/>
    <pc:docChg chg="addSld modSld">
      <pc:chgData name="Raisa Khaleel (2220004)" userId="S::2220004@student.uwtsd.ac.uk::001a8c0b-60d8-4d08-b731-3e9c027940b3" providerId="AD" clId="Web-{327FFDFA-446C-7DB0-DFC6-3C48277FF2A0}" dt="2026-06-26T00:49:28.513" v="126" actId="20577"/>
      <pc:docMkLst>
        <pc:docMk/>
      </pc:docMkLst>
      <pc:sldChg chg="modSp">
        <pc:chgData name="Raisa Khaleel (2220004)" userId="S::2220004@student.uwtsd.ac.uk::001a8c0b-60d8-4d08-b731-3e9c027940b3" providerId="AD" clId="Web-{327FFDFA-446C-7DB0-DFC6-3C48277FF2A0}" dt="2026-06-26T00:48:58.278" v="103" actId="20577"/>
        <pc:sldMkLst>
          <pc:docMk/>
          <pc:sldMk cId="109857222" sldId="256"/>
        </pc:sldMkLst>
        <pc:spChg chg="mod">
          <ac:chgData name="Raisa Khaleel (2220004)" userId="S::2220004@student.uwtsd.ac.uk::001a8c0b-60d8-4d08-b731-3e9c027940b3" providerId="AD" clId="Web-{327FFDFA-446C-7DB0-DFC6-3C48277FF2A0}" dt="2026-06-26T00:47:40.682" v="9" actId="20577"/>
          <ac:spMkLst>
            <pc:docMk/>
            <pc:sldMk cId="109857222" sldId="256"/>
            <ac:spMk id="2" creationId="{00000000-0000-0000-0000-000000000000}"/>
          </ac:spMkLst>
        </pc:spChg>
        <pc:spChg chg="mod">
          <ac:chgData name="Raisa Khaleel (2220004)" userId="S::2220004@student.uwtsd.ac.uk::001a8c0b-60d8-4d08-b731-3e9c027940b3" providerId="AD" clId="Web-{327FFDFA-446C-7DB0-DFC6-3C48277FF2A0}" dt="2026-06-26T00:48:58.278" v="103" actId="20577"/>
          <ac:spMkLst>
            <pc:docMk/>
            <pc:sldMk cId="109857222" sldId="256"/>
            <ac:spMk id="3" creationId="{00000000-0000-0000-0000-000000000000}"/>
          </ac:spMkLst>
        </pc:spChg>
      </pc:sldChg>
      <pc:sldChg chg="modSp new">
        <pc:chgData name="Raisa Khaleel (2220004)" userId="S::2220004@student.uwtsd.ac.uk::001a8c0b-60d8-4d08-b731-3e9c027940b3" providerId="AD" clId="Web-{327FFDFA-446C-7DB0-DFC6-3C48277FF2A0}" dt="2026-06-26T00:49:28.513" v="126" actId="20577"/>
        <pc:sldMkLst>
          <pc:docMk/>
          <pc:sldMk cId="3302428561" sldId="257"/>
        </pc:sldMkLst>
        <pc:spChg chg="mod">
          <ac:chgData name="Raisa Khaleel (2220004)" userId="S::2220004@student.uwtsd.ac.uk::001a8c0b-60d8-4d08-b731-3e9c027940b3" providerId="AD" clId="Web-{327FFDFA-446C-7DB0-DFC6-3C48277FF2A0}" dt="2026-06-26T00:49:28.513" v="126" actId="20577"/>
          <ac:spMkLst>
            <pc:docMk/>
            <pc:sldMk cId="3302428561" sldId="257"/>
            <ac:spMk id="2" creationId="{2DE5BC65-09AD-A9C7-2DEA-5353D8541C6D}"/>
          </ac:spMkLst>
        </pc:spChg>
      </pc:sldChg>
      <pc:sldChg chg="new">
        <pc:chgData name="Raisa Khaleel (2220004)" userId="S::2220004@student.uwtsd.ac.uk::001a8c0b-60d8-4d08-b731-3e9c027940b3" providerId="AD" clId="Web-{327FFDFA-446C-7DB0-DFC6-3C48277FF2A0}" dt="2026-06-26T00:49:12.325" v="105"/>
        <pc:sldMkLst>
          <pc:docMk/>
          <pc:sldMk cId="1080708092" sldId="258"/>
        </pc:sldMkLst>
      </pc:sldChg>
      <pc:sldChg chg="new">
        <pc:chgData name="Raisa Khaleel (2220004)" userId="S::2220004@student.uwtsd.ac.uk::001a8c0b-60d8-4d08-b731-3e9c027940b3" providerId="AD" clId="Web-{327FFDFA-446C-7DB0-DFC6-3C48277FF2A0}" dt="2026-06-26T00:49:12.950" v="106"/>
        <pc:sldMkLst>
          <pc:docMk/>
          <pc:sldMk cId="742116202" sldId="259"/>
        </pc:sldMkLst>
      </pc:sldChg>
      <pc:sldChg chg="new">
        <pc:chgData name="Raisa Khaleel (2220004)" userId="S::2220004@student.uwtsd.ac.uk::001a8c0b-60d8-4d08-b731-3e9c027940b3" providerId="AD" clId="Web-{327FFDFA-446C-7DB0-DFC6-3C48277FF2A0}" dt="2026-06-26T00:49:13.481" v="107"/>
        <pc:sldMkLst>
          <pc:docMk/>
          <pc:sldMk cId="213604501" sldId="260"/>
        </pc:sldMkLst>
      </pc:sldChg>
    </pc:docChg>
  </pc:docChgLst>
  <pc:docChgLst>
    <pc:chgData name="Raisa Khaleel (2220004)" userId="S::2220004@student.uwtsd.ac.uk::001a8c0b-60d8-4d08-b731-3e9c027940b3" providerId="AD" clId="Web-{781157A7-4019-CE4A-A481-9A3716F21E03}"/>
    <pc:docChg chg="addSld modSld">
      <pc:chgData name="Raisa Khaleel (2220004)" userId="S::2220004@student.uwtsd.ac.uk::001a8c0b-60d8-4d08-b731-3e9c027940b3" providerId="AD" clId="Web-{781157A7-4019-CE4A-A481-9A3716F21E03}" dt="2026-06-26T20:11:31.303" v="900" actId="20577"/>
      <pc:docMkLst>
        <pc:docMk/>
      </pc:docMkLst>
      <pc:sldChg chg="modSp">
        <pc:chgData name="Raisa Khaleel (2220004)" userId="S::2220004@student.uwtsd.ac.uk::001a8c0b-60d8-4d08-b731-3e9c027940b3" providerId="AD" clId="Web-{781157A7-4019-CE4A-A481-9A3716F21E03}" dt="2026-06-26T19:42:30.853" v="550" actId="20577"/>
        <pc:sldMkLst>
          <pc:docMk/>
          <pc:sldMk cId="3302428561" sldId="257"/>
        </pc:sldMkLst>
        <pc:spChg chg="mod">
          <ac:chgData name="Raisa Khaleel (2220004)" userId="S::2220004@student.uwtsd.ac.uk::001a8c0b-60d8-4d08-b731-3e9c027940b3" providerId="AD" clId="Web-{781157A7-4019-CE4A-A481-9A3716F21E03}" dt="2026-06-26T19:26:01.160" v="21" actId="20577"/>
          <ac:spMkLst>
            <pc:docMk/>
            <pc:sldMk cId="3302428561" sldId="257"/>
            <ac:spMk id="2" creationId="{2DE5BC65-09AD-A9C7-2DEA-5353D8541C6D}"/>
          </ac:spMkLst>
        </pc:spChg>
      </pc:sldChg>
      <pc:sldChg chg="modSp">
        <pc:chgData name="Raisa Khaleel (2220004)" userId="S::2220004@student.uwtsd.ac.uk::001a8c0b-60d8-4d08-b731-3e9c027940b3" providerId="AD" clId="Web-{781157A7-4019-CE4A-A481-9A3716F21E03}" dt="2026-06-26T19:51:47.565" v="831" actId="20577"/>
        <pc:sldMkLst>
          <pc:docMk/>
          <pc:sldMk cId="1080708092" sldId="258"/>
        </pc:sldMkLst>
        <pc:spChg chg="mod">
          <ac:chgData name="Raisa Khaleel (2220004)" userId="S::2220004@student.uwtsd.ac.uk::001a8c0b-60d8-4d08-b731-3e9c027940b3" providerId="AD" clId="Web-{781157A7-4019-CE4A-A481-9A3716F21E03}" dt="2026-06-26T19:31:40.194" v="269" actId="20577"/>
          <ac:spMkLst>
            <pc:docMk/>
            <pc:sldMk cId="1080708092" sldId="258"/>
            <ac:spMk id="2" creationId="{F8B9568E-BB38-8FB4-363B-A9E48DF021C2}"/>
          </ac:spMkLst>
        </pc:spChg>
        <pc:spChg chg="mod">
          <ac:chgData name="Raisa Khaleel (2220004)" userId="S::2220004@student.uwtsd.ac.uk::001a8c0b-60d8-4d08-b731-3e9c027940b3" providerId="AD" clId="Web-{781157A7-4019-CE4A-A481-9A3716F21E03}" dt="2026-06-26T19:51:47.565" v="831" actId="20577"/>
          <ac:spMkLst>
            <pc:docMk/>
            <pc:sldMk cId="1080708092" sldId="258"/>
            <ac:spMk id="3" creationId="{D83068CD-5837-0AB6-3475-38502FC0201C}"/>
          </ac:spMkLst>
        </pc:spChg>
      </pc:sldChg>
      <pc:sldChg chg="modSp">
        <pc:chgData name="Raisa Khaleel (2220004)" userId="S::2220004@student.uwtsd.ac.uk::001a8c0b-60d8-4d08-b731-3e9c027940b3" providerId="AD" clId="Web-{781157A7-4019-CE4A-A481-9A3716F21E03}" dt="2026-06-26T19:50:59.452" v="828" actId="20577"/>
        <pc:sldMkLst>
          <pc:docMk/>
          <pc:sldMk cId="742116202" sldId="259"/>
        </pc:sldMkLst>
        <pc:spChg chg="mod">
          <ac:chgData name="Raisa Khaleel (2220004)" userId="S::2220004@student.uwtsd.ac.uk::001a8c0b-60d8-4d08-b731-3e9c027940b3" providerId="AD" clId="Web-{781157A7-4019-CE4A-A481-9A3716F21E03}" dt="2026-06-26T19:41:11.443" v="498" actId="20577"/>
          <ac:spMkLst>
            <pc:docMk/>
            <pc:sldMk cId="742116202" sldId="259"/>
            <ac:spMk id="2" creationId="{CFB210C7-F0DA-1EAA-BB49-A6F4A6C039E3}"/>
          </ac:spMkLst>
        </pc:spChg>
        <pc:spChg chg="mod">
          <ac:chgData name="Raisa Khaleel (2220004)" userId="S::2220004@student.uwtsd.ac.uk::001a8c0b-60d8-4d08-b731-3e9c027940b3" providerId="AD" clId="Web-{781157A7-4019-CE4A-A481-9A3716F21E03}" dt="2026-06-26T19:50:59.452" v="828" actId="20577"/>
          <ac:spMkLst>
            <pc:docMk/>
            <pc:sldMk cId="742116202" sldId="259"/>
            <ac:spMk id="3" creationId="{05B1AC64-E1BE-6741-8FC1-AF8743CC02D1}"/>
          </ac:spMkLst>
        </pc:spChg>
      </pc:sldChg>
      <pc:sldChg chg="modSp new">
        <pc:chgData name="Raisa Khaleel (2220004)" userId="S::2220004@student.uwtsd.ac.uk::001a8c0b-60d8-4d08-b731-3e9c027940b3" providerId="AD" clId="Web-{781157A7-4019-CE4A-A481-9A3716F21E03}" dt="2026-06-26T20:11:31.303" v="900" actId="20577"/>
        <pc:sldMkLst>
          <pc:docMk/>
          <pc:sldMk cId="1755443229" sldId="261"/>
        </pc:sldMkLst>
        <pc:spChg chg="mod">
          <ac:chgData name="Raisa Khaleel (2220004)" userId="S::2220004@student.uwtsd.ac.uk::001a8c0b-60d8-4d08-b731-3e9c027940b3" providerId="AD" clId="Web-{781157A7-4019-CE4A-A481-9A3716F21E03}" dt="2026-06-26T20:09:16.517" v="896" actId="20577"/>
          <ac:spMkLst>
            <pc:docMk/>
            <pc:sldMk cId="1755443229" sldId="261"/>
            <ac:spMk id="2" creationId="{354ED7DB-0C1B-2702-D6E7-EFFB076FB6D9}"/>
          </ac:spMkLst>
        </pc:spChg>
        <pc:spChg chg="mod">
          <ac:chgData name="Raisa Khaleel (2220004)" userId="S::2220004@student.uwtsd.ac.uk::001a8c0b-60d8-4d08-b731-3e9c027940b3" providerId="AD" clId="Web-{781157A7-4019-CE4A-A481-9A3716F21E03}" dt="2026-06-26T20:11:31.303" v="900" actId="20577"/>
          <ac:spMkLst>
            <pc:docMk/>
            <pc:sldMk cId="1755443229" sldId="261"/>
            <ac:spMk id="3" creationId="{B38FC172-6FC3-F9F8-1158-1CBC18A50466}"/>
          </ac:spMkLst>
        </pc:spChg>
      </pc:sldChg>
    </pc:docChg>
  </pc:docChgLst>
  <pc:docChgLst>
    <pc:chgData name="Raisa Khaleel (2220004)" userId="S::2220004@student.uwtsd.ac.uk::001a8c0b-60d8-4d08-b731-3e9c027940b3" providerId="AD" clId="Web-{FD3C789A-F514-DCBB-A709-9C934B25D8D0}"/>
    <pc:docChg chg="addSld delSld modSld sldOrd">
      <pc:chgData name="Raisa Khaleel (2220004)" userId="S::2220004@student.uwtsd.ac.uk::001a8c0b-60d8-4d08-b731-3e9c027940b3" providerId="AD" clId="Web-{FD3C789A-F514-DCBB-A709-9C934B25D8D0}" dt="2026-07-01T00:07:52.665" v="3321" actId="1076"/>
      <pc:docMkLst>
        <pc:docMk/>
      </pc:docMkLst>
      <pc:sldChg chg="modSp">
        <pc:chgData name="Raisa Khaleel (2220004)" userId="S::2220004@student.uwtsd.ac.uk::001a8c0b-60d8-4d08-b731-3e9c027940b3" providerId="AD" clId="Web-{FD3C789A-F514-DCBB-A709-9C934B25D8D0}" dt="2026-07-01T00:03:47.499" v="3304" actId="20577"/>
        <pc:sldMkLst>
          <pc:docMk/>
          <pc:sldMk cId="109857222" sldId="256"/>
        </pc:sldMkLst>
        <pc:spChg chg="mod">
          <ac:chgData name="Raisa Khaleel (2220004)" userId="S::2220004@student.uwtsd.ac.uk::001a8c0b-60d8-4d08-b731-3e9c027940b3" providerId="AD" clId="Web-{FD3C789A-F514-DCBB-A709-9C934B25D8D0}" dt="2026-07-01T00:03:47.499" v="3304" actId="20577"/>
          <ac:spMkLst>
            <pc:docMk/>
            <pc:sldMk cId="109857222" sldId="256"/>
            <ac:spMk id="3" creationId="{00000000-0000-0000-0000-000000000000}"/>
          </ac:spMkLst>
        </pc:spChg>
      </pc:sldChg>
      <pc:sldChg chg="addSp delSp modSp">
        <pc:chgData name="Raisa Khaleel (2220004)" userId="S::2220004@student.uwtsd.ac.uk::001a8c0b-60d8-4d08-b731-3e9c027940b3" providerId="AD" clId="Web-{FD3C789A-F514-DCBB-A709-9C934B25D8D0}" dt="2026-06-30T21:39:20.048" v="2373" actId="1076"/>
        <pc:sldMkLst>
          <pc:docMk/>
          <pc:sldMk cId="3302428561" sldId="257"/>
        </pc:sldMkLst>
        <pc:spChg chg="mod">
          <ac:chgData name="Raisa Khaleel (2220004)" userId="S::2220004@student.uwtsd.ac.uk::001a8c0b-60d8-4d08-b731-3e9c027940b3" providerId="AD" clId="Web-{FD3C789A-F514-DCBB-A709-9C934B25D8D0}" dt="2026-06-30T18:08:07.989" v="1347" actId="20577"/>
          <ac:spMkLst>
            <pc:docMk/>
            <pc:sldMk cId="3302428561" sldId="257"/>
            <ac:spMk id="2" creationId="{2DE5BC65-09AD-A9C7-2DEA-5353D8541C6D}"/>
          </ac:spMkLst>
        </pc:spChg>
        <pc:spChg chg="add mod">
          <ac:chgData name="Raisa Khaleel (2220004)" userId="S::2220004@student.uwtsd.ac.uk::001a8c0b-60d8-4d08-b731-3e9c027940b3" providerId="AD" clId="Web-{FD3C789A-F514-DCBB-A709-9C934B25D8D0}" dt="2026-06-30T21:39:20.048" v="2373" actId="1076"/>
          <ac:spMkLst>
            <pc:docMk/>
            <pc:sldMk cId="3302428561" sldId="257"/>
            <ac:spMk id="5" creationId="{82F57B76-680E-85DB-9B97-D3FFAFA4FB68}"/>
          </ac:spMkLst>
        </pc:spChg>
        <pc:picChg chg="add mod">
          <ac:chgData name="Raisa Khaleel (2220004)" userId="S::2220004@student.uwtsd.ac.uk::001a8c0b-60d8-4d08-b731-3e9c027940b3" providerId="AD" clId="Web-{FD3C789A-F514-DCBB-A709-9C934B25D8D0}" dt="2026-06-30T21:39:06.078" v="2370" actId="14100"/>
          <ac:picMkLst>
            <pc:docMk/>
            <pc:sldMk cId="3302428561" sldId="257"/>
            <ac:picMk id="4" creationId="{F794DF71-6AE7-4FDC-7F77-C640CE4EAE6D}"/>
          </ac:picMkLst>
        </pc:picChg>
      </pc:sldChg>
      <pc:sldChg chg="addSp delSp modSp mod setBg setClrOvrMap">
        <pc:chgData name="Raisa Khaleel (2220004)" userId="S::2220004@student.uwtsd.ac.uk::001a8c0b-60d8-4d08-b731-3e9c027940b3" providerId="AD" clId="Web-{FD3C789A-F514-DCBB-A709-9C934B25D8D0}" dt="2026-06-30T18:11:49.303" v="1386" actId="20577"/>
        <pc:sldMkLst>
          <pc:docMk/>
          <pc:sldMk cId="1080708092" sldId="258"/>
        </pc:sldMkLst>
        <pc:spChg chg="mod">
          <ac:chgData name="Raisa Khaleel (2220004)" userId="S::2220004@student.uwtsd.ac.uk::001a8c0b-60d8-4d08-b731-3e9c027940b3" providerId="AD" clId="Web-{FD3C789A-F514-DCBB-A709-9C934B25D8D0}" dt="2026-06-30T18:11:20.019" v="1380" actId="1076"/>
          <ac:spMkLst>
            <pc:docMk/>
            <pc:sldMk cId="1080708092" sldId="258"/>
            <ac:spMk id="2" creationId="{F8B9568E-BB38-8FB4-363B-A9E48DF021C2}"/>
          </ac:spMkLst>
        </pc:spChg>
        <pc:spChg chg="mod">
          <ac:chgData name="Raisa Khaleel (2220004)" userId="S::2220004@student.uwtsd.ac.uk::001a8c0b-60d8-4d08-b731-3e9c027940b3" providerId="AD" clId="Web-{FD3C789A-F514-DCBB-A709-9C934B25D8D0}" dt="2026-06-30T18:11:49.303" v="1386" actId="20577"/>
          <ac:spMkLst>
            <pc:docMk/>
            <pc:sldMk cId="1080708092" sldId="258"/>
            <ac:spMk id="3" creationId="{D83068CD-5837-0AB6-3475-38502FC0201C}"/>
          </ac:spMkLst>
        </pc:spChg>
        <pc:spChg chg="add">
          <ac:chgData name="Raisa Khaleel (2220004)" userId="S::2220004@student.uwtsd.ac.uk::001a8c0b-60d8-4d08-b731-3e9c027940b3" providerId="AD" clId="Web-{FD3C789A-F514-DCBB-A709-9C934B25D8D0}" dt="2026-06-30T18:05:21.570" v="1296"/>
          <ac:spMkLst>
            <pc:docMk/>
            <pc:sldMk cId="1080708092" sldId="258"/>
            <ac:spMk id="33" creationId="{4FFBEE45-F140-49D5-85EA-C78C24340B23}"/>
          </ac:spMkLst>
        </pc:spChg>
      </pc:sldChg>
      <pc:sldChg chg="modSp">
        <pc:chgData name="Raisa Khaleel (2220004)" userId="S::2220004@student.uwtsd.ac.uk::001a8c0b-60d8-4d08-b731-3e9c027940b3" providerId="AD" clId="Web-{FD3C789A-F514-DCBB-A709-9C934B25D8D0}" dt="2026-06-30T13:40:37.559" v="566" actId="20577"/>
        <pc:sldMkLst>
          <pc:docMk/>
          <pc:sldMk cId="742116202" sldId="259"/>
        </pc:sldMkLst>
        <pc:spChg chg="mod">
          <ac:chgData name="Raisa Khaleel (2220004)" userId="S::2220004@student.uwtsd.ac.uk::001a8c0b-60d8-4d08-b731-3e9c027940b3" providerId="AD" clId="Web-{FD3C789A-F514-DCBB-A709-9C934B25D8D0}" dt="2026-06-30T13:35:28.126" v="355" actId="1076"/>
          <ac:spMkLst>
            <pc:docMk/>
            <pc:sldMk cId="742116202" sldId="259"/>
            <ac:spMk id="2" creationId="{CFB210C7-F0DA-1EAA-BB49-A6F4A6C039E3}"/>
          </ac:spMkLst>
        </pc:spChg>
        <pc:spChg chg="mod">
          <ac:chgData name="Raisa Khaleel (2220004)" userId="S::2220004@student.uwtsd.ac.uk::001a8c0b-60d8-4d08-b731-3e9c027940b3" providerId="AD" clId="Web-{FD3C789A-F514-DCBB-A709-9C934B25D8D0}" dt="2026-06-30T13:40:37.559" v="566" actId="20577"/>
          <ac:spMkLst>
            <pc:docMk/>
            <pc:sldMk cId="742116202" sldId="259"/>
            <ac:spMk id="3" creationId="{05B1AC64-E1BE-6741-8FC1-AF8743CC02D1}"/>
          </ac:spMkLst>
        </pc:spChg>
      </pc:sldChg>
      <pc:sldChg chg="addSp delSp modSp">
        <pc:chgData name="Raisa Khaleel (2220004)" userId="S::2220004@student.uwtsd.ac.uk::001a8c0b-60d8-4d08-b731-3e9c027940b3" providerId="AD" clId="Web-{FD3C789A-F514-DCBB-A709-9C934B25D8D0}" dt="2026-06-30T22:11:11.923" v="2821" actId="1076"/>
        <pc:sldMkLst>
          <pc:docMk/>
          <pc:sldMk cId="213604501" sldId="260"/>
        </pc:sldMkLst>
        <pc:spChg chg="mod">
          <ac:chgData name="Raisa Khaleel (2220004)" userId="S::2220004@student.uwtsd.ac.uk::001a8c0b-60d8-4d08-b731-3e9c027940b3" providerId="AD" clId="Web-{FD3C789A-F514-DCBB-A709-9C934B25D8D0}" dt="2026-06-30T22:11:11.923" v="2821" actId="1076"/>
          <ac:spMkLst>
            <pc:docMk/>
            <pc:sldMk cId="213604501" sldId="260"/>
            <ac:spMk id="2" creationId="{937EE4DC-6BE8-41CB-AB3F-EFBEBA90125C}"/>
          </ac:spMkLst>
        </pc:spChg>
        <pc:spChg chg="mod">
          <ac:chgData name="Raisa Khaleel (2220004)" userId="S::2220004@student.uwtsd.ac.uk::001a8c0b-60d8-4d08-b731-3e9c027940b3" providerId="AD" clId="Web-{FD3C789A-F514-DCBB-A709-9C934B25D8D0}" dt="2026-06-30T22:11:05.220" v="2820" actId="14100"/>
          <ac:spMkLst>
            <pc:docMk/>
            <pc:sldMk cId="213604501" sldId="260"/>
            <ac:spMk id="3" creationId="{081E1ABB-9593-6E8E-BCBB-E7AC36F8358A}"/>
          </ac:spMkLst>
        </pc:spChg>
        <pc:spChg chg="mod">
          <ac:chgData name="Raisa Khaleel (2220004)" userId="S::2220004@student.uwtsd.ac.uk::001a8c0b-60d8-4d08-b731-3e9c027940b3" providerId="AD" clId="Web-{FD3C789A-F514-DCBB-A709-9C934B25D8D0}" dt="2026-06-30T22:10:59.892" v="2819" actId="1076"/>
          <ac:spMkLst>
            <pc:docMk/>
            <pc:sldMk cId="213604501" sldId="260"/>
            <ac:spMk id="5" creationId="{DB79AFAE-E28B-BE47-3524-EB314D5945C9}"/>
          </ac:spMkLst>
        </pc:spChg>
        <pc:picChg chg="mod">
          <ac:chgData name="Raisa Khaleel (2220004)" userId="S::2220004@student.uwtsd.ac.uk::001a8c0b-60d8-4d08-b731-3e9c027940b3" providerId="AD" clId="Web-{FD3C789A-F514-DCBB-A709-9C934B25D8D0}" dt="2026-06-30T22:10:55.563" v="2818" actId="1076"/>
          <ac:picMkLst>
            <pc:docMk/>
            <pc:sldMk cId="213604501" sldId="260"/>
            <ac:picMk id="4" creationId="{E8385CC3-79E1-0272-FA8B-D3AE89DED46D}"/>
          </ac:picMkLst>
        </pc:picChg>
      </pc:sldChg>
      <pc:sldChg chg="modSp">
        <pc:chgData name="Raisa Khaleel (2220004)" userId="S::2220004@student.uwtsd.ac.uk::001a8c0b-60d8-4d08-b731-3e9c027940b3" providerId="AD" clId="Web-{FD3C789A-F514-DCBB-A709-9C934B25D8D0}" dt="2026-06-30T21:38:37.640" v="2366" actId="14100"/>
        <pc:sldMkLst>
          <pc:docMk/>
          <pc:sldMk cId="1755443229" sldId="261"/>
        </pc:sldMkLst>
        <pc:spChg chg="mod">
          <ac:chgData name="Raisa Khaleel (2220004)" userId="S::2220004@student.uwtsd.ac.uk::001a8c0b-60d8-4d08-b731-3e9c027940b3" providerId="AD" clId="Web-{FD3C789A-F514-DCBB-A709-9C934B25D8D0}" dt="2026-06-30T19:01:39.576" v="1986" actId="20577"/>
          <ac:spMkLst>
            <pc:docMk/>
            <pc:sldMk cId="1755443229" sldId="261"/>
            <ac:spMk id="2" creationId="{354ED7DB-0C1B-2702-D6E7-EFFB076FB6D9}"/>
          </ac:spMkLst>
        </pc:spChg>
        <pc:spChg chg="mod">
          <ac:chgData name="Raisa Khaleel (2220004)" userId="S::2220004@student.uwtsd.ac.uk::001a8c0b-60d8-4d08-b731-3e9c027940b3" providerId="AD" clId="Web-{FD3C789A-F514-DCBB-A709-9C934B25D8D0}" dt="2026-06-30T21:38:37.640" v="2366" actId="14100"/>
          <ac:spMkLst>
            <pc:docMk/>
            <pc:sldMk cId="1755443229" sldId="261"/>
            <ac:spMk id="3" creationId="{B38FC172-6FC3-F9F8-1158-1CBC18A50466}"/>
          </ac:spMkLst>
        </pc:spChg>
      </pc:sldChg>
      <pc:sldChg chg="addSp delSp modSp ord">
        <pc:chgData name="Raisa Khaleel (2220004)" userId="S::2220004@student.uwtsd.ac.uk::001a8c0b-60d8-4d08-b731-3e9c027940b3" providerId="AD" clId="Web-{FD3C789A-F514-DCBB-A709-9C934B25D8D0}" dt="2026-06-30T22:18:39.050" v="2876" actId="20577"/>
        <pc:sldMkLst>
          <pc:docMk/>
          <pc:sldMk cId="1235096114" sldId="262"/>
        </pc:sldMkLst>
        <pc:spChg chg="mod">
          <ac:chgData name="Raisa Khaleel (2220004)" userId="S::2220004@student.uwtsd.ac.uk::001a8c0b-60d8-4d08-b731-3e9c027940b3" providerId="AD" clId="Web-{FD3C789A-F514-DCBB-A709-9C934B25D8D0}" dt="2026-06-30T22:17:31.782" v="2870" actId="20577"/>
          <ac:spMkLst>
            <pc:docMk/>
            <pc:sldMk cId="1235096114" sldId="262"/>
            <ac:spMk id="2" creationId="{6D32DCAD-BA1A-E348-8A54-70E8B1A5D8E6}"/>
          </ac:spMkLst>
        </pc:spChg>
        <pc:spChg chg="mod">
          <ac:chgData name="Raisa Khaleel (2220004)" userId="S::2220004@student.uwtsd.ac.uk::001a8c0b-60d8-4d08-b731-3e9c027940b3" providerId="AD" clId="Web-{FD3C789A-F514-DCBB-A709-9C934B25D8D0}" dt="2026-06-30T22:18:39.050" v="2876" actId="20577"/>
          <ac:spMkLst>
            <pc:docMk/>
            <pc:sldMk cId="1235096114" sldId="262"/>
            <ac:spMk id="3" creationId="{EA815B5E-E55A-EC3F-AC73-837B3921FB68}"/>
          </ac:spMkLst>
        </pc:spChg>
        <pc:picChg chg="mod ord">
          <ac:chgData name="Raisa Khaleel (2220004)" userId="S::2220004@student.uwtsd.ac.uk::001a8c0b-60d8-4d08-b731-3e9c027940b3" providerId="AD" clId="Web-{FD3C789A-F514-DCBB-A709-9C934B25D8D0}" dt="2026-06-30T22:16:53.296" v="2864" actId="1076"/>
          <ac:picMkLst>
            <pc:docMk/>
            <pc:sldMk cId="1235096114" sldId="262"/>
            <ac:picMk id="4" creationId="{CD8E1363-E70B-8586-7D53-F5353803D096}"/>
          </ac:picMkLst>
        </pc:picChg>
      </pc:sldChg>
      <pc:sldChg chg="addSp delSp modSp">
        <pc:chgData name="Raisa Khaleel (2220004)" userId="S::2220004@student.uwtsd.ac.uk::001a8c0b-60d8-4d08-b731-3e9c027940b3" providerId="AD" clId="Web-{FD3C789A-F514-DCBB-A709-9C934B25D8D0}" dt="2026-06-30T21:43:55.964" v="2421" actId="20577"/>
        <pc:sldMkLst>
          <pc:docMk/>
          <pc:sldMk cId="491569266" sldId="263"/>
        </pc:sldMkLst>
        <pc:spChg chg="mod">
          <ac:chgData name="Raisa Khaleel (2220004)" userId="S::2220004@student.uwtsd.ac.uk::001a8c0b-60d8-4d08-b731-3e9c027940b3" providerId="AD" clId="Web-{FD3C789A-F514-DCBB-A709-9C934B25D8D0}" dt="2026-06-30T21:43:55.964" v="2421" actId="20577"/>
          <ac:spMkLst>
            <pc:docMk/>
            <pc:sldMk cId="491569266" sldId="263"/>
            <ac:spMk id="2" creationId="{1B2BFD71-37DA-93BE-53F9-18C0D65350B9}"/>
          </ac:spMkLst>
        </pc:spChg>
        <pc:spChg chg="mod">
          <ac:chgData name="Raisa Khaleel (2220004)" userId="S::2220004@student.uwtsd.ac.uk::001a8c0b-60d8-4d08-b731-3e9c027940b3" providerId="AD" clId="Web-{FD3C789A-F514-DCBB-A709-9C934B25D8D0}" dt="2026-06-30T21:41:46.131" v="2413" actId="20577"/>
          <ac:spMkLst>
            <pc:docMk/>
            <pc:sldMk cId="491569266" sldId="263"/>
            <ac:spMk id="3" creationId="{C1FE7500-3D25-F295-7789-2FEE03BF6F8E}"/>
          </ac:spMkLst>
        </pc:spChg>
        <pc:spChg chg="mod ord">
          <ac:chgData name="Raisa Khaleel (2220004)" userId="S::2220004@student.uwtsd.ac.uk::001a8c0b-60d8-4d08-b731-3e9c027940b3" providerId="AD" clId="Web-{FD3C789A-F514-DCBB-A709-9C934B25D8D0}" dt="2026-06-30T18:52:33.731" v="1799" actId="20577"/>
          <ac:spMkLst>
            <pc:docMk/>
            <pc:sldMk cId="491569266" sldId="263"/>
            <ac:spMk id="6" creationId="{F18AA800-8D4E-F2C8-8BBA-21A2960A9821}"/>
          </ac:spMkLst>
        </pc:spChg>
        <pc:picChg chg="add mod ord">
          <ac:chgData name="Raisa Khaleel (2220004)" userId="S::2220004@student.uwtsd.ac.uk::001a8c0b-60d8-4d08-b731-3e9c027940b3" providerId="AD" clId="Web-{FD3C789A-F514-DCBB-A709-9C934B25D8D0}" dt="2026-06-30T18:52:24.762" v="1797" actId="14100"/>
          <ac:picMkLst>
            <pc:docMk/>
            <pc:sldMk cId="491569266" sldId="263"/>
            <ac:picMk id="5" creationId="{AFC010E8-5F73-23C6-9EE4-7E3030AE32E3}"/>
          </ac:picMkLst>
        </pc:picChg>
      </pc:sldChg>
      <pc:sldChg chg="addSp delSp modSp mod setBg">
        <pc:chgData name="Raisa Khaleel (2220004)" userId="S::2220004@student.uwtsd.ac.uk::001a8c0b-60d8-4d08-b731-3e9c027940b3" providerId="AD" clId="Web-{FD3C789A-F514-DCBB-A709-9C934B25D8D0}" dt="2026-06-30T22:06:25.412" v="2780" actId="1076"/>
        <pc:sldMkLst>
          <pc:docMk/>
          <pc:sldMk cId="3928601425" sldId="264"/>
        </pc:sldMkLst>
        <pc:spChg chg="mod">
          <ac:chgData name="Raisa Khaleel (2220004)" userId="S::2220004@student.uwtsd.ac.uk::001a8c0b-60d8-4d08-b731-3e9c027940b3" providerId="AD" clId="Web-{FD3C789A-F514-DCBB-A709-9C934B25D8D0}" dt="2026-06-30T22:03:50.907" v="2752" actId="20577"/>
          <ac:spMkLst>
            <pc:docMk/>
            <pc:sldMk cId="3928601425" sldId="264"/>
            <ac:spMk id="2" creationId="{1326BF0B-6E3E-38DA-4F1A-EBF3CD25EE3D}"/>
          </ac:spMkLst>
        </pc:spChg>
        <pc:spChg chg="mod">
          <ac:chgData name="Raisa Khaleel (2220004)" userId="S::2220004@student.uwtsd.ac.uk::001a8c0b-60d8-4d08-b731-3e9c027940b3" providerId="AD" clId="Web-{FD3C789A-F514-DCBB-A709-9C934B25D8D0}" dt="2026-06-30T22:05:52.942" v="2774" actId="20577"/>
          <ac:spMkLst>
            <pc:docMk/>
            <pc:sldMk cId="3928601425" sldId="264"/>
            <ac:spMk id="3" creationId="{6A1C4F35-9011-F0E3-9EA0-A7F89D17055F}"/>
          </ac:spMkLst>
        </pc:spChg>
        <pc:spChg chg="add mod">
          <ac:chgData name="Raisa Khaleel (2220004)" userId="S::2220004@student.uwtsd.ac.uk::001a8c0b-60d8-4d08-b731-3e9c027940b3" providerId="AD" clId="Web-{FD3C789A-F514-DCBB-A709-9C934B25D8D0}" dt="2026-06-30T22:06:25.412" v="2780" actId="1076"/>
          <ac:spMkLst>
            <pc:docMk/>
            <pc:sldMk cId="3928601425" sldId="264"/>
            <ac:spMk id="5" creationId="{E9A65479-1C75-E4E5-94B9-1380EABBE157}"/>
          </ac:spMkLst>
        </pc:spChg>
        <pc:spChg chg="add">
          <ac:chgData name="Raisa Khaleel (2220004)" userId="S::2220004@student.uwtsd.ac.uk::001a8c0b-60d8-4d08-b731-3e9c027940b3" providerId="AD" clId="Web-{FD3C789A-F514-DCBB-A709-9C934B25D8D0}" dt="2026-06-29T21:35:27.354" v="2"/>
          <ac:spMkLst>
            <pc:docMk/>
            <pc:sldMk cId="3928601425" sldId="264"/>
            <ac:spMk id="13" creationId="{8590ADD5-9383-4D3D-9047-3DA2593CCB5D}"/>
          </ac:spMkLst>
        </pc:spChg>
        <pc:picChg chg="add mod">
          <ac:chgData name="Raisa Khaleel (2220004)" userId="S::2220004@student.uwtsd.ac.uk::001a8c0b-60d8-4d08-b731-3e9c027940b3" providerId="AD" clId="Web-{FD3C789A-F514-DCBB-A709-9C934B25D8D0}" dt="2026-06-30T22:04:13.079" v="2765" actId="14100"/>
          <ac:picMkLst>
            <pc:docMk/>
            <pc:sldMk cId="3928601425" sldId="264"/>
            <ac:picMk id="4" creationId="{9BBC4A11-ECBF-968B-7C4E-48E658F4EFF4}"/>
          </ac:picMkLst>
        </pc:picChg>
      </pc:sldChg>
      <pc:sldChg chg="addSp delSp modSp mod setBg">
        <pc:chgData name="Raisa Khaleel (2220004)" userId="S::2220004@student.uwtsd.ac.uk::001a8c0b-60d8-4d08-b731-3e9c027940b3" providerId="AD" clId="Web-{FD3C789A-F514-DCBB-A709-9C934B25D8D0}" dt="2026-06-30T22:01:14.176" v="2726" actId="20577"/>
        <pc:sldMkLst>
          <pc:docMk/>
          <pc:sldMk cId="573166737" sldId="265"/>
        </pc:sldMkLst>
        <pc:spChg chg="mod">
          <ac:chgData name="Raisa Khaleel (2220004)" userId="S::2220004@student.uwtsd.ac.uk::001a8c0b-60d8-4d08-b731-3e9c027940b3" providerId="AD" clId="Web-{FD3C789A-F514-DCBB-A709-9C934B25D8D0}" dt="2026-06-30T22:00:02.408" v="2712" actId="1076"/>
          <ac:spMkLst>
            <pc:docMk/>
            <pc:sldMk cId="573166737" sldId="265"/>
            <ac:spMk id="2" creationId="{5BBDEBC6-1A1D-24BF-4962-38F79FB93E72}"/>
          </ac:spMkLst>
        </pc:spChg>
        <pc:spChg chg="mod">
          <ac:chgData name="Raisa Khaleel (2220004)" userId="S::2220004@student.uwtsd.ac.uk::001a8c0b-60d8-4d08-b731-3e9c027940b3" providerId="AD" clId="Web-{FD3C789A-F514-DCBB-A709-9C934B25D8D0}" dt="2026-06-30T22:01:14.176" v="2726" actId="20577"/>
          <ac:spMkLst>
            <pc:docMk/>
            <pc:sldMk cId="573166737" sldId="265"/>
            <ac:spMk id="3" creationId="{971B0793-97DE-124E-EDB6-0BF888B2F79B}"/>
          </ac:spMkLst>
        </pc:spChg>
      </pc:sldChg>
      <pc:sldChg chg="addSp delSp modSp">
        <pc:chgData name="Raisa Khaleel (2220004)" userId="S::2220004@student.uwtsd.ac.uk::001a8c0b-60d8-4d08-b731-3e9c027940b3" providerId="AD" clId="Web-{FD3C789A-F514-DCBB-A709-9C934B25D8D0}" dt="2026-06-30T22:26:57.272" v="2917" actId="1076"/>
        <pc:sldMkLst>
          <pc:docMk/>
          <pc:sldMk cId="2401041397" sldId="266"/>
        </pc:sldMkLst>
        <pc:spChg chg="mod">
          <ac:chgData name="Raisa Khaleel (2220004)" userId="S::2220004@student.uwtsd.ac.uk::001a8c0b-60d8-4d08-b731-3e9c027940b3" providerId="AD" clId="Web-{FD3C789A-F514-DCBB-A709-9C934B25D8D0}" dt="2026-06-30T22:26:30.131" v="2915" actId="20577"/>
          <ac:spMkLst>
            <pc:docMk/>
            <pc:sldMk cId="2401041397" sldId="266"/>
            <ac:spMk id="2" creationId="{45CAA063-A734-8278-D0CA-CAA63CE8BCB0}"/>
          </ac:spMkLst>
        </pc:spChg>
        <pc:spChg chg="mod">
          <ac:chgData name="Raisa Khaleel (2220004)" userId="S::2220004@student.uwtsd.ac.uk::001a8c0b-60d8-4d08-b731-3e9c027940b3" providerId="AD" clId="Web-{FD3C789A-F514-DCBB-A709-9C934B25D8D0}" dt="2026-06-30T22:26:39.209" v="2916" actId="20577"/>
          <ac:spMkLst>
            <pc:docMk/>
            <pc:sldMk cId="2401041397" sldId="266"/>
            <ac:spMk id="22" creationId="{BA138F1E-EBF9-C9A4-A368-4D73F49BD1B7}"/>
          </ac:spMkLst>
        </pc:spChg>
        <pc:spChg chg="mod">
          <ac:chgData name="Raisa Khaleel (2220004)" userId="S::2220004@student.uwtsd.ac.uk::001a8c0b-60d8-4d08-b731-3e9c027940b3" providerId="AD" clId="Web-{FD3C789A-F514-DCBB-A709-9C934B25D8D0}" dt="2026-06-30T22:26:57.272" v="2917" actId="1076"/>
          <ac:spMkLst>
            <pc:docMk/>
            <pc:sldMk cId="2401041397" sldId="266"/>
            <ac:spMk id="26" creationId="{7CB65BBE-48B8-0CBF-E501-D52118097519}"/>
          </ac:spMkLst>
        </pc:spChg>
      </pc:sldChg>
      <pc:sldChg chg="addSp delSp modSp">
        <pc:chgData name="Raisa Khaleel (2220004)" userId="S::2220004@student.uwtsd.ac.uk::001a8c0b-60d8-4d08-b731-3e9c027940b3" providerId="AD" clId="Web-{FD3C789A-F514-DCBB-A709-9C934B25D8D0}" dt="2026-06-30T22:41:39.322" v="2985" actId="1076"/>
        <pc:sldMkLst>
          <pc:docMk/>
          <pc:sldMk cId="776103740" sldId="268"/>
        </pc:sldMkLst>
        <pc:spChg chg="mod">
          <ac:chgData name="Raisa Khaleel (2220004)" userId="S::2220004@student.uwtsd.ac.uk::001a8c0b-60d8-4d08-b731-3e9c027940b3" providerId="AD" clId="Web-{FD3C789A-F514-DCBB-A709-9C934B25D8D0}" dt="2026-06-30T22:41:19.165" v="2980" actId="1076"/>
          <ac:spMkLst>
            <pc:docMk/>
            <pc:sldMk cId="776103740" sldId="268"/>
            <ac:spMk id="2" creationId="{0BE07477-EB97-99BC-57E7-3261EE22FAE1}"/>
          </ac:spMkLst>
        </pc:spChg>
        <pc:spChg chg="mod">
          <ac:chgData name="Raisa Khaleel (2220004)" userId="S::2220004@student.uwtsd.ac.uk::001a8c0b-60d8-4d08-b731-3e9c027940b3" providerId="AD" clId="Web-{FD3C789A-F514-DCBB-A709-9C934B25D8D0}" dt="2026-06-30T22:41:28.165" v="2982" actId="14100"/>
          <ac:spMkLst>
            <pc:docMk/>
            <pc:sldMk cId="776103740" sldId="268"/>
            <ac:spMk id="3" creationId="{5524DC01-8838-A767-5F7F-6A73D3908612}"/>
          </ac:spMkLst>
        </pc:spChg>
        <pc:spChg chg="mod">
          <ac:chgData name="Raisa Khaleel (2220004)" userId="S::2220004@student.uwtsd.ac.uk::001a8c0b-60d8-4d08-b731-3e9c027940b3" providerId="AD" clId="Web-{FD3C789A-F514-DCBB-A709-9C934B25D8D0}" dt="2026-06-30T22:41:39.322" v="2985" actId="1076"/>
          <ac:spMkLst>
            <pc:docMk/>
            <pc:sldMk cId="776103740" sldId="268"/>
            <ac:spMk id="5" creationId="{8EF4DEB4-4D0A-E90F-A84D-41D55624FEA3}"/>
          </ac:spMkLst>
        </pc:spChg>
        <pc:picChg chg="mod">
          <ac:chgData name="Raisa Khaleel (2220004)" userId="S::2220004@student.uwtsd.ac.uk::001a8c0b-60d8-4d08-b731-3e9c027940b3" providerId="AD" clId="Web-{FD3C789A-F514-DCBB-A709-9C934B25D8D0}" dt="2026-06-30T22:41:35.056" v="2984" actId="1076"/>
          <ac:picMkLst>
            <pc:docMk/>
            <pc:sldMk cId="776103740" sldId="268"/>
            <ac:picMk id="4" creationId="{075B9B39-FFC5-8976-2D1A-5405A5179171}"/>
          </ac:picMkLst>
        </pc:picChg>
      </pc:sldChg>
      <pc:sldChg chg="addSp delSp modSp mod setBg">
        <pc:chgData name="Raisa Khaleel (2220004)" userId="S::2220004@student.uwtsd.ac.uk::001a8c0b-60d8-4d08-b731-3e9c027940b3" providerId="AD" clId="Web-{FD3C789A-F514-DCBB-A709-9C934B25D8D0}" dt="2026-06-30T23:33:50.258" v="3207" actId="20577"/>
        <pc:sldMkLst>
          <pc:docMk/>
          <pc:sldMk cId="2640473622" sldId="269"/>
        </pc:sldMkLst>
        <pc:spChg chg="mod">
          <ac:chgData name="Raisa Khaleel (2220004)" userId="S::2220004@student.uwtsd.ac.uk::001a8c0b-60d8-4d08-b731-3e9c027940b3" providerId="AD" clId="Web-{FD3C789A-F514-DCBB-A709-9C934B25D8D0}" dt="2026-06-30T22:37:56.017" v="2968" actId="1076"/>
          <ac:spMkLst>
            <pc:docMk/>
            <pc:sldMk cId="2640473622" sldId="269"/>
            <ac:spMk id="2" creationId="{3B99A1FB-FE2B-150E-0C87-E0E2CDAF97E7}"/>
          </ac:spMkLst>
        </pc:spChg>
        <pc:spChg chg="mod">
          <ac:chgData name="Raisa Khaleel (2220004)" userId="S::2220004@student.uwtsd.ac.uk::001a8c0b-60d8-4d08-b731-3e9c027940b3" providerId="AD" clId="Web-{FD3C789A-F514-DCBB-A709-9C934B25D8D0}" dt="2026-06-30T23:33:50.258" v="3207" actId="20577"/>
          <ac:spMkLst>
            <pc:docMk/>
            <pc:sldMk cId="2640473622" sldId="269"/>
            <ac:spMk id="3" creationId="{8DBC8DBB-C089-F4D8-0544-766B9FD261D5}"/>
          </ac:spMkLst>
        </pc:spChg>
        <pc:picChg chg="add mod ord">
          <ac:chgData name="Raisa Khaleel (2220004)" userId="S::2220004@student.uwtsd.ac.uk::001a8c0b-60d8-4d08-b731-3e9c027940b3" providerId="AD" clId="Web-{FD3C789A-F514-DCBB-A709-9C934B25D8D0}" dt="2026-06-30T22:33:59.429" v="2943"/>
          <ac:picMkLst>
            <pc:docMk/>
            <pc:sldMk cId="2640473622" sldId="269"/>
            <ac:picMk id="4" creationId="{016D0C75-CDA0-4898-D454-559200003501}"/>
          </ac:picMkLst>
        </pc:picChg>
      </pc:sldChg>
      <pc:sldChg chg="addSp delSp modSp mod setBg">
        <pc:chgData name="Raisa Khaleel (2220004)" userId="S::2220004@student.uwtsd.ac.uk::001a8c0b-60d8-4d08-b731-3e9c027940b3" providerId="AD" clId="Web-{FD3C789A-F514-DCBB-A709-9C934B25D8D0}" dt="2026-06-30T23:35:41.888" v="3212" actId="20577"/>
        <pc:sldMkLst>
          <pc:docMk/>
          <pc:sldMk cId="3807852046" sldId="270"/>
        </pc:sldMkLst>
        <pc:spChg chg="mod">
          <ac:chgData name="Raisa Khaleel (2220004)" userId="S::2220004@student.uwtsd.ac.uk::001a8c0b-60d8-4d08-b731-3e9c027940b3" providerId="AD" clId="Web-{FD3C789A-F514-DCBB-A709-9C934B25D8D0}" dt="2026-06-30T22:46:10.395" v="3039" actId="1076"/>
          <ac:spMkLst>
            <pc:docMk/>
            <pc:sldMk cId="3807852046" sldId="270"/>
            <ac:spMk id="2" creationId="{4612A7FF-A331-5CDF-C944-FB2617B94DF4}"/>
          </ac:spMkLst>
        </pc:spChg>
        <pc:spChg chg="mod">
          <ac:chgData name="Raisa Khaleel (2220004)" userId="S::2220004@student.uwtsd.ac.uk::001a8c0b-60d8-4d08-b731-3e9c027940b3" providerId="AD" clId="Web-{FD3C789A-F514-DCBB-A709-9C934B25D8D0}" dt="2026-06-30T23:35:41.888" v="3212" actId="20577"/>
          <ac:spMkLst>
            <pc:docMk/>
            <pc:sldMk cId="3807852046" sldId="270"/>
            <ac:spMk id="3" creationId="{2F85AB27-988E-0A16-815D-B5F08A2E346C}"/>
          </ac:spMkLst>
        </pc:spChg>
        <pc:spChg chg="add mod">
          <ac:chgData name="Raisa Khaleel (2220004)" userId="S::2220004@student.uwtsd.ac.uk::001a8c0b-60d8-4d08-b731-3e9c027940b3" providerId="AD" clId="Web-{FD3C789A-F514-DCBB-A709-9C934B25D8D0}" dt="2026-06-30T22:44:53.892" v="3030" actId="1076"/>
          <ac:spMkLst>
            <pc:docMk/>
            <pc:sldMk cId="3807852046" sldId="270"/>
            <ac:spMk id="5" creationId="{4B2BA4CF-08B2-FAF6-3975-CC2AD97D850E}"/>
          </ac:spMkLst>
        </pc:spChg>
        <pc:picChg chg="add mod">
          <ac:chgData name="Raisa Khaleel (2220004)" userId="S::2220004@student.uwtsd.ac.uk::001a8c0b-60d8-4d08-b731-3e9c027940b3" providerId="AD" clId="Web-{FD3C789A-F514-DCBB-A709-9C934B25D8D0}" dt="2026-06-30T22:46:58.803" v="3043" actId="14100"/>
          <ac:picMkLst>
            <pc:docMk/>
            <pc:sldMk cId="3807852046" sldId="270"/>
            <ac:picMk id="4" creationId="{6CC079B1-22B6-006B-C00F-64EE8A1A0148}"/>
          </ac:picMkLst>
        </pc:picChg>
      </pc:sldChg>
      <pc:sldChg chg="addSp delSp modSp mod setBg">
        <pc:chgData name="Raisa Khaleel (2220004)" userId="S::2220004@student.uwtsd.ac.uk::001a8c0b-60d8-4d08-b731-3e9c027940b3" providerId="AD" clId="Web-{FD3C789A-F514-DCBB-A709-9C934B25D8D0}" dt="2026-07-01T00:01:32.463" v="3275"/>
        <pc:sldMkLst>
          <pc:docMk/>
          <pc:sldMk cId="2155464868" sldId="271"/>
        </pc:sldMkLst>
        <pc:spChg chg="mod">
          <ac:chgData name="Raisa Khaleel (2220004)" userId="S::2220004@student.uwtsd.ac.uk::001a8c0b-60d8-4d08-b731-3e9c027940b3" providerId="AD" clId="Web-{FD3C789A-F514-DCBB-A709-9C934B25D8D0}" dt="2026-06-30T23:43:43.547" v="3237" actId="1076"/>
          <ac:spMkLst>
            <pc:docMk/>
            <pc:sldMk cId="2155464868" sldId="271"/>
            <ac:spMk id="2" creationId="{91825B3D-D904-E5FE-455C-6B0B8D57047C}"/>
          </ac:spMkLst>
        </pc:spChg>
        <pc:spChg chg="mod ord">
          <ac:chgData name="Raisa Khaleel (2220004)" userId="S::2220004@student.uwtsd.ac.uk::001a8c0b-60d8-4d08-b731-3e9c027940b3" providerId="AD" clId="Web-{FD3C789A-F514-DCBB-A709-9C934B25D8D0}" dt="2026-06-30T23:49:00.028" v="3273" actId="14100"/>
          <ac:spMkLst>
            <pc:docMk/>
            <pc:sldMk cId="2155464868" sldId="271"/>
            <ac:spMk id="3" creationId="{D37B20EC-0514-E5CA-ABB7-04004E923023}"/>
          </ac:spMkLst>
        </pc:spChg>
        <pc:spChg chg="add">
          <ac:chgData name="Raisa Khaleel (2220004)" userId="S::2220004@student.uwtsd.ac.uk::001a8c0b-60d8-4d08-b731-3e9c027940b3" providerId="AD" clId="Web-{FD3C789A-F514-DCBB-A709-9C934B25D8D0}" dt="2026-06-30T23:38:38.488" v="3213"/>
          <ac:spMkLst>
            <pc:docMk/>
            <pc:sldMk cId="2155464868" sldId="271"/>
            <ac:spMk id="20" creationId="{4FFBEE45-F140-49D5-85EA-C78C24340B23}"/>
          </ac:spMkLst>
        </pc:spChg>
      </pc:sldChg>
      <pc:sldChg chg="delSp modSp new">
        <pc:chgData name="Raisa Khaleel (2220004)" userId="S::2220004@student.uwtsd.ac.uk::001a8c0b-60d8-4d08-b731-3e9c027940b3" providerId="AD" clId="Web-{FD3C789A-F514-DCBB-A709-9C934B25D8D0}" dt="2026-06-30T16:05:17.365" v="1160" actId="20577"/>
        <pc:sldMkLst>
          <pc:docMk/>
          <pc:sldMk cId="2877866319" sldId="273"/>
        </pc:sldMkLst>
        <pc:spChg chg="mod">
          <ac:chgData name="Raisa Khaleel (2220004)" userId="S::2220004@student.uwtsd.ac.uk::001a8c0b-60d8-4d08-b731-3e9c027940b3" providerId="AD" clId="Web-{FD3C789A-F514-DCBB-A709-9C934B25D8D0}" dt="2026-06-30T16:05:17.365" v="1160" actId="20577"/>
          <ac:spMkLst>
            <pc:docMk/>
            <pc:sldMk cId="2877866319" sldId="273"/>
            <ac:spMk id="3" creationId="{B1F55F9B-B998-065C-9B0B-A821C0B0E8EB}"/>
          </ac:spMkLst>
        </pc:spChg>
      </pc:sldChg>
      <pc:sldChg chg="addSp delSp modSp new mod setBg">
        <pc:chgData name="Raisa Khaleel (2220004)" userId="S::2220004@student.uwtsd.ac.uk::001a8c0b-60d8-4d08-b731-3e9c027940b3" providerId="AD" clId="Web-{FD3C789A-F514-DCBB-A709-9C934B25D8D0}" dt="2026-06-30T23:31:23.253" v="3179" actId="20577"/>
        <pc:sldMkLst>
          <pc:docMk/>
          <pc:sldMk cId="1060708560" sldId="276"/>
        </pc:sldMkLst>
        <pc:spChg chg="mod">
          <ac:chgData name="Raisa Khaleel (2220004)" userId="S::2220004@student.uwtsd.ac.uk::001a8c0b-60d8-4d08-b731-3e9c027940b3" providerId="AD" clId="Web-{FD3C789A-F514-DCBB-A709-9C934B25D8D0}" dt="2026-06-30T22:12:09.176" v="2829" actId="1076"/>
          <ac:spMkLst>
            <pc:docMk/>
            <pc:sldMk cId="1060708560" sldId="276"/>
            <ac:spMk id="2" creationId="{58CDA0A6-8679-B6CB-3C4E-71088D74FA4B}"/>
          </ac:spMkLst>
        </pc:spChg>
        <pc:spChg chg="mod ord">
          <ac:chgData name="Raisa Khaleel (2220004)" userId="S::2220004@student.uwtsd.ac.uk::001a8c0b-60d8-4d08-b731-3e9c027940b3" providerId="AD" clId="Web-{FD3C789A-F514-DCBB-A709-9C934B25D8D0}" dt="2026-06-30T23:31:23.253" v="3179" actId="20577"/>
          <ac:spMkLst>
            <pc:docMk/>
            <pc:sldMk cId="1060708560" sldId="276"/>
            <ac:spMk id="3" creationId="{BA222D60-7C2A-2A8C-C936-CE526BE8EE2B}"/>
          </ac:spMkLst>
        </pc:spChg>
        <pc:picChg chg="add mod ord">
          <ac:chgData name="Raisa Khaleel (2220004)" userId="S::2220004@student.uwtsd.ac.uk::001a8c0b-60d8-4d08-b731-3e9c027940b3" providerId="AD" clId="Web-{FD3C789A-F514-DCBB-A709-9C934B25D8D0}" dt="2026-06-30T23:29:11.795" v="3169" actId="1076"/>
          <ac:picMkLst>
            <pc:docMk/>
            <pc:sldMk cId="1060708560" sldId="276"/>
            <ac:picMk id="4" creationId="{4D4C92BD-0D21-0C75-1F3B-1A5775EF8D48}"/>
          </ac:picMkLst>
        </pc:picChg>
      </pc:sldChg>
      <pc:sldChg chg="addSp delSp modSp new mod setBg">
        <pc:chgData name="Raisa Khaleel (2220004)" userId="S::2220004@student.uwtsd.ac.uk::001a8c0b-60d8-4d08-b731-3e9c027940b3" providerId="AD" clId="Web-{FD3C789A-F514-DCBB-A709-9C934B25D8D0}" dt="2026-07-01T00:05:37.097" v="3319" actId="20577"/>
        <pc:sldMkLst>
          <pc:docMk/>
          <pc:sldMk cId="988357132" sldId="278"/>
        </pc:sldMkLst>
        <pc:spChg chg="mod">
          <ac:chgData name="Raisa Khaleel (2220004)" userId="S::2220004@student.uwtsd.ac.uk::001a8c0b-60d8-4d08-b731-3e9c027940b3" providerId="AD" clId="Web-{FD3C789A-F514-DCBB-A709-9C934B25D8D0}" dt="2026-06-30T18:15:11.990" v="1409" actId="1076"/>
          <ac:spMkLst>
            <pc:docMk/>
            <pc:sldMk cId="988357132" sldId="278"/>
            <ac:spMk id="2" creationId="{6F8B2759-A694-9DF6-DC8F-36BD43C450E3}"/>
          </ac:spMkLst>
        </pc:spChg>
        <pc:spChg chg="mod">
          <ac:chgData name="Raisa Khaleel (2220004)" userId="S::2220004@student.uwtsd.ac.uk::001a8c0b-60d8-4d08-b731-3e9c027940b3" providerId="AD" clId="Web-{FD3C789A-F514-DCBB-A709-9C934B25D8D0}" dt="2026-07-01T00:05:37.097" v="3319" actId="20577"/>
          <ac:spMkLst>
            <pc:docMk/>
            <pc:sldMk cId="988357132" sldId="278"/>
            <ac:spMk id="3" creationId="{835FF6D4-B818-9AE7-4AC1-AA0209BB3A06}"/>
          </ac:spMkLst>
        </pc:spChg>
        <pc:picChg chg="add mod">
          <ac:chgData name="Raisa Khaleel (2220004)" userId="S::2220004@student.uwtsd.ac.uk::001a8c0b-60d8-4d08-b731-3e9c027940b3" providerId="AD" clId="Web-{FD3C789A-F514-DCBB-A709-9C934B25D8D0}" dt="2026-06-30T18:14:57.098" v="1405" actId="14100"/>
          <ac:picMkLst>
            <pc:docMk/>
            <pc:sldMk cId="988357132" sldId="278"/>
            <ac:picMk id="4" creationId="{61519019-2268-6938-6809-8D9672D2BA59}"/>
          </ac:picMkLst>
        </pc:picChg>
      </pc:sldChg>
      <pc:sldChg chg="modSp new">
        <pc:chgData name="Raisa Khaleel (2220004)" userId="S::2220004@student.uwtsd.ac.uk::001a8c0b-60d8-4d08-b731-3e9c027940b3" providerId="AD" clId="Web-{FD3C789A-F514-DCBB-A709-9C934B25D8D0}" dt="2026-06-30T21:54:56.349" v="2619" actId="20577"/>
        <pc:sldMkLst>
          <pc:docMk/>
          <pc:sldMk cId="1713843144" sldId="279"/>
        </pc:sldMkLst>
        <pc:spChg chg="mod">
          <ac:chgData name="Raisa Khaleel (2220004)" userId="S::2220004@student.uwtsd.ac.uk::001a8c0b-60d8-4d08-b731-3e9c027940b3" providerId="AD" clId="Web-{FD3C789A-F514-DCBB-A709-9C934B25D8D0}" dt="2026-06-30T21:44:07.996" v="2425" actId="20577"/>
          <ac:spMkLst>
            <pc:docMk/>
            <pc:sldMk cId="1713843144" sldId="279"/>
            <ac:spMk id="2" creationId="{EA7C02CF-DD0F-04AB-F9D6-4EEB6FC9533F}"/>
          </ac:spMkLst>
        </pc:spChg>
        <pc:spChg chg="mod">
          <ac:chgData name="Raisa Khaleel (2220004)" userId="S::2220004@student.uwtsd.ac.uk::001a8c0b-60d8-4d08-b731-3e9c027940b3" providerId="AD" clId="Web-{FD3C789A-F514-DCBB-A709-9C934B25D8D0}" dt="2026-06-30T21:54:56.349" v="2619" actId="20577"/>
          <ac:spMkLst>
            <pc:docMk/>
            <pc:sldMk cId="1713843144" sldId="279"/>
            <ac:spMk id="3" creationId="{BFFB0550-C296-E11A-B0A4-B149346E4FE0}"/>
          </ac:spMkLst>
        </pc:spChg>
      </pc:sldChg>
      <pc:sldChg chg="modSp new">
        <pc:chgData name="Raisa Khaleel (2220004)" userId="S::2220004@student.uwtsd.ac.uk::001a8c0b-60d8-4d08-b731-3e9c027940b3" providerId="AD" clId="Web-{FD3C789A-F514-DCBB-A709-9C934B25D8D0}" dt="2026-06-30T23:28:14.980" v="3168" actId="20577"/>
        <pc:sldMkLst>
          <pc:docMk/>
          <pc:sldMk cId="115999953" sldId="280"/>
        </pc:sldMkLst>
        <pc:spChg chg="mod">
          <ac:chgData name="Raisa Khaleel (2220004)" userId="S::2220004@student.uwtsd.ac.uk::001a8c0b-60d8-4d08-b731-3e9c027940b3" providerId="AD" clId="Web-{FD3C789A-F514-DCBB-A709-9C934B25D8D0}" dt="2026-06-30T23:28:14.980" v="3168" actId="20577"/>
          <ac:spMkLst>
            <pc:docMk/>
            <pc:sldMk cId="115999953" sldId="280"/>
            <ac:spMk id="3" creationId="{7ABB5F22-54A2-7876-DA5C-02D045975570}"/>
          </ac:spMkLst>
        </pc:spChg>
      </pc:sldChg>
      <pc:sldChg chg="modSp new">
        <pc:chgData name="Raisa Khaleel (2220004)" userId="S::2220004@student.uwtsd.ac.uk::001a8c0b-60d8-4d08-b731-3e9c027940b3" providerId="AD" clId="Web-{FD3C789A-F514-DCBB-A709-9C934B25D8D0}" dt="2026-06-30T19:15:57.850" v="2213" actId="20577"/>
        <pc:sldMkLst>
          <pc:docMk/>
          <pc:sldMk cId="4008303987" sldId="281"/>
        </pc:sldMkLst>
        <pc:spChg chg="mod">
          <ac:chgData name="Raisa Khaleel (2220004)" userId="S::2220004@student.uwtsd.ac.uk::001a8c0b-60d8-4d08-b731-3e9c027940b3" providerId="AD" clId="Web-{FD3C789A-F514-DCBB-A709-9C934B25D8D0}" dt="2026-06-30T19:04:12.619" v="2024" actId="20577"/>
          <ac:spMkLst>
            <pc:docMk/>
            <pc:sldMk cId="4008303987" sldId="281"/>
            <ac:spMk id="2" creationId="{D6F0AD06-0F83-00C5-FBDD-CCB76043EAD9}"/>
          </ac:spMkLst>
        </pc:spChg>
        <pc:spChg chg="mod">
          <ac:chgData name="Raisa Khaleel (2220004)" userId="S::2220004@student.uwtsd.ac.uk::001a8c0b-60d8-4d08-b731-3e9c027940b3" providerId="AD" clId="Web-{FD3C789A-F514-DCBB-A709-9C934B25D8D0}" dt="2026-06-30T19:15:57.850" v="2213" actId="20577"/>
          <ac:spMkLst>
            <pc:docMk/>
            <pc:sldMk cId="4008303987" sldId="281"/>
            <ac:spMk id="3" creationId="{DD350ABF-15DE-D27C-9E1A-BCC0F6D00074}"/>
          </ac:spMkLst>
        </pc:spChg>
      </pc:sldChg>
      <pc:sldChg chg="modSp new ord">
        <pc:chgData name="Raisa Khaleel (2220004)" userId="S::2220004@student.uwtsd.ac.uk::001a8c0b-60d8-4d08-b731-3e9c027940b3" providerId="AD" clId="Web-{FD3C789A-F514-DCBB-A709-9C934B25D8D0}" dt="2026-06-30T21:56:53.213" v="2667" actId="20577"/>
        <pc:sldMkLst>
          <pc:docMk/>
          <pc:sldMk cId="540391118" sldId="282"/>
        </pc:sldMkLst>
        <pc:spChg chg="mod">
          <ac:chgData name="Raisa Khaleel (2220004)" userId="S::2220004@student.uwtsd.ac.uk::001a8c0b-60d8-4d08-b731-3e9c027940b3" providerId="AD" clId="Web-{FD3C789A-F514-DCBB-A709-9C934B25D8D0}" dt="2026-06-30T21:55:56.149" v="2632" actId="20577"/>
          <ac:spMkLst>
            <pc:docMk/>
            <pc:sldMk cId="540391118" sldId="282"/>
            <ac:spMk id="2" creationId="{A0B424FA-38E9-FEC7-964C-6CB6E2826A17}"/>
          </ac:spMkLst>
        </pc:spChg>
        <pc:spChg chg="mod">
          <ac:chgData name="Raisa Khaleel (2220004)" userId="S::2220004@student.uwtsd.ac.uk::001a8c0b-60d8-4d08-b731-3e9c027940b3" providerId="AD" clId="Web-{FD3C789A-F514-DCBB-A709-9C934B25D8D0}" dt="2026-06-30T21:56:53.213" v="2667" actId="20577"/>
          <ac:spMkLst>
            <pc:docMk/>
            <pc:sldMk cId="540391118" sldId="282"/>
            <ac:spMk id="3" creationId="{C8F23D66-F0E1-7A07-9B27-896FC2D7DD46}"/>
          </ac:spMkLst>
        </pc:spChg>
      </pc:sldChg>
      <pc:sldChg chg="modSp new">
        <pc:chgData name="Raisa Khaleel (2220004)" userId="S::2220004@student.uwtsd.ac.uk::001a8c0b-60d8-4d08-b731-3e9c027940b3" providerId="AD" clId="Web-{FD3C789A-F514-DCBB-A709-9C934B25D8D0}" dt="2026-06-30T22:06:37.975" v="2781" actId="20577"/>
        <pc:sldMkLst>
          <pc:docMk/>
          <pc:sldMk cId="1368730593" sldId="283"/>
        </pc:sldMkLst>
        <pc:spChg chg="mod">
          <ac:chgData name="Raisa Khaleel (2220004)" userId="S::2220004@student.uwtsd.ac.uk::001a8c0b-60d8-4d08-b731-3e9c027940b3" providerId="AD" clId="Web-{FD3C789A-F514-DCBB-A709-9C934B25D8D0}" dt="2026-06-30T22:03:32.291" v="2744" actId="20577"/>
          <ac:spMkLst>
            <pc:docMk/>
            <pc:sldMk cId="1368730593" sldId="283"/>
            <ac:spMk id="2" creationId="{91F4C406-1356-BA02-0736-DB5AFCAF2D4A}"/>
          </ac:spMkLst>
        </pc:spChg>
        <pc:spChg chg="mod">
          <ac:chgData name="Raisa Khaleel (2220004)" userId="S::2220004@student.uwtsd.ac.uk::001a8c0b-60d8-4d08-b731-3e9c027940b3" providerId="AD" clId="Web-{FD3C789A-F514-DCBB-A709-9C934B25D8D0}" dt="2026-06-30T22:06:37.975" v="2781" actId="20577"/>
          <ac:spMkLst>
            <pc:docMk/>
            <pc:sldMk cId="1368730593" sldId="283"/>
            <ac:spMk id="3" creationId="{2FDDCC75-49AE-B98B-3931-2CE449DF1952}"/>
          </ac:spMkLst>
        </pc:spChg>
      </pc:sldChg>
      <pc:sldChg chg="addSp delSp modSp new mod setBg">
        <pc:chgData name="Raisa Khaleel (2220004)" userId="S::2220004@student.uwtsd.ac.uk::001a8c0b-60d8-4d08-b731-3e9c027940b3" providerId="AD" clId="Web-{FD3C789A-F514-DCBB-A709-9C934B25D8D0}" dt="2026-06-30T23:31:53.676" v="3199" actId="20577"/>
        <pc:sldMkLst>
          <pc:docMk/>
          <pc:sldMk cId="2737359890" sldId="284"/>
        </pc:sldMkLst>
        <pc:spChg chg="mod">
          <ac:chgData name="Raisa Khaleel (2220004)" userId="S::2220004@student.uwtsd.ac.uk::001a8c0b-60d8-4d08-b731-3e9c027940b3" providerId="AD" clId="Web-{FD3C789A-F514-DCBB-A709-9C934B25D8D0}" dt="2026-06-30T22:23:32.249" v="2889" actId="1076"/>
          <ac:spMkLst>
            <pc:docMk/>
            <pc:sldMk cId="2737359890" sldId="284"/>
            <ac:spMk id="2" creationId="{38EEBB87-DFB9-BF00-3A47-CA1937B58187}"/>
          </ac:spMkLst>
        </pc:spChg>
        <pc:spChg chg="mod">
          <ac:chgData name="Raisa Khaleel (2220004)" userId="S::2220004@student.uwtsd.ac.uk::001a8c0b-60d8-4d08-b731-3e9c027940b3" providerId="AD" clId="Web-{FD3C789A-F514-DCBB-A709-9C934B25D8D0}" dt="2026-06-30T23:31:53.676" v="3199" actId="20577"/>
          <ac:spMkLst>
            <pc:docMk/>
            <pc:sldMk cId="2737359890" sldId="284"/>
            <ac:spMk id="3" creationId="{873DAC95-CDBA-56FA-B19A-8BB89A51551C}"/>
          </ac:spMkLst>
        </pc:spChg>
        <pc:picChg chg="add mod">
          <ac:chgData name="Raisa Khaleel (2220004)" userId="S::2220004@student.uwtsd.ac.uk::001a8c0b-60d8-4d08-b731-3e9c027940b3" providerId="AD" clId="Web-{FD3C789A-F514-DCBB-A709-9C934B25D8D0}" dt="2026-06-30T22:24:07.344" v="2899" actId="14100"/>
          <ac:picMkLst>
            <pc:docMk/>
            <pc:sldMk cId="2737359890" sldId="284"/>
            <ac:picMk id="4" creationId="{3381C311-CCF2-3FD5-722B-6D3A65D9F5B9}"/>
          </ac:picMkLst>
        </pc:picChg>
      </pc:sldChg>
      <pc:sldChg chg="addSp delSp modSp new">
        <pc:chgData name="Raisa Khaleel (2220004)" userId="S::2220004@student.uwtsd.ac.uk::001a8c0b-60d8-4d08-b731-3e9c027940b3" providerId="AD" clId="Web-{FD3C789A-F514-DCBB-A709-9C934B25D8D0}" dt="2026-07-01T00:07:52.665" v="3321" actId="1076"/>
        <pc:sldMkLst>
          <pc:docMk/>
          <pc:sldMk cId="2733461426" sldId="285"/>
        </pc:sldMkLst>
        <pc:spChg chg="mod">
          <ac:chgData name="Raisa Khaleel (2220004)" userId="S::2220004@student.uwtsd.ac.uk::001a8c0b-60d8-4d08-b731-3e9c027940b3" providerId="AD" clId="Web-{FD3C789A-F514-DCBB-A709-9C934B25D8D0}" dt="2026-07-01T00:02:52.247" v="3294" actId="20577"/>
          <ac:spMkLst>
            <pc:docMk/>
            <pc:sldMk cId="2733461426" sldId="285"/>
            <ac:spMk id="2" creationId="{AD2CFFBD-C061-D799-ADDE-1D9D5F1514A6}"/>
          </ac:spMkLst>
        </pc:spChg>
        <pc:picChg chg="add mod ord">
          <ac:chgData name="Raisa Khaleel (2220004)" userId="S::2220004@student.uwtsd.ac.uk::001a8c0b-60d8-4d08-b731-3e9c027940b3" providerId="AD" clId="Web-{FD3C789A-F514-DCBB-A709-9C934B25D8D0}" dt="2026-07-01T00:07:52.665" v="3321" actId="1076"/>
          <ac:picMkLst>
            <pc:docMk/>
            <pc:sldMk cId="2733461426" sldId="285"/>
            <ac:picMk id="4" creationId="{1AC29B28-48A6-265A-88F6-2B565D2BD98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nhlbi.nih.gov/health/asthma/causes" TargetMode="External"/><Relationship Id="rId3" Type="http://schemas.openxmlformats.org/officeDocument/2006/relationships/hyperlink" Target="https://www.nhs.uk/conditions/asthma/" TargetMode="External"/><Relationship Id="rId7" Type="http://schemas.openxmlformats.org/officeDocument/2006/relationships/hyperlink" Target="https://www.skillsforhealth.org.uk/app/uploads/2025/09/Adult-Repiratory-Pack-skills-for-health.pdf" TargetMode="External"/><Relationship Id="rId12" Type="http://schemas.openxmlformats.org/officeDocument/2006/relationships/hyperlink" Target="https://www.gov.uk/guidance/asthma-and-airborne-allergens" TargetMode="External"/><Relationship Id="rId2" Type="http://schemas.openxmlformats.org/officeDocument/2006/relationships/hyperlink" Target="https://www.mayoclinic.org/diseases-conditions/asthma/symptoms-causes/syc-20369653" TargetMode="External"/><Relationship Id="rId1" Type="http://schemas.openxmlformats.org/officeDocument/2006/relationships/slideLayout" Target="../slideLayouts/slideLayout2.xml"/><Relationship Id="rId6" Type="http://schemas.openxmlformats.org/officeDocument/2006/relationships/hyperlink" Target="https://www.birminghamandsurroundsformulary.nhs.uk/docs/acg/Diagnosis%20and%20Management%20of%20Asthma%20Guidelines.pdf" TargetMode="External"/><Relationship Id="rId11" Type="http://schemas.openxmlformats.org/officeDocument/2006/relationships/hyperlink" Target="https://www.who.int/news-room/fact-sheets/detail/asthma" TargetMode="External"/><Relationship Id="rId5" Type="http://schemas.openxmlformats.org/officeDocument/2006/relationships/hyperlink" Target="https://jogh.org/2022/jogh-12-04052/" TargetMode="External"/><Relationship Id="rId10" Type="http://schemas.openxmlformats.org/officeDocument/2006/relationships/hyperlink" Target="https://pubmed.ncbi.nlm.nih.gov/28968051/" TargetMode="External"/><Relationship Id="rId4" Type="http://schemas.openxmlformats.org/officeDocument/2006/relationships/hyperlink" Target="https://www.healthline.com/health/asthma/how-does-asthma-affect-the-respiratory-system#other-respiratory-parts" TargetMode="External"/><Relationship Id="rId9" Type="http://schemas.openxmlformats.org/officeDocument/2006/relationships/hyperlink" Target="https://bnf.nice.org.uk/treatment-summaries/asthma-acute/"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nhs.uk/conditions/asthma/" TargetMode="External"/><Relationship Id="rId3" Type="http://schemas.openxmlformats.org/officeDocument/2006/relationships/hyperlink" Target="https://bjgp.org/content/76/766/199" TargetMode="External"/><Relationship Id="rId7" Type="http://schemas.openxmlformats.org/officeDocument/2006/relationships/hyperlink" Target="https://pmc.ncbi.nlm.nih.gov/articles/PMC1324881/" TargetMode="External"/><Relationship Id="rId2" Type="http://schemas.openxmlformats.org/officeDocument/2006/relationships/hyperlink" Target="https://stateofchildhealth.rcpch.ac.uk/evidence/long-term-conditions/asthma/" TargetMode="External"/><Relationship Id="rId1" Type="http://schemas.openxmlformats.org/officeDocument/2006/relationships/slideLayout" Target="../slideLayouts/slideLayout2.xml"/><Relationship Id="rId6" Type="http://schemas.openxmlformats.org/officeDocument/2006/relationships/hyperlink" Target="https://www.nice.org.uk/guidance/NG245" TargetMode="External"/><Relationship Id="rId5" Type="http://schemas.openxmlformats.org/officeDocument/2006/relationships/hyperlink" Target="https://www.bupa.co.uk/health-information/lungs-breathing/asthma" TargetMode="External"/><Relationship Id="rId10" Type="http://schemas.openxmlformats.org/officeDocument/2006/relationships/hyperlink" Target="https://www.whittington.nhs.uk/default.asp?c=31000" TargetMode="External"/><Relationship Id="rId4" Type="http://schemas.openxmlformats.org/officeDocument/2006/relationships/hyperlink" Target="https://www.asthmaandlung.org.uk/conditions/asthma/diagnosing-asthma" TargetMode="External"/><Relationship Id="rId9" Type="http://schemas.openxmlformats.org/officeDocument/2006/relationships/hyperlink" Target="https://www.nice.org.uk/guidance/ng245/resources/implementing-nice-guidelines-to-improve-children-and-young-peoples-asthma-care-pdf-20074415987653"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england.nhs.uk/personalisedcare/what-is-personalised-care/" TargetMode="External"/><Relationship Id="rId2" Type="http://schemas.openxmlformats.org/officeDocument/2006/relationships/hyperlink" Target="https://www.kingsfund.org.uk/insight-and-analysis/reports/innovative-models-general-pract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RAISA KHALEEL </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GB"/>
              <a:t>STUDENT NUMBER 2220004</a:t>
            </a:r>
            <a:endParaRPr lang="en-US"/>
          </a:p>
          <a:p>
            <a:r>
              <a:rPr lang="en-GB" dirty="0"/>
              <a:t> </a:t>
            </a:r>
            <a:r>
              <a:rPr lang="en-GB" sz="2500"/>
              <a:t>LECTURE: AISHAT</a:t>
            </a:r>
          </a:p>
          <a:p>
            <a:r>
              <a:rPr lang="en-GB"/>
              <a:t>MOUDLE CODE: </a:t>
            </a:r>
            <a:r>
              <a:rPr lang="en-GB" b="1">
                <a:solidFill>
                  <a:srgbClr val="1D2125"/>
                </a:solidFill>
                <a:highlight>
                  <a:srgbClr val="FFFFFF"/>
                </a:highlight>
              </a:rPr>
              <a:t>LCHS7003</a:t>
            </a:r>
            <a:endParaRPr lang="en-GB" dirty="0">
              <a:solidFill>
                <a:srgbClr val="000000"/>
              </a:solidFill>
            </a:endParaRPr>
          </a:p>
          <a:p>
            <a:r>
              <a:rPr lang="en-GB"/>
              <a:t>TITLE: COMPONENT 2 INDIVIDUAL PRESENTATION </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5BC65-09AD-A9C7-2DEA-5353D8541C6D}"/>
              </a:ext>
            </a:extLst>
          </p:cNvPr>
          <p:cNvSpPr>
            <a:spLocks noGrp="1"/>
          </p:cNvSpPr>
          <p:nvPr>
            <p:ph type="title"/>
          </p:nvPr>
        </p:nvSpPr>
        <p:spPr>
          <a:xfrm>
            <a:off x="3958771" y="-382360"/>
            <a:ext cx="10515600" cy="1325563"/>
          </a:xfrm>
        </p:spPr>
        <p:txBody>
          <a:bodyPr/>
          <a:lstStyle/>
          <a:p>
            <a:r>
              <a:rPr lang="en-GB"/>
              <a:t>Asthma</a:t>
            </a:r>
          </a:p>
        </p:txBody>
      </p:sp>
      <p:pic>
        <p:nvPicPr>
          <p:cNvPr id="4" name="Picture 3" descr="A diagram of a human lungs&#10;&#10;AI-generated content may be incorrect.">
            <a:extLst>
              <a:ext uri="{FF2B5EF4-FFF2-40B4-BE49-F238E27FC236}">
                <a16:creationId xmlns:a16="http://schemas.microsoft.com/office/drawing/2014/main" id="{F794DF71-6AE7-4FDC-7F77-C640CE4EAE6D}"/>
              </a:ext>
            </a:extLst>
          </p:cNvPr>
          <p:cNvPicPr>
            <a:picLocks noChangeAspect="1"/>
          </p:cNvPicPr>
          <p:nvPr/>
        </p:nvPicPr>
        <p:blipFill>
          <a:blip r:embed="rId2"/>
          <a:stretch>
            <a:fillRect/>
          </a:stretch>
        </p:blipFill>
        <p:spPr>
          <a:xfrm>
            <a:off x="553585" y="529318"/>
            <a:ext cx="10910660" cy="6205762"/>
          </a:xfrm>
          <a:prstGeom prst="rect">
            <a:avLst/>
          </a:prstGeom>
        </p:spPr>
      </p:pic>
      <p:sp>
        <p:nvSpPr>
          <p:cNvPr id="5" name="TextBox 4">
            <a:extLst>
              <a:ext uri="{FF2B5EF4-FFF2-40B4-BE49-F238E27FC236}">
                <a16:creationId xmlns:a16="http://schemas.microsoft.com/office/drawing/2014/main" id="{82F57B76-680E-85DB-9B97-D3FFAFA4FB68}"/>
              </a:ext>
            </a:extLst>
          </p:cNvPr>
          <p:cNvSpPr txBox="1"/>
          <p:nvPr/>
        </p:nvSpPr>
        <p:spPr>
          <a:xfrm>
            <a:off x="8897257" y="639430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US" sz="1200" b="0" i="0" u="none" strike="noStrike" baseline="0">
                <a:solidFill>
                  <a:srgbClr val="000000"/>
                </a:solidFill>
                <a:latin typeface="Arial"/>
                <a:ea typeface="Arial"/>
                <a:cs typeface="Arial"/>
              </a:rPr>
              <a:t>(Cherney, 2022)</a:t>
            </a:r>
            <a:r>
              <a:rPr lang="en-US" sz="1200" b="0" i="0">
                <a:solidFill>
                  <a:srgbClr val="000000"/>
                </a:solidFill>
                <a:latin typeface="Arial"/>
                <a:ea typeface="Arial"/>
                <a:cs typeface="Arial"/>
              </a:rPr>
              <a:t>​</a:t>
            </a:r>
            <a:endParaRPr lang="en-US" sz="1200">
              <a:latin typeface="Arial"/>
              <a:cs typeface="Arial"/>
            </a:endParaRPr>
          </a:p>
          <a:p>
            <a:pPr algn="ctr"/>
            <a:endParaRPr lang="en-GB"/>
          </a:p>
        </p:txBody>
      </p:sp>
    </p:spTree>
    <p:extLst>
      <p:ext uri="{BB962C8B-B14F-4D97-AF65-F5344CB8AC3E}">
        <p14:creationId xmlns:p14="http://schemas.microsoft.com/office/powerpoint/2010/main" val="3302428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9568E-BB38-8FB4-363B-A9E48DF021C2}"/>
              </a:ext>
            </a:extLst>
          </p:cNvPr>
          <p:cNvSpPr>
            <a:spLocks noGrp="1"/>
          </p:cNvSpPr>
          <p:nvPr>
            <p:ph type="title"/>
          </p:nvPr>
        </p:nvSpPr>
        <p:spPr>
          <a:xfrm>
            <a:off x="3247571" y="-113846"/>
            <a:ext cx="10515600" cy="1828444"/>
          </a:xfrm>
        </p:spPr>
        <p:txBody>
          <a:bodyPr vert="horz" lIns="91440" tIns="45720" rIns="91440" bIns="45720" rtlCol="0" anchor="ctr">
            <a:normAutofit/>
          </a:bodyPr>
          <a:lstStyle/>
          <a:p>
            <a:r>
              <a:rPr lang="en-US" sz="5200" kern="1200">
                <a:solidFill>
                  <a:schemeClr val="tx1"/>
                </a:solidFill>
                <a:latin typeface="+mj-lt"/>
                <a:ea typeface="+mj-ea"/>
                <a:cs typeface="+mj-cs"/>
              </a:rPr>
              <a:t>What is Asthma? </a:t>
            </a:r>
          </a:p>
        </p:txBody>
      </p:sp>
      <p:sp>
        <p:nvSpPr>
          <p:cNvPr id="3" name="Content Placeholder 2">
            <a:extLst>
              <a:ext uri="{FF2B5EF4-FFF2-40B4-BE49-F238E27FC236}">
                <a16:creationId xmlns:a16="http://schemas.microsoft.com/office/drawing/2014/main" id="{D83068CD-5837-0AB6-3475-38502FC0201C}"/>
              </a:ext>
            </a:extLst>
          </p:cNvPr>
          <p:cNvSpPr>
            <a:spLocks noGrp="1"/>
          </p:cNvSpPr>
          <p:nvPr>
            <p:ph idx="1"/>
          </p:nvPr>
        </p:nvSpPr>
        <p:spPr>
          <a:xfrm>
            <a:off x="838200" y="1839826"/>
            <a:ext cx="9919111" cy="4289260"/>
          </a:xfrm>
        </p:spPr>
        <p:txBody>
          <a:bodyPr vert="horz" lIns="91440" tIns="45720" rIns="91440" bIns="45720" rtlCol="0" anchor="t">
            <a:normAutofit/>
          </a:bodyPr>
          <a:lstStyle/>
          <a:p>
            <a:pPr>
              <a:lnSpc>
                <a:spcPct val="150000"/>
              </a:lnSpc>
            </a:pPr>
            <a:r>
              <a:rPr lang="en-US" sz="1800" dirty="0">
                <a:latin typeface="Arial"/>
                <a:cs typeface="Arial"/>
              </a:rPr>
              <a:t>Asthma is a long term</a:t>
            </a:r>
            <a:r>
              <a:rPr lang="en-US" sz="1800">
                <a:latin typeface="Arial"/>
                <a:cs typeface="Arial"/>
              </a:rPr>
              <a:t> chronic inflammatory disease of the airway.</a:t>
            </a:r>
            <a:endParaRPr lang="en-US"/>
          </a:p>
          <a:p>
            <a:pPr>
              <a:lnSpc>
                <a:spcPct val="150000"/>
              </a:lnSpc>
            </a:pPr>
            <a:r>
              <a:rPr lang="en-US" sz="1800">
                <a:latin typeface="Arial"/>
                <a:cs typeface="Arial"/>
              </a:rPr>
              <a:t>It causes the windpipe connected to the lungs to become narrow, swell and produce excess mucus making it difficult to breathe (NHS, 2021). </a:t>
            </a:r>
          </a:p>
          <a:p>
            <a:pPr>
              <a:lnSpc>
                <a:spcPct val="150000"/>
              </a:lnSpc>
            </a:pPr>
            <a:r>
              <a:rPr lang="en-GB" sz="1800" dirty="0">
                <a:latin typeface="Arial"/>
                <a:cs typeface="Arial"/>
              </a:rPr>
              <a:t>This presentation will critically examine </a:t>
            </a:r>
            <a:r>
              <a:rPr lang="en-GB" sz="1800" dirty="0" err="1">
                <a:latin typeface="Arial"/>
                <a:cs typeface="Arial"/>
              </a:rPr>
              <a:t>dignosis</a:t>
            </a:r>
            <a:r>
              <a:rPr lang="en-GB" sz="1800" dirty="0">
                <a:latin typeface="Arial"/>
                <a:cs typeface="Arial"/>
              </a:rPr>
              <a:t>, assessment, treatment, long term management and prevention of asthma </a:t>
            </a:r>
            <a:r>
              <a:rPr lang="en-GB" sz="1800" dirty="0" err="1">
                <a:latin typeface="Arial"/>
                <a:cs typeface="Arial"/>
              </a:rPr>
              <a:t>inthe</a:t>
            </a:r>
            <a:r>
              <a:rPr lang="en-GB" sz="1800" dirty="0">
                <a:latin typeface="Arial"/>
                <a:cs typeface="Arial"/>
              </a:rPr>
              <a:t> united kingdom. While evaluating the role of a general practitioner (GP) </a:t>
            </a:r>
            <a:r>
              <a:rPr lang="en-GB" sz="1800" dirty="0" err="1">
                <a:latin typeface="Arial"/>
                <a:cs typeface="Arial"/>
              </a:rPr>
              <a:t>deliviering</a:t>
            </a:r>
            <a:r>
              <a:rPr lang="en-GB" sz="1800" dirty="0">
                <a:latin typeface="Arial"/>
                <a:cs typeface="Arial"/>
              </a:rPr>
              <a:t> personalised care that improve </a:t>
            </a:r>
            <a:r>
              <a:rPr lang="en-GB" sz="1800" dirty="0" err="1">
                <a:latin typeface="Arial"/>
                <a:cs typeface="Arial"/>
              </a:rPr>
              <a:t>paitents</a:t>
            </a:r>
            <a:r>
              <a:rPr lang="en-GB" sz="1800" dirty="0">
                <a:latin typeface="Arial"/>
                <a:cs typeface="Arial"/>
              </a:rPr>
              <a:t> outcomes.</a:t>
            </a:r>
            <a:endParaRPr lang="en-US" sz="1800">
              <a:latin typeface="Arial"/>
              <a:cs typeface="Arial"/>
            </a:endParaRPr>
          </a:p>
          <a:p>
            <a:endParaRPr lang="en-US" sz="1400" dirty="0"/>
          </a:p>
          <a:p>
            <a:endParaRPr lang="en-US" sz="1400" dirty="0"/>
          </a:p>
          <a:p>
            <a:endParaRPr lang="en-US" sz="1400" dirty="0"/>
          </a:p>
          <a:p>
            <a:endParaRPr lang="en-US" sz="1400"/>
          </a:p>
          <a:p>
            <a:endParaRPr lang="en-US" sz="1400"/>
          </a:p>
        </p:txBody>
      </p:sp>
    </p:spTree>
    <p:extLst>
      <p:ext uri="{BB962C8B-B14F-4D97-AF65-F5344CB8AC3E}">
        <p14:creationId xmlns:p14="http://schemas.microsoft.com/office/powerpoint/2010/main" val="1080708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2759-A694-9DF6-DC8F-36BD43C450E3}"/>
              </a:ext>
            </a:extLst>
          </p:cNvPr>
          <p:cNvSpPr>
            <a:spLocks noGrp="1"/>
          </p:cNvSpPr>
          <p:nvPr>
            <p:ph type="title"/>
          </p:nvPr>
        </p:nvSpPr>
        <p:spPr>
          <a:xfrm>
            <a:off x="239050" y="-158206"/>
            <a:ext cx="4818888" cy="1481328"/>
          </a:xfrm>
        </p:spPr>
        <p:txBody>
          <a:bodyPr anchor="b">
            <a:normAutofit/>
          </a:bodyPr>
          <a:lstStyle/>
          <a:p>
            <a:r>
              <a:rPr lang="en-GB" sz="5400"/>
              <a:t>symptoms</a:t>
            </a:r>
          </a:p>
        </p:txBody>
      </p:sp>
      <p:sp>
        <p:nvSpPr>
          <p:cNvPr id="3" name="Content Placeholder 2">
            <a:extLst>
              <a:ext uri="{FF2B5EF4-FFF2-40B4-BE49-F238E27FC236}">
                <a16:creationId xmlns:a16="http://schemas.microsoft.com/office/drawing/2014/main" id="{835FF6D4-B818-9AE7-4AC1-AA0209BB3A06}"/>
              </a:ext>
            </a:extLst>
          </p:cNvPr>
          <p:cNvSpPr>
            <a:spLocks noGrp="1"/>
          </p:cNvSpPr>
          <p:nvPr>
            <p:ph idx="1"/>
          </p:nvPr>
        </p:nvSpPr>
        <p:spPr>
          <a:xfrm>
            <a:off x="239051" y="1565075"/>
            <a:ext cx="6234029" cy="4164729"/>
          </a:xfrm>
        </p:spPr>
        <p:txBody>
          <a:bodyPr vert="horz" lIns="91440" tIns="45720" rIns="91440" bIns="45720" rtlCol="0" anchor="t">
            <a:normAutofit/>
          </a:bodyPr>
          <a:lstStyle/>
          <a:p>
            <a:pPr marL="342900" indent="-342900">
              <a:lnSpc>
                <a:spcPct val="150000"/>
              </a:lnSpc>
            </a:pPr>
            <a:r>
              <a:rPr lang="en-US" sz="1800">
                <a:latin typeface="Arial"/>
                <a:cs typeface="Arial"/>
              </a:rPr>
              <a:t>Wheezing</a:t>
            </a:r>
            <a:endParaRPr lang="en-US" sz="1800" b="1">
              <a:latin typeface="Arial"/>
              <a:cs typeface="Arial"/>
            </a:endParaRPr>
          </a:p>
          <a:p>
            <a:pPr>
              <a:lnSpc>
                <a:spcPct val="150000"/>
              </a:lnSpc>
            </a:pPr>
            <a:r>
              <a:rPr lang="en-US" sz="1800">
                <a:latin typeface="Arial"/>
                <a:cs typeface="Arial"/>
              </a:rPr>
              <a:t>Breathlessness</a:t>
            </a:r>
            <a:endParaRPr lang="en-US" sz="1800" dirty="0">
              <a:latin typeface="Arial"/>
              <a:cs typeface="Arial"/>
            </a:endParaRPr>
          </a:p>
          <a:p>
            <a:pPr>
              <a:lnSpc>
                <a:spcPct val="150000"/>
              </a:lnSpc>
            </a:pPr>
            <a:r>
              <a:rPr lang="en-US" sz="1800" dirty="0" err="1">
                <a:latin typeface="Arial"/>
                <a:cs typeface="Arial"/>
              </a:rPr>
              <a:t>Tigtness</a:t>
            </a:r>
            <a:r>
              <a:rPr lang="en-US" sz="1800" dirty="0">
                <a:latin typeface="Arial"/>
                <a:cs typeface="Arial"/>
              </a:rPr>
              <a:t> in chest </a:t>
            </a:r>
          </a:p>
          <a:p>
            <a:pPr>
              <a:lnSpc>
                <a:spcPct val="150000"/>
              </a:lnSpc>
            </a:pPr>
            <a:r>
              <a:rPr lang="en-US" sz="1800">
                <a:latin typeface="Arial"/>
                <a:cs typeface="Arial"/>
              </a:rPr>
              <a:t>Persistent cough </a:t>
            </a:r>
            <a:endParaRPr lang="en-US" sz="1800" dirty="0">
              <a:latin typeface="Arial"/>
              <a:cs typeface="Arial"/>
            </a:endParaRPr>
          </a:p>
          <a:p>
            <a:pPr>
              <a:lnSpc>
                <a:spcPct val="150000"/>
              </a:lnSpc>
            </a:pPr>
            <a:r>
              <a:rPr lang="en-US" sz="1800" dirty="0">
                <a:latin typeface="Arial"/>
                <a:cs typeface="Arial"/>
              </a:rPr>
              <a:t>These signs </a:t>
            </a:r>
            <a:r>
              <a:rPr lang="en-US" sz="1800" dirty="0" err="1">
                <a:latin typeface="Arial"/>
                <a:cs typeface="Arial"/>
              </a:rPr>
              <a:t>varys</a:t>
            </a:r>
            <a:r>
              <a:rPr lang="en-US" sz="1800" dirty="0">
                <a:latin typeface="Arial"/>
                <a:cs typeface="Arial"/>
              </a:rPr>
              <a:t> in </a:t>
            </a:r>
            <a:r>
              <a:rPr lang="en-US" sz="1800" dirty="0" err="1">
                <a:latin typeface="Arial"/>
                <a:cs typeface="Arial"/>
              </a:rPr>
              <a:t>frequancy</a:t>
            </a:r>
            <a:r>
              <a:rPr lang="en-US" sz="1800" dirty="0">
                <a:latin typeface="Arial"/>
                <a:cs typeface="Arial"/>
              </a:rPr>
              <a:t> and </a:t>
            </a:r>
            <a:r>
              <a:rPr lang="en-US" sz="1800" dirty="0" err="1">
                <a:latin typeface="Arial"/>
                <a:cs typeface="Arial"/>
              </a:rPr>
              <a:t>intensisty</a:t>
            </a:r>
            <a:r>
              <a:rPr lang="en-US" sz="1800" dirty="0">
                <a:latin typeface="Arial"/>
                <a:cs typeface="Arial"/>
              </a:rPr>
              <a:t>, asthma </a:t>
            </a:r>
            <a:r>
              <a:rPr lang="en-US" sz="1800" dirty="0" err="1">
                <a:latin typeface="Arial"/>
                <a:cs typeface="Arial"/>
              </a:rPr>
              <a:t>frequenttly</a:t>
            </a:r>
            <a:r>
              <a:rPr lang="en-US" sz="1800" dirty="0">
                <a:latin typeface="Arial"/>
                <a:cs typeface="Arial"/>
              </a:rPr>
              <a:t> </a:t>
            </a:r>
            <a:r>
              <a:rPr lang="en-US" sz="1800" dirty="0" err="1">
                <a:latin typeface="Arial"/>
                <a:cs typeface="Arial"/>
              </a:rPr>
              <a:t>worserns</a:t>
            </a:r>
            <a:r>
              <a:rPr lang="en-US" sz="1800" dirty="0">
                <a:latin typeface="Arial"/>
                <a:cs typeface="Arial"/>
              </a:rPr>
              <a:t> at night or after exposure to Triggers (Mayo Clinic, 2025)</a:t>
            </a:r>
          </a:p>
          <a:p>
            <a:endParaRPr lang="en-GB" sz="2000">
              <a:latin typeface="Arial"/>
              <a:cs typeface="Arial"/>
            </a:endParaRPr>
          </a:p>
        </p:txBody>
      </p:sp>
      <p:pic>
        <p:nvPicPr>
          <p:cNvPr id="4" name="Picture 3" descr="A group of people with different facial expressions&#10;&#10;AI-generated content may be incorrect.">
            <a:extLst>
              <a:ext uri="{FF2B5EF4-FFF2-40B4-BE49-F238E27FC236}">
                <a16:creationId xmlns:a16="http://schemas.microsoft.com/office/drawing/2014/main" id="{61519019-2268-6938-6809-8D9672D2BA59}"/>
              </a:ext>
            </a:extLst>
          </p:cNvPr>
          <p:cNvPicPr>
            <a:picLocks noChangeAspect="1"/>
          </p:cNvPicPr>
          <p:nvPr/>
        </p:nvPicPr>
        <p:blipFill>
          <a:blip r:embed="rId2"/>
          <a:stretch>
            <a:fillRect/>
          </a:stretch>
        </p:blipFill>
        <p:spPr>
          <a:xfrm>
            <a:off x="6476419" y="382668"/>
            <a:ext cx="5458968" cy="4938776"/>
          </a:xfrm>
          <a:prstGeom prst="rect">
            <a:avLst/>
          </a:prstGeom>
        </p:spPr>
      </p:pic>
    </p:spTree>
    <p:extLst>
      <p:ext uri="{BB962C8B-B14F-4D97-AF65-F5344CB8AC3E}">
        <p14:creationId xmlns:p14="http://schemas.microsoft.com/office/powerpoint/2010/main" val="988357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D7DB-0C1B-2702-D6E7-EFFB076FB6D9}"/>
              </a:ext>
            </a:extLst>
          </p:cNvPr>
          <p:cNvSpPr>
            <a:spLocks noGrp="1"/>
          </p:cNvSpPr>
          <p:nvPr>
            <p:ph type="title"/>
          </p:nvPr>
        </p:nvSpPr>
        <p:spPr>
          <a:xfrm>
            <a:off x="3537858" y="-331561"/>
            <a:ext cx="11103428" cy="1325563"/>
          </a:xfrm>
        </p:spPr>
        <p:txBody>
          <a:bodyPr>
            <a:normAutofit/>
          </a:bodyPr>
          <a:lstStyle/>
          <a:p>
            <a:r>
              <a:rPr lang="en-GB" sz="2800" b="1">
                <a:latin typeface="Arial"/>
                <a:cs typeface="Arial"/>
              </a:rPr>
              <a:t>Aetiology</a:t>
            </a:r>
          </a:p>
        </p:txBody>
      </p:sp>
      <p:sp>
        <p:nvSpPr>
          <p:cNvPr id="3" name="Content Placeholder 2">
            <a:extLst>
              <a:ext uri="{FF2B5EF4-FFF2-40B4-BE49-F238E27FC236}">
                <a16:creationId xmlns:a16="http://schemas.microsoft.com/office/drawing/2014/main" id="{B38FC172-6FC3-F9F8-1158-1CBC18A50466}"/>
              </a:ext>
            </a:extLst>
          </p:cNvPr>
          <p:cNvSpPr>
            <a:spLocks noGrp="1"/>
          </p:cNvSpPr>
          <p:nvPr>
            <p:ph idx="1"/>
          </p:nvPr>
        </p:nvSpPr>
        <p:spPr>
          <a:xfrm>
            <a:off x="424544" y="1121681"/>
            <a:ext cx="10697028" cy="4590824"/>
          </a:xfrm>
        </p:spPr>
        <p:txBody>
          <a:bodyPr vert="horz" lIns="91440" tIns="45720" rIns="91440" bIns="45720" rtlCol="0" anchor="t">
            <a:normAutofit/>
          </a:bodyPr>
          <a:lstStyle/>
          <a:p>
            <a:pPr marL="0" indent="0">
              <a:lnSpc>
                <a:spcPct val="150000"/>
              </a:lnSpc>
              <a:buNone/>
            </a:pPr>
            <a:r>
              <a:rPr lang="en-GB" sz="1800" dirty="0">
                <a:highlight>
                  <a:srgbClr val="FFFFFF"/>
                </a:highlight>
                <a:latin typeface="Arial"/>
                <a:cs typeface="Arial"/>
              </a:rPr>
              <a:t>Asthma is developed through a mixed of complex interaction between modifiable and non </a:t>
            </a:r>
            <a:r>
              <a:rPr lang="en-GB" sz="1800" dirty="0" err="1">
                <a:highlight>
                  <a:srgbClr val="FFFFFF"/>
                </a:highlight>
                <a:latin typeface="Arial"/>
                <a:cs typeface="Arial"/>
              </a:rPr>
              <a:t>modifable</a:t>
            </a:r>
            <a:r>
              <a:rPr lang="en-GB" sz="1800" dirty="0">
                <a:highlight>
                  <a:srgbClr val="FFFFFF"/>
                </a:highlight>
                <a:latin typeface="Arial"/>
                <a:cs typeface="Arial"/>
              </a:rPr>
              <a:t> risk factors. This condition is inherited biologically or by environmental exposures early in life cause the airways to become chronically inflamed, swollen, and overly sensitive (National Heart, Lung, and Blood Institute, 2024). </a:t>
            </a:r>
            <a:endParaRPr lang="en-GB" sz="1800" dirty="0">
              <a:latin typeface="Arial"/>
              <a:cs typeface="Arial"/>
            </a:endParaRPr>
          </a:p>
          <a:p>
            <a:pPr>
              <a:lnSpc>
                <a:spcPct val="150000"/>
              </a:lnSpc>
            </a:pPr>
            <a:r>
              <a:rPr lang="en-GB" sz="1800">
                <a:highlight>
                  <a:srgbClr val="FFFFFF"/>
                </a:highlight>
                <a:latin typeface="Arial"/>
                <a:cs typeface="Arial"/>
              </a:rPr>
              <a:t>This condition plays an important role in GP practice as they are the first port of contact</a:t>
            </a:r>
            <a:r>
              <a:rPr lang="en-US" sz="1800" dirty="0">
                <a:highlight>
                  <a:srgbClr val="FFFFFF"/>
                </a:highlight>
                <a:latin typeface="Arial"/>
                <a:cs typeface="Arial"/>
              </a:rPr>
              <a:t> for early recognition, diagnosis implementation of appropriate treatment and long- term monitoring. </a:t>
            </a:r>
            <a:endParaRPr lang="en-US" sz="1800" dirty="0">
              <a:latin typeface="Arial"/>
              <a:cs typeface="Arial"/>
            </a:endParaRPr>
          </a:p>
          <a:p>
            <a:endParaRPr lang="en-US" sz="1800" dirty="0"/>
          </a:p>
          <a:p>
            <a:pPr marL="0" indent="0">
              <a:buNone/>
            </a:pPr>
            <a:endParaRPr lang="en-US" dirty="0"/>
          </a:p>
          <a:p>
            <a:endParaRPr lang="en-GB" sz="1800"/>
          </a:p>
        </p:txBody>
      </p:sp>
    </p:spTree>
    <p:extLst>
      <p:ext uri="{BB962C8B-B14F-4D97-AF65-F5344CB8AC3E}">
        <p14:creationId xmlns:p14="http://schemas.microsoft.com/office/powerpoint/2010/main" val="1755443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0AD06-0F83-00C5-FBDD-CCB76043EAD9}"/>
              </a:ext>
            </a:extLst>
          </p:cNvPr>
          <p:cNvSpPr>
            <a:spLocks noGrp="1"/>
          </p:cNvSpPr>
          <p:nvPr>
            <p:ph type="title"/>
          </p:nvPr>
        </p:nvSpPr>
        <p:spPr>
          <a:xfrm>
            <a:off x="838200" y="-309789"/>
            <a:ext cx="10515600" cy="1325563"/>
          </a:xfrm>
        </p:spPr>
        <p:txBody>
          <a:bodyPr>
            <a:normAutofit/>
          </a:bodyPr>
          <a:lstStyle/>
          <a:p>
            <a:r>
              <a:rPr lang="en-GB" sz="2800"/>
              <a:t>Risk factors of asthma </a:t>
            </a:r>
          </a:p>
        </p:txBody>
      </p:sp>
      <p:sp>
        <p:nvSpPr>
          <p:cNvPr id="3" name="Content Placeholder 2">
            <a:extLst>
              <a:ext uri="{FF2B5EF4-FFF2-40B4-BE49-F238E27FC236}">
                <a16:creationId xmlns:a16="http://schemas.microsoft.com/office/drawing/2014/main" id="{DD350ABF-15DE-D27C-9E1A-BCC0F6D00074}"/>
              </a:ext>
            </a:extLst>
          </p:cNvPr>
          <p:cNvSpPr>
            <a:spLocks noGrp="1"/>
          </p:cNvSpPr>
          <p:nvPr>
            <p:ph idx="1"/>
          </p:nvPr>
        </p:nvSpPr>
        <p:spPr>
          <a:xfrm>
            <a:off x="402772" y="599168"/>
            <a:ext cx="10951028" cy="5897107"/>
          </a:xfrm>
        </p:spPr>
        <p:txBody>
          <a:bodyPr vert="horz" lIns="91440" tIns="45720" rIns="91440" bIns="45720" rtlCol="0" anchor="t">
            <a:noAutofit/>
          </a:bodyPr>
          <a:lstStyle/>
          <a:p>
            <a:pPr marL="0" indent="0">
              <a:lnSpc>
                <a:spcPct val="100000"/>
              </a:lnSpc>
              <a:buNone/>
            </a:pPr>
            <a:r>
              <a:rPr lang="en-GB" sz="1800" b="1">
                <a:highlight>
                  <a:srgbClr val="FFFFFF"/>
                </a:highlight>
                <a:latin typeface="Arial"/>
                <a:cs typeface="Arial"/>
              </a:rPr>
              <a:t>Modifable </a:t>
            </a:r>
            <a:endParaRPr lang="en-US" sz="1800">
              <a:latin typeface="Arial"/>
              <a:cs typeface="Arial"/>
            </a:endParaRPr>
          </a:p>
          <a:p>
            <a:pPr>
              <a:lnSpc>
                <a:spcPct val="100000"/>
              </a:lnSpc>
            </a:pPr>
            <a:r>
              <a:rPr lang="en-GB" sz="1800" dirty="0">
                <a:highlight>
                  <a:srgbClr val="FFFFFF"/>
                </a:highlight>
                <a:latin typeface="Arial"/>
                <a:cs typeface="Arial"/>
              </a:rPr>
              <a:t>Modifiable risk can be changed, monitored and controlled (</a:t>
            </a:r>
            <a:r>
              <a:rPr lang="en-GB" sz="1800" dirty="0" err="1">
                <a:highlight>
                  <a:srgbClr val="FFFFFF"/>
                </a:highlight>
                <a:latin typeface="Arial"/>
                <a:cs typeface="Arial"/>
              </a:rPr>
              <a:t>Toskala</a:t>
            </a:r>
            <a:r>
              <a:rPr lang="en-GB" sz="1800" dirty="0">
                <a:highlight>
                  <a:srgbClr val="FFFFFF"/>
                </a:highlight>
                <a:latin typeface="Arial"/>
                <a:cs typeface="Arial"/>
              </a:rPr>
              <a:t> and Kennedy, 2015)</a:t>
            </a:r>
            <a:endParaRPr lang="en-US" sz="1800">
              <a:latin typeface="Arial"/>
              <a:cs typeface="Arial"/>
            </a:endParaRPr>
          </a:p>
          <a:p>
            <a:pPr>
              <a:lnSpc>
                <a:spcPct val="100000"/>
              </a:lnSpc>
            </a:pPr>
            <a:r>
              <a:rPr lang="en-GB" sz="1800" dirty="0">
                <a:highlight>
                  <a:srgbClr val="FFFFFF"/>
                </a:highlight>
                <a:latin typeface="Arial"/>
                <a:cs typeface="Arial"/>
              </a:rPr>
              <a:t>Toxic environmental conditions- Environmental factors is a major factor this includes air pollution, tobacco </a:t>
            </a:r>
            <a:r>
              <a:rPr lang="en-GB" sz="1800">
                <a:highlight>
                  <a:srgbClr val="FFFFFF"/>
                </a:highlight>
                <a:latin typeface="Arial"/>
                <a:cs typeface="Arial"/>
              </a:rPr>
              <a:t>smoke, obesity and mould causing the wind -pipe lining to swell (Koppelman et al., 2025).</a:t>
            </a:r>
            <a:br>
              <a:rPr lang="en-GB" sz="1800" dirty="0">
                <a:highlight>
                  <a:srgbClr val="FFFFFF"/>
                </a:highlight>
                <a:latin typeface="Arial"/>
                <a:cs typeface="Arial"/>
              </a:rPr>
            </a:br>
            <a:endParaRPr lang="en-GB" sz="1800" dirty="0">
              <a:highlight>
                <a:srgbClr val="FFFFFF"/>
              </a:highlight>
              <a:latin typeface="Arial"/>
              <a:cs typeface="Arial"/>
            </a:endParaRPr>
          </a:p>
          <a:p>
            <a:pPr>
              <a:lnSpc>
                <a:spcPct val="100000"/>
              </a:lnSpc>
            </a:pPr>
            <a:r>
              <a:rPr lang="en-GB" sz="1800" dirty="0">
                <a:highlight>
                  <a:srgbClr val="FFFFFF"/>
                </a:highlight>
                <a:latin typeface="Arial"/>
                <a:cs typeface="Arial"/>
              </a:rPr>
              <a:t>Lifestyle risk- obesity, diet and nutrition, &amp; vitamin d </a:t>
            </a:r>
            <a:r>
              <a:rPr lang="en-GB" sz="1800">
                <a:highlight>
                  <a:srgbClr val="FFFFFF"/>
                </a:highlight>
                <a:latin typeface="Arial"/>
                <a:cs typeface="Arial"/>
              </a:rPr>
              <a:t>deficiency</a:t>
            </a:r>
            <a:endParaRPr lang="en-GB" sz="1800" dirty="0">
              <a:latin typeface="Arial"/>
              <a:cs typeface="Arial"/>
            </a:endParaRPr>
          </a:p>
          <a:p>
            <a:pPr marL="0" indent="0">
              <a:lnSpc>
                <a:spcPct val="100000"/>
              </a:lnSpc>
              <a:buNone/>
            </a:pPr>
            <a:r>
              <a:rPr lang="en-GB" sz="1800" b="1">
                <a:highlight>
                  <a:srgbClr val="FFFFFF"/>
                </a:highlight>
                <a:latin typeface="Arial"/>
                <a:cs typeface="Arial"/>
              </a:rPr>
              <a:t>Non modifiable </a:t>
            </a:r>
            <a:endParaRPr lang="en-GB" sz="1800">
              <a:latin typeface="Arial"/>
              <a:cs typeface="Arial"/>
            </a:endParaRPr>
          </a:p>
          <a:p>
            <a:pPr>
              <a:lnSpc>
                <a:spcPct val="100000"/>
              </a:lnSpc>
            </a:pPr>
            <a:r>
              <a:rPr lang="en-GB" sz="1800" dirty="0">
                <a:highlight>
                  <a:srgbClr val="FFFFFF"/>
                </a:highlight>
                <a:latin typeface="Arial"/>
                <a:cs typeface="Arial"/>
              </a:rPr>
              <a:t>Non modifiable risk factors are biological or inherited traits that predispose an individual to developing the condition and cannot be changed or controlled (</a:t>
            </a:r>
            <a:r>
              <a:rPr lang="en-GB" sz="1800" dirty="0" err="1">
                <a:highlight>
                  <a:srgbClr val="FFFFFF"/>
                </a:highlight>
                <a:latin typeface="Arial"/>
                <a:cs typeface="Arial"/>
              </a:rPr>
              <a:t>Toskala</a:t>
            </a:r>
            <a:r>
              <a:rPr lang="en-GB" sz="1800" dirty="0">
                <a:highlight>
                  <a:srgbClr val="FFFFFF"/>
                </a:highlight>
                <a:latin typeface="Arial"/>
                <a:cs typeface="Arial"/>
              </a:rPr>
              <a:t> and Kennedy, 2015)</a:t>
            </a:r>
            <a:endParaRPr lang="en-GB" sz="1800">
              <a:latin typeface="Arial"/>
              <a:cs typeface="Arial"/>
            </a:endParaRPr>
          </a:p>
          <a:p>
            <a:pPr>
              <a:lnSpc>
                <a:spcPct val="100000"/>
              </a:lnSpc>
            </a:pPr>
            <a:r>
              <a:rPr lang="en-GB" sz="1800">
                <a:highlight>
                  <a:srgbClr val="FFFFFF"/>
                </a:highlight>
                <a:latin typeface="Arial"/>
                <a:cs typeface="Arial"/>
              </a:rPr>
              <a:t>Family history- genetics inherited from a parent from birth.</a:t>
            </a:r>
            <a:r>
              <a:rPr lang="en-GB" sz="1800" dirty="0">
                <a:highlight>
                  <a:srgbClr val="FFFFFF"/>
                </a:highlight>
                <a:latin typeface="Arial"/>
                <a:cs typeface="Arial"/>
              </a:rPr>
              <a:t> </a:t>
            </a:r>
          </a:p>
          <a:p>
            <a:pPr>
              <a:lnSpc>
                <a:spcPct val="100000"/>
              </a:lnSpc>
            </a:pPr>
            <a:r>
              <a:rPr lang="en-GB" sz="1800">
                <a:highlight>
                  <a:srgbClr val="FFFFFF"/>
                </a:highlight>
                <a:latin typeface="Arial"/>
                <a:cs typeface="Arial"/>
              </a:rPr>
              <a:t>Allergies</a:t>
            </a:r>
          </a:p>
          <a:p>
            <a:pPr>
              <a:lnSpc>
                <a:spcPct val="100000"/>
              </a:lnSpc>
            </a:pPr>
            <a:r>
              <a:rPr lang="en-GB" sz="1800">
                <a:highlight>
                  <a:srgbClr val="FFFFFF"/>
                </a:highlight>
                <a:latin typeface="Arial"/>
                <a:cs typeface="Arial"/>
              </a:rPr>
              <a:t>Age- childhood (atopy) allergies early onset asthma </a:t>
            </a:r>
          </a:p>
          <a:p>
            <a:pPr>
              <a:lnSpc>
                <a:spcPct val="100000"/>
              </a:lnSpc>
            </a:pPr>
            <a:r>
              <a:rPr lang="en-GB" sz="1800" dirty="0">
                <a:highlight>
                  <a:srgbClr val="FFFFFF"/>
                </a:highlight>
                <a:latin typeface="Arial"/>
                <a:cs typeface="Arial"/>
              </a:rPr>
              <a:t>Adulthood -while body ages chest walls stiffen and </a:t>
            </a:r>
            <a:r>
              <a:rPr lang="en-GB" sz="1800">
                <a:highlight>
                  <a:srgbClr val="FFFFFF"/>
                </a:highlight>
                <a:latin typeface="Arial"/>
                <a:cs typeface="Arial"/>
              </a:rPr>
              <a:t>respiratory</a:t>
            </a:r>
            <a:r>
              <a:rPr lang="en-GB" sz="1800" dirty="0">
                <a:highlight>
                  <a:srgbClr val="FFFFFF"/>
                </a:highlight>
                <a:latin typeface="Arial"/>
                <a:cs typeface="Arial"/>
              </a:rPr>
              <a:t> muscles weaken causing late onset asthma </a:t>
            </a:r>
            <a:endParaRPr lang="en-GB"/>
          </a:p>
          <a:p>
            <a:pPr marL="0" indent="0">
              <a:lnSpc>
                <a:spcPct val="100000"/>
              </a:lnSpc>
              <a:buNone/>
            </a:pPr>
            <a:r>
              <a:rPr lang="en-GB" sz="1800" dirty="0">
                <a:highlight>
                  <a:srgbClr val="FFFFFF"/>
                </a:highlight>
                <a:latin typeface="Arial"/>
                <a:cs typeface="Arial"/>
              </a:rPr>
              <a:t>(Ilmarinen, Tuomisto and </a:t>
            </a:r>
            <a:r>
              <a:rPr lang="en-GB" sz="1800" dirty="0" err="1">
                <a:highlight>
                  <a:srgbClr val="FFFFFF"/>
                </a:highlight>
                <a:latin typeface="Arial"/>
                <a:cs typeface="Arial"/>
              </a:rPr>
              <a:t>Kankaanranta</a:t>
            </a:r>
            <a:r>
              <a:rPr lang="en-GB" sz="1800" dirty="0">
                <a:highlight>
                  <a:srgbClr val="FFFFFF"/>
                </a:highlight>
                <a:latin typeface="Arial"/>
                <a:cs typeface="Arial"/>
              </a:rPr>
              <a:t>, 2015)</a:t>
            </a:r>
            <a:endParaRPr lang="en-GB" sz="1800">
              <a:latin typeface="Arial"/>
              <a:cs typeface="Arial"/>
            </a:endParaRPr>
          </a:p>
          <a:p>
            <a:pPr>
              <a:lnSpc>
                <a:spcPct val="150000"/>
              </a:lnSpc>
            </a:pPr>
            <a:endParaRPr lang="en-GB" sz="1800" dirty="0">
              <a:highlight>
                <a:srgbClr val="FFFFFF"/>
              </a:highlight>
              <a:latin typeface="Arial"/>
              <a:cs typeface="Arial"/>
            </a:endParaRPr>
          </a:p>
          <a:p>
            <a:pPr>
              <a:lnSpc>
                <a:spcPct val="150000"/>
              </a:lnSpc>
            </a:pPr>
            <a:endParaRPr lang="en-US" sz="1800">
              <a:latin typeface="Arial"/>
              <a:cs typeface="Arial"/>
            </a:endParaRPr>
          </a:p>
        </p:txBody>
      </p:sp>
    </p:spTree>
    <p:extLst>
      <p:ext uri="{BB962C8B-B14F-4D97-AF65-F5344CB8AC3E}">
        <p14:creationId xmlns:p14="http://schemas.microsoft.com/office/powerpoint/2010/main" val="4008303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BFD71-37DA-93BE-53F9-18C0D65350B9}"/>
              </a:ext>
            </a:extLst>
          </p:cNvPr>
          <p:cNvSpPr>
            <a:spLocks noGrp="1"/>
          </p:cNvSpPr>
          <p:nvPr>
            <p:ph type="title"/>
          </p:nvPr>
        </p:nvSpPr>
        <p:spPr>
          <a:xfrm>
            <a:off x="838200" y="365125"/>
            <a:ext cx="5393361" cy="1325563"/>
          </a:xfrm>
        </p:spPr>
        <p:txBody>
          <a:bodyPr>
            <a:normAutofit/>
          </a:bodyPr>
          <a:lstStyle/>
          <a:p>
            <a:r>
              <a:rPr lang="en-GB">
                <a:latin typeface="Arial"/>
                <a:cs typeface="Arial"/>
              </a:rPr>
              <a:t>GLOBAL PREVEALANCE</a:t>
            </a:r>
          </a:p>
        </p:txBody>
      </p:sp>
      <p:sp>
        <p:nvSpPr>
          <p:cNvPr id="3" name="Content Placeholder 2">
            <a:extLst>
              <a:ext uri="{FF2B5EF4-FFF2-40B4-BE49-F238E27FC236}">
                <a16:creationId xmlns:a16="http://schemas.microsoft.com/office/drawing/2014/main" id="{C1FE7500-3D25-F295-7789-2FEE03BF6F8E}"/>
              </a:ext>
            </a:extLst>
          </p:cNvPr>
          <p:cNvSpPr>
            <a:spLocks noGrp="1"/>
          </p:cNvSpPr>
          <p:nvPr>
            <p:ph idx="1"/>
          </p:nvPr>
        </p:nvSpPr>
        <p:spPr>
          <a:xfrm>
            <a:off x="482600" y="1825625"/>
            <a:ext cx="6315017" cy="4627110"/>
          </a:xfrm>
        </p:spPr>
        <p:txBody>
          <a:bodyPr vert="horz" lIns="91440" tIns="45720" rIns="91440" bIns="45720" rtlCol="0" anchor="t">
            <a:normAutofit/>
          </a:bodyPr>
          <a:lstStyle/>
          <a:p>
            <a:pPr marL="0" indent="0">
              <a:buNone/>
            </a:pPr>
            <a:endParaRPr lang="en-GB" sz="2400" b="1">
              <a:highlight>
                <a:srgbClr val="FFFFFF"/>
              </a:highlight>
              <a:latin typeface="Arial"/>
              <a:cs typeface="Arial"/>
            </a:endParaRPr>
          </a:p>
          <a:p>
            <a:r>
              <a:rPr lang="en-GB" sz="1800">
                <a:highlight>
                  <a:srgbClr val="FFFFFF"/>
                </a:highlight>
                <a:latin typeface="Arial"/>
                <a:cs typeface="Arial"/>
              </a:rPr>
              <a:t>It is estimated that 260 million people are affected </a:t>
            </a:r>
            <a:endParaRPr lang="en-GB" sz="1800">
              <a:latin typeface="Arial"/>
              <a:cs typeface="Arial"/>
            </a:endParaRPr>
          </a:p>
          <a:p>
            <a:r>
              <a:rPr lang="en-GB" sz="1800">
                <a:highlight>
                  <a:srgbClr val="FFFFFF"/>
                </a:highlight>
                <a:latin typeface="Arial"/>
                <a:cs typeface="Arial"/>
              </a:rPr>
              <a:t>450,000 deaths occur each year   </a:t>
            </a:r>
            <a:endParaRPr lang="en-GB" sz="1800">
              <a:latin typeface="Arial"/>
              <a:cs typeface="Arial"/>
            </a:endParaRPr>
          </a:p>
          <a:p>
            <a:r>
              <a:rPr lang="en-GB" sz="1800">
                <a:highlight>
                  <a:srgbClr val="FFFFFF"/>
                </a:highlight>
                <a:latin typeface="Arial"/>
                <a:ea typeface="+mn-lt"/>
                <a:cs typeface="Arial"/>
              </a:rPr>
              <a:t> Approximately </a:t>
            </a:r>
            <a:r>
              <a:rPr lang="en-GB" sz="1800">
                <a:highlight>
                  <a:srgbClr val="FFFFFF"/>
                </a:highlight>
                <a:latin typeface="Arial"/>
                <a:cs typeface="Arial"/>
              </a:rPr>
              <a:t>37.8 million new incident cases</a:t>
            </a:r>
            <a:r>
              <a:rPr lang="en-GB" sz="1800" dirty="0">
                <a:highlight>
                  <a:srgbClr val="FFFFFF"/>
                </a:highlight>
                <a:latin typeface="Arial"/>
                <a:ea typeface="+mn-lt"/>
                <a:cs typeface="Arial"/>
              </a:rPr>
              <a:t> </a:t>
            </a:r>
            <a:r>
              <a:rPr lang="en-GB" sz="1800">
                <a:highlight>
                  <a:srgbClr val="FFFFFF"/>
                </a:highlight>
                <a:latin typeface="Arial"/>
                <a:ea typeface="+mn-lt"/>
                <a:cs typeface="Arial"/>
              </a:rPr>
              <a:t>annu</a:t>
            </a:r>
            <a:r>
              <a:rPr lang="en-GB" sz="1800">
                <a:highlight>
                  <a:srgbClr val="FFFFFF"/>
                </a:highlight>
                <a:ea typeface="+mn-lt"/>
                <a:cs typeface="+mn-lt"/>
              </a:rPr>
              <a:t>ally.</a:t>
            </a:r>
            <a:endParaRPr lang="en-GB" sz="1800">
              <a:highlight>
                <a:srgbClr val="FFFFFF"/>
              </a:highlight>
              <a:latin typeface="Arial"/>
              <a:cs typeface="Arial"/>
            </a:endParaRPr>
          </a:p>
          <a:p>
            <a:r>
              <a:rPr lang="en-GB" sz="1800" dirty="0">
                <a:highlight>
                  <a:srgbClr val="FFFFFF"/>
                </a:highlight>
                <a:latin typeface="Arial"/>
                <a:cs typeface="Arial"/>
              </a:rPr>
              <a:t>Asthma is one of the biggest chronic respiratory diseases worldwide and has became a public health concern (World Health Organization, 2024).</a:t>
            </a:r>
            <a:br>
              <a:rPr lang="en-US" sz="1800" dirty="0">
                <a:latin typeface="Arial"/>
                <a:cs typeface="Arial"/>
              </a:rPr>
            </a:br>
            <a:endParaRPr lang="en-GB" sz="1800">
              <a:highlight>
                <a:srgbClr val="FFFFFF"/>
              </a:highlight>
              <a:latin typeface="Arial"/>
              <a:cs typeface="Arial"/>
            </a:endParaRPr>
          </a:p>
          <a:p>
            <a:pPr marL="0" indent="0">
              <a:buNone/>
            </a:pPr>
            <a:endParaRPr lang="en-GB" sz="2400"/>
          </a:p>
        </p:txBody>
      </p:sp>
      <p:pic>
        <p:nvPicPr>
          <p:cNvPr id="5" name="Picture 4" descr="A map of the world&#10;&#10;AI-generated content may be incorrect.">
            <a:extLst>
              <a:ext uri="{FF2B5EF4-FFF2-40B4-BE49-F238E27FC236}">
                <a16:creationId xmlns:a16="http://schemas.microsoft.com/office/drawing/2014/main" id="{AFC010E8-5F73-23C6-9EE4-7E3030AE32E3}"/>
              </a:ext>
            </a:extLst>
          </p:cNvPr>
          <p:cNvPicPr>
            <a:picLocks noChangeAspect="1"/>
          </p:cNvPicPr>
          <p:nvPr/>
        </p:nvPicPr>
        <p:blipFill>
          <a:blip r:embed="rId2"/>
          <a:stretch>
            <a:fillRect/>
          </a:stretch>
        </p:blipFill>
        <p:spPr>
          <a:xfrm>
            <a:off x="6813129" y="722032"/>
            <a:ext cx="4855106" cy="421115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cxnSp>
        <p:nvCxnSpPr>
          <p:cNvPr id="29" name="Straight Connector 2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F18AA800-8D4E-F2C8-8BBA-21A2960A9821}"/>
              </a:ext>
            </a:extLst>
          </p:cNvPr>
          <p:cNvSpPr txBox="1"/>
          <p:nvPr/>
        </p:nvSpPr>
        <p:spPr>
          <a:xfrm>
            <a:off x="7887184" y="4938070"/>
            <a:ext cx="3781051" cy="51037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dirty="0">
                <a:solidFill>
                  <a:srgbClr val="FFFFFF"/>
                </a:solidFill>
              </a:rPr>
              <a:t>(</a:t>
            </a:r>
            <a:r>
              <a:rPr lang="en-GB" dirty="0" err="1">
                <a:solidFill>
                  <a:srgbClr val="FFFFFF"/>
                </a:solidFill>
              </a:rPr>
              <a:t>Getzzg</a:t>
            </a:r>
            <a:r>
              <a:rPr lang="en-GB" dirty="0">
                <a:solidFill>
                  <a:srgbClr val="FFFFFF"/>
                </a:solidFill>
              </a:rPr>
              <a:t>, 2022)</a:t>
            </a:r>
            <a:endParaRPr lang="en-US" dirty="0">
              <a:solidFill>
                <a:srgbClr val="FFFFFF"/>
              </a:solidFill>
            </a:endParaRPr>
          </a:p>
        </p:txBody>
      </p:sp>
    </p:spTree>
    <p:extLst>
      <p:ext uri="{BB962C8B-B14F-4D97-AF65-F5344CB8AC3E}">
        <p14:creationId xmlns:p14="http://schemas.microsoft.com/office/powerpoint/2010/main" val="491569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C02CF-DD0F-04AB-F9D6-4EEB6FC9533F}"/>
              </a:ext>
            </a:extLst>
          </p:cNvPr>
          <p:cNvSpPr>
            <a:spLocks noGrp="1"/>
          </p:cNvSpPr>
          <p:nvPr>
            <p:ph type="title"/>
          </p:nvPr>
        </p:nvSpPr>
        <p:spPr/>
        <p:txBody>
          <a:bodyPr/>
          <a:lstStyle/>
          <a:p>
            <a:r>
              <a:rPr lang="en-GB" dirty="0"/>
              <a:t>United kingdom </a:t>
            </a:r>
            <a:r>
              <a:rPr lang="en-GB" dirty="0" err="1"/>
              <a:t>prevelance</a:t>
            </a:r>
            <a:r>
              <a:rPr lang="en-GB" dirty="0"/>
              <a:t>  </a:t>
            </a:r>
          </a:p>
        </p:txBody>
      </p:sp>
      <p:sp>
        <p:nvSpPr>
          <p:cNvPr id="3" name="Content Placeholder 2">
            <a:extLst>
              <a:ext uri="{FF2B5EF4-FFF2-40B4-BE49-F238E27FC236}">
                <a16:creationId xmlns:a16="http://schemas.microsoft.com/office/drawing/2014/main" id="{BFFB0550-C296-E11A-B0A4-B149346E4FE0}"/>
              </a:ext>
            </a:extLst>
          </p:cNvPr>
          <p:cNvSpPr>
            <a:spLocks noGrp="1"/>
          </p:cNvSpPr>
          <p:nvPr>
            <p:ph idx="1"/>
          </p:nvPr>
        </p:nvSpPr>
        <p:spPr/>
        <p:txBody>
          <a:bodyPr vert="horz" lIns="91440" tIns="45720" rIns="91440" bIns="45720" rtlCol="0" anchor="t">
            <a:normAutofit/>
          </a:bodyPr>
          <a:lstStyle/>
          <a:p>
            <a:r>
              <a:rPr lang="en-GB" sz="1800" dirty="0">
                <a:highlight>
                  <a:srgbClr val="FFFFFF"/>
                </a:highlight>
                <a:latin typeface="Arial"/>
                <a:cs typeface="Arial"/>
              </a:rPr>
              <a:t>Approximately 7.2 million people are diagnosed with asthma in the </a:t>
            </a:r>
            <a:r>
              <a:rPr lang="en-GB" sz="1800" dirty="0" err="1">
                <a:highlight>
                  <a:srgbClr val="FFFFFF"/>
                </a:highlight>
                <a:latin typeface="Arial"/>
                <a:cs typeface="Arial"/>
              </a:rPr>
              <a:t>uk</a:t>
            </a:r>
            <a:r>
              <a:rPr lang="en-GB" sz="1800" dirty="0">
                <a:highlight>
                  <a:srgbClr val="FFFFFF"/>
                </a:highlight>
                <a:latin typeface="Arial"/>
                <a:cs typeface="Arial"/>
              </a:rPr>
              <a:t>  </a:t>
            </a:r>
          </a:p>
          <a:p>
            <a:r>
              <a:rPr lang="en-GB" sz="1800" dirty="0">
                <a:highlight>
                  <a:srgbClr val="FFFFFF"/>
                </a:highlight>
                <a:latin typeface="Arial"/>
                <a:cs typeface="Arial"/>
              </a:rPr>
              <a:t>16000 people are newly </a:t>
            </a:r>
            <a:r>
              <a:rPr lang="en-GB" sz="1800">
                <a:highlight>
                  <a:srgbClr val="FFFFFF"/>
                </a:highlight>
                <a:latin typeface="Arial"/>
                <a:cs typeface="Arial"/>
              </a:rPr>
              <a:t>diagnosed</a:t>
            </a:r>
            <a:endParaRPr lang="en-GB" sz="1800" dirty="0">
              <a:highlight>
                <a:srgbClr val="FFFFFF"/>
              </a:highlight>
              <a:latin typeface="Arial"/>
              <a:cs typeface="Arial"/>
            </a:endParaRPr>
          </a:p>
          <a:p>
            <a:r>
              <a:rPr lang="en-GB" sz="1800">
                <a:highlight>
                  <a:srgbClr val="FFFFFF"/>
                </a:highlight>
                <a:latin typeface="Arial"/>
                <a:cs typeface="Arial"/>
              </a:rPr>
              <a:t>1 in 12 adults &amp; 1 in 11 children have asthma (UK, 2025)</a:t>
            </a:r>
          </a:p>
          <a:p>
            <a:r>
              <a:rPr lang="en-GB" sz="1800">
                <a:highlight>
                  <a:srgbClr val="FFFFFF"/>
                </a:highlight>
                <a:latin typeface="Arial"/>
                <a:cs typeface="Arial"/>
              </a:rPr>
              <a:t>The UK accounts 4 deaths per day  </a:t>
            </a:r>
          </a:p>
          <a:p>
            <a:pPr marL="0" indent="0">
              <a:buNone/>
            </a:pPr>
            <a:r>
              <a:rPr lang="en-GB" sz="1800">
                <a:highlight>
                  <a:srgbClr val="FFFFFF"/>
                </a:highlight>
                <a:latin typeface="Arial"/>
                <a:cs typeface="Arial"/>
              </a:rPr>
              <a:t>(Cole et al., 2026)</a:t>
            </a:r>
          </a:p>
          <a:p>
            <a:pPr marL="0" indent="0">
              <a:buNone/>
            </a:pPr>
            <a:endParaRPr lang="en-GB" sz="1800" dirty="0">
              <a:highlight>
                <a:srgbClr val="FFFFFF"/>
              </a:highlight>
              <a:latin typeface="Arial"/>
              <a:cs typeface="Arial"/>
            </a:endParaRPr>
          </a:p>
          <a:p>
            <a:pPr marL="0" indent="0">
              <a:buNone/>
            </a:pPr>
            <a:r>
              <a:rPr lang="en-GB" sz="1800">
                <a:highlight>
                  <a:srgbClr val="FFFFFF"/>
                </a:highlight>
                <a:latin typeface="Arial"/>
                <a:cs typeface="Arial"/>
              </a:rPr>
              <a:t>why this matters to GP, According to (RCPCH, 2020)</a:t>
            </a:r>
            <a:endParaRPr lang="en-GB" sz="1800">
              <a:latin typeface="Arial"/>
              <a:cs typeface="Arial"/>
            </a:endParaRPr>
          </a:p>
          <a:p>
            <a:r>
              <a:rPr lang="en-GB" sz="1800" dirty="0">
                <a:highlight>
                  <a:srgbClr val="FFFFFF"/>
                </a:highlight>
                <a:latin typeface="Arial"/>
                <a:cs typeface="Arial"/>
              </a:rPr>
              <a:t>Early </a:t>
            </a:r>
            <a:r>
              <a:rPr lang="en-GB" sz="1800">
                <a:highlight>
                  <a:srgbClr val="FFFFFF"/>
                </a:highlight>
                <a:latin typeface="Arial"/>
                <a:cs typeface="Arial"/>
              </a:rPr>
              <a:t>diagnosis</a:t>
            </a:r>
            <a:r>
              <a:rPr lang="en-GB" sz="1800" dirty="0">
                <a:highlight>
                  <a:srgbClr val="FFFFFF"/>
                </a:highlight>
                <a:latin typeface="Arial"/>
                <a:cs typeface="Arial"/>
              </a:rPr>
              <a:t> improves outcomes</a:t>
            </a:r>
            <a:endParaRPr lang="en-GB" sz="1800">
              <a:latin typeface="Arial"/>
              <a:cs typeface="Arial"/>
            </a:endParaRPr>
          </a:p>
          <a:p>
            <a:r>
              <a:rPr lang="en-GB" sz="1800">
                <a:highlight>
                  <a:srgbClr val="FFFFFF"/>
                </a:highlight>
                <a:latin typeface="Arial"/>
                <a:cs typeface="Arial"/>
              </a:rPr>
              <a:t>Regular monitoring reduces mortality rates </a:t>
            </a:r>
            <a:endParaRPr lang="en-GB" sz="1800">
              <a:latin typeface="Arial"/>
              <a:cs typeface="Arial"/>
            </a:endParaRPr>
          </a:p>
          <a:p>
            <a:r>
              <a:rPr lang="en-GB" sz="1800">
                <a:highlight>
                  <a:srgbClr val="FFFFFF"/>
                </a:highlight>
                <a:latin typeface="Arial"/>
                <a:cs typeface="Arial"/>
              </a:rPr>
              <a:t>Person-centred care and self-management approaches can reduce hospital admission</a:t>
            </a:r>
          </a:p>
          <a:p>
            <a:r>
              <a:rPr lang="en-GB" sz="1800">
                <a:highlight>
                  <a:srgbClr val="FFFFFF"/>
                </a:highlight>
                <a:latin typeface="Arial"/>
                <a:cs typeface="Arial"/>
              </a:rPr>
              <a:t>Immense strain on the NHS.</a:t>
            </a:r>
          </a:p>
          <a:p>
            <a:endParaRPr lang="en-GB" dirty="0"/>
          </a:p>
        </p:txBody>
      </p:sp>
    </p:spTree>
    <p:extLst>
      <p:ext uri="{BB962C8B-B14F-4D97-AF65-F5344CB8AC3E}">
        <p14:creationId xmlns:p14="http://schemas.microsoft.com/office/powerpoint/2010/main" val="1713843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DEBC6-1A1D-24BF-4962-38F79FB93E72}"/>
              </a:ext>
            </a:extLst>
          </p:cNvPr>
          <p:cNvSpPr>
            <a:spLocks noGrp="1"/>
          </p:cNvSpPr>
          <p:nvPr>
            <p:ph type="title"/>
          </p:nvPr>
        </p:nvSpPr>
        <p:spPr>
          <a:xfrm>
            <a:off x="649514" y="-193675"/>
            <a:ext cx="10515600" cy="1325563"/>
          </a:xfrm>
        </p:spPr>
        <p:txBody>
          <a:bodyPr>
            <a:normAutofit/>
          </a:bodyPr>
          <a:lstStyle/>
          <a:p>
            <a:r>
              <a:rPr lang="en-GB" sz="4000">
                <a:latin typeface="Arial"/>
                <a:cs typeface="Arial"/>
              </a:rPr>
              <a:t>Economic burden of Asthma</a:t>
            </a:r>
            <a:endParaRPr lang="en-US" sz="4000">
              <a:latin typeface="Arial"/>
              <a:cs typeface="Arial"/>
            </a:endParaRPr>
          </a:p>
        </p:txBody>
      </p:sp>
      <p:sp>
        <p:nvSpPr>
          <p:cNvPr id="3" name="Content Placeholder 2">
            <a:extLst>
              <a:ext uri="{FF2B5EF4-FFF2-40B4-BE49-F238E27FC236}">
                <a16:creationId xmlns:a16="http://schemas.microsoft.com/office/drawing/2014/main" id="{971B0793-97DE-124E-EDB6-0BF888B2F79B}"/>
              </a:ext>
            </a:extLst>
          </p:cNvPr>
          <p:cNvSpPr>
            <a:spLocks noGrp="1"/>
          </p:cNvSpPr>
          <p:nvPr>
            <p:ph idx="1"/>
          </p:nvPr>
        </p:nvSpPr>
        <p:spPr>
          <a:xfrm>
            <a:off x="439057" y="710184"/>
            <a:ext cx="10718802" cy="5993673"/>
          </a:xfrm>
        </p:spPr>
        <p:txBody>
          <a:bodyPr vert="horz" lIns="91440" tIns="45720" rIns="91440" bIns="45720" rtlCol="0" anchor="t">
            <a:normAutofit fontScale="92500" lnSpcReduction="20000"/>
          </a:bodyPr>
          <a:lstStyle/>
          <a:p>
            <a:pPr marL="0" indent="0">
              <a:buNone/>
            </a:pPr>
            <a:endParaRPr lang="en-GB" sz="1800" dirty="0">
              <a:highlight>
                <a:srgbClr val="FFFFFF"/>
              </a:highlight>
              <a:latin typeface="Arial"/>
              <a:cs typeface="Arial"/>
            </a:endParaRPr>
          </a:p>
          <a:p>
            <a:pPr>
              <a:lnSpc>
                <a:spcPct val="120000"/>
              </a:lnSpc>
            </a:pPr>
            <a:r>
              <a:rPr lang="en-GB" sz="1800">
                <a:highlight>
                  <a:srgbClr val="FFFFFF"/>
                </a:highlight>
                <a:latin typeface="Arial"/>
                <a:cs typeface="Arial"/>
              </a:rPr>
              <a:t>It cost the NHS 3 billion annually. </a:t>
            </a:r>
            <a:endParaRPr lang="en-GB" sz="1800">
              <a:latin typeface="Arial"/>
              <a:cs typeface="Arial"/>
            </a:endParaRPr>
          </a:p>
          <a:p>
            <a:pPr>
              <a:lnSpc>
                <a:spcPct val="120000"/>
              </a:lnSpc>
            </a:pPr>
            <a:r>
              <a:rPr lang="en-GB" sz="1800">
                <a:highlight>
                  <a:srgbClr val="FFFFFF"/>
                </a:highlight>
                <a:latin typeface="Arial"/>
                <a:cs typeface="Arial"/>
              </a:rPr>
              <a:t>Nationwide, 6 million GP consultations </a:t>
            </a:r>
            <a:endParaRPr lang="en-GB" sz="1800">
              <a:latin typeface="Arial"/>
              <a:cs typeface="Arial"/>
            </a:endParaRPr>
          </a:p>
          <a:p>
            <a:pPr>
              <a:lnSpc>
                <a:spcPct val="120000"/>
              </a:lnSpc>
            </a:pPr>
            <a:r>
              <a:rPr lang="en-GB" sz="1800">
                <a:highlight>
                  <a:srgbClr val="FFFFFF"/>
                </a:highlight>
                <a:latin typeface="Arial"/>
                <a:cs typeface="Arial"/>
              </a:rPr>
              <a:t>over 100,000 hospital admissions.</a:t>
            </a:r>
            <a:endParaRPr lang="en-GB" sz="1800">
              <a:latin typeface="Arial"/>
              <a:cs typeface="Arial"/>
            </a:endParaRPr>
          </a:p>
          <a:p>
            <a:pPr>
              <a:lnSpc>
                <a:spcPct val="120000"/>
              </a:lnSpc>
            </a:pPr>
            <a:r>
              <a:rPr lang="en-GB" sz="1800">
                <a:highlight>
                  <a:srgbClr val="FFFFFF"/>
                </a:highlight>
                <a:latin typeface="Arial"/>
                <a:cs typeface="Arial"/>
              </a:rPr>
              <a:t>High cost of emergency department visits.</a:t>
            </a:r>
            <a:endParaRPr lang="en-GB" sz="1800">
              <a:latin typeface="Arial"/>
              <a:cs typeface="Arial"/>
            </a:endParaRPr>
          </a:p>
          <a:p>
            <a:pPr>
              <a:lnSpc>
                <a:spcPct val="120000"/>
              </a:lnSpc>
            </a:pPr>
            <a:r>
              <a:rPr lang="en-GB" sz="1800" dirty="0">
                <a:highlight>
                  <a:srgbClr val="FFFFFF"/>
                </a:highlight>
                <a:latin typeface="Arial"/>
                <a:cs typeface="Arial"/>
              </a:rPr>
              <a:t>Reduced workplace productivity and increased sickness absence (Nunes, Pereira and Morais-Almeida, </a:t>
            </a:r>
            <a:r>
              <a:rPr lang="en-GB" sz="1800">
                <a:highlight>
                  <a:srgbClr val="FFFFFF"/>
                </a:highlight>
                <a:latin typeface="Arial"/>
                <a:cs typeface="Arial"/>
              </a:rPr>
              <a:t>2017)</a:t>
            </a:r>
            <a:endParaRPr lang="en-GB" sz="1800">
              <a:latin typeface="Arial"/>
              <a:cs typeface="Arial"/>
            </a:endParaRPr>
          </a:p>
          <a:p>
            <a:pPr>
              <a:lnSpc>
                <a:spcPct val="120000"/>
              </a:lnSpc>
            </a:pPr>
            <a:endParaRPr lang="en-US" sz="1800" dirty="0">
              <a:highlight>
                <a:srgbClr val="FFFFFF"/>
              </a:highlight>
              <a:latin typeface="Arial"/>
              <a:cs typeface="Arial"/>
            </a:endParaRPr>
          </a:p>
          <a:p>
            <a:pPr marL="0" indent="0">
              <a:lnSpc>
                <a:spcPct val="120000"/>
              </a:lnSpc>
              <a:buNone/>
            </a:pPr>
            <a:r>
              <a:rPr lang="en-US" sz="1800" dirty="0">
                <a:highlight>
                  <a:srgbClr val="FFFFFF"/>
                </a:highlight>
                <a:latin typeface="Arial"/>
                <a:cs typeface="Arial"/>
              </a:rPr>
              <a:t>Effects on the </a:t>
            </a:r>
            <a:r>
              <a:rPr lang="en-US" sz="1800">
                <a:highlight>
                  <a:srgbClr val="FFFFFF"/>
                </a:highlight>
                <a:latin typeface="Arial"/>
                <a:cs typeface="Arial"/>
              </a:rPr>
              <a:t>GP through</a:t>
            </a:r>
            <a:r>
              <a:rPr lang="en-US" sz="1800" dirty="0">
                <a:highlight>
                  <a:srgbClr val="FFFFFF"/>
                </a:highlight>
                <a:latin typeface="Arial"/>
                <a:cs typeface="Arial"/>
              </a:rPr>
              <a:t>:</a:t>
            </a:r>
            <a:endParaRPr lang="en-GB" sz="1800" dirty="0">
              <a:latin typeface="Arial"/>
              <a:cs typeface="Arial"/>
            </a:endParaRPr>
          </a:p>
          <a:p>
            <a:pPr>
              <a:lnSpc>
                <a:spcPct val="120000"/>
              </a:lnSpc>
            </a:pPr>
            <a:r>
              <a:rPr lang="en-US" sz="1800">
                <a:highlight>
                  <a:srgbClr val="FFFFFF"/>
                </a:highlight>
                <a:latin typeface="Arial"/>
                <a:cs typeface="Arial"/>
              </a:rPr>
              <a:t>limited time constrain</a:t>
            </a:r>
          </a:p>
          <a:p>
            <a:pPr>
              <a:lnSpc>
                <a:spcPct val="120000"/>
              </a:lnSpc>
            </a:pPr>
            <a:r>
              <a:rPr lang="en-US" sz="1800">
                <a:highlight>
                  <a:srgbClr val="FFFFFF"/>
                </a:highlight>
                <a:latin typeface="Arial"/>
                <a:cs typeface="Arial"/>
              </a:rPr>
              <a:t>Heavy prescribing cost </a:t>
            </a:r>
            <a:endParaRPr lang="en-US" sz="1800" dirty="0">
              <a:highlight>
                <a:srgbClr val="FFFFFF"/>
              </a:highlight>
              <a:latin typeface="Arial"/>
              <a:cs typeface="Arial"/>
            </a:endParaRPr>
          </a:p>
          <a:p>
            <a:pPr>
              <a:lnSpc>
                <a:spcPct val="120000"/>
              </a:lnSpc>
            </a:pPr>
            <a:r>
              <a:rPr lang="en-US" sz="1800">
                <a:highlight>
                  <a:srgbClr val="FFFFFF"/>
                </a:highlight>
                <a:latin typeface="Arial"/>
                <a:cs typeface="Arial"/>
              </a:rPr>
              <a:t>85% of managing asthma is done through primary care (GP)</a:t>
            </a:r>
            <a:endParaRPr lang="en-US" sz="1800" dirty="0">
              <a:highlight>
                <a:srgbClr val="FFFFFF"/>
              </a:highlight>
              <a:latin typeface="Arial"/>
              <a:cs typeface="Arial"/>
            </a:endParaRPr>
          </a:p>
          <a:p>
            <a:pPr marL="0" indent="0">
              <a:lnSpc>
                <a:spcPct val="120000"/>
              </a:lnSpc>
              <a:buNone/>
            </a:pPr>
            <a:r>
              <a:rPr lang="en-US" sz="1800">
                <a:highlight>
                  <a:srgbClr val="FFFFFF"/>
                </a:highlight>
                <a:latin typeface="Arial"/>
                <a:cs typeface="Arial"/>
              </a:rPr>
              <a:t>(Jacobs et al., 2023)</a:t>
            </a:r>
            <a:endParaRPr lang="en-US" sz="1800" dirty="0">
              <a:highlight>
                <a:srgbClr val="FFFFFF"/>
              </a:highlight>
              <a:latin typeface="Arial"/>
              <a:cs typeface="Arial"/>
            </a:endParaRPr>
          </a:p>
          <a:p>
            <a:pPr marL="0" indent="0">
              <a:lnSpc>
                <a:spcPct val="120000"/>
              </a:lnSpc>
              <a:buNone/>
            </a:pPr>
            <a:endParaRPr lang="en-US" sz="1800" dirty="0">
              <a:highlight>
                <a:srgbClr val="FFFFFF"/>
              </a:highlight>
              <a:latin typeface="Arial"/>
              <a:cs typeface="Arial"/>
            </a:endParaRPr>
          </a:p>
          <a:p>
            <a:pPr marL="0" indent="0">
              <a:buNone/>
            </a:pPr>
            <a:br>
              <a:rPr lang="en-US" sz="1200" dirty="0"/>
            </a:br>
            <a:endParaRPr lang="en-US" sz="1800"/>
          </a:p>
        </p:txBody>
      </p:sp>
    </p:spTree>
    <p:extLst>
      <p:ext uri="{BB962C8B-B14F-4D97-AF65-F5344CB8AC3E}">
        <p14:creationId xmlns:p14="http://schemas.microsoft.com/office/powerpoint/2010/main" val="573166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424FA-38E9-FEC7-964C-6CB6E2826A17}"/>
              </a:ext>
            </a:extLst>
          </p:cNvPr>
          <p:cNvSpPr>
            <a:spLocks noGrp="1"/>
          </p:cNvSpPr>
          <p:nvPr>
            <p:ph type="title"/>
          </p:nvPr>
        </p:nvSpPr>
        <p:spPr>
          <a:xfrm>
            <a:off x="961571" y="2268"/>
            <a:ext cx="10515600" cy="1325563"/>
          </a:xfrm>
        </p:spPr>
        <p:txBody>
          <a:bodyPr/>
          <a:lstStyle/>
          <a:p>
            <a:r>
              <a:rPr lang="en-GB"/>
              <a:t>Social burden </a:t>
            </a:r>
          </a:p>
        </p:txBody>
      </p:sp>
      <p:sp>
        <p:nvSpPr>
          <p:cNvPr id="3" name="Content Placeholder 2">
            <a:extLst>
              <a:ext uri="{FF2B5EF4-FFF2-40B4-BE49-F238E27FC236}">
                <a16:creationId xmlns:a16="http://schemas.microsoft.com/office/drawing/2014/main" id="{C8F23D66-F0E1-7A07-9B27-896FC2D7DD46}"/>
              </a:ext>
            </a:extLst>
          </p:cNvPr>
          <p:cNvSpPr>
            <a:spLocks noGrp="1"/>
          </p:cNvSpPr>
          <p:nvPr>
            <p:ph idx="1"/>
          </p:nvPr>
        </p:nvSpPr>
        <p:spPr>
          <a:xfrm>
            <a:off x="838200" y="1491797"/>
            <a:ext cx="10515600" cy="4685166"/>
          </a:xfrm>
        </p:spPr>
        <p:txBody>
          <a:bodyPr vert="horz" lIns="91440" tIns="45720" rIns="91440" bIns="45720" rtlCol="0" anchor="t">
            <a:normAutofit/>
          </a:bodyPr>
          <a:lstStyle/>
          <a:p>
            <a:pPr marL="0" indent="0">
              <a:buNone/>
            </a:pPr>
            <a:endParaRPr lang="en-US" sz="1800" dirty="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Impact on sleep due to arises symptoms </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reduced quality of life </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high levels of depression and anxiety associated with asthma control</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impact on family, carers and health professionals Nunes, Pereira and Morais-Almeida, 2017)</a:t>
            </a:r>
            <a:endParaRPr lang="en-US" sz="1800">
              <a:solidFill>
                <a:schemeClr val="tx1">
                  <a:alpha val="80000"/>
                </a:schemeClr>
              </a:solidFill>
              <a:latin typeface="Arial"/>
              <a:cs typeface="Arial"/>
            </a:endParaRPr>
          </a:p>
          <a:p>
            <a:endParaRPr lang="en-US" sz="1800" dirty="0">
              <a:latin typeface="Arial"/>
              <a:cs typeface="Arial"/>
            </a:endParaRPr>
          </a:p>
          <a:p>
            <a:pPr marL="0" indent="0">
              <a:buNone/>
            </a:pPr>
            <a:r>
              <a:rPr lang="en-US" sz="1800">
                <a:solidFill>
                  <a:srgbClr val="000000">
                    <a:alpha val="80000"/>
                  </a:srgbClr>
                </a:solidFill>
                <a:highlight>
                  <a:srgbClr val="FFFFFF"/>
                </a:highlight>
                <a:latin typeface="Arial"/>
                <a:cs typeface="Arial"/>
              </a:rPr>
              <a:t> GP should implement: </a:t>
            </a:r>
          </a:p>
          <a:p>
            <a:r>
              <a:rPr lang="en-US" sz="1800">
                <a:solidFill>
                  <a:schemeClr val="tx1">
                    <a:alpha val="80000"/>
                  </a:schemeClr>
                </a:solidFill>
                <a:highlight>
                  <a:srgbClr val="FFFFFF"/>
                </a:highlight>
                <a:latin typeface="Arial"/>
                <a:cs typeface="Arial"/>
              </a:rPr>
              <a:t>Adhering to strict clinical guidelines. </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Promotion</a:t>
            </a:r>
            <a:r>
              <a:rPr lang="en-US" sz="1800" dirty="0">
                <a:solidFill>
                  <a:schemeClr val="tx1">
                    <a:alpha val="80000"/>
                  </a:schemeClr>
                </a:solidFill>
                <a:highlight>
                  <a:srgbClr val="FFFFFF"/>
                </a:highlight>
                <a:latin typeface="Arial"/>
                <a:cs typeface="Arial"/>
              </a:rPr>
              <a:t> of early diagnosis</a:t>
            </a:r>
          </a:p>
          <a:p>
            <a:r>
              <a:rPr lang="en-US" sz="1800">
                <a:solidFill>
                  <a:schemeClr val="tx1">
                    <a:alpha val="80000"/>
                  </a:schemeClr>
                </a:solidFill>
                <a:highlight>
                  <a:srgbClr val="FFFFFF"/>
                </a:highlight>
                <a:latin typeface="Arial"/>
                <a:cs typeface="Arial"/>
              </a:rPr>
              <a:t>Encouragement of correct inhaler technique and medication.</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Support self-management to reduce asthma attacks. (Liam et al., 2024)</a:t>
            </a:r>
            <a:endParaRPr lang="en-US" sz="1800">
              <a:solidFill>
                <a:schemeClr val="tx1">
                  <a:alpha val="80000"/>
                </a:schemeClr>
              </a:solidFill>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540391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6BF0B-6E3E-38DA-4F1A-EBF3CD25EE3D}"/>
              </a:ext>
            </a:extLst>
          </p:cNvPr>
          <p:cNvSpPr>
            <a:spLocks noGrp="1"/>
          </p:cNvSpPr>
          <p:nvPr>
            <p:ph type="title"/>
          </p:nvPr>
        </p:nvSpPr>
        <p:spPr>
          <a:xfrm>
            <a:off x="787400" y="-193675"/>
            <a:ext cx="4732961" cy="1354591"/>
          </a:xfrm>
        </p:spPr>
        <p:txBody>
          <a:bodyPr>
            <a:normAutofit/>
          </a:bodyPr>
          <a:lstStyle/>
          <a:p>
            <a:r>
              <a:rPr lang="en-GB">
                <a:latin typeface="Arial"/>
                <a:cs typeface="Arial"/>
              </a:rPr>
              <a:t>Diagnosis</a:t>
            </a:r>
            <a:endParaRPr lang="en-US" dirty="0" err="1">
              <a:latin typeface="Arial"/>
              <a:cs typeface="Arial"/>
            </a:endParaRPr>
          </a:p>
        </p:txBody>
      </p:sp>
      <p:sp>
        <p:nvSpPr>
          <p:cNvPr id="3" name="Content Placeholder 2">
            <a:extLst>
              <a:ext uri="{FF2B5EF4-FFF2-40B4-BE49-F238E27FC236}">
                <a16:creationId xmlns:a16="http://schemas.microsoft.com/office/drawing/2014/main" id="{6A1C4F35-9011-F0E3-9EA0-A7F89D17055F}"/>
              </a:ext>
            </a:extLst>
          </p:cNvPr>
          <p:cNvSpPr>
            <a:spLocks noGrp="1"/>
          </p:cNvSpPr>
          <p:nvPr>
            <p:ph idx="1"/>
          </p:nvPr>
        </p:nvSpPr>
        <p:spPr>
          <a:xfrm>
            <a:off x="250372" y="831398"/>
            <a:ext cx="5973932" cy="5926136"/>
          </a:xfrm>
        </p:spPr>
        <p:txBody>
          <a:bodyPr vert="horz" lIns="91440" tIns="45720" rIns="91440" bIns="45720" rtlCol="0" anchor="t">
            <a:normAutofit/>
          </a:bodyPr>
          <a:lstStyle/>
          <a:p>
            <a:pPr marL="0" indent="0">
              <a:lnSpc>
                <a:spcPct val="150000"/>
              </a:lnSpc>
              <a:buNone/>
            </a:pPr>
            <a:r>
              <a:rPr lang="en-GB" sz="1800">
                <a:highlight>
                  <a:srgbClr val="FFFFFF"/>
                </a:highlight>
                <a:latin typeface="Arial"/>
                <a:cs typeface="Arial"/>
              </a:rPr>
              <a:t>Diagnosis realises on structured clinical assessment. </a:t>
            </a:r>
            <a:endParaRPr lang="en-GB" sz="1800">
              <a:latin typeface="Arial"/>
              <a:cs typeface="Arial"/>
            </a:endParaRPr>
          </a:p>
          <a:p>
            <a:pPr>
              <a:lnSpc>
                <a:spcPct val="150000"/>
              </a:lnSpc>
            </a:pPr>
            <a:r>
              <a:rPr lang="en-GB" sz="1800">
                <a:highlight>
                  <a:srgbClr val="FFFFFF"/>
                </a:highlight>
                <a:latin typeface="Arial"/>
                <a:cs typeface="Arial"/>
              </a:rPr>
              <a:t>measure symptoms (wheeze, cough, breathlessness, chest tightness).</a:t>
            </a:r>
            <a:endParaRPr lang="en-GB" sz="1800">
              <a:latin typeface="Arial"/>
              <a:cs typeface="Arial"/>
            </a:endParaRPr>
          </a:p>
          <a:p>
            <a:pPr>
              <a:lnSpc>
                <a:spcPct val="150000"/>
              </a:lnSpc>
            </a:pPr>
            <a:r>
              <a:rPr lang="en-GB" sz="1800">
                <a:highlight>
                  <a:srgbClr val="FFFFFF"/>
                </a:highlight>
                <a:latin typeface="Arial"/>
                <a:cs typeface="Arial"/>
              </a:rPr>
              <a:t>Identify symptom patterns and triggers.</a:t>
            </a:r>
            <a:endParaRPr lang="en-GB" sz="1800">
              <a:latin typeface="Arial"/>
              <a:cs typeface="Arial"/>
            </a:endParaRPr>
          </a:p>
          <a:p>
            <a:pPr>
              <a:lnSpc>
                <a:spcPct val="150000"/>
              </a:lnSpc>
            </a:pPr>
            <a:r>
              <a:rPr lang="en-GB" sz="1800">
                <a:highlight>
                  <a:srgbClr val="FFFFFF"/>
                </a:highlight>
                <a:latin typeface="Arial"/>
                <a:cs typeface="Arial"/>
              </a:rPr>
              <a:t>Perform objective tests:</a:t>
            </a:r>
            <a:endParaRPr lang="en-GB" sz="1800">
              <a:latin typeface="Arial"/>
              <a:cs typeface="Arial"/>
            </a:endParaRPr>
          </a:p>
          <a:p>
            <a:pPr>
              <a:lnSpc>
                <a:spcPct val="150000"/>
              </a:lnSpc>
            </a:pPr>
            <a:r>
              <a:rPr lang="en-GB" sz="1800">
                <a:highlight>
                  <a:srgbClr val="FFFFFF"/>
                </a:highlight>
                <a:latin typeface="Arial"/>
                <a:cs typeface="Arial"/>
              </a:rPr>
              <a:t>Spirometry</a:t>
            </a:r>
            <a:endParaRPr lang="en-GB" sz="1800">
              <a:latin typeface="Arial"/>
              <a:cs typeface="Arial"/>
            </a:endParaRPr>
          </a:p>
          <a:p>
            <a:pPr>
              <a:lnSpc>
                <a:spcPct val="150000"/>
              </a:lnSpc>
            </a:pPr>
            <a:r>
              <a:rPr lang="en-GB" sz="1800" dirty="0">
                <a:highlight>
                  <a:srgbClr val="FFFFFF"/>
                </a:highlight>
                <a:latin typeface="Arial"/>
                <a:cs typeface="Arial"/>
              </a:rPr>
              <a:t>Fractional exhaled Nitric Oxide (</a:t>
            </a:r>
            <a:r>
              <a:rPr lang="en-GB" sz="1800" dirty="0" err="1">
                <a:highlight>
                  <a:srgbClr val="FFFFFF"/>
                </a:highlight>
                <a:latin typeface="Arial"/>
                <a:cs typeface="Arial"/>
              </a:rPr>
              <a:t>FeNO</a:t>
            </a:r>
            <a:r>
              <a:rPr lang="en-GB" sz="1800" dirty="0">
                <a:highlight>
                  <a:srgbClr val="FFFFFF"/>
                </a:highlight>
                <a:latin typeface="Arial"/>
                <a:cs typeface="Arial"/>
              </a:rPr>
              <a:t>)</a:t>
            </a:r>
            <a:endParaRPr lang="en-GB" sz="1800">
              <a:latin typeface="Arial"/>
              <a:cs typeface="Arial"/>
            </a:endParaRPr>
          </a:p>
          <a:p>
            <a:pPr>
              <a:lnSpc>
                <a:spcPct val="150000"/>
              </a:lnSpc>
            </a:pPr>
            <a:r>
              <a:rPr lang="en-GB" sz="1800">
                <a:highlight>
                  <a:srgbClr val="FFFFFF"/>
                </a:highlight>
                <a:latin typeface="Arial"/>
                <a:cs typeface="Arial"/>
              </a:rPr>
              <a:t>Peak Expiratory Flow (PEF)</a:t>
            </a:r>
            <a:endParaRPr lang="en-GB" sz="1800">
              <a:latin typeface="Arial"/>
              <a:cs typeface="Arial"/>
            </a:endParaRPr>
          </a:p>
          <a:p>
            <a:pPr>
              <a:lnSpc>
                <a:spcPct val="150000"/>
              </a:lnSpc>
            </a:pPr>
            <a:r>
              <a:rPr lang="en-GB" sz="1800">
                <a:highlight>
                  <a:srgbClr val="FFFFFF"/>
                </a:highlight>
                <a:latin typeface="Arial"/>
                <a:cs typeface="Arial"/>
              </a:rPr>
              <a:t>Bronchodilator reversibility testing (Asthma + Lung UK, 2021)</a:t>
            </a:r>
            <a:endParaRPr lang="en-GB" sz="1800">
              <a:latin typeface="Arial"/>
              <a:cs typeface="Arial"/>
            </a:endParaRPr>
          </a:p>
          <a:p>
            <a:pPr marL="0" indent="0">
              <a:buNone/>
            </a:pPr>
            <a:endParaRPr lang="en-GB" sz="900" dirty="0"/>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medical procedure&#10;&#10;AI-generated content may be incorrect.">
            <a:extLst>
              <a:ext uri="{FF2B5EF4-FFF2-40B4-BE49-F238E27FC236}">
                <a16:creationId xmlns:a16="http://schemas.microsoft.com/office/drawing/2014/main" id="{9BBC4A11-ECBF-968B-7C4E-48E658F4EFF4}"/>
              </a:ext>
            </a:extLst>
          </p:cNvPr>
          <p:cNvPicPr>
            <a:picLocks noChangeAspect="1"/>
          </p:cNvPicPr>
          <p:nvPr/>
        </p:nvPicPr>
        <p:blipFill>
          <a:blip r:embed="rId2"/>
          <a:stretch>
            <a:fillRect/>
          </a:stretch>
        </p:blipFill>
        <p:spPr>
          <a:xfrm>
            <a:off x="6551874" y="503307"/>
            <a:ext cx="5384875" cy="534529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9A65479-1C75-E4E5-94B9-1380EABBE157}"/>
              </a:ext>
            </a:extLst>
          </p:cNvPr>
          <p:cNvSpPr txBox="1"/>
          <p:nvPr/>
        </p:nvSpPr>
        <p:spPr>
          <a:xfrm>
            <a:off x="8568258" y="6003102"/>
            <a:ext cx="27567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(Drake, Simpson and Fowler, 2019)</a:t>
            </a:r>
            <a:endParaRPr lang="en-US">
              <a:latin typeface="Arial"/>
              <a:cs typeface="Arial"/>
            </a:endParaRPr>
          </a:p>
        </p:txBody>
      </p:sp>
    </p:spTree>
    <p:extLst>
      <p:ext uri="{BB962C8B-B14F-4D97-AF65-F5344CB8AC3E}">
        <p14:creationId xmlns:p14="http://schemas.microsoft.com/office/powerpoint/2010/main" val="392860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C406-1356-BA02-0736-DB5AFCAF2D4A}"/>
              </a:ext>
            </a:extLst>
          </p:cNvPr>
          <p:cNvSpPr>
            <a:spLocks noGrp="1"/>
          </p:cNvSpPr>
          <p:nvPr>
            <p:ph type="title"/>
          </p:nvPr>
        </p:nvSpPr>
        <p:spPr/>
        <p:txBody>
          <a:bodyPr/>
          <a:lstStyle/>
          <a:p>
            <a:r>
              <a:rPr lang="en-GB" sz="4000">
                <a:latin typeface="Arial"/>
                <a:cs typeface="Arial"/>
              </a:rPr>
              <a:t>Initial assessment </a:t>
            </a:r>
            <a:endParaRPr lang="en-US"/>
          </a:p>
        </p:txBody>
      </p:sp>
      <p:sp>
        <p:nvSpPr>
          <p:cNvPr id="3" name="Content Placeholder 2">
            <a:extLst>
              <a:ext uri="{FF2B5EF4-FFF2-40B4-BE49-F238E27FC236}">
                <a16:creationId xmlns:a16="http://schemas.microsoft.com/office/drawing/2014/main" id="{2FDDCC75-49AE-B98B-3931-2CE449DF1952}"/>
              </a:ext>
            </a:extLst>
          </p:cNvPr>
          <p:cNvSpPr>
            <a:spLocks noGrp="1"/>
          </p:cNvSpPr>
          <p:nvPr>
            <p:ph idx="1"/>
          </p:nvPr>
        </p:nvSpPr>
        <p:spPr/>
        <p:txBody>
          <a:bodyPr vert="horz" lIns="91440" tIns="45720" rIns="91440" bIns="45720" rtlCol="0" anchor="t">
            <a:normAutofit/>
          </a:bodyPr>
          <a:lstStyle/>
          <a:p>
            <a:r>
              <a:rPr lang="en-GB" sz="1700">
                <a:highlight>
                  <a:srgbClr val="FFFFFF"/>
                </a:highlight>
              </a:rPr>
              <a:t>Initial assessment </a:t>
            </a:r>
            <a:endParaRPr lang="en-GB" sz="1700"/>
          </a:p>
          <a:p>
            <a:r>
              <a:rPr lang="en-GB" sz="1700">
                <a:highlight>
                  <a:srgbClr val="FFFFFF"/>
                </a:highlight>
              </a:rPr>
              <a:t>Monitor</a:t>
            </a:r>
            <a:r>
              <a:rPr lang="en-GB" sz="1700" dirty="0">
                <a:highlight>
                  <a:srgbClr val="FFFFFF"/>
                </a:highlight>
              </a:rPr>
              <a:t> symptoms frequently and the severity.</a:t>
            </a:r>
            <a:endParaRPr lang="en-GB" sz="1700" dirty="0"/>
          </a:p>
          <a:p>
            <a:r>
              <a:rPr lang="en-GB" sz="1700">
                <a:highlight>
                  <a:srgbClr val="FFFFFF"/>
                </a:highlight>
              </a:rPr>
              <a:t>Identify</a:t>
            </a:r>
            <a:r>
              <a:rPr lang="en-GB" sz="1700" dirty="0">
                <a:highlight>
                  <a:srgbClr val="FFFFFF"/>
                </a:highlight>
              </a:rPr>
              <a:t> risk factors - lifestyle, genetics &amp; environmental </a:t>
            </a:r>
            <a:endParaRPr lang="en-GB" sz="1700" dirty="0"/>
          </a:p>
          <a:p>
            <a:r>
              <a:rPr lang="en-GB" sz="1700">
                <a:highlight>
                  <a:srgbClr val="FFFFFF"/>
                </a:highlight>
              </a:rPr>
              <a:t>Review previous attacks &amp; hospital admissions </a:t>
            </a:r>
            <a:endParaRPr lang="en-GB" sz="1700"/>
          </a:p>
          <a:p>
            <a:pPr marL="0" indent="0">
              <a:buNone/>
            </a:pPr>
            <a:endParaRPr lang="en-GB" sz="1800" dirty="0">
              <a:highlight>
                <a:srgbClr val="FFFFFF"/>
              </a:highlight>
            </a:endParaRPr>
          </a:p>
          <a:p>
            <a:pPr marL="0" indent="0">
              <a:buNone/>
            </a:pPr>
            <a:r>
              <a:rPr lang="en-GB" sz="1800">
                <a:highlight>
                  <a:srgbClr val="FFFFFF"/>
                </a:highlight>
              </a:rPr>
              <a:t>Role of GP</a:t>
            </a:r>
            <a:r>
              <a:rPr lang="en-GB" sz="1800" dirty="0">
                <a:highlight>
                  <a:srgbClr val="FFFFFF"/>
                </a:highlight>
              </a:rPr>
              <a:t> </a:t>
            </a:r>
            <a:endParaRPr lang="en-GB" sz="1800" dirty="0"/>
          </a:p>
          <a:p>
            <a:r>
              <a:rPr lang="en-GB" sz="1800" dirty="0">
                <a:highlight>
                  <a:srgbClr val="FFFFFF"/>
                </a:highlight>
              </a:rPr>
              <a:t>Confirm diagnosis through clinical assessment </a:t>
            </a:r>
            <a:r>
              <a:rPr lang="en-GB" sz="1800">
                <a:highlight>
                  <a:srgbClr val="FFFFFF"/>
                </a:highlight>
              </a:rPr>
              <a:t>and objective</a:t>
            </a:r>
            <a:r>
              <a:rPr lang="en-GB" sz="1800" dirty="0">
                <a:highlight>
                  <a:srgbClr val="FFFFFF"/>
                </a:highlight>
              </a:rPr>
              <a:t> testing.</a:t>
            </a:r>
            <a:endParaRPr lang="en-GB" sz="1800" dirty="0"/>
          </a:p>
          <a:p>
            <a:r>
              <a:rPr lang="en-GB" sz="1800">
                <a:highlight>
                  <a:srgbClr val="FFFFFF"/>
                </a:highlight>
              </a:rPr>
              <a:t>Develop a personalised management plan.</a:t>
            </a:r>
            <a:endParaRPr lang="en-GB" sz="1800"/>
          </a:p>
          <a:p>
            <a:r>
              <a:rPr lang="en-GB" sz="1800" dirty="0">
                <a:highlight>
                  <a:srgbClr val="FFFFFF"/>
                </a:highlight>
              </a:rPr>
              <a:t>Arrange regular follow-up and monitoring. (</a:t>
            </a:r>
            <a:r>
              <a:rPr lang="en-GB" sz="1800" dirty="0" err="1">
                <a:highlight>
                  <a:srgbClr val="FFFFFF"/>
                </a:highlight>
              </a:rPr>
              <a:t>Rachael,2023</a:t>
            </a:r>
            <a:r>
              <a:rPr lang="en-GB" sz="1800" dirty="0">
                <a:highlight>
                  <a:srgbClr val="FFFFFF"/>
                </a:highlight>
              </a:rPr>
              <a:t>)</a:t>
            </a:r>
            <a:endParaRPr lang="en-GB" sz="1800" dirty="0"/>
          </a:p>
          <a:p>
            <a:endParaRPr lang="en-GB" dirty="0"/>
          </a:p>
        </p:txBody>
      </p:sp>
    </p:spTree>
    <p:extLst>
      <p:ext uri="{BB962C8B-B14F-4D97-AF65-F5344CB8AC3E}">
        <p14:creationId xmlns:p14="http://schemas.microsoft.com/office/powerpoint/2010/main" val="1368730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E4DC-6BE8-41CB-AB3F-EFBEBA90125C}"/>
              </a:ext>
            </a:extLst>
          </p:cNvPr>
          <p:cNvSpPr>
            <a:spLocks noGrp="1"/>
          </p:cNvSpPr>
          <p:nvPr>
            <p:ph type="title"/>
          </p:nvPr>
        </p:nvSpPr>
        <p:spPr>
          <a:xfrm>
            <a:off x="2466606" y="-719404"/>
            <a:ext cx="11018520" cy="1434415"/>
          </a:xfrm>
        </p:spPr>
        <p:txBody>
          <a:bodyPr anchor="b">
            <a:normAutofit/>
          </a:bodyPr>
          <a:lstStyle/>
          <a:p>
            <a:r>
              <a:rPr lang="en-GB" sz="3200"/>
              <a:t>Management of Asthma</a:t>
            </a:r>
            <a:r>
              <a:rPr lang="en-GB" sz="5400"/>
              <a:t> </a:t>
            </a:r>
          </a:p>
        </p:txBody>
      </p:sp>
      <p:sp>
        <p:nvSpPr>
          <p:cNvPr id="3" name="Content Placeholder 2">
            <a:extLst>
              <a:ext uri="{FF2B5EF4-FFF2-40B4-BE49-F238E27FC236}">
                <a16:creationId xmlns:a16="http://schemas.microsoft.com/office/drawing/2014/main" id="{081E1ABB-9593-6E8E-BCBB-E7AC36F8358A}"/>
              </a:ext>
            </a:extLst>
          </p:cNvPr>
          <p:cNvSpPr>
            <a:spLocks noGrp="1"/>
          </p:cNvSpPr>
          <p:nvPr>
            <p:ph idx="1"/>
          </p:nvPr>
        </p:nvSpPr>
        <p:spPr>
          <a:xfrm>
            <a:off x="289465" y="721490"/>
            <a:ext cx="7526350" cy="6107626"/>
          </a:xfrm>
        </p:spPr>
        <p:txBody>
          <a:bodyPr vert="horz" lIns="91440" tIns="45720" rIns="91440" bIns="45720" rtlCol="0" anchor="t">
            <a:normAutofit fontScale="92500" lnSpcReduction="20000"/>
          </a:bodyPr>
          <a:lstStyle/>
          <a:p>
            <a:pPr marL="0" indent="0">
              <a:buNone/>
            </a:pPr>
            <a:r>
              <a:rPr lang="en-GB" sz="1800">
                <a:highlight>
                  <a:srgbClr val="FFFFFF"/>
                </a:highlight>
                <a:latin typeface="Arial"/>
                <a:cs typeface="Arial"/>
              </a:rPr>
              <a:t>According</a:t>
            </a:r>
            <a:r>
              <a:rPr lang="en-GB" sz="1800" dirty="0">
                <a:highlight>
                  <a:srgbClr val="FFFFFF"/>
                </a:highlight>
                <a:latin typeface="Arial"/>
                <a:cs typeface="Arial"/>
              </a:rPr>
              <a:t> to (National Institute for Health and Care Excellence, 2024)</a:t>
            </a:r>
            <a:endParaRPr lang="en-GB" sz="1800" dirty="0">
              <a:latin typeface="Arial"/>
              <a:cs typeface="Arial"/>
            </a:endParaRPr>
          </a:p>
          <a:p>
            <a:r>
              <a:rPr lang="en-GB" sz="1800">
                <a:highlight>
                  <a:srgbClr val="FFFFFF"/>
                </a:highlight>
                <a:latin typeface="Arial"/>
                <a:cs typeface="Arial"/>
              </a:rPr>
              <a:t>Stepwise approach for treatment.</a:t>
            </a:r>
            <a:endParaRPr lang="en-GB" sz="1800">
              <a:latin typeface="Arial"/>
              <a:cs typeface="Arial"/>
            </a:endParaRPr>
          </a:p>
          <a:p>
            <a:r>
              <a:rPr lang="en-GB" sz="1800">
                <a:highlight>
                  <a:srgbClr val="FFFFFF"/>
                </a:highlight>
                <a:latin typeface="Arial"/>
                <a:cs typeface="Arial"/>
              </a:rPr>
              <a:t>Review asthma control regularly.</a:t>
            </a:r>
            <a:endParaRPr lang="en-GB" sz="1800">
              <a:latin typeface="Arial"/>
              <a:cs typeface="Arial"/>
            </a:endParaRPr>
          </a:p>
          <a:p>
            <a:r>
              <a:rPr lang="en-GB" sz="1800">
                <a:highlight>
                  <a:srgbClr val="FFFFFF"/>
                </a:highlight>
                <a:latin typeface="Arial"/>
                <a:cs typeface="Arial"/>
              </a:rPr>
              <a:t>Improvement of inhaler technique.</a:t>
            </a:r>
            <a:endParaRPr lang="en-GB" sz="1800">
              <a:latin typeface="Arial"/>
              <a:cs typeface="Arial"/>
            </a:endParaRPr>
          </a:p>
          <a:p>
            <a:r>
              <a:rPr lang="en-GB" sz="1800">
                <a:highlight>
                  <a:srgbClr val="FFFFFF"/>
                </a:highlight>
                <a:latin typeface="Arial"/>
                <a:cs typeface="Arial"/>
              </a:rPr>
              <a:t>Monitor medication adherence.</a:t>
            </a:r>
            <a:endParaRPr lang="en-GB" sz="1800">
              <a:latin typeface="Arial"/>
              <a:cs typeface="Arial"/>
            </a:endParaRPr>
          </a:p>
          <a:p>
            <a:r>
              <a:rPr lang="en-GB" sz="1800">
                <a:highlight>
                  <a:srgbClr val="FFFFFF"/>
                </a:highlight>
                <a:latin typeface="Arial"/>
                <a:cs typeface="Arial"/>
              </a:rPr>
              <a:t>Provide a personalised asthma action plan.</a:t>
            </a:r>
            <a:endParaRPr lang="en-GB" sz="1800">
              <a:latin typeface="Arial"/>
              <a:cs typeface="Arial"/>
            </a:endParaRPr>
          </a:p>
          <a:p>
            <a:r>
              <a:rPr lang="en-GB" sz="1800">
                <a:highlight>
                  <a:srgbClr val="FFFFFF"/>
                </a:highlight>
                <a:latin typeface="Arial"/>
                <a:cs typeface="Arial"/>
              </a:rPr>
              <a:t>Identify and reduce exposure to triggers.</a:t>
            </a:r>
            <a:endParaRPr lang="en-GB" sz="1800">
              <a:latin typeface="Arial"/>
              <a:cs typeface="Arial"/>
            </a:endParaRPr>
          </a:p>
          <a:p>
            <a:r>
              <a:rPr lang="en-GB" sz="1800">
                <a:highlight>
                  <a:srgbClr val="FFFFFF"/>
                </a:highlight>
                <a:latin typeface="Arial"/>
                <a:cs typeface="Arial"/>
              </a:rPr>
              <a:t>Offer smoking cessation support where appropriate. </a:t>
            </a:r>
            <a:br>
              <a:rPr lang="en-US" sz="1800" dirty="0">
                <a:latin typeface="Arial"/>
                <a:cs typeface="Arial"/>
              </a:rPr>
            </a:br>
            <a:endParaRPr lang="en-US" sz="1800">
              <a:latin typeface="Arial"/>
              <a:cs typeface="Arial"/>
            </a:endParaRPr>
          </a:p>
          <a:p>
            <a:pPr marL="0" indent="0">
              <a:buNone/>
            </a:pPr>
            <a:r>
              <a:rPr lang="en-GB" sz="1800" b="1">
                <a:highlight>
                  <a:srgbClr val="FFFFFF"/>
                </a:highlight>
                <a:latin typeface="Arial"/>
                <a:cs typeface="Arial"/>
              </a:rPr>
              <a:t>Models and Frameworks</a:t>
            </a:r>
            <a:endParaRPr lang="en-GB" sz="1800">
              <a:latin typeface="Arial"/>
              <a:cs typeface="Arial"/>
            </a:endParaRPr>
          </a:p>
          <a:p>
            <a:r>
              <a:rPr lang="en-GB" sz="1800">
                <a:highlight>
                  <a:srgbClr val="FFFFFF"/>
                </a:highlight>
                <a:latin typeface="Arial"/>
                <a:cs typeface="Arial"/>
              </a:rPr>
              <a:t>NICE Asthma Guideline (NG245)</a:t>
            </a:r>
            <a:endParaRPr lang="en-GB" sz="1800">
              <a:latin typeface="Arial"/>
              <a:cs typeface="Arial"/>
            </a:endParaRPr>
          </a:p>
          <a:p>
            <a:r>
              <a:rPr lang="en-GB" sz="1800">
                <a:highlight>
                  <a:srgbClr val="FFFFFF"/>
                </a:highlight>
                <a:latin typeface="Arial"/>
                <a:cs typeface="Arial"/>
              </a:rPr>
              <a:t>Shared Decision-Making</a:t>
            </a:r>
            <a:endParaRPr lang="en-GB" sz="1800">
              <a:latin typeface="Arial"/>
              <a:cs typeface="Arial"/>
            </a:endParaRPr>
          </a:p>
          <a:p>
            <a:r>
              <a:rPr lang="en-GB" sz="1800">
                <a:highlight>
                  <a:srgbClr val="FFFFFF"/>
                </a:highlight>
                <a:latin typeface="Arial"/>
                <a:cs typeface="Arial"/>
              </a:rPr>
              <a:t>Personalised Care Model</a:t>
            </a:r>
            <a:endParaRPr lang="en-GB" sz="1800">
              <a:latin typeface="Arial"/>
              <a:cs typeface="Arial"/>
            </a:endParaRPr>
          </a:p>
          <a:p>
            <a:r>
              <a:rPr lang="en-GB" sz="1800">
                <a:highlight>
                  <a:srgbClr val="FFFFFF"/>
                </a:highlight>
                <a:latin typeface="Arial"/>
                <a:cs typeface="Arial"/>
              </a:rPr>
              <a:t>Supported Self-Management</a:t>
            </a:r>
            <a:br>
              <a:rPr lang="en-US" sz="1800" dirty="0">
                <a:latin typeface="Arial"/>
                <a:cs typeface="Arial"/>
              </a:rPr>
            </a:br>
            <a:endParaRPr lang="en-GB" sz="1800">
              <a:highlight>
                <a:srgbClr val="FFFFFF"/>
              </a:highlight>
              <a:latin typeface="Arial"/>
              <a:cs typeface="Arial"/>
            </a:endParaRPr>
          </a:p>
          <a:p>
            <a:pPr marL="0" indent="0">
              <a:buNone/>
            </a:pPr>
            <a:r>
              <a:rPr lang="en-GB" sz="1800" b="1">
                <a:highlight>
                  <a:srgbClr val="FFFFFF"/>
                </a:highlight>
                <a:latin typeface="Arial"/>
                <a:cs typeface="Arial"/>
              </a:rPr>
              <a:t>Role of GP</a:t>
            </a:r>
            <a:r>
              <a:rPr lang="en-GB" sz="1800" dirty="0">
                <a:highlight>
                  <a:srgbClr val="FFFFFF"/>
                </a:highlight>
                <a:latin typeface="Arial"/>
                <a:cs typeface="Arial"/>
              </a:rPr>
              <a:t>  </a:t>
            </a:r>
            <a:endParaRPr lang="en-GB" sz="1800" dirty="0">
              <a:latin typeface="Arial"/>
              <a:cs typeface="Arial"/>
            </a:endParaRPr>
          </a:p>
          <a:p>
            <a:r>
              <a:rPr lang="en-GB" sz="1800">
                <a:highlight>
                  <a:srgbClr val="FFFFFF"/>
                </a:highlight>
                <a:latin typeface="Arial"/>
                <a:cs typeface="Arial"/>
              </a:rPr>
              <a:t>GP is the central point of contact for managing asthma.</a:t>
            </a:r>
            <a:endParaRPr lang="en-GB" sz="1800">
              <a:latin typeface="Arial"/>
              <a:cs typeface="Arial"/>
            </a:endParaRPr>
          </a:p>
          <a:p>
            <a:r>
              <a:rPr lang="en-GB" sz="1800">
                <a:highlight>
                  <a:srgbClr val="FFFFFF"/>
                </a:highlight>
                <a:latin typeface="Arial"/>
                <a:cs typeface="Arial"/>
              </a:rPr>
              <a:t>Conduct annual asthma reviews.</a:t>
            </a:r>
            <a:endParaRPr lang="en-GB" sz="1800">
              <a:latin typeface="Arial"/>
              <a:cs typeface="Arial"/>
            </a:endParaRPr>
          </a:p>
          <a:p>
            <a:r>
              <a:rPr lang="en-GB" sz="1800">
                <a:highlight>
                  <a:srgbClr val="FFFFFF"/>
                </a:highlight>
                <a:latin typeface="Arial"/>
                <a:cs typeface="Arial"/>
              </a:rPr>
              <a:t>Adjust treatment according to symptom control.</a:t>
            </a:r>
            <a:endParaRPr lang="en-GB" sz="1800">
              <a:latin typeface="Arial"/>
              <a:cs typeface="Arial"/>
            </a:endParaRPr>
          </a:p>
          <a:p>
            <a:r>
              <a:rPr lang="en-GB" sz="1800" dirty="0">
                <a:highlight>
                  <a:srgbClr val="FFFFFF"/>
                </a:highlight>
                <a:latin typeface="Arial"/>
                <a:cs typeface="Arial"/>
              </a:rPr>
              <a:t>Refer severe or difficult-to-control asthma to specialist services </a:t>
            </a:r>
            <a:r>
              <a:rPr lang="en-GB" sz="1800" dirty="0" err="1">
                <a:highlight>
                  <a:srgbClr val="FFFFFF"/>
                </a:highlight>
                <a:latin typeface="Arial"/>
                <a:cs typeface="Arial"/>
              </a:rPr>
              <a:t>Guittet</a:t>
            </a:r>
            <a:r>
              <a:rPr lang="en-GB" sz="1800" dirty="0">
                <a:highlight>
                  <a:srgbClr val="FFFFFF"/>
                </a:highlight>
                <a:latin typeface="Arial"/>
                <a:cs typeface="Arial"/>
              </a:rPr>
              <a:t> et al., 2004)</a:t>
            </a:r>
            <a:endParaRPr lang="en-GB" sz="1800" dirty="0">
              <a:latin typeface="Arial"/>
              <a:cs typeface="Arial"/>
            </a:endParaRPr>
          </a:p>
          <a:p>
            <a:endParaRPr lang="en-GB" sz="700"/>
          </a:p>
        </p:txBody>
      </p:sp>
      <p:pic>
        <p:nvPicPr>
          <p:cNvPr id="4" name="Picture 3" descr="A diagram of an adult asthma attack&#10;&#10;AI-generated content may be incorrect.">
            <a:extLst>
              <a:ext uri="{FF2B5EF4-FFF2-40B4-BE49-F238E27FC236}">
                <a16:creationId xmlns:a16="http://schemas.microsoft.com/office/drawing/2014/main" id="{E8385CC3-79E1-0272-FA8B-D3AE89DED46D}"/>
              </a:ext>
            </a:extLst>
          </p:cNvPr>
          <p:cNvPicPr>
            <a:picLocks noChangeAspect="1"/>
          </p:cNvPicPr>
          <p:nvPr/>
        </p:nvPicPr>
        <p:blipFill>
          <a:blip r:embed="rId2"/>
          <a:srcRect l="15046" r="21941" b="3"/>
          <a:stretch>
            <a:fillRect/>
          </a:stretch>
        </p:blipFill>
        <p:spPr>
          <a:xfrm>
            <a:off x="7973202" y="265177"/>
            <a:ext cx="3527408" cy="4016683"/>
          </a:xfrm>
          <a:prstGeom prst="rect">
            <a:avLst/>
          </a:prstGeom>
        </p:spPr>
      </p:pic>
      <p:sp>
        <p:nvSpPr>
          <p:cNvPr id="5" name="TextBox 4">
            <a:extLst>
              <a:ext uri="{FF2B5EF4-FFF2-40B4-BE49-F238E27FC236}">
                <a16:creationId xmlns:a16="http://schemas.microsoft.com/office/drawing/2014/main" id="{DB79AFAE-E28B-BE47-3524-EB314D5945C9}"/>
              </a:ext>
            </a:extLst>
          </p:cNvPr>
          <p:cNvSpPr txBox="1"/>
          <p:nvPr/>
        </p:nvSpPr>
        <p:spPr>
          <a:xfrm>
            <a:off x="8467683" y="4456654"/>
            <a:ext cx="303637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a:latin typeface="Arial"/>
                <a:ea typeface="+mn-lt"/>
                <a:cs typeface="Arial"/>
              </a:rPr>
              <a:t>(Duncan Wilson and Satnaam Nandra, 2019)</a:t>
            </a:r>
            <a:endParaRPr lang="en-US" sz="1600">
              <a:latin typeface="Arial"/>
              <a:cs typeface="Arial"/>
            </a:endParaRPr>
          </a:p>
        </p:txBody>
      </p:sp>
    </p:spTree>
    <p:extLst>
      <p:ext uri="{BB962C8B-B14F-4D97-AF65-F5344CB8AC3E}">
        <p14:creationId xmlns:p14="http://schemas.microsoft.com/office/powerpoint/2010/main" val="213604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A0A6-8679-B6CB-3C4E-71088D74FA4B}"/>
              </a:ext>
            </a:extLst>
          </p:cNvPr>
          <p:cNvSpPr>
            <a:spLocks noGrp="1"/>
          </p:cNvSpPr>
          <p:nvPr>
            <p:ph type="title"/>
          </p:nvPr>
        </p:nvSpPr>
        <p:spPr>
          <a:xfrm>
            <a:off x="572493" y="-392832"/>
            <a:ext cx="11018520" cy="1434415"/>
          </a:xfrm>
        </p:spPr>
        <p:txBody>
          <a:bodyPr anchor="b">
            <a:normAutofit/>
          </a:bodyPr>
          <a:lstStyle/>
          <a:p>
            <a:r>
              <a:rPr lang="en-GB" sz="4000"/>
              <a:t>House of care model</a:t>
            </a:r>
            <a:r>
              <a:rPr lang="en-GB" sz="5400"/>
              <a:t> </a:t>
            </a:r>
          </a:p>
        </p:txBody>
      </p:sp>
      <p:sp>
        <p:nvSpPr>
          <p:cNvPr id="3" name="Content Placeholder 2">
            <a:extLst>
              <a:ext uri="{FF2B5EF4-FFF2-40B4-BE49-F238E27FC236}">
                <a16:creationId xmlns:a16="http://schemas.microsoft.com/office/drawing/2014/main" id="{BA222D60-7C2A-2A8C-C936-CE526BE8EE2B}"/>
              </a:ext>
            </a:extLst>
          </p:cNvPr>
          <p:cNvSpPr>
            <a:spLocks noGrp="1"/>
          </p:cNvSpPr>
          <p:nvPr>
            <p:ph idx="1"/>
          </p:nvPr>
        </p:nvSpPr>
        <p:spPr>
          <a:xfrm>
            <a:off x="572493" y="1069831"/>
            <a:ext cx="6728066" cy="5120657"/>
          </a:xfrm>
        </p:spPr>
        <p:txBody>
          <a:bodyPr vert="horz" lIns="91440" tIns="45720" rIns="91440" bIns="45720" rtlCol="0" anchor="t">
            <a:normAutofit/>
          </a:bodyPr>
          <a:lstStyle/>
          <a:p>
            <a:r>
              <a:rPr lang="en-GB" sz="1800">
                <a:latin typeface="Arial"/>
                <a:cs typeface="Arial"/>
              </a:rPr>
              <a:t>It is </a:t>
            </a:r>
            <a:r>
              <a:rPr lang="en-GB" sz="1800">
                <a:latin typeface="Arial"/>
                <a:ea typeface="+mn-lt"/>
                <a:cs typeface="Arial"/>
              </a:rPr>
              <a:t>whole-systems framework used to deliver proactive, holistic, and personalized care for patients with long-term conditions like asthma</a:t>
            </a:r>
            <a:endParaRPr lang="en-GB" sz="1800" dirty="0">
              <a:latin typeface="Arial"/>
              <a:ea typeface="+mn-lt"/>
              <a:cs typeface="Arial"/>
            </a:endParaRPr>
          </a:p>
          <a:p>
            <a:r>
              <a:rPr lang="en-GB" sz="1800">
                <a:latin typeface="Arial"/>
                <a:ea typeface="+mn-lt"/>
                <a:cs typeface="Arial"/>
              </a:rPr>
              <a:t>It combines remote patient monitoring, virtual/in-home care, and environmental control to reduce hospitalisations (NHS, 2023).</a:t>
            </a:r>
            <a:endParaRPr lang="en-GB" sz="1800" dirty="0">
              <a:latin typeface="Arial"/>
              <a:ea typeface="+mn-lt"/>
              <a:cs typeface="Arial"/>
            </a:endParaRPr>
          </a:p>
          <a:p>
            <a:r>
              <a:rPr lang="en-GB" sz="1800" dirty="0">
                <a:latin typeface="Arial"/>
                <a:ea typeface="+mn-lt"/>
                <a:cs typeface="Arial"/>
              </a:rPr>
              <a:t>This model encourages </a:t>
            </a:r>
            <a:r>
              <a:rPr lang="en-GB" sz="1800">
                <a:latin typeface="Arial"/>
                <a:ea typeface="+mn-lt"/>
                <a:cs typeface="Arial"/>
              </a:rPr>
              <a:t>collaborative</a:t>
            </a:r>
            <a:r>
              <a:rPr lang="en-GB" sz="1800" dirty="0">
                <a:latin typeface="Arial"/>
                <a:ea typeface="+mn-lt"/>
                <a:cs typeface="Arial"/>
              </a:rPr>
              <a:t> care planning. </a:t>
            </a:r>
          </a:p>
          <a:p>
            <a:r>
              <a:rPr lang="en-GB" sz="1800" dirty="0">
                <a:latin typeface="Arial"/>
                <a:ea typeface="+mn-lt"/>
                <a:cs typeface="Arial"/>
              </a:rPr>
              <a:t>Promotes shared decision making between GP &amp; pati</a:t>
            </a:r>
            <a:r>
              <a:rPr lang="en-GB" sz="1800">
                <a:latin typeface="Arial"/>
                <a:ea typeface="+mn-lt"/>
                <a:cs typeface="Arial"/>
              </a:rPr>
              <a:t>ent</a:t>
            </a:r>
            <a:endParaRPr lang="en-GB" sz="1800" dirty="0">
              <a:latin typeface="Arial"/>
              <a:ea typeface="+mn-lt"/>
              <a:cs typeface="Arial"/>
            </a:endParaRPr>
          </a:p>
          <a:p>
            <a:pPr marL="0" indent="0">
              <a:buNone/>
            </a:pPr>
            <a:r>
              <a:rPr lang="en-GB" sz="1800">
                <a:latin typeface="Arial"/>
                <a:ea typeface="+mn-lt"/>
                <a:cs typeface="Arial"/>
              </a:rPr>
              <a:t>Role of GP</a:t>
            </a:r>
            <a:endParaRPr lang="en-GB" sz="1800" dirty="0">
              <a:latin typeface="Arial"/>
              <a:ea typeface="+mn-lt"/>
              <a:cs typeface="Arial"/>
            </a:endParaRPr>
          </a:p>
          <a:p>
            <a:pPr marL="342900" indent="-342900"/>
            <a:r>
              <a:rPr lang="en-GB" sz="1800" dirty="0">
                <a:latin typeface="Arial"/>
                <a:ea typeface="+mn-lt"/>
                <a:cs typeface="Arial"/>
              </a:rPr>
              <a:t>To build collaborative partnership with </a:t>
            </a:r>
            <a:r>
              <a:rPr lang="en-GB" sz="1800">
                <a:latin typeface="Arial"/>
                <a:ea typeface="+mn-lt"/>
                <a:cs typeface="Arial"/>
              </a:rPr>
              <a:t>patient</a:t>
            </a:r>
            <a:endParaRPr lang="en-GB" sz="1800" dirty="0">
              <a:latin typeface="Arial"/>
              <a:ea typeface="+mn-lt"/>
              <a:cs typeface="Arial"/>
            </a:endParaRPr>
          </a:p>
          <a:p>
            <a:pPr marL="342900" indent="-342900"/>
            <a:r>
              <a:rPr lang="en-GB" sz="1800" dirty="0">
                <a:latin typeface="Arial"/>
                <a:ea typeface="+mn-lt"/>
                <a:cs typeface="Arial"/>
              </a:rPr>
              <a:t>Empowerment of self management </a:t>
            </a:r>
          </a:p>
          <a:p>
            <a:pPr marL="342900" indent="-342900"/>
            <a:r>
              <a:rPr lang="en-GB" sz="1800" dirty="0">
                <a:latin typeface="Arial"/>
                <a:ea typeface="+mn-lt"/>
                <a:cs typeface="Arial"/>
              </a:rPr>
              <a:t>Connecting pati</a:t>
            </a:r>
            <a:r>
              <a:rPr lang="en-GB" sz="1800">
                <a:latin typeface="Arial"/>
                <a:ea typeface="+mn-lt"/>
                <a:cs typeface="Arial"/>
              </a:rPr>
              <a:t>ent</a:t>
            </a:r>
            <a:r>
              <a:rPr lang="en-GB" sz="1800" dirty="0">
                <a:latin typeface="Arial"/>
                <a:ea typeface="+mn-lt"/>
                <a:cs typeface="Arial"/>
              </a:rPr>
              <a:t> to community support groups</a:t>
            </a:r>
          </a:p>
          <a:p>
            <a:pPr marL="0" indent="0">
              <a:buNone/>
            </a:pPr>
            <a:r>
              <a:rPr lang="en-GB" sz="1800">
                <a:latin typeface="Arial"/>
                <a:ea typeface="+mn-lt"/>
                <a:cs typeface="Arial"/>
              </a:rPr>
              <a:t>(Baird , Ross and H</a:t>
            </a:r>
            <a:r>
              <a:rPr lang="en-GB" sz="1800" dirty="0">
                <a:latin typeface="Arial"/>
                <a:ea typeface="+mn-lt"/>
                <a:cs typeface="Arial"/>
              </a:rPr>
              <a:t>oneyman, 2018)</a:t>
            </a:r>
          </a:p>
          <a:p>
            <a:pPr marL="0" indent="0">
              <a:buNone/>
            </a:pPr>
            <a:endParaRPr lang="en-GB" sz="1800" dirty="0">
              <a:latin typeface="Arial"/>
              <a:ea typeface="+mn-lt"/>
              <a:cs typeface="Arial"/>
            </a:endParaRPr>
          </a:p>
          <a:p>
            <a:pPr marL="0" indent="0">
              <a:buNone/>
            </a:pPr>
            <a:endParaRPr lang="en-GB" sz="2200" dirty="0">
              <a:latin typeface="Arial"/>
              <a:ea typeface="+mn-lt"/>
              <a:cs typeface="Arial"/>
            </a:endParaRPr>
          </a:p>
          <a:p>
            <a:pPr marL="0" indent="0">
              <a:buNone/>
            </a:pPr>
            <a:endParaRPr lang="en-GB" sz="2200" dirty="0">
              <a:latin typeface="Arial"/>
              <a:ea typeface="+mn-lt"/>
              <a:cs typeface="Arial"/>
            </a:endParaRPr>
          </a:p>
          <a:p>
            <a:endParaRPr lang="en-GB" sz="2200" dirty="0">
              <a:latin typeface="Arial"/>
              <a:ea typeface="+mn-lt"/>
              <a:cs typeface="Arial"/>
            </a:endParaRPr>
          </a:p>
          <a:p>
            <a:endParaRPr lang="en-GB" sz="2200">
              <a:latin typeface="Arial"/>
              <a:ea typeface="+mn-lt"/>
              <a:cs typeface="Arial"/>
            </a:endParaRPr>
          </a:p>
        </p:txBody>
      </p:sp>
      <p:pic>
        <p:nvPicPr>
          <p:cNvPr id="4" name="Picture 3" descr="A diagram of a house&#10;&#10;AI-generated content may be incorrect.">
            <a:extLst>
              <a:ext uri="{FF2B5EF4-FFF2-40B4-BE49-F238E27FC236}">
                <a16:creationId xmlns:a16="http://schemas.microsoft.com/office/drawing/2014/main" id="{4D4C92BD-0D21-0C75-1F3B-1A5775EF8D48}"/>
              </a:ext>
            </a:extLst>
          </p:cNvPr>
          <p:cNvPicPr>
            <a:picLocks noChangeAspect="1"/>
          </p:cNvPicPr>
          <p:nvPr/>
        </p:nvPicPr>
        <p:blipFill>
          <a:blip r:embed="rId2"/>
          <a:srcRect t="6450" r="-4" b="-4"/>
          <a:stretch>
            <a:fillRect/>
          </a:stretch>
        </p:blipFill>
        <p:spPr>
          <a:xfrm>
            <a:off x="7298288" y="613519"/>
            <a:ext cx="4557920" cy="4669826"/>
          </a:xfrm>
          <a:prstGeom prst="rect">
            <a:avLst/>
          </a:prstGeom>
        </p:spPr>
      </p:pic>
    </p:spTree>
    <p:extLst>
      <p:ext uri="{BB962C8B-B14F-4D97-AF65-F5344CB8AC3E}">
        <p14:creationId xmlns:p14="http://schemas.microsoft.com/office/powerpoint/2010/main" val="1060708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FFBD-C061-D799-ADDE-1D9D5F1514A6}"/>
              </a:ext>
            </a:extLst>
          </p:cNvPr>
          <p:cNvSpPr>
            <a:spLocks noGrp="1"/>
          </p:cNvSpPr>
          <p:nvPr>
            <p:ph type="title"/>
          </p:nvPr>
        </p:nvSpPr>
        <p:spPr>
          <a:xfrm>
            <a:off x="3958771" y="-375104"/>
            <a:ext cx="10515600" cy="1325563"/>
          </a:xfrm>
        </p:spPr>
        <p:txBody>
          <a:bodyPr/>
          <a:lstStyle/>
          <a:p>
            <a:r>
              <a:rPr lang="en-GB"/>
              <a:t>Comprehensive model </a:t>
            </a:r>
          </a:p>
        </p:txBody>
      </p:sp>
      <p:pic>
        <p:nvPicPr>
          <p:cNvPr id="4" name="Content Placeholder 3" descr="A diagram of a health care model&#10;&#10;AI-generated content may be incorrect.">
            <a:extLst>
              <a:ext uri="{FF2B5EF4-FFF2-40B4-BE49-F238E27FC236}">
                <a16:creationId xmlns:a16="http://schemas.microsoft.com/office/drawing/2014/main" id="{1AC29B28-48A6-265A-88F6-2B565D2BD98F}"/>
              </a:ext>
            </a:extLst>
          </p:cNvPr>
          <p:cNvPicPr>
            <a:picLocks noGrp="1" noChangeAspect="1"/>
          </p:cNvPicPr>
          <p:nvPr>
            <p:ph idx="1"/>
          </p:nvPr>
        </p:nvPicPr>
        <p:blipFill>
          <a:blip r:embed="rId2"/>
          <a:stretch>
            <a:fillRect/>
          </a:stretch>
        </p:blipFill>
        <p:spPr>
          <a:xfrm>
            <a:off x="5791200" y="1695026"/>
            <a:ext cx="6096000" cy="3843279"/>
          </a:xfrm>
          <a:prstGeom prst="rect">
            <a:avLst/>
          </a:prstGeom>
        </p:spPr>
      </p:pic>
      <p:sp>
        <p:nvSpPr>
          <p:cNvPr id="3" name="TextBox 2">
            <a:extLst>
              <a:ext uri="{FF2B5EF4-FFF2-40B4-BE49-F238E27FC236}">
                <a16:creationId xmlns:a16="http://schemas.microsoft.com/office/drawing/2014/main" id="{78AE95B6-A048-CB73-FABB-5AA32684868C}"/>
              </a:ext>
            </a:extLst>
          </p:cNvPr>
          <p:cNvSpPr txBox="1"/>
          <p:nvPr/>
        </p:nvSpPr>
        <p:spPr>
          <a:xfrm>
            <a:off x="307787" y="953813"/>
            <a:ext cx="517441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Arial"/>
                <a:cs typeface="Arial"/>
              </a:rPr>
              <a:t>This approach promotes a patient centred care, multidisciplinary and holistic care, aimed to </a:t>
            </a:r>
            <a:r>
              <a:rPr lang="en-GB">
                <a:latin typeface="Arial"/>
                <a:cs typeface="Arial"/>
              </a:rPr>
              <a:t>reduce symptoms, prevents attacks and </a:t>
            </a:r>
            <a:r>
              <a:rPr lang="en-GB" dirty="0">
                <a:latin typeface="Arial"/>
                <a:cs typeface="Arial"/>
              </a:rPr>
              <a:t>maintains lung function (NHS England 2019)</a:t>
            </a:r>
            <a:endParaRPr lang="en-GB">
              <a:latin typeface="Arial"/>
              <a:cs typeface="Arial"/>
            </a:endParaRPr>
          </a:p>
          <a:p>
            <a:pPr marL="285750" indent="-285750">
              <a:lnSpc>
                <a:spcPct val="150000"/>
              </a:lnSpc>
              <a:buFont typeface="Arial"/>
              <a:buChar char="•"/>
            </a:pPr>
            <a:r>
              <a:rPr lang="en-GB">
                <a:latin typeface="Arial"/>
                <a:cs typeface="Arial"/>
              </a:rPr>
              <a:t>Promotes shared decisions </a:t>
            </a:r>
            <a:endParaRPr lang="en-GB" dirty="0">
              <a:latin typeface="Arial"/>
              <a:cs typeface="Arial"/>
            </a:endParaRPr>
          </a:p>
          <a:p>
            <a:pPr marL="285750" indent="-285750">
              <a:lnSpc>
                <a:spcPct val="150000"/>
              </a:lnSpc>
              <a:buFont typeface="Arial"/>
              <a:buChar char="•"/>
            </a:pPr>
            <a:r>
              <a:rPr lang="en-GB" dirty="0">
                <a:latin typeface="Arial"/>
                <a:cs typeface="Arial"/>
              </a:rPr>
              <a:t>Empowers </a:t>
            </a:r>
            <a:r>
              <a:rPr lang="en-GB">
                <a:latin typeface="Arial"/>
                <a:cs typeface="Arial"/>
              </a:rPr>
              <a:t>patient</a:t>
            </a:r>
            <a:r>
              <a:rPr lang="en-GB" dirty="0">
                <a:latin typeface="Arial"/>
                <a:cs typeface="Arial"/>
              </a:rPr>
              <a:t> to take control of the condition</a:t>
            </a:r>
          </a:p>
          <a:p>
            <a:pPr>
              <a:lnSpc>
                <a:spcPct val="150000"/>
              </a:lnSpc>
            </a:pPr>
            <a:r>
              <a:rPr lang="en-GB">
                <a:latin typeface="Arial"/>
                <a:cs typeface="Arial"/>
              </a:rPr>
              <a:t>Role of the GP</a:t>
            </a:r>
            <a:endParaRPr lang="en-GB" dirty="0">
              <a:latin typeface="Arial"/>
              <a:cs typeface="Arial"/>
            </a:endParaRPr>
          </a:p>
          <a:p>
            <a:pPr marL="285750" indent="-285750">
              <a:lnSpc>
                <a:spcPct val="150000"/>
              </a:lnSpc>
              <a:buFont typeface="Arial"/>
              <a:buChar char="•"/>
            </a:pPr>
            <a:r>
              <a:rPr lang="en-GB">
                <a:latin typeface="Arial"/>
                <a:cs typeface="Arial"/>
              </a:rPr>
              <a:t>Deliver person centred A</a:t>
            </a:r>
            <a:r>
              <a:rPr lang="en-GB" dirty="0">
                <a:latin typeface="Arial"/>
                <a:cs typeface="Arial"/>
              </a:rPr>
              <a:t>sthma care </a:t>
            </a:r>
          </a:p>
          <a:p>
            <a:pPr marL="285750" indent="-285750">
              <a:lnSpc>
                <a:spcPct val="150000"/>
              </a:lnSpc>
              <a:buFont typeface="Arial"/>
              <a:buChar char="•"/>
            </a:pPr>
            <a:r>
              <a:rPr lang="en-GB" dirty="0">
                <a:latin typeface="Arial"/>
                <a:cs typeface="Arial"/>
              </a:rPr>
              <a:t>Support self management </a:t>
            </a:r>
          </a:p>
          <a:p>
            <a:pPr marL="285750" indent="-285750">
              <a:lnSpc>
                <a:spcPct val="150000"/>
              </a:lnSpc>
              <a:buFont typeface="Arial"/>
              <a:buChar char="•"/>
            </a:pPr>
            <a:r>
              <a:rPr lang="en-GB" dirty="0">
                <a:latin typeface="Arial"/>
                <a:cs typeface="Arial"/>
              </a:rPr>
              <a:t>Monitor asthma control review treatment </a:t>
            </a:r>
            <a:r>
              <a:rPr lang="en-GB">
                <a:latin typeface="Arial"/>
                <a:cs typeface="Arial"/>
              </a:rPr>
              <a:t>regularly. </a:t>
            </a:r>
            <a:endParaRPr lang="en-GB" dirty="0">
              <a:latin typeface="Arial"/>
              <a:cs typeface="Arial"/>
            </a:endParaRPr>
          </a:p>
          <a:p>
            <a:endParaRPr lang="en-GB" dirty="0"/>
          </a:p>
          <a:p>
            <a:endParaRPr lang="en-GB" dirty="0"/>
          </a:p>
          <a:p>
            <a:pPr marL="285750" indent="-285750">
              <a:buFont typeface="Arial"/>
              <a:buChar char="•"/>
            </a:pPr>
            <a:endParaRPr lang="en-GB" dirty="0"/>
          </a:p>
        </p:txBody>
      </p:sp>
    </p:spTree>
    <p:extLst>
      <p:ext uri="{BB962C8B-B14F-4D97-AF65-F5344CB8AC3E}">
        <p14:creationId xmlns:p14="http://schemas.microsoft.com/office/powerpoint/2010/main" val="2733461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DCAD-BA1A-E348-8A54-70E8B1A5D8E6}"/>
              </a:ext>
            </a:extLst>
          </p:cNvPr>
          <p:cNvSpPr>
            <a:spLocks noGrp="1"/>
          </p:cNvSpPr>
          <p:nvPr>
            <p:ph type="title"/>
          </p:nvPr>
        </p:nvSpPr>
        <p:spPr>
          <a:xfrm>
            <a:off x="891807" y="-523461"/>
            <a:ext cx="11018520" cy="1434415"/>
          </a:xfrm>
        </p:spPr>
        <p:txBody>
          <a:bodyPr anchor="b">
            <a:normAutofit/>
          </a:bodyPr>
          <a:lstStyle/>
          <a:p>
            <a:r>
              <a:rPr lang="en-GB" sz="5400"/>
              <a:t>Treatment </a:t>
            </a:r>
          </a:p>
        </p:txBody>
      </p:sp>
      <p:sp>
        <p:nvSpPr>
          <p:cNvPr id="3" name="Content Placeholder 2">
            <a:extLst>
              <a:ext uri="{FF2B5EF4-FFF2-40B4-BE49-F238E27FC236}">
                <a16:creationId xmlns:a16="http://schemas.microsoft.com/office/drawing/2014/main" id="{EA815B5E-E55A-EC3F-AC73-837B3921FB68}"/>
              </a:ext>
            </a:extLst>
          </p:cNvPr>
          <p:cNvSpPr>
            <a:spLocks noGrp="1"/>
          </p:cNvSpPr>
          <p:nvPr>
            <p:ph idx="1"/>
          </p:nvPr>
        </p:nvSpPr>
        <p:spPr>
          <a:xfrm>
            <a:off x="224150" y="1236745"/>
            <a:ext cx="7061895" cy="5447228"/>
          </a:xfrm>
        </p:spPr>
        <p:txBody>
          <a:bodyPr vert="horz" lIns="91440" tIns="45720" rIns="91440" bIns="45720" rtlCol="0" anchor="t">
            <a:normAutofit/>
          </a:bodyPr>
          <a:lstStyle/>
          <a:p>
            <a:r>
              <a:rPr lang="en-GB" sz="1800">
                <a:highlight>
                  <a:srgbClr val="FFFFFF"/>
                </a:highlight>
                <a:latin typeface="Arial"/>
                <a:cs typeface="Arial"/>
              </a:rPr>
              <a:t>Asthma does not have a cure but is managed through treatment.</a:t>
            </a:r>
            <a:endParaRPr lang="en-GB" sz="1800">
              <a:latin typeface="Arial"/>
              <a:cs typeface="Arial"/>
            </a:endParaRPr>
          </a:p>
          <a:p>
            <a:r>
              <a:rPr lang="en-GB" sz="1800">
                <a:highlight>
                  <a:srgbClr val="FFFFFF"/>
                </a:highlight>
                <a:latin typeface="Arial"/>
                <a:cs typeface="Arial"/>
              </a:rPr>
              <a:t>According to (National Institute for Health and Care Excellence, 2023) Treatments include: </a:t>
            </a:r>
            <a:endParaRPr lang="en-GB" sz="1800">
              <a:latin typeface="Arial"/>
              <a:cs typeface="Arial"/>
            </a:endParaRPr>
          </a:p>
          <a:p>
            <a:pPr marL="0" indent="0">
              <a:buNone/>
            </a:pPr>
            <a:r>
              <a:rPr lang="en-GB" sz="1800" b="1">
                <a:highlight>
                  <a:srgbClr val="FFFFFF"/>
                </a:highlight>
                <a:latin typeface="Arial"/>
                <a:cs typeface="Arial"/>
              </a:rPr>
              <a:t>MEDICAL </a:t>
            </a:r>
            <a:endParaRPr lang="en-GB" sz="1800">
              <a:highlight>
                <a:srgbClr val="FFFFFF"/>
              </a:highlight>
              <a:latin typeface="Arial"/>
              <a:cs typeface="Arial"/>
            </a:endParaRPr>
          </a:p>
          <a:p>
            <a:r>
              <a:rPr lang="en-GB" sz="1800">
                <a:highlight>
                  <a:srgbClr val="FFFFFF"/>
                </a:highlight>
                <a:latin typeface="Arial"/>
                <a:cs typeface="Arial"/>
              </a:rPr>
              <a:t>Preventer Inhalers (Steroids): U</a:t>
            </a:r>
            <a:r>
              <a:rPr lang="en-GB" sz="1800" dirty="0">
                <a:highlight>
                  <a:srgbClr val="FFFFFF"/>
                </a:highlight>
                <a:latin typeface="Arial"/>
                <a:cs typeface="Arial"/>
              </a:rPr>
              <a:t>sed daily </a:t>
            </a:r>
            <a:endParaRPr lang="en-GB" sz="1800" dirty="0">
              <a:latin typeface="Arial"/>
              <a:cs typeface="Arial"/>
            </a:endParaRPr>
          </a:p>
          <a:p>
            <a:r>
              <a:rPr lang="en-GB" sz="1800">
                <a:highlight>
                  <a:srgbClr val="FFFFFF"/>
                </a:highlight>
                <a:latin typeface="Arial"/>
                <a:cs typeface="Arial"/>
              </a:rPr>
              <a:t>Reliever (Rescue) Inhalers- A fast reliever when symptoms arise. </a:t>
            </a:r>
            <a:endParaRPr lang="en-GB" sz="1800">
              <a:latin typeface="Arial"/>
              <a:cs typeface="Arial"/>
            </a:endParaRPr>
          </a:p>
          <a:p>
            <a:r>
              <a:rPr lang="en-GB" sz="1800">
                <a:highlight>
                  <a:srgbClr val="FFFFFF"/>
                </a:highlight>
                <a:latin typeface="Arial"/>
                <a:cs typeface="Arial"/>
              </a:rPr>
              <a:t>Leukotriene Modifiers: O</a:t>
            </a:r>
            <a:r>
              <a:rPr lang="en-GB" sz="1800" dirty="0">
                <a:highlight>
                  <a:srgbClr val="FFFFFF"/>
                </a:highlight>
                <a:latin typeface="Arial"/>
                <a:cs typeface="Arial"/>
              </a:rPr>
              <a:t>ral medication to prevent airway swelling and treat seasonal allergies</a:t>
            </a:r>
            <a:endParaRPr lang="en-GB" sz="1800" dirty="0">
              <a:latin typeface="Arial"/>
              <a:cs typeface="Arial"/>
            </a:endParaRPr>
          </a:p>
          <a:p>
            <a:pPr marL="0" indent="0">
              <a:buNone/>
            </a:pPr>
            <a:endParaRPr lang="en-GB" sz="1800" b="1" dirty="0">
              <a:highlight>
                <a:srgbClr val="FFFFFF"/>
              </a:highlight>
              <a:latin typeface="Arial"/>
              <a:cs typeface="Arial"/>
            </a:endParaRPr>
          </a:p>
          <a:p>
            <a:pPr marL="0" indent="0">
              <a:buNone/>
            </a:pPr>
            <a:endParaRPr lang="en-GB" sz="1200" dirty="0">
              <a:highlight>
                <a:srgbClr val="FFFFFF"/>
              </a:highlight>
              <a:latin typeface="Arial"/>
              <a:cs typeface="Arial"/>
            </a:endParaRPr>
          </a:p>
          <a:p>
            <a:endParaRPr lang="en-GB" sz="1200"/>
          </a:p>
        </p:txBody>
      </p:sp>
      <p:pic>
        <p:nvPicPr>
          <p:cNvPr id="4" name="Picture 3" descr="A close-up of an asthma inhaler&#10;&#10;AI-generated content may be incorrect.">
            <a:extLst>
              <a:ext uri="{FF2B5EF4-FFF2-40B4-BE49-F238E27FC236}">
                <a16:creationId xmlns:a16="http://schemas.microsoft.com/office/drawing/2014/main" id="{CD8E1363-E70B-8586-7D53-F5353803D096}"/>
              </a:ext>
            </a:extLst>
          </p:cNvPr>
          <p:cNvPicPr>
            <a:picLocks noChangeAspect="1"/>
          </p:cNvPicPr>
          <p:nvPr/>
        </p:nvPicPr>
        <p:blipFill>
          <a:blip r:embed="rId2"/>
          <a:srcRect l="7006" r="17472" b="-2"/>
          <a:stretch>
            <a:fillRect/>
          </a:stretch>
        </p:blipFill>
        <p:spPr>
          <a:xfrm>
            <a:off x="7762744" y="475633"/>
            <a:ext cx="3941064" cy="4096512"/>
          </a:xfrm>
          <a:prstGeom prst="rect">
            <a:avLst/>
          </a:prstGeom>
        </p:spPr>
      </p:pic>
    </p:spTree>
    <p:extLst>
      <p:ext uri="{BB962C8B-B14F-4D97-AF65-F5344CB8AC3E}">
        <p14:creationId xmlns:p14="http://schemas.microsoft.com/office/powerpoint/2010/main" val="1235096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BB87-DFB9-BF00-3A47-CA1937B58187}"/>
              </a:ext>
            </a:extLst>
          </p:cNvPr>
          <p:cNvSpPr>
            <a:spLocks noGrp="1"/>
          </p:cNvSpPr>
          <p:nvPr>
            <p:ph type="title"/>
          </p:nvPr>
        </p:nvSpPr>
        <p:spPr>
          <a:xfrm>
            <a:off x="362422" y="-506549"/>
            <a:ext cx="4818888" cy="1481328"/>
          </a:xfrm>
        </p:spPr>
        <p:txBody>
          <a:bodyPr anchor="b">
            <a:normAutofit/>
          </a:bodyPr>
          <a:lstStyle/>
          <a:p>
            <a:r>
              <a:rPr lang="en-GB" sz="5400"/>
              <a:t>Treatment</a:t>
            </a:r>
          </a:p>
        </p:txBody>
      </p:sp>
      <p:sp>
        <p:nvSpPr>
          <p:cNvPr id="3" name="Content Placeholder 2">
            <a:extLst>
              <a:ext uri="{FF2B5EF4-FFF2-40B4-BE49-F238E27FC236}">
                <a16:creationId xmlns:a16="http://schemas.microsoft.com/office/drawing/2014/main" id="{873DAC95-CDBA-56FA-B19A-8BB89A51551C}"/>
              </a:ext>
            </a:extLst>
          </p:cNvPr>
          <p:cNvSpPr>
            <a:spLocks noGrp="1"/>
          </p:cNvSpPr>
          <p:nvPr>
            <p:ph idx="1"/>
          </p:nvPr>
        </p:nvSpPr>
        <p:spPr>
          <a:xfrm>
            <a:off x="362422" y="1006277"/>
            <a:ext cx="5718773" cy="5202499"/>
          </a:xfrm>
        </p:spPr>
        <p:txBody>
          <a:bodyPr vert="horz" lIns="91440" tIns="45720" rIns="91440" bIns="45720" rtlCol="0" anchor="t">
            <a:normAutofit/>
          </a:bodyPr>
          <a:lstStyle/>
          <a:p>
            <a:pPr marL="0" indent="0">
              <a:buNone/>
            </a:pPr>
            <a:r>
              <a:rPr lang="en-GB" sz="1800" b="1" dirty="0">
                <a:highlight>
                  <a:srgbClr val="FFFFFF"/>
                </a:highlight>
                <a:latin typeface="Arial"/>
                <a:cs typeface="Arial"/>
              </a:rPr>
              <a:t>NON Medical </a:t>
            </a:r>
          </a:p>
          <a:p>
            <a:r>
              <a:rPr lang="en-GB" sz="1800">
                <a:highlight>
                  <a:srgbClr val="FFFFFF"/>
                </a:highlight>
                <a:latin typeface="Arial"/>
                <a:cs typeface="Arial"/>
              </a:rPr>
              <a:t>Complementary</a:t>
            </a:r>
            <a:r>
              <a:rPr lang="en-GB" sz="1800" dirty="0">
                <a:highlight>
                  <a:srgbClr val="FFFFFF"/>
                </a:highlight>
                <a:latin typeface="Arial"/>
                <a:cs typeface="Arial"/>
              </a:rPr>
              <a:t> therapies to help control symptoms, improve lung capacity, and reduce stress.</a:t>
            </a:r>
            <a:endParaRPr lang="en-GB" sz="1800" dirty="0">
              <a:latin typeface="Arial"/>
              <a:cs typeface="Arial"/>
            </a:endParaRPr>
          </a:p>
          <a:p>
            <a:r>
              <a:rPr lang="en-GB" sz="1800">
                <a:highlight>
                  <a:srgbClr val="FFFFFF"/>
                </a:highlight>
                <a:latin typeface="Arial"/>
                <a:cs typeface="Arial"/>
              </a:rPr>
              <a:t>Smoking cessation support.</a:t>
            </a:r>
            <a:endParaRPr lang="en-GB" sz="1800">
              <a:latin typeface="Arial"/>
              <a:cs typeface="Arial"/>
            </a:endParaRPr>
          </a:p>
          <a:p>
            <a:r>
              <a:rPr lang="en-GB" sz="1800">
                <a:highlight>
                  <a:srgbClr val="FFFFFF"/>
                </a:highlight>
                <a:latin typeface="Arial"/>
                <a:cs typeface="Arial"/>
              </a:rPr>
              <a:t>Trigger avoidance.</a:t>
            </a:r>
            <a:endParaRPr lang="en-GB" sz="1800">
              <a:latin typeface="Arial"/>
              <a:cs typeface="Arial"/>
            </a:endParaRPr>
          </a:p>
          <a:p>
            <a:r>
              <a:rPr lang="en-GB" sz="1800">
                <a:highlight>
                  <a:srgbClr val="FFFFFF"/>
                </a:highlight>
                <a:latin typeface="Arial"/>
                <a:cs typeface="Arial"/>
              </a:rPr>
              <a:t>Educational programs </a:t>
            </a:r>
            <a:endParaRPr lang="en-GB" sz="1800">
              <a:latin typeface="Arial"/>
              <a:cs typeface="Arial"/>
            </a:endParaRPr>
          </a:p>
          <a:p>
            <a:r>
              <a:rPr lang="en-GB" sz="1800">
                <a:highlight>
                  <a:srgbClr val="FFFFFF"/>
                </a:highlight>
                <a:latin typeface="Arial"/>
                <a:cs typeface="Arial"/>
              </a:rPr>
              <a:t>Correct inhaler technique.</a:t>
            </a:r>
            <a:endParaRPr lang="en-GB" sz="1800">
              <a:latin typeface="Arial"/>
              <a:cs typeface="Arial"/>
            </a:endParaRPr>
          </a:p>
          <a:p>
            <a:r>
              <a:rPr lang="en-GB" sz="1800">
                <a:highlight>
                  <a:srgbClr val="FFFFFF"/>
                </a:highlight>
                <a:latin typeface="Arial"/>
                <a:cs typeface="Arial"/>
              </a:rPr>
              <a:t>Personalised asthma action plans NHS (2021).</a:t>
            </a:r>
            <a:endParaRPr lang="en-GB" sz="1800">
              <a:latin typeface="Arial"/>
              <a:cs typeface="Arial"/>
            </a:endParaRPr>
          </a:p>
          <a:p>
            <a:pPr marL="0" indent="0">
              <a:buNone/>
            </a:pPr>
            <a:r>
              <a:rPr lang="en-GB" sz="1800" b="1">
                <a:latin typeface="Arial"/>
                <a:cs typeface="Arial"/>
              </a:rPr>
              <a:t>Role GP</a:t>
            </a:r>
          </a:p>
          <a:p>
            <a:r>
              <a:rPr lang="en-GB" sz="1800">
                <a:highlight>
                  <a:srgbClr val="FFFFFF"/>
                </a:highlight>
                <a:latin typeface="Arial"/>
                <a:cs typeface="Arial"/>
              </a:rPr>
              <a:t>Is to prescribe medication/ treatment </a:t>
            </a:r>
            <a:endParaRPr lang="en-GB" sz="1800">
              <a:latin typeface="Arial"/>
              <a:cs typeface="Arial"/>
            </a:endParaRPr>
          </a:p>
          <a:p>
            <a:r>
              <a:rPr lang="en-GB" sz="1800">
                <a:highlight>
                  <a:srgbClr val="FFFFFF"/>
                </a:highlight>
                <a:latin typeface="Arial"/>
                <a:cs typeface="Arial"/>
              </a:rPr>
              <a:t>Review treatment effectiveness.</a:t>
            </a:r>
            <a:endParaRPr lang="en-GB" sz="1800">
              <a:latin typeface="Arial"/>
              <a:cs typeface="Arial"/>
            </a:endParaRPr>
          </a:p>
          <a:p>
            <a:r>
              <a:rPr lang="en-GB" sz="1800">
                <a:highlight>
                  <a:srgbClr val="FFFFFF"/>
                </a:highlight>
                <a:latin typeface="Arial"/>
                <a:cs typeface="Arial"/>
              </a:rPr>
              <a:t>Monitor adherence and inhaler technique.</a:t>
            </a:r>
            <a:endParaRPr lang="en-GB" sz="1800">
              <a:latin typeface="Arial"/>
              <a:cs typeface="Arial"/>
            </a:endParaRPr>
          </a:p>
          <a:p>
            <a:r>
              <a:rPr lang="en-GB" sz="1800">
                <a:highlight>
                  <a:srgbClr val="FFFFFF"/>
                </a:highlight>
                <a:latin typeface="Arial"/>
                <a:cs typeface="Arial"/>
              </a:rPr>
              <a:t>Refer severe asthma to specialist services NHS (2021).</a:t>
            </a:r>
            <a:endParaRPr lang="en-GB" sz="1800">
              <a:latin typeface="Arial"/>
              <a:cs typeface="Arial"/>
            </a:endParaRPr>
          </a:p>
          <a:p>
            <a:endParaRPr lang="en-GB" sz="1800" dirty="0">
              <a:latin typeface="Arial"/>
              <a:cs typeface="Arial"/>
            </a:endParaRPr>
          </a:p>
          <a:p>
            <a:endParaRPr lang="en-GB" sz="1000"/>
          </a:p>
        </p:txBody>
      </p:sp>
      <p:pic>
        <p:nvPicPr>
          <p:cNvPr id="4" name="Picture 3" descr="A scale and a measuring tape&#10;&#10;AI-generated content may be incorrect.">
            <a:extLst>
              <a:ext uri="{FF2B5EF4-FFF2-40B4-BE49-F238E27FC236}">
                <a16:creationId xmlns:a16="http://schemas.microsoft.com/office/drawing/2014/main" id="{3381C311-CCF2-3FD5-722B-6D3A65D9F5B9}"/>
              </a:ext>
            </a:extLst>
          </p:cNvPr>
          <p:cNvPicPr>
            <a:picLocks noChangeAspect="1"/>
          </p:cNvPicPr>
          <p:nvPr/>
        </p:nvPicPr>
        <p:blipFill>
          <a:blip r:embed="rId2"/>
          <a:stretch>
            <a:fillRect/>
          </a:stretch>
        </p:blipFill>
        <p:spPr>
          <a:xfrm>
            <a:off x="7710134" y="731979"/>
            <a:ext cx="3847882" cy="4109528"/>
          </a:xfrm>
          <a:prstGeom prst="rect">
            <a:avLst/>
          </a:prstGeom>
        </p:spPr>
      </p:pic>
    </p:spTree>
    <p:extLst>
      <p:ext uri="{BB962C8B-B14F-4D97-AF65-F5344CB8AC3E}">
        <p14:creationId xmlns:p14="http://schemas.microsoft.com/office/powerpoint/2010/main" val="2737359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AA063-A734-8278-D0CA-CAA63CE8BCB0}"/>
              </a:ext>
            </a:extLst>
          </p:cNvPr>
          <p:cNvSpPr>
            <a:spLocks noGrp="1"/>
          </p:cNvSpPr>
          <p:nvPr>
            <p:ph type="title"/>
          </p:nvPr>
        </p:nvSpPr>
        <p:spPr>
          <a:xfrm>
            <a:off x="3686193" y="-934720"/>
            <a:ext cx="4818888" cy="1481328"/>
          </a:xfrm>
        </p:spPr>
        <p:txBody>
          <a:bodyPr anchor="b">
            <a:normAutofit/>
          </a:bodyPr>
          <a:lstStyle/>
          <a:p>
            <a:r>
              <a:rPr lang="en-GB" sz="4000"/>
              <a:t>Comorbi</a:t>
            </a:r>
            <a:r>
              <a:rPr lang="en-GB" sz="4000" dirty="0"/>
              <a:t>dities </a:t>
            </a:r>
          </a:p>
        </p:txBody>
      </p:sp>
      <p:sp>
        <p:nvSpPr>
          <p:cNvPr id="22" name="Content Placeholder 2">
            <a:extLst>
              <a:ext uri="{FF2B5EF4-FFF2-40B4-BE49-F238E27FC236}">
                <a16:creationId xmlns:a16="http://schemas.microsoft.com/office/drawing/2014/main" id="{BA138F1E-EBF9-C9A4-A368-4D73F49BD1B7}"/>
              </a:ext>
            </a:extLst>
          </p:cNvPr>
          <p:cNvSpPr>
            <a:spLocks noGrp="1"/>
          </p:cNvSpPr>
          <p:nvPr>
            <p:ph idx="1"/>
          </p:nvPr>
        </p:nvSpPr>
        <p:spPr>
          <a:xfrm>
            <a:off x="638193" y="382161"/>
            <a:ext cx="4818888" cy="4904956"/>
          </a:xfrm>
        </p:spPr>
        <p:txBody>
          <a:bodyPr vert="horz" lIns="91440" tIns="45720" rIns="91440" bIns="45720" rtlCol="0" anchor="t">
            <a:noAutofit/>
          </a:bodyPr>
          <a:lstStyle/>
          <a:p>
            <a:pPr>
              <a:lnSpc>
                <a:spcPct val="150000"/>
              </a:lnSpc>
            </a:pPr>
            <a:r>
              <a:rPr lang="en-GB" sz="1700">
                <a:highlight>
                  <a:srgbClr val="FFFFFF"/>
                </a:highlight>
                <a:latin typeface="Arial"/>
                <a:cs typeface="Arial"/>
              </a:rPr>
              <a:t>Asthma is influenced by several comorbid conditions which can worsen symptoms, reduce control, and increase risk. </a:t>
            </a:r>
            <a:endParaRPr lang="en-GB" sz="1700">
              <a:latin typeface="Arial"/>
              <a:cs typeface="Arial"/>
            </a:endParaRPr>
          </a:p>
          <a:p>
            <a:pPr marL="0" indent="0">
              <a:lnSpc>
                <a:spcPct val="150000"/>
              </a:lnSpc>
              <a:buNone/>
            </a:pPr>
            <a:r>
              <a:rPr lang="en-GB" sz="1700" b="1">
                <a:highlight>
                  <a:srgbClr val="FFFFFF"/>
                </a:highlight>
                <a:latin typeface="Arial"/>
                <a:cs typeface="Arial"/>
              </a:rPr>
              <a:t>Respiratory comorbidities</a:t>
            </a:r>
            <a:endParaRPr lang="en-GB" sz="1700">
              <a:latin typeface="Arial"/>
              <a:cs typeface="Arial"/>
            </a:endParaRPr>
          </a:p>
          <a:p>
            <a:pPr>
              <a:lnSpc>
                <a:spcPct val="150000"/>
              </a:lnSpc>
            </a:pPr>
            <a:r>
              <a:rPr lang="en-GB" sz="1700">
                <a:highlight>
                  <a:srgbClr val="FFFFFF"/>
                </a:highlight>
                <a:latin typeface="Arial"/>
                <a:cs typeface="Arial"/>
              </a:rPr>
              <a:t>Chronic rhinosinusitis</a:t>
            </a:r>
            <a:endParaRPr lang="en-GB" sz="1700">
              <a:latin typeface="Arial"/>
              <a:cs typeface="Arial"/>
            </a:endParaRPr>
          </a:p>
          <a:p>
            <a:pPr>
              <a:lnSpc>
                <a:spcPct val="150000"/>
              </a:lnSpc>
            </a:pPr>
            <a:r>
              <a:rPr lang="en-GB" sz="1700">
                <a:highlight>
                  <a:srgbClr val="FFFFFF"/>
                </a:highlight>
                <a:latin typeface="Arial"/>
                <a:cs typeface="Arial"/>
              </a:rPr>
              <a:t>Allergic rhinitis</a:t>
            </a:r>
            <a:endParaRPr lang="en-GB" sz="1700">
              <a:latin typeface="Arial"/>
              <a:cs typeface="Arial"/>
            </a:endParaRPr>
          </a:p>
          <a:p>
            <a:pPr>
              <a:lnSpc>
                <a:spcPct val="150000"/>
              </a:lnSpc>
            </a:pPr>
            <a:r>
              <a:rPr lang="en-GB" sz="1700">
                <a:highlight>
                  <a:srgbClr val="FFFFFF"/>
                </a:highlight>
                <a:latin typeface="Arial"/>
                <a:cs typeface="Arial"/>
              </a:rPr>
              <a:t>Chronic obstructive pulmonary disease </a:t>
            </a:r>
            <a:endParaRPr lang="en-GB" sz="1700">
              <a:latin typeface="Arial"/>
              <a:cs typeface="Arial"/>
            </a:endParaRPr>
          </a:p>
          <a:p>
            <a:pPr>
              <a:lnSpc>
                <a:spcPct val="150000"/>
              </a:lnSpc>
            </a:pPr>
            <a:r>
              <a:rPr lang="en-GB" sz="1700">
                <a:highlight>
                  <a:srgbClr val="FFFFFF"/>
                </a:highlight>
                <a:latin typeface="Arial"/>
                <a:cs typeface="Arial"/>
              </a:rPr>
              <a:t>Obstructive sleep apnoea</a:t>
            </a:r>
            <a:endParaRPr lang="en-GB" sz="1700">
              <a:latin typeface="Arial"/>
              <a:cs typeface="Arial"/>
            </a:endParaRPr>
          </a:p>
          <a:p>
            <a:pPr marL="0" indent="0">
              <a:lnSpc>
                <a:spcPct val="150000"/>
              </a:lnSpc>
              <a:buNone/>
            </a:pPr>
            <a:r>
              <a:rPr lang="en-GB" sz="1700" b="1">
                <a:highlight>
                  <a:srgbClr val="FFFFFF"/>
                </a:highlight>
                <a:latin typeface="Arial"/>
                <a:cs typeface="Arial"/>
              </a:rPr>
              <a:t>Allergic / atopic conditions</a:t>
            </a:r>
            <a:endParaRPr lang="en-GB" sz="1700">
              <a:latin typeface="Arial"/>
              <a:cs typeface="Arial"/>
            </a:endParaRPr>
          </a:p>
          <a:p>
            <a:pPr>
              <a:lnSpc>
                <a:spcPct val="150000"/>
              </a:lnSpc>
            </a:pPr>
            <a:r>
              <a:rPr lang="en-GB" sz="1700">
                <a:highlight>
                  <a:srgbClr val="FFFFFF"/>
                </a:highlight>
                <a:latin typeface="Arial"/>
                <a:cs typeface="Arial"/>
              </a:rPr>
              <a:t>Atopic dermatitis (eczema)</a:t>
            </a:r>
            <a:endParaRPr lang="en-GB" sz="1700">
              <a:latin typeface="Arial"/>
              <a:cs typeface="Arial"/>
            </a:endParaRPr>
          </a:p>
          <a:p>
            <a:pPr>
              <a:lnSpc>
                <a:spcPct val="150000"/>
              </a:lnSpc>
            </a:pPr>
            <a:r>
              <a:rPr lang="en-GB" sz="1700">
                <a:highlight>
                  <a:srgbClr val="FFFFFF"/>
                </a:highlight>
                <a:latin typeface="Arial"/>
                <a:cs typeface="Arial"/>
              </a:rPr>
              <a:t>Food allergies</a:t>
            </a:r>
            <a:endParaRPr lang="en-GB" sz="1700">
              <a:latin typeface="Arial"/>
              <a:cs typeface="Arial"/>
            </a:endParaRPr>
          </a:p>
          <a:p>
            <a:pPr>
              <a:lnSpc>
                <a:spcPct val="150000"/>
              </a:lnSpc>
            </a:pPr>
            <a:r>
              <a:rPr lang="en-GB" sz="1700">
                <a:highlight>
                  <a:srgbClr val="FFFFFF"/>
                </a:highlight>
                <a:latin typeface="Arial"/>
                <a:cs typeface="Arial"/>
              </a:rPr>
              <a:t>Drug allergies</a:t>
            </a:r>
            <a:endParaRPr lang="en-GB" sz="1700">
              <a:latin typeface="Arial"/>
              <a:cs typeface="Arial"/>
            </a:endParaRPr>
          </a:p>
          <a:p>
            <a:pPr marL="0" indent="0">
              <a:lnSpc>
                <a:spcPct val="150000"/>
              </a:lnSpc>
              <a:buNone/>
            </a:pPr>
            <a:r>
              <a:rPr lang="en-GB" sz="1700">
                <a:highlight>
                  <a:srgbClr val="FFFFFF"/>
                </a:highlight>
                <a:latin typeface="Arial"/>
                <a:cs typeface="Arial"/>
              </a:rPr>
              <a:t>(Aditya Sri Listyoko et al., 2024)</a:t>
            </a:r>
            <a:endParaRPr lang="en-GB" sz="1700">
              <a:latin typeface="Arial"/>
              <a:cs typeface="Arial"/>
            </a:endParaRPr>
          </a:p>
          <a:p>
            <a:pPr marL="0" indent="0">
              <a:lnSpc>
                <a:spcPct val="150000"/>
              </a:lnSpc>
              <a:buNone/>
            </a:pPr>
            <a:endParaRPr lang="en-GB" sz="1200"/>
          </a:p>
          <a:p>
            <a:pPr marL="0" indent="0">
              <a:lnSpc>
                <a:spcPct val="150000"/>
              </a:lnSpc>
              <a:buNone/>
            </a:pPr>
            <a:endParaRPr lang="en-GB" sz="1200"/>
          </a:p>
        </p:txBody>
      </p:sp>
      <p:pic>
        <p:nvPicPr>
          <p:cNvPr id="4" name="Picture 3" descr="A diagram of a lung with icons around it&#10;&#10;AI-generated content may be incorrect.">
            <a:extLst>
              <a:ext uri="{FF2B5EF4-FFF2-40B4-BE49-F238E27FC236}">
                <a16:creationId xmlns:a16="http://schemas.microsoft.com/office/drawing/2014/main" id="{23CA3B30-FF65-4E7B-0D4A-6D8DDFB57CE1}"/>
              </a:ext>
            </a:extLst>
          </p:cNvPr>
          <p:cNvPicPr>
            <a:picLocks noChangeAspect="1"/>
          </p:cNvPicPr>
          <p:nvPr/>
        </p:nvPicPr>
        <p:blipFill>
          <a:blip r:embed="rId2"/>
          <a:stretch>
            <a:fillRect/>
          </a:stretch>
        </p:blipFill>
        <p:spPr>
          <a:xfrm>
            <a:off x="6578575" y="640080"/>
            <a:ext cx="4499913" cy="5577840"/>
          </a:xfrm>
          <a:prstGeom prst="rect">
            <a:avLst/>
          </a:prstGeom>
        </p:spPr>
      </p:pic>
      <p:sp>
        <p:nvSpPr>
          <p:cNvPr id="26" name="TextBox 25">
            <a:extLst>
              <a:ext uri="{FF2B5EF4-FFF2-40B4-BE49-F238E27FC236}">
                <a16:creationId xmlns:a16="http://schemas.microsoft.com/office/drawing/2014/main" id="{7CB65BBE-48B8-0CBF-E501-D52118097519}"/>
              </a:ext>
            </a:extLst>
          </p:cNvPr>
          <p:cNvSpPr txBox="1"/>
          <p:nvPr/>
        </p:nvSpPr>
        <p:spPr>
          <a:xfrm>
            <a:off x="8595534" y="6317726"/>
            <a:ext cx="231015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Times New Roman"/>
                <a:cs typeface="Times New Roman"/>
              </a:rPr>
              <a:t>(Rochester.edu, 2025)</a:t>
            </a:r>
            <a:endParaRPr lang="en-US"/>
          </a:p>
        </p:txBody>
      </p:sp>
    </p:spTree>
    <p:extLst>
      <p:ext uri="{BB962C8B-B14F-4D97-AF65-F5344CB8AC3E}">
        <p14:creationId xmlns:p14="http://schemas.microsoft.com/office/powerpoint/2010/main" val="2401041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7477-EB97-99BC-57E7-3261EE22FAE1}"/>
              </a:ext>
            </a:extLst>
          </p:cNvPr>
          <p:cNvSpPr>
            <a:spLocks noGrp="1"/>
          </p:cNvSpPr>
          <p:nvPr>
            <p:ph type="title"/>
          </p:nvPr>
        </p:nvSpPr>
        <p:spPr>
          <a:xfrm>
            <a:off x="391064" y="-392832"/>
            <a:ext cx="11018520" cy="1434415"/>
          </a:xfrm>
        </p:spPr>
        <p:txBody>
          <a:bodyPr anchor="b">
            <a:normAutofit/>
          </a:bodyPr>
          <a:lstStyle/>
          <a:p>
            <a:r>
              <a:rPr lang="en-GB" sz="5400"/>
              <a:t>Comorbidities</a:t>
            </a:r>
          </a:p>
        </p:txBody>
      </p:sp>
      <p:sp>
        <p:nvSpPr>
          <p:cNvPr id="3" name="Content Placeholder 2">
            <a:extLst>
              <a:ext uri="{FF2B5EF4-FFF2-40B4-BE49-F238E27FC236}">
                <a16:creationId xmlns:a16="http://schemas.microsoft.com/office/drawing/2014/main" id="{5524DC01-8838-A767-5F7F-6A73D3908612}"/>
              </a:ext>
            </a:extLst>
          </p:cNvPr>
          <p:cNvSpPr>
            <a:spLocks noGrp="1"/>
          </p:cNvSpPr>
          <p:nvPr>
            <p:ph idx="1"/>
          </p:nvPr>
        </p:nvSpPr>
        <p:spPr>
          <a:xfrm>
            <a:off x="572493" y="1185945"/>
            <a:ext cx="6713552" cy="5004543"/>
          </a:xfrm>
        </p:spPr>
        <p:txBody>
          <a:bodyPr vert="horz" lIns="91440" tIns="45720" rIns="91440" bIns="45720" rtlCol="0" anchor="t">
            <a:normAutofit/>
          </a:bodyPr>
          <a:lstStyle/>
          <a:p>
            <a:pPr marL="0" indent="0">
              <a:buNone/>
            </a:pPr>
            <a:r>
              <a:rPr lang="en-GB" sz="1900" b="1">
                <a:highlight>
                  <a:srgbClr val="FFFFFF"/>
                </a:highlight>
                <a:latin typeface="Arial"/>
                <a:cs typeface="Arial"/>
              </a:rPr>
              <a:t>Systemic / metabolic conditions</a:t>
            </a:r>
            <a:endParaRPr lang="en-GB" sz="1900">
              <a:latin typeface="Arial"/>
              <a:cs typeface="Arial"/>
            </a:endParaRPr>
          </a:p>
          <a:p>
            <a:r>
              <a:rPr lang="en-GB" sz="1900">
                <a:highlight>
                  <a:srgbClr val="FFFFFF"/>
                </a:highlight>
                <a:latin typeface="Arial"/>
                <a:cs typeface="Arial"/>
              </a:rPr>
              <a:t>Obesity (linked to more severe, difficult-to-control asthma)</a:t>
            </a:r>
            <a:endParaRPr lang="en-GB" sz="1900">
              <a:latin typeface="Arial"/>
              <a:cs typeface="Arial"/>
            </a:endParaRPr>
          </a:p>
          <a:p>
            <a:r>
              <a:rPr lang="en-GB" sz="1900">
                <a:highlight>
                  <a:srgbClr val="FFFFFF"/>
                </a:highlight>
                <a:latin typeface="Arial"/>
                <a:cs typeface="Arial"/>
              </a:rPr>
              <a:t>Gastro-oesophageal reflux disease</a:t>
            </a:r>
            <a:endParaRPr lang="en-GB" sz="1900">
              <a:latin typeface="Arial"/>
              <a:cs typeface="Arial"/>
            </a:endParaRPr>
          </a:p>
          <a:p>
            <a:pPr marL="0" indent="0">
              <a:buNone/>
            </a:pPr>
            <a:r>
              <a:rPr lang="en-GB" sz="1900" b="1">
                <a:highlight>
                  <a:srgbClr val="FFFFFF"/>
                </a:highlight>
                <a:latin typeface="Arial"/>
                <a:cs typeface="Arial"/>
              </a:rPr>
              <a:t>Psychological comorbidities</a:t>
            </a:r>
            <a:endParaRPr lang="en-GB" sz="1900">
              <a:latin typeface="Arial"/>
              <a:cs typeface="Arial"/>
            </a:endParaRPr>
          </a:p>
          <a:p>
            <a:r>
              <a:rPr lang="en-GB" sz="1900">
                <a:highlight>
                  <a:srgbClr val="FFFFFF"/>
                </a:highlight>
                <a:latin typeface="Arial"/>
                <a:cs typeface="Arial"/>
              </a:rPr>
              <a:t>Anxiety disorders</a:t>
            </a:r>
            <a:endParaRPr lang="en-GB" sz="1900">
              <a:latin typeface="Arial"/>
              <a:cs typeface="Arial"/>
            </a:endParaRPr>
          </a:p>
          <a:p>
            <a:r>
              <a:rPr lang="en-GB" sz="1900">
                <a:highlight>
                  <a:srgbClr val="FFFFFF"/>
                </a:highlight>
                <a:latin typeface="Arial"/>
                <a:cs typeface="Arial"/>
              </a:rPr>
              <a:t>Depression</a:t>
            </a:r>
            <a:endParaRPr lang="en-GB" sz="1900">
              <a:latin typeface="Arial"/>
              <a:cs typeface="Arial"/>
            </a:endParaRPr>
          </a:p>
          <a:p>
            <a:r>
              <a:rPr lang="en-GB" sz="1900">
                <a:highlight>
                  <a:srgbClr val="FFFFFF"/>
                </a:highlight>
                <a:latin typeface="Arial"/>
                <a:cs typeface="Arial"/>
              </a:rPr>
              <a:t>Stress-related disorders (Aditya Sri Listyoko et al., 2024)</a:t>
            </a:r>
            <a:endParaRPr lang="en-GB" sz="1900">
              <a:latin typeface="Arial"/>
              <a:cs typeface="Arial"/>
            </a:endParaRPr>
          </a:p>
          <a:p>
            <a:pPr>
              <a:buNone/>
            </a:pPr>
            <a:r>
              <a:rPr lang="en-GB" sz="1900" b="1">
                <a:highlight>
                  <a:srgbClr val="FFFFFF"/>
                </a:highlight>
                <a:latin typeface="Aptos"/>
                <a:cs typeface="Arial"/>
              </a:rPr>
              <a:t>Role of GP is to</a:t>
            </a:r>
            <a:endParaRPr lang="en-GB" sz="1900" b="1"/>
          </a:p>
          <a:p>
            <a:r>
              <a:rPr lang="en-GB" sz="1900" dirty="0">
                <a:highlight>
                  <a:srgbClr val="FFFFFF"/>
                </a:highlight>
                <a:latin typeface="Aptos"/>
                <a:cs typeface="Arial"/>
              </a:rPr>
              <a:t>identify and control </a:t>
            </a:r>
            <a:r>
              <a:rPr lang="en-GB" sz="1900">
                <a:highlight>
                  <a:srgbClr val="FFFFFF"/>
                </a:highlight>
                <a:latin typeface="Aptos"/>
                <a:cs typeface="Arial"/>
              </a:rPr>
              <a:t>comorbidities</a:t>
            </a:r>
            <a:endParaRPr lang="en-GB" sz="1900" dirty="0">
              <a:highlight>
                <a:srgbClr val="FFFFFF"/>
              </a:highlight>
              <a:cs typeface="Arial"/>
            </a:endParaRPr>
          </a:p>
          <a:p>
            <a:r>
              <a:rPr lang="en-GB" sz="1900" dirty="0" err="1">
                <a:highlight>
                  <a:srgbClr val="FFFFFF"/>
                </a:highlight>
                <a:latin typeface="Aptos"/>
                <a:cs typeface="Arial"/>
              </a:rPr>
              <a:t>lmprove</a:t>
            </a:r>
            <a:r>
              <a:rPr lang="en-GB" sz="1900" dirty="0">
                <a:highlight>
                  <a:srgbClr val="FFFFFF"/>
                </a:highlight>
                <a:latin typeface="Aptos"/>
                <a:cs typeface="Arial"/>
              </a:rPr>
              <a:t> Asthma management  by reducing the factors associated with the condition</a:t>
            </a:r>
            <a:endParaRPr lang="en-GB" sz="1900" dirty="0" err="1">
              <a:highlight>
                <a:srgbClr val="FFFFFF"/>
              </a:highlight>
              <a:cs typeface="Arial"/>
            </a:endParaRPr>
          </a:p>
          <a:p>
            <a:pPr marL="0" indent="0">
              <a:buNone/>
            </a:pPr>
            <a:endParaRPr lang="en-GB" sz="1900">
              <a:highlight>
                <a:srgbClr val="FFFFFF"/>
              </a:highlight>
              <a:latin typeface="Arial"/>
              <a:cs typeface="Arial"/>
            </a:endParaRPr>
          </a:p>
          <a:p>
            <a:pPr marL="0" indent="0">
              <a:buNone/>
            </a:pPr>
            <a:endParaRPr lang="en-GB" sz="1900"/>
          </a:p>
        </p:txBody>
      </p:sp>
      <p:pic>
        <p:nvPicPr>
          <p:cNvPr id="4" name="Picture 3" descr="A diagram of a lung with icons around it&#10;&#10;AI-generated content may be incorrect.">
            <a:extLst>
              <a:ext uri="{FF2B5EF4-FFF2-40B4-BE49-F238E27FC236}">
                <a16:creationId xmlns:a16="http://schemas.microsoft.com/office/drawing/2014/main" id="{075B9B39-FFC5-8976-2D1A-5405A5179171}"/>
              </a:ext>
            </a:extLst>
          </p:cNvPr>
          <p:cNvPicPr>
            <a:picLocks noChangeAspect="1"/>
          </p:cNvPicPr>
          <p:nvPr/>
        </p:nvPicPr>
        <p:blipFill>
          <a:blip r:embed="rId2"/>
          <a:srcRect t="1473" b="14670"/>
          <a:stretch>
            <a:fillRect/>
          </a:stretch>
        </p:blipFill>
        <p:spPr>
          <a:xfrm>
            <a:off x="7871601" y="323234"/>
            <a:ext cx="3941064" cy="4996397"/>
          </a:xfrm>
          <a:prstGeom prst="rect">
            <a:avLst/>
          </a:prstGeom>
        </p:spPr>
      </p:pic>
      <p:sp>
        <p:nvSpPr>
          <p:cNvPr id="5" name="TextBox 4">
            <a:extLst>
              <a:ext uri="{FF2B5EF4-FFF2-40B4-BE49-F238E27FC236}">
                <a16:creationId xmlns:a16="http://schemas.microsoft.com/office/drawing/2014/main" id="{8EF4DEB4-4D0A-E90F-A84D-41D55624FEA3}"/>
              </a:ext>
            </a:extLst>
          </p:cNvPr>
          <p:cNvSpPr txBox="1"/>
          <p:nvPr/>
        </p:nvSpPr>
        <p:spPr>
          <a:xfrm>
            <a:off x="8961098" y="5487985"/>
            <a:ext cx="24501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Times New Roman"/>
                <a:cs typeface="Times New Roman"/>
              </a:rPr>
              <a:t>(Rochester.edu, 2025)</a:t>
            </a:r>
            <a:endParaRPr lang="en-US"/>
          </a:p>
        </p:txBody>
      </p:sp>
    </p:spTree>
    <p:extLst>
      <p:ext uri="{BB962C8B-B14F-4D97-AF65-F5344CB8AC3E}">
        <p14:creationId xmlns:p14="http://schemas.microsoft.com/office/powerpoint/2010/main" val="776103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A1FB-FE2B-150E-0C87-E0E2CDAF97E7}"/>
              </a:ext>
            </a:extLst>
          </p:cNvPr>
          <p:cNvSpPr>
            <a:spLocks noGrp="1"/>
          </p:cNvSpPr>
          <p:nvPr>
            <p:ph type="title"/>
          </p:nvPr>
        </p:nvSpPr>
        <p:spPr>
          <a:xfrm>
            <a:off x="7493000" y="-280761"/>
            <a:ext cx="5393361" cy="1325563"/>
          </a:xfrm>
        </p:spPr>
        <p:txBody>
          <a:bodyPr>
            <a:normAutofit/>
          </a:bodyPr>
          <a:lstStyle/>
          <a:p>
            <a:r>
              <a:rPr lang="en-GB"/>
              <a:t>Prevention </a:t>
            </a:r>
          </a:p>
        </p:txBody>
      </p:sp>
      <p:sp>
        <p:nvSpPr>
          <p:cNvPr id="3" name="Content Placeholder 2">
            <a:extLst>
              <a:ext uri="{FF2B5EF4-FFF2-40B4-BE49-F238E27FC236}">
                <a16:creationId xmlns:a16="http://schemas.microsoft.com/office/drawing/2014/main" id="{8DBC8DBB-C089-F4D8-0544-766B9FD261D5}"/>
              </a:ext>
            </a:extLst>
          </p:cNvPr>
          <p:cNvSpPr>
            <a:spLocks noGrp="1"/>
          </p:cNvSpPr>
          <p:nvPr>
            <p:ph idx="1"/>
          </p:nvPr>
        </p:nvSpPr>
        <p:spPr>
          <a:xfrm>
            <a:off x="322943" y="381454"/>
            <a:ext cx="6757702" cy="6310765"/>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p>
            <a:pPr marL="0" indent="0">
              <a:buNone/>
            </a:pPr>
            <a:r>
              <a:rPr lang="en-GB" sz="1800" b="1">
                <a:highlight>
                  <a:srgbClr val="FFFFFF"/>
                </a:highlight>
                <a:latin typeface="Arial"/>
                <a:cs typeface="Arial"/>
              </a:rPr>
              <a:t>Primary prevention </a:t>
            </a:r>
            <a:r>
              <a:rPr lang="en-GB" sz="1800" dirty="0">
                <a:highlight>
                  <a:srgbClr val="FFFFFF"/>
                </a:highlight>
                <a:latin typeface="Arial"/>
                <a:cs typeface="Arial"/>
              </a:rPr>
              <a:t> </a:t>
            </a:r>
            <a:br>
              <a:rPr lang="en-US" sz="1800" dirty="0">
                <a:latin typeface="Arial"/>
                <a:cs typeface="Arial"/>
              </a:rPr>
            </a:br>
            <a:endParaRPr lang="en-GB" sz="1800" dirty="0">
              <a:highlight>
                <a:srgbClr val="FFFFFF"/>
              </a:highlight>
              <a:latin typeface="Arial"/>
              <a:cs typeface="Arial"/>
            </a:endParaRPr>
          </a:p>
          <a:p>
            <a:pPr marL="285750" indent="-285750"/>
            <a:r>
              <a:rPr lang="en-GB" sz="1800">
                <a:highlight>
                  <a:srgbClr val="FFFFFF"/>
                </a:highlight>
                <a:latin typeface="Arial"/>
                <a:cs typeface="Arial"/>
              </a:rPr>
              <a:t>Smoking cessation.</a:t>
            </a:r>
            <a:endParaRPr lang="en-GB" sz="1800">
              <a:latin typeface="Arial"/>
              <a:cs typeface="Arial"/>
            </a:endParaRPr>
          </a:p>
          <a:p>
            <a:r>
              <a:rPr lang="en-GB" sz="1800">
                <a:highlight>
                  <a:srgbClr val="FFFFFF"/>
                </a:highlight>
                <a:latin typeface="Arial"/>
                <a:cs typeface="Arial"/>
              </a:rPr>
              <a:t>Decrease exposure to allergens and pollutants.</a:t>
            </a:r>
            <a:endParaRPr lang="en-GB" sz="1800">
              <a:latin typeface="Arial"/>
              <a:cs typeface="Arial"/>
            </a:endParaRPr>
          </a:p>
          <a:p>
            <a:r>
              <a:rPr lang="en-GB" sz="1800">
                <a:highlight>
                  <a:srgbClr val="FFFFFF"/>
                </a:highlight>
                <a:latin typeface="Arial"/>
                <a:cs typeface="Arial"/>
              </a:rPr>
              <a:t>Promote healthy weight and physical activity.</a:t>
            </a:r>
            <a:endParaRPr lang="en-GB" sz="1800" dirty="0">
              <a:highlight>
                <a:srgbClr val="FFFFFF"/>
              </a:highlight>
              <a:latin typeface="Arial"/>
              <a:cs typeface="Arial"/>
            </a:endParaRPr>
          </a:p>
          <a:p>
            <a:r>
              <a:rPr lang="en-GB" sz="1800">
                <a:highlight>
                  <a:srgbClr val="FFFFFF"/>
                </a:highlight>
                <a:latin typeface="Arial"/>
                <a:cs typeface="Arial"/>
              </a:rPr>
              <a:t>Occupational risk assessment where appropriate.</a:t>
            </a:r>
            <a:br>
              <a:rPr lang="en-US" sz="1800" dirty="0">
                <a:latin typeface="Arial"/>
                <a:cs typeface="Arial"/>
              </a:rPr>
            </a:br>
            <a:endParaRPr lang="en-GB" sz="1800" dirty="0">
              <a:highlight>
                <a:srgbClr val="FFFFFF"/>
              </a:highlight>
              <a:latin typeface="Arial"/>
              <a:cs typeface="Arial"/>
            </a:endParaRPr>
          </a:p>
          <a:p>
            <a:pPr marL="0" indent="0">
              <a:buNone/>
            </a:pPr>
            <a:r>
              <a:rPr lang="en-GB" sz="1800" b="1">
                <a:highlight>
                  <a:srgbClr val="FFFFFF"/>
                </a:highlight>
                <a:latin typeface="Arial"/>
                <a:cs typeface="Arial"/>
              </a:rPr>
              <a:t>secondary prevention</a:t>
            </a:r>
            <a:endParaRPr lang="en-GB" sz="1800" b="1">
              <a:latin typeface="Arial"/>
              <a:cs typeface="Arial"/>
            </a:endParaRPr>
          </a:p>
          <a:p>
            <a:r>
              <a:rPr lang="en-GB" sz="1800">
                <a:highlight>
                  <a:srgbClr val="FFFFFF"/>
                </a:highlight>
                <a:latin typeface="Arial"/>
                <a:cs typeface="Arial"/>
              </a:rPr>
              <a:t>Early detection &amp; diagnosis </a:t>
            </a:r>
            <a:endParaRPr lang="en-GB" sz="1800">
              <a:latin typeface="Arial"/>
              <a:cs typeface="Arial"/>
            </a:endParaRPr>
          </a:p>
          <a:p>
            <a:r>
              <a:rPr lang="en-GB" sz="1800">
                <a:highlight>
                  <a:srgbClr val="FFFFFF"/>
                </a:highlight>
                <a:latin typeface="Arial"/>
                <a:cs typeface="Arial"/>
              </a:rPr>
              <a:t>Annual Asthma reviews </a:t>
            </a:r>
            <a:endParaRPr lang="en-GB" sz="1800">
              <a:latin typeface="Arial"/>
              <a:cs typeface="Arial"/>
            </a:endParaRPr>
          </a:p>
          <a:p>
            <a:r>
              <a:rPr lang="en-GB" sz="1800">
                <a:highlight>
                  <a:srgbClr val="FFFFFF"/>
                </a:highlight>
                <a:latin typeface="Arial"/>
                <a:cs typeface="Arial"/>
              </a:rPr>
              <a:t>Regular medication evaluation </a:t>
            </a:r>
            <a:endParaRPr lang="en-GB" sz="1800">
              <a:latin typeface="Arial"/>
              <a:cs typeface="Arial"/>
            </a:endParaRPr>
          </a:p>
          <a:p>
            <a:r>
              <a:rPr lang="en-GB" sz="1800">
                <a:highlight>
                  <a:srgbClr val="FFFFFF"/>
                </a:highlight>
                <a:latin typeface="Arial"/>
                <a:cs typeface="Arial"/>
              </a:rPr>
              <a:t>Correct inhaler uses</a:t>
            </a:r>
            <a:endParaRPr lang="en-GB" sz="1800">
              <a:latin typeface="Arial"/>
              <a:cs typeface="Arial"/>
            </a:endParaRPr>
          </a:p>
          <a:p>
            <a:r>
              <a:rPr lang="en-GB" sz="1800">
                <a:highlight>
                  <a:srgbClr val="FFFFFF"/>
                </a:highlight>
                <a:latin typeface="Arial"/>
                <a:cs typeface="Arial"/>
              </a:rPr>
              <a:t>Personalised Asthma action plan.</a:t>
            </a:r>
            <a:endParaRPr lang="en-GB" sz="1800">
              <a:latin typeface="Arial"/>
              <a:cs typeface="Arial"/>
            </a:endParaRPr>
          </a:p>
          <a:p>
            <a:pPr marL="0" indent="0">
              <a:buNone/>
            </a:pPr>
            <a:r>
              <a:rPr lang="en-GB" sz="1800" b="1">
                <a:highlight>
                  <a:srgbClr val="FFFFFF"/>
                </a:highlight>
                <a:latin typeface="Arial"/>
                <a:cs typeface="Arial"/>
              </a:rPr>
              <a:t>Role as GP</a:t>
            </a:r>
          </a:p>
          <a:p>
            <a:r>
              <a:rPr lang="en-GB" sz="1800">
                <a:highlight>
                  <a:srgbClr val="FFFFFF"/>
                </a:highlight>
                <a:latin typeface="Arial"/>
                <a:cs typeface="Arial"/>
              </a:rPr>
              <a:t>Educate</a:t>
            </a:r>
            <a:r>
              <a:rPr lang="en-GB" sz="1800" dirty="0">
                <a:highlight>
                  <a:srgbClr val="FFFFFF"/>
                </a:highlight>
                <a:latin typeface="Arial"/>
                <a:cs typeface="Arial"/>
              </a:rPr>
              <a:t> patients on protection and tiggers </a:t>
            </a:r>
            <a:endParaRPr lang="en-GB" sz="1800" dirty="0">
              <a:latin typeface="Arial"/>
              <a:cs typeface="Arial"/>
            </a:endParaRPr>
          </a:p>
          <a:p>
            <a:r>
              <a:rPr lang="en-GB" sz="1800">
                <a:highlight>
                  <a:srgbClr val="FFFFFF"/>
                </a:highlight>
                <a:latin typeface="Arial"/>
                <a:cs typeface="Arial"/>
              </a:rPr>
              <a:t>Encourage medication </a:t>
            </a:r>
            <a:endParaRPr lang="en-GB" sz="1800">
              <a:latin typeface="Arial"/>
              <a:cs typeface="Arial"/>
            </a:endParaRPr>
          </a:p>
          <a:p>
            <a:r>
              <a:rPr lang="en-GB" sz="1800">
                <a:highlight>
                  <a:srgbClr val="FFFFFF"/>
                </a:highlight>
                <a:latin typeface="Arial"/>
                <a:cs typeface="Arial"/>
              </a:rPr>
              <a:t>Monitor asthma and prevent attacks.</a:t>
            </a:r>
            <a:endParaRPr lang="en-GB" sz="1800">
              <a:latin typeface="Arial"/>
              <a:cs typeface="Arial"/>
            </a:endParaRPr>
          </a:p>
          <a:p>
            <a:endParaRPr lang="en-GB" sz="900">
              <a:latin typeface="Arial"/>
              <a:cs typeface="Arial"/>
            </a:endParaRPr>
          </a:p>
        </p:txBody>
      </p:sp>
      <p:pic>
        <p:nvPicPr>
          <p:cNvPr id="4" name="Picture 3">
            <a:extLst>
              <a:ext uri="{FF2B5EF4-FFF2-40B4-BE49-F238E27FC236}">
                <a16:creationId xmlns:a16="http://schemas.microsoft.com/office/drawing/2014/main" id="{016D0C75-CDA0-4898-D454-559200003501}"/>
              </a:ext>
            </a:extLst>
          </p:cNvPr>
          <p:cNvPicPr>
            <a:picLocks noChangeAspect="1"/>
          </p:cNvPicPr>
          <p:nvPr/>
        </p:nvPicPr>
        <p:blipFill>
          <a:blip r:embed="rId2"/>
          <a:srcRect l="9603" r="37726" b="2"/>
          <a:stretch>
            <a:fillRect/>
          </a:stretch>
        </p:blipFill>
        <p:spPr>
          <a:xfrm>
            <a:off x="7920523" y="1176557"/>
            <a:ext cx="3714373"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0473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2A7FF-A331-5CDF-C944-FB2617B94DF4}"/>
              </a:ext>
            </a:extLst>
          </p:cNvPr>
          <p:cNvSpPr>
            <a:spLocks noGrp="1"/>
          </p:cNvSpPr>
          <p:nvPr>
            <p:ph type="title"/>
          </p:nvPr>
        </p:nvSpPr>
        <p:spPr>
          <a:xfrm>
            <a:off x="2531922" y="-828261"/>
            <a:ext cx="11018520" cy="1434415"/>
          </a:xfrm>
        </p:spPr>
        <p:txBody>
          <a:bodyPr anchor="b">
            <a:normAutofit/>
          </a:bodyPr>
          <a:lstStyle/>
          <a:p>
            <a:r>
              <a:rPr lang="en-GB" sz="4000"/>
              <a:t>SKILLS, VALUES &amp; BEHAVIOURS</a:t>
            </a:r>
          </a:p>
        </p:txBody>
      </p:sp>
      <p:sp>
        <p:nvSpPr>
          <p:cNvPr id="3" name="Content Placeholder 2">
            <a:extLst>
              <a:ext uri="{FF2B5EF4-FFF2-40B4-BE49-F238E27FC236}">
                <a16:creationId xmlns:a16="http://schemas.microsoft.com/office/drawing/2014/main" id="{2F85AB27-988E-0A16-815D-B5F08A2E346C}"/>
              </a:ext>
            </a:extLst>
          </p:cNvPr>
          <p:cNvSpPr>
            <a:spLocks noGrp="1"/>
          </p:cNvSpPr>
          <p:nvPr>
            <p:ph idx="1"/>
          </p:nvPr>
        </p:nvSpPr>
        <p:spPr>
          <a:xfrm>
            <a:off x="645065" y="351373"/>
            <a:ext cx="7395722" cy="7290543"/>
          </a:xfrm>
        </p:spPr>
        <p:txBody>
          <a:bodyPr vert="horz" lIns="91440" tIns="45720" rIns="91440" bIns="45720" rtlCol="0" anchor="t">
            <a:noAutofit/>
          </a:bodyPr>
          <a:lstStyle/>
          <a:p>
            <a:pPr marL="0" indent="0">
              <a:buNone/>
            </a:pPr>
            <a:r>
              <a:rPr lang="en-GB" sz="1600">
                <a:highlight>
                  <a:srgbClr val="FFFFFF"/>
                </a:highlight>
                <a:latin typeface="Arial"/>
                <a:cs typeface="Arial"/>
              </a:rPr>
              <a:t>Skills </a:t>
            </a:r>
            <a:endParaRPr lang="en-GB" sz="1600">
              <a:latin typeface="Arial"/>
              <a:cs typeface="Arial"/>
            </a:endParaRPr>
          </a:p>
          <a:p>
            <a:r>
              <a:rPr lang="en-GB" sz="1600">
                <a:highlight>
                  <a:srgbClr val="FFFFFF"/>
                </a:highlight>
                <a:latin typeface="Arial"/>
                <a:cs typeface="Arial"/>
              </a:rPr>
              <a:t> Encourage correct inhaler techniques</a:t>
            </a:r>
            <a:endParaRPr lang="en-GB" sz="1600">
              <a:latin typeface="Arial"/>
              <a:cs typeface="Arial"/>
            </a:endParaRPr>
          </a:p>
          <a:p>
            <a:r>
              <a:rPr lang="en-GB" sz="1600">
                <a:highlight>
                  <a:srgbClr val="FFFFFF"/>
                </a:highlight>
                <a:latin typeface="Arial"/>
                <a:cs typeface="Arial"/>
              </a:rPr>
              <a:t>Symptom monitoring </a:t>
            </a:r>
            <a:endParaRPr lang="en-GB" sz="1600">
              <a:latin typeface="Arial"/>
              <a:cs typeface="Arial"/>
            </a:endParaRPr>
          </a:p>
          <a:p>
            <a:r>
              <a:rPr lang="en-GB" sz="1600">
                <a:highlight>
                  <a:srgbClr val="FFFFFF"/>
                </a:highlight>
                <a:latin typeface="Arial"/>
                <a:cs typeface="Arial"/>
              </a:rPr>
              <a:t>Action plan usage</a:t>
            </a:r>
            <a:endParaRPr lang="en-GB" sz="1600">
              <a:latin typeface="Arial"/>
              <a:cs typeface="Arial"/>
            </a:endParaRPr>
          </a:p>
          <a:p>
            <a:pPr marL="0" indent="0">
              <a:buNone/>
            </a:pPr>
            <a:r>
              <a:rPr lang="en-GB" sz="1600">
                <a:highlight>
                  <a:srgbClr val="FFFFFF"/>
                </a:highlight>
                <a:latin typeface="Arial"/>
                <a:cs typeface="Arial"/>
              </a:rPr>
              <a:t>Values </a:t>
            </a:r>
            <a:endParaRPr lang="en-GB" sz="1600">
              <a:latin typeface="Arial"/>
              <a:cs typeface="Arial"/>
            </a:endParaRPr>
          </a:p>
          <a:p>
            <a:r>
              <a:rPr lang="en-GB" sz="1600">
                <a:highlight>
                  <a:srgbClr val="FFFFFF"/>
                </a:highlight>
                <a:latin typeface="Arial"/>
                <a:cs typeface="Arial"/>
              </a:rPr>
              <a:t>Compassion and empathy.</a:t>
            </a:r>
            <a:endParaRPr lang="en-GB" sz="1600">
              <a:latin typeface="Arial"/>
              <a:cs typeface="Arial"/>
            </a:endParaRPr>
          </a:p>
          <a:p>
            <a:r>
              <a:rPr lang="en-GB" sz="1600">
                <a:highlight>
                  <a:srgbClr val="FFFFFF"/>
                </a:highlight>
                <a:latin typeface="Arial"/>
                <a:cs typeface="Arial"/>
              </a:rPr>
              <a:t>Respect and dignity.</a:t>
            </a:r>
            <a:endParaRPr lang="en-GB" sz="1600">
              <a:latin typeface="Arial"/>
              <a:cs typeface="Arial"/>
            </a:endParaRPr>
          </a:p>
          <a:p>
            <a:r>
              <a:rPr lang="en-GB" sz="1600">
                <a:highlight>
                  <a:srgbClr val="FFFFFF"/>
                </a:highlight>
                <a:latin typeface="Arial"/>
                <a:cs typeface="Arial"/>
              </a:rPr>
              <a:t>Person-centred care.</a:t>
            </a:r>
            <a:endParaRPr lang="en-GB" sz="1600">
              <a:latin typeface="Arial"/>
              <a:cs typeface="Arial"/>
            </a:endParaRPr>
          </a:p>
          <a:p>
            <a:r>
              <a:rPr lang="en-GB" sz="1600">
                <a:highlight>
                  <a:srgbClr val="FFFFFF"/>
                </a:highlight>
                <a:latin typeface="Arial"/>
                <a:cs typeface="Arial"/>
              </a:rPr>
              <a:t>Equality and inclusivity.</a:t>
            </a:r>
            <a:endParaRPr lang="en-GB" sz="1600">
              <a:latin typeface="Arial"/>
              <a:cs typeface="Arial"/>
            </a:endParaRPr>
          </a:p>
          <a:p>
            <a:pPr marL="0" indent="0">
              <a:buNone/>
            </a:pPr>
            <a:r>
              <a:rPr lang="en-GB" sz="1600">
                <a:highlight>
                  <a:srgbClr val="FFFFFF"/>
                </a:highlight>
                <a:latin typeface="Arial"/>
                <a:cs typeface="Arial"/>
              </a:rPr>
              <a:t>Professional behaviour </a:t>
            </a:r>
            <a:endParaRPr lang="en-GB" sz="1600">
              <a:latin typeface="Arial"/>
              <a:cs typeface="Arial"/>
            </a:endParaRPr>
          </a:p>
          <a:p>
            <a:r>
              <a:rPr lang="en-GB" sz="1600">
                <a:highlight>
                  <a:srgbClr val="FFFFFF"/>
                </a:highlight>
                <a:latin typeface="Arial"/>
                <a:cs typeface="Arial"/>
              </a:rPr>
              <a:t>It is heavily driven by actions and communication </a:t>
            </a:r>
            <a:endParaRPr lang="en-GB" sz="1600">
              <a:latin typeface="Arial"/>
              <a:cs typeface="Arial"/>
            </a:endParaRPr>
          </a:p>
          <a:p>
            <a:r>
              <a:rPr lang="en-GB" sz="1600">
                <a:highlight>
                  <a:srgbClr val="FFFFFF"/>
                </a:highlight>
                <a:latin typeface="Arial"/>
                <a:cs typeface="Arial"/>
              </a:rPr>
              <a:t>Collaborative multidisciplinary  teamworking with other professionals</a:t>
            </a:r>
            <a:endParaRPr lang="en-GB" sz="1600">
              <a:latin typeface="Arial"/>
              <a:cs typeface="Arial"/>
            </a:endParaRPr>
          </a:p>
          <a:p>
            <a:pPr marL="0" indent="0">
              <a:buNone/>
            </a:pPr>
            <a:r>
              <a:rPr lang="en-GB" sz="1600" dirty="0">
                <a:highlight>
                  <a:srgbClr val="FFFFFF"/>
                </a:highlight>
                <a:latin typeface="Arial"/>
                <a:cs typeface="Arial"/>
              </a:rPr>
              <a:t>(</a:t>
            </a:r>
            <a:r>
              <a:rPr lang="en-GB" sz="1600" dirty="0" err="1">
                <a:highlight>
                  <a:srgbClr val="FFFFFF"/>
                </a:highlight>
                <a:latin typeface="Arial"/>
                <a:cs typeface="Arial"/>
              </a:rPr>
              <a:t>NHS,nd</a:t>
            </a:r>
            <a:r>
              <a:rPr lang="en-GB" sz="1600" dirty="0">
                <a:highlight>
                  <a:srgbClr val="FFFFFF"/>
                </a:highlight>
                <a:latin typeface="Arial"/>
                <a:cs typeface="Arial"/>
              </a:rPr>
              <a:t>)</a:t>
            </a:r>
            <a:endParaRPr lang="en-GB" sz="1600" dirty="0">
              <a:latin typeface="Arial"/>
              <a:cs typeface="Arial"/>
            </a:endParaRPr>
          </a:p>
          <a:p>
            <a:pPr marL="0" indent="0">
              <a:buNone/>
            </a:pPr>
            <a:r>
              <a:rPr lang="en-GB" sz="1600">
                <a:highlight>
                  <a:srgbClr val="FFFFFF"/>
                </a:highlight>
                <a:latin typeface="Arial"/>
                <a:cs typeface="Arial"/>
              </a:rPr>
              <a:t>Role of GP</a:t>
            </a:r>
            <a:endParaRPr lang="en-GB" sz="1600" dirty="0">
              <a:highlight>
                <a:srgbClr val="FFFFFF"/>
              </a:highlight>
              <a:latin typeface="Arial"/>
              <a:cs typeface="Arial"/>
            </a:endParaRPr>
          </a:p>
          <a:p>
            <a:r>
              <a:rPr lang="en-GB" sz="1600">
                <a:highlight>
                  <a:srgbClr val="FFFFFF"/>
                </a:highlight>
                <a:latin typeface="Arial"/>
                <a:cs typeface="Arial"/>
              </a:rPr>
              <a:t>Empower patients to take control </a:t>
            </a:r>
            <a:endParaRPr lang="en-GB" sz="1600">
              <a:latin typeface="Arial"/>
              <a:cs typeface="Arial"/>
            </a:endParaRPr>
          </a:p>
          <a:p>
            <a:r>
              <a:rPr lang="en-GB" sz="1600">
                <a:highlight>
                  <a:srgbClr val="FFFFFF"/>
                </a:highlight>
                <a:latin typeface="Arial"/>
                <a:cs typeface="Arial"/>
              </a:rPr>
              <a:t>Build trusting relationships </a:t>
            </a:r>
            <a:endParaRPr lang="en-GB" sz="1600">
              <a:latin typeface="Arial"/>
              <a:cs typeface="Arial"/>
            </a:endParaRPr>
          </a:p>
          <a:p>
            <a:r>
              <a:rPr lang="en-GB" sz="1600">
                <a:highlight>
                  <a:srgbClr val="FFFFFF"/>
                </a:highlight>
                <a:latin typeface="Arial"/>
                <a:cs typeface="Arial"/>
              </a:rPr>
              <a:t>Support decision making </a:t>
            </a:r>
            <a:endParaRPr lang="en-GB" sz="1600">
              <a:latin typeface="Arial"/>
              <a:cs typeface="Arial"/>
            </a:endParaRPr>
          </a:p>
          <a:p>
            <a:pPr marL="0" indent="0">
              <a:buNone/>
            </a:pPr>
            <a:r>
              <a:rPr lang="en-GB" sz="1600">
                <a:highlight>
                  <a:srgbClr val="FFFFFF"/>
                </a:highlight>
                <a:latin typeface="Arial"/>
                <a:cs typeface="Arial"/>
              </a:rPr>
              <a:t>(Munns et al., 2022)</a:t>
            </a:r>
            <a:endParaRPr lang="en-GB" sz="1600">
              <a:latin typeface="Arial"/>
              <a:cs typeface="Arial"/>
            </a:endParaRPr>
          </a:p>
          <a:p>
            <a:endParaRPr lang="en-GB" sz="700">
              <a:highlight>
                <a:srgbClr val="FFFFFF"/>
              </a:highlight>
            </a:endParaRPr>
          </a:p>
          <a:p>
            <a:endParaRPr lang="en-GB" sz="700"/>
          </a:p>
        </p:txBody>
      </p:sp>
      <p:pic>
        <p:nvPicPr>
          <p:cNvPr id="4" name="Picture 3" descr="A diagram of a patient&amp;#39;s health&#10;&#10;AI-generated content may be incorrect.">
            <a:extLst>
              <a:ext uri="{FF2B5EF4-FFF2-40B4-BE49-F238E27FC236}">
                <a16:creationId xmlns:a16="http://schemas.microsoft.com/office/drawing/2014/main" id="{6CC079B1-22B6-006B-C00F-64EE8A1A0148}"/>
              </a:ext>
            </a:extLst>
          </p:cNvPr>
          <p:cNvPicPr>
            <a:picLocks noChangeAspect="1"/>
          </p:cNvPicPr>
          <p:nvPr/>
        </p:nvPicPr>
        <p:blipFill>
          <a:blip r:embed="rId2"/>
          <a:srcRect r="11013" b="3"/>
          <a:stretch>
            <a:fillRect/>
          </a:stretch>
        </p:blipFill>
        <p:spPr>
          <a:xfrm>
            <a:off x="8502973" y="1252148"/>
            <a:ext cx="3476607" cy="3465141"/>
          </a:xfrm>
          <a:prstGeom prst="rect">
            <a:avLst/>
          </a:prstGeom>
        </p:spPr>
      </p:pic>
      <p:sp>
        <p:nvSpPr>
          <p:cNvPr id="5" name="TextBox 4">
            <a:extLst>
              <a:ext uri="{FF2B5EF4-FFF2-40B4-BE49-F238E27FC236}">
                <a16:creationId xmlns:a16="http://schemas.microsoft.com/office/drawing/2014/main" id="{4B2BA4CF-08B2-FAF6-3975-CC2AD97D850E}"/>
              </a:ext>
            </a:extLst>
          </p:cNvPr>
          <p:cNvSpPr txBox="1"/>
          <p:nvPr/>
        </p:nvSpPr>
        <p:spPr>
          <a:xfrm>
            <a:off x="8038515" y="47140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(Menzies-Gow et al., 2022)</a:t>
            </a:r>
            <a:endParaRPr lang="en-US" sz="1300">
              <a:solidFill>
                <a:srgbClr val="FFFFFF"/>
              </a:solidFill>
            </a:endParaRPr>
          </a:p>
        </p:txBody>
      </p:sp>
    </p:spTree>
    <p:extLst>
      <p:ext uri="{BB962C8B-B14F-4D97-AF65-F5344CB8AC3E}">
        <p14:creationId xmlns:p14="http://schemas.microsoft.com/office/powerpoint/2010/main" val="3807852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25B3D-D904-E5FE-455C-6B0B8D57047C}"/>
              </a:ext>
            </a:extLst>
          </p:cNvPr>
          <p:cNvSpPr>
            <a:spLocks noGrp="1"/>
          </p:cNvSpPr>
          <p:nvPr>
            <p:ph type="title"/>
          </p:nvPr>
        </p:nvSpPr>
        <p:spPr>
          <a:xfrm>
            <a:off x="2325914" y="2268"/>
            <a:ext cx="4645358" cy="887164"/>
          </a:xfrm>
        </p:spPr>
        <p:txBody>
          <a:bodyPr vert="horz" lIns="91440" tIns="45720" rIns="91440" bIns="45720" rtlCol="0" anchor="ctr">
            <a:normAutofit fontScale="90000"/>
          </a:bodyPr>
          <a:lstStyle/>
          <a:p>
            <a:r>
              <a:rPr lang="en-US" sz="4000" kern="1200">
                <a:solidFill>
                  <a:schemeClr val="tx1"/>
                </a:solidFill>
                <a:latin typeface="+mj-lt"/>
                <a:ea typeface="+mj-ea"/>
                <a:cs typeface="+mj-cs"/>
              </a:rPr>
              <a:t>RECOMMENDATIONS</a:t>
            </a:r>
          </a:p>
        </p:txBody>
      </p:sp>
      <p:sp>
        <p:nvSpPr>
          <p:cNvPr id="3" name="Content Placeholder 2">
            <a:extLst>
              <a:ext uri="{FF2B5EF4-FFF2-40B4-BE49-F238E27FC236}">
                <a16:creationId xmlns:a16="http://schemas.microsoft.com/office/drawing/2014/main" id="{D37B20EC-0514-E5CA-ABB7-04004E923023}"/>
              </a:ext>
            </a:extLst>
          </p:cNvPr>
          <p:cNvSpPr>
            <a:spLocks noGrp="1"/>
          </p:cNvSpPr>
          <p:nvPr>
            <p:ph idx="1"/>
          </p:nvPr>
        </p:nvSpPr>
        <p:spPr>
          <a:xfrm>
            <a:off x="421824" y="894897"/>
            <a:ext cx="6662056" cy="5513210"/>
          </a:xfrm>
        </p:spPr>
        <p:txBody>
          <a:bodyPr vert="horz" lIns="91440" tIns="45720" rIns="91440" bIns="45720" rtlCol="0" anchor="t">
            <a:normAutofit/>
          </a:bodyPr>
          <a:lstStyle/>
          <a:p>
            <a:r>
              <a:rPr lang="en-US" sz="1800" dirty="0">
                <a:highlight>
                  <a:srgbClr val="FFFFFF"/>
                </a:highlight>
              </a:rPr>
              <a:t>Implement the comprehensive model for </a:t>
            </a:r>
            <a:r>
              <a:rPr lang="en-US" sz="1800" dirty="0" err="1">
                <a:highlight>
                  <a:srgbClr val="FFFFFF"/>
                </a:highlight>
              </a:rPr>
              <a:t>personalised</a:t>
            </a:r>
            <a:r>
              <a:rPr lang="en-US" sz="1800" dirty="0">
                <a:highlight>
                  <a:srgbClr val="FFFFFF"/>
                </a:highlight>
              </a:rPr>
              <a:t> care</a:t>
            </a:r>
            <a:endParaRPr lang="en-US" sz="1800" dirty="0"/>
          </a:p>
          <a:p>
            <a:r>
              <a:rPr lang="en-US" sz="1800">
                <a:highlight>
                  <a:srgbClr val="FFFFFF"/>
                </a:highlight>
              </a:rPr>
              <a:t>Promote</a:t>
            </a:r>
            <a:r>
              <a:rPr lang="en-US" sz="1800" dirty="0">
                <a:highlight>
                  <a:srgbClr val="FFFFFF"/>
                </a:highlight>
              </a:rPr>
              <a:t> shared decision making</a:t>
            </a:r>
            <a:endParaRPr lang="en-US" sz="1800" dirty="0"/>
          </a:p>
          <a:p>
            <a:r>
              <a:rPr lang="en-US" sz="1800" dirty="0">
                <a:highlight>
                  <a:srgbClr val="FFFFFF"/>
                </a:highlight>
              </a:rPr>
              <a:t>Develop </a:t>
            </a:r>
            <a:r>
              <a:rPr lang="en-US" sz="1800" dirty="0" err="1">
                <a:highlight>
                  <a:srgbClr val="FFFFFF"/>
                </a:highlight>
              </a:rPr>
              <a:t>personalised</a:t>
            </a:r>
            <a:r>
              <a:rPr lang="en-US" sz="1800" dirty="0">
                <a:highlight>
                  <a:srgbClr val="FFFFFF"/>
                </a:highlight>
              </a:rPr>
              <a:t> care plans</a:t>
            </a:r>
            <a:endParaRPr lang="en-US" sz="1800" dirty="0"/>
          </a:p>
          <a:p>
            <a:r>
              <a:rPr lang="en-US" sz="1800" dirty="0"/>
              <a:t>Shift to </a:t>
            </a:r>
            <a:r>
              <a:rPr lang="en-US" sz="1800">
                <a:ea typeface="+mn-lt"/>
                <a:cs typeface="+mn-lt"/>
              </a:rPr>
              <a:t>respiratory </a:t>
            </a:r>
            <a:r>
              <a:rPr lang="en-US" sz="1800"/>
              <a:t>therapy  </a:t>
            </a:r>
            <a:endParaRPr lang="en-US"/>
          </a:p>
          <a:p>
            <a:r>
              <a:rPr lang="en-US" sz="1800" dirty="0"/>
              <a:t>Implement the Comprehensive model for Personalised </a:t>
            </a:r>
            <a:r>
              <a:rPr lang="en-US" sz="1800" dirty="0" err="1"/>
              <a:t>care</a:t>
            </a:r>
            <a:r>
              <a:rPr lang="en-US" sz="1800" dirty="0"/>
              <a:t> </a:t>
            </a:r>
            <a:endParaRPr lang="en-US" dirty="0"/>
          </a:p>
          <a:p>
            <a:endParaRPr lang="en-US" sz="1800" dirty="0"/>
          </a:p>
          <a:p>
            <a:pPr marL="0" indent="0">
              <a:buNone/>
            </a:pPr>
            <a:r>
              <a:rPr lang="en-US" sz="1800">
                <a:highlight>
                  <a:srgbClr val="FFFFFF"/>
                </a:highlight>
              </a:rPr>
              <a:t>Benefits </a:t>
            </a:r>
            <a:endParaRPr lang="en-US" sz="1800" dirty="0"/>
          </a:p>
          <a:p>
            <a:r>
              <a:rPr lang="en-US" sz="1800">
                <a:highlight>
                  <a:srgbClr val="FFFFFF"/>
                </a:highlight>
              </a:rPr>
              <a:t>Improve Asthma control </a:t>
            </a:r>
            <a:endParaRPr lang="en-US" sz="1800" dirty="0"/>
          </a:p>
          <a:p>
            <a:r>
              <a:rPr lang="en-US" sz="1800">
                <a:highlight>
                  <a:srgbClr val="FFFFFF"/>
                </a:highlight>
              </a:rPr>
              <a:t>Reduces Asthma attacks</a:t>
            </a:r>
            <a:endParaRPr lang="en-US" sz="1800" dirty="0"/>
          </a:p>
          <a:p>
            <a:r>
              <a:rPr lang="en-US" sz="1800">
                <a:highlight>
                  <a:srgbClr val="FFFFFF"/>
                </a:highlight>
              </a:rPr>
              <a:t>Decreased</a:t>
            </a:r>
            <a:r>
              <a:rPr lang="en-US" sz="1800" dirty="0">
                <a:highlight>
                  <a:srgbClr val="FFFFFF"/>
                </a:highlight>
              </a:rPr>
              <a:t> hospital admissions </a:t>
            </a:r>
            <a:endParaRPr lang="en-US" sz="1800" dirty="0"/>
          </a:p>
          <a:p>
            <a:r>
              <a:rPr lang="en-US" sz="1800">
                <a:highlight>
                  <a:srgbClr val="FFFFFF"/>
                </a:highlight>
              </a:rPr>
              <a:t>Increase medication usage </a:t>
            </a:r>
            <a:endParaRPr lang="en-US" sz="1800" dirty="0"/>
          </a:p>
          <a:p>
            <a:r>
              <a:rPr lang="en-US" sz="1800" dirty="0">
                <a:highlight>
                  <a:srgbClr val="FFFFFF"/>
                </a:highlight>
              </a:rPr>
              <a:t>Enhances </a:t>
            </a:r>
            <a:r>
              <a:rPr lang="en-US" sz="1800">
                <a:highlight>
                  <a:srgbClr val="FFFFFF"/>
                </a:highlight>
              </a:rPr>
              <a:t>patient quality of life.</a:t>
            </a:r>
            <a:endParaRPr lang="en-US" sz="1800" dirty="0">
              <a:highlight>
                <a:srgbClr val="FFFFFF"/>
              </a:highlight>
            </a:endParaRPr>
          </a:p>
          <a:p>
            <a:r>
              <a:rPr lang="en-US" sz="1800">
                <a:highlight>
                  <a:srgbClr val="FFFFFF"/>
                </a:highlight>
              </a:rPr>
              <a:t>Shift from medication relief to respiratory therapy (Nice,2026)</a:t>
            </a:r>
            <a:endParaRPr lang="en-US" sz="1800" dirty="0"/>
          </a:p>
          <a:p>
            <a:pPr marL="0"/>
            <a:br>
              <a:rPr lang="en-US" sz="500" dirty="0"/>
            </a:br>
            <a:endParaRPr lang="en-US" sz="1800" dirty="0"/>
          </a:p>
        </p:txBody>
      </p:sp>
    </p:spTree>
    <p:extLst>
      <p:ext uri="{BB962C8B-B14F-4D97-AF65-F5344CB8AC3E}">
        <p14:creationId xmlns:p14="http://schemas.microsoft.com/office/powerpoint/2010/main" val="2155464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84EF0-F34C-9DF9-80A4-D6E663FA1AF7}"/>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7869B63B-5EC4-D987-17F1-7ABCC3616F07}"/>
              </a:ext>
            </a:extLst>
          </p:cNvPr>
          <p:cNvSpPr>
            <a:spLocks noGrp="1"/>
          </p:cNvSpPr>
          <p:nvPr>
            <p:ph idx="1"/>
          </p:nvPr>
        </p:nvSpPr>
        <p:spPr/>
        <p:txBody>
          <a:bodyPr vert="horz" lIns="91440" tIns="45720" rIns="91440" bIns="45720" rtlCol="0" anchor="t">
            <a:normAutofit/>
          </a:bodyPr>
          <a:lstStyle/>
          <a:p>
            <a:pPr marL="0" indent="0">
              <a:buNone/>
            </a:pPr>
            <a:r>
              <a:rPr lang="en-GB" sz="1800" dirty="0">
                <a:highlight>
                  <a:srgbClr val="FFFFFF"/>
                </a:highlight>
                <a:latin typeface="Arial"/>
                <a:cs typeface="Arial"/>
              </a:rPr>
              <a:t>In conclusion Asthma is a long term common condition affecting children and adults globally and in the UK. </a:t>
            </a:r>
            <a:r>
              <a:rPr lang="en-GB" sz="1800">
                <a:highlight>
                  <a:srgbClr val="FFFFFF"/>
                </a:highlight>
                <a:latin typeface="Arial"/>
                <a:cs typeface="Arial"/>
              </a:rPr>
              <a:t>To control</a:t>
            </a:r>
            <a:r>
              <a:rPr lang="en-GB" sz="1800" dirty="0">
                <a:highlight>
                  <a:srgbClr val="FFFFFF"/>
                </a:highlight>
                <a:latin typeface="Arial"/>
                <a:cs typeface="Arial"/>
              </a:rPr>
              <a:t> this condition early prevention and diagnosis is needed regular check up can reduces asthma attacks and hospital admissions. The General Practitioners play an important role in diagnosis, treatment and prevention. By following NICE guidance and implementing the comprehensive Model for personalised care, GPs can empowers and improves outcomes (National Institute for Health and Care Excellence 2023).</a:t>
            </a:r>
            <a:endParaRPr lang="en-GB" sz="1800" dirty="0">
              <a:latin typeface="Arial"/>
              <a:cs typeface="Arial"/>
            </a:endParaRPr>
          </a:p>
          <a:p>
            <a:pPr marL="0" indent="0">
              <a:buNone/>
            </a:pPr>
            <a:endParaRPr lang="en-GB" sz="1800" dirty="0">
              <a:latin typeface="Arial"/>
              <a:cs typeface="Arial"/>
            </a:endParaRPr>
          </a:p>
        </p:txBody>
      </p:sp>
    </p:spTree>
    <p:extLst>
      <p:ext uri="{BB962C8B-B14F-4D97-AF65-F5344CB8AC3E}">
        <p14:creationId xmlns:p14="http://schemas.microsoft.com/office/powerpoint/2010/main" val="3231028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10C7-F0DA-1EAA-BB49-A6F4A6C039E3}"/>
              </a:ext>
            </a:extLst>
          </p:cNvPr>
          <p:cNvSpPr>
            <a:spLocks noGrp="1"/>
          </p:cNvSpPr>
          <p:nvPr>
            <p:ph type="title"/>
          </p:nvPr>
        </p:nvSpPr>
        <p:spPr>
          <a:xfrm>
            <a:off x="148771" y="-454932"/>
            <a:ext cx="10515600" cy="1325563"/>
          </a:xfrm>
        </p:spPr>
        <p:txBody>
          <a:bodyPr>
            <a:normAutofit/>
          </a:bodyPr>
          <a:lstStyle/>
          <a:p>
            <a:r>
              <a:rPr lang="en-GB" sz="1800"/>
              <a:t>REFERECES</a:t>
            </a:r>
          </a:p>
        </p:txBody>
      </p:sp>
      <p:sp>
        <p:nvSpPr>
          <p:cNvPr id="3" name="Content Placeholder 2">
            <a:extLst>
              <a:ext uri="{FF2B5EF4-FFF2-40B4-BE49-F238E27FC236}">
                <a16:creationId xmlns:a16="http://schemas.microsoft.com/office/drawing/2014/main" id="{05B1AC64-E1BE-6741-8FC1-AF8743CC02D1}"/>
              </a:ext>
            </a:extLst>
          </p:cNvPr>
          <p:cNvSpPr>
            <a:spLocks noGrp="1"/>
          </p:cNvSpPr>
          <p:nvPr>
            <p:ph idx="1"/>
          </p:nvPr>
        </p:nvSpPr>
        <p:spPr>
          <a:xfrm>
            <a:off x="148772" y="475797"/>
            <a:ext cx="11901713" cy="6238194"/>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marL="0" indent="0">
              <a:buNone/>
            </a:pPr>
            <a:r>
              <a:rPr lang="en-GB" sz="1200" dirty="0">
                <a:latin typeface="Arial"/>
                <a:cs typeface="Arial"/>
              </a:rPr>
              <a:t>Mayo Clinic (2025).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2"/>
              </a:rPr>
              <a:t>https://www.mayoclinic.org/diseases-conditions/asthma/symptoms-causes/syc-20369653</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endParaRPr lang="en-US"/>
          </a:p>
          <a:p>
            <a:pPr marL="0" indent="0">
              <a:buNone/>
            </a:pPr>
            <a:r>
              <a:rPr lang="en-GB" sz="1200" dirty="0">
                <a:latin typeface="Arial"/>
                <a:cs typeface="Arial"/>
              </a:rPr>
              <a:t>NHS (2021).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3"/>
              </a:rPr>
              <a:t>https://www.nhs.uk/conditions/asthma/</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dirty="0">
                <a:latin typeface="Arial"/>
                <a:cs typeface="Arial"/>
              </a:rPr>
              <a:t>Cherney, K. (2022). </a:t>
            </a:r>
            <a:r>
              <a:rPr lang="en-GB" sz="1200" i="1" dirty="0">
                <a:latin typeface="Arial"/>
                <a:cs typeface="Arial"/>
              </a:rPr>
              <a:t>How Asthma Affects Your Respiratory System</a:t>
            </a:r>
            <a:r>
              <a:rPr lang="en-GB" sz="1200" dirty="0">
                <a:latin typeface="Arial"/>
                <a:cs typeface="Arial"/>
              </a:rPr>
              <a:t>. [online] Healthline. Available at: </a:t>
            </a:r>
            <a:r>
              <a:rPr lang="en-GB" sz="1200" dirty="0">
                <a:latin typeface="Arial"/>
                <a:cs typeface="Arial"/>
                <a:hlinkClick r:id="rId4"/>
              </a:rPr>
              <a:t>https://www.healthline.com/health/asthma/how-does-asthma-affect-the-respiratory-system#other-respiratory-parts</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dirty="0" err="1">
                <a:latin typeface="Arial"/>
                <a:cs typeface="Arial"/>
              </a:rPr>
              <a:t>Getzzg</a:t>
            </a:r>
            <a:r>
              <a:rPr lang="en-GB" sz="1200" dirty="0">
                <a:latin typeface="Arial"/>
                <a:cs typeface="Arial"/>
              </a:rPr>
              <a:t> (2022). </a:t>
            </a:r>
            <a:r>
              <a:rPr lang="en-GB" sz="1200" i="1" dirty="0">
                <a:latin typeface="Arial"/>
                <a:cs typeface="Arial"/>
              </a:rPr>
              <a:t>Global, regional, and national prevalence of asthma in 2019: a systematic analysis and modelling study</a:t>
            </a:r>
            <a:r>
              <a:rPr lang="en-GB" sz="1200" dirty="0">
                <a:latin typeface="Arial"/>
                <a:cs typeface="Arial"/>
              </a:rPr>
              <a:t>. Available at: </a:t>
            </a:r>
            <a:r>
              <a:rPr lang="en-GB" sz="1200" dirty="0">
                <a:latin typeface="Arial"/>
                <a:cs typeface="Arial"/>
                <a:hlinkClick r:id="rId5"/>
              </a:rPr>
              <a:t>https://jogh.org/2022/jogh-12-04052/</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a:latin typeface="Arial"/>
                <a:ea typeface="+mn-lt"/>
                <a:cs typeface="Arial"/>
              </a:rPr>
              <a:t>Duncan Wilson and Satnaam Nandra</a:t>
            </a:r>
            <a:r>
              <a:rPr lang="en-GB" sz="1200">
                <a:latin typeface="Arial"/>
                <a:cs typeface="Arial"/>
              </a:rPr>
              <a:t>, (2019 )Guideline Diagnosis and Management of Asthma in Adults Diagnosis and Management of Asthma in Adults Pan-Birmingham Respiratory Clinical Network Contents. (n.d.). Available at: </a:t>
            </a:r>
            <a:r>
              <a:rPr lang="en-GB" sz="1200" dirty="0">
                <a:latin typeface="Arial"/>
                <a:cs typeface="Arial"/>
                <a:hlinkClick r:id="rId6"/>
              </a:rPr>
              <a:t>https://www.birminghamandsurroundsformulary.nhs.uk/docs/acg/Diagnosis%20and%20Management%20of%20Asthma%20Guidelines.pdf</a:t>
            </a:r>
            <a:r>
              <a:rPr lang="en-GB" sz="1200" dirty="0">
                <a:latin typeface="Arial"/>
                <a:cs typeface="Arial"/>
              </a:rPr>
              <a:t>.</a:t>
            </a:r>
          </a:p>
          <a:p>
            <a:pPr>
              <a:buNone/>
            </a:pPr>
            <a:r>
              <a:rPr lang="en-GB" sz="1200" dirty="0">
                <a:latin typeface="Arial"/>
                <a:cs typeface="Arial"/>
              </a:rPr>
              <a:t>Drake, S.M., Simpson, A. and Fowler, S.J. (2019). Asthma Diagnosis: The Changing Face of Guidelines. </a:t>
            </a:r>
            <a:r>
              <a:rPr lang="en-GB" sz="1200" i="1" dirty="0">
                <a:latin typeface="Arial"/>
                <a:cs typeface="Arial"/>
              </a:rPr>
              <a:t>Pulmonary Therapy</a:t>
            </a:r>
            <a:r>
              <a:rPr lang="en-GB" sz="1200" dirty="0">
                <a:latin typeface="Arial"/>
                <a:cs typeface="Arial"/>
              </a:rPr>
              <a:t>, [online] 5(5). </a:t>
            </a:r>
            <a:r>
              <a:rPr lang="en-GB" sz="1200" dirty="0" err="1">
                <a:latin typeface="Arial"/>
                <a:cs typeface="Arial"/>
              </a:rPr>
              <a:t>doi:https</a:t>
            </a:r>
            <a:r>
              <a:rPr lang="en-GB" sz="1200" dirty="0">
                <a:latin typeface="Arial"/>
                <a:cs typeface="Arial"/>
              </a:rPr>
              <a:t>://doi.org/10.1007/s41030-019-0093-y. (Accessed 26th </a:t>
            </a:r>
            <a:r>
              <a:rPr lang="en-GB" sz="1200" dirty="0" err="1">
                <a:latin typeface="Arial"/>
                <a:cs typeface="Arial"/>
              </a:rPr>
              <a:t>june</a:t>
            </a:r>
            <a:r>
              <a:rPr lang="en-GB" sz="1200" dirty="0">
                <a:latin typeface="Arial"/>
                <a:cs typeface="Arial"/>
              </a:rPr>
              <a:t> 2026)</a:t>
            </a:r>
          </a:p>
          <a:p>
            <a:pPr>
              <a:buNone/>
            </a:pPr>
            <a:r>
              <a:rPr lang="en-GB" sz="1200" dirty="0">
                <a:latin typeface="Arial"/>
                <a:cs typeface="Arial"/>
              </a:rPr>
              <a:t>Menzies-Gow, A., Jackson, D.J., Al-Ahmad, M., Bleecker, E.R., Cosio Piqueras, F. de B.G., Brunton, S., Canonica, G.W., Chan, C.K.N., Haughney, J., Holmes, S., Kocks, J. and Winders, T. (2022). A Renewed Charter: Key Principles to Improve Patient Care in Severe Asthma. </a:t>
            </a:r>
            <a:r>
              <a:rPr lang="en-GB" sz="1200" i="1" dirty="0">
                <a:latin typeface="Arial"/>
                <a:cs typeface="Arial"/>
              </a:rPr>
              <a:t>Advances in Therapy</a:t>
            </a:r>
            <a:r>
              <a:rPr lang="en-GB" sz="1200" dirty="0">
                <a:latin typeface="Arial"/>
                <a:cs typeface="Arial"/>
              </a:rPr>
              <a:t>, 39(12), pp.5307–5326. </a:t>
            </a:r>
            <a:r>
              <a:rPr lang="en-GB" sz="1200" dirty="0" err="1">
                <a:latin typeface="Arial"/>
                <a:cs typeface="Arial"/>
              </a:rPr>
              <a:t>doi:https</a:t>
            </a:r>
            <a:r>
              <a:rPr lang="en-GB" sz="1200" dirty="0">
                <a:latin typeface="Arial"/>
                <a:cs typeface="Arial"/>
              </a:rPr>
              <a:t>://doi.org/10.1007/s12325-022-02340-w. (Accessed 26th </a:t>
            </a:r>
            <a:r>
              <a:rPr lang="en-GB" sz="1200" dirty="0" err="1">
                <a:latin typeface="Arial"/>
                <a:cs typeface="Arial"/>
              </a:rPr>
              <a:t>june</a:t>
            </a:r>
            <a:r>
              <a:rPr lang="en-GB" sz="1200" dirty="0">
                <a:latin typeface="Arial"/>
                <a:cs typeface="Arial"/>
              </a:rPr>
              <a:t> 2026)</a:t>
            </a:r>
          </a:p>
          <a:p>
            <a:pPr marL="0" indent="0">
              <a:buNone/>
            </a:pPr>
            <a:r>
              <a:rPr lang="en-GB" sz="1200" dirty="0">
                <a:latin typeface="Arial"/>
                <a:cs typeface="Arial"/>
              </a:rPr>
              <a:t>Asthma in Adults Educational resources and key standards for General Practice and Primary Care Nurses. (n.d.). Available at: </a:t>
            </a:r>
            <a:r>
              <a:rPr lang="en-GB" sz="1200" dirty="0">
                <a:latin typeface="Arial"/>
                <a:cs typeface="Arial"/>
                <a:hlinkClick r:id="rId7"/>
              </a:rPr>
              <a:t>https://www.skillsforhealth.org.uk/app/uploads/2025/09/Adult-Repiratory-Pack-skills-for-health.pdf</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National Heart, Lung, and Blood Institute (2024). </a:t>
            </a:r>
            <a:r>
              <a:rPr lang="en-GB" sz="1200" i="1" dirty="0">
                <a:latin typeface="Arial"/>
                <a:cs typeface="Arial"/>
              </a:rPr>
              <a:t>Asthma - causes and triggers</a:t>
            </a:r>
            <a:r>
              <a:rPr lang="en-GB" sz="1200" dirty="0">
                <a:latin typeface="Arial"/>
                <a:cs typeface="Arial"/>
              </a:rPr>
              <a:t>. Available at: </a:t>
            </a:r>
            <a:r>
              <a:rPr lang="en-GB" sz="1200" dirty="0">
                <a:latin typeface="Arial"/>
                <a:cs typeface="Arial"/>
                <a:hlinkClick r:id="rId8"/>
              </a:rPr>
              <a:t>https://www.nhlbi.nih.gov/health/asthma/causes</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dirty="0">
                <a:latin typeface="Arial"/>
                <a:cs typeface="Arial"/>
              </a:rPr>
              <a:t>Koppelman, G.H., Pino-Yanes, M., </a:t>
            </a:r>
            <a:r>
              <a:rPr lang="en-GB" sz="1200" dirty="0" err="1">
                <a:latin typeface="Arial"/>
                <a:cs typeface="Arial"/>
              </a:rPr>
              <a:t>Melén</a:t>
            </a:r>
            <a:r>
              <a:rPr lang="en-GB" sz="1200" dirty="0">
                <a:latin typeface="Arial"/>
                <a:cs typeface="Arial"/>
              </a:rPr>
              <a:t>, E., Powell, P., Bracke, K.R., Celedón, J.C. and </a:t>
            </a:r>
            <a:r>
              <a:rPr lang="en-GB" sz="1200" dirty="0" err="1">
                <a:latin typeface="Arial"/>
                <a:cs typeface="Arial"/>
              </a:rPr>
              <a:t>Brusselle</a:t>
            </a:r>
            <a:r>
              <a:rPr lang="en-GB" sz="1200" dirty="0">
                <a:latin typeface="Arial"/>
                <a:cs typeface="Arial"/>
              </a:rPr>
              <a:t>, G.G. (2025). Genetic and Environmental Risk Factors for asthma: Towards Prevention.  pp.S2213-2600(25)002565. </a:t>
            </a:r>
            <a:r>
              <a:rPr lang="en-GB" sz="1200" dirty="0" err="1">
                <a:latin typeface="Arial"/>
                <a:cs typeface="Arial"/>
              </a:rPr>
              <a:t>doi:https</a:t>
            </a:r>
            <a:r>
              <a:rPr lang="en-GB" sz="1200" dirty="0">
                <a:latin typeface="Arial"/>
                <a:cs typeface="Arial"/>
              </a:rPr>
              <a:t>://doi.org/10.1016/S2213-2600(25)00256-5. (Accessed 26th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National Institute for Health and Care Excellence (2023). </a:t>
            </a:r>
            <a:r>
              <a:rPr lang="en-GB" sz="1200" i="1" dirty="0">
                <a:latin typeface="Arial"/>
                <a:cs typeface="Arial"/>
              </a:rPr>
              <a:t>Asthma, acute</a:t>
            </a:r>
            <a:r>
              <a:rPr lang="en-GB" sz="1200" dirty="0">
                <a:latin typeface="Arial"/>
                <a:cs typeface="Arial"/>
              </a:rPr>
              <a:t>. Available at: </a:t>
            </a:r>
            <a:r>
              <a:rPr lang="en-GB" sz="1200" dirty="0">
                <a:latin typeface="Arial"/>
                <a:cs typeface="Arial"/>
                <a:hlinkClick r:id="rId9"/>
              </a:rPr>
              <a:t>https://bnf.nice.org.uk/treatment-summaries/asthma-acute/</a:t>
            </a:r>
            <a:r>
              <a:rPr lang="en-GB" sz="1200" dirty="0">
                <a:latin typeface="Arial"/>
                <a:cs typeface="Arial"/>
              </a:rPr>
              <a:t>. (Accessed 27th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Grover, H.L. and Higgins, B.G. (2016). GPs have key role in improving outcomes in acute asthma. 260(1798), pp.15–9. Available at: </a:t>
            </a:r>
            <a:r>
              <a:rPr lang="en-GB" sz="1200" dirty="0">
                <a:latin typeface="Arial"/>
                <a:cs typeface="Arial"/>
                <a:hlinkClick r:id="rId10"/>
              </a:rPr>
              <a:t>https://pubmed.ncbi.nlm.nih.gov/28968051/</a:t>
            </a:r>
            <a:r>
              <a:rPr lang="en-GB" sz="1200" dirty="0">
                <a:latin typeface="Arial"/>
                <a:cs typeface="Arial"/>
              </a:rPr>
              <a:t>. (Accessed 27th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World Health Organization (2024).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11"/>
              </a:rPr>
              <a:t>https://www.who.int/news-room/fact-sheets/detail/asthma</a:t>
            </a:r>
            <a:r>
              <a:rPr lang="en-GB" sz="1200" dirty="0">
                <a:latin typeface="Arial"/>
                <a:cs typeface="Arial"/>
              </a:rPr>
              <a:t>. (Accessed 27th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UK (2025). </a:t>
            </a:r>
            <a:r>
              <a:rPr lang="en-GB" sz="1200" i="1">
                <a:latin typeface="Arial"/>
                <a:cs typeface="Arial"/>
              </a:rPr>
              <a:t>Asthma and airborne allergens</a:t>
            </a:r>
            <a:r>
              <a:rPr lang="en-GB" sz="1200">
                <a:latin typeface="Arial"/>
                <a:cs typeface="Arial"/>
              </a:rPr>
              <a:t>. Available at: </a:t>
            </a:r>
            <a:r>
              <a:rPr lang="en-GB" sz="1200" dirty="0">
                <a:latin typeface="Arial"/>
                <a:cs typeface="Arial"/>
                <a:hlinkClick r:id="rId12"/>
              </a:rPr>
              <a:t>https://www.gov.uk/guidance/asthma-and-airborne-allergens</a:t>
            </a:r>
            <a:r>
              <a:rPr lang="en-GB" sz="1200">
                <a:latin typeface="Arial"/>
                <a:cs typeface="Arial"/>
              </a:rPr>
              <a:t>. (Accessed 27th 2026)</a:t>
            </a:r>
            <a:endParaRPr lang="en-US" sz="1200">
              <a:latin typeface="Arial"/>
              <a:cs typeface="Arial"/>
            </a:endParaRPr>
          </a:p>
          <a:p>
            <a:pPr marL="0" indent="0">
              <a:buNone/>
            </a:pPr>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p:txBody>
      </p:sp>
    </p:spTree>
    <p:extLst>
      <p:ext uri="{BB962C8B-B14F-4D97-AF65-F5344CB8AC3E}">
        <p14:creationId xmlns:p14="http://schemas.microsoft.com/office/powerpoint/2010/main" val="7421162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F55F9B-B998-065C-9B0B-A821C0B0E8EB}"/>
              </a:ext>
            </a:extLst>
          </p:cNvPr>
          <p:cNvSpPr>
            <a:spLocks noGrp="1"/>
          </p:cNvSpPr>
          <p:nvPr>
            <p:ph idx="1"/>
          </p:nvPr>
        </p:nvSpPr>
        <p:spPr>
          <a:xfrm>
            <a:off x="-32656" y="-3175"/>
            <a:ext cx="10965542" cy="7660595"/>
          </a:xfrm>
        </p:spPr>
        <p:txBody>
          <a:bodyPr vert="horz" lIns="91440" tIns="45720" rIns="91440" bIns="45720" rtlCol="0" anchor="t">
            <a:noAutofit/>
          </a:bodyPr>
          <a:lstStyle/>
          <a:p>
            <a:pPr marL="0" indent="0">
              <a:buNone/>
            </a:pPr>
            <a:endParaRPr lang="en-GB" sz="1200" dirty="0">
              <a:latin typeface="Arial"/>
              <a:cs typeface="Arial"/>
            </a:endParaRPr>
          </a:p>
          <a:p>
            <a:pPr marL="0" indent="0">
              <a:buNone/>
            </a:pPr>
            <a:r>
              <a:rPr lang="en-GB" sz="1200" dirty="0">
                <a:latin typeface="Arial"/>
                <a:cs typeface="Arial"/>
              </a:rPr>
              <a:t>RCPCH (2020). </a:t>
            </a:r>
            <a:r>
              <a:rPr lang="en-GB" sz="1200" i="1" dirty="0">
                <a:latin typeface="Arial"/>
                <a:cs typeface="Arial"/>
              </a:rPr>
              <a:t>Asthma </a:t>
            </a:r>
            <a:r>
              <a:rPr lang="en-GB" sz="1200" dirty="0" err="1">
                <a:latin typeface="Arial"/>
                <a:cs typeface="Arial"/>
              </a:rPr>
              <a:t>avaiable</a:t>
            </a:r>
            <a:r>
              <a:rPr lang="en-GB" sz="1200" dirty="0">
                <a:latin typeface="Arial"/>
                <a:cs typeface="Arial"/>
              </a:rPr>
              <a:t> at stateofchildhealth.rcpch.ac.uk. Available at: </a:t>
            </a:r>
            <a:r>
              <a:rPr lang="en-GB" sz="1200" dirty="0">
                <a:latin typeface="Arial"/>
                <a:cs typeface="Arial"/>
                <a:hlinkClick r:id="rId2"/>
              </a:rPr>
              <a:t>https://stateofchildhealth.rcpch.ac.uk/evidence/long-term-conditions/asthma/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a:latin typeface="Arial"/>
              <a:cs typeface="Arial"/>
            </a:endParaRPr>
          </a:p>
          <a:p>
            <a:pPr marL="0" indent="0">
              <a:buNone/>
            </a:pPr>
            <a:r>
              <a:rPr lang="en-GB" sz="1200" dirty="0">
                <a:latin typeface="Arial"/>
                <a:cs typeface="Arial"/>
              </a:rPr>
              <a:t>Nunes, C., Pereira, A.M. and Morais-Almeida, M. (2017). Asthma costs and social impact. 3(1).  available at: </a:t>
            </a:r>
            <a:r>
              <a:rPr lang="en-GB" sz="1200" dirty="0" err="1">
                <a:latin typeface="Arial"/>
                <a:cs typeface="Arial"/>
              </a:rPr>
              <a:t>doi:https</a:t>
            </a:r>
            <a:r>
              <a:rPr lang="en-GB" sz="1200" dirty="0">
                <a:latin typeface="Arial"/>
                <a:cs typeface="Arial"/>
              </a:rPr>
              <a:t>://doi.org/10.1186/s40733-016-0029-3.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 </a:t>
            </a:r>
            <a:r>
              <a:rPr lang="en-GB" sz="1200" dirty="0" err="1">
                <a:latin typeface="Arial"/>
                <a:cs typeface="Arial"/>
              </a:rPr>
              <a:t>liams</a:t>
            </a:r>
            <a:r>
              <a:rPr lang="en-GB" sz="1200" dirty="0">
                <a:latin typeface="Arial"/>
                <a:cs typeface="Arial"/>
              </a:rPr>
              <a:t> G, Heaney, Dominick Shaw, Paul Pfeffer and Ian Pavord. (2024). Available at: </a:t>
            </a:r>
            <a:r>
              <a:rPr lang="en-GB" sz="1200" dirty="0">
                <a:latin typeface="Arial"/>
                <a:cs typeface="Arial"/>
                <a:hlinkClick r:id="rId3"/>
              </a:rPr>
              <a:t>https://bjgp.org/content/76/766/199</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Asthma + Lung UK (2021). </a:t>
            </a:r>
            <a:r>
              <a:rPr lang="en-GB" sz="1200" i="1" dirty="0">
                <a:latin typeface="Arial"/>
                <a:cs typeface="Arial"/>
              </a:rPr>
              <a:t>Diagnosing Asthma.</a:t>
            </a:r>
            <a:r>
              <a:rPr lang="en-GB" sz="1200" dirty="0">
                <a:latin typeface="Arial"/>
                <a:cs typeface="Arial"/>
              </a:rPr>
              <a:t> Available at: </a:t>
            </a:r>
            <a:r>
              <a:rPr lang="en-GB" sz="1200" dirty="0">
                <a:latin typeface="Arial"/>
                <a:cs typeface="Arial"/>
                <a:hlinkClick r:id="rId4"/>
              </a:rPr>
              <a:t>https://www.asthmaandlung.org.uk/conditions/asthma/diagnosing-asthma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Rachael Mayfield Blake, (2023). </a:t>
            </a:r>
            <a:r>
              <a:rPr lang="en-GB" sz="1200" i="1" dirty="0">
                <a:latin typeface="Arial"/>
                <a:cs typeface="Arial"/>
              </a:rPr>
              <a:t>Asthma | Health Information.</a:t>
            </a:r>
            <a:r>
              <a:rPr lang="en-GB" sz="1200" dirty="0">
                <a:latin typeface="Arial"/>
                <a:cs typeface="Arial"/>
              </a:rPr>
              <a:t> Available at: </a:t>
            </a:r>
            <a:r>
              <a:rPr lang="en-GB" sz="1200" dirty="0">
                <a:latin typeface="Arial"/>
                <a:cs typeface="Arial"/>
                <a:hlinkClick r:id="rId5"/>
              </a:rPr>
              <a:t>https://www.bupa.co.uk/health-information/lungs-breathing/asthma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National Institute for Health and Care Excellence (2024). </a:t>
            </a:r>
            <a:r>
              <a:rPr lang="en-GB" sz="1200" i="1" dirty="0">
                <a:latin typeface="Arial"/>
                <a:cs typeface="Arial"/>
              </a:rPr>
              <a:t>Overview | Asthma: diagnosis, monitoring and chronic asthma management (BTS, NICE, SIGN) | Guidance.</a:t>
            </a:r>
            <a:r>
              <a:rPr lang="en-GB" sz="1200" dirty="0">
                <a:latin typeface="Arial"/>
                <a:cs typeface="Arial"/>
              </a:rPr>
              <a:t> Available at: </a:t>
            </a:r>
            <a:r>
              <a:rPr lang="en-GB" sz="1200" dirty="0">
                <a:latin typeface="Arial"/>
                <a:cs typeface="Arial"/>
                <a:hlinkClick r:id="rId6"/>
              </a:rPr>
              <a:t>https://www.nice.org.uk/guidance/NG245</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err="1">
                <a:latin typeface="Arial"/>
                <a:cs typeface="Arial"/>
              </a:rPr>
              <a:t>Guittet</a:t>
            </a:r>
            <a:r>
              <a:rPr lang="en-GB" sz="1200" dirty="0">
                <a:latin typeface="Arial"/>
                <a:cs typeface="Arial"/>
              </a:rPr>
              <a:t>, L., Blaisdell, C.J., Just, J., </a:t>
            </a:r>
            <a:r>
              <a:rPr lang="en-GB" sz="1200" dirty="0" err="1">
                <a:latin typeface="Arial"/>
                <a:cs typeface="Arial"/>
              </a:rPr>
              <a:t>Rosencher</a:t>
            </a:r>
            <a:r>
              <a:rPr lang="en-GB" sz="1200" dirty="0">
                <a:latin typeface="Arial"/>
                <a:cs typeface="Arial"/>
              </a:rPr>
              <a:t>, L., Alain-Jacques Valleron and </a:t>
            </a:r>
            <a:r>
              <a:rPr lang="en-GB" sz="1200" dirty="0" err="1">
                <a:latin typeface="Arial"/>
                <a:cs typeface="Arial"/>
              </a:rPr>
              <a:t>Flahault</a:t>
            </a:r>
            <a:r>
              <a:rPr lang="en-GB" sz="1200" dirty="0">
                <a:latin typeface="Arial"/>
                <a:cs typeface="Arial"/>
              </a:rPr>
              <a:t>, A. (2004). Management of acute asthma exacerbations by general practitioners: a cross-sectional observational survey. </a:t>
            </a:r>
            <a:r>
              <a:rPr lang="en-GB" sz="1200" i="1" dirty="0">
                <a:latin typeface="Arial"/>
                <a:cs typeface="Arial"/>
              </a:rPr>
              <a:t>The British Journal of General Practice</a:t>
            </a:r>
            <a:r>
              <a:rPr lang="en-GB" sz="1200" dirty="0">
                <a:latin typeface="Arial"/>
                <a:cs typeface="Arial"/>
              </a:rPr>
              <a:t>, 54(507), p.759. Available at: </a:t>
            </a:r>
            <a:r>
              <a:rPr lang="en-GB" sz="1200" dirty="0">
                <a:latin typeface="Arial"/>
                <a:cs typeface="Arial"/>
                <a:hlinkClick r:id="rId7"/>
              </a:rPr>
              <a:t>https://pmc.ncbi.nlm.nih.gov/articles/PMC1324881/</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NHS (2021).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8"/>
              </a:rPr>
              <a:t>https://www.nhs.uk/conditions/asthma/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Aditya Sri </a:t>
            </a:r>
            <a:r>
              <a:rPr lang="en-GB" sz="1200" dirty="0" err="1">
                <a:latin typeface="Arial"/>
                <a:cs typeface="Arial"/>
              </a:rPr>
              <a:t>Listyoko</a:t>
            </a:r>
            <a:r>
              <a:rPr lang="en-GB" sz="1200" dirty="0">
                <a:latin typeface="Arial"/>
                <a:cs typeface="Arial"/>
              </a:rPr>
              <a:t>, Okazaki, R., Harada, T., Genki Inui and Yamasaki, A. (2024). Exploring the association between asthma and chronic comorbidities: impact on clinical outcomes. 11. Available at: </a:t>
            </a:r>
            <a:r>
              <a:rPr lang="en-GB" sz="1200" dirty="0" err="1">
                <a:latin typeface="Arial"/>
                <a:cs typeface="Arial"/>
              </a:rPr>
              <a:t>doi:https</a:t>
            </a:r>
            <a:r>
              <a:rPr lang="en-GB" sz="1200" dirty="0">
                <a:latin typeface="Arial"/>
                <a:cs typeface="Arial"/>
              </a:rPr>
              <a:t>://doi.org/10.3389/fmed.2024.1305638.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Munns, A., Wiffen, L., Brown, T., Fasulo, A., Chauhan, M., D’Cruz, L., </a:t>
            </a:r>
            <a:r>
              <a:rPr lang="en-GB" sz="1200" dirty="0" err="1">
                <a:latin typeface="Arial"/>
                <a:cs typeface="Arial"/>
              </a:rPr>
              <a:t>Kaklamanou</a:t>
            </a:r>
            <a:r>
              <a:rPr lang="en-GB" sz="1200" dirty="0">
                <a:latin typeface="Arial"/>
                <a:cs typeface="Arial"/>
              </a:rPr>
              <a:t>, D. and Chauhan, A. (2022). Capability, Opportunity, Motivation leads to adherence behaviour in people with asthma: protocol for a cross-sectional study. (Preprint). </a:t>
            </a:r>
            <a:r>
              <a:rPr lang="en-GB" sz="1200" i="1" dirty="0">
                <a:latin typeface="Arial"/>
                <a:cs typeface="Arial"/>
              </a:rPr>
              <a:t>JMIR Research </a:t>
            </a:r>
            <a:r>
              <a:rPr lang="en-GB" sz="1200" i="1" dirty="0" err="1">
                <a:latin typeface="Arial"/>
                <a:cs typeface="Arial"/>
              </a:rPr>
              <a:t>Protocols</a:t>
            </a:r>
            <a:r>
              <a:rPr lang="en-GB" sz="1200" dirty="0" err="1">
                <a:latin typeface="Arial"/>
                <a:cs typeface="Arial"/>
              </a:rPr>
              <a:t>.doi:https</a:t>
            </a:r>
            <a:r>
              <a:rPr lang="en-GB" sz="1200" dirty="0">
                <a:latin typeface="Arial"/>
                <a:cs typeface="Arial"/>
              </a:rPr>
              <a:t>://doi.org/10.2196/44710.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Nice.org.uk. (2026). </a:t>
            </a:r>
            <a:r>
              <a:rPr lang="en-GB" sz="1200" i="1" dirty="0">
                <a:latin typeface="Arial"/>
                <a:cs typeface="Arial"/>
              </a:rPr>
              <a:t>Page Restricted</a:t>
            </a:r>
            <a:r>
              <a:rPr lang="en-GB" sz="1200" dirty="0">
                <a:latin typeface="Arial"/>
                <a:cs typeface="Arial"/>
              </a:rPr>
              <a:t>. [online] Available at: </a:t>
            </a:r>
            <a:r>
              <a:rPr lang="en-GB" sz="1200" dirty="0">
                <a:latin typeface="Arial"/>
                <a:cs typeface="Arial"/>
                <a:hlinkClick r:id="rId9"/>
              </a:rPr>
              <a:t>https://www.nice.org.uk/guidance/ng245/resources/implementing-nice-guidelines-to-improve-children-and-young-peoples-asthma-care-pdf-20074415987653</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a:buNone/>
            </a:pPr>
            <a:r>
              <a:rPr lang="en-GB" sz="1200" dirty="0">
                <a:latin typeface="Times New Roman"/>
                <a:cs typeface="Times New Roman"/>
              </a:rPr>
              <a:t>Papadopoulos, N.G., Adnan Custovic, </a:t>
            </a:r>
            <a:r>
              <a:rPr lang="en-GB" sz="1200" dirty="0" err="1">
                <a:latin typeface="Times New Roman"/>
                <a:cs typeface="Times New Roman"/>
              </a:rPr>
              <a:t>Deschildre</a:t>
            </a:r>
            <a:r>
              <a:rPr lang="en-GB" sz="1200" dirty="0">
                <a:latin typeface="Times New Roman"/>
                <a:cs typeface="Times New Roman"/>
              </a:rPr>
              <a:t>, A., Gern, J.E., Nieto Garcia, A., </a:t>
            </a:r>
            <a:r>
              <a:rPr lang="en-GB" sz="1200" dirty="0" err="1">
                <a:latin typeface="Times New Roman"/>
                <a:cs typeface="Times New Roman"/>
              </a:rPr>
              <a:t>Miligkos</a:t>
            </a:r>
            <a:r>
              <a:rPr lang="en-GB" sz="1200" dirty="0">
                <a:latin typeface="Times New Roman"/>
                <a:cs typeface="Times New Roman"/>
              </a:rPr>
              <a:t>, M., </a:t>
            </a:r>
            <a:r>
              <a:rPr lang="en-GB" sz="1200" dirty="0" err="1">
                <a:latin typeface="Times New Roman"/>
                <a:cs typeface="Times New Roman"/>
              </a:rPr>
              <a:t>Phipatanakul</a:t>
            </a:r>
            <a:r>
              <a:rPr lang="en-GB" sz="1200" dirty="0">
                <a:latin typeface="Times New Roman"/>
                <a:cs typeface="Times New Roman"/>
              </a:rPr>
              <a:t>, W., Wong, G., Paraskevi Xepapadaki, Ioana Agache, Arasi, S., Zeinab Awad El‐Sayed, </a:t>
            </a:r>
            <a:r>
              <a:rPr lang="en-GB" sz="1200" dirty="0" err="1">
                <a:latin typeface="Times New Roman"/>
                <a:cs typeface="Times New Roman"/>
              </a:rPr>
              <a:t>Bacharier</a:t>
            </a:r>
            <a:r>
              <a:rPr lang="en-GB" sz="1200" dirty="0">
                <a:latin typeface="Times New Roman"/>
                <a:cs typeface="Times New Roman"/>
              </a:rPr>
              <a:t>, L.B., Bonini, M., Fulvio Braido, Davide Caimmi, Castro‐Rodriguez, J.A., Chen, Z., Clausen, M. and Craig, T. (2024). Recommendations for asthma monitoring in children: A </a:t>
            </a:r>
            <a:r>
              <a:rPr lang="en-GB" sz="1200" dirty="0" err="1">
                <a:latin typeface="Times New Roman"/>
                <a:cs typeface="Times New Roman"/>
              </a:rPr>
              <a:t>PeARL</a:t>
            </a:r>
            <a:r>
              <a:rPr lang="en-GB" sz="1200" dirty="0">
                <a:latin typeface="Times New Roman"/>
                <a:cs typeface="Times New Roman"/>
              </a:rPr>
              <a:t> document endorsed by APAPARI, EAACI, INTERASMA, REG, and WAO. </a:t>
            </a:r>
            <a:r>
              <a:rPr lang="en-GB" sz="1200" i="1" dirty="0" err="1">
                <a:latin typeface="Times New Roman"/>
                <a:cs typeface="Times New Roman"/>
              </a:rPr>
              <a:t>Pediatric</a:t>
            </a:r>
            <a:r>
              <a:rPr lang="en-GB" sz="1200" i="1" dirty="0">
                <a:latin typeface="Times New Roman"/>
                <a:cs typeface="Times New Roman"/>
              </a:rPr>
              <a:t> allergy and immunology</a:t>
            </a:r>
            <a:r>
              <a:rPr lang="en-GB" sz="1200" dirty="0">
                <a:latin typeface="Times New Roman"/>
                <a:cs typeface="Times New Roman"/>
              </a:rPr>
              <a:t>, 35(4). </a:t>
            </a:r>
            <a:r>
              <a:rPr lang="en-GB" sz="1200" dirty="0" err="1">
                <a:latin typeface="Times New Roman"/>
                <a:cs typeface="Times New Roman"/>
              </a:rPr>
              <a:t>Availabel</a:t>
            </a:r>
            <a:r>
              <a:rPr lang="en-GB" sz="1200" dirty="0">
                <a:latin typeface="Times New Roman"/>
                <a:cs typeface="Times New Roman"/>
              </a:rPr>
              <a:t> at:  </a:t>
            </a:r>
            <a:r>
              <a:rPr lang="en-GB" sz="1200" dirty="0" err="1">
                <a:latin typeface="Times New Roman"/>
                <a:cs typeface="Times New Roman"/>
              </a:rPr>
              <a:t>doi:https</a:t>
            </a:r>
            <a:r>
              <a:rPr lang="en-GB" sz="1200" dirty="0">
                <a:latin typeface="Times New Roman"/>
                <a:cs typeface="Times New Roman"/>
              </a:rPr>
              <a:t>://doi.org/10.1111/pai.14129. (Accessed 29th </a:t>
            </a:r>
            <a:r>
              <a:rPr lang="en-GB" sz="1200" dirty="0" err="1">
                <a:latin typeface="Times New Roman"/>
                <a:cs typeface="Times New Roman"/>
              </a:rPr>
              <a:t>june</a:t>
            </a:r>
            <a:r>
              <a:rPr lang="en-GB" sz="1200" dirty="0">
                <a:latin typeface="Times New Roman"/>
                <a:cs typeface="Times New Roman"/>
              </a:rPr>
              <a:t> 2026)</a:t>
            </a:r>
            <a:endParaRPr lang="en-GB" dirty="0"/>
          </a:p>
          <a:p>
            <a:pPr>
              <a:buNone/>
            </a:pPr>
            <a:r>
              <a:rPr lang="en-GB" sz="1200" dirty="0">
                <a:latin typeface="Times New Roman"/>
                <a:cs typeface="Times New Roman"/>
              </a:rPr>
              <a:t>NHS (2023). </a:t>
            </a:r>
            <a:r>
              <a:rPr lang="en-GB" sz="1200" i="1" dirty="0">
                <a:latin typeface="Times New Roman"/>
                <a:cs typeface="Times New Roman"/>
              </a:rPr>
              <a:t>House of Care</a:t>
            </a:r>
            <a:r>
              <a:rPr lang="en-GB" sz="1200" dirty="0">
                <a:latin typeface="Times New Roman"/>
                <a:cs typeface="Times New Roman"/>
              </a:rPr>
              <a:t>. Available at: </a:t>
            </a:r>
            <a:r>
              <a:rPr lang="en-GB" sz="1200" dirty="0">
                <a:latin typeface="Times New Roman"/>
                <a:cs typeface="Times New Roman"/>
                <a:hlinkClick r:id="rId10"/>
              </a:rPr>
              <a:t>https://www.whittington.nhs.uk/default.asp?c=31000</a:t>
            </a:r>
            <a:r>
              <a:rPr lang="en-GB" sz="1200" dirty="0">
                <a:latin typeface="Times New Roman"/>
                <a:cs typeface="Times New Roman"/>
              </a:rPr>
              <a:t>. (Accessed 29th </a:t>
            </a:r>
            <a:r>
              <a:rPr lang="en-GB" sz="1200" dirty="0" err="1">
                <a:latin typeface="Times New Roman"/>
                <a:cs typeface="Times New Roman"/>
              </a:rPr>
              <a:t>june</a:t>
            </a:r>
            <a:r>
              <a:rPr lang="en-GB" sz="1200" dirty="0">
                <a:latin typeface="Times New Roman"/>
                <a:cs typeface="Times New Roman"/>
              </a:rPr>
              <a:t> 2026)</a:t>
            </a:r>
            <a:endParaRPr lang="en-GB" dirty="0"/>
          </a:p>
          <a:p>
            <a:pPr>
              <a:buNone/>
            </a:pPr>
            <a:endParaRPr lang="en-GB" sz="1200" dirty="0">
              <a:latin typeface="Times New Roman"/>
              <a:cs typeface="Times New Roman"/>
            </a:endParaRPr>
          </a:p>
          <a:p>
            <a:pPr marL="0" indent="0">
              <a:buNone/>
            </a:pPr>
            <a:endParaRPr lang="en-GB" sz="1200" dirty="0">
              <a:latin typeface="Arial"/>
              <a:cs typeface="Arial"/>
            </a:endParaRPr>
          </a:p>
          <a:p>
            <a:pPr marL="0" indent="0">
              <a:buNone/>
            </a:pPr>
            <a:endParaRPr lang="en-US" sz="1200" dirty="0">
              <a:latin typeface="Arial"/>
              <a:cs typeface="Arial"/>
            </a:endParaRPr>
          </a:p>
        </p:txBody>
      </p:sp>
    </p:spTree>
    <p:extLst>
      <p:ext uri="{BB962C8B-B14F-4D97-AF65-F5344CB8AC3E}">
        <p14:creationId xmlns:p14="http://schemas.microsoft.com/office/powerpoint/2010/main" val="2877866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BB5F22-54A2-7876-DA5C-02D045975570}"/>
              </a:ext>
            </a:extLst>
          </p:cNvPr>
          <p:cNvSpPr>
            <a:spLocks noGrp="1"/>
          </p:cNvSpPr>
          <p:nvPr>
            <p:ph idx="1"/>
          </p:nvPr>
        </p:nvSpPr>
        <p:spPr>
          <a:xfrm>
            <a:off x="206829" y="214540"/>
            <a:ext cx="11146971" cy="5962423"/>
          </a:xfrm>
        </p:spPr>
        <p:txBody>
          <a:bodyPr vert="horz" lIns="91440" tIns="45720" rIns="91440" bIns="45720" rtlCol="0" anchor="t">
            <a:normAutofit/>
          </a:bodyPr>
          <a:lstStyle/>
          <a:p>
            <a:pPr marL="0" indent="0">
              <a:buNone/>
            </a:pPr>
            <a:r>
              <a:rPr lang="en-GB" sz="1200" dirty="0" err="1">
                <a:latin typeface="Times New Roman"/>
                <a:cs typeface="Times New Roman"/>
              </a:rPr>
              <a:t>Toskala</a:t>
            </a:r>
            <a:r>
              <a:rPr lang="en-GB" sz="1200" dirty="0">
                <a:latin typeface="Times New Roman"/>
                <a:cs typeface="Times New Roman"/>
              </a:rPr>
              <a:t>, E. and Kennedy, D.W. (2015). Asthma risk factors. </a:t>
            </a:r>
            <a:r>
              <a:rPr lang="en-GB" sz="1200" i="1" dirty="0">
                <a:latin typeface="Times New Roman"/>
                <a:cs typeface="Times New Roman"/>
              </a:rPr>
              <a:t>International forum of allergy &amp; rhinology</a:t>
            </a:r>
            <a:r>
              <a:rPr lang="en-GB" sz="1200" dirty="0">
                <a:latin typeface="Times New Roman"/>
                <a:cs typeface="Times New Roman"/>
              </a:rPr>
              <a:t>, pp.S11-6. </a:t>
            </a:r>
            <a:r>
              <a:rPr lang="en-GB" sz="1200" dirty="0" err="1">
                <a:latin typeface="Times New Roman"/>
                <a:cs typeface="Times New Roman"/>
              </a:rPr>
              <a:t>doi:https</a:t>
            </a:r>
            <a:r>
              <a:rPr lang="en-GB" sz="1200" dirty="0">
                <a:latin typeface="Times New Roman"/>
                <a:cs typeface="Times New Roman"/>
              </a:rPr>
              <a:t>://doi.org/10.1002/alr.21557. (Accessed 5th </a:t>
            </a:r>
            <a:r>
              <a:rPr lang="en-GB" sz="1200" dirty="0" err="1">
                <a:latin typeface="Times New Roman"/>
                <a:cs typeface="Times New Roman"/>
              </a:rPr>
              <a:t>july</a:t>
            </a:r>
            <a:r>
              <a:rPr lang="en-GB" sz="1200" dirty="0">
                <a:latin typeface="Times New Roman"/>
                <a:cs typeface="Times New Roman"/>
              </a:rPr>
              <a:t> 2026)</a:t>
            </a:r>
            <a:endParaRPr lang="en-GB" dirty="0"/>
          </a:p>
          <a:p>
            <a:pPr marL="0" indent="0">
              <a:buNone/>
            </a:pPr>
            <a:r>
              <a:rPr lang="en-GB" sz="1200" dirty="0">
                <a:latin typeface="Times New Roman"/>
                <a:cs typeface="Times New Roman"/>
              </a:rPr>
              <a:t>Ilmarinen, P., Tuomisto, L.E. and </a:t>
            </a:r>
            <a:r>
              <a:rPr lang="en-GB" sz="1200" dirty="0" err="1">
                <a:latin typeface="Times New Roman"/>
                <a:cs typeface="Times New Roman"/>
              </a:rPr>
              <a:t>Kankaanranta</a:t>
            </a:r>
            <a:r>
              <a:rPr lang="en-GB" sz="1200" dirty="0">
                <a:latin typeface="Times New Roman"/>
                <a:cs typeface="Times New Roman"/>
              </a:rPr>
              <a:t>, H. (2015). Phenotypes, Risk Factors, and Mechanisms of Adult-Onset Asthma. </a:t>
            </a:r>
            <a:r>
              <a:rPr lang="en-GB" sz="1200" i="1" dirty="0">
                <a:latin typeface="Times New Roman"/>
                <a:cs typeface="Times New Roman"/>
              </a:rPr>
              <a:t>Mediators of Inflammation</a:t>
            </a:r>
            <a:r>
              <a:rPr lang="en-GB" sz="1200" dirty="0">
                <a:latin typeface="Times New Roman"/>
                <a:cs typeface="Times New Roman"/>
              </a:rPr>
              <a:t>, 2015, pp.1–19. </a:t>
            </a:r>
            <a:r>
              <a:rPr lang="en-GB" sz="1200" dirty="0" err="1">
                <a:latin typeface="Times New Roman"/>
                <a:cs typeface="Times New Roman"/>
              </a:rPr>
              <a:t>doi:https</a:t>
            </a:r>
            <a:r>
              <a:rPr lang="en-GB" sz="1200" dirty="0">
                <a:latin typeface="Times New Roman"/>
                <a:cs typeface="Times New Roman"/>
              </a:rPr>
              <a:t>://doi.org/10.1155/2015/514868. (Accessed 5th </a:t>
            </a:r>
            <a:r>
              <a:rPr lang="en-GB" sz="1200" dirty="0" err="1">
                <a:latin typeface="Times New Roman"/>
                <a:cs typeface="Times New Roman"/>
              </a:rPr>
              <a:t>july</a:t>
            </a:r>
            <a:r>
              <a:rPr lang="en-GB" sz="1200" dirty="0">
                <a:latin typeface="Times New Roman"/>
                <a:cs typeface="Times New Roman"/>
              </a:rPr>
              <a:t> 2026)</a:t>
            </a:r>
          </a:p>
          <a:p>
            <a:pPr marL="0" indent="0">
              <a:buNone/>
            </a:pPr>
            <a:r>
              <a:rPr lang="en-GB" sz="1200" dirty="0">
                <a:latin typeface="Times New Roman"/>
                <a:cs typeface="Times New Roman"/>
              </a:rPr>
              <a:t>Cole, R., Luque-García, L., Flower, G., de la Cruz Libardi, A., Sofiev, M., </a:t>
            </a:r>
            <a:r>
              <a:rPr lang="en-GB" sz="1200" dirty="0" err="1">
                <a:latin typeface="Times New Roman"/>
                <a:cs typeface="Times New Roman"/>
              </a:rPr>
              <a:t>Masselot</a:t>
            </a:r>
            <a:r>
              <a:rPr lang="en-GB" sz="1200" dirty="0">
                <a:latin typeface="Times New Roman"/>
                <a:cs typeface="Times New Roman"/>
              </a:rPr>
              <a:t>, P. and Gasparrini, A. (2026). Tree pollen and asthma-related hospital admissions in England: a national case time series analysis. </a:t>
            </a:r>
            <a:r>
              <a:rPr lang="en-GB" sz="1200" i="1" dirty="0">
                <a:latin typeface="Times New Roman"/>
                <a:cs typeface="Times New Roman"/>
              </a:rPr>
              <a:t>Environment International</a:t>
            </a:r>
            <a:r>
              <a:rPr lang="en-GB" sz="1200" dirty="0">
                <a:latin typeface="Times New Roman"/>
                <a:cs typeface="Times New Roman"/>
              </a:rPr>
              <a:t>, p.110130. </a:t>
            </a:r>
            <a:r>
              <a:rPr lang="en-GB" sz="1200" dirty="0" err="1">
                <a:latin typeface="Times New Roman"/>
                <a:cs typeface="Times New Roman"/>
              </a:rPr>
              <a:t>doi:https</a:t>
            </a:r>
            <a:r>
              <a:rPr lang="en-GB" sz="1200" dirty="0">
                <a:latin typeface="Times New Roman"/>
                <a:cs typeface="Times New Roman"/>
              </a:rPr>
              <a:t>://doi.org/10.1016/j.envint.2026.110130. (Accessed 5th </a:t>
            </a:r>
            <a:r>
              <a:rPr lang="en-GB" sz="1200" dirty="0" err="1">
                <a:latin typeface="Times New Roman"/>
                <a:cs typeface="Times New Roman"/>
              </a:rPr>
              <a:t>july</a:t>
            </a:r>
            <a:r>
              <a:rPr lang="en-GB" sz="1200" dirty="0">
                <a:latin typeface="Times New Roman"/>
                <a:cs typeface="Times New Roman"/>
              </a:rPr>
              <a:t> 20206)</a:t>
            </a:r>
          </a:p>
          <a:p>
            <a:pPr marL="0" indent="0">
              <a:buNone/>
            </a:pPr>
            <a:r>
              <a:rPr lang="en-GB" sz="1200" dirty="0">
                <a:latin typeface="Times New Roman"/>
                <a:cs typeface="Times New Roman"/>
              </a:rPr>
              <a:t>Jacobs, A., Wu, R., </a:t>
            </a:r>
            <a:r>
              <a:rPr lang="en-GB" sz="1200" dirty="0" err="1">
                <a:latin typeface="Times New Roman"/>
                <a:cs typeface="Times New Roman"/>
              </a:rPr>
              <a:t>Tomini</a:t>
            </a:r>
            <a:r>
              <a:rPr lang="en-GB" sz="1200" dirty="0">
                <a:latin typeface="Times New Roman"/>
                <a:cs typeface="Times New Roman"/>
              </a:rPr>
              <a:t>, F., De Simoni, A. and </a:t>
            </a:r>
            <a:r>
              <a:rPr lang="en-GB" sz="1200" dirty="0" err="1">
                <a:latin typeface="Times New Roman"/>
                <a:cs typeface="Times New Roman"/>
              </a:rPr>
              <a:t>Mihaylova</a:t>
            </a:r>
            <a:r>
              <a:rPr lang="en-GB" sz="1200" dirty="0">
                <a:latin typeface="Times New Roman"/>
                <a:cs typeface="Times New Roman"/>
              </a:rPr>
              <a:t>, B. (2023). Strong and graded associations between level of asthma severity and all-cause hospital care use and costs in the UK. </a:t>
            </a:r>
            <a:r>
              <a:rPr lang="en-GB" sz="1200" i="1" dirty="0">
                <a:latin typeface="Times New Roman"/>
                <a:cs typeface="Times New Roman"/>
              </a:rPr>
              <a:t>BMJ open respiratory research</a:t>
            </a:r>
            <a:r>
              <a:rPr lang="en-GB" sz="1200" dirty="0">
                <a:latin typeface="Times New Roman"/>
                <a:cs typeface="Times New Roman"/>
              </a:rPr>
              <a:t>, [online] 10(1), p.e002003. </a:t>
            </a:r>
            <a:r>
              <a:rPr lang="en-GB" sz="1200" dirty="0" err="1">
                <a:latin typeface="Times New Roman"/>
                <a:cs typeface="Times New Roman"/>
              </a:rPr>
              <a:t>doi:https</a:t>
            </a:r>
            <a:r>
              <a:rPr lang="en-GB" sz="1200" dirty="0">
                <a:latin typeface="Times New Roman"/>
                <a:cs typeface="Times New Roman"/>
              </a:rPr>
              <a:t>://doi.org/10.1136/bmjresp-2023-002003. (Accessed 5th </a:t>
            </a:r>
            <a:r>
              <a:rPr lang="en-GB" sz="1200" dirty="0" err="1">
                <a:latin typeface="Times New Roman"/>
                <a:cs typeface="Times New Roman"/>
              </a:rPr>
              <a:t>july</a:t>
            </a:r>
            <a:r>
              <a:rPr lang="en-GB" sz="1200" dirty="0">
                <a:latin typeface="Times New Roman"/>
                <a:cs typeface="Times New Roman"/>
              </a:rPr>
              <a:t> 2026)</a:t>
            </a:r>
          </a:p>
          <a:p>
            <a:pPr marL="0" indent="0">
              <a:buNone/>
            </a:pPr>
            <a:r>
              <a:rPr lang="en-GB" sz="1200" dirty="0">
                <a:latin typeface="Times New Roman"/>
                <a:cs typeface="Times New Roman"/>
              </a:rPr>
              <a:t>Baird , B., Ross, S. and </a:t>
            </a:r>
            <a:r>
              <a:rPr lang="en-GB" sz="1200" dirty="0" err="1">
                <a:latin typeface="Times New Roman"/>
                <a:cs typeface="Times New Roman"/>
              </a:rPr>
              <a:t>honeyman</a:t>
            </a:r>
            <a:r>
              <a:rPr lang="en-GB" sz="1200" dirty="0">
                <a:latin typeface="Times New Roman"/>
                <a:cs typeface="Times New Roman"/>
              </a:rPr>
              <a:t>, M. (2018). </a:t>
            </a:r>
            <a:r>
              <a:rPr lang="en-GB" sz="1200" i="1" dirty="0">
                <a:latin typeface="Times New Roman"/>
                <a:cs typeface="Times New Roman"/>
              </a:rPr>
              <a:t>Innovative Models Of General Practice</a:t>
            </a:r>
            <a:r>
              <a:rPr lang="en-GB" sz="1200" dirty="0">
                <a:latin typeface="Times New Roman"/>
                <a:cs typeface="Times New Roman"/>
              </a:rPr>
              <a:t>. Available at: </a:t>
            </a:r>
            <a:r>
              <a:rPr lang="en-GB" sz="1200" dirty="0">
                <a:latin typeface="Times New Roman"/>
                <a:cs typeface="Times New Roman"/>
                <a:hlinkClick r:id="rId2"/>
              </a:rPr>
              <a:t>https://www.kingsfund.org.uk/insight-and-analysis/reports/innovative-models-general-practice</a:t>
            </a:r>
            <a:r>
              <a:rPr lang="en-GB" sz="1200" dirty="0">
                <a:latin typeface="Times New Roman"/>
                <a:cs typeface="Times New Roman"/>
              </a:rPr>
              <a:t>. (Accessed 5th  July 2026)</a:t>
            </a:r>
          </a:p>
          <a:p>
            <a:pPr marL="0" indent="0">
              <a:buNone/>
            </a:pPr>
            <a:r>
              <a:rPr lang="en-GB" sz="1200" dirty="0">
                <a:latin typeface="Times New Roman"/>
                <a:cs typeface="Times New Roman"/>
              </a:rPr>
              <a:t>NHS England (2019). </a:t>
            </a:r>
            <a:r>
              <a:rPr lang="en-GB" sz="1200" i="1" dirty="0">
                <a:latin typeface="Times New Roman"/>
                <a:cs typeface="Times New Roman"/>
              </a:rPr>
              <a:t>What is personalised care?</a:t>
            </a:r>
            <a:r>
              <a:rPr lang="en-GB" sz="1200" dirty="0">
                <a:latin typeface="Times New Roman"/>
                <a:cs typeface="Times New Roman"/>
              </a:rPr>
              <a:t> Available at: </a:t>
            </a:r>
            <a:r>
              <a:rPr lang="en-GB" sz="1200" dirty="0">
                <a:latin typeface="Times New Roman"/>
                <a:cs typeface="Times New Roman"/>
                <a:hlinkClick r:id="rId3"/>
              </a:rPr>
              <a:t>https://www.england.nhs.uk/personalisedcare/what-is-personalised-care/</a:t>
            </a:r>
            <a:r>
              <a:rPr lang="en-GB" sz="1200" dirty="0">
                <a:latin typeface="Times New Roman"/>
                <a:cs typeface="Times New Roman"/>
              </a:rPr>
              <a:t>. (Accessed 5th </a:t>
            </a:r>
            <a:r>
              <a:rPr lang="en-GB" sz="1200" dirty="0" err="1">
                <a:latin typeface="Times New Roman"/>
                <a:cs typeface="Times New Roman"/>
              </a:rPr>
              <a:t>july</a:t>
            </a:r>
            <a:r>
              <a:rPr lang="en-GB" sz="1200" dirty="0">
                <a:latin typeface="Times New Roman"/>
                <a:cs typeface="Times New Roman"/>
              </a:rPr>
              <a:t> 2026)</a:t>
            </a: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115999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RAISA KHALEEL </vt:lpstr>
      <vt:lpstr>Asthma</vt:lpstr>
      <vt:lpstr>What is Asthma? </vt:lpstr>
      <vt:lpstr>symptoms</vt:lpstr>
      <vt:lpstr>Aetiology</vt:lpstr>
      <vt:lpstr>Risk factors of asthma </vt:lpstr>
      <vt:lpstr>GLOBAL PREVEALANCE</vt:lpstr>
      <vt:lpstr>United kingdom prevelance  </vt:lpstr>
      <vt:lpstr>Economic burden of Asthma</vt:lpstr>
      <vt:lpstr>Social burden </vt:lpstr>
      <vt:lpstr>Diagnosis</vt:lpstr>
      <vt:lpstr>Initial assessment </vt:lpstr>
      <vt:lpstr>Management of Asthma </vt:lpstr>
      <vt:lpstr>House of care model </vt:lpstr>
      <vt:lpstr>Comprehensive model </vt:lpstr>
      <vt:lpstr>Treatment </vt:lpstr>
      <vt:lpstr>Treatment</vt:lpstr>
      <vt:lpstr>Comorbidities </vt:lpstr>
      <vt:lpstr>Comorbidities</vt:lpstr>
      <vt:lpstr>Prevention </vt:lpstr>
      <vt:lpstr>SKILLS, VALUES &amp; BEHAVIOURS</vt:lpstr>
      <vt:lpstr>RECOMMENDATIONS</vt:lpstr>
      <vt:lpstr>CONCLUSION </vt:lpstr>
      <vt:lpstr>REFERECES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2097</cp:revision>
  <dcterms:created xsi:type="dcterms:W3CDTF">2026-06-26T00:47:29Z</dcterms:created>
  <dcterms:modified xsi:type="dcterms:W3CDTF">2026-07-05T15:07:33Z</dcterms:modified>
</cp:coreProperties>
</file>