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08" r:id="rId1"/>
  </p:sldMasterIdLst>
  <p:sldIdLst>
    <p:sldId id="256" r:id="rId2"/>
    <p:sldId id="257" r:id="rId3"/>
    <p:sldId id="273" r:id="rId4"/>
    <p:sldId id="258" r:id="rId5"/>
    <p:sldId id="259" r:id="rId6"/>
    <p:sldId id="260" r:id="rId7"/>
    <p:sldId id="270" r:id="rId8"/>
    <p:sldId id="263" r:id="rId9"/>
    <p:sldId id="261" r:id="rId10"/>
    <p:sldId id="269" r:id="rId11"/>
    <p:sldId id="271" r:id="rId12"/>
    <p:sldId id="272" r:id="rId13"/>
    <p:sldId id="264" r:id="rId14"/>
    <p:sldId id="268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8FEEA0-0C01-126C-C885-4E467FF1E9C5}" v="798" dt="2023-11-07T20:30:59.145"/>
    <p1510:client id="{0F4DC31B-B520-FE2B-0BD1-133B0363A7BE}" v="992" dt="2023-11-06T23:51:00.494"/>
    <p1510:client id="{186BD746-D462-7F07-7A5A-C8505CB40344}" v="400" dt="2023-11-06T10:07:20.465"/>
    <p1510:client id="{212325E4-1563-CB83-BE73-45C5F2869579}" v="41" dt="2023-10-30T22:39:24.172"/>
    <p1510:client id="{419BD1B5-B8AD-2419-8287-91E05527C68E}" v="1" dt="2023-11-10T22:59:24.073"/>
    <p1510:client id="{52FCCD58-12FC-1E0D-6368-4B7E3DC5AF86}" v="1" dt="2023-11-05T23:11:29.783"/>
    <p1510:client id="{6CFA7604-3320-E40E-9E6E-EAD99E39968C}" v="2" dt="2023-10-30T12:15:24.590"/>
    <p1510:client id="{6F137C7B-1FB5-A72F-0285-67A7BAF5CC45}" v="12" dt="2023-11-09T10:15:59.038"/>
    <p1510:client id="{7A0F8238-730D-5DC7-E91D-6C2CC8F50DA0}" v="2" dt="2023-11-07T23:08:23.270"/>
    <p1510:client id="{854F536E-3B43-481D-AC51-D86367E80D72}" v="1" dt="2023-11-08T11:58:14.831"/>
    <p1510:client id="{8715AD42-2DC9-059F-3A11-0C5168AF57A6}" v="792" dt="2023-11-06T12:24:15.287"/>
    <p1510:client id="{969C3EE9-EBB5-2BB5-FD1F-67638F9CAEA6}" v="273" dt="2023-10-31T14:57:26.951"/>
    <p1510:client id="{99F717F9-982F-29DC-3E4C-8A8D4FAD9A50}" v="861" dt="2023-11-09T22:42:42.409"/>
    <p1510:client id="{9A826629-D27D-8BAA-F88A-F80A158318D5}" v="1328" dt="2023-11-06T12:42:33.715"/>
    <p1510:client id="{A03B356B-458B-BF8E-7CA4-A9B1ADE443D0}" v="32" dt="2023-11-08T10:53:50.733"/>
    <p1510:client id="{A23A89A0-203C-7B39-E7DA-E43F5D019D4B}" v="2" dt="2023-11-12T18:46:07.874"/>
    <p1510:client id="{A2874EB5-0560-1650-75EB-02E616DFF690}" v="377" dt="2023-11-08T18:14:01.399"/>
    <p1510:client id="{A3B99C79-91F4-CA43-3664-EFD91D1CAD98}" v="7" dt="2023-11-02T17:47:50.294"/>
    <p1510:client id="{B45E0A76-71A7-E622-C07A-8658C897B2DB}" v="1" dt="2023-11-11T17:25:50.535"/>
    <p1510:client id="{B9159515-7CE5-C51B-E1FE-C77D14E08455}" v="748" dt="2023-11-06T10:46:24.866"/>
    <p1510:client id="{CF8C23B1-4127-43A1-AA67-E9F43F3A06F2}" v="8" dt="2023-10-30T23:44:15.962"/>
    <p1510:client id="{D19F8D92-0EEE-6D39-7106-1F9317B8D3A4}" v="285" dt="2023-11-10T21:22:29.642"/>
    <p1510:client id="{D1F8DF27-A324-FC5E-722D-2535B888C8D3}" v="190" dt="2023-11-13T09:46:51.473"/>
    <p1510:client id="{DAF9080F-31F4-F550-0A35-00ABB3A808DF}" v="169" dt="2023-11-07T14:56:30.236"/>
    <p1510:client id="{EA6989F5-0D02-0C17-E7E3-176121949328}" v="943" dt="2023-10-30T12:29:35.925"/>
    <p1510:client id="{EF8B8842-2339-DC3F-F43D-6D0AE6B8D161}" v="18" dt="2023-11-11T19:05:49.22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yesha Khan (2129615)" userId="S::2129615@student.uwtsd.ac.uk::ec44fed6-cdb6-40c2-b964-31941bb35181" providerId="AD" clId="Web-{854F536E-3B43-481D-AC51-D86367E80D72}"/>
    <pc:docChg chg="sldOrd">
      <pc:chgData name="Ayesha Khan (2129615)" userId="S::2129615@student.uwtsd.ac.uk::ec44fed6-cdb6-40c2-b964-31941bb35181" providerId="AD" clId="Web-{854F536E-3B43-481D-AC51-D86367E80D72}" dt="2023-11-08T11:58:14.831" v="0"/>
      <pc:docMkLst>
        <pc:docMk/>
      </pc:docMkLst>
      <pc:sldChg chg="ord">
        <pc:chgData name="Ayesha Khan (2129615)" userId="S::2129615@student.uwtsd.ac.uk::ec44fed6-cdb6-40c2-b964-31941bb35181" providerId="AD" clId="Web-{854F536E-3B43-481D-AC51-D86367E80D72}" dt="2023-11-08T11:58:14.831" v="0"/>
        <pc:sldMkLst>
          <pc:docMk/>
          <pc:sldMk cId="479909098" sldId="270"/>
        </pc:sldMkLst>
      </pc:sldChg>
    </pc:docChg>
  </pc:docChgLst>
  <pc:docChgLst>
    <pc:chgData name="Nazma Begum (2129437)" userId="S::2129437@student.uwtsd.ac.uk::87c9e8dd-d96a-4e51-8372-835dacdf97d5" providerId="AD" clId="Web-{289DFF9E-8B38-6B78-C843-97D8D56070AC}"/>
    <pc:docChg chg="addSld modSld">
      <pc:chgData name="Nazma Begum (2129437)" userId="S::2129437@student.uwtsd.ac.uk::87c9e8dd-d96a-4e51-8372-835dacdf97d5" providerId="AD" clId="Web-{289DFF9E-8B38-6B78-C843-97D8D56070AC}" dt="2023-10-25T08:48:51.223" v="37" actId="20577"/>
      <pc:docMkLst>
        <pc:docMk/>
      </pc:docMkLst>
      <pc:sldChg chg="modSp">
        <pc:chgData name="Nazma Begum (2129437)" userId="S::2129437@student.uwtsd.ac.uk::87c9e8dd-d96a-4e51-8372-835dacdf97d5" providerId="AD" clId="Web-{289DFF9E-8B38-6B78-C843-97D8D56070AC}" dt="2023-10-25T08:46:37.079" v="5" actId="20577"/>
        <pc:sldMkLst>
          <pc:docMk/>
          <pc:sldMk cId="109857222" sldId="256"/>
        </pc:sldMkLst>
        <pc:spChg chg="mod">
          <ac:chgData name="Nazma Begum (2129437)" userId="S::2129437@student.uwtsd.ac.uk::87c9e8dd-d96a-4e51-8372-835dacdf97d5" providerId="AD" clId="Web-{289DFF9E-8B38-6B78-C843-97D8D56070AC}" dt="2023-10-25T08:46:37.079" v="5" actId="20577"/>
          <ac:spMkLst>
            <pc:docMk/>
            <pc:sldMk cId="109857222" sldId="256"/>
            <ac:spMk id="4" creationId="{62CBFFE8-7ED7-1262-1890-B7F471520D4C}"/>
          </ac:spMkLst>
        </pc:spChg>
      </pc:sldChg>
      <pc:sldChg chg="addSp modSp new">
        <pc:chgData name="Nazma Begum (2129437)" userId="S::2129437@student.uwtsd.ac.uk::87c9e8dd-d96a-4e51-8372-835dacdf97d5" providerId="AD" clId="Web-{289DFF9E-8B38-6B78-C843-97D8D56070AC}" dt="2023-10-25T08:48:51.223" v="37" actId="20577"/>
        <pc:sldMkLst>
          <pc:docMk/>
          <pc:sldMk cId="1970043655" sldId="267"/>
        </pc:sldMkLst>
        <pc:spChg chg="add mod">
          <ac:chgData name="Nazma Begum (2129437)" userId="S::2129437@student.uwtsd.ac.uk::87c9e8dd-d96a-4e51-8372-835dacdf97d5" providerId="AD" clId="Web-{289DFF9E-8B38-6B78-C843-97D8D56070AC}" dt="2023-10-25T08:48:51.223" v="37" actId="20577"/>
          <ac:spMkLst>
            <pc:docMk/>
            <pc:sldMk cId="1970043655" sldId="267"/>
            <ac:spMk id="2" creationId="{CE756B66-7DCF-9204-0747-215DEA23F9CD}"/>
          </ac:spMkLst>
        </pc:spChg>
      </pc:sldChg>
    </pc:docChg>
  </pc:docChgLst>
  <pc:docChgLst>
    <pc:chgData name="Tasmia Begum (2129438)" userId="S::2129438@student.uwtsd.ac.uk::dcbbb3d5-7464-4aec-8b4f-90c221501e16" providerId="AD" clId="Web-{99F717F9-982F-29DC-3E4C-8A8D4FAD9A50}"/>
    <pc:docChg chg="modSld">
      <pc:chgData name="Tasmia Begum (2129438)" userId="S::2129438@student.uwtsd.ac.uk::dcbbb3d5-7464-4aec-8b4f-90c221501e16" providerId="AD" clId="Web-{99F717F9-982F-29DC-3E4C-8A8D4FAD9A50}" dt="2023-11-09T22:42:42.409" v="477" actId="20577"/>
      <pc:docMkLst>
        <pc:docMk/>
      </pc:docMkLst>
      <pc:sldChg chg="modSp">
        <pc:chgData name="Tasmia Begum (2129438)" userId="S::2129438@student.uwtsd.ac.uk::dcbbb3d5-7464-4aec-8b4f-90c221501e16" providerId="AD" clId="Web-{99F717F9-982F-29DC-3E4C-8A8D4FAD9A50}" dt="2023-11-09T22:37:39.746" v="456" actId="20577"/>
        <pc:sldMkLst>
          <pc:docMk/>
          <pc:sldMk cId="2191042289" sldId="259"/>
        </pc:sldMkLst>
        <pc:spChg chg="mod">
          <ac:chgData name="Tasmia Begum (2129438)" userId="S::2129438@student.uwtsd.ac.uk::dcbbb3d5-7464-4aec-8b4f-90c221501e16" providerId="AD" clId="Web-{99F717F9-982F-29DC-3E4C-8A8D4FAD9A50}" dt="2023-11-09T22:37:39.746" v="456" actId="20577"/>
          <ac:spMkLst>
            <pc:docMk/>
            <pc:sldMk cId="2191042289" sldId="259"/>
            <ac:spMk id="30" creationId="{7830CF11-5411-9E63-484F-A4E2030E4E8B}"/>
          </ac:spMkLst>
        </pc:spChg>
      </pc:sldChg>
      <pc:sldChg chg="modSp">
        <pc:chgData name="Tasmia Begum (2129438)" userId="S::2129438@student.uwtsd.ac.uk::dcbbb3d5-7464-4aec-8b4f-90c221501e16" providerId="AD" clId="Web-{99F717F9-982F-29DC-3E4C-8A8D4FAD9A50}" dt="2023-11-09T22:39:12.545" v="457" actId="20577"/>
        <pc:sldMkLst>
          <pc:docMk/>
          <pc:sldMk cId="2619631337" sldId="261"/>
        </pc:sldMkLst>
        <pc:spChg chg="mod">
          <ac:chgData name="Tasmia Begum (2129438)" userId="S::2129438@student.uwtsd.ac.uk::dcbbb3d5-7464-4aec-8b4f-90c221501e16" providerId="AD" clId="Web-{99F717F9-982F-29DC-3E4C-8A8D4FAD9A50}" dt="2023-11-09T22:39:12.545" v="457" actId="20577"/>
          <ac:spMkLst>
            <pc:docMk/>
            <pc:sldMk cId="2619631337" sldId="261"/>
            <ac:spMk id="8" creationId="{7D8B1671-20AE-1328-04D6-94AB357B17F5}"/>
          </ac:spMkLst>
        </pc:spChg>
      </pc:sldChg>
      <pc:sldChg chg="modSp">
        <pc:chgData name="Tasmia Begum (2129438)" userId="S::2129438@student.uwtsd.ac.uk::dcbbb3d5-7464-4aec-8b4f-90c221501e16" providerId="AD" clId="Web-{99F717F9-982F-29DC-3E4C-8A8D4FAD9A50}" dt="2023-11-09T22:42:42.409" v="477" actId="20577"/>
        <pc:sldMkLst>
          <pc:docMk/>
          <pc:sldMk cId="772273196" sldId="269"/>
        </pc:sldMkLst>
        <pc:spChg chg="mod">
          <ac:chgData name="Tasmia Begum (2129438)" userId="S::2129438@student.uwtsd.ac.uk::dcbbb3d5-7464-4aec-8b4f-90c221501e16" providerId="AD" clId="Web-{99F717F9-982F-29DC-3E4C-8A8D4FAD9A50}" dt="2023-11-09T22:42:42.409" v="477" actId="20577"/>
          <ac:spMkLst>
            <pc:docMk/>
            <pc:sldMk cId="772273196" sldId="269"/>
            <ac:spMk id="3" creationId="{5784374D-82B7-65E6-3E8B-B23FE0743B3A}"/>
          </ac:spMkLst>
        </pc:spChg>
      </pc:sldChg>
    </pc:docChg>
  </pc:docChgLst>
  <pc:docChgLst>
    <pc:chgData name="Nazma Begum (2129437)" userId="S::2129437@student.uwtsd.ac.uk::87c9e8dd-d96a-4e51-8372-835dacdf97d5" providerId="AD" clId="Web-{EF8B8842-2339-DC3F-F43D-6D0AE6B8D161}"/>
    <pc:docChg chg="modSld">
      <pc:chgData name="Nazma Begum (2129437)" userId="S::2129437@student.uwtsd.ac.uk::87c9e8dd-d96a-4e51-8372-835dacdf97d5" providerId="AD" clId="Web-{EF8B8842-2339-DC3F-F43D-6D0AE6B8D161}" dt="2023-11-11T19:05:49.228" v="8" actId="20577"/>
      <pc:docMkLst>
        <pc:docMk/>
      </pc:docMkLst>
      <pc:sldChg chg="modSp">
        <pc:chgData name="Nazma Begum (2129437)" userId="S::2129437@student.uwtsd.ac.uk::87c9e8dd-d96a-4e51-8372-835dacdf97d5" providerId="AD" clId="Web-{EF8B8842-2339-DC3F-F43D-6D0AE6B8D161}" dt="2023-11-11T19:05:49.228" v="8" actId="20577"/>
        <pc:sldMkLst>
          <pc:docMk/>
          <pc:sldMk cId="143650728" sldId="272"/>
        </pc:sldMkLst>
        <pc:spChg chg="mod">
          <ac:chgData name="Nazma Begum (2129437)" userId="S::2129437@student.uwtsd.ac.uk::87c9e8dd-d96a-4e51-8372-835dacdf97d5" providerId="AD" clId="Web-{EF8B8842-2339-DC3F-F43D-6D0AE6B8D161}" dt="2023-11-11T19:05:49.228" v="8" actId="20577"/>
          <ac:spMkLst>
            <pc:docMk/>
            <pc:sldMk cId="143650728" sldId="272"/>
            <ac:spMk id="2" creationId="{F7471B0B-FF3D-9EEF-AF97-D38FB5CC899A}"/>
          </ac:spMkLst>
        </pc:spChg>
      </pc:sldChg>
    </pc:docChg>
  </pc:docChgLst>
  <pc:docChgLst>
    <pc:chgData name="Tasmia Begum (2129438)" userId="S::2129438@student.uwtsd.ac.uk::dcbbb3d5-7464-4aec-8b4f-90c221501e16" providerId="AD" clId="Web-{52FCCD58-12FC-1E0D-6368-4B7E3DC5AF86}"/>
    <pc:docChg chg="sldOrd">
      <pc:chgData name="Tasmia Begum (2129438)" userId="S::2129438@student.uwtsd.ac.uk::dcbbb3d5-7464-4aec-8b4f-90c221501e16" providerId="AD" clId="Web-{52FCCD58-12FC-1E0D-6368-4B7E3DC5AF86}" dt="2023-11-05T23:11:29.783" v="0"/>
      <pc:docMkLst>
        <pc:docMk/>
      </pc:docMkLst>
      <pc:sldChg chg="ord">
        <pc:chgData name="Tasmia Begum (2129438)" userId="S::2129438@student.uwtsd.ac.uk::dcbbb3d5-7464-4aec-8b4f-90c221501e16" providerId="AD" clId="Web-{52FCCD58-12FC-1E0D-6368-4B7E3DC5AF86}" dt="2023-11-05T23:11:29.783" v="0"/>
        <pc:sldMkLst>
          <pc:docMk/>
          <pc:sldMk cId="814771093" sldId="266"/>
        </pc:sldMkLst>
      </pc:sldChg>
    </pc:docChg>
  </pc:docChgLst>
  <pc:docChgLst>
    <pc:chgData name="Tasmia Begum (2129438)" userId="S::2129438@student.uwtsd.ac.uk::dcbbb3d5-7464-4aec-8b4f-90c221501e16" providerId="AD" clId="Web-{8715AD42-2DC9-059F-3A11-0C5168AF57A6}"/>
    <pc:docChg chg="modSld">
      <pc:chgData name="Tasmia Begum (2129438)" userId="S::2129438@student.uwtsd.ac.uk::dcbbb3d5-7464-4aec-8b4f-90c221501e16" providerId="AD" clId="Web-{8715AD42-2DC9-059F-3A11-0C5168AF57A6}" dt="2023-11-06T12:24:15.287" v="407" actId="20577"/>
      <pc:docMkLst>
        <pc:docMk/>
      </pc:docMkLst>
      <pc:sldChg chg="addSp modSp">
        <pc:chgData name="Tasmia Begum (2129438)" userId="S::2129438@student.uwtsd.ac.uk::dcbbb3d5-7464-4aec-8b4f-90c221501e16" providerId="AD" clId="Web-{8715AD42-2DC9-059F-3A11-0C5168AF57A6}" dt="2023-11-06T12:24:15.287" v="407" actId="20577"/>
        <pc:sldMkLst>
          <pc:docMk/>
          <pc:sldMk cId="951845380" sldId="263"/>
        </pc:sldMkLst>
        <pc:spChg chg="add mod">
          <ac:chgData name="Tasmia Begum (2129438)" userId="S::2129438@student.uwtsd.ac.uk::dcbbb3d5-7464-4aec-8b4f-90c221501e16" providerId="AD" clId="Web-{8715AD42-2DC9-059F-3A11-0C5168AF57A6}" dt="2023-11-06T12:24:15.287" v="407" actId="20577"/>
          <ac:spMkLst>
            <pc:docMk/>
            <pc:sldMk cId="951845380" sldId="263"/>
            <ac:spMk id="4" creationId="{35412DF7-CADF-E536-7801-6D53FD172521}"/>
          </ac:spMkLst>
        </pc:spChg>
      </pc:sldChg>
    </pc:docChg>
  </pc:docChgLst>
  <pc:docChgLst>
    <pc:chgData name="Nazma Begum (2129437)" userId="S::2129437@student.uwtsd.ac.uk::87c9e8dd-d96a-4e51-8372-835dacdf97d5" providerId="AD" clId="Web-{A23A89A0-203C-7B39-E7DA-E43F5D019D4B}"/>
    <pc:docChg chg="modSld">
      <pc:chgData name="Nazma Begum (2129437)" userId="S::2129437@student.uwtsd.ac.uk::87c9e8dd-d96a-4e51-8372-835dacdf97d5" providerId="AD" clId="Web-{A23A89A0-203C-7B39-E7DA-E43F5D019D4B}" dt="2023-11-12T18:46:07.874" v="1" actId="1076"/>
      <pc:docMkLst>
        <pc:docMk/>
      </pc:docMkLst>
      <pc:sldChg chg="modSp">
        <pc:chgData name="Nazma Begum (2129437)" userId="S::2129437@student.uwtsd.ac.uk::87c9e8dd-d96a-4e51-8372-835dacdf97d5" providerId="AD" clId="Web-{A23A89A0-203C-7B39-E7DA-E43F5D019D4B}" dt="2023-11-12T18:46:07.874" v="1" actId="1076"/>
        <pc:sldMkLst>
          <pc:docMk/>
          <pc:sldMk cId="2191042289" sldId="259"/>
        </pc:sldMkLst>
        <pc:spChg chg="mod">
          <ac:chgData name="Nazma Begum (2129437)" userId="S::2129437@student.uwtsd.ac.uk::87c9e8dd-d96a-4e51-8372-835dacdf97d5" providerId="AD" clId="Web-{A23A89A0-203C-7B39-E7DA-E43F5D019D4B}" dt="2023-11-12T18:46:07.874" v="1" actId="1076"/>
          <ac:spMkLst>
            <pc:docMk/>
            <pc:sldMk cId="2191042289" sldId="259"/>
            <ac:spMk id="10" creationId="{CEF5FBD9-0489-942D-1305-A7A0F9046F95}"/>
          </ac:spMkLst>
        </pc:spChg>
      </pc:sldChg>
    </pc:docChg>
  </pc:docChgLst>
  <pc:docChgLst>
    <pc:chgData name="Tasmia Begum (2129438)" userId="S::2129438@student.uwtsd.ac.uk::dcbbb3d5-7464-4aec-8b4f-90c221501e16" providerId="AD" clId="Web-{0F4DC31B-B520-FE2B-0BD1-133B0363A7BE}"/>
    <pc:docChg chg="addSld delSld modSld">
      <pc:chgData name="Tasmia Begum (2129438)" userId="S::2129438@student.uwtsd.ac.uk::dcbbb3d5-7464-4aec-8b4f-90c221501e16" providerId="AD" clId="Web-{0F4DC31B-B520-FE2B-0BD1-133B0363A7BE}" dt="2023-11-06T23:51:00.494" v="528"/>
      <pc:docMkLst>
        <pc:docMk/>
      </pc:docMkLst>
      <pc:sldChg chg="addSp delSp modSp mod setBg setClrOvrMap">
        <pc:chgData name="Tasmia Begum (2129438)" userId="S::2129438@student.uwtsd.ac.uk::dcbbb3d5-7464-4aec-8b4f-90c221501e16" providerId="AD" clId="Web-{0F4DC31B-B520-FE2B-0BD1-133B0363A7BE}" dt="2023-11-06T23:20:18.842" v="13"/>
        <pc:sldMkLst>
          <pc:docMk/>
          <pc:sldMk cId="479909098" sldId="270"/>
        </pc:sldMkLst>
        <pc:spChg chg="mod">
          <ac:chgData name="Tasmia Begum (2129438)" userId="S::2129438@student.uwtsd.ac.uk::dcbbb3d5-7464-4aec-8b4f-90c221501e16" providerId="AD" clId="Web-{0F4DC31B-B520-FE2B-0BD1-133B0363A7BE}" dt="2023-11-06T23:19:34.903" v="9"/>
          <ac:spMkLst>
            <pc:docMk/>
            <pc:sldMk cId="479909098" sldId="270"/>
            <ac:spMk id="5" creationId="{7ADE938D-4F2D-61B3-02DA-467403A1025A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4.903" v="9"/>
          <ac:spMkLst>
            <pc:docMk/>
            <pc:sldMk cId="479909098" sldId="270"/>
            <ac:spMk id="6" creationId="{50B7DD98-01C6-C5BD-7CF7-A55027A06C10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8:55.793" v="5"/>
          <ac:spMkLst>
            <pc:docMk/>
            <pc:sldMk cId="479909098" sldId="270"/>
            <ac:spMk id="10" creationId="{D2600CBB-0CF8-4237-8491-B7864363D2AE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8:55.793" v="5"/>
          <ac:spMkLst>
            <pc:docMk/>
            <pc:sldMk cId="479909098" sldId="270"/>
            <ac:spMk id="11" creationId="{E4CBBC1E-991D-4CF9-BCA5-AB1496871411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7:31.947" v="1"/>
          <ac:spMkLst>
            <pc:docMk/>
            <pc:sldMk cId="479909098" sldId="270"/>
            <ac:spMk id="19" creationId="{2C33F367-76E5-4D2A-96B1-4FD443CDD1CF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7:31.947" v="1"/>
          <ac:spMkLst>
            <pc:docMk/>
            <pc:sldMk cId="479909098" sldId="270"/>
            <ac:spMk id="21" creationId="{6F769419-3E73-449D-B62A-0CDEC946A679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0.090" v="7"/>
          <ac:spMkLst>
            <pc:docMk/>
            <pc:sldMk cId="479909098" sldId="270"/>
            <ac:spMk id="22" creationId="{44C5530E-85F5-4469-A5C9-54B113C11236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0.090" v="7"/>
          <ac:spMkLst>
            <pc:docMk/>
            <pc:sldMk cId="479909098" sldId="270"/>
            <ac:spMk id="29" creationId="{A9CEB52D-0D40-45E3-94F9-CDB2083A9351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8:03.573" v="3"/>
          <ac:spMkLst>
            <pc:docMk/>
            <pc:sldMk cId="479909098" sldId="270"/>
            <ac:spMk id="31" creationId="{B9403C7F-76AE-4587-92A2-D4E41EBE68BD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8:03.573" v="3"/>
          <ac:spMkLst>
            <pc:docMk/>
            <pc:sldMk cId="479909098" sldId="270"/>
            <ac:spMk id="33" creationId="{50B7DD98-01C6-C5BD-7CF7-A55027A06C10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4.903" v="9"/>
          <ac:spMkLst>
            <pc:docMk/>
            <pc:sldMk cId="479909098" sldId="270"/>
            <ac:spMk id="40" creationId="{61298746-45D4-45BA-B467-3785366EE0CC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4.903" v="9"/>
          <ac:spMkLst>
            <pc:docMk/>
            <pc:sldMk cId="479909098" sldId="270"/>
            <ac:spMk id="41" creationId="{C6C0FD71-173E-4AC1-A9F7-7A34DE0C2456}"/>
          </ac:spMkLst>
        </pc:spChg>
        <pc:spChg chg="add del">
          <ac:chgData name="Tasmia Begum (2129438)" userId="S::2129438@student.uwtsd.ac.uk::dcbbb3d5-7464-4aec-8b4f-90c221501e16" providerId="AD" clId="Web-{0F4DC31B-B520-FE2B-0BD1-133B0363A7BE}" dt="2023-11-06T23:19:34.903" v="9"/>
          <ac:spMkLst>
            <pc:docMk/>
            <pc:sldMk cId="479909098" sldId="270"/>
            <ac:spMk id="42" creationId="{50B7DD98-01C6-C5BD-7CF7-A55027A06C10}"/>
          </ac:spMkLst>
        </pc:spChg>
        <pc:grpChg chg="add del">
          <ac:chgData name="Tasmia Begum (2129438)" userId="S::2129438@student.uwtsd.ac.uk::dcbbb3d5-7464-4aec-8b4f-90c221501e16" providerId="AD" clId="Web-{0F4DC31B-B520-FE2B-0BD1-133B0363A7BE}" dt="2023-11-06T23:18:55.793" v="5"/>
          <ac:grpSpMkLst>
            <pc:docMk/>
            <pc:sldMk cId="479909098" sldId="270"/>
            <ac:grpSpMk id="9" creationId="{B455B88A-C127-47B3-B317-724BD4EAAD0E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7:31.947" v="1"/>
          <ac:grpSpMkLst>
            <pc:docMk/>
            <pc:sldMk cId="479909098" sldId="270"/>
            <ac:grpSpMk id="12" creationId="{B455B88A-C127-47B3-B317-724BD4EAAD0E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9:30.090" v="7"/>
          <ac:grpSpMkLst>
            <pc:docMk/>
            <pc:sldMk cId="479909098" sldId="270"/>
            <ac:grpSpMk id="20" creationId="{B455B88A-C127-47B3-B317-724BD4EAAD0E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7:31.947" v="1"/>
          <ac:grpSpMkLst>
            <pc:docMk/>
            <pc:sldMk cId="479909098" sldId="270"/>
            <ac:grpSpMk id="23" creationId="{A6515200-42F9-488F-9895-6CDBCD1E87C8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8:03.573" v="3"/>
          <ac:grpSpMkLst>
            <pc:docMk/>
            <pc:sldMk cId="479909098" sldId="270"/>
            <ac:grpSpMk id="30" creationId="{8F1EF17D-1B70-428C-8A8A-A2C5B390E1E9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8:03.573" v="3"/>
          <ac:grpSpMkLst>
            <pc:docMk/>
            <pc:sldMk cId="479909098" sldId="270"/>
            <ac:grpSpMk id="34" creationId="{D6C71778-3DDA-4748-AEBB-2A4B75016325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9:30.090" v="7"/>
          <ac:grpSpMkLst>
            <pc:docMk/>
            <pc:sldMk cId="479909098" sldId="270"/>
            <ac:grpSpMk id="35" creationId="{0F7EB202-DE79-4E39-BCF0-D9855DA1738F}"/>
          </ac:grpSpMkLst>
        </pc:grpChg>
        <pc:grpChg chg="add del">
          <ac:chgData name="Tasmia Begum (2129438)" userId="S::2129438@student.uwtsd.ac.uk::dcbbb3d5-7464-4aec-8b4f-90c221501e16" providerId="AD" clId="Web-{0F4DC31B-B520-FE2B-0BD1-133B0363A7BE}" dt="2023-11-06T23:19:34.903" v="9"/>
          <ac:grpSpMkLst>
            <pc:docMk/>
            <pc:sldMk cId="479909098" sldId="270"/>
            <ac:grpSpMk id="38" creationId="{6CC7770B-E4E1-42D6-9437-DAA4A3A9E659}"/>
          </ac:grpSpMkLst>
        </pc:grpChg>
        <pc:graphicFrameChg chg="add del">
          <ac:chgData name="Tasmia Begum (2129438)" userId="S::2129438@student.uwtsd.ac.uk::dcbbb3d5-7464-4aec-8b4f-90c221501e16" providerId="AD" clId="Web-{0F4DC31B-B520-FE2B-0BD1-133B0363A7BE}" dt="2023-11-06T23:17:31.947" v="1"/>
          <ac:graphicFrameMkLst>
            <pc:docMk/>
            <pc:sldMk cId="479909098" sldId="270"/>
            <ac:graphicFrameMk id="8" creationId="{02392D2A-B703-E81C-84B0-AECDC48C1E9B}"/>
          </ac:graphicFrameMkLst>
        </pc:graphicFrameChg>
        <pc:graphicFrameChg chg="add del">
          <ac:chgData name="Tasmia Begum (2129438)" userId="S::2129438@student.uwtsd.ac.uk::dcbbb3d5-7464-4aec-8b4f-90c221501e16" providerId="AD" clId="Web-{0F4DC31B-B520-FE2B-0BD1-133B0363A7BE}" dt="2023-11-06T23:18:55.793" v="5"/>
          <ac:graphicFrameMkLst>
            <pc:docMk/>
            <pc:sldMk cId="479909098" sldId="270"/>
            <ac:graphicFrameMk id="18" creationId="{4825848E-A30E-A752-9130-9FE5908748E5}"/>
          </ac:graphicFrameMkLst>
        </pc:graphicFrameChg>
        <pc:graphicFrameChg chg="add del">
          <ac:chgData name="Tasmia Begum (2129438)" userId="S::2129438@student.uwtsd.ac.uk::dcbbb3d5-7464-4aec-8b4f-90c221501e16" providerId="AD" clId="Web-{0F4DC31B-B520-FE2B-0BD1-133B0363A7BE}" dt="2023-11-06T23:19:30.090" v="7"/>
          <ac:graphicFrameMkLst>
            <pc:docMk/>
            <pc:sldMk cId="479909098" sldId="270"/>
            <ac:graphicFrameMk id="36" creationId="{5C11E18B-941C-502A-BD8E-1C99B4159032}"/>
          </ac:graphicFrameMkLst>
        </pc:graphicFrameChg>
        <pc:picChg chg="add del">
          <ac:chgData name="Tasmia Begum (2129438)" userId="S::2129438@student.uwtsd.ac.uk::dcbbb3d5-7464-4aec-8b4f-90c221501e16" providerId="AD" clId="Web-{0F4DC31B-B520-FE2B-0BD1-133B0363A7BE}" dt="2023-11-06T23:18:03.573" v="3"/>
          <ac:picMkLst>
            <pc:docMk/>
            <pc:sldMk cId="479909098" sldId="270"/>
            <ac:picMk id="32" creationId="{AD9A6200-69CE-5D02-FA41-5F05F0E96AA0}"/>
          </ac:picMkLst>
        </pc:picChg>
      </pc:sldChg>
      <pc:sldChg chg="addSp modSp new mod setBg">
        <pc:chgData name="Tasmia Begum (2129438)" userId="S::2129438@student.uwtsd.ac.uk::dcbbb3d5-7464-4aec-8b4f-90c221501e16" providerId="AD" clId="Web-{0F4DC31B-B520-FE2B-0BD1-133B0363A7BE}" dt="2023-11-06T23:51:00.494" v="528"/>
        <pc:sldMkLst>
          <pc:docMk/>
          <pc:sldMk cId="143650728" sldId="272"/>
        </pc:sldMkLst>
        <pc:spChg chg="add mod">
          <ac:chgData name="Tasmia Begum (2129438)" userId="S::2129438@student.uwtsd.ac.uk::dcbbb3d5-7464-4aec-8b4f-90c221501e16" providerId="AD" clId="Web-{0F4DC31B-B520-FE2B-0BD1-133B0363A7BE}" dt="2023-11-06T23:50:39.681" v="527" actId="20577"/>
          <ac:spMkLst>
            <pc:docMk/>
            <pc:sldMk cId="143650728" sldId="272"/>
            <ac:spMk id="2" creationId="{F7471B0B-FF3D-9EEF-AF97-D38FB5CC899A}"/>
          </ac:spMkLst>
        </pc:spChg>
      </pc:sldChg>
      <pc:sldChg chg="new add del">
        <pc:chgData name="Tasmia Begum (2129438)" userId="S::2129438@student.uwtsd.ac.uk::dcbbb3d5-7464-4aec-8b4f-90c221501e16" providerId="AD" clId="Web-{0F4DC31B-B520-FE2B-0BD1-133B0363A7BE}" dt="2023-11-06T23:23:05.330" v="18"/>
        <pc:sldMkLst>
          <pc:docMk/>
          <pc:sldMk cId="4197348606" sldId="272"/>
        </pc:sldMkLst>
      </pc:sldChg>
      <pc:sldChg chg="new del">
        <pc:chgData name="Tasmia Begum (2129438)" userId="S::2129438@student.uwtsd.ac.uk::dcbbb3d5-7464-4aec-8b4f-90c221501e16" providerId="AD" clId="Web-{0F4DC31B-B520-FE2B-0BD1-133B0363A7BE}" dt="2023-11-06T23:23:17.909" v="19"/>
        <pc:sldMkLst>
          <pc:docMk/>
          <pc:sldMk cId="211586524" sldId="273"/>
        </pc:sldMkLst>
      </pc:sldChg>
    </pc:docChg>
  </pc:docChgLst>
  <pc:docChgLst>
    <pc:chgData name="Nazma Begum (2129437)" userId="S::2129437@student.uwtsd.ac.uk::87c9e8dd-d96a-4e51-8372-835dacdf97d5" providerId="AD" clId="Web-{B9159515-7CE5-C51B-E1FE-C77D14E08455}"/>
    <pc:docChg chg="addSld delSld modSld">
      <pc:chgData name="Nazma Begum (2129437)" userId="S::2129437@student.uwtsd.ac.uk::87c9e8dd-d96a-4e51-8372-835dacdf97d5" providerId="AD" clId="Web-{B9159515-7CE5-C51B-E1FE-C77D14E08455}" dt="2023-11-06T10:46:24.866" v="544"/>
      <pc:docMkLst>
        <pc:docMk/>
      </pc:docMkLst>
      <pc:sldChg chg="delSp modSp del">
        <pc:chgData name="Nazma Begum (2129437)" userId="S::2129437@student.uwtsd.ac.uk::87c9e8dd-d96a-4e51-8372-835dacdf97d5" providerId="AD" clId="Web-{B9159515-7CE5-C51B-E1FE-C77D14E08455}" dt="2023-11-06T10:31:13.615" v="221"/>
        <pc:sldMkLst>
          <pc:docMk/>
          <pc:sldMk cId="1452880554" sldId="262"/>
        </pc:sldMkLst>
        <pc:spChg chg="del mod">
          <ac:chgData name="Nazma Begum (2129437)" userId="S::2129437@student.uwtsd.ac.uk::87c9e8dd-d96a-4e51-8372-835dacdf97d5" providerId="AD" clId="Web-{B9159515-7CE5-C51B-E1FE-C77D14E08455}" dt="2023-11-06T10:31:08.833" v="220"/>
          <ac:spMkLst>
            <pc:docMk/>
            <pc:sldMk cId="1452880554" sldId="262"/>
            <ac:spMk id="2" creationId="{8777B132-6FF8-15F5-4DCE-77F6B74F46EE}"/>
          </ac:spMkLst>
        </pc:spChg>
        <pc:spChg chg="del mod">
          <ac:chgData name="Nazma Begum (2129437)" userId="S::2129437@student.uwtsd.ac.uk::87c9e8dd-d96a-4e51-8372-835dacdf97d5" providerId="AD" clId="Web-{B9159515-7CE5-C51B-E1FE-C77D14E08455}" dt="2023-11-06T10:31:03.115" v="218"/>
          <ac:spMkLst>
            <pc:docMk/>
            <pc:sldMk cId="1452880554" sldId="262"/>
            <ac:spMk id="3" creationId="{8AE14A20-A41E-D06C-A9A9-8958A24D7B33}"/>
          </ac:spMkLst>
        </pc:spChg>
      </pc:sldChg>
      <pc:sldChg chg="modSp">
        <pc:chgData name="Nazma Begum (2129437)" userId="S::2129437@student.uwtsd.ac.uk::87c9e8dd-d96a-4e51-8372-835dacdf97d5" providerId="AD" clId="Web-{B9159515-7CE5-C51B-E1FE-C77D14E08455}" dt="2023-11-06T10:23:58.904" v="162" actId="20577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B9159515-7CE5-C51B-E1FE-C77D14E08455}" dt="2023-11-06T10:23:58.904" v="162" actId="20577"/>
          <ac:spMkLst>
            <pc:docMk/>
            <pc:sldMk cId="2548485569" sldId="264"/>
            <ac:spMk id="3" creationId="{7F8E6844-4C36-E51F-011B-7FA08B5AE600}"/>
          </ac:spMkLst>
        </pc:spChg>
      </pc:sldChg>
      <pc:sldChg chg="addSp modSp new">
        <pc:chgData name="Nazma Begum (2129437)" userId="S::2129437@student.uwtsd.ac.uk::87c9e8dd-d96a-4e51-8372-835dacdf97d5" providerId="AD" clId="Web-{B9159515-7CE5-C51B-E1FE-C77D14E08455}" dt="2023-11-06T10:30:15.754" v="213" actId="20577"/>
        <pc:sldMkLst>
          <pc:docMk/>
          <pc:sldMk cId="3551296304" sldId="268"/>
        </pc:sldMkLst>
        <pc:spChg chg="add mod">
          <ac:chgData name="Nazma Begum (2129437)" userId="S::2129437@student.uwtsd.ac.uk::87c9e8dd-d96a-4e51-8372-835dacdf97d5" providerId="AD" clId="Web-{B9159515-7CE5-C51B-E1FE-C77D14E08455}" dt="2023-11-06T10:30:15.754" v="213" actId="20577"/>
          <ac:spMkLst>
            <pc:docMk/>
            <pc:sldMk cId="3551296304" sldId="268"/>
            <ac:spMk id="2" creationId="{77C4877A-A211-BB81-D71D-8A49BD04683F}"/>
          </ac:spMkLst>
        </pc:spChg>
      </pc:sldChg>
      <pc:sldChg chg="addSp delSp modSp new">
        <pc:chgData name="Nazma Begum (2129437)" userId="S::2129437@student.uwtsd.ac.uk::87c9e8dd-d96a-4e51-8372-835dacdf97d5" providerId="AD" clId="Web-{B9159515-7CE5-C51B-E1FE-C77D14E08455}" dt="2023-11-06T10:46:24.866" v="544"/>
        <pc:sldMkLst>
          <pc:docMk/>
          <pc:sldMk cId="772273196" sldId="269"/>
        </pc:sldMkLst>
        <pc:spChg chg="del">
          <ac:chgData name="Nazma Begum (2129437)" userId="S::2129437@student.uwtsd.ac.uk::87c9e8dd-d96a-4e51-8372-835dacdf97d5" providerId="AD" clId="Web-{B9159515-7CE5-C51B-E1FE-C77D14E08455}" dt="2023-11-06T10:46:24.866" v="544"/>
          <ac:spMkLst>
            <pc:docMk/>
            <pc:sldMk cId="772273196" sldId="269"/>
            <ac:spMk id="2" creationId="{4D179A91-9D24-3CC1-052B-ABE3E6EF84A3}"/>
          </ac:spMkLst>
        </pc:spChg>
        <pc:spChg chg="mod">
          <ac:chgData name="Nazma Begum (2129437)" userId="S::2129437@student.uwtsd.ac.uk::87c9e8dd-d96a-4e51-8372-835dacdf97d5" providerId="AD" clId="Web-{B9159515-7CE5-C51B-E1FE-C77D14E08455}" dt="2023-11-06T10:44:25.926" v="492" actId="20577"/>
          <ac:spMkLst>
            <pc:docMk/>
            <pc:sldMk cId="772273196" sldId="269"/>
            <ac:spMk id="3" creationId="{5784374D-82B7-65E6-3E8B-B23FE0743B3A}"/>
          </ac:spMkLst>
        </pc:spChg>
        <pc:spChg chg="mod">
          <ac:chgData name="Nazma Begum (2129437)" userId="S::2129437@student.uwtsd.ac.uk::87c9e8dd-d96a-4e51-8372-835dacdf97d5" providerId="AD" clId="Web-{B9159515-7CE5-C51B-E1FE-C77D14E08455}" dt="2023-11-06T10:46:16.397" v="543" actId="20577"/>
          <ac:spMkLst>
            <pc:docMk/>
            <pc:sldMk cId="772273196" sldId="269"/>
            <ac:spMk id="4" creationId="{E61CBEC4-FDF9-8CC4-DA8F-33A8F1E93324}"/>
          </ac:spMkLst>
        </pc:spChg>
        <pc:spChg chg="add mod">
          <ac:chgData name="Nazma Begum (2129437)" userId="S::2129437@student.uwtsd.ac.uk::87c9e8dd-d96a-4e51-8372-835dacdf97d5" providerId="AD" clId="Web-{B9159515-7CE5-C51B-E1FE-C77D14E08455}" dt="2023-11-06T10:32:41.476" v="232" actId="20577"/>
          <ac:spMkLst>
            <pc:docMk/>
            <pc:sldMk cId="772273196" sldId="269"/>
            <ac:spMk id="5" creationId="{06F4EA82-965C-5C6E-0333-4AADD131E186}"/>
          </ac:spMkLst>
        </pc:spChg>
      </pc:sldChg>
    </pc:docChg>
  </pc:docChgLst>
  <pc:docChgLst>
    <pc:chgData name="Tasmia Begum (2129438)" userId="S::2129438@student.uwtsd.ac.uk::dcbbb3d5-7464-4aec-8b4f-90c221501e16" providerId="AD" clId="Web-{212325E4-1563-CB83-BE73-45C5F2869579}"/>
    <pc:docChg chg="modSld">
      <pc:chgData name="Tasmia Begum (2129438)" userId="S::2129438@student.uwtsd.ac.uk::dcbbb3d5-7464-4aec-8b4f-90c221501e16" providerId="AD" clId="Web-{212325E4-1563-CB83-BE73-45C5F2869579}" dt="2023-10-30T22:39:24.172" v="24" actId="20577"/>
      <pc:docMkLst>
        <pc:docMk/>
      </pc:docMkLst>
      <pc:sldChg chg="addSp modSp">
        <pc:chgData name="Tasmia Begum (2129438)" userId="S::2129438@student.uwtsd.ac.uk::dcbbb3d5-7464-4aec-8b4f-90c221501e16" providerId="AD" clId="Web-{212325E4-1563-CB83-BE73-45C5F2869579}" dt="2023-10-30T22:39:24.172" v="24" actId="20577"/>
        <pc:sldMkLst>
          <pc:docMk/>
          <pc:sldMk cId="1970043655" sldId="267"/>
        </pc:sldMkLst>
        <pc:spChg chg="add mod">
          <ac:chgData name="Tasmia Begum (2129438)" userId="S::2129438@student.uwtsd.ac.uk::dcbbb3d5-7464-4aec-8b4f-90c221501e16" providerId="AD" clId="Web-{212325E4-1563-CB83-BE73-45C5F2869579}" dt="2023-10-30T22:39:24.172" v="24" actId="20577"/>
          <ac:spMkLst>
            <pc:docMk/>
            <pc:sldMk cId="1970043655" sldId="267"/>
            <ac:spMk id="3" creationId="{2215B465-FF8D-99A9-CAA4-32A1E8D34106}"/>
          </ac:spMkLst>
        </pc:spChg>
        <pc:picChg chg="add mod">
          <ac:chgData name="Tasmia Begum (2129438)" userId="S::2129438@student.uwtsd.ac.uk::dcbbb3d5-7464-4aec-8b4f-90c221501e16" providerId="AD" clId="Web-{212325E4-1563-CB83-BE73-45C5F2869579}" dt="2023-10-30T22:38:25.748" v="4" actId="14100"/>
          <ac:picMkLst>
            <pc:docMk/>
            <pc:sldMk cId="1970043655" sldId="267"/>
            <ac:picMk id="2" creationId="{0EFEAABD-CF27-3FAF-484B-16EAB724C92C}"/>
          </ac:picMkLst>
        </pc:picChg>
      </pc:sldChg>
    </pc:docChg>
  </pc:docChgLst>
  <pc:docChgLst>
    <pc:chgData name="Nazma Begum (2129437)" userId="S::2129437@student.uwtsd.ac.uk::87c9e8dd-d96a-4e51-8372-835dacdf97d5" providerId="AD" clId="Web-{8B0D98F2-7D44-7A5F-DDEC-412C28914C00}"/>
    <pc:docChg chg="modSld addMainMaster delMainMaster">
      <pc:chgData name="Nazma Begum (2129437)" userId="S::2129437@student.uwtsd.ac.uk::87c9e8dd-d96a-4e51-8372-835dacdf97d5" providerId="AD" clId="Web-{8B0D98F2-7D44-7A5F-DDEC-412C28914C00}" dt="2023-10-26T16:53:09.875" v="108"/>
      <pc:docMkLst>
        <pc:docMk/>
      </pc:docMkLst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109857222" sldId="256"/>
        </pc:sldMkLst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2260276571" sldId="257"/>
        </pc:sldMkLst>
      </pc:sldChg>
      <pc:sldChg chg="modSp 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428617223" sldId="258"/>
        </pc:sldMkLst>
        <pc:spChg chg="mod">
          <ac:chgData name="Nazma Begum (2129437)" userId="S::2129437@student.uwtsd.ac.uk::87c9e8dd-d96a-4e51-8372-835dacdf97d5" providerId="AD" clId="Web-{8B0D98F2-7D44-7A5F-DDEC-412C28914C00}" dt="2023-10-26T16:47:24.919" v="81" actId="20577"/>
          <ac:spMkLst>
            <pc:docMk/>
            <pc:sldMk cId="428617223" sldId="258"/>
            <ac:spMk id="2" creationId="{1051EE57-8F18-3B44-D82D-0B6FCEDF9D89}"/>
          </ac:spMkLst>
        </pc:spChg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2191042289" sldId="259"/>
        </pc:sldMkLst>
      </pc:sldChg>
      <pc:sldChg chg="mod setBg modClrScheme chgLayout">
        <pc:chgData name="Nazma Begum (2129437)" userId="S::2129437@student.uwtsd.ac.uk::87c9e8dd-d96a-4e51-8372-835dacdf97d5" providerId="AD" clId="Web-{8B0D98F2-7D44-7A5F-DDEC-412C28914C00}" dt="2023-10-26T16:53:09.875" v="108"/>
        <pc:sldMkLst>
          <pc:docMk/>
          <pc:sldMk cId="3744727978" sldId="260"/>
        </pc:sldMkLst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2619631337" sldId="261"/>
        </pc:sldMkLst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1452880554" sldId="262"/>
        </pc:sldMkLst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951845380" sldId="263"/>
        </pc:sldMkLst>
      </pc:sldChg>
      <pc:sldChg chg="modSp 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8B0D98F2-7D44-7A5F-DDEC-412C28914C00}" dt="2023-10-26T16:45:03.926" v="76" actId="20577"/>
          <ac:spMkLst>
            <pc:docMk/>
            <pc:sldMk cId="2548485569" sldId="264"/>
            <ac:spMk id="3" creationId="{7F8E6844-4C36-E51F-011B-7FA08B5AE600}"/>
          </ac:spMkLst>
        </pc:spChg>
      </pc:sldChg>
      <pc:sldChg chg="addSp delSp modSp mod setBg modClrScheme setClrOvrMap delDesignElem chgLayout">
        <pc:chgData name="Nazma Begum (2129437)" userId="S::2129437@student.uwtsd.ac.uk::87c9e8dd-d96a-4e51-8372-835dacdf97d5" providerId="AD" clId="Web-{8B0D98F2-7D44-7A5F-DDEC-412C28914C00}" dt="2023-10-26T16:52:14.185" v="107" actId="20577"/>
        <pc:sldMkLst>
          <pc:docMk/>
          <pc:sldMk cId="814771093" sldId="266"/>
        </pc:sldMkLst>
        <pc:spChg chg="mod">
          <ac:chgData name="Nazma Begum (2129437)" userId="S::2129437@student.uwtsd.ac.uk::87c9e8dd-d96a-4e51-8372-835dacdf97d5" providerId="AD" clId="Web-{8B0D98F2-7D44-7A5F-DDEC-412C28914C00}" dt="2023-10-26T16:52:01.590" v="106" actId="20577"/>
          <ac:spMkLst>
            <pc:docMk/>
            <pc:sldMk cId="814771093" sldId="266"/>
            <ac:spMk id="2" creationId="{88DD1214-7201-B047-3AE4-A22DD4AEABFB}"/>
          </ac:spMkLst>
        </pc:spChg>
        <pc:spChg chg="ord">
          <ac:chgData name="Nazma Begum (2129437)" userId="S::2129437@student.uwtsd.ac.uk::87c9e8dd-d96a-4e51-8372-835dacdf97d5" providerId="AD" clId="Web-{8B0D98F2-7D44-7A5F-DDEC-412C28914C00}" dt="2023-10-26T16:40:32.364" v="15"/>
          <ac:spMkLst>
            <pc:docMk/>
            <pc:sldMk cId="814771093" sldId="266"/>
            <ac:spMk id="3" creationId="{A0602071-9957-EEF3-A095-2D3DDD09EA84}"/>
          </ac:spMkLst>
        </pc:spChg>
        <pc:spChg chg="mod ord">
          <ac:chgData name="Nazma Begum (2129437)" userId="S::2129437@student.uwtsd.ac.uk::87c9e8dd-d96a-4e51-8372-835dacdf97d5" providerId="AD" clId="Web-{8B0D98F2-7D44-7A5F-DDEC-412C28914C00}" dt="2023-10-26T16:52:14.185" v="107" actId="20577"/>
          <ac:spMkLst>
            <pc:docMk/>
            <pc:sldMk cId="814771093" sldId="266"/>
            <ac:spMk id="4" creationId="{6D102B8A-7947-D91F-A048-2FEB3FD05F68}"/>
          </ac:spMkLst>
        </pc:spChg>
        <pc:spChg chg="add mod">
          <ac:chgData name="Nazma Begum (2129437)" userId="S::2129437@student.uwtsd.ac.uk::87c9e8dd-d96a-4e51-8372-835dacdf97d5" providerId="AD" clId="Web-{8B0D98F2-7D44-7A5F-DDEC-412C28914C00}" dt="2023-10-26T16:51:36.699" v="103" actId="1076"/>
          <ac:spMkLst>
            <pc:docMk/>
            <pc:sldMk cId="814771093" sldId="266"/>
            <ac:spMk id="9" creationId="{E34DC7B2-C11C-B5A4-D0A9-E209B39C67B9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0.185" v="83"/>
          <ac:spMkLst>
            <pc:docMk/>
            <pc:sldMk cId="814771093" sldId="266"/>
            <ac:spMk id="11" creationId="{6B086509-1281-468A-AAAC-1BBEDAE75736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0.185" v="83"/>
          <ac:spMkLst>
            <pc:docMk/>
            <pc:sldMk cId="814771093" sldId="266"/>
            <ac:spMk id="12" creationId="{EEA73850-2107-4E65-85FE-EDD3F45FCDA2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0:32.349" v="14"/>
          <ac:spMkLst>
            <pc:docMk/>
            <pc:sldMk cId="814771093" sldId="266"/>
            <ac:spMk id="13" creationId="{215FA547-D905-48F6-A4DF-39970B4B7FAA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0.185" v="83"/>
          <ac:spMkLst>
            <pc:docMk/>
            <pc:sldMk cId="814771093" sldId="266"/>
            <ac:spMk id="14" creationId="{40DCEEEA-6FE7-4541-9EB2-EF754066EE9B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0:32.349" v="14"/>
          <ac:spMkLst>
            <pc:docMk/>
            <pc:sldMk cId="814771093" sldId="266"/>
            <ac:spMk id="15" creationId="{F7366FF4-FA47-4B75-A995-F474E12B8898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0.185" v="83"/>
          <ac:spMkLst>
            <pc:docMk/>
            <pc:sldMk cId="814771093" sldId="266"/>
            <ac:spMk id="16" creationId="{03A72D00-0CA4-4A88-86CE-B1FB393C52C2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17" creationId="{D80AEE91-BDFA-4DB6-AF82-99B97CEF5C53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18" creationId="{3C5F7985-A1ED-461B-A8F8-8CF5834FCF5E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19" creationId="{1E57733F-FA89-4B65-9C04-2B6C50355A22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20" creationId="{99F73B92-02A2-4036-8A09-77408D07A724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21" creationId="{D9E1D5C5-4978-4B14-8B46-6948751E7781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8.404" v="85"/>
          <ac:spMkLst>
            <pc:docMk/>
            <pc:sldMk cId="814771093" sldId="266"/>
            <ac:spMk id="22" creationId="{AF6B7092-FA11-45BD-B50D-DF79993015A4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5:05.598" v="77"/>
          <ac:spMkLst>
            <pc:docMk/>
            <pc:sldMk cId="814771093" sldId="266"/>
            <ac:spMk id="23" creationId="{E204A6E0-703B-4BED-8F05-6590B7C98CD7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8.404" v="85"/>
          <ac:spMkLst>
            <pc:docMk/>
            <pc:sldMk cId="814771093" sldId="266"/>
            <ac:spMk id="24" creationId="{BBED7469-0D10-44CB-A4C2-C1124B3CA59F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8.404" v="85"/>
          <ac:spMkLst>
            <pc:docMk/>
            <pc:sldMk cId="814771093" sldId="266"/>
            <ac:spMk id="25" creationId="{F4351E00-23D4-4170-AACC-F27A1EE3FF43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8.404" v="85"/>
          <ac:spMkLst>
            <pc:docMk/>
            <pc:sldMk cId="814771093" sldId="266"/>
            <ac:spMk id="26" creationId="{3033C1FA-44DC-4135-AC8E-99278C31781E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7:48.404" v="85"/>
          <ac:spMkLst>
            <pc:docMk/>
            <pc:sldMk cId="814771093" sldId="266"/>
            <ac:spMk id="27" creationId="{8481A727-51BA-47CD-BDF2-F800D0449B7C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28" creationId="{5296173E-160F-42EA-B0C9-8E2804C9A375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29" creationId="{40DCEEEA-6FE7-4541-9EB2-EF754066EE9B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0" creationId="{85FD8413-571F-456D-BB62-4C204826EBA7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1" creationId="{03A72D00-0CA4-4A88-86CE-B1FB393C52C2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2" creationId="{47BA6B54-FD0C-4B20-816F-3B6BEEA1D65C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3" creationId="{CE90C7AB-40E9-481F-980A-EDD19EFF359D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4" creationId="{23ADD3AA-6CC0-4B1A-B4A3-98AD78A1EACC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5" creationId="{BC834C09-A316-497B-9771-15920104D4C5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48:38.376" v="91"/>
          <ac:spMkLst>
            <pc:docMk/>
            <pc:sldMk cId="814771093" sldId="266"/>
            <ac:spMk id="36" creationId="{4AC7689F-BE25-443E-B15D-45268CC4AB50}"/>
          </ac:spMkLst>
        </pc:spChg>
        <pc:spChg chg="add del">
          <ac:chgData name="Nazma Begum (2129437)" userId="S::2129437@student.uwtsd.ac.uk::87c9e8dd-d96a-4e51-8372-835dacdf97d5" providerId="AD" clId="Web-{8B0D98F2-7D44-7A5F-DDEC-412C28914C00}" dt="2023-10-26T16:50:36.304" v="98"/>
          <ac:spMkLst>
            <pc:docMk/>
            <pc:sldMk cId="814771093" sldId="266"/>
            <ac:spMk id="37" creationId="{3C8E3E93-2C21-416B-A10D-752B1C256754}"/>
          </ac:spMkLst>
        </pc:spChg>
        <pc:spChg chg="add">
          <ac:chgData name="Nazma Begum (2129437)" userId="S::2129437@student.uwtsd.ac.uk::87c9e8dd-d96a-4e51-8372-835dacdf97d5" providerId="AD" clId="Web-{8B0D98F2-7D44-7A5F-DDEC-412C28914C00}" dt="2023-10-26T16:50:53.727" v="99"/>
          <ac:spMkLst>
            <pc:docMk/>
            <pc:sldMk cId="814771093" sldId="266"/>
            <ac:spMk id="44" creationId="{B3470638-9753-4B1A-8B3D-ACD1B3ED54BF}"/>
          </ac:spMkLst>
        </pc:spChg>
        <pc:spChg chg="add">
          <ac:chgData name="Nazma Begum (2129437)" userId="S::2129437@student.uwtsd.ac.uk::87c9e8dd-d96a-4e51-8372-835dacdf97d5" providerId="AD" clId="Web-{8B0D98F2-7D44-7A5F-DDEC-412C28914C00}" dt="2023-10-26T16:50:53.727" v="99"/>
          <ac:spMkLst>
            <pc:docMk/>
            <pc:sldMk cId="814771093" sldId="266"/>
            <ac:spMk id="45" creationId="{0861F19F-ACF9-40B2-B921-C4FC23783025}"/>
          </ac:spMkLst>
        </pc:spChg>
        <pc:spChg chg="add">
          <ac:chgData name="Nazma Begum (2129437)" userId="S::2129437@student.uwtsd.ac.uk::87c9e8dd-d96a-4e51-8372-835dacdf97d5" providerId="AD" clId="Web-{8B0D98F2-7D44-7A5F-DDEC-412C28914C00}" dt="2023-10-26T16:50:53.727" v="99"/>
          <ac:spMkLst>
            <pc:docMk/>
            <pc:sldMk cId="814771093" sldId="266"/>
            <ac:spMk id="46" creationId="{6DDE57D5-60B4-4167-9842-E2CC709489DA}"/>
          </ac:spMkLst>
        </pc:spChg>
        <pc:spChg chg="add">
          <ac:chgData name="Nazma Begum (2129437)" userId="S::2129437@student.uwtsd.ac.uk::87c9e8dd-d96a-4e51-8372-835dacdf97d5" providerId="AD" clId="Web-{8B0D98F2-7D44-7A5F-DDEC-412C28914C00}" dt="2023-10-26T16:50:53.727" v="99"/>
          <ac:spMkLst>
            <pc:docMk/>
            <pc:sldMk cId="814771093" sldId="266"/>
            <ac:spMk id="47" creationId="{4F63E2C2-265A-440F-86B8-96960300AE69}"/>
          </ac:spMkLst>
        </pc:spChg>
        <pc:spChg chg="add">
          <ac:chgData name="Nazma Begum (2129437)" userId="S::2129437@student.uwtsd.ac.uk::87c9e8dd-d96a-4e51-8372-835dacdf97d5" providerId="AD" clId="Web-{8B0D98F2-7D44-7A5F-DDEC-412C28914C00}" dt="2023-10-26T16:50:53.727" v="99"/>
          <ac:spMkLst>
            <pc:docMk/>
            <pc:sldMk cId="814771093" sldId="266"/>
            <ac:spMk id="48" creationId="{483DAA13-55DD-4DCD-A742-B2C74A94982B}"/>
          </ac:spMkLst>
        </pc:spChg>
        <pc:grpChg chg="add">
          <ac:chgData name="Nazma Begum (2129437)" userId="S::2129437@student.uwtsd.ac.uk::87c9e8dd-d96a-4e51-8372-835dacdf97d5" providerId="AD" clId="Web-{8B0D98F2-7D44-7A5F-DDEC-412C28914C00}" dt="2023-10-26T16:50:53.727" v="99"/>
          <ac:grpSpMkLst>
            <pc:docMk/>
            <pc:sldMk cId="814771093" sldId="266"/>
            <ac:grpSpMk id="38" creationId="{9D90646A-3E91-4348-80BF-9E37EA59EE60}"/>
          </ac:grpSpMkLst>
        </pc:grpChg>
        <pc:grpChg chg="add">
          <ac:chgData name="Nazma Begum (2129437)" userId="S::2129437@student.uwtsd.ac.uk::87c9e8dd-d96a-4e51-8372-835dacdf97d5" providerId="AD" clId="Web-{8B0D98F2-7D44-7A5F-DDEC-412C28914C00}" dt="2023-10-26T16:50:53.727" v="99"/>
          <ac:grpSpMkLst>
            <pc:docMk/>
            <pc:sldMk cId="814771093" sldId="266"/>
            <ac:grpSpMk id="49" creationId="{DCDD6424-F691-47B6-AB45-E9964A2C9ED3}"/>
          </ac:grpSpMkLst>
        </pc:grpChg>
        <pc:picChg chg="add mod ord">
          <ac:chgData name="Nazma Begum (2129437)" userId="S::2129437@student.uwtsd.ac.uk::87c9e8dd-d96a-4e51-8372-835dacdf97d5" providerId="AD" clId="Web-{8B0D98F2-7D44-7A5F-DDEC-412C28914C00}" dt="2023-10-26T16:50:53.727" v="99"/>
          <ac:picMkLst>
            <pc:docMk/>
            <pc:sldMk cId="814771093" sldId="266"/>
            <ac:picMk id="5" creationId="{80B2C507-C41C-9DAF-52E6-B60698495180}"/>
          </ac:picMkLst>
        </pc:picChg>
        <pc:picChg chg="add mod ord">
          <ac:chgData name="Nazma Begum (2129437)" userId="S::2129437@student.uwtsd.ac.uk::87c9e8dd-d96a-4e51-8372-835dacdf97d5" providerId="AD" clId="Web-{8B0D98F2-7D44-7A5F-DDEC-412C28914C00}" dt="2023-10-26T16:50:53.727" v="99"/>
          <ac:picMkLst>
            <pc:docMk/>
            <pc:sldMk cId="814771093" sldId="266"/>
            <ac:picMk id="6" creationId="{359D2F07-FF19-B1B1-CF92-1C33F900E83B}"/>
          </ac:picMkLst>
        </pc:picChg>
        <pc:picChg chg="add mod ord">
          <ac:chgData name="Nazma Begum (2129437)" userId="S::2129437@student.uwtsd.ac.uk::87c9e8dd-d96a-4e51-8372-835dacdf97d5" providerId="AD" clId="Web-{8B0D98F2-7D44-7A5F-DDEC-412C28914C00}" dt="2023-10-26T16:50:53.727" v="99"/>
          <ac:picMkLst>
            <pc:docMk/>
            <pc:sldMk cId="814771093" sldId="266"/>
            <ac:picMk id="7" creationId="{E1665660-F3A1-7B2F-D140-671D2C81943A}"/>
          </ac:picMkLst>
        </pc:picChg>
        <pc:picChg chg="add mod ord">
          <ac:chgData name="Nazma Begum (2129437)" userId="S::2129437@student.uwtsd.ac.uk::87c9e8dd-d96a-4e51-8372-835dacdf97d5" providerId="AD" clId="Web-{8B0D98F2-7D44-7A5F-DDEC-412C28914C00}" dt="2023-10-26T16:50:53.727" v="99"/>
          <ac:picMkLst>
            <pc:docMk/>
            <pc:sldMk cId="814771093" sldId="266"/>
            <ac:picMk id="8" creationId="{1B861D41-432C-7F15-945B-40FAEF8DD24F}"/>
          </ac:picMkLst>
        </pc:picChg>
      </pc:sldChg>
      <pc:sldChg chg="mod modClrScheme chgLayout">
        <pc:chgData name="Nazma Begum (2129437)" userId="S::2129437@student.uwtsd.ac.uk::87c9e8dd-d96a-4e51-8372-835dacdf97d5" providerId="AD" clId="Web-{8B0D98F2-7D44-7A5F-DDEC-412C28914C00}" dt="2023-10-26T16:50:36.304" v="98"/>
        <pc:sldMkLst>
          <pc:docMk/>
          <pc:sldMk cId="1970043655" sldId="267"/>
        </pc:sldMkLst>
      </pc:sldChg>
      <pc:sldMasterChg chg="del delSldLayout">
        <pc:chgData name="Nazma Begum (2129437)" userId="S::2129437@student.uwtsd.ac.uk::87c9e8dd-d96a-4e51-8372-835dacdf97d5" providerId="AD" clId="Web-{8B0D98F2-7D44-7A5F-DDEC-412C28914C00}" dt="2023-10-26T16:45:05.598" v="77"/>
        <pc:sldMasterMkLst>
          <pc:docMk/>
          <pc:sldMasterMk cId="1719440878" sldId="2147483846"/>
        </pc:sldMasterMkLst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709405164" sldId="2147483847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1381074940" sldId="2147483848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2625016356" sldId="2147483849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872103042" sldId="2147483850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2326375854" sldId="2147483851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43716258" sldId="2147483852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3349491516" sldId="2147483853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1992481747" sldId="2147483854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3347668474" sldId="2147483855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3833967862" sldId="2147483856"/>
          </pc:sldLayoutMkLst>
        </pc:sldLayoutChg>
        <pc:sldLayoutChg chg="del">
          <pc:chgData name="Nazma Begum (2129437)" userId="S::2129437@student.uwtsd.ac.uk::87c9e8dd-d96a-4e51-8372-835dacdf97d5" providerId="AD" clId="Web-{8B0D98F2-7D44-7A5F-DDEC-412C28914C00}" dt="2023-10-26T16:45:05.598" v="77"/>
          <pc:sldLayoutMkLst>
            <pc:docMk/>
            <pc:sldMasterMk cId="1719440878" sldId="2147483846"/>
            <pc:sldLayoutMk cId="3990903304" sldId="214748385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5:56.445" v="78"/>
        <pc:sldMasterMkLst>
          <pc:docMk/>
          <pc:sldMasterMk cId="2349138550" sldId="2147483858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156650294" sldId="214748385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3772672437" sldId="214748386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3009437920" sldId="214748386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1021491905" sldId="214748386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3461046130" sldId="214748386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634727628" sldId="214748386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2849101589" sldId="214748386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2638408577" sldId="214748386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2917441431" sldId="214748386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513412095" sldId="214748386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2236038485" sldId="214748386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3739243584" sldId="214748387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1160822963" sldId="214748387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527255258" sldId="214748387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3089072502" sldId="214748387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485795899" sldId="214748387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5:56.445" v="78"/>
          <pc:sldLayoutMkLst>
            <pc:docMk/>
            <pc:sldMasterMk cId="2349138550" sldId="2147483858"/>
            <pc:sldLayoutMk cId="449377436" sldId="214748387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6:05.602" v="79"/>
        <pc:sldMasterMkLst>
          <pc:docMk/>
          <pc:sldMasterMk cId="2255253332" sldId="2147483876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930263626" sldId="214748387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962244359" sldId="214748387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1277338822" sldId="214748387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1303524800" sldId="214748388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992961334" sldId="214748388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1891318521" sldId="214748388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3950211169" sldId="214748388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887862204" sldId="214748388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3941713912" sldId="214748388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3506220089" sldId="214748388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05.602" v="79"/>
          <pc:sldLayoutMkLst>
            <pc:docMk/>
            <pc:sldMasterMk cId="2255253332" sldId="2147483876"/>
            <pc:sldLayoutMk cId="3831180396" sldId="214748388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6:58.292" v="80"/>
        <pc:sldMasterMkLst>
          <pc:docMk/>
          <pc:sldMasterMk cId="1895481143" sldId="2147483888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930948704" sldId="214748388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4151147391" sldId="214748389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2468737820" sldId="214748389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1610419254" sldId="214748389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2904868148" sldId="214748389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399331951" sldId="214748389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1867418707" sldId="214748389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498477392" sldId="214748389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155436454" sldId="214748389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15517640" sldId="214748389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2885552699" sldId="214748389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494725176" sldId="214748390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699746857" sldId="214748390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348282391" sldId="214748390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2340638757" sldId="214748390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1157765779" sldId="214748390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6:58.292" v="80"/>
          <pc:sldLayoutMkLst>
            <pc:docMk/>
            <pc:sldMasterMk cId="1895481143" sldId="2147483888"/>
            <pc:sldLayoutMk cId="492625118" sldId="214748390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8:38.376" v="91"/>
        <pc:sldMasterMkLst>
          <pc:docMk/>
          <pc:sldMasterMk cId="1930588880" sldId="2147483906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3086411422" sldId="214748390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2436875947" sldId="214748390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967568939" sldId="214748390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3379565423" sldId="214748391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3030693646" sldId="214748391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3693188752" sldId="214748391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3685319370" sldId="214748391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2195593377" sldId="214748391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2984419581" sldId="214748391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2034256759" sldId="214748391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38.376" v="91"/>
          <pc:sldLayoutMkLst>
            <pc:docMk/>
            <pc:sldMasterMk cId="1930588880" sldId="2147483906"/>
            <pc:sldLayoutMk cId="1877664012" sldId="214748391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8:53.002" v="92"/>
        <pc:sldMasterMkLst>
          <pc:docMk/>
          <pc:sldMasterMk cId="1331878069" sldId="2147483918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3240693224" sldId="214748391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684083408" sldId="214748392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562871983" sldId="214748392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238862608" sldId="214748392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771139061" sldId="214748392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1775384976" sldId="214748392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4280079965" sldId="214748392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704810229" sldId="214748392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765284613" sldId="214748392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3421356841" sldId="214748392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3813666176" sldId="214748392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1854380339" sldId="214748393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11008626" sldId="214748393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892007767" sldId="214748393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156077584" sldId="214748393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3802967218" sldId="214748393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8:53.002" v="92"/>
          <pc:sldLayoutMkLst>
            <pc:docMk/>
            <pc:sldMasterMk cId="1331878069" sldId="2147483918"/>
            <pc:sldLayoutMk cId="2484791421" sldId="214748393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9:02.596" v="93"/>
        <pc:sldMasterMkLst>
          <pc:docMk/>
          <pc:sldMasterMk cId="3563384926" sldId="2147483936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1501294747" sldId="214748393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3293246243" sldId="214748393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3604364205" sldId="214748393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2479507337" sldId="214748394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3396222651" sldId="214748394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1541117702" sldId="214748394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151356643" sldId="214748394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920674795" sldId="214748394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3816666613" sldId="214748394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647748431" sldId="214748394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2461246543" sldId="214748394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2368529136" sldId="214748394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1256422328" sldId="214748394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2662224107" sldId="214748395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950162315" sldId="214748395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4116088585" sldId="214748395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02.596" v="93"/>
          <pc:sldLayoutMkLst>
            <pc:docMk/>
            <pc:sldMasterMk cId="3563384926" sldId="2147483936"/>
            <pc:sldLayoutMk cId="1099939027" sldId="2147483953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9:16.331" v="94"/>
        <pc:sldMasterMkLst>
          <pc:docMk/>
          <pc:sldMasterMk cId="259996244" sldId="2147483954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2914145375" sldId="214748395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806182140" sldId="214748395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297013905" sldId="214748395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4111358350" sldId="214748395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17127329" sldId="214748395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379077129" sldId="214748396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760455475" sldId="214748396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3152162333" sldId="214748396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4279794458" sldId="214748396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2975933144" sldId="214748396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16.331" v="94"/>
          <pc:sldLayoutMkLst>
            <pc:docMk/>
            <pc:sldMasterMk cId="259996244" sldId="2147483954"/>
            <pc:sldLayoutMk cId="2762297422" sldId="214748396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9:30.004" v="95"/>
        <pc:sldMasterMkLst>
          <pc:docMk/>
          <pc:sldMasterMk cId="1110611208" sldId="2147483966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1852204589" sldId="214748396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1422885377" sldId="214748396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3253963010" sldId="214748396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1795130197" sldId="214748397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25649981" sldId="214748397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2243259811" sldId="214748397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2093326752" sldId="214748397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2466488411" sldId="214748397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3264987060" sldId="214748397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3190608042" sldId="214748397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30.004" v="95"/>
          <pc:sldLayoutMkLst>
            <pc:docMk/>
            <pc:sldMasterMk cId="1110611208" sldId="2147483966"/>
            <pc:sldLayoutMk cId="631447823" sldId="214748397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49:50.974" v="96"/>
        <pc:sldMasterMkLst>
          <pc:docMk/>
          <pc:sldMasterMk cId="524420471" sldId="2147483978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534430575" sldId="214748397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2254371661" sldId="214748398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2093292133" sldId="214748398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1388077927" sldId="214748398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4161761452" sldId="214748398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169086948" sldId="214748398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82245447" sldId="214748398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1693035921" sldId="214748398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4008360796" sldId="214748398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1589976861" sldId="214748398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4141675086" sldId="214748398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2476992117" sldId="214748399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171392329" sldId="214748399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532328890" sldId="214748399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3142733182" sldId="214748399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4196522601" sldId="214748399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49:50.974" v="96"/>
          <pc:sldLayoutMkLst>
            <pc:docMk/>
            <pc:sldMasterMk cId="524420471" sldId="2147483978"/>
            <pc:sldLayoutMk cId="868912901" sldId="214748399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8B0D98F2-7D44-7A5F-DDEC-412C28914C00}" dt="2023-10-26T16:50:36.304" v="98"/>
        <pc:sldMasterMkLst>
          <pc:docMk/>
          <pc:sldMasterMk cId="1621469543" sldId="2147483996"/>
        </pc:sldMasterMkLst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3652338936" sldId="2147483997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2347378100" sldId="2147483998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540156548" sldId="2147483999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3967306128" sldId="2147484000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375880565" sldId="2147484001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559129111" sldId="2147484002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547591456" sldId="2147484003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1841840536" sldId="2147484004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4119541864" sldId="2147484005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112513845" sldId="2147484006"/>
          </pc:sldLayoutMkLst>
        </pc:sldLayoutChg>
        <pc:sldLayoutChg chg="add del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1621469543" sldId="2147483996"/>
            <pc:sldLayoutMk cId="1551683210" sldId="2147484007"/>
          </pc:sldLayoutMkLst>
        </pc:sldLayoutChg>
      </pc:sldMasterChg>
      <pc:sldMasterChg chg="add addSldLayout modSldLayout">
        <pc:chgData name="Nazma Begum (2129437)" userId="S::2129437@student.uwtsd.ac.uk::87c9e8dd-d96a-4e51-8372-835dacdf97d5" providerId="AD" clId="Web-{8B0D98F2-7D44-7A5F-DDEC-412C28914C00}" dt="2023-10-26T16:50:36.304" v="98"/>
        <pc:sldMasterMkLst>
          <pc:docMk/>
          <pc:sldMasterMk cId="2931151927" sldId="2147484008"/>
        </pc:sldMasterMkLst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103279476" sldId="2147484009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693990993" sldId="2147484010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4215511591" sldId="2147484011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618032505" sldId="2147484012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471035373" sldId="2147484013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1969098480" sldId="2147484014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3097964270" sldId="2147484015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3816474409" sldId="2147484016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316806393" sldId="2147484017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353339031" sldId="2147484018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3536033012" sldId="2147484019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4139910104" sldId="2147484020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593616054" sldId="2147484021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3435089321" sldId="2147484022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121629252" sldId="2147484023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2919126542" sldId="2147484024"/>
          </pc:sldLayoutMkLst>
        </pc:sldLayoutChg>
        <pc:sldLayoutChg chg="add mod replId">
          <pc:chgData name="Nazma Begum (2129437)" userId="S::2129437@student.uwtsd.ac.uk::87c9e8dd-d96a-4e51-8372-835dacdf97d5" providerId="AD" clId="Web-{8B0D98F2-7D44-7A5F-DDEC-412C28914C00}" dt="2023-10-26T16:50:36.304" v="98"/>
          <pc:sldLayoutMkLst>
            <pc:docMk/>
            <pc:sldMasterMk cId="2931151927" sldId="2147484008"/>
            <pc:sldLayoutMk cId="745512117" sldId="2147484025"/>
          </pc:sldLayoutMkLst>
        </pc:sldLayoutChg>
      </pc:sldMasterChg>
    </pc:docChg>
  </pc:docChgLst>
  <pc:docChgLst>
    <pc:chgData name="Tasmia Begum (2129438)" userId="dcbbb3d5-7464-4aec-8b4f-90c221501e16" providerId="ADAL" clId="{CF8C23B1-4127-43A1-AA67-E9F43F3A06F2}"/>
    <pc:docChg chg="undo custSel modSld">
      <pc:chgData name="Tasmia Begum (2129438)" userId="dcbbb3d5-7464-4aec-8b4f-90c221501e16" providerId="ADAL" clId="{CF8C23B1-4127-43A1-AA67-E9F43F3A06F2}" dt="2023-10-30T23:45:06.349" v="183" actId="20577"/>
      <pc:docMkLst>
        <pc:docMk/>
      </pc:docMkLst>
      <pc:sldChg chg="addSp delSp modSp mod">
        <pc:chgData name="Tasmia Begum (2129438)" userId="dcbbb3d5-7464-4aec-8b4f-90c221501e16" providerId="ADAL" clId="{CF8C23B1-4127-43A1-AA67-E9F43F3A06F2}" dt="2023-10-30T23:37:55.784" v="69" actId="207"/>
        <pc:sldMkLst>
          <pc:docMk/>
          <pc:sldMk cId="2619631337" sldId="261"/>
        </pc:sldMkLst>
        <pc:spChg chg="del mod">
          <ac:chgData name="Tasmia Begum (2129438)" userId="dcbbb3d5-7464-4aec-8b4f-90c221501e16" providerId="ADAL" clId="{CF8C23B1-4127-43A1-AA67-E9F43F3A06F2}" dt="2023-10-30T23:32:49.007" v="21" actId="478"/>
          <ac:spMkLst>
            <pc:docMk/>
            <pc:sldMk cId="2619631337" sldId="261"/>
            <ac:spMk id="2" creationId="{F62BF8C6-2D58-0378-8AE1-D940F2780B2C}"/>
          </ac:spMkLst>
        </pc:spChg>
        <pc:spChg chg="add mod">
          <ac:chgData name="Tasmia Begum (2129438)" userId="dcbbb3d5-7464-4aec-8b4f-90c221501e16" providerId="ADAL" clId="{CF8C23B1-4127-43A1-AA67-E9F43F3A06F2}" dt="2023-10-30T23:37:55.784" v="69" actId="207"/>
          <ac:spMkLst>
            <pc:docMk/>
            <pc:sldMk cId="2619631337" sldId="261"/>
            <ac:spMk id="5" creationId="{19CAEA5B-C8D7-CECF-02FB-092D70BBFCE8}"/>
          </ac:spMkLst>
        </pc:spChg>
        <pc:spChg chg="add del mod">
          <ac:chgData name="Tasmia Begum (2129438)" userId="dcbbb3d5-7464-4aec-8b4f-90c221501e16" providerId="ADAL" clId="{CF8C23B1-4127-43A1-AA67-E9F43F3A06F2}" dt="2023-10-30T23:35:09.359" v="54"/>
          <ac:spMkLst>
            <pc:docMk/>
            <pc:sldMk cId="2619631337" sldId="261"/>
            <ac:spMk id="6" creationId="{0D6FD15B-376B-5753-8D3E-048944D72353}"/>
          </ac:spMkLst>
        </pc:spChg>
        <pc:spChg chg="add del mod">
          <ac:chgData name="Tasmia Begum (2129438)" userId="dcbbb3d5-7464-4aec-8b4f-90c221501e16" providerId="ADAL" clId="{CF8C23B1-4127-43A1-AA67-E9F43F3A06F2}" dt="2023-10-30T23:35:46.263" v="57"/>
          <ac:spMkLst>
            <pc:docMk/>
            <pc:sldMk cId="2619631337" sldId="261"/>
            <ac:spMk id="7" creationId="{847A7B5A-92D4-BADD-F117-4AA3F95AD11F}"/>
          </ac:spMkLst>
        </pc:spChg>
        <pc:spChg chg="add mod">
          <ac:chgData name="Tasmia Begum (2129438)" userId="dcbbb3d5-7464-4aec-8b4f-90c221501e16" providerId="ADAL" clId="{CF8C23B1-4127-43A1-AA67-E9F43F3A06F2}" dt="2023-10-30T23:37:12.536" v="63" actId="255"/>
          <ac:spMkLst>
            <pc:docMk/>
            <pc:sldMk cId="2619631337" sldId="261"/>
            <ac:spMk id="8" creationId="{7D8B1671-20AE-1328-04D6-94AB357B17F5}"/>
          </ac:spMkLst>
        </pc:spChg>
        <pc:picChg chg="add del">
          <ac:chgData name="Tasmia Begum (2129438)" userId="dcbbb3d5-7464-4aec-8b4f-90c221501e16" providerId="ADAL" clId="{CF8C23B1-4127-43A1-AA67-E9F43F3A06F2}" dt="2023-10-30T22:57:31.407" v="1" actId="478"/>
          <ac:picMkLst>
            <pc:docMk/>
            <pc:sldMk cId="2619631337" sldId="261"/>
            <ac:picMk id="4" creationId="{7FCC5099-1125-5031-2F39-2371913826AC}"/>
          </ac:picMkLst>
        </pc:picChg>
      </pc:sldChg>
      <pc:sldChg chg="modSp mod">
        <pc:chgData name="Tasmia Begum (2129438)" userId="dcbbb3d5-7464-4aec-8b4f-90c221501e16" providerId="ADAL" clId="{CF8C23B1-4127-43A1-AA67-E9F43F3A06F2}" dt="2023-10-30T23:45:06.349" v="183" actId="20577"/>
        <pc:sldMkLst>
          <pc:docMk/>
          <pc:sldMk cId="2548485569" sldId="264"/>
        </pc:sldMkLst>
        <pc:spChg chg="mod">
          <ac:chgData name="Tasmia Begum (2129438)" userId="dcbbb3d5-7464-4aec-8b4f-90c221501e16" providerId="ADAL" clId="{CF8C23B1-4127-43A1-AA67-E9F43F3A06F2}" dt="2023-10-30T23:45:06.349" v="183" actId="20577"/>
          <ac:spMkLst>
            <pc:docMk/>
            <pc:sldMk cId="2548485569" sldId="264"/>
            <ac:spMk id="3" creationId="{7F8E6844-4C36-E51F-011B-7FA08B5AE600}"/>
          </ac:spMkLst>
        </pc:spChg>
      </pc:sldChg>
    </pc:docChg>
  </pc:docChgLst>
  <pc:docChgLst>
    <pc:chgData name="Nazma Begum (2129437)" userId="S::2129437@student.uwtsd.ac.uk::87c9e8dd-d96a-4e51-8372-835dacdf97d5" providerId="AD" clId="Web-{EA6989F5-0D02-0C17-E7E3-176121949328}"/>
    <pc:docChg chg="modSld">
      <pc:chgData name="Nazma Begum (2129437)" userId="S::2129437@student.uwtsd.ac.uk::87c9e8dd-d96a-4e51-8372-835dacdf97d5" providerId="AD" clId="Web-{EA6989F5-0D02-0C17-E7E3-176121949328}" dt="2023-10-30T12:29:35.925" v="597"/>
      <pc:docMkLst>
        <pc:docMk/>
      </pc:docMkLst>
      <pc:sldChg chg="modSp">
        <pc:chgData name="Nazma Begum (2129437)" userId="S::2129437@student.uwtsd.ac.uk::87c9e8dd-d96a-4e51-8372-835dacdf97d5" providerId="AD" clId="Web-{EA6989F5-0D02-0C17-E7E3-176121949328}" dt="2023-10-30T10:11:08.645" v="33" actId="20577"/>
        <pc:sldMkLst>
          <pc:docMk/>
          <pc:sldMk cId="109857222" sldId="256"/>
        </pc:sldMkLst>
        <pc:spChg chg="mod">
          <ac:chgData name="Nazma Begum (2129437)" userId="S::2129437@student.uwtsd.ac.uk::87c9e8dd-d96a-4e51-8372-835dacdf97d5" providerId="AD" clId="Web-{EA6989F5-0D02-0C17-E7E3-176121949328}" dt="2023-10-30T10:11:08.645" v="33" actId="20577"/>
          <ac:spMkLst>
            <pc:docMk/>
            <pc:sldMk cId="109857222" sldId="256"/>
            <ac:spMk id="4" creationId="{62CBFFE8-7ED7-1262-1890-B7F471520D4C}"/>
          </ac:spMkLst>
        </pc:spChg>
      </pc:sldChg>
      <pc:sldChg chg="modSp">
        <pc:chgData name="Nazma Begum (2129437)" userId="S::2129437@student.uwtsd.ac.uk::87c9e8dd-d96a-4e51-8372-835dacdf97d5" providerId="AD" clId="Web-{EA6989F5-0D02-0C17-E7E3-176121949328}" dt="2023-10-30T11:36:30.520" v="182" actId="20577"/>
        <pc:sldMkLst>
          <pc:docMk/>
          <pc:sldMk cId="428617223" sldId="258"/>
        </pc:sldMkLst>
        <pc:spChg chg="mod">
          <ac:chgData name="Nazma Begum (2129437)" userId="S::2129437@student.uwtsd.ac.uk::87c9e8dd-d96a-4e51-8372-835dacdf97d5" providerId="AD" clId="Web-{EA6989F5-0D02-0C17-E7E3-176121949328}" dt="2023-10-30T11:36:30.520" v="182" actId="20577"/>
          <ac:spMkLst>
            <pc:docMk/>
            <pc:sldMk cId="428617223" sldId="258"/>
            <ac:spMk id="2" creationId="{1051EE57-8F18-3B44-D82D-0B6FCEDF9D89}"/>
          </ac:spMkLst>
        </pc:spChg>
        <pc:spChg chg="mod">
          <ac:chgData name="Nazma Begum (2129437)" userId="S::2129437@student.uwtsd.ac.uk::87c9e8dd-d96a-4e51-8372-835dacdf97d5" providerId="AD" clId="Web-{EA6989F5-0D02-0C17-E7E3-176121949328}" dt="2023-10-30T11:03:43.189" v="65" actId="20577"/>
          <ac:spMkLst>
            <pc:docMk/>
            <pc:sldMk cId="428617223" sldId="258"/>
            <ac:spMk id="3" creationId="{6CF246C1-E87B-E13C-8392-35478E8F2534}"/>
          </ac:spMkLst>
        </pc:spChg>
      </pc:sldChg>
      <pc:sldChg chg="addSp delSp modSp mod setBg">
        <pc:chgData name="Nazma Begum (2129437)" userId="S::2129437@student.uwtsd.ac.uk::87c9e8dd-d96a-4e51-8372-835dacdf97d5" providerId="AD" clId="Web-{EA6989F5-0D02-0C17-E7E3-176121949328}" dt="2023-10-30T12:24:51.837" v="589" actId="20577"/>
        <pc:sldMkLst>
          <pc:docMk/>
          <pc:sldMk cId="2191042289" sldId="259"/>
        </pc:sldMkLst>
        <pc:spChg chg="del mod">
          <ac:chgData name="Nazma Begum (2129437)" userId="S::2129437@student.uwtsd.ac.uk::87c9e8dd-d96a-4e51-8372-835dacdf97d5" providerId="AD" clId="Web-{EA6989F5-0D02-0C17-E7E3-176121949328}" dt="2023-10-30T11:10:35.249" v="82"/>
          <ac:spMkLst>
            <pc:docMk/>
            <pc:sldMk cId="2191042289" sldId="259"/>
            <ac:spMk id="2" creationId="{2E96DE48-2D3A-4943-1D2B-F0151CFC4A6C}"/>
          </ac:spMkLst>
        </pc:spChg>
        <pc:spChg chg="add del">
          <ac:chgData name="Nazma Begum (2129437)" userId="S::2129437@student.uwtsd.ac.uk::87c9e8dd-d96a-4e51-8372-835dacdf97d5" providerId="AD" clId="Web-{EA6989F5-0D02-0C17-E7E3-176121949328}" dt="2023-10-30T12:03:29.715" v="350"/>
          <ac:spMkLst>
            <pc:docMk/>
            <pc:sldMk cId="2191042289" sldId="259"/>
            <ac:spMk id="3" creationId="{9D34B450-85EF-1913-8E95-288C81DBC5F9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25.933" v="349"/>
          <ac:spMkLst>
            <pc:docMk/>
            <pc:sldMk cId="2191042289" sldId="259"/>
            <ac:spMk id="4" creationId="{8FA8A328-4E51-D2BD-FBB6-4D9B1DC3EEED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7:32.989" v="442" actId="1076"/>
          <ac:spMkLst>
            <pc:docMk/>
            <pc:sldMk cId="2191042289" sldId="259"/>
            <ac:spMk id="5" creationId="{0B957044-AF15-94CB-E021-30287C3F02AA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37.074" v="351"/>
          <ac:spMkLst>
            <pc:docMk/>
            <pc:sldMk cId="2191042289" sldId="259"/>
            <ac:spMk id="6" creationId="{021BF39A-2F13-DB7E-A088-828CAB3EA6B0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8:59.649" v="457" actId="14100"/>
          <ac:spMkLst>
            <pc:docMk/>
            <pc:sldMk cId="2191042289" sldId="259"/>
            <ac:spMk id="7" creationId="{35F3A4FA-EAE4-09EE-1723-5183A321D1F9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9:06.586" v="458" actId="14100"/>
          <ac:spMkLst>
            <pc:docMk/>
            <pc:sldMk cId="2191042289" sldId="259"/>
            <ac:spMk id="8" creationId="{F755AC6B-A717-AA06-C8A5-848DC514A119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9:16.899" v="459" actId="14100"/>
          <ac:spMkLst>
            <pc:docMk/>
            <pc:sldMk cId="2191042289" sldId="259"/>
            <ac:spMk id="9" creationId="{1FD7AD0A-DDE4-345B-848B-B1806C83AAAB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59.528" v="355"/>
          <ac:spMkLst>
            <pc:docMk/>
            <pc:sldMk cId="2191042289" sldId="259"/>
            <ac:spMk id="10" creationId="{23A8D5C0-EAB7-BA02-189A-4A0E7A38B187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8:35.476" v="452" actId="1076"/>
          <ac:spMkLst>
            <pc:docMk/>
            <pc:sldMk cId="2191042289" sldId="259"/>
            <ac:spMk id="11" creationId="{B9EFD9A3-F688-8A48-574B-BD0D06BDD214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39.981" v="352"/>
          <ac:spMkLst>
            <pc:docMk/>
            <pc:sldMk cId="2191042289" sldId="259"/>
            <ac:spMk id="14" creationId="{E5136A32-B2CB-F588-9A78-6BDA1880FD9A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44.996" v="353"/>
          <ac:spMkLst>
            <pc:docMk/>
            <pc:sldMk cId="2191042289" sldId="259"/>
            <ac:spMk id="15" creationId="{E18F94B1-2300-5E82-D3A2-0CE1E3F20FEC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8:15.397" v="450"/>
          <ac:spMkLst>
            <pc:docMk/>
            <pc:sldMk cId="2191042289" sldId="259"/>
            <ac:spMk id="16" creationId="{345F29AC-0EDE-3238-D612-F386A1476AFF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7:37.005" v="443" actId="1076"/>
          <ac:spMkLst>
            <pc:docMk/>
            <pc:sldMk cId="2191042289" sldId="259"/>
            <ac:spMk id="17" creationId="{6F0FC0BB-43D4-3F73-5892-A9196358758D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3:48.106" v="354"/>
          <ac:spMkLst>
            <pc:docMk/>
            <pc:sldMk cId="2191042289" sldId="259"/>
            <ac:spMk id="18" creationId="{5E726CC7-79BF-3972-67C3-BD548A5A823E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9:24.227" v="460" actId="14100"/>
          <ac:spMkLst>
            <pc:docMk/>
            <pc:sldMk cId="2191042289" sldId="259"/>
            <ac:spMk id="19" creationId="{EEFE875F-3FD9-E468-80AA-431A1EA1A160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09:57.150" v="464" actId="14100"/>
          <ac:spMkLst>
            <pc:docMk/>
            <pc:sldMk cId="2191042289" sldId="259"/>
            <ac:spMk id="20" creationId="{A5F5A5A8-F043-4313-704B-403080B74D14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10:13.432" v="466" actId="14100"/>
          <ac:spMkLst>
            <pc:docMk/>
            <pc:sldMk cId="2191042289" sldId="259"/>
            <ac:spMk id="21" creationId="{174A0B48-766C-B042-F8AE-CE718FF582BA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7:46.771" v="445"/>
          <ac:spMkLst>
            <pc:docMk/>
            <pc:sldMk cId="2191042289" sldId="259"/>
            <ac:spMk id="22" creationId="{32AE71DF-EB4C-076D-B9CE-A574395775AB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10:17.573" v="467" actId="14100"/>
          <ac:spMkLst>
            <pc:docMk/>
            <pc:sldMk cId="2191042289" sldId="259"/>
            <ac:spMk id="23" creationId="{4E551F1F-1E6B-AA18-31BB-2F6E0EE9653D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4:21.060" v="358"/>
          <ac:spMkLst>
            <pc:docMk/>
            <pc:sldMk cId="2191042289" sldId="259"/>
            <ac:spMk id="24" creationId="{DC155746-7720-E013-9FB6-FCDDA9061742}"/>
          </ac:spMkLst>
        </pc:spChg>
        <pc:spChg chg="add del mod">
          <ac:chgData name="Nazma Begum (2129437)" userId="S::2129437@student.uwtsd.ac.uk::87c9e8dd-d96a-4e51-8372-835dacdf97d5" providerId="AD" clId="Web-{EA6989F5-0D02-0C17-E7E3-176121949328}" dt="2023-10-30T12:04:33.920" v="361"/>
          <ac:spMkLst>
            <pc:docMk/>
            <pc:sldMk cId="2191042289" sldId="259"/>
            <ac:spMk id="25" creationId="{785086F9-4207-F5E2-351F-98765C3E174D}"/>
          </ac:spMkLst>
        </pc:spChg>
        <pc:spChg chg="add del">
          <ac:chgData name="Nazma Begum (2129437)" userId="S::2129437@student.uwtsd.ac.uk::87c9e8dd-d96a-4e51-8372-835dacdf97d5" providerId="AD" clId="Web-{EA6989F5-0D02-0C17-E7E3-176121949328}" dt="2023-10-30T12:05:07.343" v="364"/>
          <ac:spMkLst>
            <pc:docMk/>
            <pc:sldMk cId="2191042289" sldId="259"/>
            <ac:spMk id="26" creationId="{583D5632-3A4E-94EC-C49E-829D8A61A7F3}"/>
          </ac:spMkLst>
        </pc:spChg>
        <pc:spChg chg="add">
          <ac:chgData name="Nazma Begum (2129437)" userId="S::2129437@student.uwtsd.ac.uk::87c9e8dd-d96a-4e51-8372-835dacdf97d5" providerId="AD" clId="Web-{EA6989F5-0D02-0C17-E7E3-176121949328}" dt="2023-10-30T11:53:52.805" v="347"/>
          <ac:spMkLst>
            <pc:docMk/>
            <pc:sldMk cId="2191042289" sldId="259"/>
            <ac:spMk id="27" creationId="{E2BB127C-1050-ABFC-9EB3-CB5AFD61E354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10:03.135" v="465" actId="14100"/>
          <ac:spMkLst>
            <pc:docMk/>
            <pc:sldMk cId="2191042289" sldId="259"/>
            <ac:spMk id="28" creationId="{61207074-814B-DA37-5E3D-D69952A522DC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22:53.880" v="556" actId="20577"/>
          <ac:spMkLst>
            <pc:docMk/>
            <pc:sldMk cId="2191042289" sldId="259"/>
            <ac:spMk id="29" creationId="{7C1FAA29-4930-4F6A-CFEE-089C1D8D98F2}"/>
          </ac:spMkLst>
        </pc:spChg>
        <pc:spChg chg="add mod">
          <ac:chgData name="Nazma Begum (2129437)" userId="S::2129437@student.uwtsd.ac.uk::87c9e8dd-d96a-4e51-8372-835dacdf97d5" providerId="AD" clId="Web-{EA6989F5-0D02-0C17-E7E3-176121949328}" dt="2023-10-30T12:24:51.837" v="589" actId="20577"/>
          <ac:spMkLst>
            <pc:docMk/>
            <pc:sldMk cId="2191042289" sldId="259"/>
            <ac:spMk id="30" creationId="{7830CF11-5411-9E63-484F-A4E2030E4E8B}"/>
          </ac:spMkLst>
        </pc:spChg>
        <pc:cxnChg chg="add">
          <ac:chgData name="Nazma Begum (2129437)" userId="S::2129437@student.uwtsd.ac.uk::87c9e8dd-d96a-4e51-8372-835dacdf97d5" providerId="AD" clId="Web-{EA6989F5-0D02-0C17-E7E3-176121949328}" dt="2023-10-30T11:26:25.703" v="117"/>
          <ac:cxnSpMkLst>
            <pc:docMk/>
            <pc:sldMk cId="2191042289" sldId="259"/>
            <ac:cxnSpMk id="12" creationId="{1DFD85DA-7CF6-754E-DFEF-8BB34FC63E80}"/>
          </ac:cxnSpMkLst>
        </pc:cxnChg>
        <pc:cxnChg chg="add del mod">
          <ac:chgData name="Nazma Begum (2129437)" userId="S::2129437@student.uwtsd.ac.uk::87c9e8dd-d96a-4e51-8372-835dacdf97d5" providerId="AD" clId="Web-{EA6989F5-0D02-0C17-E7E3-176121949328}" dt="2023-10-30T11:26:49.251" v="120"/>
          <ac:cxnSpMkLst>
            <pc:docMk/>
            <pc:sldMk cId="2191042289" sldId="259"/>
            <ac:cxnSpMk id="13" creationId="{C2D4ED4B-1297-2CA3-8F6E-F6FCFF8D3D29}"/>
          </ac:cxnSpMkLst>
        </pc:cxnChg>
      </pc:sldChg>
      <pc:sldChg chg="modSp">
        <pc:chgData name="Nazma Begum (2129437)" userId="S::2129437@student.uwtsd.ac.uk::87c9e8dd-d96a-4e51-8372-835dacdf97d5" providerId="AD" clId="Web-{EA6989F5-0D02-0C17-E7E3-176121949328}" dt="2023-10-30T12:21:25.549" v="533" actId="20577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EA6989F5-0D02-0C17-E7E3-176121949328}" dt="2023-10-30T12:21:25.549" v="533" actId="20577"/>
          <ac:spMkLst>
            <pc:docMk/>
            <pc:sldMk cId="2548485569" sldId="264"/>
            <ac:spMk id="3" creationId="{7F8E6844-4C36-E51F-011B-7FA08B5AE600}"/>
          </ac:spMkLst>
        </pc:spChg>
      </pc:sldChg>
      <pc:sldChg chg="modSp">
        <pc:chgData name="Nazma Begum (2129437)" userId="S::2129437@student.uwtsd.ac.uk::87c9e8dd-d96a-4e51-8372-835dacdf97d5" providerId="AD" clId="Web-{EA6989F5-0D02-0C17-E7E3-176121949328}" dt="2023-10-30T11:08:03.510" v="77" actId="20577"/>
        <pc:sldMkLst>
          <pc:docMk/>
          <pc:sldMk cId="814771093" sldId="266"/>
        </pc:sldMkLst>
        <pc:spChg chg="mod">
          <ac:chgData name="Nazma Begum (2129437)" userId="S::2129437@student.uwtsd.ac.uk::87c9e8dd-d96a-4e51-8372-835dacdf97d5" providerId="AD" clId="Web-{EA6989F5-0D02-0C17-E7E3-176121949328}" dt="2023-10-30T11:08:03.510" v="77" actId="20577"/>
          <ac:spMkLst>
            <pc:docMk/>
            <pc:sldMk cId="814771093" sldId="266"/>
            <ac:spMk id="4" creationId="{6D102B8A-7947-D91F-A048-2FEB3FD05F68}"/>
          </ac:spMkLst>
        </pc:spChg>
      </pc:sldChg>
      <pc:sldChg chg="delSp modSp">
        <pc:chgData name="Nazma Begum (2129437)" userId="S::2129437@student.uwtsd.ac.uk::87c9e8dd-d96a-4e51-8372-835dacdf97d5" providerId="AD" clId="Web-{EA6989F5-0D02-0C17-E7E3-176121949328}" dt="2023-10-30T12:29:35.925" v="597"/>
        <pc:sldMkLst>
          <pc:docMk/>
          <pc:sldMk cId="1970043655" sldId="267"/>
        </pc:sldMkLst>
        <pc:spChg chg="del mod">
          <ac:chgData name="Nazma Begum (2129437)" userId="S::2129437@student.uwtsd.ac.uk::87c9e8dd-d96a-4e51-8372-835dacdf97d5" providerId="AD" clId="Web-{EA6989F5-0D02-0C17-E7E3-176121949328}" dt="2023-10-30T12:29:35.925" v="597"/>
          <ac:spMkLst>
            <pc:docMk/>
            <pc:sldMk cId="1970043655" sldId="267"/>
            <ac:spMk id="2" creationId="{CE756B66-7DCF-9204-0747-215DEA23F9CD}"/>
          </ac:spMkLst>
        </pc:spChg>
      </pc:sldChg>
    </pc:docChg>
  </pc:docChgLst>
  <pc:docChgLst>
    <pc:chgData name="Nazma Begum (2129437)" userId="S::2129437@student.uwtsd.ac.uk::87c9e8dd-d96a-4e51-8372-835dacdf97d5" providerId="AD" clId="Web-{98D8D978-CC57-4075-AB2B-6950E7880B05}"/>
    <pc:docChg chg="mod addSld modSld addMainMaster delMainMaster modMainMaster setSldSz">
      <pc:chgData name="Nazma Begum (2129437)" userId="S::2129437@student.uwtsd.ac.uk::87c9e8dd-d96a-4e51-8372-835dacdf97d5" providerId="AD" clId="Web-{98D8D978-CC57-4075-AB2B-6950E7880B05}" dt="2023-10-23T16:52:07.240" v="328"/>
      <pc:docMkLst>
        <pc:docMk/>
      </pc:docMkLst>
      <pc:sldChg chg="addSp delSp modSp mod setBg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109857222" sldId="256"/>
        </pc:sldMkLst>
        <pc:spChg chg="del">
          <ac:chgData name="Nazma Begum (2129437)" userId="S::2129437@student.uwtsd.ac.uk::87c9e8dd-d96a-4e51-8372-835dacdf97d5" providerId="AD" clId="Web-{98D8D978-CC57-4075-AB2B-6950E7880B05}" dt="2023-10-23T15:54:12.081" v="0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zma Begum (2129437)" userId="S::2129437@student.uwtsd.ac.uk::87c9e8dd-d96a-4e51-8372-835dacdf97d5" providerId="AD" clId="Web-{98D8D978-CC57-4075-AB2B-6950E7880B05}" dt="2023-10-23T15:54:12.081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109857222" sldId="256"/>
            <ac:spMk id="4" creationId="{62CBFFE8-7ED7-1262-1890-B7F471520D4C}"/>
          </ac:spMkLst>
        </pc:spChg>
      </pc:sldChg>
      <pc:sldChg chg="addSp delSp modSp new mod setBg modClrScheme delDesignElem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2260276571" sldId="257"/>
        </pc:sldMkLst>
        <pc:spChg chg="add del">
          <ac:chgData name="Nazma Begum (2129437)" userId="S::2129437@student.uwtsd.ac.uk::87c9e8dd-d96a-4e51-8372-835dacdf97d5" providerId="AD" clId="Web-{98D8D978-CC57-4075-AB2B-6950E7880B05}" dt="2023-10-23T16:02:39.832" v="110"/>
          <ac:spMkLst>
            <pc:docMk/>
            <pc:sldMk cId="2260276571" sldId="257"/>
            <ac:spMk id="7" creationId="{E6E37985-09B8-4F09-93C7-44CB3EDE52A4}"/>
          </ac:spMkLst>
        </pc:spChg>
        <pc:spChg chg="add del">
          <ac:chgData name="Nazma Begum (2129437)" userId="S::2129437@student.uwtsd.ac.uk::87c9e8dd-d96a-4e51-8372-835dacdf97d5" providerId="AD" clId="Web-{98D8D978-CC57-4075-AB2B-6950E7880B05}" dt="2023-10-23T16:02:46.254" v="112"/>
          <ac:spMkLst>
            <pc:docMk/>
            <pc:sldMk cId="2260276571" sldId="257"/>
            <ac:spMk id="9" creationId="{BC8BEAE2-C1C6-4677-A0EF-4C89EEB4ADE6}"/>
          </ac:spMkLst>
        </pc:spChg>
        <pc:spChg chg="add del">
          <ac:chgData name="Nazma Begum (2129437)" userId="S::2129437@student.uwtsd.ac.uk::87c9e8dd-d96a-4e51-8372-835dacdf97d5" providerId="AD" clId="Web-{98D8D978-CC57-4075-AB2B-6950E7880B05}" dt="2023-10-23T16:17:48.829" v="197"/>
          <ac:spMkLst>
            <pc:docMk/>
            <pc:sldMk cId="2260276571" sldId="257"/>
            <ac:spMk id="11" creationId="{E6E37985-09B8-4F09-93C7-44CB3EDE52A4}"/>
          </ac:spMkLst>
        </pc:spChg>
        <pc:picChg chg="add mod">
          <ac:chgData name="Nazma Begum (2129437)" userId="S::2129437@student.uwtsd.ac.uk::87c9e8dd-d96a-4e51-8372-835dacdf97d5" providerId="AD" clId="Web-{98D8D978-CC57-4075-AB2B-6950E7880B05}" dt="2023-10-23T16:52:07.115" v="327"/>
          <ac:picMkLst>
            <pc:docMk/>
            <pc:sldMk cId="2260276571" sldId="257"/>
            <ac:picMk id="2" creationId="{F91B03E0-D9F1-AE2F-2C17-0F90C7A89C04}"/>
          </ac:picMkLst>
        </pc:picChg>
      </pc:sldChg>
      <pc:sldChg chg="addSp modSp new mod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428617223" sldId="258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428617223" sldId="258"/>
            <ac:spMk id="2" creationId="{1051EE57-8F18-3B44-D82D-0B6FCEDF9D89}"/>
          </ac:spMkLst>
        </pc:spChg>
      </pc:sldChg>
      <pc:sldChg chg="addSp modSp new mod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2191042289" sldId="259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2191042289" sldId="259"/>
            <ac:spMk id="2" creationId="{2E96DE48-2D3A-4943-1D2B-F0151CFC4A6C}"/>
          </ac:spMkLst>
        </pc:spChg>
      </pc:sldChg>
      <pc:sldChg chg="addSp modSp new mod setBg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3744727978" sldId="260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3744727978" sldId="260"/>
            <ac:spMk id="2" creationId="{75141E9E-9B03-8E43-3D03-0DDA49D9E591}"/>
          </ac:spMkLst>
        </pc:spChg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3744727978" sldId="260"/>
            <ac:spMk id="4" creationId="{77B3AD00-1CDE-8717-5311-F27CBA5886DC}"/>
          </ac:spMkLst>
        </pc:spChg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3744727978" sldId="260"/>
            <ac:spMk id="5" creationId="{1FD841C8-C07A-E4FD-1387-148D6942B8D2}"/>
          </ac:spMkLst>
        </pc:spChg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3744727978" sldId="260"/>
            <ac:spMk id="6" creationId="{00F5C37D-00AC-023C-9AEB-EB55D5848B11}"/>
          </ac:spMkLst>
        </pc:spChg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3744727978" sldId="260"/>
            <ac:spMk id="7" creationId="{F4BD3A5F-4AAC-920A-A27B-1E9948DBF0D9}"/>
          </ac:spMkLst>
        </pc:spChg>
        <pc:graphicFrameChg chg="add mod modGraphic">
          <ac:chgData name="Nazma Begum (2129437)" userId="S::2129437@student.uwtsd.ac.uk::87c9e8dd-d96a-4e51-8372-835dacdf97d5" providerId="AD" clId="Web-{98D8D978-CC57-4075-AB2B-6950E7880B05}" dt="2023-10-23T16:52:07.115" v="327"/>
          <ac:graphicFrameMkLst>
            <pc:docMk/>
            <pc:sldMk cId="3744727978" sldId="260"/>
            <ac:graphicFrameMk id="3" creationId="{6AA43190-C7B4-FD0F-1DCD-3540A26916EF}"/>
          </ac:graphicFrameMkLst>
        </pc:graphicFrameChg>
      </pc:sldChg>
      <pc:sldChg chg="addSp modSp new mod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2619631337" sldId="261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2619631337" sldId="261"/>
            <ac:spMk id="2" creationId="{F62BF8C6-2D58-0378-8AE1-D940F2780B2C}"/>
          </ac:spMkLst>
        </pc:spChg>
      </pc:sldChg>
      <pc:sldChg chg="addSp modSp new mod setBg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1452880554" sldId="262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1452880554" sldId="262"/>
            <ac:spMk id="2" creationId="{8777B132-6FF8-15F5-4DCE-77F6B74F46EE}"/>
          </ac:spMkLst>
        </pc:spChg>
      </pc:sldChg>
      <pc:sldChg chg="addSp modSp new mod setBg modClrScheme chgLayout">
        <pc:chgData name="Nazma Begum (2129437)" userId="S::2129437@student.uwtsd.ac.uk::87c9e8dd-d96a-4e51-8372-835dacdf97d5" providerId="AD" clId="Web-{98D8D978-CC57-4075-AB2B-6950E7880B05}" dt="2023-10-23T16:52:07.240" v="328"/>
        <pc:sldMkLst>
          <pc:docMk/>
          <pc:sldMk cId="951845380" sldId="263"/>
        </pc:sldMkLst>
        <pc:spChg chg="add 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k cId="951845380" sldId="263"/>
            <ac:spMk id="2" creationId="{3072C745-C319-8591-442A-69E6F0FD18D5}"/>
          </ac:spMkLst>
        </pc:spChg>
      </pc:sldChg>
      <pc:sldMasterChg chg="del delSldLayout">
        <pc:chgData name="Nazma Begum (2129437)" userId="S::2129437@student.uwtsd.ac.uk::87c9e8dd-d96a-4e51-8372-835dacdf97d5" providerId="AD" clId="Web-{98D8D978-CC57-4075-AB2B-6950E7880B05}" dt="2023-10-23T15:59:26.841" v="97"/>
        <pc:sldMasterMkLst>
          <pc:docMk/>
          <pc:sldMasterMk cId="2460954070" sldId="2147483660"/>
        </pc:sldMasterMkLst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Nazma Begum (2129437)" userId="S::2129437@student.uwtsd.ac.uk::87c9e8dd-d96a-4e51-8372-835dacdf97d5" providerId="AD" clId="Web-{98D8D978-CC57-4075-AB2B-6950E7880B05}" dt="2023-10-23T15:59:26.841" v="9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5:59:33.951" v="98"/>
        <pc:sldMasterMkLst>
          <pc:docMk/>
          <pc:sldMasterMk cId="1314665041" sldId="2147483672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377950845" sldId="214748367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4175641467" sldId="214748367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1650067961" sldId="214748367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2996818169" sldId="214748367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2006237405" sldId="214748367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93730496" sldId="214748367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1639457005" sldId="214748367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781907062" sldId="214748368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3881958343" sldId="214748368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4165128285" sldId="214748368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3.951" v="98"/>
          <pc:sldLayoutMkLst>
            <pc:docMk/>
            <pc:sldMasterMk cId="1314665041" sldId="2147483672"/>
            <pc:sldLayoutMk cId="1662231780" sldId="2147483683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5:59:39.701" v="99"/>
        <pc:sldMasterMkLst>
          <pc:docMk/>
          <pc:sldMasterMk cId="3434083392" sldId="2147483684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420695958" sldId="214748368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771115026" sldId="214748368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395625006" sldId="214748368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3613835" sldId="214748368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3395282739" sldId="214748368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328274892" sldId="214748369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144811676" sldId="214748369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3182957554" sldId="214748369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658012941" sldId="214748369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1321904084" sldId="214748369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39.701" v="99"/>
          <pc:sldLayoutMkLst>
            <pc:docMk/>
            <pc:sldMasterMk cId="3434083392" sldId="2147483684"/>
            <pc:sldLayoutMk cId="2217496520" sldId="214748369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5:59:42.842" v="100"/>
        <pc:sldMasterMkLst>
          <pc:docMk/>
          <pc:sldMasterMk cId="3451217879" sldId="2147483696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853778858" sldId="214748369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2982714090" sldId="214748369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2558334922" sldId="214748369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2136107753" sldId="214748370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1555098899" sldId="214748370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1838769516" sldId="214748370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2127565943" sldId="214748370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1284169168" sldId="214748370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2976987125" sldId="214748370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606814517" sldId="214748370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2.842" v="100"/>
          <pc:sldLayoutMkLst>
            <pc:docMk/>
            <pc:sldMasterMk cId="3451217879" sldId="2147483696"/>
            <pc:sldLayoutMk cId="1061606642" sldId="214748370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5:59:45.373" v="101"/>
        <pc:sldMasterMkLst>
          <pc:docMk/>
          <pc:sldMasterMk cId="4086831704" sldId="2147483708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3948818541" sldId="214748370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343245479" sldId="214748371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1882517459" sldId="214748371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30602122" sldId="214748371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1691319065" sldId="214748371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2315397940" sldId="214748371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1636745546" sldId="214748371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3296757833" sldId="214748371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3329372337" sldId="214748371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2809392457" sldId="214748371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5:59:45.373" v="101"/>
          <pc:sldLayoutMkLst>
            <pc:docMk/>
            <pc:sldMasterMk cId="4086831704" sldId="2147483708"/>
            <pc:sldLayoutMk cId="1127989913" sldId="2147483719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00:05.014" v="102"/>
        <pc:sldMasterMkLst>
          <pc:docMk/>
          <pc:sldMasterMk cId="4019944715" sldId="2147483720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1561892768" sldId="214748372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3824586946" sldId="214748372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3714438102" sldId="214748372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4103722799" sldId="214748372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2446606793" sldId="214748372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2272183112" sldId="214748372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1320148013" sldId="214748372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2018632159" sldId="214748372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2230029185" sldId="214748372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1567222427" sldId="214748373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00:05.014" v="102"/>
          <pc:sldLayoutMkLst>
            <pc:docMk/>
            <pc:sldMasterMk cId="4019944715" sldId="2147483720"/>
            <pc:sldLayoutMk cId="127591394" sldId="2147483731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7:48.829" v="197"/>
        <pc:sldMasterMkLst>
          <pc:docMk/>
          <pc:sldMasterMk cId="4045640480" sldId="2147483732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193034238" sldId="214748373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2768379113" sldId="214748373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3498413318" sldId="214748373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423175470" sldId="214748373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3922995392" sldId="214748373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1557242162" sldId="214748373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1335932997" sldId="214748373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2717007880" sldId="214748374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405645019" sldId="214748374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1026536404" sldId="214748374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7:48.829" v="197"/>
          <pc:sldLayoutMkLst>
            <pc:docMk/>
            <pc:sldMasterMk cId="4045640480" sldId="2147483732"/>
            <pc:sldLayoutMk cId="981170558" sldId="2147483743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8:00.236" v="198"/>
        <pc:sldMasterMkLst>
          <pc:docMk/>
          <pc:sldMasterMk cId="2976088341" sldId="2147483744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3449141559" sldId="214748374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2628729472" sldId="214748374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2464859527" sldId="214748374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2228500525" sldId="214748374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3342450780" sldId="214748374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2121796479" sldId="214748375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763214814" sldId="214748375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954787449" sldId="214748375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3609214182" sldId="214748375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144183614" sldId="214748375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0.236" v="198"/>
          <pc:sldLayoutMkLst>
            <pc:docMk/>
            <pc:sldMasterMk cId="2976088341" sldId="2147483744"/>
            <pc:sldLayoutMk cId="304052470" sldId="2147483755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8:08.299" v="199"/>
        <pc:sldMasterMkLst>
          <pc:docMk/>
          <pc:sldMasterMk cId="3125851091" sldId="2147483756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4061004055" sldId="214748375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631635822" sldId="214748375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2402588549" sldId="214748375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3164424936" sldId="214748376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600210505" sldId="214748376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3487408907" sldId="214748376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4122796427" sldId="214748376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3120180383" sldId="214748376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1487095867" sldId="214748376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3472908803" sldId="214748376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08.299" v="199"/>
          <pc:sldLayoutMkLst>
            <pc:docMk/>
            <pc:sldMasterMk cId="3125851091" sldId="2147483756"/>
            <pc:sldLayoutMk cId="3590853494" sldId="2147483767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8:11.690" v="200"/>
        <pc:sldMasterMkLst>
          <pc:docMk/>
          <pc:sldMasterMk cId="2123395" sldId="2147483768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1830480323" sldId="214748376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2775956208" sldId="214748377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2557011272" sldId="214748377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1150588215" sldId="214748377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2963378578" sldId="214748377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1991610262" sldId="214748377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2471975235" sldId="214748377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4058136546" sldId="214748377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1669048654" sldId="214748377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554076342" sldId="214748377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1.690" v="200"/>
          <pc:sldLayoutMkLst>
            <pc:docMk/>
            <pc:sldMasterMk cId="2123395" sldId="2147483768"/>
            <pc:sldLayoutMk cId="3421454939" sldId="2147483779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8:14.815" v="201"/>
        <pc:sldMasterMkLst>
          <pc:docMk/>
          <pc:sldMasterMk cId="2926284770" sldId="2147483780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3228762551" sldId="214748378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1331068040" sldId="214748378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3500971761" sldId="214748378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550372819" sldId="214748378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1930698831" sldId="214748378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139382387" sldId="214748378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1563658439" sldId="214748378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1116429626" sldId="214748378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2514680036" sldId="214748378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246184836" sldId="214748379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8:14.815" v="201"/>
          <pc:sldLayoutMkLst>
            <pc:docMk/>
            <pc:sldMasterMk cId="2926284770" sldId="2147483780"/>
            <pc:sldLayoutMk cId="2143457942" sldId="2147483791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9:25.692" v="202"/>
        <pc:sldMasterMkLst>
          <pc:docMk/>
          <pc:sldMasterMk cId="3914815510" sldId="2147483792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3034705759" sldId="214748379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2240143392" sldId="214748379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2184743066" sldId="214748379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2628640498" sldId="214748379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3577836685" sldId="214748379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4208637934" sldId="214748379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4169466249" sldId="214748379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76312895" sldId="214748380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280427903" sldId="214748380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974937374" sldId="214748380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25.692" v="202"/>
          <pc:sldLayoutMkLst>
            <pc:docMk/>
            <pc:sldMasterMk cId="3914815510" sldId="2147483792"/>
            <pc:sldLayoutMk cId="477214710" sldId="2147483803"/>
          </pc:sldLayoutMkLst>
        </pc:sldLayoutChg>
      </pc:sldMasterChg>
      <pc:sldMasterChg chg="add del addSldLayout delSldLayout modSldLayout">
        <pc:chgData name="Nazma Begum (2129437)" userId="S::2129437@student.uwtsd.ac.uk::87c9e8dd-d96a-4e51-8372-835dacdf97d5" providerId="AD" clId="Web-{98D8D978-CC57-4075-AB2B-6950E7880B05}" dt="2023-10-23T16:19:34.317" v="203"/>
        <pc:sldMasterMkLst>
          <pc:docMk/>
          <pc:sldMasterMk cId="3134758138" sldId="2147483804"/>
        </pc:sldMasterMkLst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442301318" sldId="214748380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1496991257" sldId="214748380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315495775" sldId="214748380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103272244" sldId="214748380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200241142" sldId="214748380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370150329" sldId="214748381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2399623665" sldId="2147483811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295559355" sldId="2147483812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4087429067" sldId="2147483813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38580356" sldId="2147483814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2676401710" sldId="2147483815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1479349512" sldId="2147483816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780676341" sldId="2147483817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773537995" sldId="214748381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4017907760" sldId="2147483819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3823885489" sldId="214748382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19:34.317" v="203"/>
          <pc:sldLayoutMkLst>
            <pc:docMk/>
            <pc:sldMasterMk cId="3134758138" sldId="2147483804"/>
            <pc:sldLayoutMk cId="414501393" sldId="2147483821"/>
          </pc:sldLayoutMkLst>
        </pc:sldLayoutChg>
      </pc:sldMasterChg>
      <pc:sldMasterChg chg="modSp add del addSldLayout delSldLayout modSldLayout">
        <pc:chgData name="Nazma Begum (2129437)" userId="S::2129437@student.uwtsd.ac.uk::87c9e8dd-d96a-4e51-8372-835dacdf97d5" providerId="AD" clId="Web-{98D8D978-CC57-4075-AB2B-6950E7880B05}" dt="2023-10-23T16:51:47.302" v="325"/>
        <pc:sldMasterMkLst>
          <pc:docMk/>
          <pc:sldMasterMk cId="1376530711" sldId="2147483822"/>
        </pc:sldMasterMkLst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2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3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4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5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6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1:47.161" v="324"/>
          <ac:spMkLst>
            <pc:docMk/>
            <pc:sldMasterMk cId="1376530711" sldId="2147483822"/>
            <ac:spMk id="7" creationId="{00000000-0000-0000-0000-000000000000}"/>
          </ac:spMkLst>
        </pc:sp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4110270050" sldId="2147483823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110270050" sldId="2147483823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110270050" sldId="2147483823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110270050" sldId="2147483823"/>
              <ac:spMk id="7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3279697998" sldId="2147483824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4014008567" sldId="2147483825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14008567" sldId="2147483825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14008567" sldId="2147483825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14008567" sldId="2147483825"/>
              <ac:spMk id="7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2394958431" sldId="2147483826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394958431" sldId="2147483826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394958431" sldId="2147483826"/>
              <ac:spMk id="4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4085070832" sldId="2147483827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85070832" sldId="2147483827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85070832" sldId="2147483827"/>
              <ac:spMk id="4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85070832" sldId="2147483827"/>
              <ac:spMk id="5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085070832" sldId="2147483827"/>
              <ac:spMk id="6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4191189241" sldId="2147483828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2549717248" sldId="2147483829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4186054180" sldId="2147483830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186054180" sldId="2147483830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4186054180" sldId="2147483830"/>
              <ac:spMk id="4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3382659900" sldId="2147483831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3382659900" sldId="2147483831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3382659900" sldId="2147483831"/>
              <ac:spMk id="4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2739317656" sldId="2147483832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1:47.302" v="325"/>
          <pc:sldLayoutMkLst>
            <pc:docMk/>
            <pc:sldMasterMk cId="1376530711" sldId="2147483822"/>
            <pc:sldLayoutMk cId="2988236978" sldId="2147483833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4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5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6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1:47.161" v="324"/>
            <ac:spMkLst>
              <pc:docMk/>
              <pc:sldMasterMk cId="1376530711" sldId="2147483822"/>
              <pc:sldLayoutMk cId="2988236978" sldId="2147483833"/>
              <ac:spMk id="7" creationId="{00000000-0000-0000-0000-000000000000}"/>
            </ac:spMkLst>
          </pc:spChg>
        </pc:sldLayoutChg>
      </pc:sldMasterChg>
      <pc:sldMasterChg chg="modSp add del addSldLayout delSldLayout modSldLayout">
        <pc:chgData name="Nazma Begum (2129437)" userId="S::2129437@student.uwtsd.ac.uk::87c9e8dd-d96a-4e51-8372-835dacdf97d5" providerId="AD" clId="Web-{98D8D978-CC57-4075-AB2B-6950E7880B05}" dt="2023-10-23T16:52:07.240" v="328"/>
        <pc:sldMasterMkLst>
          <pc:docMk/>
          <pc:sldMasterMk cId="2563686050" sldId="2147483834"/>
        </pc:sldMasterMkLst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2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3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4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5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6" creationId="{00000000-0000-0000-0000-000000000000}"/>
          </ac:spMkLst>
        </pc:spChg>
        <pc:spChg chg="mod">
          <ac:chgData name="Nazma Begum (2129437)" userId="S::2129437@student.uwtsd.ac.uk::87c9e8dd-d96a-4e51-8372-835dacdf97d5" providerId="AD" clId="Web-{98D8D978-CC57-4075-AB2B-6950E7880B05}" dt="2023-10-23T16:52:07.115" v="327"/>
          <ac:spMkLst>
            <pc:docMk/>
            <pc:sldMasterMk cId="2563686050" sldId="2147483834"/>
            <ac:spMk id="7" creationId="{00000000-0000-0000-0000-000000000000}"/>
          </ac:spMkLst>
        </pc:sp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4194177549" sldId="2147483835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4194177549" sldId="2147483835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4194177549" sldId="2147483835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4194177549" sldId="2147483835"/>
              <ac:spMk id="7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4119103175" sldId="2147483836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3707025837" sldId="2147483837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707025837" sldId="2147483837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707025837" sldId="2147483837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707025837" sldId="2147483837"/>
              <ac:spMk id="7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1919546976" sldId="2147483838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919546976" sldId="2147483838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919546976" sldId="2147483838"/>
              <ac:spMk id="4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1463867997" sldId="2147483839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463867997" sldId="2147483839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463867997" sldId="2147483839"/>
              <ac:spMk id="4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463867997" sldId="2147483839"/>
              <ac:spMk id="5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1463867997" sldId="2147483839"/>
              <ac:spMk id="6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1934871952" sldId="2147483840"/>
          </pc:sldLayoutMkLst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3165570061" sldId="2147483841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2573678218" sldId="2147483842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2573678218" sldId="2147483842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2573678218" sldId="2147483842"/>
              <ac:spMk id="4" creationId="{00000000-0000-0000-0000-000000000000}"/>
            </ac:spMkLst>
          </pc:spChg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3742787931" sldId="2147483843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742787931" sldId="2147483843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742787931" sldId="2147483843"/>
              <ac:spMk id="4" creationId="{00000000-0000-0000-0000-000000000000}"/>
            </ac:spMkLst>
          </pc:spChg>
        </pc:sldLayoutChg>
        <pc:sldLayoutChg chg="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3582898911" sldId="2147483844"/>
          </pc:sldLayoutMkLst>
        </pc:sldLayoutChg>
        <pc:sldLayoutChg chg="modSp add del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2563686050" sldId="2147483834"/>
            <pc:sldLayoutMk cId="3238487737" sldId="2147483845"/>
          </pc:sldLayoutMkLst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2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3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4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5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6" creationId="{00000000-0000-0000-0000-000000000000}"/>
            </ac:spMkLst>
          </pc:spChg>
          <pc:spChg chg="mod">
            <ac:chgData name="Nazma Begum (2129437)" userId="S::2129437@student.uwtsd.ac.uk::87c9e8dd-d96a-4e51-8372-835dacdf97d5" providerId="AD" clId="Web-{98D8D978-CC57-4075-AB2B-6950E7880B05}" dt="2023-10-23T16:52:07.115" v="327"/>
            <ac:spMkLst>
              <pc:docMk/>
              <pc:sldMasterMk cId="2563686050" sldId="2147483834"/>
              <pc:sldLayoutMk cId="3238487737" sldId="2147483845"/>
              <ac:spMk id="7" creationId="{00000000-0000-0000-0000-000000000000}"/>
            </ac:spMkLst>
          </pc:spChg>
        </pc:sldLayoutChg>
      </pc:sldMasterChg>
      <pc:sldMasterChg chg="add addSldLayout modSldLayout">
        <pc:chgData name="Nazma Begum (2129437)" userId="S::2129437@student.uwtsd.ac.uk::87c9e8dd-d96a-4e51-8372-835dacdf97d5" providerId="AD" clId="Web-{98D8D978-CC57-4075-AB2B-6950E7880B05}" dt="2023-10-23T16:52:07.240" v="328"/>
        <pc:sldMasterMkLst>
          <pc:docMk/>
          <pc:sldMasterMk cId="1719440878" sldId="2147483846"/>
        </pc:sldMasterMkLst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709405164" sldId="2147483847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1381074940" sldId="2147483848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2625016356" sldId="2147483849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872103042" sldId="2147483850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2326375854" sldId="2147483851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43716258" sldId="2147483852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3349491516" sldId="2147483853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1992481747" sldId="2147483854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3347668474" sldId="2147483855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3833967862" sldId="2147483856"/>
          </pc:sldLayoutMkLst>
        </pc:sldLayoutChg>
        <pc:sldLayoutChg chg="add mod replId">
          <pc:chgData name="Nazma Begum (2129437)" userId="S::2129437@student.uwtsd.ac.uk::87c9e8dd-d96a-4e51-8372-835dacdf97d5" providerId="AD" clId="Web-{98D8D978-CC57-4075-AB2B-6950E7880B05}" dt="2023-10-23T16:52:07.240" v="328"/>
          <pc:sldLayoutMkLst>
            <pc:docMk/>
            <pc:sldMasterMk cId="1719440878" sldId="2147483846"/>
            <pc:sldLayoutMk cId="3990903304" sldId="2147483857"/>
          </pc:sldLayoutMkLst>
        </pc:sldLayoutChg>
      </pc:sldMasterChg>
    </pc:docChg>
  </pc:docChgLst>
  <pc:docChgLst>
    <pc:chgData name="Nazma Begum (2129437)" userId="S::2129437@student.uwtsd.ac.uk::87c9e8dd-d96a-4e51-8372-835dacdf97d5" providerId="AD" clId="Web-{A03B356B-458B-BF8E-7CA4-A9B1ADE443D0}"/>
    <pc:docChg chg="modSld">
      <pc:chgData name="Nazma Begum (2129437)" userId="S::2129437@student.uwtsd.ac.uk::87c9e8dd-d96a-4e51-8372-835dacdf97d5" providerId="AD" clId="Web-{A03B356B-458B-BF8E-7CA4-A9B1ADE443D0}" dt="2023-11-08T10:53:48.905" v="21" actId="20577"/>
      <pc:docMkLst>
        <pc:docMk/>
      </pc:docMkLst>
      <pc:sldChg chg="addSp modSp">
        <pc:chgData name="Nazma Begum (2129437)" userId="S::2129437@student.uwtsd.ac.uk::87c9e8dd-d96a-4e51-8372-835dacdf97d5" providerId="AD" clId="Web-{A03B356B-458B-BF8E-7CA4-A9B1ADE443D0}" dt="2023-11-08T10:46:45.530" v="12" actId="1076"/>
        <pc:sldMkLst>
          <pc:docMk/>
          <pc:sldMk cId="2191042289" sldId="259"/>
        </pc:sldMkLst>
        <pc:spChg chg="add mod">
          <ac:chgData name="Nazma Begum (2129437)" userId="S::2129437@student.uwtsd.ac.uk::87c9e8dd-d96a-4e51-8372-835dacdf97d5" providerId="AD" clId="Web-{A03B356B-458B-BF8E-7CA4-A9B1ADE443D0}" dt="2023-11-08T10:46:45.530" v="12" actId="1076"/>
          <ac:spMkLst>
            <pc:docMk/>
            <pc:sldMk cId="2191042289" sldId="259"/>
            <ac:spMk id="10" creationId="{CEF5FBD9-0489-942D-1305-A7A0F9046F95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5:27.259" v="6"/>
          <ac:spMkLst>
            <pc:docMk/>
            <pc:sldMk cId="2191042289" sldId="259"/>
            <ac:spMk id="14" creationId="{9C1123D1-3E8B-8E2F-89FD-B0E29903C614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5:44.651" v="7"/>
          <ac:spMkLst>
            <pc:docMk/>
            <pc:sldMk cId="2191042289" sldId="259"/>
            <ac:spMk id="25" creationId="{C856E612-1310-8F28-469B-160CB039D0BE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5:56.324" v="8"/>
          <ac:spMkLst>
            <pc:docMk/>
            <pc:sldMk cId="2191042289" sldId="259"/>
            <ac:spMk id="26" creationId="{53BBB41B-A979-8467-978A-0AA0E55DE728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6:08.153" v="9"/>
          <ac:spMkLst>
            <pc:docMk/>
            <pc:sldMk cId="2191042289" sldId="259"/>
            <ac:spMk id="31" creationId="{57503317-5C81-58D3-5F63-5CB5195847D3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6:22.076" v="10"/>
          <ac:spMkLst>
            <pc:docMk/>
            <pc:sldMk cId="2191042289" sldId="259"/>
            <ac:spMk id="32" creationId="{E29AFA81-99E5-561E-92E0-326EE5B77933}"/>
          </ac:spMkLst>
        </pc:spChg>
        <pc:spChg chg="add">
          <ac:chgData name="Nazma Begum (2129437)" userId="S::2129437@student.uwtsd.ac.uk::87c9e8dd-d96a-4e51-8372-835dacdf97d5" providerId="AD" clId="Web-{A03B356B-458B-BF8E-7CA4-A9B1ADE443D0}" dt="2023-11-08T10:46:36.889" v="11"/>
          <ac:spMkLst>
            <pc:docMk/>
            <pc:sldMk cId="2191042289" sldId="259"/>
            <ac:spMk id="33" creationId="{89D5031E-9DC1-5D86-2DD1-BFD4AB439D29}"/>
          </ac:spMkLst>
        </pc:spChg>
      </pc:sldChg>
      <pc:sldChg chg="modSp">
        <pc:chgData name="Nazma Begum (2129437)" userId="S::2129437@student.uwtsd.ac.uk::87c9e8dd-d96a-4e51-8372-835dacdf97d5" providerId="AD" clId="Web-{A03B356B-458B-BF8E-7CA4-A9B1ADE443D0}" dt="2023-11-08T10:53:48.905" v="21" actId="20577"/>
        <pc:sldMkLst>
          <pc:docMk/>
          <pc:sldMk cId="143650728" sldId="272"/>
        </pc:sldMkLst>
        <pc:spChg chg="mod">
          <ac:chgData name="Nazma Begum (2129437)" userId="S::2129437@student.uwtsd.ac.uk::87c9e8dd-d96a-4e51-8372-835dacdf97d5" providerId="AD" clId="Web-{A03B356B-458B-BF8E-7CA4-A9B1ADE443D0}" dt="2023-11-08T10:53:48.905" v="21" actId="20577"/>
          <ac:spMkLst>
            <pc:docMk/>
            <pc:sldMk cId="143650728" sldId="272"/>
            <ac:spMk id="2" creationId="{F7471B0B-FF3D-9EEF-AF97-D38FB5CC899A}"/>
          </ac:spMkLst>
        </pc:spChg>
      </pc:sldChg>
    </pc:docChg>
  </pc:docChgLst>
  <pc:docChgLst>
    <pc:chgData name="Nazma Begum (2129437)" userId="S::2129437@student.uwtsd.ac.uk::87c9e8dd-d96a-4e51-8372-835dacdf97d5" providerId="AD" clId="Web-{9A826629-D27D-8BAA-F88A-F80A158318D5}"/>
    <pc:docChg chg="addSld modSld">
      <pc:chgData name="Nazma Begum (2129437)" userId="S::2129437@student.uwtsd.ac.uk::87c9e8dd-d96a-4e51-8372-835dacdf97d5" providerId="AD" clId="Web-{9A826629-D27D-8BAA-F88A-F80A158318D5}" dt="2023-11-06T12:42:30.309" v="743" actId="20577"/>
      <pc:docMkLst>
        <pc:docMk/>
      </pc:docMkLst>
      <pc:sldChg chg="modSp">
        <pc:chgData name="Nazma Begum (2129437)" userId="S::2129437@student.uwtsd.ac.uk::87c9e8dd-d96a-4e51-8372-835dacdf97d5" providerId="AD" clId="Web-{9A826629-D27D-8BAA-F88A-F80A158318D5}" dt="2023-11-06T12:42:30.309" v="743" actId="20577"/>
        <pc:sldMkLst>
          <pc:docMk/>
          <pc:sldMk cId="2191042289" sldId="259"/>
        </pc:sldMkLst>
        <pc:spChg chg="mod">
          <ac:chgData name="Nazma Begum (2129437)" userId="S::2129437@student.uwtsd.ac.uk::87c9e8dd-d96a-4e51-8372-835dacdf97d5" providerId="AD" clId="Web-{9A826629-D27D-8BAA-F88A-F80A158318D5}" dt="2023-11-06T12:42:30.309" v="743" actId="20577"/>
          <ac:spMkLst>
            <pc:docMk/>
            <pc:sldMk cId="2191042289" sldId="259"/>
            <ac:spMk id="30" creationId="{7830CF11-5411-9E63-484F-A4E2030E4E8B}"/>
          </ac:spMkLst>
        </pc:spChg>
      </pc:sldChg>
      <pc:sldChg chg="modSp mod setBg">
        <pc:chgData name="Nazma Begum (2129437)" userId="S::2129437@student.uwtsd.ac.uk::87c9e8dd-d96a-4e51-8372-835dacdf97d5" providerId="AD" clId="Web-{9A826629-D27D-8BAA-F88A-F80A158318D5}" dt="2023-11-06T12:28:30.458" v="670" actId="1076"/>
        <pc:sldMkLst>
          <pc:docMk/>
          <pc:sldMk cId="2619631337" sldId="261"/>
        </pc:sldMkLst>
        <pc:spChg chg="mod">
          <ac:chgData name="Nazma Begum (2129437)" userId="S::2129437@student.uwtsd.ac.uk::87c9e8dd-d96a-4e51-8372-835dacdf97d5" providerId="AD" clId="Web-{9A826629-D27D-8BAA-F88A-F80A158318D5}" dt="2023-11-06T12:28:30.458" v="670" actId="1076"/>
          <ac:spMkLst>
            <pc:docMk/>
            <pc:sldMk cId="2619631337" sldId="261"/>
            <ac:spMk id="5" creationId="{19CAEA5B-C8D7-CECF-02FB-092D70BBFCE8}"/>
          </ac:spMkLst>
        </pc:spChg>
        <pc:spChg chg="mod">
          <ac:chgData name="Nazma Begum (2129437)" userId="S::2129437@student.uwtsd.ac.uk::87c9e8dd-d96a-4e51-8372-835dacdf97d5" providerId="AD" clId="Web-{9A826629-D27D-8BAA-F88A-F80A158318D5}" dt="2023-11-06T12:27:47.861" v="668" actId="1076"/>
          <ac:spMkLst>
            <pc:docMk/>
            <pc:sldMk cId="2619631337" sldId="261"/>
            <ac:spMk id="8" creationId="{7D8B1671-20AE-1328-04D6-94AB357B17F5}"/>
          </ac:spMkLst>
        </pc:spChg>
      </pc:sldChg>
      <pc:sldChg chg="addSp modSp">
        <pc:chgData name="Nazma Begum (2129437)" userId="S::2129437@student.uwtsd.ac.uk::87c9e8dd-d96a-4e51-8372-835dacdf97d5" providerId="AD" clId="Web-{9A826629-D27D-8BAA-F88A-F80A158318D5}" dt="2023-11-06T12:39:21.844" v="735" actId="20577"/>
        <pc:sldMkLst>
          <pc:docMk/>
          <pc:sldMk cId="951845380" sldId="263"/>
        </pc:sldMkLst>
        <pc:spChg chg="mod">
          <ac:chgData name="Nazma Begum (2129437)" userId="S::2129437@student.uwtsd.ac.uk::87c9e8dd-d96a-4e51-8372-835dacdf97d5" providerId="AD" clId="Web-{9A826629-D27D-8BAA-F88A-F80A158318D5}" dt="2023-11-06T12:39:21.844" v="735" actId="20577"/>
          <ac:spMkLst>
            <pc:docMk/>
            <pc:sldMk cId="951845380" sldId="263"/>
            <ac:spMk id="2" creationId="{3072C745-C319-8591-442A-69E6F0FD18D5}"/>
          </ac:spMkLst>
        </pc:spChg>
        <pc:spChg chg="add mod">
          <ac:chgData name="Nazma Begum (2129437)" userId="S::2129437@student.uwtsd.ac.uk::87c9e8dd-d96a-4e51-8372-835dacdf97d5" providerId="AD" clId="Web-{9A826629-D27D-8BAA-F88A-F80A158318D5}" dt="2023-11-06T11:57:13.462" v="315" actId="1076"/>
          <ac:spMkLst>
            <pc:docMk/>
            <pc:sldMk cId="951845380" sldId="263"/>
            <ac:spMk id="3" creationId="{0ED6C2A8-BAFE-E5B8-3717-E04280E7BBBE}"/>
          </ac:spMkLst>
        </pc:spChg>
      </pc:sldChg>
      <pc:sldChg chg="modSp">
        <pc:chgData name="Nazma Begum (2129437)" userId="S::2129437@student.uwtsd.ac.uk::87c9e8dd-d96a-4e51-8372-835dacdf97d5" providerId="AD" clId="Web-{9A826629-D27D-8BAA-F88A-F80A158318D5}" dt="2023-11-06T11:57:04.680" v="314" actId="20577"/>
        <pc:sldMkLst>
          <pc:docMk/>
          <pc:sldMk cId="3551296304" sldId="268"/>
        </pc:sldMkLst>
        <pc:spChg chg="mod">
          <ac:chgData name="Nazma Begum (2129437)" userId="S::2129437@student.uwtsd.ac.uk::87c9e8dd-d96a-4e51-8372-835dacdf97d5" providerId="AD" clId="Web-{9A826629-D27D-8BAA-F88A-F80A158318D5}" dt="2023-11-06T11:57:04.680" v="314" actId="20577"/>
          <ac:spMkLst>
            <pc:docMk/>
            <pc:sldMk cId="3551296304" sldId="268"/>
            <ac:spMk id="2" creationId="{77C4877A-A211-BB81-D71D-8A49BD04683F}"/>
          </ac:spMkLst>
        </pc:spChg>
      </pc:sldChg>
      <pc:sldChg chg="addSp delSp modSp mod setBg">
        <pc:chgData name="Nazma Begum (2129437)" userId="S::2129437@student.uwtsd.ac.uk::87c9e8dd-d96a-4e51-8372-835dacdf97d5" providerId="AD" clId="Web-{9A826629-D27D-8BAA-F88A-F80A158318D5}" dt="2023-11-06T12:33:23.289" v="685" actId="20577"/>
        <pc:sldMkLst>
          <pc:docMk/>
          <pc:sldMk cId="772273196" sldId="269"/>
        </pc:sldMkLst>
        <pc:spChg chg="add mod">
          <ac:chgData name="Nazma Begum (2129437)" userId="S::2129437@student.uwtsd.ac.uk::87c9e8dd-d96a-4e51-8372-835dacdf97d5" providerId="AD" clId="Web-{9A826629-D27D-8BAA-F88A-F80A158318D5}" dt="2023-11-06T11:25:20.760" v="6" actId="20577"/>
          <ac:spMkLst>
            <pc:docMk/>
            <pc:sldMk cId="772273196" sldId="269"/>
            <ac:spMk id="2" creationId="{ECB8BA04-7DB9-42C6-6978-B24192EF663F}"/>
          </ac:spMkLst>
        </pc:spChg>
        <pc:spChg chg="add del mod">
          <ac:chgData name="Nazma Begum (2129437)" userId="S::2129437@student.uwtsd.ac.uk::87c9e8dd-d96a-4e51-8372-835dacdf97d5" providerId="AD" clId="Web-{9A826629-D27D-8BAA-F88A-F80A158318D5}" dt="2023-11-06T12:32:19.301" v="680" actId="20577"/>
          <ac:spMkLst>
            <pc:docMk/>
            <pc:sldMk cId="772273196" sldId="269"/>
            <ac:spMk id="3" creationId="{5784374D-82B7-65E6-3E8B-B23FE0743B3A}"/>
          </ac:spMkLst>
        </pc:spChg>
        <pc:spChg chg="mod">
          <ac:chgData name="Nazma Begum (2129437)" userId="S::2129437@student.uwtsd.ac.uk::87c9e8dd-d96a-4e51-8372-835dacdf97d5" providerId="AD" clId="Web-{9A826629-D27D-8BAA-F88A-F80A158318D5}" dt="2023-11-06T12:33:23.289" v="685" actId="20577"/>
          <ac:spMkLst>
            <pc:docMk/>
            <pc:sldMk cId="772273196" sldId="269"/>
            <ac:spMk id="4" creationId="{E61CBEC4-FDF9-8CC4-DA8F-33A8F1E93324}"/>
          </ac:spMkLst>
        </pc:spChg>
        <pc:spChg chg="mod">
          <ac:chgData name="Nazma Begum (2129437)" userId="S::2129437@student.uwtsd.ac.uk::87c9e8dd-d96a-4e51-8372-835dacdf97d5" providerId="AD" clId="Web-{9A826629-D27D-8BAA-F88A-F80A158318D5}" dt="2023-11-06T12:32:59.319" v="682" actId="20577"/>
          <ac:spMkLst>
            <pc:docMk/>
            <pc:sldMk cId="772273196" sldId="269"/>
            <ac:spMk id="5" creationId="{06F4EA82-965C-5C6E-0333-4AADD131E186}"/>
          </ac:spMkLst>
        </pc:spChg>
        <pc:spChg chg="add mod">
          <ac:chgData name="Nazma Begum (2129437)" userId="S::2129437@student.uwtsd.ac.uk::87c9e8dd-d96a-4e51-8372-835dacdf97d5" providerId="AD" clId="Web-{9A826629-D27D-8BAA-F88A-F80A158318D5}" dt="2023-11-06T12:32:01.971" v="679" actId="20577"/>
          <ac:spMkLst>
            <pc:docMk/>
            <pc:sldMk cId="772273196" sldId="269"/>
            <ac:spMk id="6" creationId="{1DD475E8-310E-FC98-F733-E75C0EE72B47}"/>
          </ac:spMkLst>
        </pc:spChg>
        <pc:graphicFrameChg chg="add del">
          <ac:chgData name="Nazma Begum (2129437)" userId="S::2129437@student.uwtsd.ac.uk::87c9e8dd-d96a-4e51-8372-835dacdf97d5" providerId="AD" clId="Web-{9A826629-D27D-8BAA-F88A-F80A158318D5}" dt="2023-11-06T12:31:13.671" v="675"/>
          <ac:graphicFrameMkLst>
            <pc:docMk/>
            <pc:sldMk cId="772273196" sldId="269"/>
            <ac:graphicFrameMk id="8" creationId="{36AA9EC0-557C-CE4E-A19B-BE24C40977A6}"/>
          </ac:graphicFrameMkLst>
        </pc:graphicFrameChg>
      </pc:sldChg>
      <pc:sldChg chg="addSp delSp modSp new">
        <pc:chgData name="Nazma Begum (2129437)" userId="S::2129437@student.uwtsd.ac.uk::87c9e8dd-d96a-4e51-8372-835dacdf97d5" providerId="AD" clId="Web-{9A826629-D27D-8BAA-F88A-F80A158318D5}" dt="2023-11-06T11:33:49.184" v="112" actId="20577"/>
        <pc:sldMkLst>
          <pc:docMk/>
          <pc:sldMk cId="479909098" sldId="270"/>
        </pc:sldMkLst>
        <pc:spChg chg="del">
          <ac:chgData name="Nazma Begum (2129437)" userId="S::2129437@student.uwtsd.ac.uk::87c9e8dd-d96a-4e51-8372-835dacdf97d5" providerId="AD" clId="Web-{9A826629-D27D-8BAA-F88A-F80A158318D5}" dt="2023-11-06T11:25:55.794" v="9"/>
          <ac:spMkLst>
            <pc:docMk/>
            <pc:sldMk cId="479909098" sldId="270"/>
            <ac:spMk id="2" creationId="{989784A9-3F4A-137E-60BC-CF20A87996D7}"/>
          </ac:spMkLst>
        </pc:spChg>
        <pc:spChg chg="del">
          <ac:chgData name="Nazma Begum (2129437)" userId="S::2129437@student.uwtsd.ac.uk::87c9e8dd-d96a-4e51-8372-835dacdf97d5" providerId="AD" clId="Web-{9A826629-D27D-8BAA-F88A-F80A158318D5}" dt="2023-11-06T11:25:47.449" v="8"/>
          <ac:spMkLst>
            <pc:docMk/>
            <pc:sldMk cId="479909098" sldId="270"/>
            <ac:spMk id="3" creationId="{4215BCF9-1792-90E2-55C5-199580015ACB}"/>
          </ac:spMkLst>
        </pc:spChg>
        <pc:spChg chg="del mod">
          <ac:chgData name="Nazma Begum (2129437)" userId="S::2129437@student.uwtsd.ac.uk::87c9e8dd-d96a-4e51-8372-835dacdf97d5" providerId="AD" clId="Web-{9A826629-D27D-8BAA-F88A-F80A158318D5}" dt="2023-11-06T11:26:19.920" v="13"/>
          <ac:spMkLst>
            <pc:docMk/>
            <pc:sldMk cId="479909098" sldId="270"/>
            <ac:spMk id="4" creationId="{688189B6-9129-00BD-1AD2-EC72FA53D3D3}"/>
          </ac:spMkLst>
        </pc:spChg>
        <pc:spChg chg="add mod">
          <ac:chgData name="Nazma Begum (2129437)" userId="S::2129437@student.uwtsd.ac.uk::87c9e8dd-d96a-4e51-8372-835dacdf97d5" providerId="AD" clId="Web-{9A826629-D27D-8BAA-F88A-F80A158318D5}" dt="2023-11-06T11:33:49.184" v="112" actId="20577"/>
          <ac:spMkLst>
            <pc:docMk/>
            <pc:sldMk cId="479909098" sldId="270"/>
            <ac:spMk id="5" creationId="{7ADE938D-4F2D-61B3-02DA-467403A1025A}"/>
          </ac:spMkLst>
        </pc:spChg>
        <pc:spChg chg="add mod">
          <ac:chgData name="Nazma Begum (2129437)" userId="S::2129437@student.uwtsd.ac.uk::87c9e8dd-d96a-4e51-8372-835dacdf97d5" providerId="AD" clId="Web-{9A826629-D27D-8BAA-F88A-F80A158318D5}" dt="2023-11-06T11:33:40.027" v="110" actId="20577"/>
          <ac:spMkLst>
            <pc:docMk/>
            <pc:sldMk cId="479909098" sldId="270"/>
            <ac:spMk id="6" creationId="{50B7DD98-01C6-C5BD-7CF7-A55027A06C10}"/>
          </ac:spMkLst>
        </pc:spChg>
      </pc:sldChg>
      <pc:sldChg chg="addSp delSp modSp new mod setBg">
        <pc:chgData name="Nazma Begum (2129437)" userId="S::2129437@student.uwtsd.ac.uk::87c9e8dd-d96a-4e51-8372-835dacdf97d5" providerId="AD" clId="Web-{9A826629-D27D-8BAA-F88A-F80A158318D5}" dt="2023-11-06T12:39:00.748" v="718" actId="20577"/>
        <pc:sldMkLst>
          <pc:docMk/>
          <pc:sldMk cId="967860622" sldId="271"/>
        </pc:sldMkLst>
        <pc:spChg chg="add del mod">
          <ac:chgData name="Nazma Begum (2129437)" userId="S::2129437@student.uwtsd.ac.uk::87c9e8dd-d96a-4e51-8372-835dacdf97d5" providerId="AD" clId="Web-{9A826629-D27D-8BAA-F88A-F80A158318D5}" dt="2023-11-06T12:23:17.406" v="643"/>
          <ac:spMkLst>
            <pc:docMk/>
            <pc:sldMk cId="967860622" sldId="271"/>
            <ac:spMk id="2" creationId="{2F9BB968-BB53-0B37-EDB1-4CFFFAD4568A}"/>
          </ac:spMkLst>
        </pc:spChg>
        <pc:spChg chg="add mod">
          <ac:chgData name="Nazma Begum (2129437)" userId="S::2129437@student.uwtsd.ac.uk::87c9e8dd-d96a-4e51-8372-835dacdf97d5" providerId="AD" clId="Web-{9A826629-D27D-8BAA-F88A-F80A158318D5}" dt="2023-11-06T12:24:10.050" v="647" actId="20577"/>
          <ac:spMkLst>
            <pc:docMk/>
            <pc:sldMk cId="967860622" sldId="271"/>
            <ac:spMk id="3" creationId="{C190A101-3B41-4DAD-44BF-AD4FBEAD9A55}"/>
          </ac:spMkLst>
        </pc:spChg>
        <pc:graphicFrameChg chg="add mod modGraphic">
          <ac:chgData name="Nazma Begum (2129437)" userId="S::2129437@student.uwtsd.ac.uk::87c9e8dd-d96a-4e51-8372-835dacdf97d5" providerId="AD" clId="Web-{9A826629-D27D-8BAA-F88A-F80A158318D5}" dt="2023-11-06T12:39:00.748" v="718" actId="20577"/>
          <ac:graphicFrameMkLst>
            <pc:docMk/>
            <pc:sldMk cId="967860622" sldId="271"/>
            <ac:graphicFrameMk id="5" creationId="{BEF8745A-5817-F88A-4546-1F13046CE8C2}"/>
          </ac:graphicFrameMkLst>
        </pc:graphicFrameChg>
      </pc:sldChg>
    </pc:docChg>
  </pc:docChgLst>
  <pc:docChgLst>
    <pc:chgData name="Nazma Begum (2129437)" userId="S::2129437@student.uwtsd.ac.uk::87c9e8dd-d96a-4e51-8372-835dacdf97d5" providerId="AD" clId="Web-{A2874EB5-0560-1650-75EB-02E616DFF690}"/>
    <pc:docChg chg="modSld">
      <pc:chgData name="Nazma Begum (2129437)" userId="S::2129437@student.uwtsd.ac.uk::87c9e8dd-d96a-4e51-8372-835dacdf97d5" providerId="AD" clId="Web-{A2874EB5-0560-1650-75EB-02E616DFF690}" dt="2023-11-08T18:14:00.821" v="208" actId="20577"/>
      <pc:docMkLst>
        <pc:docMk/>
      </pc:docMkLst>
      <pc:sldChg chg="addSp delSp modSp">
        <pc:chgData name="Nazma Begum (2129437)" userId="S::2129437@student.uwtsd.ac.uk::87c9e8dd-d96a-4e51-8372-835dacdf97d5" providerId="AD" clId="Web-{A2874EB5-0560-1650-75EB-02E616DFF690}" dt="2023-11-08T17:40:12.473" v="18" actId="1076"/>
        <pc:sldMkLst>
          <pc:docMk/>
          <pc:sldMk cId="2191042289" sldId="259"/>
        </pc:sldMkLst>
        <pc:spChg chg="mod">
          <ac:chgData name="Nazma Begum (2129437)" userId="S::2129437@student.uwtsd.ac.uk::87c9e8dd-d96a-4e51-8372-835dacdf97d5" providerId="AD" clId="Web-{A2874EB5-0560-1650-75EB-02E616DFF690}" dt="2023-11-08T17:40:05.004" v="17" actId="1076"/>
          <ac:spMkLst>
            <pc:docMk/>
            <pc:sldMk cId="2191042289" sldId="259"/>
            <ac:spMk id="8" creationId="{F755AC6B-A717-AA06-C8A5-848DC514A119}"/>
          </ac:spMkLst>
        </pc:spChg>
        <pc:spChg chg="mod">
          <ac:chgData name="Nazma Begum (2129437)" userId="S::2129437@student.uwtsd.ac.uk::87c9e8dd-d96a-4e51-8372-835dacdf97d5" providerId="AD" clId="Web-{A2874EB5-0560-1650-75EB-02E616DFF690}" dt="2023-11-08T17:30:56.552" v="11" actId="1076"/>
          <ac:spMkLst>
            <pc:docMk/>
            <pc:sldMk cId="2191042289" sldId="259"/>
            <ac:spMk id="9" creationId="{1FD7AD0A-DDE4-345B-848B-B1806C83AAAB}"/>
          </ac:spMkLst>
        </pc:spChg>
        <pc:spChg chg="mod">
          <ac:chgData name="Nazma Begum (2129437)" userId="S::2129437@student.uwtsd.ac.uk::87c9e8dd-d96a-4e51-8372-835dacdf97d5" providerId="AD" clId="Web-{A2874EB5-0560-1650-75EB-02E616DFF690}" dt="2023-11-08T17:40:12.473" v="18" actId="1076"/>
          <ac:spMkLst>
            <pc:docMk/>
            <pc:sldMk cId="2191042289" sldId="259"/>
            <ac:spMk id="11" creationId="{B9EFD9A3-F688-8A48-574B-BD0D06BDD214}"/>
          </ac:spMkLst>
        </pc:spChg>
        <pc:spChg chg="mod">
          <ac:chgData name="Nazma Begum (2129437)" userId="S::2129437@student.uwtsd.ac.uk::87c9e8dd-d96a-4e51-8372-835dacdf97d5" providerId="AD" clId="Web-{A2874EB5-0560-1650-75EB-02E616DFF690}" dt="2023-11-08T16:53:01.249" v="9" actId="20577"/>
          <ac:spMkLst>
            <pc:docMk/>
            <pc:sldMk cId="2191042289" sldId="259"/>
            <ac:spMk id="30" creationId="{7830CF11-5411-9E63-484F-A4E2030E4E8B}"/>
          </ac:spMkLst>
        </pc:spChg>
        <pc:spChg chg="add del mod">
          <ac:chgData name="Nazma Begum (2129437)" userId="S::2129437@student.uwtsd.ac.uk::87c9e8dd-d96a-4e51-8372-835dacdf97d5" providerId="AD" clId="Web-{A2874EB5-0560-1650-75EB-02E616DFF690}" dt="2023-11-08T17:38:00.141" v="14"/>
          <ac:spMkLst>
            <pc:docMk/>
            <pc:sldMk cId="2191042289" sldId="259"/>
            <ac:spMk id="34" creationId="{F5850D07-B8B7-4A0F-7906-0B7284806A43}"/>
          </ac:spMkLst>
        </pc:spChg>
        <pc:spChg chg="add mod">
          <ac:chgData name="Nazma Begum (2129437)" userId="S::2129437@student.uwtsd.ac.uk::87c9e8dd-d96a-4e51-8372-835dacdf97d5" providerId="AD" clId="Web-{A2874EB5-0560-1650-75EB-02E616DFF690}" dt="2023-11-08T17:38:42.158" v="16" actId="688"/>
          <ac:spMkLst>
            <pc:docMk/>
            <pc:sldMk cId="2191042289" sldId="259"/>
            <ac:spMk id="35" creationId="{FB38179E-1CB5-35ED-FD41-D8C57C75609D}"/>
          </ac:spMkLst>
        </pc:spChg>
      </pc:sldChg>
      <pc:sldChg chg="modSp">
        <pc:chgData name="Nazma Begum (2129437)" userId="S::2129437@student.uwtsd.ac.uk::87c9e8dd-d96a-4e51-8372-835dacdf97d5" providerId="AD" clId="Web-{A2874EB5-0560-1650-75EB-02E616DFF690}" dt="2023-11-08T18:07:41.780" v="73" actId="20577"/>
        <pc:sldMkLst>
          <pc:docMk/>
          <pc:sldMk cId="951845380" sldId="263"/>
        </pc:sldMkLst>
        <pc:spChg chg="mod">
          <ac:chgData name="Nazma Begum (2129437)" userId="S::2129437@student.uwtsd.ac.uk::87c9e8dd-d96a-4e51-8372-835dacdf97d5" providerId="AD" clId="Web-{A2874EB5-0560-1650-75EB-02E616DFF690}" dt="2023-11-08T18:07:41.780" v="73" actId="20577"/>
          <ac:spMkLst>
            <pc:docMk/>
            <pc:sldMk cId="951845380" sldId="263"/>
            <ac:spMk id="4" creationId="{35412DF7-CADF-E536-7801-6D53FD172521}"/>
          </ac:spMkLst>
        </pc:spChg>
      </pc:sldChg>
      <pc:sldChg chg="modSp">
        <pc:chgData name="Nazma Begum (2129437)" userId="S::2129437@student.uwtsd.ac.uk::87c9e8dd-d96a-4e51-8372-835dacdf97d5" providerId="AD" clId="Web-{A2874EB5-0560-1650-75EB-02E616DFF690}" dt="2023-11-08T18:14:00.821" v="208" actId="20577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A2874EB5-0560-1650-75EB-02E616DFF690}" dt="2023-11-08T18:14:00.821" v="208" actId="20577"/>
          <ac:spMkLst>
            <pc:docMk/>
            <pc:sldMk cId="2548485569" sldId="264"/>
            <ac:spMk id="3" creationId="{7F8E6844-4C36-E51F-011B-7FA08B5AE600}"/>
          </ac:spMkLst>
        </pc:spChg>
      </pc:sldChg>
      <pc:sldChg chg="modSp">
        <pc:chgData name="Nazma Begum (2129437)" userId="S::2129437@student.uwtsd.ac.uk::87c9e8dd-d96a-4e51-8372-835dacdf97d5" providerId="AD" clId="Web-{A2874EB5-0560-1650-75EB-02E616DFF690}" dt="2023-11-08T18:10:09.878" v="99" actId="20577"/>
        <pc:sldMkLst>
          <pc:docMk/>
          <pc:sldMk cId="3551296304" sldId="268"/>
        </pc:sldMkLst>
        <pc:spChg chg="mod">
          <ac:chgData name="Nazma Begum (2129437)" userId="S::2129437@student.uwtsd.ac.uk::87c9e8dd-d96a-4e51-8372-835dacdf97d5" providerId="AD" clId="Web-{A2874EB5-0560-1650-75EB-02E616DFF690}" dt="2023-11-08T18:10:09.878" v="99" actId="20577"/>
          <ac:spMkLst>
            <pc:docMk/>
            <pc:sldMk cId="3551296304" sldId="268"/>
            <ac:spMk id="2" creationId="{77C4877A-A211-BB81-D71D-8A49BD04683F}"/>
          </ac:spMkLst>
        </pc:spChg>
      </pc:sldChg>
    </pc:docChg>
  </pc:docChgLst>
  <pc:docChgLst>
    <pc:chgData name="Nazma Begum (2129437)" userId="S::2129437@student.uwtsd.ac.uk::87c9e8dd-d96a-4e51-8372-835dacdf97d5" providerId="AD" clId="Web-{64F77FE2-4A42-89B5-012E-3081C220E5D7}"/>
    <pc:docChg chg="addSld delSld modSld">
      <pc:chgData name="Nazma Begum (2129437)" userId="S::2129437@student.uwtsd.ac.uk::87c9e8dd-d96a-4e51-8372-835dacdf97d5" providerId="AD" clId="Web-{64F77FE2-4A42-89B5-012E-3081C220E5D7}" dt="2023-10-24T20:59:01.677" v="202"/>
      <pc:docMkLst>
        <pc:docMk/>
      </pc:docMkLst>
      <pc:sldChg chg="addSp delSp modSp del mod setBg">
        <pc:chgData name="Nazma Begum (2129437)" userId="S::2129437@student.uwtsd.ac.uk::87c9e8dd-d96a-4e51-8372-835dacdf97d5" providerId="AD" clId="Web-{64F77FE2-4A42-89B5-012E-3081C220E5D7}" dt="2023-10-24T20:54:48.123" v="193"/>
        <pc:sldMkLst>
          <pc:docMk/>
          <pc:sldMk cId="4247801961" sldId="265"/>
        </pc:sldMkLst>
        <pc:spChg chg="mod">
          <ac:chgData name="Nazma Begum (2129437)" userId="S::2129437@student.uwtsd.ac.uk::87c9e8dd-d96a-4e51-8372-835dacdf97d5" providerId="AD" clId="Web-{64F77FE2-4A42-89B5-012E-3081C220E5D7}" dt="2023-10-24T20:47:13.247" v="16" actId="20577"/>
          <ac:spMkLst>
            <pc:docMk/>
            <pc:sldMk cId="4247801961" sldId="265"/>
            <ac:spMk id="2" creationId="{E9EB8240-6B43-3309-4959-9F3A2516B050}"/>
          </ac:spMkLst>
        </pc:spChg>
        <pc:spChg chg="mod ord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3" creationId="{221AC700-B53F-B7C4-1AD0-6C614668D0E9}"/>
          </ac:spMkLst>
        </pc:spChg>
        <pc:spChg chg="mod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5" creationId="{4F2FCBC9-EAF7-7965-D2D7-C964CE95346A}"/>
          </ac:spMkLst>
        </pc:spChg>
        <pc:spChg chg="del">
          <ac:chgData name="Nazma Begum (2129437)" userId="S::2129437@student.uwtsd.ac.uk::87c9e8dd-d96a-4e51-8372-835dacdf97d5" providerId="AD" clId="Web-{64F77FE2-4A42-89B5-012E-3081C220E5D7}" dt="2023-10-24T20:46:24.793" v="9"/>
          <ac:spMkLst>
            <pc:docMk/>
            <pc:sldMk cId="4247801961" sldId="265"/>
            <ac:spMk id="18" creationId="{C4D9C4F3-3A51-4F45-8A5D-AAD196BF7D23}"/>
          </ac:spMkLst>
        </pc:spChg>
        <pc:spChg chg="del">
          <ac:chgData name="Nazma Begum (2129437)" userId="S::2129437@student.uwtsd.ac.uk::87c9e8dd-d96a-4e51-8372-835dacdf97d5" providerId="AD" clId="Web-{64F77FE2-4A42-89B5-012E-3081C220E5D7}" dt="2023-10-24T20:46:24.793" v="9"/>
          <ac:spMkLst>
            <pc:docMk/>
            <pc:sldMk cId="4247801961" sldId="265"/>
            <ac:spMk id="19" creationId="{53FD8994-38E8-4E51-9444-3447A171944C}"/>
          </ac:spMkLst>
        </pc:spChg>
        <pc:spChg chg="del">
          <ac:chgData name="Nazma Begum (2129437)" userId="S::2129437@student.uwtsd.ac.uk::87c9e8dd-d96a-4e51-8372-835dacdf97d5" providerId="AD" clId="Web-{64F77FE2-4A42-89B5-012E-3081C220E5D7}" dt="2023-10-24T20:46:24.793" v="9"/>
          <ac:spMkLst>
            <pc:docMk/>
            <pc:sldMk cId="4247801961" sldId="265"/>
            <ac:spMk id="20" creationId="{F71673FE-0587-4591-8D3B-D7F7345E8ACC}"/>
          </ac:spMkLst>
        </pc:spChg>
        <pc:spChg chg="add del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25" creationId="{C4D9C4F3-3A51-4F45-8A5D-AAD196BF7D23}"/>
          </ac:spMkLst>
        </pc:spChg>
        <pc:spChg chg="add del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27" creationId="{2ADF470D-7F90-43BB-B1CD-ADE821F1D7EE}"/>
          </ac:spMkLst>
        </pc:spChg>
        <pc:spChg chg="add del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29" creationId="{B0C31C5B-9F5D-499E-A9B2-4944B29CEEF1}"/>
          </ac:spMkLst>
        </pc:spChg>
        <pc:spChg chg="add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34" creationId="{C4D9C4F3-3A51-4F45-8A5D-AAD196BF7D23}"/>
          </ac:spMkLst>
        </pc:spChg>
        <pc:spChg chg="add">
          <ac:chgData name="Nazma Begum (2129437)" userId="S::2129437@student.uwtsd.ac.uk::87c9e8dd-d96a-4e51-8372-835dacdf97d5" providerId="AD" clId="Web-{64F77FE2-4A42-89B5-012E-3081C220E5D7}" dt="2023-10-24T20:47:02.513" v="15"/>
          <ac:spMkLst>
            <pc:docMk/>
            <pc:sldMk cId="4247801961" sldId="265"/>
            <ac:spMk id="36" creationId="{94DBFBD2-23B9-4007-B82F-D0C394407024}"/>
          </ac:spMkLst>
        </pc:spChg>
        <pc:picChg chg="mod ord">
          <ac:chgData name="Nazma Begum (2129437)" userId="S::2129437@student.uwtsd.ac.uk::87c9e8dd-d96a-4e51-8372-835dacdf97d5" providerId="AD" clId="Web-{64F77FE2-4A42-89B5-012E-3081C220E5D7}" dt="2023-10-24T20:47:02.513" v="15"/>
          <ac:picMkLst>
            <pc:docMk/>
            <pc:sldMk cId="4247801961" sldId="265"/>
            <ac:picMk id="4" creationId="{242384D4-E2AC-E3AB-76A5-8361EBAF8B89}"/>
          </ac:picMkLst>
        </pc:picChg>
      </pc:sldChg>
      <pc:sldChg chg="addSp delSp modSp new mod setBg">
        <pc:chgData name="Nazma Begum (2129437)" userId="S::2129437@student.uwtsd.ac.uk::87c9e8dd-d96a-4e51-8372-835dacdf97d5" providerId="AD" clId="Web-{64F77FE2-4A42-89B5-012E-3081C220E5D7}" dt="2023-10-24T20:59:01.677" v="202"/>
        <pc:sldMkLst>
          <pc:docMk/>
          <pc:sldMk cId="814771093" sldId="266"/>
        </pc:sldMkLst>
        <pc:spChg chg="add mod">
          <ac:chgData name="Nazma Begum (2129437)" userId="S::2129437@student.uwtsd.ac.uk::87c9e8dd-d96a-4e51-8372-835dacdf97d5" providerId="AD" clId="Web-{64F77FE2-4A42-89B5-012E-3081C220E5D7}" dt="2023-10-24T20:49:10.657" v="35" actId="20577"/>
          <ac:spMkLst>
            <pc:docMk/>
            <pc:sldMk cId="814771093" sldId="266"/>
            <ac:spMk id="2" creationId="{88DD1214-7201-B047-3AE4-A22DD4AEABFB}"/>
          </ac:spMkLst>
        </pc:spChg>
        <pc:spChg chg="add mod">
          <ac:chgData name="Nazma Begum (2129437)" userId="S::2129437@student.uwtsd.ac.uk::87c9e8dd-d96a-4e51-8372-835dacdf97d5" providerId="AD" clId="Web-{64F77FE2-4A42-89B5-012E-3081C220E5D7}" dt="2023-10-24T20:49:54.271" v="41" actId="20577"/>
          <ac:spMkLst>
            <pc:docMk/>
            <pc:sldMk cId="814771093" sldId="266"/>
            <ac:spMk id="3" creationId="{A0602071-9957-EEF3-A095-2D3DDD09EA84}"/>
          </ac:spMkLst>
        </pc:spChg>
        <pc:spChg chg="add mod">
          <ac:chgData name="Nazma Begum (2129437)" userId="S::2129437@student.uwtsd.ac.uk::87c9e8dd-d96a-4e51-8372-835dacdf97d5" providerId="AD" clId="Web-{64F77FE2-4A42-89B5-012E-3081C220E5D7}" dt="2023-10-24T20:54:34.810" v="192" actId="20577"/>
          <ac:spMkLst>
            <pc:docMk/>
            <pc:sldMk cId="814771093" sldId="266"/>
            <ac:spMk id="4" creationId="{6D102B8A-7947-D91F-A048-2FEB3FD05F68}"/>
          </ac:spMkLst>
        </pc:spChg>
        <pc:picChg chg="add del mod">
          <ac:chgData name="Nazma Begum (2129437)" userId="S::2129437@student.uwtsd.ac.uk::87c9e8dd-d96a-4e51-8372-835dacdf97d5" providerId="AD" clId="Web-{64F77FE2-4A42-89B5-012E-3081C220E5D7}" dt="2023-10-24T20:57:43.159" v="199"/>
          <ac:picMkLst>
            <pc:docMk/>
            <pc:sldMk cId="814771093" sldId="266"/>
            <ac:picMk id="5" creationId="{428FC2AE-729E-554A-EA28-23469747EDDF}"/>
          </ac:picMkLst>
        </pc:picChg>
        <pc:picChg chg="add del mod">
          <ac:chgData name="Nazma Begum (2129437)" userId="S::2129437@student.uwtsd.ac.uk::87c9e8dd-d96a-4e51-8372-835dacdf97d5" providerId="AD" clId="Web-{64F77FE2-4A42-89B5-012E-3081C220E5D7}" dt="2023-10-24T20:59:01.677" v="202"/>
          <ac:picMkLst>
            <pc:docMk/>
            <pc:sldMk cId="814771093" sldId="266"/>
            <ac:picMk id="6" creationId="{12A1481C-8ABA-3A3F-4590-0E9472AF79C9}"/>
          </ac:picMkLst>
        </pc:picChg>
      </pc:sldChg>
    </pc:docChg>
  </pc:docChgLst>
  <pc:docChgLst>
    <pc:chgData name="Tasmia Begum (2129438)" userId="S::2129438@student.uwtsd.ac.uk::dcbbb3d5-7464-4aec-8b4f-90c221501e16" providerId="AD" clId="Web-{419BD1B5-B8AD-2419-8287-91E05527C68E}"/>
    <pc:docChg chg="modSld">
      <pc:chgData name="Tasmia Begum (2129438)" userId="S::2129438@student.uwtsd.ac.uk::dcbbb3d5-7464-4aec-8b4f-90c221501e16" providerId="AD" clId="Web-{419BD1B5-B8AD-2419-8287-91E05527C68E}" dt="2023-11-10T22:59:24.073" v="0" actId="1076"/>
      <pc:docMkLst>
        <pc:docMk/>
      </pc:docMkLst>
      <pc:sldChg chg="modSp">
        <pc:chgData name="Tasmia Begum (2129438)" userId="S::2129438@student.uwtsd.ac.uk::dcbbb3d5-7464-4aec-8b4f-90c221501e16" providerId="AD" clId="Web-{419BD1B5-B8AD-2419-8287-91E05527C68E}" dt="2023-11-10T22:59:24.073" v="0" actId="1076"/>
        <pc:sldMkLst>
          <pc:docMk/>
          <pc:sldMk cId="951845380" sldId="263"/>
        </pc:sldMkLst>
        <pc:spChg chg="mod">
          <ac:chgData name="Tasmia Begum (2129438)" userId="S::2129438@student.uwtsd.ac.uk::dcbbb3d5-7464-4aec-8b4f-90c221501e16" providerId="AD" clId="Web-{419BD1B5-B8AD-2419-8287-91E05527C68E}" dt="2023-11-10T22:59:24.073" v="0" actId="1076"/>
          <ac:spMkLst>
            <pc:docMk/>
            <pc:sldMk cId="951845380" sldId="263"/>
            <ac:spMk id="3" creationId="{0ED6C2A8-BAFE-E5B8-3717-E04280E7BBBE}"/>
          </ac:spMkLst>
        </pc:spChg>
      </pc:sldChg>
    </pc:docChg>
  </pc:docChgLst>
  <pc:docChgLst>
    <pc:chgData name="Tasmia Begum (2129438)" userId="S::2129438@student.uwtsd.ac.uk::dcbbb3d5-7464-4aec-8b4f-90c221501e16" providerId="AD" clId="Web-{186BD746-D462-7F07-7A5A-C8505CB40344}"/>
    <pc:docChg chg="modSld sldOrd">
      <pc:chgData name="Tasmia Begum (2129438)" userId="S::2129438@student.uwtsd.ac.uk::dcbbb3d5-7464-4aec-8b4f-90c221501e16" providerId="AD" clId="Web-{186BD746-D462-7F07-7A5A-C8505CB40344}" dt="2023-11-06T10:07:20.449" v="197" actId="20577"/>
      <pc:docMkLst>
        <pc:docMk/>
      </pc:docMkLst>
      <pc:sldChg chg="modSp">
        <pc:chgData name="Tasmia Begum (2129438)" userId="S::2129438@student.uwtsd.ac.uk::dcbbb3d5-7464-4aec-8b4f-90c221501e16" providerId="AD" clId="Web-{186BD746-D462-7F07-7A5A-C8505CB40344}" dt="2023-11-06T10:07:20.449" v="197" actId="20577"/>
        <pc:sldMkLst>
          <pc:docMk/>
          <pc:sldMk cId="2619631337" sldId="261"/>
        </pc:sldMkLst>
        <pc:spChg chg="mod">
          <ac:chgData name="Tasmia Begum (2129438)" userId="S::2129438@student.uwtsd.ac.uk::dcbbb3d5-7464-4aec-8b4f-90c221501e16" providerId="AD" clId="Web-{186BD746-D462-7F07-7A5A-C8505CB40344}" dt="2023-11-06T10:07:20.449" v="197" actId="20577"/>
          <ac:spMkLst>
            <pc:docMk/>
            <pc:sldMk cId="2619631337" sldId="261"/>
            <ac:spMk id="8" creationId="{7D8B1671-20AE-1328-04D6-94AB357B17F5}"/>
          </ac:spMkLst>
        </pc:spChg>
      </pc:sldChg>
      <pc:sldChg chg="ord">
        <pc:chgData name="Tasmia Begum (2129438)" userId="S::2129438@student.uwtsd.ac.uk::dcbbb3d5-7464-4aec-8b4f-90c221501e16" providerId="AD" clId="Web-{186BD746-D462-7F07-7A5A-C8505CB40344}" dt="2023-11-06T09:51:04.106" v="59"/>
        <pc:sldMkLst>
          <pc:docMk/>
          <pc:sldMk cId="814771093" sldId="266"/>
        </pc:sldMkLst>
      </pc:sldChg>
    </pc:docChg>
  </pc:docChgLst>
  <pc:docChgLst>
    <pc:chgData clId="Web-{969C3EE9-EBB5-2BB5-FD1F-67638F9CAEA6}"/>
    <pc:docChg chg="modSld">
      <pc:chgData name="" userId="" providerId="" clId="Web-{969C3EE9-EBB5-2BB5-FD1F-67638F9CAEA6}" dt="2023-10-31T14:26:12.020" v="1" actId="14100"/>
      <pc:docMkLst>
        <pc:docMk/>
      </pc:docMkLst>
      <pc:sldChg chg="modSp">
        <pc:chgData name="" userId="" providerId="" clId="Web-{969C3EE9-EBB5-2BB5-FD1F-67638F9CAEA6}" dt="2023-10-31T14:26:12.020" v="1" actId="14100"/>
        <pc:sldMkLst>
          <pc:docMk/>
          <pc:sldMk cId="2191042289" sldId="259"/>
        </pc:sldMkLst>
        <pc:spChg chg="mod">
          <ac:chgData name="" userId="" providerId="" clId="Web-{969C3EE9-EBB5-2BB5-FD1F-67638F9CAEA6}" dt="2023-10-31T14:26:12.020" v="1" actId="14100"/>
          <ac:spMkLst>
            <pc:docMk/>
            <pc:sldMk cId="2191042289" sldId="259"/>
            <ac:spMk id="17" creationId="{6F0FC0BB-43D4-3F73-5892-A9196358758D}"/>
          </ac:spMkLst>
        </pc:spChg>
      </pc:sldChg>
    </pc:docChg>
  </pc:docChgLst>
  <pc:docChgLst>
    <pc:chgData name="Ayesha Khan (2129615)" userId="S::2129615@student.uwtsd.ac.uk::ec44fed6-cdb6-40c2-b964-31941bb35181" providerId="AD" clId="Web-{6F137C7B-1FB5-A72F-0285-67A7BAF5CC45}"/>
    <pc:docChg chg="modSld">
      <pc:chgData name="Ayesha Khan (2129615)" userId="S::2129615@student.uwtsd.ac.uk::ec44fed6-cdb6-40c2-b964-31941bb35181" providerId="AD" clId="Web-{6F137C7B-1FB5-A72F-0285-67A7BAF5CC45}" dt="2023-11-09T10:15:59.038" v="10" actId="1076"/>
      <pc:docMkLst>
        <pc:docMk/>
      </pc:docMkLst>
      <pc:sldChg chg="modSp">
        <pc:chgData name="Ayesha Khan (2129615)" userId="S::2129615@student.uwtsd.ac.uk::ec44fed6-cdb6-40c2-b964-31941bb35181" providerId="AD" clId="Web-{6F137C7B-1FB5-A72F-0285-67A7BAF5CC45}" dt="2023-11-09T10:14:54.770" v="9"/>
        <pc:sldMkLst>
          <pc:docMk/>
          <pc:sldMk cId="3744727978" sldId="260"/>
        </pc:sldMkLst>
        <pc:graphicFrameChg chg="mod modGraphic">
          <ac:chgData name="Ayesha Khan (2129615)" userId="S::2129615@student.uwtsd.ac.uk::ec44fed6-cdb6-40c2-b964-31941bb35181" providerId="AD" clId="Web-{6F137C7B-1FB5-A72F-0285-67A7BAF5CC45}" dt="2023-11-09T10:14:54.770" v="9"/>
          <ac:graphicFrameMkLst>
            <pc:docMk/>
            <pc:sldMk cId="3744727978" sldId="260"/>
            <ac:graphicFrameMk id="3" creationId="{6AA43190-C7B4-FD0F-1DCD-3540A26916EF}"/>
          </ac:graphicFrameMkLst>
        </pc:graphicFrameChg>
      </pc:sldChg>
      <pc:sldChg chg="modSp">
        <pc:chgData name="Ayesha Khan (2129615)" userId="S::2129615@student.uwtsd.ac.uk::ec44fed6-cdb6-40c2-b964-31941bb35181" providerId="AD" clId="Web-{6F137C7B-1FB5-A72F-0285-67A7BAF5CC45}" dt="2023-11-09T10:15:59.038" v="10" actId="1076"/>
        <pc:sldMkLst>
          <pc:docMk/>
          <pc:sldMk cId="1970043655" sldId="267"/>
        </pc:sldMkLst>
        <pc:picChg chg="mod modCrop">
          <ac:chgData name="Ayesha Khan (2129615)" userId="S::2129615@student.uwtsd.ac.uk::ec44fed6-cdb6-40c2-b964-31941bb35181" providerId="AD" clId="Web-{6F137C7B-1FB5-A72F-0285-67A7BAF5CC45}" dt="2023-11-09T10:15:59.038" v="10" actId="1076"/>
          <ac:picMkLst>
            <pc:docMk/>
            <pc:sldMk cId="1970043655" sldId="267"/>
            <ac:picMk id="2" creationId="{0EFEAABD-CF27-3FAF-484B-16EAB724C92C}"/>
          </ac:picMkLst>
        </pc:picChg>
      </pc:sldChg>
    </pc:docChg>
  </pc:docChgLst>
  <pc:docChgLst>
    <pc:chgData name="Nazma Begum (2129437)" userId="S::2129437@student.uwtsd.ac.uk::87c9e8dd-d96a-4e51-8372-835dacdf97d5" providerId="AD" clId="Web-{058FEEA0-0C01-126C-C885-4E467FF1E9C5}"/>
    <pc:docChg chg="addSld modSld">
      <pc:chgData name="Nazma Begum (2129437)" userId="S::2129437@student.uwtsd.ac.uk::87c9e8dd-d96a-4e51-8372-835dacdf97d5" providerId="AD" clId="Web-{058FEEA0-0C01-126C-C885-4E467FF1E9C5}" dt="2023-11-07T20:30:59.130" v="575" actId="20577"/>
      <pc:docMkLst>
        <pc:docMk/>
      </pc:docMkLst>
      <pc:sldChg chg="addSp delSp modSp">
        <pc:chgData name="Nazma Begum (2129437)" userId="S::2129437@student.uwtsd.ac.uk::87c9e8dd-d96a-4e51-8372-835dacdf97d5" providerId="AD" clId="Web-{058FEEA0-0C01-126C-C885-4E467FF1E9C5}" dt="2023-11-07T20:02:50.035" v="257" actId="14100"/>
        <pc:sldMkLst>
          <pc:docMk/>
          <pc:sldMk cId="2191042289" sldId="259"/>
        </pc:sldMkLst>
        <pc:spChg chg="add mod">
          <ac:chgData name="Nazma Begum (2129437)" userId="S::2129437@student.uwtsd.ac.uk::87c9e8dd-d96a-4e51-8372-835dacdf97d5" providerId="AD" clId="Web-{058FEEA0-0C01-126C-C885-4E467FF1E9C5}" dt="2023-11-07T19:22:43.600" v="87" actId="1076"/>
          <ac:spMkLst>
            <pc:docMk/>
            <pc:sldMk cId="2191042289" sldId="259"/>
            <ac:spMk id="3" creationId="{DEB67127-2D8D-E88B-FBB8-FA3C78E76BED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22:39.897" v="86" actId="1076"/>
          <ac:spMkLst>
            <pc:docMk/>
            <pc:sldMk cId="2191042289" sldId="259"/>
            <ac:spMk id="4" creationId="{7C2A3C17-48FA-3AEE-8A96-75DB960783D2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1:39.598" v="73" actId="1076"/>
          <ac:spMkLst>
            <pc:docMk/>
            <pc:sldMk cId="2191042289" sldId="259"/>
            <ac:spMk id="5" creationId="{0B957044-AF15-94CB-E021-30287C3F02AA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28:13.269" v="113" actId="1076"/>
          <ac:spMkLst>
            <pc:docMk/>
            <pc:sldMk cId="2191042289" sldId="259"/>
            <ac:spMk id="6" creationId="{43FA6DBA-1EAF-4181-ACAE-14A992EBCD89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31.303" v="83" actId="1076"/>
          <ac:spMkLst>
            <pc:docMk/>
            <pc:sldMk cId="2191042289" sldId="259"/>
            <ac:spMk id="7" creationId="{35F3A4FA-EAE4-09EE-1723-5183A321D1F9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24.865" v="82" actId="1076"/>
          <ac:spMkLst>
            <pc:docMk/>
            <pc:sldMk cId="2191042289" sldId="259"/>
            <ac:spMk id="8" creationId="{F755AC6B-A717-AA06-C8A5-848DC514A119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34.100" v="84" actId="1076"/>
          <ac:spMkLst>
            <pc:docMk/>
            <pc:sldMk cId="2191042289" sldId="259"/>
            <ac:spMk id="9" creationId="{1FD7AD0A-DDE4-345B-848B-B1806C83AAAB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36.678" v="85" actId="1076"/>
          <ac:spMkLst>
            <pc:docMk/>
            <pc:sldMk cId="2191042289" sldId="259"/>
            <ac:spMk id="11" creationId="{B9EFD9A3-F688-8A48-574B-BD0D06BDD214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28:21.129" v="114" actId="1076"/>
          <ac:spMkLst>
            <pc:docMk/>
            <pc:sldMk cId="2191042289" sldId="259"/>
            <ac:spMk id="12" creationId="{9ADDC7B4-511B-ECF4-6A54-D5A4D4D6FF76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32:32.154" v="167" actId="20577"/>
          <ac:spMkLst>
            <pc:docMk/>
            <pc:sldMk cId="2191042289" sldId="259"/>
            <ac:spMk id="13" creationId="{5C5744B6-534B-89B7-066C-3D77282B165D}"/>
          </ac:spMkLst>
        </pc:spChg>
        <pc:spChg chg="add del mod">
          <ac:chgData name="Nazma Begum (2129437)" userId="S::2129437@student.uwtsd.ac.uk::87c9e8dd-d96a-4e51-8372-835dacdf97d5" providerId="AD" clId="Web-{058FEEA0-0C01-126C-C885-4E467FF1E9C5}" dt="2023-11-07T19:27:18.220" v="109"/>
          <ac:spMkLst>
            <pc:docMk/>
            <pc:sldMk cId="2191042289" sldId="259"/>
            <ac:spMk id="14" creationId="{B97A3183-726D-875E-B048-584DFE48E71C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31:00.791" v="136" actId="20577"/>
          <ac:spMkLst>
            <pc:docMk/>
            <pc:sldMk cId="2191042289" sldId="259"/>
            <ac:spMk id="15" creationId="{650200C7-C97F-D242-1CDA-C1D800EEF688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31:35.152" v="146" actId="20577"/>
          <ac:spMkLst>
            <pc:docMk/>
            <pc:sldMk cId="2191042289" sldId="259"/>
            <ac:spMk id="16" creationId="{19486C11-4843-9ED0-1F67-9C4CE84783EB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1:49.020" v="75" actId="1076"/>
          <ac:spMkLst>
            <pc:docMk/>
            <pc:sldMk cId="2191042289" sldId="259"/>
            <ac:spMk id="17" creationId="{6F0FC0BB-43D4-3F73-5892-A9196358758D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33:01.436" v="169" actId="20577"/>
          <ac:spMkLst>
            <pc:docMk/>
            <pc:sldMk cId="2191042289" sldId="259"/>
            <ac:spMk id="18" creationId="{9B7BF263-6CC8-3098-640F-62411193649E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1:43.254" v="74" actId="1076"/>
          <ac:spMkLst>
            <pc:docMk/>
            <pc:sldMk cId="2191042289" sldId="259"/>
            <ac:spMk id="19" creationId="{EEFE875F-3FD9-E468-80AA-431A1EA1A160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1:56.286" v="76" actId="1076"/>
          <ac:spMkLst>
            <pc:docMk/>
            <pc:sldMk cId="2191042289" sldId="259"/>
            <ac:spMk id="20" creationId="{A5F5A5A8-F043-4313-704B-403080B74D14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02.317" v="78" actId="1076"/>
          <ac:spMkLst>
            <pc:docMk/>
            <pc:sldMk cId="2191042289" sldId="259"/>
            <ac:spMk id="21" creationId="{174A0B48-766C-B042-F8AE-CE718FF582BA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43:41.070" v="192" actId="20577"/>
          <ac:spMkLst>
            <pc:docMk/>
            <pc:sldMk cId="2191042289" sldId="259"/>
            <ac:spMk id="22" creationId="{AC52BC6C-1452-C69E-CC06-A726DD2C4701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1:59.020" v="77" actId="1076"/>
          <ac:spMkLst>
            <pc:docMk/>
            <pc:sldMk cId="2191042289" sldId="259"/>
            <ac:spMk id="23" creationId="{4E551F1F-1E6B-AA18-31BB-2F6E0EE9653D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19:44:45.916" v="206" actId="14100"/>
          <ac:spMkLst>
            <pc:docMk/>
            <pc:sldMk cId="2191042289" sldId="259"/>
            <ac:spMk id="24" creationId="{D4B30CD7-3D4F-71F5-B0F2-EA05B946DBCB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2:07.740" v="79" actId="1076"/>
          <ac:spMkLst>
            <pc:docMk/>
            <pc:sldMk cId="2191042289" sldId="259"/>
            <ac:spMk id="28" creationId="{61207074-814B-DA37-5E3D-D69952A522DC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19:24:38.573" v="94" actId="1076"/>
          <ac:spMkLst>
            <pc:docMk/>
            <pc:sldMk cId="2191042289" sldId="259"/>
            <ac:spMk id="29" creationId="{7C1FAA29-4930-4F6A-CFEE-089C1D8D98F2}"/>
          </ac:spMkLst>
        </pc:spChg>
        <pc:spChg chg="add">
          <ac:chgData name="Nazma Begum (2129437)" userId="S::2129437@student.uwtsd.ac.uk::87c9e8dd-d96a-4e51-8372-835dacdf97d5" providerId="AD" clId="Web-{058FEEA0-0C01-126C-C885-4E467FF1E9C5}" dt="2023-11-07T19:54:38.141" v="225"/>
          <ac:spMkLst>
            <pc:docMk/>
            <pc:sldMk cId="2191042289" sldId="259"/>
            <ac:spMk id="38" creationId="{40C91B6D-E974-6BB5-C198-010D96D33A17}"/>
          </ac:spMkLst>
        </pc:spChg>
        <pc:spChg chg="add del">
          <ac:chgData name="Nazma Begum (2129437)" userId="S::2129437@student.uwtsd.ac.uk::87c9e8dd-d96a-4e51-8372-835dacdf97d5" providerId="AD" clId="Web-{058FEEA0-0C01-126C-C885-4E467FF1E9C5}" dt="2023-11-07T19:55:16.533" v="233"/>
          <ac:spMkLst>
            <pc:docMk/>
            <pc:sldMk cId="2191042289" sldId="259"/>
            <ac:spMk id="39" creationId="{03EEEA33-4001-1140-E419-0FB1F581407E}"/>
          </ac:spMkLst>
        </pc:spChg>
        <pc:spChg chg="add del">
          <ac:chgData name="Nazma Begum (2129437)" userId="S::2129437@student.uwtsd.ac.uk::87c9e8dd-d96a-4e51-8372-835dacdf97d5" providerId="AD" clId="Web-{058FEEA0-0C01-126C-C885-4E467FF1E9C5}" dt="2023-11-07T19:58:47.276" v="242"/>
          <ac:spMkLst>
            <pc:docMk/>
            <pc:sldMk cId="2191042289" sldId="259"/>
            <ac:spMk id="45" creationId="{5F1C9D4A-D1E1-82D3-6750-9411ACC14C90}"/>
          </ac:spMkLst>
        </pc:spChg>
        <pc:spChg chg="add del mod">
          <ac:chgData name="Nazma Begum (2129437)" userId="S::2129437@student.uwtsd.ac.uk::87c9e8dd-d96a-4e51-8372-835dacdf97d5" providerId="AD" clId="Web-{058FEEA0-0C01-126C-C885-4E467FF1E9C5}" dt="2023-11-07T19:59:34.684" v="246"/>
          <ac:spMkLst>
            <pc:docMk/>
            <pc:sldMk cId="2191042289" sldId="259"/>
            <ac:spMk id="46" creationId="{BEB42420-9783-CCC0-0108-662564F725DA}"/>
          </ac:spMkLst>
        </pc:spChg>
        <pc:spChg chg="add del">
          <ac:chgData name="Nazma Begum (2129437)" userId="S::2129437@student.uwtsd.ac.uk::87c9e8dd-d96a-4e51-8372-835dacdf97d5" providerId="AD" clId="Web-{058FEEA0-0C01-126C-C885-4E467FF1E9C5}" dt="2023-11-07T20:00:36.561" v="248"/>
          <ac:spMkLst>
            <pc:docMk/>
            <pc:sldMk cId="2191042289" sldId="259"/>
            <ac:spMk id="47" creationId="{FBDF0463-C222-E291-AE1F-5591F99E006F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20:02:50.035" v="257" actId="14100"/>
          <ac:spMkLst>
            <pc:docMk/>
            <pc:sldMk cId="2191042289" sldId="259"/>
            <ac:spMk id="48" creationId="{0D1ECFD3-FDF8-06B9-CF53-B8979257D12B}"/>
          </ac:spMkLst>
        </pc:spChg>
        <pc:picChg chg="add del mod">
          <ac:chgData name="Nazma Begum (2129437)" userId="S::2129437@student.uwtsd.ac.uk::87c9e8dd-d96a-4e51-8372-835dacdf97d5" providerId="AD" clId="Web-{058FEEA0-0C01-126C-C885-4E467FF1E9C5}" dt="2023-11-07T19:23:54.978" v="91"/>
          <ac:picMkLst>
            <pc:docMk/>
            <pc:sldMk cId="2191042289" sldId="259"/>
            <ac:picMk id="10" creationId="{0725ECE3-0361-2ED6-E0DF-58D39C2B7276}"/>
          </ac:picMkLst>
        </pc:picChg>
        <pc:inkChg chg="add del">
          <ac:chgData name="Nazma Begum (2129437)" userId="S::2129437@student.uwtsd.ac.uk::87c9e8dd-d96a-4e51-8372-835dacdf97d5" providerId="AD" clId="Web-{058FEEA0-0C01-126C-C885-4E467FF1E9C5}" dt="2023-11-07T19:52:56.981" v="208"/>
          <ac:inkMkLst>
            <pc:docMk/>
            <pc:sldMk cId="2191042289" sldId="259"/>
            <ac:inkMk id="25" creationId="{27F66A87-710C-3B0D-42EE-70FAC159D31F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3:22.795" v="214"/>
          <ac:inkMkLst>
            <pc:docMk/>
            <pc:sldMk cId="2191042289" sldId="259"/>
            <ac:inkMk id="26" creationId="{18785F8D-5D39-E3AB-05A3-5AA45050A823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3:19.248" v="213"/>
          <ac:inkMkLst>
            <pc:docMk/>
            <pc:sldMk cId="2191042289" sldId="259"/>
            <ac:inkMk id="31" creationId="{E2DA5AC9-69FB-FA9C-A494-97ED2335F073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3:19.248" v="212"/>
          <ac:inkMkLst>
            <pc:docMk/>
            <pc:sldMk cId="2191042289" sldId="259"/>
            <ac:inkMk id="32" creationId="{CFC2A3C5-3576-B484-A73B-363CABCE2DAC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3:49.499" v="217"/>
          <ac:inkMkLst>
            <pc:docMk/>
            <pc:sldMk cId="2191042289" sldId="259"/>
            <ac:inkMk id="34" creationId="{C884B523-5EF7-E301-3F24-C9CDFB1540CD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4:21.375" v="224"/>
          <ac:inkMkLst>
            <pc:docMk/>
            <pc:sldMk cId="2191042289" sldId="259"/>
            <ac:inkMk id="35" creationId="{0BD305C1-90F6-EC7C-4D8A-1D7943CF790C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4:18.656" v="223"/>
          <ac:inkMkLst>
            <pc:docMk/>
            <pc:sldMk cId="2191042289" sldId="259"/>
            <ac:inkMk id="36" creationId="{4D9A7F94-D798-FA75-0E4E-28254CE9EB49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4:16.219" v="222"/>
          <ac:inkMkLst>
            <pc:docMk/>
            <pc:sldMk cId="2191042289" sldId="259"/>
            <ac:inkMk id="37" creationId="{C30EC693-C17A-9E64-6489-25DAAEC01053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5:05.470" v="230"/>
          <ac:inkMkLst>
            <pc:docMk/>
            <pc:sldMk cId="2191042289" sldId="259"/>
            <ac:inkMk id="40" creationId="{C0E341FF-E904-A303-E47C-AF1E8AB148B6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5:02.955" v="229"/>
          <ac:inkMkLst>
            <pc:docMk/>
            <pc:sldMk cId="2191042289" sldId="259"/>
            <ac:inkMk id="41" creationId="{EA3F4E77-D186-D00E-9A25-F62ED0784469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5:15.549" v="232"/>
          <ac:inkMkLst>
            <pc:docMk/>
            <pc:sldMk cId="2191042289" sldId="259"/>
            <ac:inkMk id="42" creationId="{C1ECF181-929F-A677-7119-D0D43DE4B8F2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19:55:41.065" v="235"/>
          <ac:inkMkLst>
            <pc:docMk/>
            <pc:sldMk cId="2191042289" sldId="259"/>
            <ac:inkMk id="43" creationId="{1A4DDE55-AEAA-2F38-FAE2-1204CE142C81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20:01:54.283" v="253"/>
          <ac:inkMkLst>
            <pc:docMk/>
            <pc:sldMk cId="2191042289" sldId="259"/>
            <ac:inkMk id="49" creationId="{119F0648-7B3E-104B-239A-74BDADCB2F8F}"/>
          </ac:inkMkLst>
        </pc:inkChg>
        <pc:inkChg chg="add del">
          <ac:chgData name="Nazma Begum (2129437)" userId="S::2129437@student.uwtsd.ac.uk::87c9e8dd-d96a-4e51-8372-835dacdf97d5" providerId="AD" clId="Web-{058FEEA0-0C01-126C-C885-4E467FF1E9C5}" dt="2023-11-07T20:02:04.814" v="255"/>
          <ac:inkMkLst>
            <pc:docMk/>
            <pc:sldMk cId="2191042289" sldId="259"/>
            <ac:inkMk id="50" creationId="{A767E5B2-18B5-131C-821B-CD1813B4CCAE}"/>
          </ac:inkMkLst>
        </pc:inkChg>
        <pc:cxnChg chg="add del">
          <ac:chgData name="Nazma Begum (2129437)" userId="S::2129437@student.uwtsd.ac.uk::87c9e8dd-d96a-4e51-8372-835dacdf97d5" providerId="AD" clId="Web-{058FEEA0-0C01-126C-C885-4E467FF1E9C5}" dt="2023-11-07T19:53:59.577" v="218"/>
          <ac:cxnSpMkLst>
            <pc:docMk/>
            <pc:sldMk cId="2191042289" sldId="259"/>
            <ac:cxnSpMk id="33" creationId="{8FFA2363-9AD0-DB0A-E87D-E675140FB7A7}"/>
          </ac:cxnSpMkLst>
        </pc:cxnChg>
        <pc:cxnChg chg="add del mod">
          <ac:chgData name="Nazma Begum (2129437)" userId="S::2129437@student.uwtsd.ac.uk::87c9e8dd-d96a-4e51-8372-835dacdf97d5" providerId="AD" clId="Web-{058FEEA0-0C01-126C-C885-4E467FF1E9C5}" dt="2023-11-07T19:57:04.741" v="240"/>
          <ac:cxnSpMkLst>
            <pc:docMk/>
            <pc:sldMk cId="2191042289" sldId="259"/>
            <ac:cxnSpMk id="44" creationId="{5CBA878A-1939-4D4D-CF22-82B4768F937D}"/>
          </ac:cxnSpMkLst>
        </pc:cxnChg>
      </pc:sldChg>
      <pc:sldChg chg="modSp mod setBg">
        <pc:chgData name="Nazma Begum (2129437)" userId="S::2129437@student.uwtsd.ac.uk::87c9e8dd-d96a-4e51-8372-835dacdf97d5" providerId="AD" clId="Web-{058FEEA0-0C01-126C-C885-4E467FF1E9C5}" dt="2023-11-07T20:26:26.182" v="545" actId="20577"/>
        <pc:sldMkLst>
          <pc:docMk/>
          <pc:sldMk cId="951845380" sldId="263"/>
        </pc:sldMkLst>
        <pc:spChg chg="mod">
          <ac:chgData name="Nazma Begum (2129437)" userId="S::2129437@student.uwtsd.ac.uk::87c9e8dd-d96a-4e51-8372-835dacdf97d5" providerId="AD" clId="Web-{058FEEA0-0C01-126C-C885-4E467FF1E9C5}" dt="2023-11-07T20:25:09.054" v="533" actId="20577"/>
          <ac:spMkLst>
            <pc:docMk/>
            <pc:sldMk cId="951845380" sldId="263"/>
            <ac:spMk id="2" creationId="{3072C745-C319-8591-442A-69E6F0FD18D5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20:24:46.178" v="528" actId="20577"/>
          <ac:spMkLst>
            <pc:docMk/>
            <pc:sldMk cId="951845380" sldId="263"/>
            <ac:spMk id="3" creationId="{0ED6C2A8-BAFE-E5B8-3717-E04280E7BBBE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20:26:26.182" v="545" actId="20577"/>
          <ac:spMkLst>
            <pc:docMk/>
            <pc:sldMk cId="951845380" sldId="263"/>
            <ac:spMk id="4" creationId="{35412DF7-CADF-E536-7801-6D53FD172521}"/>
          </ac:spMkLst>
        </pc:spChg>
      </pc:sldChg>
      <pc:sldChg chg="modSp mod setBg">
        <pc:chgData name="Nazma Begum (2129437)" userId="S::2129437@student.uwtsd.ac.uk::87c9e8dd-d96a-4e51-8372-835dacdf97d5" providerId="AD" clId="Web-{058FEEA0-0C01-126C-C885-4E467FF1E9C5}" dt="2023-11-07T20:27:46.497" v="555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058FEEA0-0C01-126C-C885-4E467FF1E9C5}" dt="2023-11-07T20:27:36.060" v="554" actId="20577"/>
          <ac:spMkLst>
            <pc:docMk/>
            <pc:sldMk cId="2548485569" sldId="264"/>
            <ac:spMk id="2" creationId="{B08E770A-289A-172F-B350-DC60DE124061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20:27:31.512" v="553" actId="20577"/>
          <ac:spMkLst>
            <pc:docMk/>
            <pc:sldMk cId="2548485569" sldId="264"/>
            <ac:spMk id="3" creationId="{7F8E6844-4C36-E51F-011B-7FA08B5AE600}"/>
          </ac:spMkLst>
        </pc:spChg>
      </pc:sldChg>
      <pc:sldChg chg="modSp mod setBg">
        <pc:chgData name="Nazma Begum (2129437)" userId="S::2129437@student.uwtsd.ac.uk::87c9e8dd-d96a-4e51-8372-835dacdf97d5" providerId="AD" clId="Web-{058FEEA0-0C01-126C-C885-4E467FF1E9C5}" dt="2023-11-07T20:28:06.654" v="557"/>
        <pc:sldMkLst>
          <pc:docMk/>
          <pc:sldMk cId="3551296304" sldId="268"/>
        </pc:sldMkLst>
        <pc:spChg chg="mod">
          <ac:chgData name="Nazma Begum (2129437)" userId="S::2129437@student.uwtsd.ac.uk::87c9e8dd-d96a-4e51-8372-835dacdf97d5" providerId="AD" clId="Web-{058FEEA0-0C01-126C-C885-4E467FF1E9C5}" dt="2023-11-07T20:28:00.060" v="556" actId="20577"/>
          <ac:spMkLst>
            <pc:docMk/>
            <pc:sldMk cId="3551296304" sldId="268"/>
            <ac:spMk id="2" creationId="{77C4877A-A211-BB81-D71D-8A49BD04683F}"/>
          </ac:spMkLst>
        </pc:spChg>
      </pc:sldChg>
      <pc:sldChg chg="modSp">
        <pc:chgData name="Nazma Begum (2129437)" userId="S::2129437@student.uwtsd.ac.uk::87c9e8dd-d96a-4e51-8372-835dacdf97d5" providerId="AD" clId="Web-{058FEEA0-0C01-126C-C885-4E467FF1E9C5}" dt="2023-11-07T20:22:19.438" v="504" actId="20577"/>
        <pc:sldMkLst>
          <pc:docMk/>
          <pc:sldMk cId="772273196" sldId="269"/>
        </pc:sldMkLst>
        <pc:spChg chg="mod">
          <ac:chgData name="Nazma Begum (2129437)" userId="S::2129437@student.uwtsd.ac.uk::87c9e8dd-d96a-4e51-8372-835dacdf97d5" providerId="AD" clId="Web-{058FEEA0-0C01-126C-C885-4E467FF1E9C5}" dt="2023-11-07T20:22:19.438" v="504" actId="20577"/>
          <ac:spMkLst>
            <pc:docMk/>
            <pc:sldMk cId="772273196" sldId="269"/>
            <ac:spMk id="4" creationId="{E61CBEC4-FDF9-8CC4-DA8F-33A8F1E93324}"/>
          </ac:spMkLst>
        </pc:spChg>
      </pc:sldChg>
      <pc:sldChg chg="modSp mod setBg">
        <pc:chgData name="Nazma Begum (2129437)" userId="S::2129437@student.uwtsd.ac.uk::87c9e8dd-d96a-4e51-8372-835dacdf97d5" providerId="AD" clId="Web-{058FEEA0-0C01-126C-C885-4E467FF1E9C5}" dt="2023-11-07T20:20:10.527" v="490" actId="20577"/>
        <pc:sldMkLst>
          <pc:docMk/>
          <pc:sldMk cId="479909098" sldId="270"/>
        </pc:sldMkLst>
        <pc:spChg chg="mod">
          <ac:chgData name="Nazma Begum (2129437)" userId="S::2129437@student.uwtsd.ac.uk::87c9e8dd-d96a-4e51-8372-835dacdf97d5" providerId="AD" clId="Web-{058FEEA0-0C01-126C-C885-4E467FF1E9C5}" dt="2023-11-07T20:20:10.527" v="490" actId="20577"/>
          <ac:spMkLst>
            <pc:docMk/>
            <pc:sldMk cId="479909098" sldId="270"/>
            <ac:spMk id="5" creationId="{7ADE938D-4F2D-61B3-02DA-467403A1025A}"/>
          </ac:spMkLst>
        </pc:spChg>
        <pc:spChg chg="mod">
          <ac:chgData name="Nazma Begum (2129437)" userId="S::2129437@student.uwtsd.ac.uk::87c9e8dd-d96a-4e51-8372-835dacdf97d5" providerId="AD" clId="Web-{058FEEA0-0C01-126C-C885-4E467FF1E9C5}" dt="2023-11-07T20:20:03.777" v="488" actId="20577"/>
          <ac:spMkLst>
            <pc:docMk/>
            <pc:sldMk cId="479909098" sldId="270"/>
            <ac:spMk id="6" creationId="{50B7DD98-01C6-C5BD-7CF7-A55027A06C10}"/>
          </ac:spMkLst>
        </pc:spChg>
      </pc:sldChg>
      <pc:sldChg chg="modSp">
        <pc:chgData name="Nazma Begum (2129437)" userId="S::2129437@student.uwtsd.ac.uk::87c9e8dd-d96a-4e51-8372-835dacdf97d5" providerId="AD" clId="Web-{058FEEA0-0C01-126C-C885-4E467FF1E9C5}" dt="2023-11-07T20:30:59.130" v="575" actId="20577"/>
        <pc:sldMkLst>
          <pc:docMk/>
          <pc:sldMk cId="143650728" sldId="272"/>
        </pc:sldMkLst>
        <pc:spChg chg="mod">
          <ac:chgData name="Nazma Begum (2129437)" userId="S::2129437@student.uwtsd.ac.uk::87c9e8dd-d96a-4e51-8372-835dacdf97d5" providerId="AD" clId="Web-{058FEEA0-0C01-126C-C885-4E467FF1E9C5}" dt="2023-11-07T20:30:59.130" v="575" actId="20577"/>
          <ac:spMkLst>
            <pc:docMk/>
            <pc:sldMk cId="143650728" sldId="272"/>
            <ac:spMk id="2" creationId="{F7471B0B-FF3D-9EEF-AF97-D38FB5CC899A}"/>
          </ac:spMkLst>
        </pc:spChg>
      </pc:sldChg>
      <pc:sldChg chg="addSp modSp new mod setBg">
        <pc:chgData name="Nazma Begum (2129437)" userId="S::2129437@student.uwtsd.ac.uk::87c9e8dd-d96a-4e51-8372-835dacdf97d5" providerId="AD" clId="Web-{058FEEA0-0C01-126C-C885-4E467FF1E9C5}" dt="2023-11-07T20:18:33.805" v="482" actId="14100"/>
        <pc:sldMkLst>
          <pc:docMk/>
          <pc:sldMk cId="2763989685" sldId="273"/>
        </pc:sldMkLst>
        <pc:spChg chg="add mod">
          <ac:chgData name="Nazma Begum (2129437)" userId="S::2129437@student.uwtsd.ac.uk::87c9e8dd-d96a-4e51-8372-835dacdf97d5" providerId="AD" clId="Web-{058FEEA0-0C01-126C-C885-4E467FF1E9C5}" dt="2023-11-07T20:13:24.231" v="448" actId="1076"/>
          <ac:spMkLst>
            <pc:docMk/>
            <pc:sldMk cId="2763989685" sldId="273"/>
            <ac:spMk id="2" creationId="{1F81253B-01AA-E888-9A8F-6B0C778BC5EB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20:18:06.476" v="480" actId="20577"/>
          <ac:spMkLst>
            <pc:docMk/>
            <pc:sldMk cId="2763989685" sldId="273"/>
            <ac:spMk id="3" creationId="{ED86F337-8838-5475-9342-896F0279F243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20:12:15.931" v="439"/>
          <ac:spMkLst>
            <pc:docMk/>
            <pc:sldMk cId="2763989685" sldId="273"/>
            <ac:spMk id="5" creationId="{8B0D697C-AC7C-1E4A-004C-E5FE94C3C31D}"/>
          </ac:spMkLst>
        </pc:spChg>
        <pc:spChg chg="add mod">
          <ac:chgData name="Nazma Begum (2129437)" userId="S::2129437@student.uwtsd.ac.uk::87c9e8dd-d96a-4e51-8372-835dacdf97d5" providerId="AD" clId="Web-{058FEEA0-0C01-126C-C885-4E467FF1E9C5}" dt="2023-11-07T20:14:51.109" v="461" actId="20577"/>
          <ac:spMkLst>
            <pc:docMk/>
            <pc:sldMk cId="2763989685" sldId="273"/>
            <ac:spMk id="7" creationId="{A38EC05B-F1AB-EABC-26AA-525DB0F3D2D1}"/>
          </ac:spMkLst>
        </pc:spChg>
        <pc:spChg chg="add">
          <ac:chgData name="Nazma Begum (2129437)" userId="S::2129437@student.uwtsd.ac.uk::87c9e8dd-d96a-4e51-8372-835dacdf97d5" providerId="AD" clId="Web-{058FEEA0-0C01-126C-C885-4E467FF1E9C5}" dt="2023-11-07T20:12:15.931" v="439"/>
          <ac:spMkLst>
            <pc:docMk/>
            <pc:sldMk cId="2763989685" sldId="273"/>
            <ac:spMk id="17" creationId="{8F4E830A-06F9-4EAA-9E65-110CF2421798}"/>
          </ac:spMkLst>
        </pc:spChg>
        <pc:grpChg chg="add">
          <ac:chgData name="Nazma Begum (2129437)" userId="S::2129437@student.uwtsd.ac.uk::87c9e8dd-d96a-4e51-8372-835dacdf97d5" providerId="AD" clId="Web-{058FEEA0-0C01-126C-C885-4E467FF1E9C5}" dt="2023-11-07T20:12:15.931" v="439"/>
          <ac:grpSpMkLst>
            <pc:docMk/>
            <pc:sldMk cId="2763989685" sldId="273"/>
            <ac:grpSpMk id="10" creationId="{8F1EF17D-1B70-428C-8A8A-A2C5B390E1E9}"/>
          </ac:grpSpMkLst>
        </pc:grpChg>
        <pc:picChg chg="add mod ord">
          <ac:chgData name="Nazma Begum (2129437)" userId="S::2129437@student.uwtsd.ac.uk::87c9e8dd-d96a-4e51-8372-835dacdf97d5" providerId="AD" clId="Web-{058FEEA0-0C01-126C-C885-4E467FF1E9C5}" dt="2023-11-07T20:18:33.805" v="482" actId="14100"/>
          <ac:picMkLst>
            <pc:docMk/>
            <pc:sldMk cId="2763989685" sldId="273"/>
            <ac:picMk id="4" creationId="{492202E9-38FE-3281-23D0-291688589CA1}"/>
          </ac:picMkLst>
        </pc:picChg>
      </pc:sldChg>
    </pc:docChg>
  </pc:docChgLst>
  <pc:docChgLst>
    <pc:chgData name="Nazma Begum (2129437)" userId="S::2129437@student.uwtsd.ac.uk::87c9e8dd-d96a-4e51-8372-835dacdf97d5" providerId="AD" clId="Web-{5060D5D4-F9CA-E07D-F77F-A98B8756FAD7}"/>
    <pc:docChg chg="addSld modSld">
      <pc:chgData name="Nazma Begum (2129437)" userId="S::2129437@student.uwtsd.ac.uk::87c9e8dd-d96a-4e51-8372-835dacdf97d5" providerId="AD" clId="Web-{5060D5D4-F9CA-E07D-F77F-A98B8756FAD7}" dt="2023-10-24T20:43:41.655" v="154"/>
      <pc:docMkLst>
        <pc:docMk/>
      </pc:docMkLst>
      <pc:sldChg chg="modSp">
        <pc:chgData name="Nazma Begum (2129437)" userId="S::2129437@student.uwtsd.ac.uk::87c9e8dd-d96a-4e51-8372-835dacdf97d5" providerId="AD" clId="Web-{5060D5D4-F9CA-E07D-F77F-A98B8756FAD7}" dt="2023-10-24T20:39:38.318" v="120" actId="20577"/>
        <pc:sldMkLst>
          <pc:docMk/>
          <pc:sldMk cId="428617223" sldId="258"/>
        </pc:sldMkLst>
        <pc:spChg chg="mod">
          <ac:chgData name="Nazma Begum (2129437)" userId="S::2129437@student.uwtsd.ac.uk::87c9e8dd-d96a-4e51-8372-835dacdf97d5" providerId="AD" clId="Web-{5060D5D4-F9CA-E07D-F77F-A98B8756FAD7}" dt="2023-10-24T20:39:38.318" v="120" actId="20577"/>
          <ac:spMkLst>
            <pc:docMk/>
            <pc:sldMk cId="428617223" sldId="258"/>
            <ac:spMk id="3" creationId="{6CF246C1-E87B-E13C-8392-35478E8F2534}"/>
          </ac:spMkLst>
        </pc:spChg>
      </pc:sldChg>
      <pc:sldChg chg="addSp delSp modSp new mod setBg setClrOvrMap">
        <pc:chgData name="Nazma Begum (2129437)" userId="S::2129437@student.uwtsd.ac.uk::87c9e8dd-d96a-4e51-8372-835dacdf97d5" providerId="AD" clId="Web-{5060D5D4-F9CA-E07D-F77F-A98B8756FAD7}" dt="2023-10-24T20:43:41.655" v="154"/>
        <pc:sldMkLst>
          <pc:docMk/>
          <pc:sldMk cId="4247801961" sldId="265"/>
        </pc:sldMkLst>
        <pc:spChg chg="add mod or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2" creationId="{E9EB8240-6B43-3309-4959-9F3A2516B050}"/>
          </ac:spMkLst>
        </pc:spChg>
        <pc:spChg chg="add mo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3" creationId="{221AC700-B53F-B7C4-1AD0-6C614668D0E9}"/>
          </ac:spMkLst>
        </pc:spChg>
        <pc:spChg chg="add mo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5" creationId="{4F2FCBC9-EAF7-7965-D2D7-C964CE95346A}"/>
          </ac:spMkLst>
        </pc:spChg>
        <pc:spChg chg="add del">
          <ac:chgData name="Nazma Begum (2129437)" userId="S::2129437@student.uwtsd.ac.uk::87c9e8dd-d96a-4e51-8372-835dacdf97d5" providerId="AD" clId="Web-{5060D5D4-F9CA-E07D-F77F-A98B8756FAD7}" dt="2023-10-24T20:43:41.639" v="153"/>
          <ac:spMkLst>
            <pc:docMk/>
            <pc:sldMk cId="4247801961" sldId="265"/>
            <ac:spMk id="10" creationId="{4025239F-A6FB-43A8-BD4A-3FB7C0B48DF5}"/>
          </ac:spMkLst>
        </pc:spChg>
        <pc:spChg chg="add del">
          <ac:chgData name="Nazma Begum (2129437)" userId="S::2129437@student.uwtsd.ac.uk::87c9e8dd-d96a-4e51-8372-835dacdf97d5" providerId="AD" clId="Web-{5060D5D4-F9CA-E07D-F77F-A98B8756FAD7}" dt="2023-10-24T20:43:41.639" v="153"/>
          <ac:spMkLst>
            <pc:docMk/>
            <pc:sldMk cId="4247801961" sldId="265"/>
            <ac:spMk id="12" creationId="{9A457F22-2034-4200-B6E4-5B8372AAC226}"/>
          </ac:spMkLst>
        </pc:spChg>
        <pc:spChg chg="add del">
          <ac:chgData name="Nazma Begum (2129437)" userId="S::2129437@student.uwtsd.ac.uk::87c9e8dd-d96a-4e51-8372-835dacdf97d5" providerId="AD" clId="Web-{5060D5D4-F9CA-E07D-F77F-A98B8756FAD7}" dt="2023-10-24T20:43:41.639" v="153"/>
          <ac:spMkLst>
            <pc:docMk/>
            <pc:sldMk cId="4247801961" sldId="265"/>
            <ac:spMk id="14" creationId="{A9DA7986-F4F5-4F92-94A3-343B2D72001D}"/>
          </ac:spMkLst>
        </pc:spChg>
        <pc:spChg chg="add del">
          <ac:chgData name="Nazma Begum (2129437)" userId="S::2129437@student.uwtsd.ac.uk::87c9e8dd-d96a-4e51-8372-835dacdf97d5" providerId="AD" clId="Web-{5060D5D4-F9CA-E07D-F77F-A98B8756FAD7}" dt="2023-10-24T20:43:41.639" v="153"/>
          <ac:spMkLst>
            <pc:docMk/>
            <pc:sldMk cId="4247801961" sldId="265"/>
            <ac:spMk id="16" creationId="{428E76FD-76EE-4DE6-BBA4-EEA6E4B98CD0}"/>
          </ac:spMkLst>
        </pc:spChg>
        <pc:spChg chg="ad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18" creationId="{C4D9C4F3-3A51-4F45-8A5D-AAD196BF7D23}"/>
          </ac:spMkLst>
        </pc:spChg>
        <pc:spChg chg="ad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19" creationId="{53FD8994-38E8-4E51-9444-3447A171944C}"/>
          </ac:spMkLst>
        </pc:spChg>
        <pc:spChg chg="add">
          <ac:chgData name="Nazma Begum (2129437)" userId="S::2129437@student.uwtsd.ac.uk::87c9e8dd-d96a-4e51-8372-835dacdf97d5" providerId="AD" clId="Web-{5060D5D4-F9CA-E07D-F77F-A98B8756FAD7}" dt="2023-10-24T20:43:41.655" v="154"/>
          <ac:spMkLst>
            <pc:docMk/>
            <pc:sldMk cId="4247801961" sldId="265"/>
            <ac:spMk id="20" creationId="{F71673FE-0587-4591-8D3B-D7F7345E8ACC}"/>
          </ac:spMkLst>
        </pc:spChg>
        <pc:picChg chg="add mod">
          <ac:chgData name="Nazma Begum (2129437)" userId="S::2129437@student.uwtsd.ac.uk::87c9e8dd-d96a-4e51-8372-835dacdf97d5" providerId="AD" clId="Web-{5060D5D4-F9CA-E07D-F77F-A98B8756FAD7}" dt="2023-10-24T20:43:41.655" v="154"/>
          <ac:picMkLst>
            <pc:docMk/>
            <pc:sldMk cId="4247801961" sldId="265"/>
            <ac:picMk id="4" creationId="{242384D4-E2AC-E3AB-76A5-8361EBAF8B89}"/>
          </ac:picMkLst>
        </pc:picChg>
      </pc:sldChg>
    </pc:docChg>
  </pc:docChgLst>
  <pc:docChgLst>
    <pc:chgData name="Nazma Begum (2129437)" userId="S::2129437@student.uwtsd.ac.uk::87c9e8dd-d96a-4e51-8372-835dacdf97d5" providerId="AD" clId="Web-{969C3EE9-EBB5-2BB5-FD1F-67638F9CAEA6}"/>
    <pc:docChg chg="modSld">
      <pc:chgData name="Nazma Begum (2129437)" userId="S::2129437@student.uwtsd.ac.uk::87c9e8dd-d96a-4e51-8372-835dacdf97d5" providerId="AD" clId="Web-{969C3EE9-EBB5-2BB5-FD1F-67638F9CAEA6}" dt="2023-10-31T14:57:26.951" v="142" actId="20577"/>
      <pc:docMkLst>
        <pc:docMk/>
      </pc:docMkLst>
      <pc:sldChg chg="addSp modSp">
        <pc:chgData name="Nazma Begum (2129437)" userId="S::2129437@student.uwtsd.ac.uk::87c9e8dd-d96a-4e51-8372-835dacdf97d5" providerId="AD" clId="Web-{969C3EE9-EBB5-2BB5-FD1F-67638F9CAEA6}" dt="2023-10-31T14:57:26.951" v="142" actId="20577"/>
        <pc:sldMkLst>
          <pc:docMk/>
          <pc:sldMk cId="1452880554" sldId="262"/>
        </pc:sldMkLst>
        <pc:spChg chg="add mod">
          <ac:chgData name="Nazma Begum (2129437)" userId="S::2129437@student.uwtsd.ac.uk::87c9e8dd-d96a-4e51-8372-835dacdf97d5" providerId="AD" clId="Web-{969C3EE9-EBB5-2BB5-FD1F-67638F9CAEA6}" dt="2023-10-31T14:57:26.951" v="142" actId="20577"/>
          <ac:spMkLst>
            <pc:docMk/>
            <pc:sldMk cId="1452880554" sldId="262"/>
            <ac:spMk id="3" creationId="{8AE14A20-A41E-D06C-A9A9-8958A24D7B33}"/>
          </ac:spMkLst>
        </pc:spChg>
      </pc:sldChg>
      <pc:sldChg chg="modSp">
        <pc:chgData name="Nazma Begum (2129437)" userId="S::2129437@student.uwtsd.ac.uk::87c9e8dd-d96a-4e51-8372-835dacdf97d5" providerId="AD" clId="Web-{969C3EE9-EBB5-2BB5-FD1F-67638F9CAEA6}" dt="2023-10-31T14:44:03.653" v="68" actId="20577"/>
        <pc:sldMkLst>
          <pc:docMk/>
          <pc:sldMk cId="2548485569" sldId="264"/>
        </pc:sldMkLst>
        <pc:spChg chg="mod">
          <ac:chgData name="Nazma Begum (2129437)" userId="S::2129437@student.uwtsd.ac.uk::87c9e8dd-d96a-4e51-8372-835dacdf97d5" providerId="AD" clId="Web-{969C3EE9-EBB5-2BB5-FD1F-67638F9CAEA6}" dt="2023-10-31T14:44:03.653" v="68" actId="20577"/>
          <ac:spMkLst>
            <pc:docMk/>
            <pc:sldMk cId="2548485569" sldId="264"/>
            <ac:spMk id="3" creationId="{7F8E6844-4C36-E51F-011B-7FA08B5AE600}"/>
          </ac:spMkLst>
        </pc:spChg>
      </pc:sldChg>
    </pc:docChg>
  </pc:docChgLst>
  <pc:docChgLst>
    <pc:chgData name="Nazma Begum (2129437)" userId="S::2129437@student.uwtsd.ac.uk::87c9e8dd-d96a-4e51-8372-835dacdf97d5" providerId="AD" clId="Web-{A3B99C79-91F4-CA43-3664-EFD91D1CAD98}"/>
    <pc:docChg chg="modSld">
      <pc:chgData name="Nazma Begum (2129437)" userId="S::2129437@student.uwtsd.ac.uk::87c9e8dd-d96a-4e51-8372-835dacdf97d5" providerId="AD" clId="Web-{A3B99C79-91F4-CA43-3664-EFD91D1CAD98}" dt="2023-11-02T17:47:50.294" v="6" actId="20577"/>
      <pc:docMkLst>
        <pc:docMk/>
      </pc:docMkLst>
      <pc:sldChg chg="delSp modSp">
        <pc:chgData name="Nazma Begum (2129437)" userId="S::2129437@student.uwtsd.ac.uk::87c9e8dd-d96a-4e51-8372-835dacdf97d5" providerId="AD" clId="Web-{A3B99C79-91F4-CA43-3664-EFD91D1CAD98}" dt="2023-11-02T17:47:50.294" v="6" actId="20577"/>
        <pc:sldMkLst>
          <pc:docMk/>
          <pc:sldMk cId="2191042289" sldId="259"/>
        </pc:sldMkLst>
        <pc:spChg chg="mod">
          <ac:chgData name="Nazma Begum (2129437)" userId="S::2129437@student.uwtsd.ac.uk::87c9e8dd-d96a-4e51-8372-835dacdf97d5" providerId="AD" clId="Web-{A3B99C79-91F4-CA43-3664-EFD91D1CAD98}" dt="2023-11-02T17:47:26.809" v="2" actId="20577"/>
          <ac:spMkLst>
            <pc:docMk/>
            <pc:sldMk cId="2191042289" sldId="259"/>
            <ac:spMk id="5" creationId="{0B957044-AF15-94CB-E021-30287C3F02AA}"/>
          </ac:spMkLst>
        </pc:spChg>
        <pc:spChg chg="mod">
          <ac:chgData name="Nazma Begum (2129437)" userId="S::2129437@student.uwtsd.ac.uk::87c9e8dd-d96a-4e51-8372-835dacdf97d5" providerId="AD" clId="Web-{A3B99C79-91F4-CA43-3664-EFD91D1CAD98}" dt="2023-11-02T17:47:31.888" v="3" actId="20577"/>
          <ac:spMkLst>
            <pc:docMk/>
            <pc:sldMk cId="2191042289" sldId="259"/>
            <ac:spMk id="7" creationId="{35F3A4FA-EAE4-09EE-1723-5183A321D1F9}"/>
          </ac:spMkLst>
        </pc:spChg>
        <pc:spChg chg="mod">
          <ac:chgData name="Nazma Begum (2129437)" userId="S::2129437@student.uwtsd.ac.uk::87c9e8dd-d96a-4e51-8372-835dacdf97d5" providerId="AD" clId="Web-{A3B99C79-91F4-CA43-3664-EFD91D1CAD98}" dt="2023-11-02T17:47:37.278" v="4" actId="20577"/>
          <ac:spMkLst>
            <pc:docMk/>
            <pc:sldMk cId="2191042289" sldId="259"/>
            <ac:spMk id="8" creationId="{F755AC6B-A717-AA06-C8A5-848DC514A119}"/>
          </ac:spMkLst>
        </pc:spChg>
        <pc:spChg chg="mod">
          <ac:chgData name="Nazma Begum (2129437)" userId="S::2129437@student.uwtsd.ac.uk::87c9e8dd-d96a-4e51-8372-835dacdf97d5" providerId="AD" clId="Web-{A3B99C79-91F4-CA43-3664-EFD91D1CAD98}" dt="2023-11-02T17:47:42.841" v="5" actId="20577"/>
          <ac:spMkLst>
            <pc:docMk/>
            <pc:sldMk cId="2191042289" sldId="259"/>
            <ac:spMk id="9" creationId="{1FD7AD0A-DDE4-345B-848B-B1806C83AAAB}"/>
          </ac:spMkLst>
        </pc:spChg>
        <pc:spChg chg="mod">
          <ac:chgData name="Nazma Begum (2129437)" userId="S::2129437@student.uwtsd.ac.uk::87c9e8dd-d96a-4e51-8372-835dacdf97d5" providerId="AD" clId="Web-{A3B99C79-91F4-CA43-3664-EFD91D1CAD98}" dt="2023-11-02T17:47:50.294" v="6" actId="20577"/>
          <ac:spMkLst>
            <pc:docMk/>
            <pc:sldMk cId="2191042289" sldId="259"/>
            <ac:spMk id="11" creationId="{B9EFD9A3-F688-8A48-574B-BD0D06BDD214}"/>
          </ac:spMkLst>
        </pc:spChg>
        <pc:cxnChg chg="del mod">
          <ac:chgData name="Nazma Begum (2129437)" userId="S::2129437@student.uwtsd.ac.uk::87c9e8dd-d96a-4e51-8372-835dacdf97d5" providerId="AD" clId="Web-{A3B99C79-91F4-CA43-3664-EFD91D1CAD98}" dt="2023-11-02T17:47:13.543" v="1"/>
          <ac:cxnSpMkLst>
            <pc:docMk/>
            <pc:sldMk cId="2191042289" sldId="259"/>
            <ac:cxnSpMk id="12" creationId="{1DFD85DA-7CF6-754E-DFEF-8BB34FC63E80}"/>
          </ac:cxnSpMkLst>
        </pc:cxnChg>
      </pc:sldChg>
    </pc:docChg>
  </pc:docChgLst>
  <pc:docChgLst>
    <pc:chgData name="Nazma Begum (2129437)" userId="S::2129437@student.uwtsd.ac.uk::87c9e8dd-d96a-4e51-8372-835dacdf97d5" providerId="AD" clId="Web-{B45E0A76-71A7-E622-C07A-8658C897B2DB}"/>
    <pc:docChg chg="modSld">
      <pc:chgData name="Nazma Begum (2129437)" userId="S::2129437@student.uwtsd.ac.uk::87c9e8dd-d96a-4e51-8372-835dacdf97d5" providerId="AD" clId="Web-{B45E0A76-71A7-E622-C07A-8658C897B2DB}" dt="2023-11-11T17:25:50.535" v="0"/>
      <pc:docMkLst>
        <pc:docMk/>
      </pc:docMkLst>
      <pc:sldChg chg="delSp">
        <pc:chgData name="Nazma Begum (2129437)" userId="S::2129437@student.uwtsd.ac.uk::87c9e8dd-d96a-4e51-8372-835dacdf97d5" providerId="AD" clId="Web-{B45E0A76-71A7-E622-C07A-8658C897B2DB}" dt="2023-11-11T17:25:50.535" v="0"/>
        <pc:sldMkLst>
          <pc:docMk/>
          <pc:sldMk cId="2191042289" sldId="259"/>
        </pc:sldMkLst>
        <pc:spChg chg="del">
          <ac:chgData name="Nazma Begum (2129437)" userId="S::2129437@student.uwtsd.ac.uk::87c9e8dd-d96a-4e51-8372-835dacdf97d5" providerId="AD" clId="Web-{B45E0A76-71A7-E622-C07A-8658C897B2DB}" dt="2023-11-11T17:25:50.535" v="0"/>
          <ac:spMkLst>
            <pc:docMk/>
            <pc:sldMk cId="2191042289" sldId="259"/>
            <ac:spMk id="35" creationId="{FB38179E-1CB5-35ED-FD41-D8C57C75609D}"/>
          </ac:spMkLst>
        </pc:spChg>
      </pc:sldChg>
    </pc:docChg>
  </pc:docChgLst>
  <pc:docChgLst>
    <pc:chgData name="Nazma Begum (2129437)" userId="S::2129437@student.uwtsd.ac.uk::87c9e8dd-d96a-4e51-8372-835dacdf97d5" providerId="AD" clId="Web-{D1F8DF27-A324-FC5E-722D-2535B888C8D3}"/>
    <pc:docChg chg="delSld modSld sldOrd">
      <pc:chgData name="Nazma Begum (2129437)" userId="S::2129437@student.uwtsd.ac.uk::87c9e8dd-d96a-4e51-8372-835dacdf97d5" providerId="AD" clId="Web-{D1F8DF27-A324-FC5E-722D-2535B888C8D3}" dt="2023-11-13T09:46:51.473" v="97"/>
      <pc:docMkLst>
        <pc:docMk/>
      </pc:docMkLst>
      <pc:sldChg chg="addSp modSp">
        <pc:chgData name="Nazma Begum (2129437)" userId="S::2129437@student.uwtsd.ac.uk::87c9e8dd-d96a-4e51-8372-835dacdf97d5" providerId="AD" clId="Web-{D1F8DF27-A324-FC5E-722D-2535B888C8D3}" dt="2023-11-13T09:36:12.802" v="12" actId="1076"/>
        <pc:sldMkLst>
          <pc:docMk/>
          <pc:sldMk cId="3744727978" sldId="260"/>
        </pc:sldMkLst>
        <pc:spChg chg="add mod">
          <ac:chgData name="Nazma Begum (2129437)" userId="S::2129437@student.uwtsd.ac.uk::87c9e8dd-d96a-4e51-8372-835dacdf97d5" providerId="AD" clId="Web-{D1F8DF27-A324-FC5E-722D-2535B888C8D3}" dt="2023-11-13T09:36:12.802" v="12" actId="1076"/>
          <ac:spMkLst>
            <pc:docMk/>
            <pc:sldMk cId="3744727978" sldId="260"/>
            <ac:spMk id="8" creationId="{27D8B117-4D49-1328-447D-035F2AF2A12E}"/>
          </ac:spMkLst>
        </pc:spChg>
      </pc:sldChg>
      <pc:sldChg chg="ord">
        <pc:chgData name="Nazma Begum (2129437)" userId="S::2129437@student.uwtsd.ac.uk::87c9e8dd-d96a-4e51-8372-835dacdf97d5" providerId="AD" clId="Web-{D1F8DF27-A324-FC5E-722D-2535B888C8D3}" dt="2023-11-13T09:46:51.473" v="97"/>
        <pc:sldMkLst>
          <pc:docMk/>
          <pc:sldMk cId="951845380" sldId="263"/>
        </pc:sldMkLst>
      </pc:sldChg>
      <pc:sldChg chg="delSp modSp del">
        <pc:chgData name="Nazma Begum (2129437)" userId="S::2129437@student.uwtsd.ac.uk::87c9e8dd-d96a-4e51-8372-835dacdf97d5" providerId="AD" clId="Web-{D1F8DF27-A324-FC5E-722D-2535B888C8D3}" dt="2023-11-13T09:33:55.564" v="2"/>
        <pc:sldMkLst>
          <pc:docMk/>
          <pc:sldMk cId="1970043655" sldId="267"/>
        </pc:sldMkLst>
        <pc:picChg chg="del mod">
          <ac:chgData name="Nazma Begum (2129437)" userId="S::2129437@student.uwtsd.ac.uk::87c9e8dd-d96a-4e51-8372-835dacdf97d5" providerId="AD" clId="Web-{D1F8DF27-A324-FC5E-722D-2535B888C8D3}" dt="2023-11-13T09:33:48.470" v="1"/>
          <ac:picMkLst>
            <pc:docMk/>
            <pc:sldMk cId="1970043655" sldId="267"/>
            <ac:picMk id="2" creationId="{0EFEAABD-CF27-3FAF-484B-16EAB724C92C}"/>
          </ac:picMkLst>
        </pc:picChg>
      </pc:sldChg>
      <pc:sldChg chg="modSp">
        <pc:chgData name="Nazma Begum (2129437)" userId="S::2129437@student.uwtsd.ac.uk::87c9e8dd-d96a-4e51-8372-835dacdf97d5" providerId="AD" clId="Web-{D1F8DF27-A324-FC5E-722D-2535B888C8D3}" dt="2023-11-13T09:41:13.809" v="95" actId="20577"/>
        <pc:sldMkLst>
          <pc:docMk/>
          <pc:sldMk cId="3551296304" sldId="268"/>
        </pc:sldMkLst>
        <pc:spChg chg="mod">
          <ac:chgData name="Nazma Begum (2129437)" userId="S::2129437@student.uwtsd.ac.uk::87c9e8dd-d96a-4e51-8372-835dacdf97d5" providerId="AD" clId="Web-{D1F8DF27-A324-FC5E-722D-2535B888C8D3}" dt="2023-11-13T09:41:13.809" v="95" actId="20577"/>
          <ac:spMkLst>
            <pc:docMk/>
            <pc:sldMk cId="3551296304" sldId="268"/>
            <ac:spMk id="2" creationId="{77C4877A-A211-BB81-D71D-8A49BD04683F}"/>
          </ac:spMkLst>
        </pc:spChg>
      </pc:sldChg>
      <pc:sldChg chg="ord">
        <pc:chgData name="Nazma Begum (2129437)" userId="S::2129437@student.uwtsd.ac.uk::87c9e8dd-d96a-4e51-8372-835dacdf97d5" providerId="AD" clId="Web-{D1F8DF27-A324-FC5E-722D-2535B888C8D3}" dt="2023-11-13T09:46:44.536" v="96"/>
        <pc:sldMkLst>
          <pc:docMk/>
          <pc:sldMk cId="479909098" sldId="270"/>
        </pc:sldMkLst>
      </pc:sldChg>
    </pc:docChg>
  </pc:docChgLst>
  <pc:docChgLst>
    <pc:chgData name="Nazma Begum (2129437)" userId="S::2129437@student.uwtsd.ac.uk::87c9e8dd-d96a-4e51-8372-835dacdf97d5" providerId="AD" clId="Web-{1677034E-0FF3-CC19-7E58-24233D584AD5}"/>
    <pc:docChg chg="modSld">
      <pc:chgData name="Nazma Begum (2129437)" userId="S::2129437@student.uwtsd.ac.uk::87c9e8dd-d96a-4e51-8372-835dacdf97d5" providerId="AD" clId="Web-{1677034E-0FF3-CC19-7E58-24233D584AD5}" dt="2023-10-24T20:17:06.797" v="409" actId="14100"/>
      <pc:docMkLst>
        <pc:docMk/>
      </pc:docMkLst>
      <pc:sldChg chg="addSp modSp">
        <pc:chgData name="Nazma Begum (2129437)" userId="S::2129437@student.uwtsd.ac.uk::87c9e8dd-d96a-4e51-8372-835dacdf97d5" providerId="AD" clId="Web-{1677034E-0FF3-CC19-7E58-24233D584AD5}" dt="2023-10-24T20:17:06.797" v="409" actId="14100"/>
        <pc:sldMkLst>
          <pc:docMk/>
          <pc:sldMk cId="428617223" sldId="258"/>
        </pc:sldMkLst>
        <pc:spChg chg="add mod">
          <ac:chgData name="Nazma Begum (2129437)" userId="S::2129437@student.uwtsd.ac.uk::87c9e8dd-d96a-4e51-8372-835dacdf97d5" providerId="AD" clId="Web-{1677034E-0FF3-CC19-7E58-24233D584AD5}" dt="2023-10-24T20:17:06.797" v="409" actId="14100"/>
          <ac:spMkLst>
            <pc:docMk/>
            <pc:sldMk cId="428617223" sldId="258"/>
            <ac:spMk id="3" creationId="{6CF246C1-E87B-E13C-8392-35478E8F2534}"/>
          </ac:spMkLst>
        </pc:spChg>
      </pc:sldChg>
    </pc:docChg>
  </pc:docChgLst>
  <pc:docChgLst>
    <pc:chgData name="Nazma Begum (2129437)" userId="S::2129437@student.uwtsd.ac.uk::87c9e8dd-d96a-4e51-8372-835dacdf97d5" providerId="AD" clId="Web-{EC3452FE-2A64-25AB-A0C3-D20F8C7F4265}"/>
    <pc:docChg chg="modSld">
      <pc:chgData name="Nazma Begum (2129437)" userId="S::2129437@student.uwtsd.ac.uk::87c9e8dd-d96a-4e51-8372-835dacdf97d5" providerId="AD" clId="Web-{EC3452FE-2A64-25AB-A0C3-D20F8C7F4265}" dt="2023-10-23T16:56:01.057" v="45"/>
      <pc:docMkLst>
        <pc:docMk/>
      </pc:docMkLst>
      <pc:sldChg chg="modSp">
        <pc:chgData name="Nazma Begum (2129437)" userId="S::2129437@student.uwtsd.ac.uk::87c9e8dd-d96a-4e51-8372-835dacdf97d5" providerId="AD" clId="Web-{EC3452FE-2A64-25AB-A0C3-D20F8C7F4265}" dt="2023-10-23T16:56:01.057" v="45"/>
        <pc:sldMkLst>
          <pc:docMk/>
          <pc:sldMk cId="3744727978" sldId="260"/>
        </pc:sldMkLst>
        <pc:spChg chg="mod">
          <ac:chgData name="Nazma Begum (2129437)" userId="S::2129437@student.uwtsd.ac.uk::87c9e8dd-d96a-4e51-8372-835dacdf97d5" providerId="AD" clId="Web-{EC3452FE-2A64-25AB-A0C3-D20F8C7F4265}" dt="2023-10-23T16:55:41.838" v="25" actId="20577"/>
          <ac:spMkLst>
            <pc:docMk/>
            <pc:sldMk cId="3744727978" sldId="260"/>
            <ac:spMk id="2" creationId="{75141E9E-9B03-8E43-3D03-0DDA49D9E591}"/>
          </ac:spMkLst>
        </pc:spChg>
        <pc:spChg chg="mod">
          <ac:chgData name="Nazma Begum (2129437)" userId="S::2129437@student.uwtsd.ac.uk::87c9e8dd-d96a-4e51-8372-835dacdf97d5" providerId="AD" clId="Web-{EC3452FE-2A64-25AB-A0C3-D20F8C7F4265}" dt="2023-10-23T16:54:53.916" v="20" actId="20577"/>
          <ac:spMkLst>
            <pc:docMk/>
            <pc:sldMk cId="3744727978" sldId="260"/>
            <ac:spMk id="4" creationId="{77B3AD00-1CDE-8717-5311-F27CBA5886DC}"/>
          </ac:spMkLst>
        </pc:spChg>
        <pc:spChg chg="mod">
          <ac:chgData name="Nazma Begum (2129437)" userId="S::2129437@student.uwtsd.ac.uk::87c9e8dd-d96a-4e51-8372-835dacdf97d5" providerId="AD" clId="Web-{EC3452FE-2A64-25AB-A0C3-D20F8C7F4265}" dt="2023-10-23T16:54:42.572" v="18" actId="20577"/>
          <ac:spMkLst>
            <pc:docMk/>
            <pc:sldMk cId="3744727978" sldId="260"/>
            <ac:spMk id="5" creationId="{1FD841C8-C07A-E4FD-1387-148D6942B8D2}"/>
          </ac:spMkLst>
        </pc:spChg>
        <pc:spChg chg="mod">
          <ac:chgData name="Nazma Begum (2129437)" userId="S::2129437@student.uwtsd.ac.uk::87c9e8dd-d96a-4e51-8372-835dacdf97d5" providerId="AD" clId="Web-{EC3452FE-2A64-25AB-A0C3-D20F8C7F4265}" dt="2023-10-23T16:55:09.494" v="24" actId="20577"/>
          <ac:spMkLst>
            <pc:docMk/>
            <pc:sldMk cId="3744727978" sldId="260"/>
            <ac:spMk id="6" creationId="{00F5C37D-00AC-023C-9AEB-EB55D5848B11}"/>
          </ac:spMkLst>
        </pc:spChg>
        <pc:spChg chg="mod">
          <ac:chgData name="Nazma Begum (2129437)" userId="S::2129437@student.uwtsd.ac.uk::87c9e8dd-d96a-4e51-8372-835dacdf97d5" providerId="AD" clId="Web-{EC3452FE-2A64-25AB-A0C3-D20F8C7F4265}" dt="2023-10-23T16:55:01.947" v="22" actId="20577"/>
          <ac:spMkLst>
            <pc:docMk/>
            <pc:sldMk cId="3744727978" sldId="260"/>
            <ac:spMk id="7" creationId="{F4BD3A5F-4AAC-920A-A27B-1E9948DBF0D9}"/>
          </ac:spMkLst>
        </pc:spChg>
        <pc:graphicFrameChg chg="mod modGraphic">
          <ac:chgData name="Nazma Begum (2129437)" userId="S::2129437@student.uwtsd.ac.uk::87c9e8dd-d96a-4e51-8372-835dacdf97d5" providerId="AD" clId="Web-{EC3452FE-2A64-25AB-A0C3-D20F8C7F4265}" dt="2023-10-23T16:56:01.057" v="45"/>
          <ac:graphicFrameMkLst>
            <pc:docMk/>
            <pc:sldMk cId="3744727978" sldId="260"/>
            <ac:graphicFrameMk id="3" creationId="{6AA43190-C7B4-FD0F-1DCD-3540A26916EF}"/>
          </ac:graphicFrameMkLst>
        </pc:graphicFrameChg>
      </pc:sldChg>
    </pc:docChg>
  </pc:docChgLst>
  <pc:docChgLst>
    <pc:chgData name="Nazma Begum (2129437)" userId="S::2129437@student.uwtsd.ac.uk::87c9e8dd-d96a-4e51-8372-835dacdf97d5" providerId="AD" clId="Web-{DAF9080F-31F4-F550-0A35-00ABB3A808DF}"/>
    <pc:docChg chg="delSld modSld">
      <pc:chgData name="Nazma Begum (2129437)" userId="S::2129437@student.uwtsd.ac.uk::87c9e8dd-d96a-4e51-8372-835dacdf97d5" providerId="AD" clId="Web-{DAF9080F-31F4-F550-0A35-00ABB3A808DF}" dt="2023-11-07T14:56:30.236" v="91" actId="1076"/>
      <pc:docMkLst>
        <pc:docMk/>
      </pc:docMkLst>
      <pc:sldChg chg="modSp">
        <pc:chgData name="Nazma Begum (2129437)" userId="S::2129437@student.uwtsd.ac.uk::87c9e8dd-d96a-4e51-8372-835dacdf97d5" providerId="AD" clId="Web-{DAF9080F-31F4-F550-0A35-00ABB3A808DF}" dt="2023-11-07T14:47:46.811" v="83" actId="20577"/>
        <pc:sldMkLst>
          <pc:docMk/>
          <pc:sldMk cId="428617223" sldId="258"/>
        </pc:sldMkLst>
        <pc:spChg chg="mod">
          <ac:chgData name="Nazma Begum (2129437)" userId="S::2129437@student.uwtsd.ac.uk::87c9e8dd-d96a-4e51-8372-835dacdf97d5" providerId="AD" clId="Web-{DAF9080F-31F4-F550-0A35-00ABB3A808DF}" dt="2023-11-07T14:34:22.422" v="2" actId="20577"/>
          <ac:spMkLst>
            <pc:docMk/>
            <pc:sldMk cId="428617223" sldId="258"/>
            <ac:spMk id="2" creationId="{1051EE57-8F18-3B44-D82D-0B6FCEDF9D89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47:46.811" v="83" actId="20577"/>
          <ac:spMkLst>
            <pc:docMk/>
            <pc:sldMk cId="428617223" sldId="258"/>
            <ac:spMk id="3" creationId="{6CF246C1-E87B-E13C-8392-35478E8F2534}"/>
          </ac:spMkLst>
        </pc:spChg>
      </pc:sldChg>
      <pc:sldChg chg="modSp">
        <pc:chgData name="Nazma Begum (2129437)" userId="S::2129437@student.uwtsd.ac.uk::87c9e8dd-d96a-4e51-8372-835dacdf97d5" providerId="AD" clId="Web-{DAF9080F-31F4-F550-0A35-00ABB3A808DF}" dt="2023-11-07T14:56:30.236" v="91" actId="1076"/>
        <pc:sldMkLst>
          <pc:docMk/>
          <pc:sldMk cId="2191042289" sldId="259"/>
        </pc:sldMkLst>
        <pc:spChg chg="mod">
          <ac:chgData name="Nazma Begum (2129437)" userId="S::2129437@student.uwtsd.ac.uk::87c9e8dd-d96a-4e51-8372-835dacdf97d5" providerId="AD" clId="Web-{DAF9080F-31F4-F550-0A35-00ABB3A808DF}" dt="2023-11-07T14:56:25.001" v="90" actId="1076"/>
          <ac:spMkLst>
            <pc:docMk/>
            <pc:sldMk cId="2191042289" sldId="259"/>
            <ac:spMk id="8" creationId="{F755AC6B-A717-AA06-C8A5-848DC514A119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6:11.063" v="88" actId="1076"/>
          <ac:spMkLst>
            <pc:docMk/>
            <pc:sldMk cId="2191042289" sldId="259"/>
            <ac:spMk id="9" creationId="{1FD7AD0A-DDE4-345B-848B-B1806C83AAAB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5:47.250" v="85" actId="1076"/>
          <ac:spMkLst>
            <pc:docMk/>
            <pc:sldMk cId="2191042289" sldId="259"/>
            <ac:spMk id="11" creationId="{B9EFD9A3-F688-8A48-574B-BD0D06BDD214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5:58.235" v="86" actId="14100"/>
          <ac:spMkLst>
            <pc:docMk/>
            <pc:sldMk cId="2191042289" sldId="259"/>
            <ac:spMk id="19" creationId="{EEFE875F-3FD9-E468-80AA-431A1EA1A160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6:18.220" v="89" actId="1076"/>
          <ac:spMkLst>
            <pc:docMk/>
            <pc:sldMk cId="2191042289" sldId="259"/>
            <ac:spMk id="21" creationId="{174A0B48-766C-B042-F8AE-CE718FF582BA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6:30.236" v="91" actId="1076"/>
          <ac:spMkLst>
            <pc:docMk/>
            <pc:sldMk cId="2191042289" sldId="259"/>
            <ac:spMk id="23" creationId="{4E551F1F-1E6B-AA18-31BB-2F6E0EE9653D}"/>
          </ac:spMkLst>
        </pc:spChg>
        <pc:spChg chg="mod">
          <ac:chgData name="Nazma Begum (2129437)" userId="S::2129437@student.uwtsd.ac.uk::87c9e8dd-d96a-4e51-8372-835dacdf97d5" providerId="AD" clId="Web-{DAF9080F-31F4-F550-0A35-00ABB3A808DF}" dt="2023-11-07T14:56:04.563" v="87" actId="1076"/>
          <ac:spMkLst>
            <pc:docMk/>
            <pc:sldMk cId="2191042289" sldId="259"/>
            <ac:spMk id="28" creationId="{61207074-814B-DA37-5E3D-D69952A522DC}"/>
          </ac:spMkLst>
        </pc:spChg>
      </pc:sldChg>
      <pc:sldChg chg="del">
        <pc:chgData name="Nazma Begum (2129437)" userId="S::2129437@student.uwtsd.ac.uk::87c9e8dd-d96a-4e51-8372-835dacdf97d5" providerId="AD" clId="Web-{DAF9080F-31F4-F550-0A35-00ABB3A808DF}" dt="2023-11-07T14:49:04.032" v="84"/>
        <pc:sldMkLst>
          <pc:docMk/>
          <pc:sldMk cId="814771093" sldId="266"/>
        </pc:sldMkLst>
      </pc:sldChg>
    </pc:docChg>
  </pc:docChgLst>
  <pc:docChgLst>
    <pc:chgData name="Nazma Begum (2129437)" userId="S::2129437@student.uwtsd.ac.uk::87c9e8dd-d96a-4e51-8372-835dacdf97d5" providerId="AD" clId="Web-{EF5FBA0B-45B0-34A9-3FEE-0E7A0734E0E1}"/>
    <pc:docChg chg="addSld modSld">
      <pc:chgData name="Nazma Begum (2129437)" userId="S::2129437@student.uwtsd.ac.uk::87c9e8dd-d96a-4e51-8372-835dacdf97d5" providerId="AD" clId="Web-{EF5FBA0B-45B0-34A9-3FEE-0E7A0734E0E1}" dt="2023-10-24T12:54:02.605" v="158"/>
      <pc:docMkLst>
        <pc:docMk/>
      </pc:docMkLst>
      <pc:sldChg chg="modSp mod setBg">
        <pc:chgData name="Nazma Begum (2129437)" userId="S::2129437@student.uwtsd.ac.uk::87c9e8dd-d96a-4e51-8372-835dacdf97d5" providerId="AD" clId="Web-{EF5FBA0B-45B0-34A9-3FEE-0E7A0734E0E1}" dt="2023-10-24T12:47:40.120" v="140"/>
        <pc:sldMkLst>
          <pc:docMk/>
          <pc:sldMk cId="109857222" sldId="256"/>
        </pc:sldMkLst>
        <pc:spChg chg="mod">
          <ac:chgData name="Nazma Begum (2129437)" userId="S::2129437@student.uwtsd.ac.uk::87c9e8dd-d96a-4e51-8372-835dacdf97d5" providerId="AD" clId="Web-{EF5FBA0B-45B0-34A9-3FEE-0E7A0734E0E1}" dt="2023-10-24T12:31:32.564" v="5" actId="20577"/>
          <ac:spMkLst>
            <pc:docMk/>
            <pc:sldMk cId="109857222" sldId="256"/>
            <ac:spMk id="4" creationId="{62CBFFE8-7ED7-1262-1890-B7F471520D4C}"/>
          </ac:spMkLst>
        </pc:spChg>
      </pc:sldChg>
      <pc:sldChg chg="addSp delSp modSp mod setBg">
        <pc:chgData name="Nazma Begum (2129437)" userId="S::2129437@student.uwtsd.ac.uk::87c9e8dd-d96a-4e51-8372-835dacdf97d5" providerId="AD" clId="Web-{EF5FBA0B-45B0-34A9-3FEE-0E7A0734E0E1}" dt="2023-10-24T12:54:02.605" v="158"/>
        <pc:sldMkLst>
          <pc:docMk/>
          <pc:sldMk cId="428617223" sldId="258"/>
        </pc:sldMkLst>
        <pc:spChg chg="mod">
          <ac:chgData name="Nazma Begum (2129437)" userId="S::2129437@student.uwtsd.ac.uk::87c9e8dd-d96a-4e51-8372-835dacdf97d5" providerId="AD" clId="Web-{EF5FBA0B-45B0-34A9-3FEE-0E7A0734E0E1}" dt="2023-10-24T12:52:36.336" v="156" actId="20577"/>
          <ac:spMkLst>
            <pc:docMk/>
            <pc:sldMk cId="428617223" sldId="258"/>
            <ac:spMk id="2" creationId="{1051EE57-8F18-3B44-D82D-0B6FCEDF9D89}"/>
          </ac:spMkLst>
        </pc:spChg>
        <pc:spChg chg="add del mod">
          <ac:chgData name="Nazma Begum (2129437)" userId="S::2129437@student.uwtsd.ac.uk::87c9e8dd-d96a-4e51-8372-835dacdf97d5" providerId="AD" clId="Web-{EF5FBA0B-45B0-34A9-3FEE-0E7A0734E0E1}" dt="2023-10-24T12:36:11.154" v="54"/>
          <ac:spMkLst>
            <pc:docMk/>
            <pc:sldMk cId="428617223" sldId="258"/>
            <ac:spMk id="8" creationId="{43BC5039-5CE4-88D6-CBB8-5A2148264429}"/>
          </ac:spMkLst>
        </pc:spChg>
        <pc:spChg chg="add del mod">
          <ac:chgData name="Nazma Begum (2129437)" userId="S::2129437@student.uwtsd.ac.uk::87c9e8dd-d96a-4e51-8372-835dacdf97d5" providerId="AD" clId="Web-{EF5FBA0B-45B0-34A9-3FEE-0E7A0734E0E1}" dt="2023-10-24T12:51:23.255" v="151"/>
          <ac:spMkLst>
            <pc:docMk/>
            <pc:sldMk cId="428617223" sldId="258"/>
            <ac:spMk id="16" creationId="{05D45030-67E6-7C1F-7A69-08F87C79404E}"/>
          </ac:spMkLst>
        </pc:spChg>
        <pc:spChg chg="add del">
          <ac:chgData name="Nazma Begum (2129437)" userId="S::2129437@student.uwtsd.ac.uk::87c9e8dd-d96a-4e51-8372-835dacdf97d5" providerId="AD" clId="Web-{EF5FBA0B-45B0-34A9-3FEE-0E7A0734E0E1}" dt="2023-10-24T12:52:11.179" v="154"/>
          <ac:spMkLst>
            <pc:docMk/>
            <pc:sldMk cId="428617223" sldId="258"/>
            <ac:spMk id="18" creationId="{6688B745-2EDA-947F-DA59-5B3971B5BF30}"/>
          </ac:spMkLst>
        </pc:spChg>
        <pc:picChg chg="add del mod">
          <ac:chgData name="Nazma Begum (2129437)" userId="S::2129437@student.uwtsd.ac.uk::87c9e8dd-d96a-4e51-8372-835dacdf97d5" providerId="AD" clId="Web-{EF5FBA0B-45B0-34A9-3FEE-0E7A0734E0E1}" dt="2023-10-24T12:35:02.026" v="43"/>
          <ac:picMkLst>
            <pc:docMk/>
            <pc:sldMk cId="428617223" sldId="258"/>
            <ac:picMk id="3" creationId="{ACF64894-B5A3-C077-3CF9-5F7ACCFDB33D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35:02.026" v="42"/>
          <ac:picMkLst>
            <pc:docMk/>
            <pc:sldMk cId="428617223" sldId="258"/>
            <ac:picMk id="4" creationId="{2B13BC36-3DAE-768F-4498-F015006FA7FB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35:02.026" v="41"/>
          <ac:picMkLst>
            <pc:docMk/>
            <pc:sldMk cId="428617223" sldId="258"/>
            <ac:picMk id="5" creationId="{9A411B8D-30C7-D687-301E-022495A0AB99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35:02.026" v="40"/>
          <ac:picMkLst>
            <pc:docMk/>
            <pc:sldMk cId="428617223" sldId="258"/>
            <ac:picMk id="6" creationId="{C8AB8184-D49D-9BB2-AC72-7DDD22302718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36:26.217" v="55"/>
          <ac:picMkLst>
            <pc:docMk/>
            <pc:sldMk cId="428617223" sldId="258"/>
            <ac:picMk id="7" creationId="{43F9BE70-4324-D8C8-3376-51A1A9005BE3}"/>
          </ac:picMkLst>
        </pc:picChg>
        <pc:picChg chg="add mod">
          <ac:chgData name="Nazma Begum (2129437)" userId="S::2129437@student.uwtsd.ac.uk::87c9e8dd-d96a-4e51-8372-835dacdf97d5" providerId="AD" clId="Web-{EF5FBA0B-45B0-34A9-3FEE-0E7A0734E0E1}" dt="2023-10-24T12:38:15.269" v="59" actId="1076"/>
          <ac:picMkLst>
            <pc:docMk/>
            <pc:sldMk cId="428617223" sldId="258"/>
            <ac:picMk id="10" creationId="{69EA3BE4-81F8-D5FA-9E86-68D734F8FBE8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40:26.430" v="70"/>
          <ac:picMkLst>
            <pc:docMk/>
            <pc:sldMk cId="428617223" sldId="258"/>
            <ac:picMk id="11" creationId="{7339B5A0-E5BE-382B-BB1B-C60670FEA520}"/>
          </ac:picMkLst>
        </pc:picChg>
        <pc:picChg chg="add mod">
          <ac:chgData name="Nazma Begum (2129437)" userId="S::2129437@student.uwtsd.ac.uk::87c9e8dd-d96a-4e51-8372-835dacdf97d5" providerId="AD" clId="Web-{EF5FBA0B-45B0-34A9-3FEE-0E7A0734E0E1}" dt="2023-10-24T12:41:25.855" v="75" actId="14100"/>
          <ac:picMkLst>
            <pc:docMk/>
            <pc:sldMk cId="428617223" sldId="258"/>
            <ac:picMk id="12" creationId="{DF64CBA4-BABC-C002-FFD6-A38B353CB40A}"/>
          </ac:picMkLst>
        </pc:picChg>
        <pc:picChg chg="add mod">
          <ac:chgData name="Nazma Begum (2129437)" userId="S::2129437@student.uwtsd.ac.uk::87c9e8dd-d96a-4e51-8372-835dacdf97d5" providerId="AD" clId="Web-{EF5FBA0B-45B0-34A9-3FEE-0E7A0734E0E1}" dt="2023-10-24T12:42:19.201" v="80" actId="1076"/>
          <ac:picMkLst>
            <pc:docMk/>
            <pc:sldMk cId="428617223" sldId="258"/>
            <ac:picMk id="13" creationId="{CBFF0DC4-FD22-2497-2553-FD86A971E875}"/>
          </ac:picMkLst>
        </pc:picChg>
        <pc:picChg chg="add mod">
          <ac:chgData name="Nazma Begum (2129437)" userId="S::2129437@student.uwtsd.ac.uk::87c9e8dd-d96a-4e51-8372-835dacdf97d5" providerId="AD" clId="Web-{EF5FBA0B-45B0-34A9-3FEE-0E7A0734E0E1}" dt="2023-10-24T12:47:05.681" v="139" actId="1076"/>
          <ac:picMkLst>
            <pc:docMk/>
            <pc:sldMk cId="428617223" sldId="258"/>
            <ac:picMk id="14" creationId="{439CE578-C6C9-E519-C45D-962ED3E99BAE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51:23.255" v="152"/>
          <ac:picMkLst>
            <pc:docMk/>
            <pc:sldMk cId="428617223" sldId="258"/>
            <ac:picMk id="15" creationId="{1E31E174-E14E-7640-16EC-699002BA205B}"/>
          </ac:picMkLst>
        </pc:picChg>
        <pc:picChg chg="add del mod">
          <ac:chgData name="Nazma Begum (2129437)" userId="S::2129437@student.uwtsd.ac.uk::87c9e8dd-d96a-4e51-8372-835dacdf97d5" providerId="AD" clId="Web-{EF5FBA0B-45B0-34A9-3FEE-0E7A0734E0E1}" dt="2023-10-24T12:54:02.605" v="158"/>
          <ac:picMkLst>
            <pc:docMk/>
            <pc:sldMk cId="428617223" sldId="258"/>
            <ac:picMk id="19" creationId="{191D8ADC-5E06-8E66-BCE1-ABD3E7D804EA}"/>
          </ac:picMkLst>
        </pc:picChg>
      </pc:sldChg>
      <pc:sldChg chg="addSp modSp new">
        <pc:chgData name="Nazma Begum (2129437)" userId="S::2129437@student.uwtsd.ac.uk::87c9e8dd-d96a-4e51-8372-835dacdf97d5" providerId="AD" clId="Web-{EF5FBA0B-45B0-34A9-3FEE-0E7A0734E0E1}" dt="2023-10-24T12:46:46.134" v="136" actId="20577"/>
        <pc:sldMkLst>
          <pc:docMk/>
          <pc:sldMk cId="2548485569" sldId="264"/>
        </pc:sldMkLst>
        <pc:spChg chg="add mod">
          <ac:chgData name="Nazma Begum (2129437)" userId="S::2129437@student.uwtsd.ac.uk::87c9e8dd-d96a-4e51-8372-835dacdf97d5" providerId="AD" clId="Web-{EF5FBA0B-45B0-34A9-3FEE-0E7A0734E0E1}" dt="2023-10-24T12:32:31.426" v="18" actId="20577"/>
          <ac:spMkLst>
            <pc:docMk/>
            <pc:sldMk cId="2548485569" sldId="264"/>
            <ac:spMk id="2" creationId="{B08E770A-289A-172F-B350-DC60DE124061}"/>
          </ac:spMkLst>
        </pc:spChg>
        <pc:spChg chg="add mod">
          <ac:chgData name="Nazma Begum (2129437)" userId="S::2129437@student.uwtsd.ac.uk::87c9e8dd-d96a-4e51-8372-835dacdf97d5" providerId="AD" clId="Web-{EF5FBA0B-45B0-34A9-3FEE-0E7A0734E0E1}" dt="2023-10-24T12:46:46.134" v="136" actId="20577"/>
          <ac:spMkLst>
            <pc:docMk/>
            <pc:sldMk cId="2548485569" sldId="264"/>
            <ac:spMk id="3" creationId="{7F8E6844-4C36-E51F-011B-7FA08B5AE600}"/>
          </ac:spMkLst>
        </pc:spChg>
      </pc:sldChg>
    </pc:docChg>
  </pc:docChgLst>
  <pc:docChgLst>
    <pc:chgData name="Ayesha Khan (2129615)" userId="S::2129615@student.uwtsd.ac.uk::ec44fed6-cdb6-40c2-b964-31941bb35181" providerId="AD" clId="Web-{D19F8D92-0EEE-6D39-7106-1F9317B8D3A4}"/>
    <pc:docChg chg="modSld">
      <pc:chgData name="Ayesha Khan (2129615)" userId="S::2129615@student.uwtsd.ac.uk::ec44fed6-cdb6-40c2-b964-31941bb35181" providerId="AD" clId="Web-{D19F8D92-0EEE-6D39-7106-1F9317B8D3A4}" dt="2023-11-10T21:22:21.314" v="254"/>
      <pc:docMkLst>
        <pc:docMk/>
      </pc:docMkLst>
      <pc:sldChg chg="modSp">
        <pc:chgData name="Ayesha Khan (2129615)" userId="S::2129615@student.uwtsd.ac.uk::ec44fed6-cdb6-40c2-b964-31941bb35181" providerId="AD" clId="Web-{D19F8D92-0EEE-6D39-7106-1F9317B8D3A4}" dt="2023-11-10T21:22:21.314" v="254"/>
        <pc:sldMkLst>
          <pc:docMk/>
          <pc:sldMk cId="3744727978" sldId="260"/>
        </pc:sldMkLst>
        <pc:spChg chg="mod">
          <ac:chgData name="Ayesha Khan (2129615)" userId="S::2129615@student.uwtsd.ac.uk::ec44fed6-cdb6-40c2-b964-31941bb35181" providerId="AD" clId="Web-{D19F8D92-0EEE-6D39-7106-1F9317B8D3A4}" dt="2023-11-10T19:21:03.930" v="5" actId="1076"/>
          <ac:spMkLst>
            <pc:docMk/>
            <pc:sldMk cId="3744727978" sldId="260"/>
            <ac:spMk id="5" creationId="{1FD841C8-C07A-E4FD-1387-148D6942B8D2}"/>
          </ac:spMkLst>
        </pc:spChg>
        <pc:graphicFrameChg chg="mod modGraphic">
          <ac:chgData name="Ayesha Khan (2129615)" userId="S::2129615@student.uwtsd.ac.uk::ec44fed6-cdb6-40c2-b964-31941bb35181" providerId="AD" clId="Web-{D19F8D92-0EEE-6D39-7106-1F9317B8D3A4}" dt="2023-11-10T21:22:21.314" v="254"/>
          <ac:graphicFrameMkLst>
            <pc:docMk/>
            <pc:sldMk cId="3744727978" sldId="260"/>
            <ac:graphicFrameMk id="3" creationId="{6AA43190-C7B4-FD0F-1DCD-3540A26916EF}"/>
          </ac:graphicFrameMkLst>
        </pc:graphicFrameChg>
      </pc:sldChg>
      <pc:sldChg chg="addSp delSp modSp">
        <pc:chgData name="Ayesha Khan (2129615)" userId="S::2129615@student.uwtsd.ac.uk::ec44fed6-cdb6-40c2-b964-31941bb35181" providerId="AD" clId="Web-{D19F8D92-0EEE-6D39-7106-1F9317B8D3A4}" dt="2023-11-10T20:22:53.194" v="252" actId="20577"/>
        <pc:sldMkLst>
          <pc:docMk/>
          <pc:sldMk cId="1970043655" sldId="267"/>
        </pc:sldMkLst>
        <pc:spChg chg="mod">
          <ac:chgData name="Ayesha Khan (2129615)" userId="S::2129615@student.uwtsd.ac.uk::ec44fed6-cdb6-40c2-b964-31941bb35181" providerId="AD" clId="Web-{D19F8D92-0EEE-6D39-7106-1F9317B8D3A4}" dt="2023-11-10T20:22:53.194" v="252" actId="20577"/>
          <ac:spMkLst>
            <pc:docMk/>
            <pc:sldMk cId="1970043655" sldId="267"/>
            <ac:spMk id="3" creationId="{2215B465-FF8D-99A9-CAA4-32A1E8D34106}"/>
          </ac:spMkLst>
        </pc:spChg>
        <pc:spChg chg="add del mod">
          <ac:chgData name="Ayesha Khan (2129615)" userId="S::2129615@student.uwtsd.ac.uk::ec44fed6-cdb6-40c2-b964-31941bb35181" providerId="AD" clId="Web-{D19F8D92-0EEE-6D39-7106-1F9317B8D3A4}" dt="2023-11-10T20:22:48.210" v="249"/>
          <ac:spMkLst>
            <pc:docMk/>
            <pc:sldMk cId="1970043655" sldId="267"/>
            <ac:spMk id="4" creationId="{17BA6955-B051-2643-B12D-A5508C836E99}"/>
          </ac:spMkLst>
        </pc:spChg>
      </pc:sldChg>
    </pc:docChg>
  </pc:docChgLst>
  <pc:docChgLst>
    <pc:chgData name="Nazma Begum (2129437)" userId="S::2129437@student.uwtsd.ac.uk::87c9e8dd-d96a-4e51-8372-835dacdf97d5" providerId="AD" clId="Web-{6CFA7604-3320-E40E-9E6E-EAD99E39968C}"/>
    <pc:docChg chg="modSld">
      <pc:chgData name="Nazma Begum (2129437)" userId="S::2129437@student.uwtsd.ac.uk::87c9e8dd-d96a-4e51-8372-835dacdf97d5" providerId="AD" clId="Web-{6CFA7604-3320-E40E-9E6E-EAD99E39968C}" dt="2023-10-30T12:15:24.590" v="1"/>
      <pc:docMkLst>
        <pc:docMk/>
      </pc:docMkLst>
      <pc:sldChg chg="addSp modSp">
        <pc:chgData name="Nazma Begum (2129437)" userId="S::2129437@student.uwtsd.ac.uk::87c9e8dd-d96a-4e51-8372-835dacdf97d5" providerId="AD" clId="Web-{6CFA7604-3320-E40E-9E6E-EAD99E39968C}" dt="2023-10-30T12:15:24.590" v="1"/>
        <pc:sldMkLst>
          <pc:docMk/>
          <pc:sldMk cId="2191042289" sldId="259"/>
        </pc:sldMkLst>
        <pc:spChg chg="add">
          <ac:chgData name="Nazma Begum (2129437)" userId="S::2129437@student.uwtsd.ac.uk::87c9e8dd-d96a-4e51-8372-835dacdf97d5" providerId="AD" clId="Web-{6CFA7604-3320-E40E-9E6E-EAD99E39968C}" dt="2023-10-30T12:15:24.590" v="1"/>
          <ac:spMkLst>
            <pc:docMk/>
            <pc:sldMk cId="2191042289" sldId="259"/>
            <ac:spMk id="2" creationId="{0FECEA53-1B88-3C7A-519D-7EDBCE6BFAE9}"/>
          </ac:spMkLst>
        </pc:spChg>
        <pc:spChg chg="mod">
          <ac:chgData name="Nazma Begum (2129437)" userId="S::2129437@student.uwtsd.ac.uk::87c9e8dd-d96a-4e51-8372-835dacdf97d5" providerId="AD" clId="Web-{6CFA7604-3320-E40E-9E6E-EAD99E39968C}" dt="2023-10-30T12:15:15.339" v="0" actId="1076"/>
          <ac:spMkLst>
            <pc:docMk/>
            <pc:sldMk cId="2191042289" sldId="259"/>
            <ac:spMk id="5" creationId="{0B957044-AF15-94CB-E021-30287C3F02AA}"/>
          </ac:spMkLst>
        </pc:spChg>
      </pc:sldChg>
    </pc:docChg>
  </pc:docChgLst>
  <pc:docChgLst>
    <pc:chgData name="Tasmia Begum (2129438)" userId="S::2129438@student.uwtsd.ac.uk::dcbbb3d5-7464-4aec-8b4f-90c221501e16" providerId="AD" clId="Web-{7A0F8238-730D-5DC7-E91D-6C2CC8F50DA0}"/>
    <pc:docChg chg="modSld">
      <pc:chgData name="Tasmia Begum (2129438)" userId="S::2129438@student.uwtsd.ac.uk::dcbbb3d5-7464-4aec-8b4f-90c221501e16" providerId="AD" clId="Web-{7A0F8238-730D-5DC7-E91D-6C2CC8F50DA0}" dt="2023-11-07T23:08:23.270" v="1"/>
      <pc:docMkLst>
        <pc:docMk/>
      </pc:docMkLst>
      <pc:sldChg chg="modSp">
        <pc:chgData name="Tasmia Begum (2129438)" userId="S::2129438@student.uwtsd.ac.uk::dcbbb3d5-7464-4aec-8b4f-90c221501e16" providerId="AD" clId="Web-{7A0F8238-730D-5DC7-E91D-6C2CC8F50DA0}" dt="2023-11-07T23:08:23.270" v="1"/>
        <pc:sldMkLst>
          <pc:docMk/>
          <pc:sldMk cId="2763989685" sldId="273"/>
        </pc:sldMkLst>
        <pc:picChg chg="mod modCrop">
          <ac:chgData name="Tasmia Begum (2129438)" userId="S::2129438@student.uwtsd.ac.uk::dcbbb3d5-7464-4aec-8b4f-90c221501e16" providerId="AD" clId="Web-{7A0F8238-730D-5DC7-E91D-6C2CC8F50DA0}" dt="2023-11-07T23:08:23.270" v="1"/>
          <ac:picMkLst>
            <pc:docMk/>
            <pc:sldMk cId="2763989685" sldId="273"/>
            <ac:picMk id="4" creationId="{492202E9-38FE-3281-23D0-291688589CA1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57A78FA-4962-4518-9623-2A9C9CB05820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7BE2A78-0A66-44A0-B0C8-5A102AF90607}">
      <dgm:prSet/>
      <dgm:spPr/>
      <dgm:t>
        <a:bodyPr/>
        <a:lstStyle/>
        <a:p>
          <a:r>
            <a:rPr lang="en-GB"/>
            <a:t>Equal opportunities for all employees</a:t>
          </a:r>
          <a:endParaRPr lang="en-US"/>
        </a:p>
      </dgm:t>
    </dgm:pt>
    <dgm:pt modelId="{93BD0DB3-9D41-4934-A486-9D5D4ACDD01C}" type="parTrans" cxnId="{B5887339-7AD1-4B3D-A8EA-3E96DE25C4D6}">
      <dgm:prSet/>
      <dgm:spPr/>
      <dgm:t>
        <a:bodyPr/>
        <a:lstStyle/>
        <a:p>
          <a:endParaRPr lang="en-US"/>
        </a:p>
      </dgm:t>
    </dgm:pt>
    <dgm:pt modelId="{6F2835ED-9E82-4526-9F9E-8447A1AA93E6}" type="sibTrans" cxnId="{B5887339-7AD1-4B3D-A8EA-3E96DE25C4D6}">
      <dgm:prSet/>
      <dgm:spPr/>
      <dgm:t>
        <a:bodyPr/>
        <a:lstStyle/>
        <a:p>
          <a:endParaRPr lang="en-US"/>
        </a:p>
      </dgm:t>
    </dgm:pt>
    <dgm:pt modelId="{774B5266-5ECF-42E4-AFD7-42A20B38FE3B}">
      <dgm:prSet/>
      <dgm:spPr/>
      <dgm:t>
        <a:bodyPr/>
        <a:lstStyle/>
        <a:p>
          <a:r>
            <a:rPr lang="en-GB"/>
            <a:t>Protecting children's rights</a:t>
          </a:r>
          <a:endParaRPr lang="en-US"/>
        </a:p>
      </dgm:t>
    </dgm:pt>
    <dgm:pt modelId="{F71DC5AF-896E-4AE3-A978-9357DF467916}" type="parTrans" cxnId="{CAB2A45A-D91C-465A-8533-D9334A839B38}">
      <dgm:prSet/>
      <dgm:spPr/>
      <dgm:t>
        <a:bodyPr/>
        <a:lstStyle/>
        <a:p>
          <a:endParaRPr lang="en-US"/>
        </a:p>
      </dgm:t>
    </dgm:pt>
    <dgm:pt modelId="{D5051B68-2547-4C77-BCF3-ACD10C09F1AA}" type="sibTrans" cxnId="{CAB2A45A-D91C-465A-8533-D9334A839B38}">
      <dgm:prSet/>
      <dgm:spPr/>
      <dgm:t>
        <a:bodyPr/>
        <a:lstStyle/>
        <a:p>
          <a:endParaRPr lang="en-US"/>
        </a:p>
      </dgm:t>
    </dgm:pt>
    <dgm:pt modelId="{575E2739-A0B2-494E-A9FD-5C568BF60DE3}">
      <dgm:prSet/>
      <dgm:spPr/>
      <dgm:t>
        <a:bodyPr/>
        <a:lstStyle/>
        <a:p>
          <a:r>
            <a:rPr lang="en-GB"/>
            <a:t>Protecting human rights</a:t>
          </a:r>
          <a:endParaRPr lang="en-US"/>
        </a:p>
      </dgm:t>
    </dgm:pt>
    <dgm:pt modelId="{58653B26-2981-4C1D-9BC8-2677034E4483}" type="parTrans" cxnId="{184D2BC5-7A95-4845-AD2C-15D9A147AFA3}">
      <dgm:prSet/>
      <dgm:spPr/>
      <dgm:t>
        <a:bodyPr/>
        <a:lstStyle/>
        <a:p>
          <a:endParaRPr lang="en-US"/>
        </a:p>
      </dgm:t>
    </dgm:pt>
    <dgm:pt modelId="{5395E4A7-A300-4DD6-9D55-E8CE98D32F99}" type="sibTrans" cxnId="{184D2BC5-7A95-4845-AD2C-15D9A147AFA3}">
      <dgm:prSet/>
      <dgm:spPr/>
      <dgm:t>
        <a:bodyPr/>
        <a:lstStyle/>
        <a:p>
          <a:endParaRPr lang="en-US"/>
        </a:p>
      </dgm:t>
    </dgm:pt>
    <dgm:pt modelId="{29E446DF-7BBA-447F-8CDA-AF786A0748F8}">
      <dgm:prSet/>
      <dgm:spPr/>
      <dgm:t>
        <a:bodyPr/>
        <a:lstStyle/>
        <a:p>
          <a:pPr rtl="0"/>
          <a:r>
            <a:rPr lang="en-GB">
              <a:latin typeface="Century Gothic" panose="020B0502020202020204"/>
            </a:rPr>
            <a:t>Healthy and safe work</a:t>
          </a:r>
          <a:r>
            <a:rPr lang="en-GB"/>
            <a:t> environment</a:t>
          </a:r>
          <a:endParaRPr lang="en-US"/>
        </a:p>
      </dgm:t>
    </dgm:pt>
    <dgm:pt modelId="{C26EBE4F-0B80-4CBA-9783-62A28AAF5C4E}" type="parTrans" cxnId="{3627E280-AF36-4BD1-8CE2-F4AB8ACDA537}">
      <dgm:prSet/>
      <dgm:spPr/>
      <dgm:t>
        <a:bodyPr/>
        <a:lstStyle/>
        <a:p>
          <a:endParaRPr lang="en-US"/>
        </a:p>
      </dgm:t>
    </dgm:pt>
    <dgm:pt modelId="{8B59C12E-3CE9-4662-8EED-67B263474831}" type="sibTrans" cxnId="{3627E280-AF36-4BD1-8CE2-F4AB8ACDA537}">
      <dgm:prSet/>
      <dgm:spPr/>
      <dgm:t>
        <a:bodyPr/>
        <a:lstStyle/>
        <a:p>
          <a:endParaRPr lang="en-US"/>
        </a:p>
      </dgm:t>
    </dgm:pt>
    <dgm:pt modelId="{896BEE7F-89C1-4294-88F2-415D9F4478D9}">
      <dgm:prSet/>
      <dgm:spPr/>
      <dgm:t>
        <a:bodyPr/>
        <a:lstStyle/>
        <a:p>
          <a:r>
            <a:rPr lang="en-GB"/>
            <a:t>Decarbonising Transport (Carbon footprint)</a:t>
          </a:r>
          <a:endParaRPr lang="en-US"/>
        </a:p>
      </dgm:t>
    </dgm:pt>
    <dgm:pt modelId="{F4DCE370-0B61-4C0F-AC1E-B994FB387613}" type="parTrans" cxnId="{696A18C8-62D5-40D7-88A9-52838A0FACB2}">
      <dgm:prSet/>
      <dgm:spPr/>
      <dgm:t>
        <a:bodyPr/>
        <a:lstStyle/>
        <a:p>
          <a:endParaRPr lang="en-US"/>
        </a:p>
      </dgm:t>
    </dgm:pt>
    <dgm:pt modelId="{2DEAD743-8723-48E4-882C-5410744B656A}" type="sibTrans" cxnId="{696A18C8-62D5-40D7-88A9-52838A0FACB2}">
      <dgm:prSet/>
      <dgm:spPr/>
      <dgm:t>
        <a:bodyPr/>
        <a:lstStyle/>
        <a:p>
          <a:endParaRPr lang="en-US"/>
        </a:p>
      </dgm:t>
    </dgm:pt>
    <dgm:pt modelId="{C9ED6FDE-D759-4203-AB04-8789D58334BB}">
      <dgm:prSet/>
      <dgm:spPr/>
      <dgm:t>
        <a:bodyPr/>
        <a:lstStyle/>
        <a:p>
          <a:r>
            <a:rPr lang="en-GB"/>
            <a:t>Clean Air</a:t>
          </a:r>
          <a:endParaRPr lang="en-US"/>
        </a:p>
      </dgm:t>
    </dgm:pt>
    <dgm:pt modelId="{181816DE-DCA6-4963-8142-C1BCF7BC9B5C}" type="parTrans" cxnId="{811FECDC-1243-482F-8AF4-08B9E78FCFB9}">
      <dgm:prSet/>
      <dgm:spPr/>
      <dgm:t>
        <a:bodyPr/>
        <a:lstStyle/>
        <a:p>
          <a:endParaRPr lang="en-US"/>
        </a:p>
      </dgm:t>
    </dgm:pt>
    <dgm:pt modelId="{438FCBE9-8892-494A-B271-3F11A6D23B0B}" type="sibTrans" cxnId="{811FECDC-1243-482F-8AF4-08B9E78FCFB9}">
      <dgm:prSet/>
      <dgm:spPr/>
      <dgm:t>
        <a:bodyPr/>
        <a:lstStyle/>
        <a:p>
          <a:endParaRPr lang="en-US"/>
        </a:p>
      </dgm:t>
    </dgm:pt>
    <dgm:pt modelId="{80E4258D-CA0F-4682-BC3A-2BD9EB284C80}">
      <dgm:prSet/>
      <dgm:spPr/>
      <dgm:t>
        <a:bodyPr/>
        <a:lstStyle/>
        <a:p>
          <a:r>
            <a:rPr lang="en-GB"/>
            <a:t>Protect the Planet (Help reverse nature loss)</a:t>
          </a:r>
          <a:endParaRPr lang="en-US"/>
        </a:p>
      </dgm:t>
    </dgm:pt>
    <dgm:pt modelId="{A9D537F3-AC4A-4792-AF2F-A1285E2C2435}" type="parTrans" cxnId="{C4AD693B-1249-45A1-9A13-A904A00716E4}">
      <dgm:prSet/>
      <dgm:spPr/>
      <dgm:t>
        <a:bodyPr/>
        <a:lstStyle/>
        <a:p>
          <a:endParaRPr lang="en-US"/>
        </a:p>
      </dgm:t>
    </dgm:pt>
    <dgm:pt modelId="{4E96479E-F571-4A7B-88FE-E5446616495D}" type="sibTrans" cxnId="{C4AD693B-1249-45A1-9A13-A904A00716E4}">
      <dgm:prSet/>
      <dgm:spPr/>
      <dgm:t>
        <a:bodyPr/>
        <a:lstStyle/>
        <a:p>
          <a:endParaRPr lang="en-US"/>
        </a:p>
      </dgm:t>
    </dgm:pt>
    <dgm:pt modelId="{A8D22C07-1078-4BA6-ABF7-C1CBBEAE452B}">
      <dgm:prSet/>
      <dgm:spPr/>
      <dgm:t>
        <a:bodyPr/>
        <a:lstStyle/>
        <a:p>
          <a:r>
            <a:rPr lang="en-GB"/>
            <a:t>(IKEA, 2023).</a:t>
          </a:r>
          <a:endParaRPr lang="en-US"/>
        </a:p>
      </dgm:t>
    </dgm:pt>
    <dgm:pt modelId="{8A9AE364-A3D0-4936-A497-97FE34A277D5}" type="parTrans" cxnId="{9095A784-EB81-490C-B67E-BBE8F8187BF8}">
      <dgm:prSet/>
      <dgm:spPr/>
      <dgm:t>
        <a:bodyPr/>
        <a:lstStyle/>
        <a:p>
          <a:endParaRPr lang="en-US"/>
        </a:p>
      </dgm:t>
    </dgm:pt>
    <dgm:pt modelId="{66CDDA3F-26D7-4FA4-B54D-2CD553813347}" type="sibTrans" cxnId="{9095A784-EB81-490C-B67E-BBE8F8187BF8}">
      <dgm:prSet/>
      <dgm:spPr/>
      <dgm:t>
        <a:bodyPr/>
        <a:lstStyle/>
        <a:p>
          <a:endParaRPr lang="en-US"/>
        </a:p>
      </dgm:t>
    </dgm:pt>
    <dgm:pt modelId="{B743334D-FC39-4430-83CF-1905A6284151}" type="pres">
      <dgm:prSet presAssocID="{F57A78FA-4962-4518-9623-2A9C9CB05820}" presName="diagram" presStyleCnt="0">
        <dgm:presLayoutVars>
          <dgm:dir/>
          <dgm:resizeHandles val="exact"/>
        </dgm:presLayoutVars>
      </dgm:prSet>
      <dgm:spPr/>
    </dgm:pt>
    <dgm:pt modelId="{355B848A-5B40-49E6-A815-278260DE3645}" type="pres">
      <dgm:prSet presAssocID="{F7BE2A78-0A66-44A0-B0C8-5A102AF90607}" presName="node" presStyleLbl="node1" presStyleIdx="0" presStyleCnt="8">
        <dgm:presLayoutVars>
          <dgm:bulletEnabled val="1"/>
        </dgm:presLayoutVars>
      </dgm:prSet>
      <dgm:spPr/>
    </dgm:pt>
    <dgm:pt modelId="{F750CAE0-297B-4F28-BC77-A4D2B0811E20}" type="pres">
      <dgm:prSet presAssocID="{6F2835ED-9E82-4526-9F9E-8447A1AA93E6}" presName="sibTrans" presStyleCnt="0"/>
      <dgm:spPr/>
    </dgm:pt>
    <dgm:pt modelId="{6E8067BC-B4B2-4E1D-B5F7-DE1D5521034F}" type="pres">
      <dgm:prSet presAssocID="{774B5266-5ECF-42E4-AFD7-42A20B38FE3B}" presName="node" presStyleLbl="node1" presStyleIdx="1" presStyleCnt="8">
        <dgm:presLayoutVars>
          <dgm:bulletEnabled val="1"/>
        </dgm:presLayoutVars>
      </dgm:prSet>
      <dgm:spPr/>
    </dgm:pt>
    <dgm:pt modelId="{26D0A94D-7E7C-4999-A1CF-E5701191283A}" type="pres">
      <dgm:prSet presAssocID="{D5051B68-2547-4C77-BCF3-ACD10C09F1AA}" presName="sibTrans" presStyleCnt="0"/>
      <dgm:spPr/>
    </dgm:pt>
    <dgm:pt modelId="{55DB8F4F-7AE6-47CD-A081-1CC3A8D0D38B}" type="pres">
      <dgm:prSet presAssocID="{575E2739-A0B2-494E-A9FD-5C568BF60DE3}" presName="node" presStyleLbl="node1" presStyleIdx="2" presStyleCnt="8">
        <dgm:presLayoutVars>
          <dgm:bulletEnabled val="1"/>
        </dgm:presLayoutVars>
      </dgm:prSet>
      <dgm:spPr/>
    </dgm:pt>
    <dgm:pt modelId="{26FC8DCB-B094-4215-9435-613AC46A4977}" type="pres">
      <dgm:prSet presAssocID="{5395E4A7-A300-4DD6-9D55-E8CE98D32F99}" presName="sibTrans" presStyleCnt="0"/>
      <dgm:spPr/>
    </dgm:pt>
    <dgm:pt modelId="{909A196F-AD5D-44D9-9DA3-421BADB9F7F7}" type="pres">
      <dgm:prSet presAssocID="{29E446DF-7BBA-447F-8CDA-AF786A0748F8}" presName="node" presStyleLbl="node1" presStyleIdx="3" presStyleCnt="8">
        <dgm:presLayoutVars>
          <dgm:bulletEnabled val="1"/>
        </dgm:presLayoutVars>
      </dgm:prSet>
      <dgm:spPr/>
    </dgm:pt>
    <dgm:pt modelId="{00CEEB47-8A50-473A-9EBF-CAD6914F1F0C}" type="pres">
      <dgm:prSet presAssocID="{8B59C12E-3CE9-4662-8EED-67B263474831}" presName="sibTrans" presStyleCnt="0"/>
      <dgm:spPr/>
    </dgm:pt>
    <dgm:pt modelId="{BCE844A5-BCD9-48D0-814F-00FFA4C652C7}" type="pres">
      <dgm:prSet presAssocID="{896BEE7F-89C1-4294-88F2-415D9F4478D9}" presName="node" presStyleLbl="node1" presStyleIdx="4" presStyleCnt="8">
        <dgm:presLayoutVars>
          <dgm:bulletEnabled val="1"/>
        </dgm:presLayoutVars>
      </dgm:prSet>
      <dgm:spPr/>
    </dgm:pt>
    <dgm:pt modelId="{8E2093E4-CA15-4F43-B22C-42EA22441F39}" type="pres">
      <dgm:prSet presAssocID="{2DEAD743-8723-48E4-882C-5410744B656A}" presName="sibTrans" presStyleCnt="0"/>
      <dgm:spPr/>
    </dgm:pt>
    <dgm:pt modelId="{C1ADBC64-383B-46F2-94C0-9EFB80AA0B1E}" type="pres">
      <dgm:prSet presAssocID="{C9ED6FDE-D759-4203-AB04-8789D58334BB}" presName="node" presStyleLbl="node1" presStyleIdx="5" presStyleCnt="8">
        <dgm:presLayoutVars>
          <dgm:bulletEnabled val="1"/>
        </dgm:presLayoutVars>
      </dgm:prSet>
      <dgm:spPr/>
    </dgm:pt>
    <dgm:pt modelId="{856E48CD-08CE-4571-BE86-53F104E7A81F}" type="pres">
      <dgm:prSet presAssocID="{438FCBE9-8892-494A-B271-3F11A6D23B0B}" presName="sibTrans" presStyleCnt="0"/>
      <dgm:spPr/>
    </dgm:pt>
    <dgm:pt modelId="{96B8A478-3A41-40AA-9F0A-56C6A54324AE}" type="pres">
      <dgm:prSet presAssocID="{80E4258D-CA0F-4682-BC3A-2BD9EB284C80}" presName="node" presStyleLbl="node1" presStyleIdx="6" presStyleCnt="8">
        <dgm:presLayoutVars>
          <dgm:bulletEnabled val="1"/>
        </dgm:presLayoutVars>
      </dgm:prSet>
      <dgm:spPr/>
    </dgm:pt>
    <dgm:pt modelId="{FB8B1E8F-94FA-4E73-BD5E-AECFC3507926}" type="pres">
      <dgm:prSet presAssocID="{4E96479E-F571-4A7B-88FE-E5446616495D}" presName="sibTrans" presStyleCnt="0"/>
      <dgm:spPr/>
    </dgm:pt>
    <dgm:pt modelId="{8BCBD759-F051-435E-ABD8-5CAFEDBADBA7}" type="pres">
      <dgm:prSet presAssocID="{A8D22C07-1078-4BA6-ABF7-C1CBBEAE452B}" presName="node" presStyleLbl="node1" presStyleIdx="7" presStyleCnt="8">
        <dgm:presLayoutVars>
          <dgm:bulletEnabled val="1"/>
        </dgm:presLayoutVars>
      </dgm:prSet>
      <dgm:spPr/>
    </dgm:pt>
  </dgm:ptLst>
  <dgm:cxnLst>
    <dgm:cxn modelId="{88EC3E0A-A6E3-4D6D-83FB-0546D3CC1BB8}" type="presOf" srcId="{774B5266-5ECF-42E4-AFD7-42A20B38FE3B}" destId="{6E8067BC-B4B2-4E1D-B5F7-DE1D5521034F}" srcOrd="0" destOrd="0" presId="urn:microsoft.com/office/officeart/2005/8/layout/default"/>
    <dgm:cxn modelId="{D88A932F-75B6-4A16-AC23-C8036ACB3812}" type="presOf" srcId="{29E446DF-7BBA-447F-8CDA-AF786A0748F8}" destId="{909A196F-AD5D-44D9-9DA3-421BADB9F7F7}" srcOrd="0" destOrd="0" presId="urn:microsoft.com/office/officeart/2005/8/layout/default"/>
    <dgm:cxn modelId="{B5887339-7AD1-4B3D-A8EA-3E96DE25C4D6}" srcId="{F57A78FA-4962-4518-9623-2A9C9CB05820}" destId="{F7BE2A78-0A66-44A0-B0C8-5A102AF90607}" srcOrd="0" destOrd="0" parTransId="{93BD0DB3-9D41-4934-A486-9D5D4ACDD01C}" sibTransId="{6F2835ED-9E82-4526-9F9E-8447A1AA93E6}"/>
    <dgm:cxn modelId="{C4AD693B-1249-45A1-9A13-A904A00716E4}" srcId="{F57A78FA-4962-4518-9623-2A9C9CB05820}" destId="{80E4258D-CA0F-4682-BC3A-2BD9EB284C80}" srcOrd="6" destOrd="0" parTransId="{A9D537F3-AC4A-4792-AF2F-A1285E2C2435}" sibTransId="{4E96479E-F571-4A7B-88FE-E5446616495D}"/>
    <dgm:cxn modelId="{2050D93F-49B2-401C-854F-C1E55E9C26C4}" type="presOf" srcId="{F7BE2A78-0A66-44A0-B0C8-5A102AF90607}" destId="{355B848A-5B40-49E6-A815-278260DE3645}" srcOrd="0" destOrd="0" presId="urn:microsoft.com/office/officeart/2005/8/layout/default"/>
    <dgm:cxn modelId="{2B4CED47-7887-4C0F-9245-D98809CEBC34}" type="presOf" srcId="{C9ED6FDE-D759-4203-AB04-8789D58334BB}" destId="{C1ADBC64-383B-46F2-94C0-9EFB80AA0B1E}" srcOrd="0" destOrd="0" presId="urn:microsoft.com/office/officeart/2005/8/layout/default"/>
    <dgm:cxn modelId="{8A5F8168-996A-40BC-8020-00235011CD73}" type="presOf" srcId="{F57A78FA-4962-4518-9623-2A9C9CB05820}" destId="{B743334D-FC39-4430-83CF-1905A6284151}" srcOrd="0" destOrd="0" presId="urn:microsoft.com/office/officeart/2005/8/layout/default"/>
    <dgm:cxn modelId="{CAB2A45A-D91C-465A-8533-D9334A839B38}" srcId="{F57A78FA-4962-4518-9623-2A9C9CB05820}" destId="{774B5266-5ECF-42E4-AFD7-42A20B38FE3B}" srcOrd="1" destOrd="0" parTransId="{F71DC5AF-896E-4AE3-A978-9357DF467916}" sibTransId="{D5051B68-2547-4C77-BCF3-ACD10C09F1AA}"/>
    <dgm:cxn modelId="{3627E280-AF36-4BD1-8CE2-F4AB8ACDA537}" srcId="{F57A78FA-4962-4518-9623-2A9C9CB05820}" destId="{29E446DF-7BBA-447F-8CDA-AF786A0748F8}" srcOrd="3" destOrd="0" parTransId="{C26EBE4F-0B80-4CBA-9783-62A28AAF5C4E}" sibTransId="{8B59C12E-3CE9-4662-8EED-67B263474831}"/>
    <dgm:cxn modelId="{9095A784-EB81-490C-B67E-BBE8F8187BF8}" srcId="{F57A78FA-4962-4518-9623-2A9C9CB05820}" destId="{A8D22C07-1078-4BA6-ABF7-C1CBBEAE452B}" srcOrd="7" destOrd="0" parTransId="{8A9AE364-A3D0-4936-A497-97FE34A277D5}" sibTransId="{66CDDA3F-26D7-4FA4-B54D-2CD553813347}"/>
    <dgm:cxn modelId="{F69DC29D-86C3-496A-933A-53F55047F5EA}" type="presOf" srcId="{575E2739-A0B2-494E-A9FD-5C568BF60DE3}" destId="{55DB8F4F-7AE6-47CD-A081-1CC3A8D0D38B}" srcOrd="0" destOrd="0" presId="urn:microsoft.com/office/officeart/2005/8/layout/default"/>
    <dgm:cxn modelId="{F1379DA3-FF89-4E37-8905-2CB67B69726D}" type="presOf" srcId="{80E4258D-CA0F-4682-BC3A-2BD9EB284C80}" destId="{96B8A478-3A41-40AA-9F0A-56C6A54324AE}" srcOrd="0" destOrd="0" presId="urn:microsoft.com/office/officeart/2005/8/layout/default"/>
    <dgm:cxn modelId="{0DBD9DBA-4FAD-4046-B9FE-99C9809A64CE}" type="presOf" srcId="{896BEE7F-89C1-4294-88F2-415D9F4478D9}" destId="{BCE844A5-BCD9-48D0-814F-00FFA4C652C7}" srcOrd="0" destOrd="0" presId="urn:microsoft.com/office/officeart/2005/8/layout/default"/>
    <dgm:cxn modelId="{184D2BC5-7A95-4845-AD2C-15D9A147AFA3}" srcId="{F57A78FA-4962-4518-9623-2A9C9CB05820}" destId="{575E2739-A0B2-494E-A9FD-5C568BF60DE3}" srcOrd="2" destOrd="0" parTransId="{58653B26-2981-4C1D-9BC8-2677034E4483}" sibTransId="{5395E4A7-A300-4DD6-9D55-E8CE98D32F99}"/>
    <dgm:cxn modelId="{696A18C8-62D5-40D7-88A9-52838A0FACB2}" srcId="{F57A78FA-4962-4518-9623-2A9C9CB05820}" destId="{896BEE7F-89C1-4294-88F2-415D9F4478D9}" srcOrd="4" destOrd="0" parTransId="{F4DCE370-0B61-4C0F-AC1E-B994FB387613}" sibTransId="{2DEAD743-8723-48E4-882C-5410744B656A}"/>
    <dgm:cxn modelId="{811FECDC-1243-482F-8AF4-08B9E78FCFB9}" srcId="{F57A78FA-4962-4518-9623-2A9C9CB05820}" destId="{C9ED6FDE-D759-4203-AB04-8789D58334BB}" srcOrd="5" destOrd="0" parTransId="{181816DE-DCA6-4963-8142-C1BCF7BC9B5C}" sibTransId="{438FCBE9-8892-494A-B271-3F11A6D23B0B}"/>
    <dgm:cxn modelId="{ABCD50DF-964B-4DB3-8887-6669D1D23113}" type="presOf" srcId="{A8D22C07-1078-4BA6-ABF7-C1CBBEAE452B}" destId="{8BCBD759-F051-435E-ABD8-5CAFEDBADBA7}" srcOrd="0" destOrd="0" presId="urn:microsoft.com/office/officeart/2005/8/layout/default"/>
    <dgm:cxn modelId="{7D275E36-3AE0-4070-838C-8009C69F29DB}" type="presParOf" srcId="{B743334D-FC39-4430-83CF-1905A6284151}" destId="{355B848A-5B40-49E6-A815-278260DE3645}" srcOrd="0" destOrd="0" presId="urn:microsoft.com/office/officeart/2005/8/layout/default"/>
    <dgm:cxn modelId="{A2487EE3-6E6D-40D2-9B80-06082B8C640B}" type="presParOf" srcId="{B743334D-FC39-4430-83CF-1905A6284151}" destId="{F750CAE0-297B-4F28-BC77-A4D2B0811E20}" srcOrd="1" destOrd="0" presId="urn:microsoft.com/office/officeart/2005/8/layout/default"/>
    <dgm:cxn modelId="{41B3D5BC-B5F7-486C-80DB-C9950FDF7ACD}" type="presParOf" srcId="{B743334D-FC39-4430-83CF-1905A6284151}" destId="{6E8067BC-B4B2-4E1D-B5F7-DE1D5521034F}" srcOrd="2" destOrd="0" presId="urn:microsoft.com/office/officeart/2005/8/layout/default"/>
    <dgm:cxn modelId="{F6DC404F-EABC-4105-A0C7-FB77F1B14065}" type="presParOf" srcId="{B743334D-FC39-4430-83CF-1905A6284151}" destId="{26D0A94D-7E7C-4999-A1CF-E5701191283A}" srcOrd="3" destOrd="0" presId="urn:microsoft.com/office/officeart/2005/8/layout/default"/>
    <dgm:cxn modelId="{2C9D487E-AB86-4663-912C-2E28659F2EF9}" type="presParOf" srcId="{B743334D-FC39-4430-83CF-1905A6284151}" destId="{55DB8F4F-7AE6-47CD-A081-1CC3A8D0D38B}" srcOrd="4" destOrd="0" presId="urn:microsoft.com/office/officeart/2005/8/layout/default"/>
    <dgm:cxn modelId="{45DEEB95-8AFA-4490-BB12-6C4518E3F748}" type="presParOf" srcId="{B743334D-FC39-4430-83CF-1905A6284151}" destId="{26FC8DCB-B094-4215-9435-613AC46A4977}" srcOrd="5" destOrd="0" presId="urn:microsoft.com/office/officeart/2005/8/layout/default"/>
    <dgm:cxn modelId="{11AB0816-2584-4C67-B9CB-88EFBD73C38B}" type="presParOf" srcId="{B743334D-FC39-4430-83CF-1905A6284151}" destId="{909A196F-AD5D-44D9-9DA3-421BADB9F7F7}" srcOrd="6" destOrd="0" presId="urn:microsoft.com/office/officeart/2005/8/layout/default"/>
    <dgm:cxn modelId="{90EF356F-0380-4D91-9D56-219E9C6DA785}" type="presParOf" srcId="{B743334D-FC39-4430-83CF-1905A6284151}" destId="{00CEEB47-8A50-473A-9EBF-CAD6914F1F0C}" srcOrd="7" destOrd="0" presId="urn:microsoft.com/office/officeart/2005/8/layout/default"/>
    <dgm:cxn modelId="{01AFF040-1621-4BA0-A34F-4D7BEFBAEC06}" type="presParOf" srcId="{B743334D-FC39-4430-83CF-1905A6284151}" destId="{BCE844A5-BCD9-48D0-814F-00FFA4C652C7}" srcOrd="8" destOrd="0" presId="urn:microsoft.com/office/officeart/2005/8/layout/default"/>
    <dgm:cxn modelId="{5E9B6DF3-123F-4C0B-9AB7-833138C71B67}" type="presParOf" srcId="{B743334D-FC39-4430-83CF-1905A6284151}" destId="{8E2093E4-CA15-4F43-B22C-42EA22441F39}" srcOrd="9" destOrd="0" presId="urn:microsoft.com/office/officeart/2005/8/layout/default"/>
    <dgm:cxn modelId="{E33BB289-25E0-4514-954E-0690F6AB9B04}" type="presParOf" srcId="{B743334D-FC39-4430-83CF-1905A6284151}" destId="{C1ADBC64-383B-46F2-94C0-9EFB80AA0B1E}" srcOrd="10" destOrd="0" presId="urn:microsoft.com/office/officeart/2005/8/layout/default"/>
    <dgm:cxn modelId="{D3798495-F6B0-46A3-9E95-B3A78A4441F4}" type="presParOf" srcId="{B743334D-FC39-4430-83CF-1905A6284151}" destId="{856E48CD-08CE-4571-BE86-53F104E7A81F}" srcOrd="11" destOrd="0" presId="urn:microsoft.com/office/officeart/2005/8/layout/default"/>
    <dgm:cxn modelId="{5A237407-838D-4260-BDCC-A8363B0D0990}" type="presParOf" srcId="{B743334D-FC39-4430-83CF-1905A6284151}" destId="{96B8A478-3A41-40AA-9F0A-56C6A54324AE}" srcOrd="12" destOrd="0" presId="urn:microsoft.com/office/officeart/2005/8/layout/default"/>
    <dgm:cxn modelId="{9ADDA251-F164-45BF-8B8D-AB488F506C22}" type="presParOf" srcId="{B743334D-FC39-4430-83CF-1905A6284151}" destId="{FB8B1E8F-94FA-4E73-BD5E-AECFC3507926}" srcOrd="13" destOrd="0" presId="urn:microsoft.com/office/officeart/2005/8/layout/default"/>
    <dgm:cxn modelId="{2EA3FAA0-7B55-47D9-8631-3545A5A2F85D}" type="presParOf" srcId="{B743334D-FC39-4430-83CF-1905A6284151}" destId="{8BCBD759-F051-435E-ABD8-5CAFEDBADBA7}" srcOrd="1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5B848A-5B40-49E6-A815-278260DE3645}">
      <dsp:nvSpPr>
        <dsp:cNvPr id="0" name=""/>
        <dsp:cNvSpPr/>
      </dsp:nvSpPr>
      <dsp:spPr>
        <a:xfrm>
          <a:off x="3088" y="592740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Equal opportunities for all employees</a:t>
          </a:r>
          <a:endParaRPr lang="en-US" sz="2300" kern="1200"/>
        </a:p>
      </dsp:txBody>
      <dsp:txXfrm>
        <a:off x="3088" y="592740"/>
        <a:ext cx="2449958" cy="1469975"/>
      </dsp:txXfrm>
    </dsp:sp>
    <dsp:sp modelId="{6E8067BC-B4B2-4E1D-B5F7-DE1D5521034F}">
      <dsp:nvSpPr>
        <dsp:cNvPr id="0" name=""/>
        <dsp:cNvSpPr/>
      </dsp:nvSpPr>
      <dsp:spPr>
        <a:xfrm>
          <a:off x="2698043" y="592740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Protecting children's rights</a:t>
          </a:r>
          <a:endParaRPr lang="en-US" sz="2300" kern="1200"/>
        </a:p>
      </dsp:txBody>
      <dsp:txXfrm>
        <a:off x="2698043" y="592740"/>
        <a:ext cx="2449958" cy="1469975"/>
      </dsp:txXfrm>
    </dsp:sp>
    <dsp:sp modelId="{55DB8F4F-7AE6-47CD-A081-1CC3A8D0D38B}">
      <dsp:nvSpPr>
        <dsp:cNvPr id="0" name=""/>
        <dsp:cNvSpPr/>
      </dsp:nvSpPr>
      <dsp:spPr>
        <a:xfrm>
          <a:off x="5392997" y="592740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Protecting human rights</a:t>
          </a:r>
          <a:endParaRPr lang="en-US" sz="2300" kern="1200"/>
        </a:p>
      </dsp:txBody>
      <dsp:txXfrm>
        <a:off x="5392997" y="592740"/>
        <a:ext cx="2449958" cy="1469975"/>
      </dsp:txXfrm>
    </dsp:sp>
    <dsp:sp modelId="{909A196F-AD5D-44D9-9DA3-421BADB9F7F7}">
      <dsp:nvSpPr>
        <dsp:cNvPr id="0" name=""/>
        <dsp:cNvSpPr/>
      </dsp:nvSpPr>
      <dsp:spPr>
        <a:xfrm>
          <a:off x="8087952" y="592740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>
              <a:latin typeface="Century Gothic" panose="020B0502020202020204"/>
            </a:rPr>
            <a:t>Healthy and safe work</a:t>
          </a:r>
          <a:r>
            <a:rPr lang="en-GB" sz="2300" kern="1200"/>
            <a:t> environment</a:t>
          </a:r>
          <a:endParaRPr lang="en-US" sz="2300" kern="1200"/>
        </a:p>
      </dsp:txBody>
      <dsp:txXfrm>
        <a:off x="8087952" y="592740"/>
        <a:ext cx="2449958" cy="1469975"/>
      </dsp:txXfrm>
    </dsp:sp>
    <dsp:sp modelId="{BCE844A5-BCD9-48D0-814F-00FFA4C652C7}">
      <dsp:nvSpPr>
        <dsp:cNvPr id="0" name=""/>
        <dsp:cNvSpPr/>
      </dsp:nvSpPr>
      <dsp:spPr>
        <a:xfrm>
          <a:off x="3088" y="2307711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Decarbonising Transport (Carbon footprint)</a:t>
          </a:r>
          <a:endParaRPr lang="en-US" sz="2300" kern="1200"/>
        </a:p>
      </dsp:txBody>
      <dsp:txXfrm>
        <a:off x="3088" y="2307711"/>
        <a:ext cx="2449958" cy="1469975"/>
      </dsp:txXfrm>
    </dsp:sp>
    <dsp:sp modelId="{C1ADBC64-383B-46F2-94C0-9EFB80AA0B1E}">
      <dsp:nvSpPr>
        <dsp:cNvPr id="0" name=""/>
        <dsp:cNvSpPr/>
      </dsp:nvSpPr>
      <dsp:spPr>
        <a:xfrm>
          <a:off x="2698043" y="2307711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Clean Air</a:t>
          </a:r>
          <a:endParaRPr lang="en-US" sz="2300" kern="1200"/>
        </a:p>
      </dsp:txBody>
      <dsp:txXfrm>
        <a:off x="2698043" y="2307711"/>
        <a:ext cx="2449958" cy="1469975"/>
      </dsp:txXfrm>
    </dsp:sp>
    <dsp:sp modelId="{96B8A478-3A41-40AA-9F0A-56C6A54324AE}">
      <dsp:nvSpPr>
        <dsp:cNvPr id="0" name=""/>
        <dsp:cNvSpPr/>
      </dsp:nvSpPr>
      <dsp:spPr>
        <a:xfrm>
          <a:off x="5392997" y="2307711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Protect the Planet (Help reverse nature loss)</a:t>
          </a:r>
          <a:endParaRPr lang="en-US" sz="2300" kern="1200"/>
        </a:p>
      </dsp:txBody>
      <dsp:txXfrm>
        <a:off x="5392997" y="2307711"/>
        <a:ext cx="2449958" cy="1469975"/>
      </dsp:txXfrm>
    </dsp:sp>
    <dsp:sp modelId="{8BCBD759-F051-435E-ABD8-5CAFEDBADBA7}">
      <dsp:nvSpPr>
        <dsp:cNvPr id="0" name=""/>
        <dsp:cNvSpPr/>
      </dsp:nvSpPr>
      <dsp:spPr>
        <a:xfrm>
          <a:off x="8087952" y="2307711"/>
          <a:ext cx="2449958" cy="14699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(IKEA, 2023).</a:t>
          </a:r>
          <a:endParaRPr lang="en-US" sz="2300" kern="1200"/>
        </a:p>
      </dsp:txBody>
      <dsp:txXfrm>
        <a:off x="8087952" y="2307711"/>
        <a:ext cx="2449958" cy="14699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32794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9909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55115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80325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10353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0984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9642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6474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63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3339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60330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1399101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6160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50893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6292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912654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5121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11/13/2023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11519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09" r:id="rId1"/>
    <p:sldLayoutId id="2147484010" r:id="rId2"/>
    <p:sldLayoutId id="2147484011" r:id="rId3"/>
    <p:sldLayoutId id="2147484012" r:id="rId4"/>
    <p:sldLayoutId id="2147484013" r:id="rId5"/>
    <p:sldLayoutId id="2147484014" r:id="rId6"/>
    <p:sldLayoutId id="2147484015" r:id="rId7"/>
    <p:sldLayoutId id="2147484016" r:id="rId8"/>
    <p:sldLayoutId id="2147484017" r:id="rId9"/>
    <p:sldLayoutId id="2147484018" r:id="rId10"/>
    <p:sldLayoutId id="2147484019" r:id="rId11"/>
    <p:sldLayoutId id="2147484020" r:id="rId12"/>
    <p:sldLayoutId id="2147484021" r:id="rId13"/>
    <p:sldLayoutId id="2147484022" r:id="rId14"/>
    <p:sldLayoutId id="2147484023" r:id="rId15"/>
    <p:sldLayoutId id="2147484024" r:id="rId16"/>
    <p:sldLayoutId id="21474840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HK_IKEA_Kowloon_Bay_Store_201006.jpg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creativecommons.org/licenses/by-sa/3.0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cdn.pixabay.com/photo/2014/12/21/23/27/cabinet-575369_640.png" TargetMode="External"/><Relationship Id="rId7" Type="http://schemas.openxmlformats.org/officeDocument/2006/relationships/hyperlink" Target="https://www.inter.ikea.com/en/this-is-inter-ikea-group/our-business-in-brief" TargetMode="External"/><Relationship Id="rId2" Type="http://schemas.openxmlformats.org/officeDocument/2006/relationships/hyperlink" Target="https://boardmix.com/examples/pestle-analysis-example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investopedia.com/terms/s/stakeholder.asp" TargetMode="External"/><Relationship Id="rId5" Type="http://schemas.openxmlformats.org/officeDocument/2006/relationships/hyperlink" Target="https://www.ikea.com/gb/en/" TargetMode="External"/><Relationship Id="rId4" Type="http://schemas.openxmlformats.org/officeDocument/2006/relationships/hyperlink" Target="https://www.cipd.org/uk/knowledge/factsheets/pestle-analysis-factsheet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nido.org/our-focus/advancing-economic-competitiveness/competitive-trade-capacities-and-corporate-responsibility/corporate-social-responsibility-market-integration/what-csr#:~:text=Corporate%20Social%20Responsibility%20is%20a,and%20interactions%20with%20their%20stakeholders" TargetMode="External"/><Relationship Id="rId2" Type="http://schemas.openxmlformats.org/officeDocument/2006/relationships/hyperlink" Target="https://querysprout.com/ikea-swot-analysis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62CBFFE8-7ED7-1262-1890-B7F471520D4C}"/>
              </a:ext>
            </a:extLst>
          </p:cNvPr>
          <p:cNvSpPr txBox="1"/>
          <p:nvPr/>
        </p:nvSpPr>
        <p:spPr>
          <a:xfrm>
            <a:off x="1859445" y="1354206"/>
            <a:ext cx="8572500" cy="330090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Ayesha Khan 2129615</a:t>
            </a:r>
            <a:endParaRPr lang="en-US" sz="3000">
              <a:solidFill>
                <a:schemeClr val="bg2">
                  <a:lumMod val="75000"/>
                </a:schemeClr>
              </a:solidFill>
              <a:ea typeface="Calibri"/>
              <a:cs typeface="Calibri"/>
            </a:endParaRP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Nazma Begum 2129437</a:t>
            </a: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Tasmia Begum 2129438</a:t>
            </a: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Module: Introduction to Business</a:t>
            </a: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Module Code: LCBB4007</a:t>
            </a: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Lecturer: Zahida Khan</a:t>
            </a:r>
          </a:p>
          <a:p>
            <a:pPr algn="ctr"/>
            <a:r>
              <a:rPr lang="en-GB" sz="3000" b="1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Calibri"/>
              </a:rPr>
              <a:t>Assignment Title: Group presentation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undefined">
            <a:extLst>
              <a:ext uri="{FF2B5EF4-FFF2-40B4-BE49-F238E27FC236}">
                <a16:creationId xmlns:a16="http://schemas.microsoft.com/office/drawing/2014/main" id="{F91B03E0-D9F1-AE2F-2C17-0F90C7A89C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65173" y="1243784"/>
            <a:ext cx="8661654" cy="42518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60276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F1EF17D-1B70-428C-8A8A-A2C5B390E1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12FAEDF3-CEC8-4BF6-8EA7-4079C47183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398DB8F4-CD77-4FCC-8544-ADE8B478C1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2202DFE-039D-48E4-8536-FA30F24894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1F05E26-510E-4164-83C7-28E4FE9D7E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E632161A-50D4-4D96-887A-98FC920931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8F4E830A-06F9-4EAA-9E65-110CF24217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175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People in a mall with a group of people&#10;&#10;Description automatically generated">
            <a:extLst>
              <a:ext uri="{FF2B5EF4-FFF2-40B4-BE49-F238E27FC236}">
                <a16:creationId xmlns:a16="http://schemas.microsoft.com/office/drawing/2014/main" id="{492202E9-38FE-3281-23D0-291688589CA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1264" b="13642"/>
          <a:stretch/>
        </p:blipFill>
        <p:spPr>
          <a:xfrm>
            <a:off x="5789" y="192798"/>
            <a:ext cx="12192000" cy="683190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F81253B-01AA-E888-9A8F-6B0C778BC5EB}"/>
              </a:ext>
            </a:extLst>
          </p:cNvPr>
          <p:cNvSpPr txBox="1"/>
          <p:nvPr/>
        </p:nvSpPr>
        <p:spPr>
          <a:xfrm>
            <a:off x="3746589" y="59106"/>
            <a:ext cx="8534400" cy="150706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defTabSz="457200">
              <a:spcBef>
                <a:spcPct val="0"/>
              </a:spcBef>
              <a:spcAft>
                <a:spcPts val="600"/>
              </a:spcAft>
            </a:pPr>
            <a:r>
              <a:rPr lang="en-US" sz="3600" b="1" cap="all">
                <a:ln w="3175" cmpd="sng">
                  <a:noFill/>
                </a:ln>
                <a:latin typeface="+mj-lt"/>
                <a:ea typeface="+mj-ea"/>
                <a:cs typeface="+mj-cs"/>
              </a:rPr>
              <a:t>INTRODUCTION</a:t>
            </a:r>
            <a:endParaRPr lang="en-US" sz="3600" cap="all">
              <a:ln w="3175" cmpd="sng">
                <a:noFill/>
              </a:ln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86F337-8838-5475-9342-896F0279F243}"/>
              </a:ext>
            </a:extLst>
          </p:cNvPr>
          <p:cNvSpPr txBox="1"/>
          <p:nvPr/>
        </p:nvSpPr>
        <p:spPr>
          <a:xfrm>
            <a:off x="252891" y="1423403"/>
            <a:ext cx="8750060" cy="474672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Organization chosen IKEA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Start with an overview of IKEA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Look at the organizational structure of the business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Pestle and Swot analysis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Stakeholders and mission statement of IKEA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Corporate Social Responsibility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Ethical Considerations of IKEA</a:t>
            </a:r>
          </a:p>
          <a:p>
            <a:pPr marL="285750" indent="-285750" defTabSz="457200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>
                <a:latin typeface="Arial"/>
                <a:cs typeface="Arial"/>
              </a:rPr>
              <a:t>Summary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B0D697C-AC7C-1E4A-004C-E5FE94C3C31D}"/>
              </a:ext>
            </a:extLst>
          </p:cNvPr>
          <p:cNvSpPr txBox="1"/>
          <p:nvPr/>
        </p:nvSpPr>
        <p:spPr>
          <a:xfrm>
            <a:off x="9493793" y="6657945"/>
            <a:ext cx="2701381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38EC05B-F1AB-EABC-26AA-525DB0F3D2D1}"/>
              </a:ext>
            </a:extLst>
          </p:cNvPr>
          <p:cNvSpPr txBox="1"/>
          <p:nvPr/>
        </p:nvSpPr>
        <p:spPr>
          <a:xfrm>
            <a:off x="9582727" y="6361545"/>
            <a:ext cx="198581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(IKEA,2023)</a:t>
            </a:r>
          </a:p>
        </p:txBody>
      </p:sp>
    </p:spTree>
    <p:extLst>
      <p:ext uri="{BB962C8B-B14F-4D97-AF65-F5344CB8AC3E}">
        <p14:creationId xmlns:p14="http://schemas.microsoft.com/office/powerpoint/2010/main" val="2763989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051EE57-8F18-3B44-D82D-0B6FCEDF9D89}"/>
              </a:ext>
            </a:extLst>
          </p:cNvPr>
          <p:cNvSpPr txBox="1"/>
          <p:nvPr/>
        </p:nvSpPr>
        <p:spPr>
          <a:xfrm>
            <a:off x="2969271" y="339965"/>
            <a:ext cx="6067557" cy="5001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800" b="1">
                <a:solidFill>
                  <a:schemeClr val="accent1">
                    <a:lumMod val="90000"/>
                    <a:lumOff val="10000"/>
                  </a:schemeClr>
                </a:solidFill>
                <a:latin typeface="Arial"/>
                <a:cs typeface="Arial"/>
              </a:rPr>
              <a:t>Overview of IKEA</a:t>
            </a:r>
          </a:p>
        </p:txBody>
      </p:sp>
      <p:pic>
        <p:nvPicPr>
          <p:cNvPr id="10" name="Picture 9" descr="Chair Armchair Sofa · Free vector graphic on Pixabay">
            <a:extLst>
              <a:ext uri="{FF2B5EF4-FFF2-40B4-BE49-F238E27FC236}">
                <a16:creationId xmlns:a16="http://schemas.microsoft.com/office/drawing/2014/main" id="{69EA3BE4-81F8-D5FA-9E86-68D734F8FB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895" y="127240"/>
            <a:ext cx="1983681" cy="1801484"/>
          </a:xfrm>
          <a:prstGeom prst="rect">
            <a:avLst/>
          </a:prstGeom>
        </p:spPr>
      </p:pic>
      <p:pic>
        <p:nvPicPr>
          <p:cNvPr id="12" name="Picture 11" descr="Free vector graphic: Bed, Bedroom, Black, Blue - Free Image on Pixabay ...">
            <a:extLst>
              <a:ext uri="{FF2B5EF4-FFF2-40B4-BE49-F238E27FC236}">
                <a16:creationId xmlns:a16="http://schemas.microsoft.com/office/drawing/2014/main" id="{DF64CBA4-BABC-C002-FFD6-A38B353CB40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841370" y="127240"/>
            <a:ext cx="3250695" cy="1643333"/>
          </a:xfrm>
          <a:prstGeom prst="rect">
            <a:avLst/>
          </a:prstGeom>
        </p:spPr>
      </p:pic>
      <p:pic>
        <p:nvPicPr>
          <p:cNvPr id="13" name="Picture 12" descr="Clipart - Chair">
            <a:extLst>
              <a:ext uri="{FF2B5EF4-FFF2-40B4-BE49-F238E27FC236}">
                <a16:creationId xmlns:a16="http://schemas.microsoft.com/office/drawing/2014/main" id="{CBFF0DC4-FD22-2497-2553-FD86A971E87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3075" y="4254901"/>
            <a:ext cx="1926866" cy="2474499"/>
          </a:xfrm>
          <a:prstGeom prst="rect">
            <a:avLst/>
          </a:prstGeom>
        </p:spPr>
      </p:pic>
      <p:pic>
        <p:nvPicPr>
          <p:cNvPr id="14" name="Picture 13" descr="무료 벡터 그래픽: 캐비닛, 블루, 저장, 찬, 가구, 옷장, 폐쇄, 내부, 금속의 - Pixabay의 무료 이미지 - 575369">
            <a:extLst>
              <a:ext uri="{FF2B5EF4-FFF2-40B4-BE49-F238E27FC236}">
                <a16:creationId xmlns:a16="http://schemas.microsoft.com/office/drawing/2014/main" id="{439CE578-C6C9-E519-C45D-962ED3E99BA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16" y="3946586"/>
            <a:ext cx="2198299" cy="286109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6CF246C1-E87B-E13C-8392-35478E8F2534}"/>
              </a:ext>
            </a:extLst>
          </p:cNvPr>
          <p:cNvSpPr txBox="1"/>
          <p:nvPr/>
        </p:nvSpPr>
        <p:spPr>
          <a:xfrm>
            <a:off x="2412999" y="1304636"/>
            <a:ext cx="7366000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IKEA name comes from initials of founder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 err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Ingrar</a:t>
            </a: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 Kamprad </a:t>
            </a:r>
            <a:r>
              <a:rPr lang="en-GB" sz="2400" b="1" err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Elmtaryd</a:t>
            </a: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 </a:t>
            </a:r>
            <a:r>
              <a:rPr lang="en-GB" sz="2400" b="1" err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Agunnaryd</a:t>
            </a: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.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1943 opened first furniture showroom in Sweden (</a:t>
            </a:r>
            <a:r>
              <a:rPr lang="en-GB" sz="2400" b="1" err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Harapiak</a:t>
            </a: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, 2013)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Swedish multinational conglomerate that sells and designs ready to assemble furniture.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All under Inter IKEA holding B.V</a:t>
            </a:r>
          </a:p>
          <a:p>
            <a:pPr marL="342900" indent="-34290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353 home furnishing superstores worldwide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36 countries and territories with 1002 suppliers</a:t>
            </a:r>
          </a:p>
          <a:p>
            <a:pPr marL="285750" indent="-285750">
              <a:buFont typeface="Wingdings"/>
              <a:buChar char="Ø"/>
            </a:pPr>
            <a:r>
              <a:rPr lang="en-GB" sz="2400" b="1">
                <a:solidFill>
                  <a:schemeClr val="bg2">
                    <a:lumMod val="50000"/>
                  </a:schemeClr>
                </a:solidFill>
                <a:latin typeface="Arial"/>
                <a:cs typeface="Arial"/>
              </a:rPr>
              <a:t>8000-10000 home furnishing items</a:t>
            </a:r>
          </a:p>
          <a:p>
            <a:pPr marL="285750" indent="-285750">
              <a:buFont typeface="Wingdings"/>
              <a:buChar char="Ø"/>
            </a:pPr>
            <a:r>
              <a:rPr lang="en-US" sz="2400" b="1">
                <a:solidFill>
                  <a:schemeClr val="bg1">
                    <a:lumMod val="95000"/>
                    <a:lumOff val="5000"/>
                  </a:schemeClr>
                </a:solidFill>
                <a:latin typeface="Arial"/>
                <a:ea typeface="+mn-lt"/>
                <a:cs typeface="+mn-lt"/>
              </a:rPr>
              <a:t>Kitchen cabinets, sofas, bedroom furniture, bedding rugs candle sticks and home décor</a:t>
            </a:r>
            <a:endParaRPr lang="en-GB" sz="2400" b="1">
              <a:solidFill>
                <a:schemeClr val="bg1">
                  <a:lumMod val="95000"/>
                  <a:lumOff val="5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2400" b="1">
              <a:solidFill>
                <a:schemeClr val="bg2">
                  <a:lumMod val="5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2400" b="1">
              <a:solidFill>
                <a:schemeClr val="bg2">
                  <a:lumMod val="5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sz="2000" b="1">
              <a:solidFill>
                <a:schemeClr val="bg2">
                  <a:lumMod val="50000"/>
                </a:schemeClr>
              </a:solidFill>
              <a:latin typeface="Arial"/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b="1">
              <a:solidFill>
                <a:schemeClr val="bg2">
                  <a:lumMod val="50000"/>
                </a:schemeClr>
              </a:solidFill>
              <a:cs typeface="Arial"/>
            </a:endParaRPr>
          </a:p>
          <a:p>
            <a:pPr marL="285750" indent="-285750">
              <a:buFont typeface="Wingdings"/>
              <a:buChar char="Ø"/>
            </a:pPr>
            <a:endParaRPr lang="en-GB" b="1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8617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0B957044-AF15-94CB-E021-30287C3F02AA}"/>
              </a:ext>
            </a:extLst>
          </p:cNvPr>
          <p:cNvSpPr/>
          <p:nvPr/>
        </p:nvSpPr>
        <p:spPr>
          <a:xfrm>
            <a:off x="4468092" y="842818"/>
            <a:ext cx="2690090" cy="118918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Inter IKEA</a:t>
            </a:r>
          </a:p>
          <a:p>
            <a:pPr algn="ctr"/>
            <a:r>
              <a:rPr lang="en-GB" b="1"/>
              <a:t>Holding B.V.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5F3A4FA-EAE4-09EE-1723-5183A321D1F9}"/>
              </a:ext>
            </a:extLst>
          </p:cNvPr>
          <p:cNvSpPr/>
          <p:nvPr/>
        </p:nvSpPr>
        <p:spPr>
          <a:xfrm>
            <a:off x="785091" y="3024908"/>
            <a:ext cx="2055090" cy="11199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Inter IKEA Systems B.V.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755AC6B-A717-AA06-C8A5-848DC514A119}"/>
              </a:ext>
            </a:extLst>
          </p:cNvPr>
          <p:cNvSpPr/>
          <p:nvPr/>
        </p:nvSpPr>
        <p:spPr>
          <a:xfrm>
            <a:off x="6257638" y="3013363"/>
            <a:ext cx="2089726" cy="11199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IKEA of Sweden</a:t>
            </a:r>
          </a:p>
          <a:p>
            <a:pPr algn="ctr"/>
            <a:r>
              <a:rPr lang="en-GB" b="1"/>
              <a:t>AB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1FD7AD0A-DDE4-345B-848B-B1806C83AAAB}"/>
              </a:ext>
            </a:extLst>
          </p:cNvPr>
          <p:cNvSpPr/>
          <p:nvPr/>
        </p:nvSpPr>
        <p:spPr>
          <a:xfrm>
            <a:off x="3394363" y="3024908"/>
            <a:ext cx="2031999" cy="11199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IKEA Supply AG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9EFD9A3-F688-8A48-574B-BD0D06BDD214}"/>
              </a:ext>
            </a:extLst>
          </p:cNvPr>
          <p:cNvSpPr/>
          <p:nvPr/>
        </p:nvSpPr>
        <p:spPr>
          <a:xfrm>
            <a:off x="8936180" y="3013363"/>
            <a:ext cx="2031999" cy="1119908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/>
              <a:t>IKEA Industry Holding B.V.</a:t>
            </a:r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6F0FC0BB-43D4-3F73-5892-A9196358758D}"/>
              </a:ext>
            </a:extLst>
          </p:cNvPr>
          <p:cNvSpPr/>
          <p:nvPr/>
        </p:nvSpPr>
        <p:spPr>
          <a:xfrm>
            <a:off x="5599544" y="1974273"/>
            <a:ext cx="438727" cy="69272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Arrow: Left-Right 18">
            <a:extLst>
              <a:ext uri="{FF2B5EF4-FFF2-40B4-BE49-F238E27FC236}">
                <a16:creationId xmlns:a16="http://schemas.microsoft.com/office/drawing/2014/main" id="{EEFE875F-3FD9-E468-80AA-431A1EA1A160}"/>
              </a:ext>
            </a:extLst>
          </p:cNvPr>
          <p:cNvSpPr/>
          <p:nvPr/>
        </p:nvSpPr>
        <p:spPr>
          <a:xfrm>
            <a:off x="773545" y="2412998"/>
            <a:ext cx="9848272" cy="415635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Down 19">
            <a:extLst>
              <a:ext uri="{FF2B5EF4-FFF2-40B4-BE49-F238E27FC236}">
                <a16:creationId xmlns:a16="http://schemas.microsoft.com/office/drawing/2014/main" id="{A5F5A5A8-F043-4313-704B-403080B74D14}"/>
              </a:ext>
            </a:extLst>
          </p:cNvPr>
          <p:cNvSpPr/>
          <p:nvPr/>
        </p:nvSpPr>
        <p:spPr>
          <a:xfrm>
            <a:off x="1812636" y="2724726"/>
            <a:ext cx="207818" cy="41563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Down 20">
            <a:extLst>
              <a:ext uri="{FF2B5EF4-FFF2-40B4-BE49-F238E27FC236}">
                <a16:creationId xmlns:a16="http://schemas.microsoft.com/office/drawing/2014/main" id="{174A0B48-766C-B042-F8AE-CE718FF582BA}"/>
              </a:ext>
            </a:extLst>
          </p:cNvPr>
          <p:cNvSpPr/>
          <p:nvPr/>
        </p:nvSpPr>
        <p:spPr>
          <a:xfrm>
            <a:off x="6996544" y="2724728"/>
            <a:ext cx="242455" cy="41563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4E551F1F-1E6B-AA18-31BB-2F6E0EE9653D}"/>
              </a:ext>
            </a:extLst>
          </p:cNvPr>
          <p:cNvSpPr/>
          <p:nvPr/>
        </p:nvSpPr>
        <p:spPr>
          <a:xfrm>
            <a:off x="4121727" y="2724728"/>
            <a:ext cx="242454" cy="41563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2BB127C-1050-ABFC-9EB3-CB5AFD61E354}"/>
              </a:ext>
            </a:extLst>
          </p:cNvPr>
          <p:cNvSpPr txBox="1"/>
          <p:nvPr/>
        </p:nvSpPr>
        <p:spPr>
          <a:xfrm>
            <a:off x="4364182" y="254000"/>
            <a:ext cx="4768272" cy="3810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8" name="Arrow: Down 27">
            <a:extLst>
              <a:ext uri="{FF2B5EF4-FFF2-40B4-BE49-F238E27FC236}">
                <a16:creationId xmlns:a16="http://schemas.microsoft.com/office/drawing/2014/main" id="{61207074-814B-DA37-5E3D-D69952A522DC}"/>
              </a:ext>
            </a:extLst>
          </p:cNvPr>
          <p:cNvSpPr/>
          <p:nvPr/>
        </p:nvSpPr>
        <p:spPr>
          <a:xfrm>
            <a:off x="9986817" y="2724726"/>
            <a:ext cx="242454" cy="41563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FECEA53-1B88-3C7A-519D-7EDBCE6BFAE9}"/>
              </a:ext>
            </a:extLst>
          </p:cNvPr>
          <p:cNvSpPr txBox="1"/>
          <p:nvPr/>
        </p:nvSpPr>
        <p:spPr>
          <a:xfrm>
            <a:off x="3405909" y="427182"/>
            <a:ext cx="4237181" cy="3694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7C1FAA29-4930-4F6A-CFEE-089C1D8D98F2}"/>
              </a:ext>
            </a:extLst>
          </p:cNvPr>
          <p:cNvSpPr txBox="1"/>
          <p:nvPr/>
        </p:nvSpPr>
        <p:spPr>
          <a:xfrm>
            <a:off x="9374909" y="6373090"/>
            <a:ext cx="350981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solidFill>
                  <a:srgbClr val="002060"/>
                </a:solidFill>
              </a:rPr>
              <a:t>(Inter IKEA group, 2023)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7830CF11-5411-9E63-484F-A4E2030E4E8B}"/>
              </a:ext>
            </a:extLst>
          </p:cNvPr>
          <p:cNvSpPr txBox="1"/>
          <p:nvPr/>
        </p:nvSpPr>
        <p:spPr>
          <a:xfrm>
            <a:off x="2020455" y="381000"/>
            <a:ext cx="9774670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 dirty="0">
                <a:solidFill>
                  <a:schemeClr val="bg2">
                    <a:lumMod val="50000"/>
                  </a:schemeClr>
                </a:solidFill>
              </a:rPr>
              <a:t>Organizational Structure of IKEA (Complex Corporate Structure)</a:t>
            </a:r>
            <a:endParaRPr lang="en-US" sz="24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EB67127-2D8D-E88B-FBB8-FA3C78E76BED}"/>
              </a:ext>
            </a:extLst>
          </p:cNvPr>
          <p:cNvSpPr/>
          <p:nvPr/>
        </p:nvSpPr>
        <p:spPr>
          <a:xfrm>
            <a:off x="727362" y="4456545"/>
            <a:ext cx="2251363" cy="958272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Franchisees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7C2A3C17-48FA-3AEE-8A96-75DB960783D2}"/>
              </a:ext>
            </a:extLst>
          </p:cNvPr>
          <p:cNvSpPr/>
          <p:nvPr/>
        </p:nvSpPr>
        <p:spPr>
          <a:xfrm>
            <a:off x="1685636" y="4040909"/>
            <a:ext cx="254000" cy="56572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A6DBA-1EAF-4181-ACAE-14A992EBCD89}"/>
              </a:ext>
            </a:extLst>
          </p:cNvPr>
          <p:cNvSpPr/>
          <p:nvPr/>
        </p:nvSpPr>
        <p:spPr>
          <a:xfrm>
            <a:off x="5645727" y="4283363"/>
            <a:ext cx="1754909" cy="958273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IKEA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ADDC7B4-511B-ECF4-6A54-D5A4D4D6FF76}"/>
              </a:ext>
            </a:extLst>
          </p:cNvPr>
          <p:cNvSpPr/>
          <p:nvPr/>
        </p:nvSpPr>
        <p:spPr>
          <a:xfrm>
            <a:off x="5599546" y="5345545"/>
            <a:ext cx="1847272" cy="288636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/>
              <a:t>2 CEO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5C5744B6-534B-89B7-066C-3D77282B165D}"/>
              </a:ext>
            </a:extLst>
          </p:cNvPr>
          <p:cNvSpPr/>
          <p:nvPr/>
        </p:nvSpPr>
        <p:spPr>
          <a:xfrm>
            <a:off x="8312726" y="5749636"/>
            <a:ext cx="1858818" cy="542635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Retail manager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650200C7-C97F-D242-1CDA-C1D800EEF688}"/>
              </a:ext>
            </a:extLst>
          </p:cNvPr>
          <p:cNvSpPr/>
          <p:nvPr/>
        </p:nvSpPr>
        <p:spPr>
          <a:xfrm>
            <a:off x="4537363" y="5749637"/>
            <a:ext cx="1766454" cy="58881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Communication manager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9486C11-4843-9ED0-1F67-9C4CE84783EB}"/>
              </a:ext>
            </a:extLst>
          </p:cNvPr>
          <p:cNvSpPr/>
          <p:nvPr/>
        </p:nvSpPr>
        <p:spPr>
          <a:xfrm>
            <a:off x="2563090" y="5772725"/>
            <a:ext cx="1835727" cy="51954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Operations manager</a:t>
            </a: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9B7BF263-6CC8-3098-640F-62411193649E}"/>
              </a:ext>
            </a:extLst>
          </p:cNvPr>
          <p:cNvSpPr/>
          <p:nvPr/>
        </p:nvSpPr>
        <p:spPr>
          <a:xfrm>
            <a:off x="6465454" y="5749636"/>
            <a:ext cx="1674091" cy="58881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Culture manager</a:t>
            </a:r>
          </a:p>
        </p:txBody>
      </p:sp>
      <p:sp>
        <p:nvSpPr>
          <p:cNvPr id="22" name="Rectangle: Rounded Corners 21">
            <a:extLst>
              <a:ext uri="{FF2B5EF4-FFF2-40B4-BE49-F238E27FC236}">
                <a16:creationId xmlns:a16="http://schemas.microsoft.com/office/drawing/2014/main" id="{AC52BC6C-1452-C69E-CC06-A726DD2C4701}"/>
              </a:ext>
            </a:extLst>
          </p:cNvPr>
          <p:cNvSpPr/>
          <p:nvPr/>
        </p:nvSpPr>
        <p:spPr>
          <a:xfrm>
            <a:off x="623454" y="5749637"/>
            <a:ext cx="1697181" cy="588817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Human Resource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4B30CD7-3D4F-71F5-B0F2-EA05B946DBCB}"/>
              </a:ext>
            </a:extLst>
          </p:cNvPr>
          <p:cNvSpPr/>
          <p:nvPr/>
        </p:nvSpPr>
        <p:spPr>
          <a:xfrm>
            <a:off x="10425544" y="5772726"/>
            <a:ext cx="1535545" cy="484909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>
                <a:latin typeface="Arial"/>
                <a:cs typeface="Arial"/>
              </a:rPr>
              <a:t>Customer Services</a:t>
            </a:r>
          </a:p>
        </p:txBody>
      </p:sp>
      <p:sp>
        <p:nvSpPr>
          <p:cNvPr id="38" name="Arrow: Right 37">
            <a:extLst>
              <a:ext uri="{FF2B5EF4-FFF2-40B4-BE49-F238E27FC236}">
                <a16:creationId xmlns:a16="http://schemas.microsoft.com/office/drawing/2014/main" id="{40C91B6D-E974-6BB5-C198-010D96D33A17}"/>
              </a:ext>
            </a:extLst>
          </p:cNvPr>
          <p:cNvSpPr/>
          <p:nvPr/>
        </p:nvSpPr>
        <p:spPr>
          <a:xfrm>
            <a:off x="3024909" y="4675909"/>
            <a:ext cx="2586181" cy="27709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Arrow: Down 47">
            <a:extLst>
              <a:ext uri="{FF2B5EF4-FFF2-40B4-BE49-F238E27FC236}">
                <a16:creationId xmlns:a16="http://schemas.microsoft.com/office/drawing/2014/main" id="{0D1ECFD3-FDF8-06B9-CF53-B8979257D12B}"/>
              </a:ext>
            </a:extLst>
          </p:cNvPr>
          <p:cNvSpPr/>
          <p:nvPr/>
        </p:nvSpPr>
        <p:spPr>
          <a:xfrm>
            <a:off x="6465455" y="5241637"/>
            <a:ext cx="219363" cy="10390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Left-Right 9">
            <a:extLst>
              <a:ext uri="{FF2B5EF4-FFF2-40B4-BE49-F238E27FC236}">
                <a16:creationId xmlns:a16="http://schemas.microsoft.com/office/drawing/2014/main" id="{CEF5FBD9-0489-942D-1305-A7A0F9046F95}"/>
              </a:ext>
            </a:extLst>
          </p:cNvPr>
          <p:cNvSpPr/>
          <p:nvPr/>
        </p:nvSpPr>
        <p:spPr>
          <a:xfrm>
            <a:off x="1593273" y="5530273"/>
            <a:ext cx="10044543" cy="219362"/>
          </a:xfrm>
          <a:prstGeom prst="left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row: Down 13">
            <a:extLst>
              <a:ext uri="{FF2B5EF4-FFF2-40B4-BE49-F238E27FC236}">
                <a16:creationId xmlns:a16="http://schemas.microsoft.com/office/drawing/2014/main" id="{9C1123D1-3E8B-8E2F-89FD-B0E29903C614}"/>
              </a:ext>
            </a:extLst>
          </p:cNvPr>
          <p:cNvSpPr/>
          <p:nvPr/>
        </p:nvSpPr>
        <p:spPr>
          <a:xfrm>
            <a:off x="1639454" y="5657273"/>
            <a:ext cx="103909" cy="11545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Arrow: Down 24">
            <a:extLst>
              <a:ext uri="{FF2B5EF4-FFF2-40B4-BE49-F238E27FC236}">
                <a16:creationId xmlns:a16="http://schemas.microsoft.com/office/drawing/2014/main" id="{C856E612-1310-8F28-469B-160CB039D0BE}"/>
              </a:ext>
            </a:extLst>
          </p:cNvPr>
          <p:cNvSpPr/>
          <p:nvPr/>
        </p:nvSpPr>
        <p:spPr>
          <a:xfrm>
            <a:off x="3440545" y="5657272"/>
            <a:ext cx="161636" cy="13854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row: Down 25">
            <a:extLst>
              <a:ext uri="{FF2B5EF4-FFF2-40B4-BE49-F238E27FC236}">
                <a16:creationId xmlns:a16="http://schemas.microsoft.com/office/drawing/2014/main" id="{53BBB41B-A979-8467-978A-0AA0E55DE728}"/>
              </a:ext>
            </a:extLst>
          </p:cNvPr>
          <p:cNvSpPr/>
          <p:nvPr/>
        </p:nvSpPr>
        <p:spPr>
          <a:xfrm>
            <a:off x="5368636" y="5714999"/>
            <a:ext cx="150090" cy="5772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Arrow: Down 30">
            <a:extLst>
              <a:ext uri="{FF2B5EF4-FFF2-40B4-BE49-F238E27FC236}">
                <a16:creationId xmlns:a16="http://schemas.microsoft.com/office/drawing/2014/main" id="{57503317-5C81-58D3-5F63-5CB5195847D3}"/>
              </a:ext>
            </a:extLst>
          </p:cNvPr>
          <p:cNvSpPr/>
          <p:nvPr/>
        </p:nvSpPr>
        <p:spPr>
          <a:xfrm>
            <a:off x="7400636" y="5668817"/>
            <a:ext cx="184727" cy="103909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Arrow: Down 31">
            <a:extLst>
              <a:ext uri="{FF2B5EF4-FFF2-40B4-BE49-F238E27FC236}">
                <a16:creationId xmlns:a16="http://schemas.microsoft.com/office/drawing/2014/main" id="{E29AFA81-99E5-561E-92E0-326EE5B77933}"/>
              </a:ext>
            </a:extLst>
          </p:cNvPr>
          <p:cNvSpPr/>
          <p:nvPr/>
        </p:nvSpPr>
        <p:spPr>
          <a:xfrm>
            <a:off x="9201727" y="5715000"/>
            <a:ext cx="115454" cy="80818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Arrow: Down 32">
            <a:extLst>
              <a:ext uri="{FF2B5EF4-FFF2-40B4-BE49-F238E27FC236}">
                <a16:creationId xmlns:a16="http://schemas.microsoft.com/office/drawing/2014/main" id="{89D5031E-9DC1-5D86-2DD1-BFD4AB439D29}"/>
              </a:ext>
            </a:extLst>
          </p:cNvPr>
          <p:cNvSpPr/>
          <p:nvPr/>
        </p:nvSpPr>
        <p:spPr>
          <a:xfrm>
            <a:off x="10852727" y="5715000"/>
            <a:ext cx="150090" cy="69272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1042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5141E9E-9B03-8E43-3D03-0DDA49D9E591}"/>
              </a:ext>
            </a:extLst>
          </p:cNvPr>
          <p:cNvSpPr txBox="1"/>
          <p:nvPr/>
        </p:nvSpPr>
        <p:spPr>
          <a:xfrm>
            <a:off x="3818785" y="207818"/>
            <a:ext cx="4137163" cy="3924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100" b="1">
                <a:solidFill>
                  <a:schemeClr val="bg1"/>
                </a:solidFill>
                <a:latin typeface="Arial"/>
                <a:cs typeface="Arial"/>
              </a:rPr>
              <a:t>SWOT ANALYSIS</a:t>
            </a:r>
            <a:endParaRPr lang="en-US" sz="2100">
              <a:solidFill>
                <a:schemeClr val="bg1"/>
              </a:solidFill>
              <a:latin typeface="Arial"/>
              <a:cs typeface="Arial"/>
            </a:endParaRP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6AA43190-C7B4-FD0F-1DCD-3540A26916E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337551"/>
              </p:ext>
            </p:extLst>
          </p:nvPr>
        </p:nvGraphicFramePr>
        <p:xfrm>
          <a:off x="496454" y="808181"/>
          <a:ext cx="11514593" cy="565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95818">
                  <a:extLst>
                    <a:ext uri="{9D8B030D-6E8A-4147-A177-3AD203B41FA5}">
                      <a16:colId xmlns:a16="http://schemas.microsoft.com/office/drawing/2014/main" val="3765445161"/>
                    </a:ext>
                  </a:extLst>
                </a:gridCol>
                <a:gridCol w="5718775">
                  <a:extLst>
                    <a:ext uri="{9D8B030D-6E8A-4147-A177-3AD203B41FA5}">
                      <a16:colId xmlns:a16="http://schemas.microsoft.com/office/drawing/2014/main" val="3756117326"/>
                    </a:ext>
                  </a:extLst>
                </a:gridCol>
              </a:tblGrid>
              <a:tr h="2889746"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lvl="0">
                        <a:buNone/>
                      </a:pPr>
                      <a:endParaRPr lang="en-GB" sz="140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entury Gothic"/>
                        </a:rPr>
                        <a:t>Long-term planning; standardization of products; creative and practical designs enormous automated warehouses with enough furniture to fill a whole house. modifying the tastes of the local market. vigorous approach to environmental conservation. economies of scale for cost leadership. robust franchise network; enduring supplier relationships; robust global brand direct communication between the teams in charge of design and production</a:t>
                      </a:r>
                      <a:endParaRPr lang="en-GB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endParaRPr lang="en-GB" sz="1400" b="0" i="0" u="none" strike="noStrike" noProof="0" dirty="0">
                        <a:latin typeface="Century Gothic"/>
                      </a:endParaRPr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entury Gothic"/>
                        </a:rPr>
                        <a:t>A poor combination of reasonably priced and superior products: Ads, promotions, and marketing tactics that don't work limited vision at a distance: comparably tough furniture assembly: costly assembly and shipping charges. </a:t>
                      </a:r>
                      <a:endParaRPr lang="en-GB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53241626"/>
                  </a:ext>
                </a:extLst>
              </a:tr>
              <a:tr h="2767814"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lvl="0">
                        <a:buNone/>
                      </a:pPr>
                      <a:endParaRPr lang="en-GB" sz="1400" dirty="0"/>
                    </a:p>
                    <a:p>
                      <a:pPr lvl="0">
                        <a:buNone/>
                      </a:pPr>
                      <a:endParaRPr lang="en-GB" sz="1400" dirty="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entury Gothic"/>
                        </a:rPr>
                        <a:t>improve the online shopping experience, raising brand awareness, developing a platform for furniture assembly instructions, and increasing marketing Global demand for environmentally friendly products: greater desire for less expensive goods; possible opportunities for global R&amp;D and innovation development</a:t>
                      </a:r>
                      <a:endParaRPr lang="en-GB" dirty="0"/>
                    </a:p>
                  </a:txBody>
                  <a:tcPr marL="68580" marR="68580" marT="34290" marB="34290"/>
                </a:tc>
                <a:tc>
                  <a:txBody>
                    <a:bodyPr/>
                    <a:lstStyle/>
                    <a:p>
                      <a:endParaRPr lang="en-GB" sz="1400"/>
                    </a:p>
                    <a:p>
                      <a:pPr lvl="0">
                        <a:buNone/>
                      </a:pPr>
                      <a:endParaRPr lang="en-GB" sz="1400" dirty="0"/>
                    </a:p>
                    <a:p>
                      <a:pPr lvl="0">
                        <a:buNone/>
                      </a:pPr>
                      <a:endParaRPr lang="en-GB" sz="1400" dirty="0"/>
                    </a:p>
                    <a:p>
                      <a:pPr lvl="0">
                        <a:buNone/>
                      </a:pPr>
                      <a:r>
                        <a:rPr lang="en-GB" sz="1400" b="0" i="0" u="none" strike="noStrike" noProof="0" dirty="0">
                          <a:latin typeface="Century Gothic"/>
                        </a:rPr>
                        <a:t>The development of replacement products is hindered by increased trade barriers, increased competition, shifting consumer preferences, a shortage of skilled labour, a tarnished reputation, a loss of uniqueness, rising raw material costs, and global financial and economic crises. The Financial Effects of COVID-19 </a:t>
                      </a:r>
                      <a:endParaRPr lang="en-GB"/>
                    </a:p>
                  </a:txBody>
                  <a:tcPr marL="68580" marR="68580" marT="34290" marB="34290"/>
                </a:tc>
                <a:extLst>
                  <a:ext uri="{0D108BD9-81ED-4DB2-BD59-A6C34878D82A}">
                    <a16:rowId xmlns:a16="http://schemas.microsoft.com/office/drawing/2014/main" val="286022512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7B3AD00-1CDE-8717-5311-F27CBA5886DC}"/>
              </a:ext>
            </a:extLst>
          </p:cNvPr>
          <p:cNvSpPr txBox="1"/>
          <p:nvPr/>
        </p:nvSpPr>
        <p:spPr>
          <a:xfrm>
            <a:off x="2326410" y="865910"/>
            <a:ext cx="2424545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  <a:latin typeface="Arial"/>
                <a:cs typeface="Arial"/>
              </a:rPr>
              <a:t>Strengths</a:t>
            </a:r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D841C8-C07A-E4FD-1387-148D6942B8D2}"/>
              </a:ext>
            </a:extLst>
          </p:cNvPr>
          <p:cNvSpPr txBox="1"/>
          <p:nvPr/>
        </p:nvSpPr>
        <p:spPr>
          <a:xfrm>
            <a:off x="8191500" y="865910"/>
            <a:ext cx="1792432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  <a:latin typeface="Arial"/>
                <a:cs typeface="Arial"/>
              </a:rPr>
              <a:t>Weaknesses</a:t>
            </a:r>
            <a:endParaRPr lang="en-US" b="1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F5C37D-00AC-023C-9AEB-EB55D5848B11}"/>
              </a:ext>
            </a:extLst>
          </p:cNvPr>
          <p:cNvSpPr txBox="1"/>
          <p:nvPr/>
        </p:nvSpPr>
        <p:spPr>
          <a:xfrm>
            <a:off x="8387772" y="3706092"/>
            <a:ext cx="1671204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  <a:latin typeface="Arial"/>
                <a:cs typeface="Arial"/>
              </a:rPr>
              <a:t>Threats</a:t>
            </a:r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4BD3A5F-4AAC-920A-A27B-1E9948DBF0D9}"/>
              </a:ext>
            </a:extLst>
          </p:cNvPr>
          <p:cNvSpPr txBox="1"/>
          <p:nvPr/>
        </p:nvSpPr>
        <p:spPr>
          <a:xfrm>
            <a:off x="2690092" y="3703205"/>
            <a:ext cx="2052204" cy="3462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tx2">
                    <a:lumMod val="50000"/>
                  </a:schemeClr>
                </a:solidFill>
                <a:latin typeface="Arial"/>
                <a:cs typeface="Arial"/>
              </a:rPr>
              <a:t>Opportunities</a:t>
            </a:r>
            <a:endParaRPr lang="en-US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D8B117-4D49-1328-447D-035F2AF2A12E}"/>
              </a:ext>
            </a:extLst>
          </p:cNvPr>
          <p:cNvSpPr txBox="1"/>
          <p:nvPr/>
        </p:nvSpPr>
        <p:spPr>
          <a:xfrm>
            <a:off x="8220363" y="6488544"/>
            <a:ext cx="35213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(Thomas, 2022)</a:t>
            </a:r>
          </a:p>
        </p:txBody>
      </p:sp>
    </p:spTree>
    <p:extLst>
      <p:ext uri="{BB962C8B-B14F-4D97-AF65-F5344CB8AC3E}">
        <p14:creationId xmlns:p14="http://schemas.microsoft.com/office/powerpoint/2010/main" val="37447279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DE938D-4F2D-61B3-02DA-467403A1025A}"/>
              </a:ext>
            </a:extLst>
          </p:cNvPr>
          <p:cNvSpPr txBox="1"/>
          <p:nvPr/>
        </p:nvSpPr>
        <p:spPr>
          <a:xfrm>
            <a:off x="3382818" y="796636"/>
            <a:ext cx="5449454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600" b="1">
                <a:solidFill>
                  <a:schemeClr val="bg1"/>
                </a:solidFill>
                <a:latin typeface="Arial"/>
                <a:cs typeface="Arial"/>
              </a:rPr>
              <a:t>IKEA MISSION STATEMENT</a:t>
            </a:r>
            <a:endParaRPr lang="en-US" sz="36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B7DD98-01C6-C5BD-7CF7-A55027A06C10}"/>
              </a:ext>
            </a:extLst>
          </p:cNvPr>
          <p:cNvSpPr txBox="1"/>
          <p:nvPr/>
        </p:nvSpPr>
        <p:spPr>
          <a:xfrm>
            <a:off x="1835727" y="2332181"/>
            <a:ext cx="8250381" cy="35394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' To create a better everyday life for the many people', this is the IKEA vision . </a:t>
            </a:r>
          </a:p>
          <a:p>
            <a:r>
              <a:rPr lang="en-GB" sz="3200" b="1">
                <a:solidFill>
                  <a:schemeClr val="bg1"/>
                </a:solidFill>
                <a:latin typeface="Arial"/>
                <a:cs typeface="Arial"/>
              </a:rPr>
              <a:t>The mission of IKEA is </a:t>
            </a:r>
            <a:r>
              <a:rPr lang="en-GB" sz="32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to provide a diverse choice of well-designed functional home furnishings at rates so low that as many people as possible may afford them (IKEA, 2023).</a:t>
            </a:r>
            <a:endParaRPr lang="en-GB" sz="3200" b="1">
              <a:solidFill>
                <a:schemeClr val="bg1"/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799090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072C745-C319-8591-442A-69E6F0FD18D5}"/>
              </a:ext>
            </a:extLst>
          </p:cNvPr>
          <p:cNvSpPr txBox="1"/>
          <p:nvPr/>
        </p:nvSpPr>
        <p:spPr>
          <a:xfrm>
            <a:off x="2972327" y="577022"/>
            <a:ext cx="5988326" cy="100796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4000" b="1">
                <a:solidFill>
                  <a:schemeClr val="bg1"/>
                </a:solidFill>
                <a:latin typeface="Arial"/>
                <a:cs typeface="Arial"/>
              </a:rPr>
              <a:t>CSR</a:t>
            </a:r>
          </a:p>
          <a:p>
            <a:pPr algn="ctr"/>
            <a:endParaRPr lang="en-GB" sz="2100" b="1">
              <a:solidFill>
                <a:schemeClr val="bg2">
                  <a:lumMod val="7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ED6C2A8-BAFE-E5B8-3717-E04280E7BBBE}"/>
              </a:ext>
            </a:extLst>
          </p:cNvPr>
          <p:cNvSpPr txBox="1"/>
          <p:nvPr/>
        </p:nvSpPr>
        <p:spPr>
          <a:xfrm>
            <a:off x="1806949" y="1578970"/>
            <a:ext cx="7585363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1"/>
                </a:solidFill>
                <a:latin typeface="Arial"/>
                <a:ea typeface="+mn-lt"/>
                <a:cs typeface="+mn-lt"/>
              </a:rPr>
              <a:t>A management concept known as "corporate social responsibility" allows businesses to incorporate social and environmental issues into their daily operations and relationships with stakeholders (UNIDO, 2023).</a:t>
            </a:r>
            <a:endParaRPr lang="en-US" sz="2000" b="1">
              <a:solidFill>
                <a:schemeClr val="bg1"/>
              </a:solidFill>
              <a:latin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5412DF7-CADF-E536-7801-6D53FD172521}"/>
              </a:ext>
            </a:extLst>
          </p:cNvPr>
          <p:cNvSpPr txBox="1"/>
          <p:nvPr/>
        </p:nvSpPr>
        <p:spPr>
          <a:xfrm>
            <a:off x="1371034" y="3001447"/>
            <a:ext cx="8644196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IKEA CSR : Social Impact- Create better lives for people all over the world and have positive impact on the local community (community engagement).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Social Entrepreneurship- Promoting local entrepreneurs.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Inclusive and Gender Equality.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Supporting local charity- 'Shelter'.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Responsibly sourced raw materials- socially and environmentally.</a:t>
            </a:r>
          </a:p>
          <a:p>
            <a:r>
              <a:rPr lang="en-GB" sz="2400" b="1" dirty="0">
                <a:solidFill>
                  <a:schemeClr val="bg1"/>
                </a:solidFill>
                <a:latin typeface="Arial"/>
                <a:cs typeface="Arial"/>
              </a:rPr>
              <a:t>                                                                                                    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(Anderson and </a:t>
            </a:r>
            <a:r>
              <a:rPr lang="en-GB" err="1">
                <a:solidFill>
                  <a:schemeClr val="bg1"/>
                </a:solidFill>
                <a:latin typeface="Arial"/>
                <a:cs typeface="Arial"/>
              </a:rPr>
              <a:t>Skjoett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-Larson, 2009)</a:t>
            </a:r>
          </a:p>
        </p:txBody>
      </p:sp>
    </p:spTree>
    <p:extLst>
      <p:ext uri="{BB962C8B-B14F-4D97-AF65-F5344CB8AC3E}">
        <p14:creationId xmlns:p14="http://schemas.microsoft.com/office/powerpoint/2010/main" val="9518453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9CAEA5B-C8D7-CECF-02FB-092D70BBFCE8}"/>
              </a:ext>
            </a:extLst>
          </p:cNvPr>
          <p:cNvSpPr txBox="1"/>
          <p:nvPr/>
        </p:nvSpPr>
        <p:spPr>
          <a:xfrm flipH="1">
            <a:off x="3380376" y="228930"/>
            <a:ext cx="5503819" cy="36933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b="1">
                <a:solidFill>
                  <a:schemeClr val="bg2">
                    <a:lumMod val="50000"/>
                  </a:schemeClr>
                </a:solidFill>
              </a:rPr>
              <a:t>Pestle Analysis for IKEA</a:t>
            </a:r>
            <a:endParaRPr lang="en-US" b="1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D8B1671-20AE-1328-04D6-94AB357B17F5}"/>
              </a:ext>
            </a:extLst>
          </p:cNvPr>
          <p:cNvSpPr txBox="1"/>
          <p:nvPr/>
        </p:nvSpPr>
        <p:spPr>
          <a:xfrm>
            <a:off x="595745" y="596323"/>
            <a:ext cx="10169525" cy="603351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A 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PESTLE Analysis is a framework/ tool used to assess external factors that impact and affect an organisation/ business (CIPD, 2023).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Political: IKEA's worldwide supply chain and sourcing tactics are impacted by government regulations pertaining to taxation and international trade agreements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Times New Roman"/>
              </a:rPr>
              <a:t> ( Unrest/ instability disrupts supply chain, boycotts, Brexit).</a:t>
            </a:r>
            <a:endParaRPr lang="en-GB" sz="1600" b="1">
              <a:solidFill>
                <a:schemeClr val="bg2">
                  <a:lumMod val="75000"/>
                </a:schemeClr>
              </a:solidFill>
              <a:latin typeface="Arial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/>
                <a:cs typeface="Times New Roman"/>
              </a:rPr>
              <a:t>Economic: IKEA's pricing policies and decisions about market development are directly impacted by economic factors including customer purchasing patterns and currency exchange rates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/>
                <a:cs typeface="Times New Roman"/>
              </a:rPr>
              <a:t> (High inflation rates-higher costs of production raw materials, reduction in sales, housing market, brand/ trademark).</a:t>
            </a:r>
            <a:endParaRPr lang="en-GB" sz="1600" b="1" kern="100" dirty="0">
              <a:solidFill>
                <a:schemeClr val="bg2">
                  <a:lumMod val="75000"/>
                </a:schemeClr>
              </a:solidFill>
              <a:effectLst/>
              <a:latin typeface="Arial"/>
              <a:ea typeface="Calibri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Social: IKEA's product designs and marketing techniques are influenced by societal trends towards sustainability and an increasing need for reasonably priced, yet visually appealing, home furnishings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 (Trends, cost of living, cultural attitude of consumers).</a:t>
            </a:r>
            <a:endParaRPr lang="en-GB" sz="1600" b="1" kern="100" dirty="0">
              <a:solidFill>
                <a:schemeClr val="bg2">
                  <a:lumMod val="75000"/>
                </a:schemeClr>
              </a:solidFill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Technological: IKEA can improve the purchasing experience for customers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through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 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innovative e-commerce platforms and smart home integration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 (Automated warehouses, AI, VR).</a:t>
            </a:r>
            <a:endParaRPr lang="en-GB" sz="1600" b="1" kern="100" dirty="0">
              <a:solidFill>
                <a:schemeClr val="bg2">
                  <a:lumMod val="75000"/>
                </a:schemeClr>
              </a:solidFill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Legal: IKEA's worldwide operations and brand reputation depend on its adherence to legal norms in areas including intellectual property rights, product safety, and employment legislation</a:t>
            </a:r>
            <a:r>
              <a:rPr lang="en-GB" sz="1600" b="1" kern="100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 (Employment/labour laws, Health and safety, product standards, model, import/export laws, etc).</a:t>
            </a:r>
            <a:endParaRPr lang="en-GB" sz="1600" b="1" kern="100" dirty="0">
              <a:solidFill>
                <a:schemeClr val="bg2">
                  <a:lumMod val="75000"/>
                </a:schemeClr>
              </a:solidFill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r>
              <a:rPr lang="en-GB" sz="1600" b="1" dirty="0">
                <a:solidFill>
                  <a:schemeClr val="bg2">
                    <a:lumMod val="75000"/>
                  </a:schemeClr>
                </a:solidFill>
                <a:effectLst/>
                <a:latin typeface="Arial"/>
                <a:ea typeface="Calibri" panose="020F0502020204030204" pitchFamily="34" charset="0"/>
                <a:cs typeface="Times New Roman"/>
              </a:rPr>
              <a:t>Environmental: IKEA's commitment to sustainability is demonstrated by programs like the usage of eco-friendly products and the deployment of renewable energy</a:t>
            </a:r>
            <a:r>
              <a:rPr lang="en-GB" sz="1600" b="1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( Waste disposal, carbon footprint, deforestation, renewable resources, recyclable, climate change)</a:t>
            </a:r>
            <a:r>
              <a:rPr lang="en-GB" b="1" dirty="0">
                <a:solidFill>
                  <a:schemeClr val="bg2">
                    <a:lumMod val="75000"/>
                  </a:schemeClr>
                </a:solidFill>
                <a:latin typeface="Arial"/>
                <a:ea typeface="Calibri" panose="020F0502020204030204" pitchFamily="34" charset="0"/>
                <a:cs typeface="Times New Roman"/>
              </a:rPr>
              <a:t>.</a:t>
            </a:r>
            <a:endParaRPr lang="en-GB" b="1" dirty="0">
              <a:solidFill>
                <a:schemeClr val="bg2">
                  <a:lumMod val="75000"/>
                </a:schemeClr>
              </a:solidFill>
              <a:effectLst/>
              <a:latin typeface="Arial"/>
              <a:ea typeface="Calibri" panose="020F0502020204030204" pitchFamily="34" charset="0"/>
              <a:cs typeface="Times New Roman"/>
            </a:endParaRPr>
          </a:p>
          <a:p>
            <a:r>
              <a:rPr lang="en-GB" sz="2000" dirty="0">
                <a:solidFill>
                  <a:srgbClr val="FFFF00"/>
                </a:solidFill>
                <a:latin typeface="Calibri"/>
                <a:cs typeface="Times New Roman"/>
              </a:rPr>
              <a:t>                                                                                                                                     </a:t>
            </a:r>
            <a:r>
              <a:rPr lang="en-GB" sz="2000" dirty="0">
                <a:solidFill>
                  <a:schemeClr val="bg2">
                    <a:lumMod val="75000"/>
                  </a:schemeClr>
                </a:solidFill>
                <a:latin typeface="Calibri"/>
                <a:cs typeface="Times New Roman"/>
              </a:rPr>
              <a:t>  ( Boardmix,2023).</a:t>
            </a:r>
          </a:p>
        </p:txBody>
      </p:sp>
    </p:spTree>
    <p:extLst>
      <p:ext uri="{BB962C8B-B14F-4D97-AF65-F5344CB8AC3E}">
        <p14:creationId xmlns:p14="http://schemas.microsoft.com/office/powerpoint/2010/main" val="2619631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84374D-82B7-65E6-3E8B-B23FE0743B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0211" y="2232891"/>
            <a:ext cx="4937655" cy="361526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b="1" dirty="0"/>
              <a:t>INTERNAL</a:t>
            </a:r>
          </a:p>
          <a:p>
            <a:pPr marL="0" indent="0" algn="ctr">
              <a:buNone/>
            </a:pPr>
            <a:r>
              <a:rPr lang="en-GB" sz="2400" b="1" dirty="0"/>
              <a:t>Employees (salary)</a:t>
            </a:r>
          </a:p>
          <a:p>
            <a:pPr marL="0" indent="0" algn="ctr">
              <a:buNone/>
            </a:pPr>
            <a:r>
              <a:rPr lang="en-GB" sz="2400" b="1" dirty="0"/>
              <a:t>Managers (Directors)</a:t>
            </a:r>
          </a:p>
          <a:p>
            <a:pPr marL="0" indent="0" algn="ctr">
              <a:buNone/>
            </a:pPr>
            <a:r>
              <a:rPr lang="en-GB" sz="2400" b="1" dirty="0"/>
              <a:t>23000 Co-workers</a:t>
            </a:r>
          </a:p>
          <a:p>
            <a:pPr marL="0" indent="0" algn="ctr">
              <a:buNone/>
            </a:pPr>
            <a:r>
              <a:rPr lang="en-GB" sz="2400" b="1" dirty="0"/>
              <a:t>(employees).</a:t>
            </a:r>
          </a:p>
          <a:p>
            <a:pPr marL="0" indent="0" algn="ctr">
              <a:buNone/>
            </a:pPr>
            <a:r>
              <a:rPr lang="en-GB" sz="2400" b="1" dirty="0"/>
              <a:t>(Higher sales= more profit). </a:t>
            </a:r>
          </a:p>
          <a:p>
            <a:pPr marL="0" indent="0" algn="ctr">
              <a:buNone/>
            </a:pPr>
            <a:endParaRPr lang="en-GB"/>
          </a:p>
          <a:p>
            <a:pPr marL="0" indent="0" algn="ctr">
              <a:buNone/>
            </a:pP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61CBEC4-FDF9-8CC4-DA8F-33A8F1E933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00497" y="2175165"/>
            <a:ext cx="4934479" cy="4088629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 algn="ctr">
              <a:buNone/>
            </a:pPr>
            <a:r>
              <a:rPr lang="en-GB" b="1"/>
              <a:t>EXTERNAL</a:t>
            </a:r>
          </a:p>
          <a:p>
            <a:pPr marL="0" indent="0" algn="ctr">
              <a:buNone/>
            </a:pPr>
            <a:r>
              <a:rPr lang="en-GB" b="1"/>
              <a:t>Partners and collaborators</a:t>
            </a:r>
          </a:p>
          <a:p>
            <a:pPr marL="0" indent="0" algn="ctr">
              <a:buNone/>
            </a:pPr>
            <a:r>
              <a:rPr lang="en-GB" b="1"/>
              <a:t>Suppliers and partners (1600 direct suppliers and service providers)</a:t>
            </a:r>
          </a:p>
          <a:p>
            <a:pPr marL="0" indent="0" algn="ctr">
              <a:buNone/>
            </a:pPr>
            <a:r>
              <a:rPr lang="en-GB" b="1"/>
              <a:t>Customers (stores, online &amp; 1000s of home visits)</a:t>
            </a:r>
          </a:p>
          <a:p>
            <a:pPr marL="0" indent="0" algn="ctr">
              <a:buNone/>
            </a:pPr>
            <a:r>
              <a:rPr lang="en-GB" b="1"/>
              <a:t>Media</a:t>
            </a:r>
          </a:p>
          <a:p>
            <a:pPr marL="0" indent="0" algn="ctr">
              <a:buNone/>
            </a:pPr>
            <a:r>
              <a:rPr lang="en-GB" b="1"/>
              <a:t>Government</a:t>
            </a:r>
          </a:p>
          <a:p>
            <a:pPr marL="0" indent="0" algn="r">
              <a:buNone/>
            </a:pPr>
            <a:r>
              <a:rPr lang="en-GB" b="1"/>
              <a:t>Local Community (Positive impact on local economy and environment 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6F4EA82-965C-5C6E-0333-4AADD131E186}"/>
              </a:ext>
            </a:extLst>
          </p:cNvPr>
          <p:cNvSpPr txBox="1"/>
          <p:nvPr/>
        </p:nvSpPr>
        <p:spPr>
          <a:xfrm>
            <a:off x="4144818" y="46181"/>
            <a:ext cx="2874818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chemeClr val="bg2">
                    <a:lumMod val="75000"/>
                  </a:schemeClr>
                </a:solidFill>
                <a:latin typeface="Arial"/>
                <a:cs typeface="Arial"/>
              </a:rPr>
              <a:t>STAKEHOLDERS</a:t>
            </a:r>
            <a:endParaRPr lang="en-US" sz="240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CB8BA04-7DB9-42C6-6978-B24192EF663F}"/>
              </a:ext>
            </a:extLst>
          </p:cNvPr>
          <p:cNvSpPr txBox="1"/>
          <p:nvPr/>
        </p:nvSpPr>
        <p:spPr>
          <a:xfrm>
            <a:off x="935181" y="5276273"/>
            <a:ext cx="1058718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D475E8-310E-FC98-F733-E75C0EE72B47}"/>
              </a:ext>
            </a:extLst>
          </p:cNvPr>
          <p:cNvSpPr txBox="1"/>
          <p:nvPr/>
        </p:nvSpPr>
        <p:spPr>
          <a:xfrm>
            <a:off x="1789545" y="865908"/>
            <a:ext cx="819727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b="1">
                <a:solidFill>
                  <a:schemeClr val="bg2">
                    <a:lumMod val="75000"/>
                  </a:schemeClr>
                </a:solidFill>
                <a:latin typeface="Arial"/>
                <a:cs typeface="Arial"/>
              </a:rPr>
              <a:t>'A</a:t>
            </a:r>
            <a:r>
              <a:rPr lang="en-GB" sz="2000" b="1">
                <a:solidFill>
                  <a:schemeClr val="bg2">
                    <a:lumMod val="75000"/>
                  </a:schemeClr>
                </a:solidFill>
                <a:latin typeface="Arial"/>
                <a:ea typeface="+mn-lt"/>
                <a:cs typeface="+mn-lt"/>
              </a:rPr>
              <a:t> stakeholder is a person or entity with an interest in a business that has the potential to influence or be impacted by it' (Investopedia, 2023).</a:t>
            </a:r>
            <a:endParaRPr lang="en-GB" sz="2000" b="1">
              <a:solidFill>
                <a:schemeClr val="bg2">
                  <a:lumMod val="75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72273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190A101-3B41-4DAD-44BF-AD4FBEAD9A55}"/>
              </a:ext>
            </a:extLst>
          </p:cNvPr>
          <p:cNvSpPr txBox="1"/>
          <p:nvPr/>
        </p:nvSpPr>
        <p:spPr>
          <a:xfrm>
            <a:off x="4087091" y="323272"/>
            <a:ext cx="459509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 b="1">
                <a:solidFill>
                  <a:schemeClr val="bg2">
                    <a:lumMod val="75000"/>
                  </a:schemeClr>
                </a:solidFill>
                <a:latin typeface="Arial"/>
                <a:cs typeface="Arial"/>
              </a:rPr>
              <a:t>Ethical Considerations</a:t>
            </a:r>
            <a:endParaRPr lang="en-US" sz="3200">
              <a:solidFill>
                <a:schemeClr val="bg2">
                  <a:lumMod val="75000"/>
                </a:schemeClr>
              </a:solidFill>
            </a:endParaRP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BEF8745A-5817-F88A-4546-1F13046CE8C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758726"/>
              </p:ext>
            </p:extLst>
          </p:nvPr>
        </p:nvGraphicFramePr>
        <p:xfrm>
          <a:off x="890741" y="1536852"/>
          <a:ext cx="10541000" cy="43704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678606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7471B0B-FF3D-9EEF-AF97-D38FB5CC899A}"/>
              </a:ext>
            </a:extLst>
          </p:cNvPr>
          <p:cNvSpPr txBox="1"/>
          <p:nvPr/>
        </p:nvSpPr>
        <p:spPr>
          <a:xfrm flipH="1">
            <a:off x="460611" y="614148"/>
            <a:ext cx="11179791" cy="58169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                                                  </a:t>
            </a:r>
            <a:r>
              <a:rPr lang="en-GB" sz="2000" b="1">
                <a:solidFill>
                  <a:srgbClr val="0070C0"/>
                </a:solidFill>
              </a:rPr>
              <a:t>   </a:t>
            </a:r>
            <a:r>
              <a:rPr lang="en-GB" sz="2800" b="1">
                <a:solidFill>
                  <a:schemeClr val="bg1"/>
                </a:solidFill>
                <a:latin typeface="Arial"/>
                <a:cs typeface="Arial"/>
              </a:rPr>
              <a:t> SUMMARY</a:t>
            </a:r>
          </a:p>
          <a:p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In conclusion;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Presented overview/ facts and figures about IKEA, a privately owned Swedish home furnishings retailer.</a:t>
            </a:r>
          </a:p>
          <a:p>
            <a:pPr marL="342900" indent="-342900">
              <a:buFont typeface="Wingdings"/>
              <a:buChar char="§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Has complex corporate structure and is a franchise.</a:t>
            </a:r>
          </a:p>
          <a:p>
            <a:pPr marL="342900" indent="-342900">
              <a:buFont typeface="Wingdings"/>
              <a:buChar char="§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Discussed SWOT Analysis and PESTLE Analysis- how  both help IKEA to improve overall performance in global market and to critically analyse their performance.</a:t>
            </a:r>
          </a:p>
          <a:p>
            <a:pPr marL="342900" indent="-342900">
              <a:buFont typeface="Wingdings"/>
              <a:buChar char="§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How the stakeholders are directly/ indirectly affected by IKEAs' sales and profits.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IKEA is always striving to make everyone's lives better- Mission statement.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After recent allegations/ scandals in Media, IKEA take their CSR very seriously, to improve their standing/ image in media, 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Ethical considerations implemented more globally after allegations- environmental, health and safety, equal opportunities etc..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Reference List is included.</a:t>
            </a:r>
          </a:p>
          <a:p>
            <a:pPr marL="342900" indent="-342900">
              <a:buFont typeface="Arial"/>
              <a:buChar char="•"/>
            </a:pPr>
            <a:r>
              <a:rPr lang="en-GB" sz="2000" b="1">
                <a:solidFill>
                  <a:schemeClr val="bg1"/>
                </a:solidFill>
                <a:latin typeface="Arial"/>
                <a:cs typeface="Arial"/>
              </a:rPr>
              <a:t>Thank you for listening.</a:t>
            </a:r>
          </a:p>
          <a:p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Any questions?</a:t>
            </a:r>
          </a:p>
          <a:p>
            <a:endParaRPr lang="en-GB" sz="2000" b="1">
              <a:solidFill>
                <a:srgbClr val="0070C0"/>
              </a:solidFill>
            </a:endParaRPr>
          </a:p>
          <a:p>
            <a:r>
              <a:rPr lang="en-GB" sz="2000" b="1">
                <a:solidFill>
                  <a:srgbClr val="0070C0"/>
                </a:solidFill>
              </a:rPr>
              <a:t>         </a:t>
            </a:r>
          </a:p>
        </p:txBody>
      </p:sp>
    </p:spTree>
    <p:extLst>
      <p:ext uri="{BB962C8B-B14F-4D97-AF65-F5344CB8AC3E}">
        <p14:creationId xmlns:p14="http://schemas.microsoft.com/office/powerpoint/2010/main" val="143650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08E770A-289A-172F-B350-DC60DE124061}"/>
              </a:ext>
            </a:extLst>
          </p:cNvPr>
          <p:cNvSpPr txBox="1"/>
          <p:nvPr/>
        </p:nvSpPr>
        <p:spPr>
          <a:xfrm>
            <a:off x="4491182" y="635000"/>
            <a:ext cx="320963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400" b="1">
                <a:solidFill>
                  <a:schemeClr val="bg1"/>
                </a:solidFill>
                <a:latin typeface="Arial"/>
                <a:cs typeface="Arial"/>
              </a:rPr>
              <a:t>Reference List</a:t>
            </a:r>
            <a:endParaRPr lang="en-US">
              <a:solidFill>
                <a:schemeClr val="bg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8E6844-4C36-E51F-011B-7FA08B5AE600}"/>
              </a:ext>
            </a:extLst>
          </p:cNvPr>
          <p:cNvSpPr txBox="1"/>
          <p:nvPr/>
        </p:nvSpPr>
        <p:spPr>
          <a:xfrm>
            <a:off x="1010478" y="1656521"/>
            <a:ext cx="10883347" cy="529375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Anderson and </a:t>
            </a: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Skjoett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-Larson (2009) 'Corporate Social Responsibility in global supply chains'. 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Supply chain management: an International Journal. 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Volume 14(2) pp 75-86.</a:t>
            </a:r>
          </a:p>
          <a:p>
            <a:pPr marL="285750" indent="-285750">
              <a:buFont typeface="Wingdings"/>
              <a:buChar char="§"/>
            </a:pP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Boardmix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(2023), 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PESTLE Analysis Examples with Industry Giants.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Available at: </a:t>
            </a:r>
            <a:r>
              <a:rPr lang="en-GB" u="sng" dirty="0">
                <a:solidFill>
                  <a:schemeClr val="bg1"/>
                </a:solidFill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https://boardmix.com/examples/pestle-analysis-example/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.  (Accessed 31 October 2023).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Cartoon furniture pictures (2023), Available at: 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https://cdn.pixabay.com/photo/2014/12/21/23/27/cabinet-575369_640.png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 25 October 2023).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Chartered Institute of Personnel and Development (2023) </a:t>
            </a:r>
            <a:r>
              <a:rPr lang="en-GB" i="1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Pestle Analysis. 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Available at: 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https://www.cipd.org/uk/knowledge/factsheets/pestle-analysis-factsheet/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(Accessed 06 November 2023).</a:t>
            </a:r>
          </a:p>
          <a:p>
            <a:pPr marL="285750" indent="-285750">
              <a:buFont typeface="Wingdings"/>
              <a:buChar char="§"/>
            </a:pPr>
            <a:r>
              <a:rPr lang="en-GB" dirty="0" err="1">
                <a:solidFill>
                  <a:schemeClr val="bg1"/>
                </a:solidFill>
                <a:latin typeface="Arial"/>
                <a:cs typeface="Arial"/>
              </a:rPr>
              <a:t>Harapiak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, C. (2013) 'IKEAs International Expansion'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MPRA. 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Volume 1(1) pp25-51.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 </a:t>
            </a:r>
            <a:endParaRPr lang="en-GB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Wingdings,Sans-Serif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IKEA (2023). Available at: </a:t>
            </a:r>
            <a:r>
              <a:rPr lang="en-GB" u="sng" dirty="0">
                <a:solidFill>
                  <a:schemeClr val="bg1"/>
                </a:solidFill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https://www.ikea.com/gb/en/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 (Accessed 06 November 2023).</a:t>
            </a:r>
            <a:endParaRPr lang="en-US" dirty="0">
              <a:solidFill>
                <a:schemeClr val="bg1"/>
              </a:solidFill>
              <a:latin typeface="Arial"/>
              <a:cs typeface="Arial"/>
            </a:endParaRPr>
          </a:p>
          <a:p>
            <a:pPr marL="285750" indent="-285750">
              <a:buFont typeface="Wingdings,Sans-Serif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Investopedia (2023) 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What is a Stakeholder. 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Available at: </a:t>
            </a:r>
            <a:r>
              <a:rPr lang="en-GB" u="sng" dirty="0">
                <a:solidFill>
                  <a:schemeClr val="bg1"/>
                </a:solidFill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https://www.investopedia.com/terms/s/stakeholder.asp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 (Accessed 06 November 2023).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Inter IKEA Group (2023) </a:t>
            </a:r>
            <a:r>
              <a:rPr lang="en-GB" i="1" dirty="0">
                <a:solidFill>
                  <a:schemeClr val="bg1"/>
                </a:solidFill>
                <a:latin typeface="Arial"/>
                <a:cs typeface="Arial"/>
              </a:rPr>
              <a:t>Our business in brief. </a:t>
            </a:r>
            <a:r>
              <a:rPr lang="en-GB" dirty="0">
                <a:solidFill>
                  <a:schemeClr val="bg1"/>
                </a:solidFill>
                <a:latin typeface="Arial"/>
                <a:cs typeface="Arial"/>
              </a:rPr>
              <a:t>Available at: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https://www.inter.ikea.com/en/this-is-inter-ikea-group/our-business-in-brief</a:t>
            </a:r>
            <a:r>
              <a:rPr lang="en-GB" dirty="0">
                <a:solidFill>
                  <a:schemeClr val="bg1"/>
                </a:solidFill>
                <a:latin typeface="Arial"/>
                <a:ea typeface="+mn-lt"/>
                <a:cs typeface="+mn-lt"/>
              </a:rPr>
              <a:t> (Accessed 30 October 2023).</a:t>
            </a:r>
          </a:p>
          <a:p>
            <a:pPr marL="285750" indent="-285750">
              <a:buFont typeface="Wingdings"/>
              <a:buChar char="§"/>
            </a:pPr>
            <a:endParaRPr lang="en-GB" dirty="0">
              <a:solidFill>
                <a:schemeClr val="bg1"/>
              </a:solidFill>
              <a:latin typeface="Arial"/>
              <a:ea typeface="+mn-lt"/>
              <a:cs typeface="+mn-lt"/>
            </a:endParaRPr>
          </a:p>
          <a:p>
            <a:endParaRPr lang="en-GB" sz="14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5484855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7C4877A-A211-BB81-D71D-8A49BD04683F}"/>
              </a:ext>
            </a:extLst>
          </p:cNvPr>
          <p:cNvSpPr txBox="1"/>
          <p:nvPr/>
        </p:nvSpPr>
        <p:spPr>
          <a:xfrm>
            <a:off x="958272" y="912091"/>
            <a:ext cx="10668000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Thomas, M. (2022) Ikea SWOT Analysis (Strengths, Weaknesses, opportunities and Threats) Available at: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https://querysprout.com/ikea-swot-analysis/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(Accessed: 13 November 2023).</a:t>
            </a:r>
          </a:p>
          <a:p>
            <a:pPr marL="285750" indent="-285750">
              <a:buFont typeface="Wingdings"/>
              <a:buChar char="§"/>
            </a:pP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United Nations Industrial development Organisation (2023) Available at: 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unido.org/our-focus/advancing-economic-competitiveness/competitive-trade-capacities-and-corporate-responsibility/corporate-social-responsibility-market-integration/what-csr#:~:text=Corporate%20Social%20Responsibility%20is%20a,and%20interactions%20with%20their%20stakeholders</a:t>
            </a:r>
            <a:r>
              <a:rPr lang="en-GB" dirty="0">
                <a:solidFill>
                  <a:schemeClr val="bg1"/>
                </a:solidFill>
                <a:ea typeface="+mn-lt"/>
                <a:cs typeface="+mn-lt"/>
              </a:rPr>
              <a:t> (Accessed 06 November 2023).</a:t>
            </a:r>
          </a:p>
        </p:txBody>
      </p:sp>
    </p:spTree>
    <p:extLst>
      <p:ext uri="{BB962C8B-B14F-4D97-AF65-F5344CB8AC3E}">
        <p14:creationId xmlns:p14="http://schemas.microsoft.com/office/powerpoint/2010/main" val="3551296304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318</cp:revision>
  <dcterms:created xsi:type="dcterms:W3CDTF">2023-10-23T15:53:56Z</dcterms:created>
  <dcterms:modified xsi:type="dcterms:W3CDTF">2023-11-13T09:46:54Z</dcterms:modified>
</cp:coreProperties>
</file>