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30"/>
  </p:notesMasterIdLst>
  <p:sldIdLst>
    <p:sldId id="261" r:id="rId2"/>
    <p:sldId id="262" r:id="rId3"/>
    <p:sldId id="1081" r:id="rId4"/>
    <p:sldId id="367" r:id="rId5"/>
    <p:sldId id="377" r:id="rId6"/>
    <p:sldId id="265" r:id="rId7"/>
    <p:sldId id="279" r:id="rId8"/>
    <p:sldId id="283" r:id="rId9"/>
    <p:sldId id="280" r:id="rId10"/>
    <p:sldId id="281" r:id="rId11"/>
    <p:sldId id="282" r:id="rId12"/>
    <p:sldId id="284" r:id="rId13"/>
    <p:sldId id="298" r:id="rId14"/>
    <p:sldId id="291" r:id="rId15"/>
    <p:sldId id="275" r:id="rId16"/>
    <p:sldId id="276" r:id="rId17"/>
    <p:sldId id="308" r:id="rId18"/>
    <p:sldId id="272" r:id="rId19"/>
    <p:sldId id="271" r:id="rId20"/>
    <p:sldId id="264" r:id="rId21"/>
    <p:sldId id="268" r:id="rId22"/>
    <p:sldId id="309" r:id="rId23"/>
    <p:sldId id="266" r:id="rId24"/>
    <p:sldId id="269" r:id="rId25"/>
    <p:sldId id="1082" r:id="rId26"/>
    <p:sldId id="293" r:id="rId27"/>
    <p:sldId id="289" r:id="rId28"/>
    <p:sldId id="31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FF3664-25FD-7A62-B3AE-518C47BDA7EF}" v="29" dt="2025-03-21T08:55:12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555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S::mark.napieralla@uwtsd.ac.uk::adf11754-427d-4f24-8c3e-391028db4a77" providerId="AD" clId="Web-{C2FF3664-25FD-7A62-B3AE-518C47BDA7EF}"/>
    <pc:docChg chg="modSld">
      <pc:chgData name="Mark Napieralla" userId="S::mark.napieralla@uwtsd.ac.uk::adf11754-427d-4f24-8c3e-391028db4a77" providerId="AD" clId="Web-{C2FF3664-25FD-7A62-B3AE-518C47BDA7EF}" dt="2025-03-21T08:55:12.087" v="25" actId="1076"/>
      <pc:docMkLst>
        <pc:docMk/>
      </pc:docMkLst>
      <pc:sldChg chg="modSp">
        <pc:chgData name="Mark Napieralla" userId="S::mark.napieralla@uwtsd.ac.uk::adf11754-427d-4f24-8c3e-391028db4a77" providerId="AD" clId="Web-{C2FF3664-25FD-7A62-B3AE-518C47BDA7EF}" dt="2025-03-21T08:52:59.770" v="2" actId="20577"/>
        <pc:sldMkLst>
          <pc:docMk/>
          <pc:sldMk cId="3451352705" sldId="262"/>
        </pc:sldMkLst>
        <pc:spChg chg="mod">
          <ac:chgData name="Mark Napieralla" userId="S::mark.napieralla@uwtsd.ac.uk::adf11754-427d-4f24-8c3e-391028db4a77" providerId="AD" clId="Web-{C2FF3664-25FD-7A62-B3AE-518C47BDA7EF}" dt="2025-03-21T08:52:59.770" v="2" actId="20577"/>
          <ac:spMkLst>
            <pc:docMk/>
            <pc:sldMk cId="3451352705" sldId="262"/>
            <ac:spMk id="11" creationId="{00000000-0000-0000-0000-000000000000}"/>
          </ac:spMkLst>
        </pc:spChg>
      </pc:sldChg>
      <pc:sldChg chg="addSp modSp">
        <pc:chgData name="Mark Napieralla" userId="S::mark.napieralla@uwtsd.ac.uk::adf11754-427d-4f24-8c3e-391028db4a77" providerId="AD" clId="Web-{C2FF3664-25FD-7A62-B3AE-518C47BDA7EF}" dt="2025-03-21T08:55:12.087" v="25" actId="1076"/>
        <pc:sldMkLst>
          <pc:docMk/>
          <pc:sldMk cId="958231023" sldId="310"/>
        </pc:sldMkLst>
        <pc:spChg chg="add mod">
          <ac:chgData name="Mark Napieralla" userId="S::mark.napieralla@uwtsd.ac.uk::adf11754-427d-4f24-8c3e-391028db4a77" providerId="AD" clId="Web-{C2FF3664-25FD-7A62-B3AE-518C47BDA7EF}" dt="2025-03-21T08:55:12.087" v="25" actId="1076"/>
          <ac:spMkLst>
            <pc:docMk/>
            <pc:sldMk cId="958231023" sldId="310"/>
            <ac:spMk id="3" creationId="{8F207975-7F7C-CF11-B426-D029B49A81B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95D802-1E58-F74D-8456-C27AB5B4D964}" type="doc">
      <dgm:prSet loTypeId="urn:microsoft.com/office/officeart/2005/8/layout/venn1" loCatId="" qsTypeId="urn:microsoft.com/office/officeart/2005/8/quickstyle/simple1" qsCatId="simple" csTypeId="urn:microsoft.com/office/officeart/2005/8/colors/accent1_2" csCatId="accent1" phldr="1"/>
      <dgm:spPr/>
    </dgm:pt>
    <dgm:pt modelId="{23067C19-E4F9-694E-90A1-AF43E7C85BAE}">
      <dgm:prSet phldrT="[Text]" custT="1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GB" sz="4000"/>
            <a:t>Public sector</a:t>
          </a:r>
        </a:p>
      </dgm:t>
    </dgm:pt>
    <dgm:pt modelId="{26C7849A-75A8-614F-9C5D-8EE602C5BA0B}" type="parTrans" cxnId="{64EEDA83-C93F-CE4E-BB66-DD6CF20DF47E}">
      <dgm:prSet/>
      <dgm:spPr/>
      <dgm:t>
        <a:bodyPr/>
        <a:lstStyle/>
        <a:p>
          <a:endParaRPr lang="en-GB"/>
        </a:p>
      </dgm:t>
    </dgm:pt>
    <dgm:pt modelId="{D5EC1379-7414-BF49-AF29-1C1D785CDE65}" type="sibTrans" cxnId="{64EEDA83-C93F-CE4E-BB66-DD6CF20DF47E}">
      <dgm:prSet/>
      <dgm:spPr/>
      <dgm:t>
        <a:bodyPr/>
        <a:lstStyle/>
        <a:p>
          <a:endParaRPr lang="en-GB"/>
        </a:p>
      </dgm:t>
    </dgm:pt>
    <dgm:pt modelId="{3E65CD1E-02A6-0B49-9961-67C025813AA8}">
      <dgm:prSet phldrT="[Text]"/>
      <dgm:spPr>
        <a:solidFill>
          <a:schemeClr val="accent6">
            <a:lumMod val="40000"/>
            <a:lumOff val="60000"/>
            <a:alpha val="50000"/>
          </a:schemeClr>
        </a:solidFill>
      </dgm:spPr>
      <dgm:t>
        <a:bodyPr/>
        <a:lstStyle/>
        <a:p>
          <a:r>
            <a:rPr lang="en-GB"/>
            <a:t>Not for profit</a:t>
          </a:r>
        </a:p>
      </dgm:t>
    </dgm:pt>
    <dgm:pt modelId="{E8141456-DC11-4148-AC96-5D9D45B8ADF8}" type="parTrans" cxnId="{B3B7DAAD-105B-6C4C-A704-86FB215E0922}">
      <dgm:prSet/>
      <dgm:spPr/>
      <dgm:t>
        <a:bodyPr/>
        <a:lstStyle/>
        <a:p>
          <a:endParaRPr lang="en-GB"/>
        </a:p>
      </dgm:t>
    </dgm:pt>
    <dgm:pt modelId="{242CB824-0B3B-044F-AD30-ED77DF51F784}" type="sibTrans" cxnId="{B3B7DAAD-105B-6C4C-A704-86FB215E0922}">
      <dgm:prSet/>
      <dgm:spPr/>
      <dgm:t>
        <a:bodyPr/>
        <a:lstStyle/>
        <a:p>
          <a:endParaRPr lang="en-GB"/>
        </a:p>
      </dgm:t>
    </dgm:pt>
    <dgm:pt modelId="{B991345A-F7A0-F04C-B4C1-B0CA689118E8}">
      <dgm:prSet phldrT="[Text]" custT="1"/>
      <dgm:spPr/>
      <dgm:t>
        <a:bodyPr/>
        <a:lstStyle/>
        <a:p>
          <a:r>
            <a:rPr lang="en-GB" sz="2800"/>
            <a:t>Private sector</a:t>
          </a:r>
        </a:p>
      </dgm:t>
    </dgm:pt>
    <dgm:pt modelId="{C5B1A120-106D-9A49-878C-AA676CE25739}" type="parTrans" cxnId="{6C8BCC22-71A9-884A-8E56-1E0A83A1BCF1}">
      <dgm:prSet/>
      <dgm:spPr/>
      <dgm:t>
        <a:bodyPr/>
        <a:lstStyle/>
        <a:p>
          <a:endParaRPr lang="en-GB"/>
        </a:p>
      </dgm:t>
    </dgm:pt>
    <dgm:pt modelId="{9F58B032-5DC4-FC4A-A1D7-5C47DC6308B4}" type="sibTrans" cxnId="{6C8BCC22-71A9-884A-8E56-1E0A83A1BCF1}">
      <dgm:prSet/>
      <dgm:spPr/>
      <dgm:t>
        <a:bodyPr/>
        <a:lstStyle/>
        <a:p>
          <a:endParaRPr lang="en-GB"/>
        </a:p>
      </dgm:t>
    </dgm:pt>
    <dgm:pt modelId="{4B2A9571-AFD4-3A43-A716-F2D2F10B99C8}" type="pres">
      <dgm:prSet presAssocID="{C395D802-1E58-F74D-8456-C27AB5B4D964}" presName="compositeShape" presStyleCnt="0">
        <dgm:presLayoutVars>
          <dgm:chMax val="7"/>
          <dgm:dir/>
          <dgm:resizeHandles val="exact"/>
        </dgm:presLayoutVars>
      </dgm:prSet>
      <dgm:spPr/>
    </dgm:pt>
    <dgm:pt modelId="{203C05CA-ACB6-974F-A522-4C754622617D}" type="pres">
      <dgm:prSet presAssocID="{23067C19-E4F9-694E-90A1-AF43E7C85BAE}" presName="circ1" presStyleLbl="vennNode1" presStyleIdx="0" presStyleCnt="3" custLinFactNeighborX="0" custLinFactNeighborY="-1167"/>
      <dgm:spPr/>
    </dgm:pt>
    <dgm:pt modelId="{86AC4C74-0E9A-6941-A9E3-2783D623ED3D}" type="pres">
      <dgm:prSet presAssocID="{23067C19-E4F9-694E-90A1-AF43E7C85BAE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7744A4C-FABF-F34C-9638-7950EE9D3E36}" type="pres">
      <dgm:prSet presAssocID="{3E65CD1E-02A6-0B49-9961-67C025813AA8}" presName="circ2" presStyleLbl="vennNode1" presStyleIdx="1" presStyleCnt="3"/>
      <dgm:spPr/>
    </dgm:pt>
    <dgm:pt modelId="{26D3D992-ED78-F04C-9ABA-4AE6CEACA4C7}" type="pres">
      <dgm:prSet presAssocID="{3E65CD1E-02A6-0B49-9961-67C025813AA8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C5110961-49E0-0046-81BF-F8E7A44DAB88}" type="pres">
      <dgm:prSet presAssocID="{B991345A-F7A0-F04C-B4C1-B0CA689118E8}" presName="circ3" presStyleLbl="vennNode1" presStyleIdx="2" presStyleCnt="3"/>
      <dgm:spPr/>
    </dgm:pt>
    <dgm:pt modelId="{D378E94E-F403-2D44-BF9F-20DD88868CBE}" type="pres">
      <dgm:prSet presAssocID="{B991345A-F7A0-F04C-B4C1-B0CA689118E8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D49B310A-5137-F547-88B0-54ABC9872ECF}" type="presOf" srcId="{3E65CD1E-02A6-0B49-9961-67C025813AA8}" destId="{F7744A4C-FABF-F34C-9638-7950EE9D3E36}" srcOrd="0" destOrd="0" presId="urn:microsoft.com/office/officeart/2005/8/layout/venn1"/>
    <dgm:cxn modelId="{6C8BCC22-71A9-884A-8E56-1E0A83A1BCF1}" srcId="{C395D802-1E58-F74D-8456-C27AB5B4D964}" destId="{B991345A-F7A0-F04C-B4C1-B0CA689118E8}" srcOrd="2" destOrd="0" parTransId="{C5B1A120-106D-9A49-878C-AA676CE25739}" sibTransId="{9F58B032-5DC4-FC4A-A1D7-5C47DC6308B4}"/>
    <dgm:cxn modelId="{059D4058-3505-D44A-AA30-4C4644E9E360}" type="presOf" srcId="{B991345A-F7A0-F04C-B4C1-B0CA689118E8}" destId="{C5110961-49E0-0046-81BF-F8E7A44DAB88}" srcOrd="0" destOrd="0" presId="urn:microsoft.com/office/officeart/2005/8/layout/venn1"/>
    <dgm:cxn modelId="{3CB9DF7B-FB04-1B4A-9A6D-75C2B2479505}" type="presOf" srcId="{B991345A-F7A0-F04C-B4C1-B0CA689118E8}" destId="{D378E94E-F403-2D44-BF9F-20DD88868CBE}" srcOrd="1" destOrd="0" presId="urn:microsoft.com/office/officeart/2005/8/layout/venn1"/>
    <dgm:cxn modelId="{64EEDA83-C93F-CE4E-BB66-DD6CF20DF47E}" srcId="{C395D802-1E58-F74D-8456-C27AB5B4D964}" destId="{23067C19-E4F9-694E-90A1-AF43E7C85BAE}" srcOrd="0" destOrd="0" parTransId="{26C7849A-75A8-614F-9C5D-8EE602C5BA0B}" sibTransId="{D5EC1379-7414-BF49-AF29-1C1D785CDE65}"/>
    <dgm:cxn modelId="{7A556C8D-FD3D-2C47-B2F5-7F1F97B40F44}" type="presOf" srcId="{23067C19-E4F9-694E-90A1-AF43E7C85BAE}" destId="{86AC4C74-0E9A-6941-A9E3-2783D623ED3D}" srcOrd="1" destOrd="0" presId="urn:microsoft.com/office/officeart/2005/8/layout/venn1"/>
    <dgm:cxn modelId="{B3B7DAAD-105B-6C4C-A704-86FB215E0922}" srcId="{C395D802-1E58-F74D-8456-C27AB5B4D964}" destId="{3E65CD1E-02A6-0B49-9961-67C025813AA8}" srcOrd="1" destOrd="0" parTransId="{E8141456-DC11-4148-AC96-5D9D45B8ADF8}" sibTransId="{242CB824-0B3B-044F-AD30-ED77DF51F784}"/>
    <dgm:cxn modelId="{DE5C95C0-A198-5D44-BFA2-3FC0275D37B5}" type="presOf" srcId="{C395D802-1E58-F74D-8456-C27AB5B4D964}" destId="{4B2A9571-AFD4-3A43-A716-F2D2F10B99C8}" srcOrd="0" destOrd="0" presId="urn:microsoft.com/office/officeart/2005/8/layout/venn1"/>
    <dgm:cxn modelId="{AA3B83C4-CF9A-744B-AF66-305443993BC8}" type="presOf" srcId="{3E65CD1E-02A6-0B49-9961-67C025813AA8}" destId="{26D3D992-ED78-F04C-9ABA-4AE6CEACA4C7}" srcOrd="1" destOrd="0" presId="urn:microsoft.com/office/officeart/2005/8/layout/venn1"/>
    <dgm:cxn modelId="{2C028ED4-BB03-3749-969B-349A25947162}" type="presOf" srcId="{23067C19-E4F9-694E-90A1-AF43E7C85BAE}" destId="{203C05CA-ACB6-974F-A522-4C754622617D}" srcOrd="0" destOrd="0" presId="urn:microsoft.com/office/officeart/2005/8/layout/venn1"/>
    <dgm:cxn modelId="{169F1461-4916-A24D-9C53-45BDBAC5D411}" type="presParOf" srcId="{4B2A9571-AFD4-3A43-A716-F2D2F10B99C8}" destId="{203C05CA-ACB6-974F-A522-4C754622617D}" srcOrd="0" destOrd="0" presId="urn:microsoft.com/office/officeart/2005/8/layout/venn1"/>
    <dgm:cxn modelId="{DBC7AA17-0514-AD43-91E6-D0ED6AFAAB8B}" type="presParOf" srcId="{4B2A9571-AFD4-3A43-A716-F2D2F10B99C8}" destId="{86AC4C74-0E9A-6941-A9E3-2783D623ED3D}" srcOrd="1" destOrd="0" presId="urn:microsoft.com/office/officeart/2005/8/layout/venn1"/>
    <dgm:cxn modelId="{10316025-A435-E44C-8603-EC9D65028648}" type="presParOf" srcId="{4B2A9571-AFD4-3A43-A716-F2D2F10B99C8}" destId="{F7744A4C-FABF-F34C-9638-7950EE9D3E36}" srcOrd="2" destOrd="0" presId="urn:microsoft.com/office/officeart/2005/8/layout/venn1"/>
    <dgm:cxn modelId="{41723487-5172-C74F-B111-62A0ADB3B41C}" type="presParOf" srcId="{4B2A9571-AFD4-3A43-A716-F2D2F10B99C8}" destId="{26D3D992-ED78-F04C-9ABA-4AE6CEACA4C7}" srcOrd="3" destOrd="0" presId="urn:microsoft.com/office/officeart/2005/8/layout/venn1"/>
    <dgm:cxn modelId="{23217A79-34EB-AA45-83EC-ED4495DB487C}" type="presParOf" srcId="{4B2A9571-AFD4-3A43-A716-F2D2F10B99C8}" destId="{C5110961-49E0-0046-81BF-F8E7A44DAB88}" srcOrd="4" destOrd="0" presId="urn:microsoft.com/office/officeart/2005/8/layout/venn1"/>
    <dgm:cxn modelId="{9824DD55-DCCA-B84C-8435-2BDEF2615203}" type="presParOf" srcId="{4B2A9571-AFD4-3A43-A716-F2D2F10B99C8}" destId="{D378E94E-F403-2D44-BF9F-20DD88868CBE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431047-AD0C-2841-8C01-AE9C5D0A8061}" type="doc">
      <dgm:prSet loTypeId="urn:microsoft.com/office/officeart/2005/8/layout/radial2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05E0892A-9702-D846-8ABC-5720D65DFBD4}">
      <dgm:prSet phldrT="[Text]"/>
      <dgm:spPr/>
      <dgm:t>
        <a:bodyPr/>
        <a:lstStyle/>
        <a:p>
          <a:r>
            <a:rPr lang="en-GB"/>
            <a:t>School</a:t>
          </a:r>
        </a:p>
      </dgm:t>
    </dgm:pt>
    <dgm:pt modelId="{8C6BFCDC-67F6-2E4E-A87B-313DF6EE8175}" type="parTrans" cxnId="{55CD2CAE-C368-5645-92CA-5DB4DEC51551}">
      <dgm:prSet/>
      <dgm:spPr/>
      <dgm:t>
        <a:bodyPr/>
        <a:lstStyle/>
        <a:p>
          <a:endParaRPr lang="en-GB"/>
        </a:p>
      </dgm:t>
    </dgm:pt>
    <dgm:pt modelId="{8BC86828-EC43-3D4C-8D8B-F8AAF7168210}" type="sibTrans" cxnId="{55CD2CAE-C368-5645-92CA-5DB4DEC51551}">
      <dgm:prSet/>
      <dgm:spPr/>
      <dgm:t>
        <a:bodyPr/>
        <a:lstStyle/>
        <a:p>
          <a:endParaRPr lang="en-GB"/>
        </a:p>
      </dgm:t>
    </dgm:pt>
    <dgm:pt modelId="{29BF6477-C26A-6844-87D5-4DB85CAD6C5A}">
      <dgm:prSet phldrT="[Text]"/>
      <dgm:spPr/>
      <dgm:t>
        <a:bodyPr/>
        <a:lstStyle/>
        <a:p>
          <a:r>
            <a:rPr lang="en-GB"/>
            <a:t>PE</a:t>
          </a:r>
        </a:p>
      </dgm:t>
    </dgm:pt>
    <dgm:pt modelId="{8647463B-C29E-914B-833F-88C94312C2CE}" type="parTrans" cxnId="{7B1DF628-DB52-B240-ABA0-8CCF729C9057}">
      <dgm:prSet/>
      <dgm:spPr/>
      <dgm:t>
        <a:bodyPr/>
        <a:lstStyle/>
        <a:p>
          <a:endParaRPr lang="en-GB"/>
        </a:p>
      </dgm:t>
    </dgm:pt>
    <dgm:pt modelId="{4769BAC8-1B48-7049-A7CA-65E93CDE32E1}" type="sibTrans" cxnId="{7B1DF628-DB52-B240-ABA0-8CCF729C9057}">
      <dgm:prSet/>
      <dgm:spPr/>
      <dgm:t>
        <a:bodyPr/>
        <a:lstStyle/>
        <a:p>
          <a:endParaRPr lang="en-GB"/>
        </a:p>
      </dgm:t>
    </dgm:pt>
    <dgm:pt modelId="{2F4B7784-82A3-4540-900F-F44F45B6034F}">
      <dgm:prSet phldrT="[Text]"/>
      <dgm:spPr/>
      <dgm:t>
        <a:bodyPr/>
        <a:lstStyle/>
        <a:p>
          <a:r>
            <a:rPr lang="en-GB"/>
            <a:t>School Sport</a:t>
          </a:r>
        </a:p>
      </dgm:t>
    </dgm:pt>
    <dgm:pt modelId="{7804D5F3-8894-094E-A704-CFA6A5D09D62}" type="parTrans" cxnId="{D141FD19-9F19-8645-AEAA-15F63B13A396}">
      <dgm:prSet/>
      <dgm:spPr/>
      <dgm:t>
        <a:bodyPr/>
        <a:lstStyle/>
        <a:p>
          <a:endParaRPr lang="en-GB"/>
        </a:p>
      </dgm:t>
    </dgm:pt>
    <dgm:pt modelId="{BFFB5A37-17B5-FC4F-9F10-F9B5112EC13E}" type="sibTrans" cxnId="{D141FD19-9F19-8645-AEAA-15F63B13A396}">
      <dgm:prSet/>
      <dgm:spPr/>
      <dgm:t>
        <a:bodyPr/>
        <a:lstStyle/>
        <a:p>
          <a:endParaRPr lang="en-GB"/>
        </a:p>
      </dgm:t>
    </dgm:pt>
    <dgm:pt modelId="{4809404B-5A17-CA4B-9BB6-16053FAA9138}">
      <dgm:prSet phldrT="[Text]"/>
      <dgm:spPr/>
      <dgm:t>
        <a:bodyPr/>
        <a:lstStyle/>
        <a:p>
          <a:r>
            <a:rPr lang="en-GB"/>
            <a:t>Community</a:t>
          </a:r>
        </a:p>
      </dgm:t>
    </dgm:pt>
    <dgm:pt modelId="{F197E8F5-DE4E-8F47-89F1-7FF8B2C2C3FE}" type="parTrans" cxnId="{85F6D7B2-66AC-7140-BFA9-86DDBB346340}">
      <dgm:prSet/>
      <dgm:spPr/>
      <dgm:t>
        <a:bodyPr/>
        <a:lstStyle/>
        <a:p>
          <a:endParaRPr lang="en-GB"/>
        </a:p>
      </dgm:t>
    </dgm:pt>
    <dgm:pt modelId="{F1586E08-D41D-364F-B816-3CE60F3E5E53}" type="sibTrans" cxnId="{85F6D7B2-66AC-7140-BFA9-86DDBB346340}">
      <dgm:prSet/>
      <dgm:spPr/>
      <dgm:t>
        <a:bodyPr/>
        <a:lstStyle/>
        <a:p>
          <a:endParaRPr lang="en-GB"/>
        </a:p>
      </dgm:t>
    </dgm:pt>
    <dgm:pt modelId="{5B10AA51-B55A-044E-AC01-3A8C2BCA861C}">
      <dgm:prSet phldrT="[Text]"/>
      <dgm:spPr/>
      <dgm:t>
        <a:bodyPr/>
        <a:lstStyle/>
        <a:p>
          <a:r>
            <a:rPr lang="en-GB"/>
            <a:t>Elite</a:t>
          </a:r>
        </a:p>
      </dgm:t>
    </dgm:pt>
    <dgm:pt modelId="{2B039DFE-A433-9744-9263-304B1F9A85BF}" type="parTrans" cxnId="{28B8E8B5-EC58-D040-A15D-5E5BF2C6E69F}">
      <dgm:prSet/>
      <dgm:spPr/>
      <dgm:t>
        <a:bodyPr/>
        <a:lstStyle/>
        <a:p>
          <a:endParaRPr lang="en-GB"/>
        </a:p>
      </dgm:t>
    </dgm:pt>
    <dgm:pt modelId="{3080B030-DD4C-0343-8C2F-166BE573FF3D}" type="sibTrans" cxnId="{28B8E8B5-EC58-D040-A15D-5E5BF2C6E69F}">
      <dgm:prSet/>
      <dgm:spPr/>
      <dgm:t>
        <a:bodyPr/>
        <a:lstStyle/>
        <a:p>
          <a:endParaRPr lang="en-GB"/>
        </a:p>
      </dgm:t>
    </dgm:pt>
    <dgm:pt modelId="{1F64C634-FB38-7540-B328-00960D383BF5}">
      <dgm:prSet phldrT="[Text]"/>
      <dgm:spPr/>
      <dgm:t>
        <a:bodyPr/>
        <a:lstStyle/>
        <a:p>
          <a:r>
            <a:rPr lang="en-GB"/>
            <a:t>High Performance</a:t>
          </a:r>
        </a:p>
      </dgm:t>
    </dgm:pt>
    <dgm:pt modelId="{ECDDF732-DA86-2A40-B184-0E6713E0AC7B}" type="parTrans" cxnId="{9DC3B118-AE69-BF4F-ABF7-2FD3F76F9A1E}">
      <dgm:prSet/>
      <dgm:spPr/>
      <dgm:t>
        <a:bodyPr/>
        <a:lstStyle/>
        <a:p>
          <a:endParaRPr lang="en-GB"/>
        </a:p>
      </dgm:t>
    </dgm:pt>
    <dgm:pt modelId="{9088EC40-EA7A-6B42-9764-178E3A28E2C1}" type="sibTrans" cxnId="{9DC3B118-AE69-BF4F-ABF7-2FD3F76F9A1E}">
      <dgm:prSet/>
      <dgm:spPr/>
      <dgm:t>
        <a:bodyPr/>
        <a:lstStyle/>
        <a:p>
          <a:endParaRPr lang="en-GB"/>
        </a:p>
      </dgm:t>
    </dgm:pt>
    <dgm:pt modelId="{5AD0D9B0-52C2-FF48-911C-FE322C927FCC}">
      <dgm:prSet phldrT="[Text]"/>
      <dgm:spPr/>
      <dgm:t>
        <a:bodyPr/>
        <a:lstStyle/>
        <a:p>
          <a:r>
            <a:rPr lang="en-GB"/>
            <a:t>Elite</a:t>
          </a:r>
        </a:p>
      </dgm:t>
    </dgm:pt>
    <dgm:pt modelId="{78B1D6C7-1613-DF41-870D-44DD61692F42}" type="parTrans" cxnId="{ADAA3512-B034-8C4D-9565-1CF8470C6D80}">
      <dgm:prSet/>
      <dgm:spPr/>
      <dgm:t>
        <a:bodyPr/>
        <a:lstStyle/>
        <a:p>
          <a:endParaRPr lang="en-GB"/>
        </a:p>
      </dgm:t>
    </dgm:pt>
    <dgm:pt modelId="{1CDA9353-63E7-0F45-A43D-9220302F260D}" type="sibTrans" cxnId="{ADAA3512-B034-8C4D-9565-1CF8470C6D80}">
      <dgm:prSet/>
      <dgm:spPr/>
      <dgm:t>
        <a:bodyPr/>
        <a:lstStyle/>
        <a:p>
          <a:endParaRPr lang="en-GB"/>
        </a:p>
      </dgm:t>
    </dgm:pt>
    <dgm:pt modelId="{A4371840-E712-8B4F-AB1E-F4323ADA52F7}">
      <dgm:prSet phldrT="[Text]"/>
      <dgm:spPr/>
      <dgm:t>
        <a:bodyPr/>
        <a:lstStyle/>
        <a:p>
          <a:r>
            <a:rPr lang="en-GB"/>
            <a:t>Formal</a:t>
          </a:r>
        </a:p>
      </dgm:t>
    </dgm:pt>
    <dgm:pt modelId="{C4055FB5-9A3D-9E48-9A2F-727EDDED5F82}" type="sibTrans" cxnId="{85ED5DDD-978D-6F46-8B87-40CD639CA65C}">
      <dgm:prSet/>
      <dgm:spPr/>
      <dgm:t>
        <a:bodyPr/>
        <a:lstStyle/>
        <a:p>
          <a:endParaRPr lang="en-GB"/>
        </a:p>
      </dgm:t>
    </dgm:pt>
    <dgm:pt modelId="{DF476D5D-A006-694B-8C7B-FF9914681220}" type="parTrans" cxnId="{85ED5DDD-978D-6F46-8B87-40CD639CA65C}">
      <dgm:prSet/>
      <dgm:spPr/>
      <dgm:t>
        <a:bodyPr/>
        <a:lstStyle/>
        <a:p>
          <a:endParaRPr lang="en-GB"/>
        </a:p>
      </dgm:t>
    </dgm:pt>
    <dgm:pt modelId="{283474AA-32A6-1E40-B2C5-DFABDC45B87C}">
      <dgm:prSet phldrT="[Text]"/>
      <dgm:spPr/>
      <dgm:t>
        <a:bodyPr/>
        <a:lstStyle/>
        <a:p>
          <a:r>
            <a:rPr lang="en-GB"/>
            <a:t>Informal</a:t>
          </a:r>
        </a:p>
      </dgm:t>
    </dgm:pt>
    <dgm:pt modelId="{6F5F3B37-1DEB-B643-82E9-D0C9624A3D9B}" type="sibTrans" cxnId="{A27EB10E-A77C-2C41-A3FF-E33913054C68}">
      <dgm:prSet/>
      <dgm:spPr/>
      <dgm:t>
        <a:bodyPr/>
        <a:lstStyle/>
        <a:p>
          <a:endParaRPr lang="en-GB"/>
        </a:p>
      </dgm:t>
    </dgm:pt>
    <dgm:pt modelId="{244A24DD-5D5C-3543-BA82-6880FAEC3985}" type="parTrans" cxnId="{A27EB10E-A77C-2C41-A3FF-E33913054C68}">
      <dgm:prSet/>
      <dgm:spPr/>
      <dgm:t>
        <a:bodyPr/>
        <a:lstStyle/>
        <a:p>
          <a:endParaRPr lang="en-GB"/>
        </a:p>
      </dgm:t>
    </dgm:pt>
    <dgm:pt modelId="{12918B02-3FC7-9942-91B8-03658E890603}" type="pres">
      <dgm:prSet presAssocID="{C7431047-AD0C-2841-8C01-AE9C5D0A8061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BBBF6CAC-FEE3-5F4F-A08D-AE9C363D1DC5}" type="pres">
      <dgm:prSet presAssocID="{C7431047-AD0C-2841-8C01-AE9C5D0A8061}" presName="cycle" presStyleCnt="0"/>
      <dgm:spPr/>
    </dgm:pt>
    <dgm:pt modelId="{40F85692-DC51-0A43-8B91-B3D3E5F4B5D5}" type="pres">
      <dgm:prSet presAssocID="{C7431047-AD0C-2841-8C01-AE9C5D0A8061}" presName="centerShape" presStyleCnt="0"/>
      <dgm:spPr/>
    </dgm:pt>
    <dgm:pt modelId="{0790C13C-4502-A143-A798-E984E5B5DAE4}" type="pres">
      <dgm:prSet presAssocID="{C7431047-AD0C-2841-8C01-AE9C5D0A8061}" presName="connSite" presStyleLbl="node1" presStyleIdx="0" presStyleCnt="4"/>
      <dgm:spPr/>
    </dgm:pt>
    <dgm:pt modelId="{5A21469A-1695-664A-AA15-7B30EADDD84F}" type="pres">
      <dgm:prSet presAssocID="{C7431047-AD0C-2841-8C01-AE9C5D0A8061}" presName="visible" presStyleLbl="node1" presStyleIdx="0" presStyleCnt="4" custScaleX="167505" custScaleY="152306" custLinFactNeighborX="-62217" custLinFactNeighborY="-18151"/>
      <dgm:spPr/>
    </dgm:pt>
    <dgm:pt modelId="{80BE73BA-8110-C344-9950-B58596EE8772}" type="pres">
      <dgm:prSet presAssocID="{8C6BFCDC-67F6-2E4E-A87B-313DF6EE8175}" presName="Name25" presStyleLbl="parChTrans1D1" presStyleIdx="0" presStyleCnt="3"/>
      <dgm:spPr/>
    </dgm:pt>
    <dgm:pt modelId="{8B3EA158-82E0-ED4F-AA96-2C4E99E29120}" type="pres">
      <dgm:prSet presAssocID="{05E0892A-9702-D846-8ABC-5720D65DFBD4}" presName="node" presStyleCnt="0"/>
      <dgm:spPr/>
    </dgm:pt>
    <dgm:pt modelId="{9A668D63-92F0-B941-8E50-692EC08275F6}" type="pres">
      <dgm:prSet presAssocID="{05E0892A-9702-D846-8ABC-5720D65DFBD4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8592BA6-4940-B148-B33B-EF3E86E80015}" type="pres">
      <dgm:prSet presAssocID="{05E0892A-9702-D846-8ABC-5720D65DFBD4}" presName="childNode" presStyleLbl="revTx" presStyleIdx="0" presStyleCnt="3">
        <dgm:presLayoutVars>
          <dgm:bulletEnabled val="1"/>
        </dgm:presLayoutVars>
      </dgm:prSet>
      <dgm:spPr/>
    </dgm:pt>
    <dgm:pt modelId="{75D2D2AA-4928-E047-9529-8117B8FD7325}" type="pres">
      <dgm:prSet presAssocID="{F197E8F5-DE4E-8F47-89F1-7FF8B2C2C3FE}" presName="Name25" presStyleLbl="parChTrans1D1" presStyleIdx="1" presStyleCnt="3"/>
      <dgm:spPr/>
    </dgm:pt>
    <dgm:pt modelId="{85B432F6-FC40-3942-B492-7138DA8A4922}" type="pres">
      <dgm:prSet presAssocID="{4809404B-5A17-CA4B-9BB6-16053FAA9138}" presName="node" presStyleCnt="0"/>
      <dgm:spPr/>
    </dgm:pt>
    <dgm:pt modelId="{DE1BCD4B-75CE-884B-88AE-51066D0C4E25}" type="pres">
      <dgm:prSet presAssocID="{4809404B-5A17-CA4B-9BB6-16053FAA9138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96FC2F22-5003-1B42-A137-1A254A1F27C9}" type="pres">
      <dgm:prSet presAssocID="{4809404B-5A17-CA4B-9BB6-16053FAA9138}" presName="childNode" presStyleLbl="revTx" presStyleIdx="1" presStyleCnt="3">
        <dgm:presLayoutVars>
          <dgm:bulletEnabled val="1"/>
        </dgm:presLayoutVars>
      </dgm:prSet>
      <dgm:spPr/>
    </dgm:pt>
    <dgm:pt modelId="{DF8EF9DD-BE39-A240-9E11-465B649CE700}" type="pres">
      <dgm:prSet presAssocID="{2B039DFE-A433-9744-9263-304B1F9A85BF}" presName="Name25" presStyleLbl="parChTrans1D1" presStyleIdx="2" presStyleCnt="3"/>
      <dgm:spPr/>
    </dgm:pt>
    <dgm:pt modelId="{2E2AADB2-9C22-7841-B17F-C00F0B741267}" type="pres">
      <dgm:prSet presAssocID="{5B10AA51-B55A-044E-AC01-3A8C2BCA861C}" presName="node" presStyleCnt="0"/>
      <dgm:spPr/>
    </dgm:pt>
    <dgm:pt modelId="{A3A9AD4F-5957-C046-BF8F-E1584C9B68A5}" type="pres">
      <dgm:prSet presAssocID="{5B10AA51-B55A-044E-AC01-3A8C2BCA861C}" presName="parentNode" presStyleLbl="node1" presStyleIdx="3" presStyleCnt="4" custScaleX="101780" custScaleY="97279" custLinFactNeighborX="21851" custLinFactNeighborY="-2428">
        <dgm:presLayoutVars>
          <dgm:chMax val="1"/>
          <dgm:bulletEnabled val="1"/>
        </dgm:presLayoutVars>
      </dgm:prSet>
      <dgm:spPr/>
    </dgm:pt>
    <dgm:pt modelId="{A04D9AD7-0431-6F48-8CE0-2B70B0EBEA8F}" type="pres">
      <dgm:prSet presAssocID="{5B10AA51-B55A-044E-AC01-3A8C2BCA861C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A27EB10E-A77C-2C41-A3FF-E33913054C68}" srcId="{4809404B-5A17-CA4B-9BB6-16053FAA9138}" destId="{283474AA-32A6-1E40-B2C5-DFABDC45B87C}" srcOrd="1" destOrd="0" parTransId="{244A24DD-5D5C-3543-BA82-6880FAEC3985}" sibTransId="{6F5F3B37-1DEB-B643-82E9-D0C9624A3D9B}"/>
    <dgm:cxn modelId="{ADAA3512-B034-8C4D-9565-1CF8470C6D80}" srcId="{5B10AA51-B55A-044E-AC01-3A8C2BCA861C}" destId="{5AD0D9B0-52C2-FF48-911C-FE322C927FCC}" srcOrd="1" destOrd="0" parTransId="{78B1D6C7-1613-DF41-870D-44DD61692F42}" sibTransId="{1CDA9353-63E7-0F45-A43D-9220302F260D}"/>
    <dgm:cxn modelId="{D66CE212-16E7-774D-857F-D704F3C720EB}" type="presOf" srcId="{C7431047-AD0C-2841-8C01-AE9C5D0A8061}" destId="{12918B02-3FC7-9942-91B8-03658E890603}" srcOrd="0" destOrd="0" presId="urn:microsoft.com/office/officeart/2005/8/layout/radial2"/>
    <dgm:cxn modelId="{9DC3B118-AE69-BF4F-ABF7-2FD3F76F9A1E}" srcId="{5B10AA51-B55A-044E-AC01-3A8C2BCA861C}" destId="{1F64C634-FB38-7540-B328-00960D383BF5}" srcOrd="0" destOrd="0" parTransId="{ECDDF732-DA86-2A40-B184-0E6713E0AC7B}" sibTransId="{9088EC40-EA7A-6B42-9764-178E3A28E2C1}"/>
    <dgm:cxn modelId="{D141FD19-9F19-8645-AEAA-15F63B13A396}" srcId="{05E0892A-9702-D846-8ABC-5720D65DFBD4}" destId="{2F4B7784-82A3-4540-900F-F44F45B6034F}" srcOrd="1" destOrd="0" parTransId="{7804D5F3-8894-094E-A704-CFA6A5D09D62}" sibTransId="{BFFB5A37-17B5-FC4F-9F10-F9B5112EC13E}"/>
    <dgm:cxn modelId="{CCAF6F22-885C-4C49-B4EF-1813283F40A4}" type="presOf" srcId="{05E0892A-9702-D846-8ABC-5720D65DFBD4}" destId="{9A668D63-92F0-B941-8E50-692EC08275F6}" srcOrd="0" destOrd="0" presId="urn:microsoft.com/office/officeart/2005/8/layout/radial2"/>
    <dgm:cxn modelId="{02015E24-A034-F941-B3E9-3EEDE5993DA5}" type="presOf" srcId="{F197E8F5-DE4E-8F47-89F1-7FF8B2C2C3FE}" destId="{75D2D2AA-4928-E047-9529-8117B8FD7325}" srcOrd="0" destOrd="0" presId="urn:microsoft.com/office/officeart/2005/8/layout/radial2"/>
    <dgm:cxn modelId="{7B1DF628-DB52-B240-ABA0-8CCF729C9057}" srcId="{05E0892A-9702-D846-8ABC-5720D65DFBD4}" destId="{29BF6477-C26A-6844-87D5-4DB85CAD6C5A}" srcOrd="0" destOrd="0" parTransId="{8647463B-C29E-914B-833F-88C94312C2CE}" sibTransId="{4769BAC8-1B48-7049-A7CA-65E93CDE32E1}"/>
    <dgm:cxn modelId="{DCC18C2B-F9E9-D34A-B5F8-9406490D6CCC}" type="presOf" srcId="{1F64C634-FB38-7540-B328-00960D383BF5}" destId="{A04D9AD7-0431-6F48-8CE0-2B70B0EBEA8F}" srcOrd="0" destOrd="0" presId="urn:microsoft.com/office/officeart/2005/8/layout/radial2"/>
    <dgm:cxn modelId="{97122730-9118-DF45-9C78-5D2672E3E290}" type="presOf" srcId="{2F4B7784-82A3-4540-900F-F44F45B6034F}" destId="{18592BA6-4940-B148-B33B-EF3E86E80015}" srcOrd="0" destOrd="1" presId="urn:microsoft.com/office/officeart/2005/8/layout/radial2"/>
    <dgm:cxn modelId="{F352EE76-9326-234C-ADA7-F9C0F5F79A04}" type="presOf" srcId="{2B039DFE-A433-9744-9263-304B1F9A85BF}" destId="{DF8EF9DD-BE39-A240-9E11-465B649CE700}" srcOrd="0" destOrd="0" presId="urn:microsoft.com/office/officeart/2005/8/layout/radial2"/>
    <dgm:cxn modelId="{E9B4E88B-8666-2445-ADE6-8780E468D607}" type="presOf" srcId="{8C6BFCDC-67F6-2E4E-A87B-313DF6EE8175}" destId="{80BE73BA-8110-C344-9950-B58596EE8772}" srcOrd="0" destOrd="0" presId="urn:microsoft.com/office/officeart/2005/8/layout/radial2"/>
    <dgm:cxn modelId="{30FAC299-6592-4D46-B110-FB9706BF4E9F}" type="presOf" srcId="{29BF6477-C26A-6844-87D5-4DB85CAD6C5A}" destId="{18592BA6-4940-B148-B33B-EF3E86E80015}" srcOrd="0" destOrd="0" presId="urn:microsoft.com/office/officeart/2005/8/layout/radial2"/>
    <dgm:cxn modelId="{E2CFE09F-D878-744D-BABB-7AA6CDCC4D9B}" type="presOf" srcId="{A4371840-E712-8B4F-AB1E-F4323ADA52F7}" destId="{96FC2F22-5003-1B42-A137-1A254A1F27C9}" srcOrd="0" destOrd="0" presId="urn:microsoft.com/office/officeart/2005/8/layout/radial2"/>
    <dgm:cxn modelId="{55CD2CAE-C368-5645-92CA-5DB4DEC51551}" srcId="{C7431047-AD0C-2841-8C01-AE9C5D0A8061}" destId="{05E0892A-9702-D846-8ABC-5720D65DFBD4}" srcOrd="0" destOrd="0" parTransId="{8C6BFCDC-67F6-2E4E-A87B-313DF6EE8175}" sibTransId="{8BC86828-EC43-3D4C-8D8B-F8AAF7168210}"/>
    <dgm:cxn modelId="{85F6D7B2-66AC-7140-BFA9-86DDBB346340}" srcId="{C7431047-AD0C-2841-8C01-AE9C5D0A8061}" destId="{4809404B-5A17-CA4B-9BB6-16053FAA9138}" srcOrd="1" destOrd="0" parTransId="{F197E8F5-DE4E-8F47-89F1-7FF8B2C2C3FE}" sibTransId="{F1586E08-D41D-364F-B816-3CE60F3E5E53}"/>
    <dgm:cxn modelId="{DF6244B3-09F7-2F43-8025-4DFCC27DC5E1}" type="presOf" srcId="{5AD0D9B0-52C2-FF48-911C-FE322C927FCC}" destId="{A04D9AD7-0431-6F48-8CE0-2B70B0EBEA8F}" srcOrd="0" destOrd="1" presId="urn:microsoft.com/office/officeart/2005/8/layout/radial2"/>
    <dgm:cxn modelId="{28B8E8B5-EC58-D040-A15D-5E5BF2C6E69F}" srcId="{C7431047-AD0C-2841-8C01-AE9C5D0A8061}" destId="{5B10AA51-B55A-044E-AC01-3A8C2BCA861C}" srcOrd="2" destOrd="0" parTransId="{2B039DFE-A433-9744-9263-304B1F9A85BF}" sibTransId="{3080B030-DD4C-0343-8C2F-166BE573FF3D}"/>
    <dgm:cxn modelId="{2AEDDEDB-C7C5-684A-905B-2FD9172F5833}" type="presOf" srcId="{5B10AA51-B55A-044E-AC01-3A8C2BCA861C}" destId="{A3A9AD4F-5957-C046-BF8F-E1584C9B68A5}" srcOrd="0" destOrd="0" presId="urn:microsoft.com/office/officeart/2005/8/layout/radial2"/>
    <dgm:cxn modelId="{85ED5DDD-978D-6F46-8B87-40CD639CA65C}" srcId="{4809404B-5A17-CA4B-9BB6-16053FAA9138}" destId="{A4371840-E712-8B4F-AB1E-F4323ADA52F7}" srcOrd="0" destOrd="0" parTransId="{DF476D5D-A006-694B-8C7B-FF9914681220}" sibTransId="{C4055FB5-9A3D-9E48-9A2F-727EDDED5F82}"/>
    <dgm:cxn modelId="{B2110EE2-B35C-664F-9DD6-2138BC84AB67}" type="presOf" srcId="{283474AA-32A6-1E40-B2C5-DFABDC45B87C}" destId="{96FC2F22-5003-1B42-A137-1A254A1F27C9}" srcOrd="0" destOrd="1" presId="urn:microsoft.com/office/officeart/2005/8/layout/radial2"/>
    <dgm:cxn modelId="{86A32FE5-3616-614F-A605-738272BD6888}" type="presOf" srcId="{4809404B-5A17-CA4B-9BB6-16053FAA9138}" destId="{DE1BCD4B-75CE-884B-88AE-51066D0C4E25}" srcOrd="0" destOrd="0" presId="urn:microsoft.com/office/officeart/2005/8/layout/radial2"/>
    <dgm:cxn modelId="{E21AAACA-E088-5142-A3BC-CF18F3AAB9D3}" type="presParOf" srcId="{12918B02-3FC7-9942-91B8-03658E890603}" destId="{BBBF6CAC-FEE3-5F4F-A08D-AE9C363D1DC5}" srcOrd="0" destOrd="0" presId="urn:microsoft.com/office/officeart/2005/8/layout/radial2"/>
    <dgm:cxn modelId="{CFE10443-191E-0B45-89BA-A3C01A823BB9}" type="presParOf" srcId="{BBBF6CAC-FEE3-5F4F-A08D-AE9C363D1DC5}" destId="{40F85692-DC51-0A43-8B91-B3D3E5F4B5D5}" srcOrd="0" destOrd="0" presId="urn:microsoft.com/office/officeart/2005/8/layout/radial2"/>
    <dgm:cxn modelId="{E9DA075D-AD47-A045-87F5-715302E0938F}" type="presParOf" srcId="{40F85692-DC51-0A43-8B91-B3D3E5F4B5D5}" destId="{0790C13C-4502-A143-A798-E984E5B5DAE4}" srcOrd="0" destOrd="0" presId="urn:microsoft.com/office/officeart/2005/8/layout/radial2"/>
    <dgm:cxn modelId="{6CB5EBC2-A20A-E94C-8FBE-252A05C9F03A}" type="presParOf" srcId="{40F85692-DC51-0A43-8B91-B3D3E5F4B5D5}" destId="{5A21469A-1695-664A-AA15-7B30EADDD84F}" srcOrd="1" destOrd="0" presId="urn:microsoft.com/office/officeart/2005/8/layout/radial2"/>
    <dgm:cxn modelId="{13057E17-F1C4-594E-AEBB-39D806CC6417}" type="presParOf" srcId="{BBBF6CAC-FEE3-5F4F-A08D-AE9C363D1DC5}" destId="{80BE73BA-8110-C344-9950-B58596EE8772}" srcOrd="1" destOrd="0" presId="urn:microsoft.com/office/officeart/2005/8/layout/radial2"/>
    <dgm:cxn modelId="{95E4F6E9-6334-5047-9D02-4A53407B7981}" type="presParOf" srcId="{BBBF6CAC-FEE3-5F4F-A08D-AE9C363D1DC5}" destId="{8B3EA158-82E0-ED4F-AA96-2C4E99E29120}" srcOrd="2" destOrd="0" presId="urn:microsoft.com/office/officeart/2005/8/layout/radial2"/>
    <dgm:cxn modelId="{A9239229-85B8-4340-AA43-6689258A35A8}" type="presParOf" srcId="{8B3EA158-82E0-ED4F-AA96-2C4E99E29120}" destId="{9A668D63-92F0-B941-8E50-692EC08275F6}" srcOrd="0" destOrd="0" presId="urn:microsoft.com/office/officeart/2005/8/layout/radial2"/>
    <dgm:cxn modelId="{E65E6699-0E0B-7D4C-90E8-D1113B9A1D37}" type="presParOf" srcId="{8B3EA158-82E0-ED4F-AA96-2C4E99E29120}" destId="{18592BA6-4940-B148-B33B-EF3E86E80015}" srcOrd="1" destOrd="0" presId="urn:microsoft.com/office/officeart/2005/8/layout/radial2"/>
    <dgm:cxn modelId="{C765A9C3-7853-5E42-9B34-9A29AA435A1D}" type="presParOf" srcId="{BBBF6CAC-FEE3-5F4F-A08D-AE9C363D1DC5}" destId="{75D2D2AA-4928-E047-9529-8117B8FD7325}" srcOrd="3" destOrd="0" presId="urn:microsoft.com/office/officeart/2005/8/layout/radial2"/>
    <dgm:cxn modelId="{10B88311-BA36-6247-946C-DB785850C795}" type="presParOf" srcId="{BBBF6CAC-FEE3-5F4F-A08D-AE9C363D1DC5}" destId="{85B432F6-FC40-3942-B492-7138DA8A4922}" srcOrd="4" destOrd="0" presId="urn:microsoft.com/office/officeart/2005/8/layout/radial2"/>
    <dgm:cxn modelId="{B387A2ED-5353-D643-ACB6-C89AB226B110}" type="presParOf" srcId="{85B432F6-FC40-3942-B492-7138DA8A4922}" destId="{DE1BCD4B-75CE-884B-88AE-51066D0C4E25}" srcOrd="0" destOrd="0" presId="urn:microsoft.com/office/officeart/2005/8/layout/radial2"/>
    <dgm:cxn modelId="{A50464EA-E6D8-894E-9568-E8A31BDC302C}" type="presParOf" srcId="{85B432F6-FC40-3942-B492-7138DA8A4922}" destId="{96FC2F22-5003-1B42-A137-1A254A1F27C9}" srcOrd="1" destOrd="0" presId="urn:microsoft.com/office/officeart/2005/8/layout/radial2"/>
    <dgm:cxn modelId="{C6A0F580-4C07-D643-AA6C-FD4782654F90}" type="presParOf" srcId="{BBBF6CAC-FEE3-5F4F-A08D-AE9C363D1DC5}" destId="{DF8EF9DD-BE39-A240-9E11-465B649CE700}" srcOrd="5" destOrd="0" presId="urn:microsoft.com/office/officeart/2005/8/layout/radial2"/>
    <dgm:cxn modelId="{FD3AFD4A-2594-DA42-92CC-9C1FDC3C582F}" type="presParOf" srcId="{BBBF6CAC-FEE3-5F4F-A08D-AE9C363D1DC5}" destId="{2E2AADB2-9C22-7841-B17F-C00F0B741267}" srcOrd="6" destOrd="0" presId="urn:microsoft.com/office/officeart/2005/8/layout/radial2"/>
    <dgm:cxn modelId="{1F003300-9EE6-2447-98D1-46CF6D339D51}" type="presParOf" srcId="{2E2AADB2-9C22-7841-B17F-C00F0B741267}" destId="{A3A9AD4F-5957-C046-BF8F-E1584C9B68A5}" srcOrd="0" destOrd="0" presId="urn:microsoft.com/office/officeart/2005/8/layout/radial2"/>
    <dgm:cxn modelId="{19F6FD8D-F8FC-E349-97CB-A913B0E988A4}" type="presParOf" srcId="{2E2AADB2-9C22-7841-B17F-C00F0B741267}" destId="{A04D9AD7-0431-6F48-8CE0-2B70B0EBEA8F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9D1E9E-5DC6-E34A-9052-E3F4BFC9823B}" type="doc">
      <dgm:prSet loTypeId="urn:microsoft.com/office/officeart/2005/8/layout/lProcess2" loCatId="" qsTypeId="urn:microsoft.com/office/officeart/2005/8/quickstyle/simple1" qsCatId="simple" csTypeId="urn:microsoft.com/office/officeart/2005/8/colors/accent1_2" csCatId="accent1" phldr="1"/>
      <dgm:spPr/>
    </dgm:pt>
    <dgm:pt modelId="{DD9B3B52-A8C1-994F-908A-EE52EBAF6FB1}">
      <dgm:prSet phldrT="[Text]"/>
      <dgm:spPr/>
      <dgm:t>
        <a:bodyPr/>
        <a:lstStyle/>
        <a:p>
          <a:r>
            <a:rPr lang="en-GB">
              <a:solidFill>
                <a:srgbClr val="002060"/>
              </a:solidFill>
            </a:rPr>
            <a:t>Physical Education</a:t>
          </a:r>
        </a:p>
      </dgm:t>
    </dgm:pt>
    <dgm:pt modelId="{74F2B9BC-BBDB-BD46-A3F9-86C295EE0321}" type="parTrans" cxnId="{A69CAC9C-327B-CF44-9F31-9839BDEFE35B}">
      <dgm:prSet/>
      <dgm:spPr/>
      <dgm:t>
        <a:bodyPr/>
        <a:lstStyle/>
        <a:p>
          <a:endParaRPr lang="en-GB"/>
        </a:p>
      </dgm:t>
    </dgm:pt>
    <dgm:pt modelId="{059A0B14-35CE-7D4F-9638-E9B81EC582E0}" type="sibTrans" cxnId="{A69CAC9C-327B-CF44-9F31-9839BDEFE35B}">
      <dgm:prSet/>
      <dgm:spPr/>
      <dgm:t>
        <a:bodyPr/>
        <a:lstStyle/>
        <a:p>
          <a:endParaRPr lang="en-GB"/>
        </a:p>
      </dgm:t>
    </dgm:pt>
    <dgm:pt modelId="{477EFF25-D61D-954F-802C-86BC316CC23A}">
      <dgm:prSet phldrT="[Text]"/>
      <dgm:spPr/>
      <dgm:t>
        <a:bodyPr/>
        <a:lstStyle/>
        <a:p>
          <a:r>
            <a:rPr lang="en-GB">
              <a:solidFill>
                <a:srgbClr val="002060"/>
              </a:solidFill>
            </a:rPr>
            <a:t>School Sport</a:t>
          </a:r>
        </a:p>
      </dgm:t>
    </dgm:pt>
    <dgm:pt modelId="{BC8D1C10-B5FB-0A4F-825E-F7D66FD7ACF9}" type="parTrans" cxnId="{0B957279-22B5-B04A-A79B-8FB5363502FD}">
      <dgm:prSet/>
      <dgm:spPr/>
      <dgm:t>
        <a:bodyPr/>
        <a:lstStyle/>
        <a:p>
          <a:endParaRPr lang="en-GB"/>
        </a:p>
      </dgm:t>
    </dgm:pt>
    <dgm:pt modelId="{E0342B20-A903-484F-87D3-C95C07AB15B6}" type="sibTrans" cxnId="{0B957279-22B5-B04A-A79B-8FB5363502FD}">
      <dgm:prSet/>
      <dgm:spPr/>
      <dgm:t>
        <a:bodyPr/>
        <a:lstStyle/>
        <a:p>
          <a:endParaRPr lang="en-GB"/>
        </a:p>
      </dgm:t>
    </dgm:pt>
    <dgm:pt modelId="{C035183C-9C73-194D-B2B5-9DA41796437B}">
      <dgm:prSet phldrT="[Text]"/>
      <dgm:spPr/>
      <dgm:t>
        <a:bodyPr/>
        <a:lstStyle/>
        <a:p>
          <a:pPr>
            <a:buNone/>
          </a:pPr>
          <a:r>
            <a:rPr lang="en-GB">
              <a:solidFill>
                <a:schemeClr val="bg1"/>
              </a:solidFill>
              <a:ea typeface="ＭＳ Ｐゴシック"/>
            </a:rPr>
            <a:t>“All activities that take place within the school curriculum”</a:t>
          </a:r>
          <a:endParaRPr lang="en-GB">
            <a:solidFill>
              <a:schemeClr val="bg1"/>
            </a:solidFill>
          </a:endParaRPr>
        </a:p>
      </dgm:t>
    </dgm:pt>
    <dgm:pt modelId="{0FCBA64F-AE1B-F64A-9CFB-BE7E75C20ADC}" type="parTrans" cxnId="{3A74B6D5-96CF-F848-A784-D1D5B30FAFBE}">
      <dgm:prSet/>
      <dgm:spPr/>
      <dgm:t>
        <a:bodyPr/>
        <a:lstStyle/>
        <a:p>
          <a:endParaRPr lang="en-GB"/>
        </a:p>
      </dgm:t>
    </dgm:pt>
    <dgm:pt modelId="{01B73191-0129-574B-A58A-F4D396E9DE1C}" type="sibTrans" cxnId="{3A74B6D5-96CF-F848-A784-D1D5B30FAFBE}">
      <dgm:prSet/>
      <dgm:spPr/>
      <dgm:t>
        <a:bodyPr/>
        <a:lstStyle/>
        <a:p>
          <a:endParaRPr lang="en-GB"/>
        </a:p>
      </dgm:t>
    </dgm:pt>
    <dgm:pt modelId="{39D289F9-9B8B-8E44-AA81-23C63902FDF3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Emphasis on learning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66AB6095-5745-4447-9E22-0965DAE226B9}" type="parTrans" cxnId="{73F7386F-3B13-5B44-9BBE-6DFF3EFC9A6E}">
      <dgm:prSet/>
      <dgm:spPr/>
      <dgm:t>
        <a:bodyPr/>
        <a:lstStyle/>
        <a:p>
          <a:endParaRPr lang="en-GB"/>
        </a:p>
      </dgm:t>
    </dgm:pt>
    <dgm:pt modelId="{15D9DBE5-60B8-B944-B137-06A579D4FB73}" type="sibTrans" cxnId="{73F7386F-3B13-5B44-9BBE-6DFF3EFC9A6E}">
      <dgm:prSet/>
      <dgm:spPr/>
      <dgm:t>
        <a:bodyPr/>
        <a:lstStyle/>
        <a:p>
          <a:endParaRPr lang="en-GB"/>
        </a:p>
      </dgm:t>
    </dgm:pt>
    <dgm:pt modelId="{C10094A1-C1B5-B641-A8D8-29B26B067A1C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Focus on child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AAA1296E-F8FC-8146-80E0-3EBFF354142D}" type="parTrans" cxnId="{07AF33CB-4894-694B-8397-94AD13D60642}">
      <dgm:prSet/>
      <dgm:spPr/>
      <dgm:t>
        <a:bodyPr/>
        <a:lstStyle/>
        <a:p>
          <a:endParaRPr lang="en-GB"/>
        </a:p>
      </dgm:t>
    </dgm:pt>
    <dgm:pt modelId="{81D53555-CB86-F249-B901-44651E658F72}" type="sibTrans" cxnId="{07AF33CB-4894-694B-8397-94AD13D60642}">
      <dgm:prSet/>
      <dgm:spPr/>
      <dgm:t>
        <a:bodyPr/>
        <a:lstStyle/>
        <a:p>
          <a:endParaRPr lang="en-GB"/>
        </a:p>
      </dgm:t>
    </dgm:pt>
    <dgm:pt modelId="{99C1E126-2CAC-D94C-BA87-39C02B01AD25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(Dept. of Education &amp; Science, 1991, cited in </a:t>
          </a:r>
          <a:r>
            <a:rPr lang="en-GB" err="1">
              <a:solidFill>
                <a:schemeClr val="bg1"/>
              </a:solidFill>
              <a:ea typeface="ＭＳ Ｐゴシック"/>
            </a:rPr>
            <a:t>Hylton</a:t>
          </a:r>
          <a:r>
            <a:rPr lang="en-GB">
              <a:solidFill>
                <a:schemeClr val="bg1"/>
              </a:solidFill>
              <a:ea typeface="ＭＳ Ｐゴシック"/>
            </a:rPr>
            <a:t>, 2013, P. 151)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F4F4E528-0266-3442-93EB-FD2119C6BE60}" type="parTrans" cxnId="{7BBB1801-6AE0-934C-94A0-B5E4D046FACF}">
      <dgm:prSet/>
      <dgm:spPr/>
      <dgm:t>
        <a:bodyPr/>
        <a:lstStyle/>
        <a:p>
          <a:endParaRPr lang="en-GB"/>
        </a:p>
      </dgm:t>
    </dgm:pt>
    <dgm:pt modelId="{B51F988A-FCF6-D94F-80BB-70DB238A879B}" type="sibTrans" cxnId="{7BBB1801-6AE0-934C-94A0-B5E4D046FACF}">
      <dgm:prSet/>
      <dgm:spPr/>
      <dgm:t>
        <a:bodyPr/>
        <a:lstStyle/>
        <a:p>
          <a:endParaRPr lang="en-GB"/>
        </a:p>
      </dgm:t>
    </dgm:pt>
    <dgm:pt modelId="{4E1CE96F-45B1-0E4B-97F3-8FC4F0ED1F0D}">
      <dgm:prSet phldrT="[Text]"/>
      <dgm:spPr/>
      <dgm:t>
        <a:bodyPr/>
        <a:lstStyle/>
        <a:p>
          <a:pPr>
            <a:buNone/>
          </a:pPr>
          <a:r>
            <a:rPr lang="en-GB">
              <a:solidFill>
                <a:schemeClr val="bg1"/>
              </a:solidFill>
              <a:ea typeface="ＭＳ Ｐゴシック"/>
            </a:rPr>
            <a:t>“All activities that take place outside of the curriculum but are organised and run by the school”</a:t>
          </a:r>
          <a:endParaRPr lang="en-GB">
            <a:solidFill>
              <a:schemeClr val="bg1"/>
            </a:solidFill>
          </a:endParaRPr>
        </a:p>
      </dgm:t>
    </dgm:pt>
    <dgm:pt modelId="{D6FAD465-F581-624E-A7D9-956F4ECEB233}" type="parTrans" cxnId="{981752F4-38EA-3849-BED5-DB26FCE81964}">
      <dgm:prSet/>
      <dgm:spPr/>
      <dgm:t>
        <a:bodyPr/>
        <a:lstStyle/>
        <a:p>
          <a:endParaRPr lang="en-GB"/>
        </a:p>
      </dgm:t>
    </dgm:pt>
    <dgm:pt modelId="{51D2C0A3-E159-4E42-B85A-1811A33C3629}" type="sibTrans" cxnId="{981752F4-38EA-3849-BED5-DB26FCE81964}">
      <dgm:prSet/>
      <dgm:spPr/>
      <dgm:t>
        <a:bodyPr/>
        <a:lstStyle/>
        <a:p>
          <a:endParaRPr lang="en-GB"/>
        </a:p>
      </dgm:t>
    </dgm:pt>
    <dgm:pt modelId="{2137076D-10D0-0F40-9219-9ECC1FBA1D0B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Emphasis on physical competence </a:t>
          </a:r>
          <a:endParaRPr lang="en-GB">
            <a:solidFill>
              <a:schemeClr val="bg1"/>
            </a:solidFill>
            <a:cs typeface="Calibri"/>
          </a:endParaRPr>
        </a:p>
      </dgm:t>
    </dgm:pt>
    <dgm:pt modelId="{6A3F260D-6AF4-3448-814B-4F9B397B0148}" type="parTrans" cxnId="{668A3DF0-09A9-B742-B2D4-AE29DEAB0197}">
      <dgm:prSet/>
      <dgm:spPr/>
      <dgm:t>
        <a:bodyPr/>
        <a:lstStyle/>
        <a:p>
          <a:endParaRPr lang="en-GB"/>
        </a:p>
      </dgm:t>
    </dgm:pt>
    <dgm:pt modelId="{5383E21D-5B75-B944-A28C-E7FE0A080BAC}" type="sibTrans" cxnId="{668A3DF0-09A9-B742-B2D4-AE29DEAB0197}">
      <dgm:prSet/>
      <dgm:spPr/>
      <dgm:t>
        <a:bodyPr/>
        <a:lstStyle/>
        <a:p>
          <a:endParaRPr lang="en-GB"/>
        </a:p>
      </dgm:t>
    </dgm:pt>
    <dgm:pt modelId="{8DD2DC29-B7A3-934C-93E6-0BB27776BE3B}">
      <dgm:prSet/>
      <dgm:spPr/>
      <dgm:t>
        <a:bodyPr/>
        <a:lstStyle/>
        <a:p>
          <a:r>
            <a:rPr lang="en-GB">
              <a:solidFill>
                <a:schemeClr val="bg1"/>
              </a:solidFill>
              <a:ea typeface="ＭＳ Ｐゴシック"/>
            </a:rPr>
            <a:t>Focus on activity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352657B7-B01D-784E-9FAA-157BC2A8FEC0}" type="parTrans" cxnId="{BFCC5A18-E69F-DF40-B6FF-80AF07974819}">
      <dgm:prSet/>
      <dgm:spPr/>
      <dgm:t>
        <a:bodyPr/>
        <a:lstStyle/>
        <a:p>
          <a:endParaRPr lang="en-GB"/>
        </a:p>
      </dgm:t>
    </dgm:pt>
    <dgm:pt modelId="{9113AFE3-0F53-BE4B-ACF3-6AB07A621B15}" type="sibTrans" cxnId="{BFCC5A18-E69F-DF40-B6FF-80AF07974819}">
      <dgm:prSet/>
      <dgm:spPr/>
      <dgm:t>
        <a:bodyPr/>
        <a:lstStyle/>
        <a:p>
          <a:endParaRPr lang="en-GB"/>
        </a:p>
      </dgm:t>
    </dgm:pt>
    <dgm:pt modelId="{FC4B53E0-AC6E-3A46-84C5-E18B4DCF84FB}">
      <dgm:prSet/>
      <dgm:spPr/>
      <dgm:t>
        <a:bodyPr/>
        <a:lstStyle/>
        <a:p>
          <a:pPr>
            <a:buNone/>
          </a:pPr>
          <a:r>
            <a:rPr lang="en-GB">
              <a:solidFill>
                <a:schemeClr val="bg1"/>
              </a:solidFill>
              <a:ea typeface="ＭＳ Ｐゴシック"/>
            </a:rPr>
            <a:t>(Hylton, 2013)</a:t>
          </a:r>
          <a:endParaRPr lang="en-GB">
            <a:solidFill>
              <a:schemeClr val="bg1"/>
            </a:solidFill>
            <a:ea typeface="ＭＳ Ｐゴシック"/>
            <a:cs typeface="Calibri"/>
          </a:endParaRPr>
        </a:p>
      </dgm:t>
    </dgm:pt>
    <dgm:pt modelId="{60C3D5FD-0195-F749-81CC-47FD44B7BFE7}" type="parTrans" cxnId="{8A4D1D00-BC82-7844-91A6-F40C636F40AF}">
      <dgm:prSet/>
      <dgm:spPr/>
      <dgm:t>
        <a:bodyPr/>
        <a:lstStyle/>
        <a:p>
          <a:endParaRPr lang="en-GB"/>
        </a:p>
      </dgm:t>
    </dgm:pt>
    <dgm:pt modelId="{94749ACD-540D-1946-810B-0F394A86A23F}" type="sibTrans" cxnId="{8A4D1D00-BC82-7844-91A6-F40C636F40AF}">
      <dgm:prSet/>
      <dgm:spPr/>
      <dgm:t>
        <a:bodyPr/>
        <a:lstStyle/>
        <a:p>
          <a:endParaRPr lang="en-GB"/>
        </a:p>
      </dgm:t>
    </dgm:pt>
    <dgm:pt modelId="{665BF1A0-6E72-A34B-A215-DF69917CAFE7}" type="pres">
      <dgm:prSet presAssocID="{5A9D1E9E-5DC6-E34A-9052-E3F4BFC9823B}" presName="theList" presStyleCnt="0">
        <dgm:presLayoutVars>
          <dgm:dir/>
          <dgm:animLvl val="lvl"/>
          <dgm:resizeHandles val="exact"/>
        </dgm:presLayoutVars>
      </dgm:prSet>
      <dgm:spPr/>
    </dgm:pt>
    <dgm:pt modelId="{54E407D3-CD8D-0545-BF06-C233E1C822B4}" type="pres">
      <dgm:prSet presAssocID="{DD9B3B52-A8C1-994F-908A-EE52EBAF6FB1}" presName="compNode" presStyleCnt="0"/>
      <dgm:spPr/>
    </dgm:pt>
    <dgm:pt modelId="{438E963D-815A-E84C-BE31-008299C5AD2B}" type="pres">
      <dgm:prSet presAssocID="{DD9B3B52-A8C1-994F-908A-EE52EBAF6FB1}" presName="aNode" presStyleLbl="bgShp" presStyleIdx="0" presStyleCnt="2"/>
      <dgm:spPr/>
    </dgm:pt>
    <dgm:pt modelId="{AD6CF77A-2CF4-7C4C-96DA-8624341A4752}" type="pres">
      <dgm:prSet presAssocID="{DD9B3B52-A8C1-994F-908A-EE52EBAF6FB1}" presName="textNode" presStyleLbl="bgShp" presStyleIdx="0" presStyleCnt="2"/>
      <dgm:spPr/>
    </dgm:pt>
    <dgm:pt modelId="{D9E69496-BF7D-AB4B-AEB0-44E4B4AE6A4C}" type="pres">
      <dgm:prSet presAssocID="{DD9B3B52-A8C1-994F-908A-EE52EBAF6FB1}" presName="compChildNode" presStyleCnt="0"/>
      <dgm:spPr/>
    </dgm:pt>
    <dgm:pt modelId="{A0583672-508D-CE48-ACB0-2BBA428AA6F8}" type="pres">
      <dgm:prSet presAssocID="{DD9B3B52-A8C1-994F-908A-EE52EBAF6FB1}" presName="theInnerList" presStyleCnt="0"/>
      <dgm:spPr/>
    </dgm:pt>
    <dgm:pt modelId="{E1079ECF-BC88-2A44-AD44-EC679B076E3E}" type="pres">
      <dgm:prSet presAssocID="{C035183C-9C73-194D-B2B5-9DA41796437B}" presName="childNode" presStyleLbl="node1" presStyleIdx="0" presStyleCnt="8">
        <dgm:presLayoutVars>
          <dgm:bulletEnabled val="1"/>
        </dgm:presLayoutVars>
      </dgm:prSet>
      <dgm:spPr/>
    </dgm:pt>
    <dgm:pt modelId="{65B3E53E-E2CE-7545-8333-5ACFFC7EBF51}" type="pres">
      <dgm:prSet presAssocID="{C035183C-9C73-194D-B2B5-9DA41796437B}" presName="aSpace2" presStyleCnt="0"/>
      <dgm:spPr/>
    </dgm:pt>
    <dgm:pt modelId="{61A8489E-1EBA-2B45-9AC2-4B1C9A837B6F}" type="pres">
      <dgm:prSet presAssocID="{39D289F9-9B8B-8E44-AA81-23C63902FDF3}" presName="childNode" presStyleLbl="node1" presStyleIdx="1" presStyleCnt="8">
        <dgm:presLayoutVars>
          <dgm:bulletEnabled val="1"/>
        </dgm:presLayoutVars>
      </dgm:prSet>
      <dgm:spPr/>
    </dgm:pt>
    <dgm:pt modelId="{0307AB1F-472D-D142-8762-0583AF68F543}" type="pres">
      <dgm:prSet presAssocID="{39D289F9-9B8B-8E44-AA81-23C63902FDF3}" presName="aSpace2" presStyleCnt="0"/>
      <dgm:spPr/>
    </dgm:pt>
    <dgm:pt modelId="{F7B5721F-A91A-5C42-A7E0-A5CBAEDD871D}" type="pres">
      <dgm:prSet presAssocID="{C10094A1-C1B5-B641-A8D8-29B26B067A1C}" presName="childNode" presStyleLbl="node1" presStyleIdx="2" presStyleCnt="8">
        <dgm:presLayoutVars>
          <dgm:bulletEnabled val="1"/>
        </dgm:presLayoutVars>
      </dgm:prSet>
      <dgm:spPr/>
    </dgm:pt>
    <dgm:pt modelId="{6BF3180A-6D6C-CD4B-A9E7-4B4BD4CAC794}" type="pres">
      <dgm:prSet presAssocID="{C10094A1-C1B5-B641-A8D8-29B26B067A1C}" presName="aSpace2" presStyleCnt="0"/>
      <dgm:spPr/>
    </dgm:pt>
    <dgm:pt modelId="{A99D7236-1661-7344-B09F-CE9D88F3A182}" type="pres">
      <dgm:prSet presAssocID="{99C1E126-2CAC-D94C-BA87-39C02B01AD25}" presName="childNode" presStyleLbl="node1" presStyleIdx="3" presStyleCnt="8">
        <dgm:presLayoutVars>
          <dgm:bulletEnabled val="1"/>
        </dgm:presLayoutVars>
      </dgm:prSet>
      <dgm:spPr/>
    </dgm:pt>
    <dgm:pt modelId="{E84AB61F-670A-0846-A022-FD10B5653B97}" type="pres">
      <dgm:prSet presAssocID="{DD9B3B52-A8C1-994F-908A-EE52EBAF6FB1}" presName="aSpace" presStyleCnt="0"/>
      <dgm:spPr/>
    </dgm:pt>
    <dgm:pt modelId="{83DB9597-C254-8046-AA56-A711CDC17ED3}" type="pres">
      <dgm:prSet presAssocID="{477EFF25-D61D-954F-802C-86BC316CC23A}" presName="compNode" presStyleCnt="0"/>
      <dgm:spPr/>
    </dgm:pt>
    <dgm:pt modelId="{08B18DE8-A295-C147-8F13-57411257657F}" type="pres">
      <dgm:prSet presAssocID="{477EFF25-D61D-954F-802C-86BC316CC23A}" presName="aNode" presStyleLbl="bgShp" presStyleIdx="1" presStyleCnt="2"/>
      <dgm:spPr/>
    </dgm:pt>
    <dgm:pt modelId="{CA15BB54-E7B7-2446-AED1-F9C59247A146}" type="pres">
      <dgm:prSet presAssocID="{477EFF25-D61D-954F-802C-86BC316CC23A}" presName="textNode" presStyleLbl="bgShp" presStyleIdx="1" presStyleCnt="2"/>
      <dgm:spPr/>
    </dgm:pt>
    <dgm:pt modelId="{F273A36C-5C48-D943-8E0E-F7CE9DFD80C1}" type="pres">
      <dgm:prSet presAssocID="{477EFF25-D61D-954F-802C-86BC316CC23A}" presName="compChildNode" presStyleCnt="0"/>
      <dgm:spPr/>
    </dgm:pt>
    <dgm:pt modelId="{80B151AF-4A05-6E43-BD28-4B9E7D7361A5}" type="pres">
      <dgm:prSet presAssocID="{477EFF25-D61D-954F-802C-86BC316CC23A}" presName="theInnerList" presStyleCnt="0"/>
      <dgm:spPr/>
    </dgm:pt>
    <dgm:pt modelId="{31186B22-BCFB-3045-8A63-AC08918FF37A}" type="pres">
      <dgm:prSet presAssocID="{4E1CE96F-45B1-0E4B-97F3-8FC4F0ED1F0D}" presName="childNode" presStyleLbl="node1" presStyleIdx="4" presStyleCnt="8">
        <dgm:presLayoutVars>
          <dgm:bulletEnabled val="1"/>
        </dgm:presLayoutVars>
      </dgm:prSet>
      <dgm:spPr/>
    </dgm:pt>
    <dgm:pt modelId="{2B0D8001-9653-0E47-8203-3C720E8AA65E}" type="pres">
      <dgm:prSet presAssocID="{4E1CE96F-45B1-0E4B-97F3-8FC4F0ED1F0D}" presName="aSpace2" presStyleCnt="0"/>
      <dgm:spPr/>
    </dgm:pt>
    <dgm:pt modelId="{7B2D2DCD-24C5-DE4D-84C4-C07E51306D22}" type="pres">
      <dgm:prSet presAssocID="{2137076D-10D0-0F40-9219-9ECC1FBA1D0B}" presName="childNode" presStyleLbl="node1" presStyleIdx="5" presStyleCnt="8">
        <dgm:presLayoutVars>
          <dgm:bulletEnabled val="1"/>
        </dgm:presLayoutVars>
      </dgm:prSet>
      <dgm:spPr/>
    </dgm:pt>
    <dgm:pt modelId="{8581575D-4A6F-8E4F-9ACC-D353F23B864B}" type="pres">
      <dgm:prSet presAssocID="{2137076D-10D0-0F40-9219-9ECC1FBA1D0B}" presName="aSpace2" presStyleCnt="0"/>
      <dgm:spPr/>
    </dgm:pt>
    <dgm:pt modelId="{B0D3A529-F7B5-C942-AA37-9C0519D80333}" type="pres">
      <dgm:prSet presAssocID="{8DD2DC29-B7A3-934C-93E6-0BB27776BE3B}" presName="childNode" presStyleLbl="node1" presStyleIdx="6" presStyleCnt="8">
        <dgm:presLayoutVars>
          <dgm:bulletEnabled val="1"/>
        </dgm:presLayoutVars>
      </dgm:prSet>
      <dgm:spPr/>
    </dgm:pt>
    <dgm:pt modelId="{6541F95B-11E3-0B4D-82AE-F1FCFC3C5DE5}" type="pres">
      <dgm:prSet presAssocID="{8DD2DC29-B7A3-934C-93E6-0BB27776BE3B}" presName="aSpace2" presStyleCnt="0"/>
      <dgm:spPr/>
    </dgm:pt>
    <dgm:pt modelId="{FF4FE37E-5704-4646-96BA-C35D3D415B30}" type="pres">
      <dgm:prSet presAssocID="{FC4B53E0-AC6E-3A46-84C5-E18B4DCF84FB}" presName="childNode" presStyleLbl="node1" presStyleIdx="7" presStyleCnt="8">
        <dgm:presLayoutVars>
          <dgm:bulletEnabled val="1"/>
        </dgm:presLayoutVars>
      </dgm:prSet>
      <dgm:spPr/>
    </dgm:pt>
  </dgm:ptLst>
  <dgm:cxnLst>
    <dgm:cxn modelId="{8A4D1D00-BC82-7844-91A6-F40C636F40AF}" srcId="{477EFF25-D61D-954F-802C-86BC316CC23A}" destId="{FC4B53E0-AC6E-3A46-84C5-E18B4DCF84FB}" srcOrd="3" destOrd="0" parTransId="{60C3D5FD-0195-F749-81CC-47FD44B7BFE7}" sibTransId="{94749ACD-540D-1946-810B-0F394A86A23F}"/>
    <dgm:cxn modelId="{7BBB1801-6AE0-934C-94A0-B5E4D046FACF}" srcId="{DD9B3B52-A8C1-994F-908A-EE52EBAF6FB1}" destId="{99C1E126-2CAC-D94C-BA87-39C02B01AD25}" srcOrd="3" destOrd="0" parTransId="{F4F4E528-0266-3442-93EB-FD2119C6BE60}" sibTransId="{B51F988A-FCF6-D94F-80BB-70DB238A879B}"/>
    <dgm:cxn modelId="{1F1E2E06-E39B-9F40-9DB5-E78C6E431517}" type="presOf" srcId="{FC4B53E0-AC6E-3A46-84C5-E18B4DCF84FB}" destId="{FF4FE37E-5704-4646-96BA-C35D3D415B30}" srcOrd="0" destOrd="0" presId="urn:microsoft.com/office/officeart/2005/8/layout/lProcess2"/>
    <dgm:cxn modelId="{32EEB00F-A092-2C43-9E8B-4627C10441FB}" type="presOf" srcId="{39D289F9-9B8B-8E44-AA81-23C63902FDF3}" destId="{61A8489E-1EBA-2B45-9AC2-4B1C9A837B6F}" srcOrd="0" destOrd="0" presId="urn:microsoft.com/office/officeart/2005/8/layout/lProcess2"/>
    <dgm:cxn modelId="{267C9E16-9F89-8D4F-BAE2-5951886E03D0}" type="presOf" srcId="{2137076D-10D0-0F40-9219-9ECC1FBA1D0B}" destId="{7B2D2DCD-24C5-DE4D-84C4-C07E51306D22}" srcOrd="0" destOrd="0" presId="urn:microsoft.com/office/officeart/2005/8/layout/lProcess2"/>
    <dgm:cxn modelId="{BFCC5A18-E69F-DF40-B6FF-80AF07974819}" srcId="{477EFF25-D61D-954F-802C-86BC316CC23A}" destId="{8DD2DC29-B7A3-934C-93E6-0BB27776BE3B}" srcOrd="2" destOrd="0" parTransId="{352657B7-B01D-784E-9FAA-157BC2A8FEC0}" sibTransId="{9113AFE3-0F53-BE4B-ACF3-6AB07A621B15}"/>
    <dgm:cxn modelId="{16DBA23C-CF01-BD40-AB89-84DBB9EB92F1}" type="presOf" srcId="{DD9B3B52-A8C1-994F-908A-EE52EBAF6FB1}" destId="{AD6CF77A-2CF4-7C4C-96DA-8624341A4752}" srcOrd="1" destOrd="0" presId="urn:microsoft.com/office/officeart/2005/8/layout/lProcess2"/>
    <dgm:cxn modelId="{25170C46-47C0-2049-A626-955F0C9E0DE3}" type="presOf" srcId="{477EFF25-D61D-954F-802C-86BC316CC23A}" destId="{08B18DE8-A295-C147-8F13-57411257657F}" srcOrd="0" destOrd="0" presId="urn:microsoft.com/office/officeart/2005/8/layout/lProcess2"/>
    <dgm:cxn modelId="{10732E49-DC5F-664A-9B80-B2FF2C222F71}" type="presOf" srcId="{4E1CE96F-45B1-0E4B-97F3-8FC4F0ED1F0D}" destId="{31186B22-BCFB-3045-8A63-AC08918FF37A}" srcOrd="0" destOrd="0" presId="urn:microsoft.com/office/officeart/2005/8/layout/lProcess2"/>
    <dgm:cxn modelId="{60BD274E-1E7F-3143-80ED-C5590F058D80}" type="presOf" srcId="{5A9D1E9E-5DC6-E34A-9052-E3F4BFC9823B}" destId="{665BF1A0-6E72-A34B-A215-DF69917CAFE7}" srcOrd="0" destOrd="0" presId="urn:microsoft.com/office/officeart/2005/8/layout/lProcess2"/>
    <dgm:cxn modelId="{73F7386F-3B13-5B44-9BBE-6DFF3EFC9A6E}" srcId="{DD9B3B52-A8C1-994F-908A-EE52EBAF6FB1}" destId="{39D289F9-9B8B-8E44-AA81-23C63902FDF3}" srcOrd="1" destOrd="0" parTransId="{66AB6095-5745-4447-9E22-0965DAE226B9}" sibTransId="{15D9DBE5-60B8-B944-B137-06A579D4FB73}"/>
    <dgm:cxn modelId="{0A6EB676-661E-CF44-9FD8-373C8BB5C273}" type="presOf" srcId="{C10094A1-C1B5-B641-A8D8-29B26B067A1C}" destId="{F7B5721F-A91A-5C42-A7E0-A5CBAEDD871D}" srcOrd="0" destOrd="0" presId="urn:microsoft.com/office/officeart/2005/8/layout/lProcess2"/>
    <dgm:cxn modelId="{0B957279-22B5-B04A-A79B-8FB5363502FD}" srcId="{5A9D1E9E-5DC6-E34A-9052-E3F4BFC9823B}" destId="{477EFF25-D61D-954F-802C-86BC316CC23A}" srcOrd="1" destOrd="0" parTransId="{BC8D1C10-B5FB-0A4F-825E-F7D66FD7ACF9}" sibTransId="{E0342B20-A903-484F-87D3-C95C07AB15B6}"/>
    <dgm:cxn modelId="{43455D99-0BA3-2941-A34A-C657A4D6C808}" type="presOf" srcId="{477EFF25-D61D-954F-802C-86BC316CC23A}" destId="{CA15BB54-E7B7-2446-AED1-F9C59247A146}" srcOrd="1" destOrd="0" presId="urn:microsoft.com/office/officeart/2005/8/layout/lProcess2"/>
    <dgm:cxn modelId="{A69CAC9C-327B-CF44-9F31-9839BDEFE35B}" srcId="{5A9D1E9E-5DC6-E34A-9052-E3F4BFC9823B}" destId="{DD9B3B52-A8C1-994F-908A-EE52EBAF6FB1}" srcOrd="0" destOrd="0" parTransId="{74F2B9BC-BBDB-BD46-A3F9-86C295EE0321}" sibTransId="{059A0B14-35CE-7D4F-9638-E9B81EC582E0}"/>
    <dgm:cxn modelId="{F45AB4B4-CA3C-A748-B84A-F3CD5DF14EC6}" type="presOf" srcId="{DD9B3B52-A8C1-994F-908A-EE52EBAF6FB1}" destId="{438E963D-815A-E84C-BE31-008299C5AD2B}" srcOrd="0" destOrd="0" presId="urn:microsoft.com/office/officeart/2005/8/layout/lProcess2"/>
    <dgm:cxn modelId="{C7B0ABB5-1042-444E-96BC-5F788B6D055F}" type="presOf" srcId="{99C1E126-2CAC-D94C-BA87-39C02B01AD25}" destId="{A99D7236-1661-7344-B09F-CE9D88F3A182}" srcOrd="0" destOrd="0" presId="urn:microsoft.com/office/officeart/2005/8/layout/lProcess2"/>
    <dgm:cxn modelId="{07AF33CB-4894-694B-8397-94AD13D60642}" srcId="{DD9B3B52-A8C1-994F-908A-EE52EBAF6FB1}" destId="{C10094A1-C1B5-B641-A8D8-29B26B067A1C}" srcOrd="2" destOrd="0" parTransId="{AAA1296E-F8FC-8146-80E0-3EBFF354142D}" sibTransId="{81D53555-CB86-F249-B901-44651E658F72}"/>
    <dgm:cxn modelId="{3A74B6D5-96CF-F848-A784-D1D5B30FAFBE}" srcId="{DD9B3B52-A8C1-994F-908A-EE52EBAF6FB1}" destId="{C035183C-9C73-194D-B2B5-9DA41796437B}" srcOrd="0" destOrd="0" parTransId="{0FCBA64F-AE1B-F64A-9CFB-BE7E75C20ADC}" sibTransId="{01B73191-0129-574B-A58A-F4D396E9DE1C}"/>
    <dgm:cxn modelId="{C5F4DCE4-9DB1-A045-AA4C-4CA3E515154B}" type="presOf" srcId="{8DD2DC29-B7A3-934C-93E6-0BB27776BE3B}" destId="{B0D3A529-F7B5-C942-AA37-9C0519D80333}" srcOrd="0" destOrd="0" presId="urn:microsoft.com/office/officeart/2005/8/layout/lProcess2"/>
    <dgm:cxn modelId="{668A3DF0-09A9-B742-B2D4-AE29DEAB0197}" srcId="{477EFF25-D61D-954F-802C-86BC316CC23A}" destId="{2137076D-10D0-0F40-9219-9ECC1FBA1D0B}" srcOrd="1" destOrd="0" parTransId="{6A3F260D-6AF4-3448-814B-4F9B397B0148}" sibTransId="{5383E21D-5B75-B944-A28C-E7FE0A080BAC}"/>
    <dgm:cxn modelId="{981752F4-38EA-3849-BED5-DB26FCE81964}" srcId="{477EFF25-D61D-954F-802C-86BC316CC23A}" destId="{4E1CE96F-45B1-0E4B-97F3-8FC4F0ED1F0D}" srcOrd="0" destOrd="0" parTransId="{D6FAD465-F581-624E-A7D9-956F4ECEB233}" sibTransId="{51D2C0A3-E159-4E42-B85A-1811A33C3629}"/>
    <dgm:cxn modelId="{3733E1FB-E247-3544-BEB0-AE5A04EFFD02}" type="presOf" srcId="{C035183C-9C73-194D-B2B5-9DA41796437B}" destId="{E1079ECF-BC88-2A44-AD44-EC679B076E3E}" srcOrd="0" destOrd="0" presId="urn:microsoft.com/office/officeart/2005/8/layout/lProcess2"/>
    <dgm:cxn modelId="{205C3C26-2FE8-E54C-BE11-472965CD940B}" type="presParOf" srcId="{665BF1A0-6E72-A34B-A215-DF69917CAFE7}" destId="{54E407D3-CD8D-0545-BF06-C233E1C822B4}" srcOrd="0" destOrd="0" presId="urn:microsoft.com/office/officeart/2005/8/layout/lProcess2"/>
    <dgm:cxn modelId="{9C69C8E7-0D53-8145-B336-826EB1D1D496}" type="presParOf" srcId="{54E407D3-CD8D-0545-BF06-C233E1C822B4}" destId="{438E963D-815A-E84C-BE31-008299C5AD2B}" srcOrd="0" destOrd="0" presId="urn:microsoft.com/office/officeart/2005/8/layout/lProcess2"/>
    <dgm:cxn modelId="{65157213-2731-7247-93E5-80273621309E}" type="presParOf" srcId="{54E407D3-CD8D-0545-BF06-C233E1C822B4}" destId="{AD6CF77A-2CF4-7C4C-96DA-8624341A4752}" srcOrd="1" destOrd="0" presId="urn:microsoft.com/office/officeart/2005/8/layout/lProcess2"/>
    <dgm:cxn modelId="{92BF02E7-6C23-7E43-A00F-CF3D7005C0E9}" type="presParOf" srcId="{54E407D3-CD8D-0545-BF06-C233E1C822B4}" destId="{D9E69496-BF7D-AB4B-AEB0-44E4B4AE6A4C}" srcOrd="2" destOrd="0" presId="urn:microsoft.com/office/officeart/2005/8/layout/lProcess2"/>
    <dgm:cxn modelId="{4F25393E-6372-3C46-B09A-18916E507CE9}" type="presParOf" srcId="{D9E69496-BF7D-AB4B-AEB0-44E4B4AE6A4C}" destId="{A0583672-508D-CE48-ACB0-2BBA428AA6F8}" srcOrd="0" destOrd="0" presId="urn:microsoft.com/office/officeart/2005/8/layout/lProcess2"/>
    <dgm:cxn modelId="{73099A62-BF0E-8F4E-AD25-CAFADAEA2C31}" type="presParOf" srcId="{A0583672-508D-CE48-ACB0-2BBA428AA6F8}" destId="{E1079ECF-BC88-2A44-AD44-EC679B076E3E}" srcOrd="0" destOrd="0" presId="urn:microsoft.com/office/officeart/2005/8/layout/lProcess2"/>
    <dgm:cxn modelId="{0F40D9A4-0D07-9E47-96F7-E3E7196FD028}" type="presParOf" srcId="{A0583672-508D-CE48-ACB0-2BBA428AA6F8}" destId="{65B3E53E-E2CE-7545-8333-5ACFFC7EBF51}" srcOrd="1" destOrd="0" presId="urn:microsoft.com/office/officeart/2005/8/layout/lProcess2"/>
    <dgm:cxn modelId="{B75B91B7-A58B-5847-A9CB-4ACA40093F65}" type="presParOf" srcId="{A0583672-508D-CE48-ACB0-2BBA428AA6F8}" destId="{61A8489E-1EBA-2B45-9AC2-4B1C9A837B6F}" srcOrd="2" destOrd="0" presId="urn:microsoft.com/office/officeart/2005/8/layout/lProcess2"/>
    <dgm:cxn modelId="{9EC3AA4D-F4D8-194D-B0FB-3173FE318A5D}" type="presParOf" srcId="{A0583672-508D-CE48-ACB0-2BBA428AA6F8}" destId="{0307AB1F-472D-D142-8762-0583AF68F543}" srcOrd="3" destOrd="0" presId="urn:microsoft.com/office/officeart/2005/8/layout/lProcess2"/>
    <dgm:cxn modelId="{4C4A6EFC-784A-8C43-A46D-5316B10A84F0}" type="presParOf" srcId="{A0583672-508D-CE48-ACB0-2BBA428AA6F8}" destId="{F7B5721F-A91A-5C42-A7E0-A5CBAEDD871D}" srcOrd="4" destOrd="0" presId="urn:microsoft.com/office/officeart/2005/8/layout/lProcess2"/>
    <dgm:cxn modelId="{E86ADFEF-FAB6-4B4D-AB0D-EF45E2055A20}" type="presParOf" srcId="{A0583672-508D-CE48-ACB0-2BBA428AA6F8}" destId="{6BF3180A-6D6C-CD4B-A9E7-4B4BD4CAC794}" srcOrd="5" destOrd="0" presId="urn:microsoft.com/office/officeart/2005/8/layout/lProcess2"/>
    <dgm:cxn modelId="{94B43FAC-A0D1-6140-AA3B-E78226CAC26E}" type="presParOf" srcId="{A0583672-508D-CE48-ACB0-2BBA428AA6F8}" destId="{A99D7236-1661-7344-B09F-CE9D88F3A182}" srcOrd="6" destOrd="0" presId="urn:microsoft.com/office/officeart/2005/8/layout/lProcess2"/>
    <dgm:cxn modelId="{03F46FB7-ACC3-5049-8D36-74262DF44DF4}" type="presParOf" srcId="{665BF1A0-6E72-A34B-A215-DF69917CAFE7}" destId="{E84AB61F-670A-0846-A022-FD10B5653B97}" srcOrd="1" destOrd="0" presId="urn:microsoft.com/office/officeart/2005/8/layout/lProcess2"/>
    <dgm:cxn modelId="{0638196C-E643-B444-9C4F-B5FDF3AA47F8}" type="presParOf" srcId="{665BF1A0-6E72-A34B-A215-DF69917CAFE7}" destId="{83DB9597-C254-8046-AA56-A711CDC17ED3}" srcOrd="2" destOrd="0" presId="urn:microsoft.com/office/officeart/2005/8/layout/lProcess2"/>
    <dgm:cxn modelId="{E371847E-C95F-9C4D-80B9-D7E998B87237}" type="presParOf" srcId="{83DB9597-C254-8046-AA56-A711CDC17ED3}" destId="{08B18DE8-A295-C147-8F13-57411257657F}" srcOrd="0" destOrd="0" presId="urn:microsoft.com/office/officeart/2005/8/layout/lProcess2"/>
    <dgm:cxn modelId="{45AC53B9-7E05-4440-943B-2049B006EB45}" type="presParOf" srcId="{83DB9597-C254-8046-AA56-A711CDC17ED3}" destId="{CA15BB54-E7B7-2446-AED1-F9C59247A146}" srcOrd="1" destOrd="0" presId="urn:microsoft.com/office/officeart/2005/8/layout/lProcess2"/>
    <dgm:cxn modelId="{89736E1F-9AF6-8A44-89FD-1AB16ECE5ADF}" type="presParOf" srcId="{83DB9597-C254-8046-AA56-A711CDC17ED3}" destId="{F273A36C-5C48-D943-8E0E-F7CE9DFD80C1}" srcOrd="2" destOrd="0" presId="urn:microsoft.com/office/officeart/2005/8/layout/lProcess2"/>
    <dgm:cxn modelId="{1992DC6A-8C5E-FE4B-ABFF-233FE2E6F2D8}" type="presParOf" srcId="{F273A36C-5C48-D943-8E0E-F7CE9DFD80C1}" destId="{80B151AF-4A05-6E43-BD28-4B9E7D7361A5}" srcOrd="0" destOrd="0" presId="urn:microsoft.com/office/officeart/2005/8/layout/lProcess2"/>
    <dgm:cxn modelId="{D89E123D-ABEA-254A-B2BA-60E7BF1EC798}" type="presParOf" srcId="{80B151AF-4A05-6E43-BD28-4B9E7D7361A5}" destId="{31186B22-BCFB-3045-8A63-AC08918FF37A}" srcOrd="0" destOrd="0" presId="urn:microsoft.com/office/officeart/2005/8/layout/lProcess2"/>
    <dgm:cxn modelId="{B78A8CA7-8581-694C-8B7D-71A0980FD788}" type="presParOf" srcId="{80B151AF-4A05-6E43-BD28-4B9E7D7361A5}" destId="{2B0D8001-9653-0E47-8203-3C720E8AA65E}" srcOrd="1" destOrd="0" presId="urn:microsoft.com/office/officeart/2005/8/layout/lProcess2"/>
    <dgm:cxn modelId="{FB1BF9E0-F352-7347-968A-ABB677A6D756}" type="presParOf" srcId="{80B151AF-4A05-6E43-BD28-4B9E7D7361A5}" destId="{7B2D2DCD-24C5-DE4D-84C4-C07E51306D22}" srcOrd="2" destOrd="0" presId="urn:microsoft.com/office/officeart/2005/8/layout/lProcess2"/>
    <dgm:cxn modelId="{5C80855F-2133-D246-A2A9-A3AEBA78358C}" type="presParOf" srcId="{80B151AF-4A05-6E43-BD28-4B9E7D7361A5}" destId="{8581575D-4A6F-8E4F-9ACC-D353F23B864B}" srcOrd="3" destOrd="0" presId="urn:microsoft.com/office/officeart/2005/8/layout/lProcess2"/>
    <dgm:cxn modelId="{E70524DD-2D51-6D43-9356-A0F1DECDFEB4}" type="presParOf" srcId="{80B151AF-4A05-6E43-BD28-4B9E7D7361A5}" destId="{B0D3A529-F7B5-C942-AA37-9C0519D80333}" srcOrd="4" destOrd="0" presId="urn:microsoft.com/office/officeart/2005/8/layout/lProcess2"/>
    <dgm:cxn modelId="{B4F897CD-DB56-6443-8711-499BBAEC20F0}" type="presParOf" srcId="{80B151AF-4A05-6E43-BD28-4B9E7D7361A5}" destId="{6541F95B-11E3-0B4D-82AE-F1FCFC3C5DE5}" srcOrd="5" destOrd="0" presId="urn:microsoft.com/office/officeart/2005/8/layout/lProcess2"/>
    <dgm:cxn modelId="{45C99C6F-4ECD-6244-A663-43D8D9E813A4}" type="presParOf" srcId="{80B151AF-4A05-6E43-BD28-4B9E7D7361A5}" destId="{FF4FE37E-5704-4646-96BA-C35D3D415B30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3C05CA-ACB6-974F-A522-4C754622617D}">
      <dsp:nvSpPr>
        <dsp:cNvPr id="0" name=""/>
        <dsp:cNvSpPr/>
      </dsp:nvSpPr>
      <dsp:spPr>
        <a:xfrm>
          <a:off x="2995575" y="69497"/>
          <a:ext cx="1895549" cy="1895549"/>
        </a:xfrm>
        <a:prstGeom prst="ellipse">
          <a:avLst/>
        </a:prstGeom>
        <a:solidFill>
          <a:schemeClr val="accent2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Public sector</a:t>
          </a:r>
        </a:p>
      </dsp:txBody>
      <dsp:txXfrm>
        <a:off x="3248315" y="401218"/>
        <a:ext cx="1390069" cy="852997"/>
      </dsp:txXfrm>
    </dsp:sp>
    <dsp:sp modelId="{F7744A4C-FABF-F34C-9638-7950EE9D3E36}">
      <dsp:nvSpPr>
        <dsp:cNvPr id="0" name=""/>
        <dsp:cNvSpPr/>
      </dsp:nvSpPr>
      <dsp:spPr>
        <a:xfrm>
          <a:off x="3679552" y="1276336"/>
          <a:ext cx="1895549" cy="1895549"/>
        </a:xfrm>
        <a:prstGeom prst="ellipse">
          <a:avLst/>
        </a:prstGeom>
        <a:solidFill>
          <a:schemeClr val="accent6">
            <a:lumMod val="40000"/>
            <a:lumOff val="60000"/>
            <a:alpha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Not for profit</a:t>
          </a:r>
        </a:p>
      </dsp:txBody>
      <dsp:txXfrm>
        <a:off x="4259274" y="1766020"/>
        <a:ext cx="1137329" cy="1042552"/>
      </dsp:txXfrm>
    </dsp:sp>
    <dsp:sp modelId="{C5110961-49E0-0046-81BF-F8E7A44DAB88}">
      <dsp:nvSpPr>
        <dsp:cNvPr id="0" name=""/>
        <dsp:cNvSpPr/>
      </dsp:nvSpPr>
      <dsp:spPr>
        <a:xfrm>
          <a:off x="2311597" y="1276336"/>
          <a:ext cx="1895549" cy="1895549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Private sector</a:t>
          </a:r>
        </a:p>
      </dsp:txBody>
      <dsp:txXfrm>
        <a:off x="2490095" y="1766020"/>
        <a:ext cx="1137329" cy="10425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EF9DD-BE39-A240-9E11-465B649CE700}">
      <dsp:nvSpPr>
        <dsp:cNvPr id="0" name=""/>
        <dsp:cNvSpPr/>
      </dsp:nvSpPr>
      <dsp:spPr>
        <a:xfrm rot="2275260">
          <a:off x="3299243" y="2248355"/>
          <a:ext cx="690065" cy="36166"/>
        </a:xfrm>
        <a:custGeom>
          <a:avLst/>
          <a:gdLst/>
          <a:ahLst/>
          <a:cxnLst/>
          <a:rect l="0" t="0" r="0" b="0"/>
          <a:pathLst>
            <a:path>
              <a:moveTo>
                <a:pt x="0" y="18083"/>
              </a:moveTo>
              <a:lnTo>
                <a:pt x="690065" y="1808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D2D2AA-4928-E047-9529-8117B8FD7325}">
      <dsp:nvSpPr>
        <dsp:cNvPr id="0" name=""/>
        <dsp:cNvSpPr/>
      </dsp:nvSpPr>
      <dsp:spPr>
        <a:xfrm>
          <a:off x="3372093" y="1604213"/>
          <a:ext cx="552267" cy="36166"/>
        </a:xfrm>
        <a:custGeom>
          <a:avLst/>
          <a:gdLst/>
          <a:ahLst/>
          <a:cxnLst/>
          <a:rect l="0" t="0" r="0" b="0"/>
          <a:pathLst>
            <a:path>
              <a:moveTo>
                <a:pt x="0" y="18083"/>
              </a:moveTo>
              <a:lnTo>
                <a:pt x="552267" y="1808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E73BA-8110-C344-9950-B58596EE8772}">
      <dsp:nvSpPr>
        <dsp:cNvPr id="0" name=""/>
        <dsp:cNvSpPr/>
      </dsp:nvSpPr>
      <dsp:spPr>
        <a:xfrm rot="19103873">
          <a:off x="3299059" y="919499"/>
          <a:ext cx="579116" cy="36166"/>
        </a:xfrm>
        <a:custGeom>
          <a:avLst/>
          <a:gdLst/>
          <a:ahLst/>
          <a:cxnLst/>
          <a:rect l="0" t="0" r="0" b="0"/>
          <a:pathLst>
            <a:path>
              <a:moveTo>
                <a:pt x="0" y="18083"/>
              </a:moveTo>
              <a:lnTo>
                <a:pt x="579116" y="18083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21469A-1695-664A-AA15-7B30EADDD84F}">
      <dsp:nvSpPr>
        <dsp:cNvPr id="0" name=""/>
        <dsp:cNvSpPr/>
      </dsp:nvSpPr>
      <dsp:spPr>
        <a:xfrm>
          <a:off x="504348" y="127902"/>
          <a:ext cx="2654379" cy="24135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668D63-92F0-B941-8E50-692EC08275F6}">
      <dsp:nvSpPr>
        <dsp:cNvPr id="0" name=""/>
        <dsp:cNvSpPr/>
      </dsp:nvSpPr>
      <dsp:spPr>
        <a:xfrm>
          <a:off x="3693266" y="7280"/>
          <a:ext cx="887102" cy="887102"/>
        </a:xfrm>
        <a:prstGeom prst="ellipse">
          <a:avLst/>
        </a:prstGeom>
        <a:solidFill>
          <a:schemeClr val="accent4">
            <a:hueOff val="-1525761"/>
            <a:satOff val="-2617"/>
            <a:lumOff val="-18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School</a:t>
          </a:r>
        </a:p>
      </dsp:txBody>
      <dsp:txXfrm>
        <a:off x="3823179" y="137193"/>
        <a:ext cx="627276" cy="627276"/>
      </dsp:txXfrm>
    </dsp:sp>
    <dsp:sp modelId="{18592BA6-4940-B148-B33B-EF3E86E80015}">
      <dsp:nvSpPr>
        <dsp:cNvPr id="0" name=""/>
        <dsp:cNvSpPr/>
      </dsp:nvSpPr>
      <dsp:spPr>
        <a:xfrm>
          <a:off x="4669079" y="7280"/>
          <a:ext cx="1330654" cy="887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PE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School Sport</a:t>
          </a:r>
        </a:p>
      </dsp:txBody>
      <dsp:txXfrm>
        <a:off x="4669079" y="7280"/>
        <a:ext cx="1330654" cy="887102"/>
      </dsp:txXfrm>
    </dsp:sp>
    <dsp:sp modelId="{DE1BCD4B-75CE-884B-88AE-51066D0C4E25}">
      <dsp:nvSpPr>
        <dsp:cNvPr id="0" name=""/>
        <dsp:cNvSpPr/>
      </dsp:nvSpPr>
      <dsp:spPr>
        <a:xfrm>
          <a:off x="3924361" y="1146899"/>
          <a:ext cx="950794" cy="950794"/>
        </a:xfrm>
        <a:prstGeom prst="ellipse">
          <a:avLst/>
        </a:prstGeom>
        <a:solidFill>
          <a:schemeClr val="accent4">
            <a:hueOff val="-3051521"/>
            <a:satOff val="-5234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Community</a:t>
          </a:r>
        </a:p>
      </dsp:txBody>
      <dsp:txXfrm>
        <a:off x="4063602" y="1286140"/>
        <a:ext cx="672312" cy="672312"/>
      </dsp:txXfrm>
    </dsp:sp>
    <dsp:sp modelId="{96FC2F22-5003-1B42-A137-1A254A1F27C9}">
      <dsp:nvSpPr>
        <dsp:cNvPr id="0" name=""/>
        <dsp:cNvSpPr/>
      </dsp:nvSpPr>
      <dsp:spPr>
        <a:xfrm>
          <a:off x="4970234" y="1146899"/>
          <a:ext cx="1426191" cy="950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Formal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Informal</a:t>
          </a:r>
        </a:p>
      </dsp:txBody>
      <dsp:txXfrm>
        <a:off x="4970234" y="1146899"/>
        <a:ext cx="1426191" cy="950794"/>
      </dsp:txXfrm>
    </dsp:sp>
    <dsp:sp modelId="{A3A9AD4F-5957-C046-BF8F-E1584C9B68A5}">
      <dsp:nvSpPr>
        <dsp:cNvPr id="0" name=""/>
        <dsp:cNvSpPr/>
      </dsp:nvSpPr>
      <dsp:spPr>
        <a:xfrm>
          <a:off x="3807648" y="2308214"/>
          <a:ext cx="967718" cy="924922"/>
        </a:xfrm>
        <a:prstGeom prst="ellipse">
          <a:avLst/>
        </a:prstGeom>
        <a:solidFill>
          <a:schemeClr val="accent4">
            <a:hueOff val="-4577281"/>
            <a:satOff val="-7851"/>
            <a:lumOff val="-5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Elite</a:t>
          </a:r>
        </a:p>
      </dsp:txBody>
      <dsp:txXfrm>
        <a:off x="3949367" y="2443666"/>
        <a:ext cx="684280" cy="654018"/>
      </dsp:txXfrm>
    </dsp:sp>
    <dsp:sp modelId="{A04D9AD7-0431-6F48-8CE0-2B70B0EBEA8F}">
      <dsp:nvSpPr>
        <dsp:cNvPr id="0" name=""/>
        <dsp:cNvSpPr/>
      </dsp:nvSpPr>
      <dsp:spPr>
        <a:xfrm>
          <a:off x="4849290" y="2308214"/>
          <a:ext cx="1451577" cy="9249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High Performance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Elite</a:t>
          </a:r>
        </a:p>
      </dsp:txBody>
      <dsp:txXfrm>
        <a:off x="4849290" y="2308214"/>
        <a:ext cx="1451577" cy="9249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8E963D-815A-E84C-BE31-008299C5AD2B}">
      <dsp:nvSpPr>
        <dsp:cNvPr id="0" name=""/>
        <dsp:cNvSpPr/>
      </dsp:nvSpPr>
      <dsp:spPr>
        <a:xfrm>
          <a:off x="4576" y="0"/>
          <a:ext cx="4402335" cy="51435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solidFill>
                <a:srgbClr val="002060"/>
              </a:solidFill>
            </a:rPr>
            <a:t>Physical Education</a:t>
          </a:r>
        </a:p>
      </dsp:txBody>
      <dsp:txXfrm>
        <a:off x="4576" y="0"/>
        <a:ext cx="4402335" cy="1543050"/>
      </dsp:txXfrm>
    </dsp:sp>
    <dsp:sp modelId="{E1079ECF-BC88-2A44-AD44-EC679B076E3E}">
      <dsp:nvSpPr>
        <dsp:cNvPr id="0" name=""/>
        <dsp:cNvSpPr/>
      </dsp:nvSpPr>
      <dsp:spPr>
        <a:xfrm>
          <a:off x="444810" y="154317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“All activities that take place within the school curriculum”</a:t>
          </a:r>
          <a:endParaRPr lang="en-GB" sz="1500" kern="1200">
            <a:solidFill>
              <a:schemeClr val="bg1"/>
            </a:solidFill>
          </a:endParaRPr>
        </a:p>
      </dsp:txBody>
      <dsp:txXfrm>
        <a:off x="466756" y="1565121"/>
        <a:ext cx="3477976" cy="705406"/>
      </dsp:txXfrm>
    </dsp:sp>
    <dsp:sp modelId="{61A8489E-1EBA-2B45-9AC2-4B1C9A837B6F}">
      <dsp:nvSpPr>
        <dsp:cNvPr id="0" name=""/>
        <dsp:cNvSpPr/>
      </dsp:nvSpPr>
      <dsp:spPr>
        <a:xfrm>
          <a:off x="444810" y="240775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Emphasis on learning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466756" y="2429696"/>
        <a:ext cx="3477976" cy="705406"/>
      </dsp:txXfrm>
    </dsp:sp>
    <dsp:sp modelId="{F7B5721F-A91A-5C42-A7E0-A5CBAEDD871D}">
      <dsp:nvSpPr>
        <dsp:cNvPr id="0" name=""/>
        <dsp:cNvSpPr/>
      </dsp:nvSpPr>
      <dsp:spPr>
        <a:xfrm>
          <a:off x="444810" y="327232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Focus on child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466756" y="3294271"/>
        <a:ext cx="3477976" cy="705406"/>
      </dsp:txXfrm>
    </dsp:sp>
    <dsp:sp modelId="{A99D7236-1661-7344-B09F-CE9D88F3A182}">
      <dsp:nvSpPr>
        <dsp:cNvPr id="0" name=""/>
        <dsp:cNvSpPr/>
      </dsp:nvSpPr>
      <dsp:spPr>
        <a:xfrm>
          <a:off x="444810" y="413690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(Dept. of Education &amp; Science, 1991, cited in </a:t>
          </a:r>
          <a:r>
            <a:rPr lang="en-GB" sz="1500" kern="1200" err="1">
              <a:solidFill>
                <a:schemeClr val="bg1"/>
              </a:solidFill>
              <a:ea typeface="ＭＳ Ｐゴシック"/>
            </a:rPr>
            <a:t>Hylton</a:t>
          </a:r>
          <a:r>
            <a:rPr lang="en-GB" sz="1500" kern="1200">
              <a:solidFill>
                <a:schemeClr val="bg1"/>
              </a:solidFill>
              <a:ea typeface="ＭＳ Ｐゴシック"/>
            </a:rPr>
            <a:t>, 2013, P. 151)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466756" y="4158846"/>
        <a:ext cx="3477976" cy="705406"/>
      </dsp:txXfrm>
    </dsp:sp>
    <dsp:sp modelId="{08B18DE8-A295-C147-8F13-57411257657F}">
      <dsp:nvSpPr>
        <dsp:cNvPr id="0" name=""/>
        <dsp:cNvSpPr/>
      </dsp:nvSpPr>
      <dsp:spPr>
        <a:xfrm>
          <a:off x="4737087" y="0"/>
          <a:ext cx="4402335" cy="514350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>
              <a:solidFill>
                <a:srgbClr val="002060"/>
              </a:solidFill>
            </a:rPr>
            <a:t>School Sport</a:t>
          </a:r>
        </a:p>
      </dsp:txBody>
      <dsp:txXfrm>
        <a:off x="4737087" y="0"/>
        <a:ext cx="4402335" cy="1543050"/>
      </dsp:txXfrm>
    </dsp:sp>
    <dsp:sp modelId="{31186B22-BCFB-3045-8A63-AC08918FF37A}">
      <dsp:nvSpPr>
        <dsp:cNvPr id="0" name=""/>
        <dsp:cNvSpPr/>
      </dsp:nvSpPr>
      <dsp:spPr>
        <a:xfrm>
          <a:off x="5177320" y="154317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“All activities that take place outside of the curriculum but are organised and run by the school”</a:t>
          </a:r>
          <a:endParaRPr lang="en-GB" sz="1500" kern="1200">
            <a:solidFill>
              <a:schemeClr val="bg1"/>
            </a:solidFill>
          </a:endParaRPr>
        </a:p>
      </dsp:txBody>
      <dsp:txXfrm>
        <a:off x="5199266" y="1565121"/>
        <a:ext cx="3477976" cy="705406"/>
      </dsp:txXfrm>
    </dsp:sp>
    <dsp:sp modelId="{7B2D2DCD-24C5-DE4D-84C4-C07E51306D22}">
      <dsp:nvSpPr>
        <dsp:cNvPr id="0" name=""/>
        <dsp:cNvSpPr/>
      </dsp:nvSpPr>
      <dsp:spPr>
        <a:xfrm>
          <a:off x="5177320" y="240775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Emphasis on physical competence </a:t>
          </a:r>
          <a:endParaRPr lang="en-GB" sz="1500" kern="1200">
            <a:solidFill>
              <a:schemeClr val="bg1"/>
            </a:solidFill>
            <a:cs typeface="Calibri"/>
          </a:endParaRPr>
        </a:p>
      </dsp:txBody>
      <dsp:txXfrm>
        <a:off x="5199266" y="2429696"/>
        <a:ext cx="3477976" cy="705406"/>
      </dsp:txXfrm>
    </dsp:sp>
    <dsp:sp modelId="{B0D3A529-F7B5-C942-AA37-9C0519D80333}">
      <dsp:nvSpPr>
        <dsp:cNvPr id="0" name=""/>
        <dsp:cNvSpPr/>
      </dsp:nvSpPr>
      <dsp:spPr>
        <a:xfrm>
          <a:off x="5177320" y="3272325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Focus on activity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5199266" y="3294271"/>
        <a:ext cx="3477976" cy="705406"/>
      </dsp:txXfrm>
    </dsp:sp>
    <dsp:sp modelId="{FF4FE37E-5704-4646-96BA-C35D3D415B30}">
      <dsp:nvSpPr>
        <dsp:cNvPr id="0" name=""/>
        <dsp:cNvSpPr/>
      </dsp:nvSpPr>
      <dsp:spPr>
        <a:xfrm>
          <a:off x="5177320" y="4136900"/>
          <a:ext cx="3521868" cy="74929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8575" rIns="3810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solidFill>
                <a:schemeClr val="bg1"/>
              </a:solidFill>
              <a:ea typeface="ＭＳ Ｐゴシック"/>
            </a:rPr>
            <a:t>(Hylton, 2013)</a:t>
          </a:r>
          <a:endParaRPr lang="en-GB" sz="1500" kern="1200">
            <a:solidFill>
              <a:schemeClr val="bg1"/>
            </a:solidFill>
            <a:ea typeface="ＭＳ Ｐゴシック"/>
            <a:cs typeface="Calibri"/>
          </a:endParaRPr>
        </a:p>
      </dsp:txBody>
      <dsp:txXfrm>
        <a:off x="5199266" y="4158846"/>
        <a:ext cx="3477976" cy="705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 order to make sense of the sports industry and the many </a:t>
            </a:r>
            <a:r>
              <a:rPr lang="en-US" err="1"/>
              <a:t>organisations</a:t>
            </a:r>
            <a:r>
              <a:rPr lang="en-US"/>
              <a:t> that make up the sector various authors have identified different models.</a:t>
            </a:r>
          </a:p>
          <a:p>
            <a:endParaRPr lang="en-US"/>
          </a:p>
          <a:p>
            <a:r>
              <a:rPr lang="en-US"/>
              <a:t>Hoye et al (2015) 3 sector (or 4) model presents a visual of different types of partnerships that influence each others operations and business.</a:t>
            </a:r>
          </a:p>
          <a:p>
            <a:endParaRPr lang="en-US">
              <a:cs typeface="Calibri"/>
            </a:endParaRPr>
          </a:p>
          <a:p>
            <a:endParaRPr lang="en-US"/>
          </a:p>
          <a:p>
            <a:r>
              <a:rPr lang="en-US"/>
              <a:t>Hoye et al have identified 3 broad sectors who work together to deliver sport &gt; public, private, not for profit</a:t>
            </a:r>
            <a:endParaRPr lang="en-US">
              <a:cs typeface="Calibri"/>
            </a:endParaRP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71CE10-956C-CF48-AABD-CE309CE6448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981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was the ‘where’.</a:t>
            </a:r>
          </a:p>
          <a:p>
            <a:endParaRPr lang="en-US"/>
          </a:p>
          <a:p>
            <a:r>
              <a:rPr lang="en-US"/>
              <a:t>Now for the ‘who’.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B1BD93-7110-9548-9C0A-C45E56F4480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403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337769-0976-4941-8317-E21DA6778F1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845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2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diagramLayout" Target="../diagrams/layout2.xml"/><Relationship Id="rId9" Type="http://schemas.openxmlformats.org/officeDocument/2006/relationships/hyperlink" Target="https://gsouto-digitalteacher.blogspot.com/2019/04/schools-intl-day-of-sport-4-peace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s://www.ready.gov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gi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hyperlink" Target="https://www.youtube.com/watch?v=vYyUb_MI7to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postplanner.com/" TargetMode="External"/><Relationship Id="rId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socialbakers.com/blog/2367-native-facebook-videos-get-more-reach-than-any-other-type-of-post" TargetMode="External"/><Relationship Id="rId4" Type="http://schemas.openxmlformats.org/officeDocument/2006/relationships/hyperlink" Target="http://www.statisticbrain.com/attention-span-statistics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understand the processes in planning, implementing and monitoring sports development initiatives </a:t>
            </a:r>
          </a:p>
          <a:p>
            <a:endParaRPr lang="en-GB" dirty="0"/>
          </a:p>
          <a:p>
            <a:r>
              <a:rPr lang="en-GB" dirty="0"/>
              <a:t>Marketing- Social media</a:t>
            </a:r>
          </a:p>
          <a:p>
            <a:endParaRPr lang="en-GB" dirty="0"/>
          </a:p>
          <a:p>
            <a:r>
              <a:rPr lang="en-GB" dirty="0"/>
              <a:t>Understand what is required from the presentation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63D23-3CD3-6C49-9940-7EEBD6EB5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Three Sector Model for Sport </a:t>
            </a:r>
            <a:br>
              <a:rPr lang="en-US"/>
            </a:br>
            <a:r>
              <a:rPr lang="en-US" sz="1800"/>
              <a:t>(</a:t>
            </a:r>
            <a:r>
              <a:rPr lang="en-US" sz="1800" err="1"/>
              <a:t>Hoye</a:t>
            </a:r>
            <a:r>
              <a:rPr lang="en-US" sz="1800"/>
              <a:t>, Smith, Nicholson and Stewart, 2015)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FF268F-9172-5F47-84D7-5240F5C9EF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842941"/>
              </p:ext>
            </p:extLst>
          </p:nvPr>
        </p:nvGraphicFramePr>
        <p:xfrm>
          <a:off x="628650" y="2226469"/>
          <a:ext cx="788670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76200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203C05CA-ACB6-974F-A522-4C75462261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F7744A4C-FABF-F34C-9638-7950EE9D3E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C5110961-49E0-0046-81BF-F8E7A44DAB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5E13E-3E85-5749-BB40-76F54BE4C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Sport development environments</a:t>
            </a:r>
            <a:endParaRPr lang="en-US">
              <a:cs typeface="Calibri Light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FC780A2-5856-4646-BBE4-5B03E763CB5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226469"/>
          <a:ext cx="7886700" cy="326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5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D52EFE5B-715C-A341-89CE-DE5A8ACB2766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348740" y="3041337"/>
            <a:ext cx="2273617" cy="908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2642BA-8806-234A-B39A-5C628CC4EB06}"/>
              </a:ext>
            </a:extLst>
          </p:cNvPr>
          <p:cNvSpPr txBox="1"/>
          <p:nvPr/>
        </p:nvSpPr>
        <p:spPr>
          <a:xfrm>
            <a:off x="1348740" y="3950136"/>
            <a:ext cx="2685098" cy="196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75">
                <a:hlinkClick r:id="rId9" tooltip="https://gsouto-digitalteacher.blogspot.com/2019/04/schools-intl-day-of-sport-4-peace.html"/>
              </a:rPr>
              <a:t>This Photo</a:t>
            </a:r>
            <a:r>
              <a:rPr lang="en-US" sz="675"/>
              <a:t> by Unknown Author is licensed under </a:t>
            </a:r>
            <a:r>
              <a:rPr lang="en-US" sz="675">
                <a:hlinkClick r:id="rId10" tooltip="https://creativecommons.org/licenses/by-nc-nd/3.0/"/>
              </a:rPr>
              <a:t>CC BY-NC-ND</a:t>
            </a:r>
            <a:endParaRPr lang="en-US" sz="675"/>
          </a:p>
        </p:txBody>
      </p:sp>
    </p:spTree>
    <p:extLst>
      <p:ext uri="{BB962C8B-B14F-4D97-AF65-F5344CB8AC3E}">
        <p14:creationId xmlns:p14="http://schemas.microsoft.com/office/powerpoint/2010/main" val="367739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6BE8515-6AA6-FA8E-A210-2DBA93FFB62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" y="857250"/>
          <a:ext cx="9143999" cy="5143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547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51520" y="1946929"/>
            <a:ext cx="871296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roles and responsibilities of a sports development officer:</a:t>
            </a:r>
          </a:p>
          <a:p>
            <a:endParaRPr lang="en-GB"/>
          </a:p>
          <a:p>
            <a:pPr marL="342900" indent="-342900">
              <a:buFont typeface="+mj-lt"/>
              <a:buAutoNum type="arabicPeriod"/>
            </a:pPr>
            <a:r>
              <a:rPr lang="en-GB"/>
              <a:t>Finding and training staff, coaches and volunteers for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Promoting and running projects and activities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Monitoring and evaluating projects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Finding funding, managing resources and budgets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Putting local and national policies into practice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Attending meetings, seminars and conferences</a:t>
            </a:r>
          </a:p>
          <a:p>
            <a:pPr marL="342900" indent="-342900">
              <a:buFont typeface="+mj-lt"/>
              <a:buAutoNum type="arabicPeriod"/>
            </a:pPr>
            <a:r>
              <a:rPr lang="en-GB"/>
              <a:t>Coaching or supervising sport</a:t>
            </a:r>
          </a:p>
          <a:p>
            <a:pPr marL="342900" indent="-342900">
              <a:buFont typeface="+mj-lt"/>
              <a:buAutoNum type="arabicPeriod"/>
            </a:pPr>
            <a:endParaRPr lang="en-GB"/>
          </a:p>
          <a:p>
            <a:r>
              <a:rPr lang="en-GB"/>
              <a:t>View AYP Officer Job Description </a:t>
            </a:r>
          </a:p>
          <a:p>
            <a:endParaRPr lang="en-GB"/>
          </a:p>
          <a:p>
            <a:pPr algn="ctr"/>
            <a:r>
              <a:rPr lang="en-GB" sz="2400" b="1"/>
              <a:t>Councils employ sports development staff. Where else may you find a similar position or job? View JD/Person Spec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201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 b="1" u="sng"/>
          </a:p>
          <a:p>
            <a:r>
              <a:rPr lang="en-GB" b="1" u="sng"/>
              <a:t>Two types of plans- 1- Strategic 2- Operational 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algn="ctr"/>
            <a:endParaRPr lang="en-GB"/>
          </a:p>
          <a:p>
            <a:endParaRPr lang="en-GB"/>
          </a:p>
        </p:txBody>
      </p:sp>
      <p:pic>
        <p:nvPicPr>
          <p:cNvPr id="1030" name="Picture 6" descr="Image result for sport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647" y="3068960"/>
            <a:ext cx="5684981" cy="3630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Down Arrow 2"/>
          <p:cNvSpPr/>
          <p:nvPr/>
        </p:nvSpPr>
        <p:spPr>
          <a:xfrm rot="19459649">
            <a:off x="2795774" y="2988058"/>
            <a:ext cx="360040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623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algn="ctr"/>
            <a:r>
              <a:rPr lang="en-GB">
                <a:hlinkClick r:id="rId4"/>
              </a:rPr>
              <a:t>https://www.ready.gov/</a:t>
            </a:r>
            <a:endParaRPr lang="en-GB"/>
          </a:p>
          <a:p>
            <a:endParaRPr lang="en-GB"/>
          </a:p>
        </p:txBody>
      </p:sp>
      <p:pic>
        <p:nvPicPr>
          <p:cNvPr id="1028" name="Picture 4" descr="Program Management Cycle Diagram - Program Management Cycle: Planning leads to Implimentation leads to Tesing and Exercises leads to Program Improvement and back to Planni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585" y="2582762"/>
            <a:ext cx="3448050" cy="3438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427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2050" name="Picture 2" descr="Image result for program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72879"/>
            <a:ext cx="4612481" cy="4547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2543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784" y="75091"/>
            <a:ext cx="3464421" cy="6624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The planning process: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algn="ctr"/>
            <a:r>
              <a:rPr lang="en-GB"/>
              <a:t>Figure 8.3  Six steps in planning health interventions. </a:t>
            </a:r>
          </a:p>
          <a:p>
            <a:pPr algn="ctr"/>
            <a:r>
              <a:rPr lang="en-GB"/>
              <a:t>(Diagram: </a:t>
            </a:r>
            <a:r>
              <a:rPr lang="en-GB" err="1"/>
              <a:t>Henk</a:t>
            </a:r>
            <a:r>
              <a:rPr lang="en-GB"/>
              <a:t> von </a:t>
            </a:r>
            <a:r>
              <a:rPr lang="en-GB" err="1"/>
              <a:t>Stokkom</a:t>
            </a:r>
            <a:r>
              <a:rPr lang="en-GB"/>
              <a:t>)</a:t>
            </a:r>
          </a:p>
          <a:p>
            <a:endParaRPr lang="en-GB"/>
          </a:p>
        </p:txBody>
      </p:sp>
      <p:pic>
        <p:nvPicPr>
          <p:cNvPr id="3074" name="Picture 2" descr="Image result for program planning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24600"/>
            <a:ext cx="4752528" cy="3842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963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Image result for afan valley mountain bik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248194"/>
            <a:ext cx="5597748" cy="260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8677" y="160338"/>
            <a:ext cx="4411881" cy="3220993"/>
          </a:xfrm>
          <a:prstGeom prst="rect">
            <a:avLst/>
          </a:prstGeom>
        </p:spPr>
      </p:pic>
      <p:sp>
        <p:nvSpPr>
          <p:cNvPr id="7" name="Right Arrow 6"/>
          <p:cNvSpPr/>
          <p:nvPr/>
        </p:nvSpPr>
        <p:spPr>
          <a:xfrm rot="5400000">
            <a:off x="4624658" y="3376342"/>
            <a:ext cx="1512168" cy="13294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11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8DF4B-3839-064F-9E27-EE0A8A61E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Planning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18436A-FF07-8440-AD8B-F4E578D9B4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437" y="1675227"/>
            <a:ext cx="7709124" cy="4394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305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Planning Cycle Diagra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4664"/>
            <a:ext cx="4824536" cy="64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178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2DCE-2553-7140-894F-C7AE8EF4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060" y="805941"/>
            <a:ext cx="3733482" cy="109053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000000"/>
                </a:solidFill>
              </a:rPr>
              <a:t>Brainstorm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EF831-E7EA-7B4C-AF0C-6A54C20B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078" r="3779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4416-E2BF-0D4A-A105-BF44ED991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285" y="2997130"/>
            <a:ext cx="4543849" cy="2729467"/>
          </a:xfrm>
        </p:spPr>
        <p:txBody>
          <a:bodyPr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You are setting up a new club, session or activity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How can you promote / market this? 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At what cost?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Feedback to front</a:t>
            </a: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8271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2DCE-2553-7140-894F-C7AE8EF4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944" y="445863"/>
            <a:ext cx="4796598" cy="1090538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000000"/>
                </a:solidFill>
              </a:rPr>
              <a:t>Targeting age groups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EF831-E7EA-7B4C-AF0C-6A54C20B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5078" r="3779"/>
          <a:stretch/>
        </p:blipFill>
        <p:spPr>
          <a:xfrm>
            <a:off x="20" y="1351210"/>
            <a:ext cx="4180350" cy="4375387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54416-E2BF-0D4A-A105-BF44ED9916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6971" y="2199216"/>
            <a:ext cx="5017190" cy="3233701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What methods are best for the following ages and why?</a:t>
            </a:r>
          </a:p>
          <a:p>
            <a:pPr marL="0" indent="0" algn="ctr">
              <a:buNone/>
            </a:pPr>
            <a:endParaRPr lang="en-US" sz="2000" b="1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0-11yr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14-18 year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18-24 year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24-50 year olds</a:t>
            </a:r>
          </a:p>
          <a:p>
            <a:pPr marL="0" indent="0" algn="ctr">
              <a:buNone/>
            </a:pPr>
            <a:r>
              <a:rPr lang="en-US" sz="2000" b="1">
                <a:solidFill>
                  <a:srgbClr val="000000"/>
                </a:solidFill>
              </a:rPr>
              <a:t>50 +</a:t>
            </a: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5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172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BEB1DB4-EEA8-4C0D-B55D-759E099577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83" y="123541"/>
            <a:ext cx="4392488" cy="661091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A12E33-8926-4A50-884E-1C628D1937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1515" y="1196752"/>
            <a:ext cx="4185705" cy="4149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32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Social Media- The bad :</a:t>
            </a:r>
          </a:p>
        </p:txBody>
      </p:sp>
      <p:pic>
        <p:nvPicPr>
          <p:cNvPr id="4098" name="Picture 2" descr="Image result for keyboard warrio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552" y="2430929"/>
            <a:ext cx="5402886" cy="3335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eyes emoj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461" y="1700808"/>
            <a:ext cx="3043893" cy="3043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digital footprin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089" y="4990823"/>
            <a:ext cx="2976265" cy="116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3185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75718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4"/>
              </a:rPr>
              <a:t>https://www.youtube.com/watch?v=vYyUb_MI7to</a:t>
            </a:r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17 million followers 2017</a:t>
            </a:r>
          </a:p>
          <a:p>
            <a:r>
              <a:rPr lang="en-GB"/>
              <a:t>37 million followers 2021</a:t>
            </a:r>
          </a:p>
          <a:p>
            <a:endParaRPr lang="en-GB"/>
          </a:p>
          <a:p>
            <a:r>
              <a:rPr lang="en-GB"/>
              <a:t>Ronaldo- 122 million</a:t>
            </a:r>
          </a:p>
          <a:p>
            <a:endParaRPr lang="en-GB"/>
          </a:p>
          <a:p>
            <a:r>
              <a:rPr lang="en-GB"/>
              <a:t>Population of Wales- 3, 100, 000</a:t>
            </a:r>
          </a:p>
          <a:p>
            <a:endParaRPr lang="en-GB"/>
          </a:p>
          <a:p>
            <a:r>
              <a:rPr lang="en-GB"/>
              <a:t>LAD Bible is- over 5 times the population of wales</a:t>
            </a:r>
          </a:p>
          <a:p>
            <a:endParaRPr lang="en-GB"/>
          </a:p>
          <a:p>
            <a:r>
              <a:rPr lang="en-GB"/>
              <a:t>HOW DID THIS HAPPEN?</a:t>
            </a:r>
          </a:p>
          <a:p>
            <a:endParaRPr lang="en-GB"/>
          </a:p>
          <a:p>
            <a:r>
              <a:rPr lang="en-GB"/>
              <a:t>What is it about the content?</a:t>
            </a:r>
          </a:p>
        </p:txBody>
      </p:sp>
      <p:pic>
        <p:nvPicPr>
          <p:cNvPr id="3074" name="Picture 2" descr="https://scontent-lhr3-1.xx.fbcdn.net/v/t1.0-9/14089094_2876158332431338_8582479377794959579_n.png?oh=cf7c076a262ef1f8c8673e09cdd3a66b&amp;oe=58B2407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86294"/>
            <a:ext cx="4139952" cy="413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6977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u="sng"/>
          </a:p>
          <a:p>
            <a:endParaRPr lang="en-GB" b="1" u="sng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832" y="2901823"/>
            <a:ext cx="3936390" cy="1968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787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Top tips when posting to </a:t>
            </a:r>
            <a:r>
              <a:rPr lang="en-GB" b="1" u="sng" err="1"/>
              <a:t>facebook</a:t>
            </a:r>
            <a:r>
              <a:rPr lang="en-GB" b="1" u="sng"/>
              <a:t>:</a:t>
            </a:r>
          </a:p>
          <a:p>
            <a:endParaRPr lang="en-GB"/>
          </a:p>
          <a:p>
            <a:r>
              <a:rPr lang="en-GB"/>
              <a:t>1- Ask a question</a:t>
            </a:r>
          </a:p>
          <a:p>
            <a:r>
              <a:rPr lang="en-GB"/>
              <a:t>2- Keep it short</a:t>
            </a:r>
          </a:p>
          <a:p>
            <a:r>
              <a:rPr lang="en-GB"/>
              <a:t>3- Give a clear call to action- tell people what to do</a:t>
            </a:r>
          </a:p>
          <a:p>
            <a:r>
              <a:rPr lang="en-GB"/>
              <a:t>4- Offer some valuable information</a:t>
            </a:r>
          </a:p>
          <a:p>
            <a:r>
              <a:rPr lang="en-GB"/>
              <a:t>5- Post them a link</a:t>
            </a:r>
          </a:p>
          <a:p>
            <a:r>
              <a:rPr lang="en-GB"/>
              <a:t>6- Be positive</a:t>
            </a:r>
          </a:p>
          <a:p>
            <a:r>
              <a:rPr lang="en-GB"/>
              <a:t>7- Post an image</a:t>
            </a:r>
          </a:p>
          <a:p>
            <a:endParaRPr lang="en-GB"/>
          </a:p>
          <a:p>
            <a:endParaRPr lang="en-GB" b="1" u="sng"/>
          </a:p>
        </p:txBody>
      </p:sp>
      <p:pic>
        <p:nvPicPr>
          <p:cNvPr id="2" name="Picture 2" descr="7 No-brainer Tips to Write an Awesome Facebook Pos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885921"/>
            <a:ext cx="4427711" cy="232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3059832" y="6360328"/>
            <a:ext cx="5697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hlinkClick r:id="rId5"/>
              </a:rPr>
              <a:t>http://www.postplanner.com/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824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Top tips when posting to </a:t>
            </a:r>
            <a:r>
              <a:rPr lang="en-GB" b="1" u="sng" err="1"/>
              <a:t>facebook</a:t>
            </a:r>
            <a:r>
              <a:rPr lang="en-GB" b="1" u="sng"/>
              <a:t>:</a:t>
            </a:r>
          </a:p>
          <a:p>
            <a:endParaRPr lang="en-GB" b="1" u="sng"/>
          </a:p>
          <a:p>
            <a:r>
              <a:rPr lang="en-GB"/>
              <a:t>A </a:t>
            </a:r>
            <a:r>
              <a:rPr lang="en-GB">
                <a:hlinkClick r:id="rId4"/>
              </a:rPr>
              <a:t>study by the National Center for Biotechnology Information</a:t>
            </a:r>
            <a:r>
              <a:rPr lang="en-GB"/>
              <a:t> 2018 showed that people have an attention span of how many seconds when reading posts? </a:t>
            </a:r>
          </a:p>
          <a:p>
            <a:endParaRPr lang="en-GB" b="1" u="sng"/>
          </a:p>
          <a:p>
            <a:r>
              <a:rPr lang="en-GB"/>
              <a:t>8 seconds</a:t>
            </a:r>
          </a:p>
          <a:p>
            <a:endParaRPr lang="en-GB"/>
          </a:p>
          <a:p>
            <a:r>
              <a:rPr lang="en-GB"/>
              <a:t>Now- 1.7 seconds with a piece of content on mobile compared to 2.5 seconds on desktop</a:t>
            </a:r>
          </a:p>
          <a:p>
            <a:endParaRPr lang="en-GB"/>
          </a:p>
          <a:p>
            <a:r>
              <a:rPr lang="en-GB"/>
              <a:t>On Facebook, there are four types of content you can post: links, images, videos and text updates. According to a </a:t>
            </a:r>
            <a:r>
              <a:rPr lang="en-GB" err="1">
                <a:hlinkClick r:id="rId5"/>
              </a:rPr>
              <a:t>Socialbakers</a:t>
            </a:r>
            <a:r>
              <a:rPr lang="en-GB">
                <a:hlinkClick r:id="rId5"/>
              </a:rPr>
              <a:t> study</a:t>
            </a:r>
            <a:r>
              <a:rPr lang="en-GB"/>
              <a:t> video is the most important engagement driver, followed by text updates, links and photos</a:t>
            </a:r>
          </a:p>
          <a:p>
            <a:endParaRPr lang="en-GB" b="1" u="sng"/>
          </a:p>
          <a:p>
            <a:r>
              <a:rPr lang="en-GB"/>
              <a:t>If brand awareness is your main goal, images and videos are a better</a:t>
            </a:r>
            <a:endParaRPr lang="en-GB" b="1" u="sng"/>
          </a:p>
          <a:p>
            <a:endParaRPr lang="en-GB" b="1" u="sng"/>
          </a:p>
        </p:txBody>
      </p:sp>
    </p:spTree>
    <p:extLst>
      <p:ext uri="{BB962C8B-B14F-4D97-AF65-F5344CB8AC3E}">
        <p14:creationId xmlns:p14="http://schemas.microsoft.com/office/powerpoint/2010/main" val="37782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jjcov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8741" y="-11917"/>
            <a:ext cx="5895530" cy="686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10824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8494"/>
            <a:ext cx="6156176" cy="2313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7975" y="2636912"/>
            <a:ext cx="858450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Creating a successful post- </a:t>
            </a:r>
          </a:p>
          <a:p>
            <a:endParaRPr lang="en-GB"/>
          </a:p>
          <a:p>
            <a:r>
              <a:rPr lang="en-GB"/>
              <a:t>Interesting </a:t>
            </a:r>
            <a:r>
              <a:rPr lang="en-GB" b="1"/>
              <a:t>eye catching image</a:t>
            </a:r>
          </a:p>
          <a:p>
            <a:endParaRPr lang="en-GB"/>
          </a:p>
          <a:p>
            <a:r>
              <a:rPr lang="en-GB" b="1"/>
              <a:t>Short snappy </a:t>
            </a:r>
            <a:r>
              <a:rPr lang="en-GB"/>
              <a:t>post- including:</a:t>
            </a:r>
          </a:p>
          <a:p>
            <a:r>
              <a:rPr lang="en-GB"/>
              <a:t> </a:t>
            </a:r>
          </a:p>
          <a:p>
            <a:endParaRPr lang="en-GB"/>
          </a:p>
          <a:p>
            <a:r>
              <a:rPr lang="en-GB" b="1"/>
              <a:t>Ask a question- </a:t>
            </a:r>
            <a:r>
              <a:rPr lang="en-GB"/>
              <a:t>Do you know someone involved in sport that could use £1500 to develop a club / community group. Ask to share- Please share this post with that person. </a:t>
            </a:r>
          </a:p>
          <a:p>
            <a:endParaRPr lang="en-GB"/>
          </a:p>
          <a:p>
            <a:r>
              <a:rPr lang="en-GB" b="1"/>
              <a:t>Publish at the right time for the post- </a:t>
            </a:r>
            <a:r>
              <a:rPr lang="en-GB"/>
              <a:t>Are there times when sports people are more likely to be on </a:t>
            </a:r>
            <a:r>
              <a:rPr lang="en-GB" err="1"/>
              <a:t>facebook</a:t>
            </a:r>
            <a:r>
              <a:rPr lang="en-GB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614716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8494"/>
            <a:ext cx="6156176" cy="231337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7975" y="2636912"/>
            <a:ext cx="858450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Task- Creating a successful post for community sport- </a:t>
            </a:r>
          </a:p>
          <a:p>
            <a:endParaRPr lang="en-GB" dirty="0"/>
          </a:p>
          <a:p>
            <a:r>
              <a:rPr lang="en-GB" dirty="0"/>
              <a:t>Produce a short Facebook post to promote a community sport club:</a:t>
            </a:r>
          </a:p>
          <a:p>
            <a:endParaRPr lang="en-GB" dirty="0"/>
          </a:p>
          <a:p>
            <a:r>
              <a:rPr lang="en-GB" dirty="0"/>
              <a:t>X2 / X3 groups </a:t>
            </a:r>
          </a:p>
          <a:p>
            <a:endParaRPr lang="en-GB" dirty="0"/>
          </a:p>
          <a:p>
            <a:r>
              <a:rPr lang="en-GB" dirty="0"/>
              <a:t>Include an eye-catching image / use </a:t>
            </a:r>
            <a:r>
              <a:rPr lang="en-GB" dirty="0" err="1"/>
              <a:t>canva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Ask a question to engage the audience, give some specific information and pick a time / day that is best to promote it</a:t>
            </a:r>
          </a:p>
        </p:txBody>
      </p:sp>
    </p:spTree>
    <p:extLst>
      <p:ext uri="{BB962C8B-B14F-4D97-AF65-F5344CB8AC3E}">
        <p14:creationId xmlns:p14="http://schemas.microsoft.com/office/powerpoint/2010/main" val="1927510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1" y="1308558"/>
            <a:ext cx="5086350" cy="1004022"/>
          </a:xfrm>
        </p:spPr>
        <p:txBody>
          <a:bodyPr>
            <a:normAutofit/>
          </a:bodyPr>
          <a:lstStyle/>
          <a:p>
            <a:r>
              <a:rPr lang="en-GB"/>
              <a:t>Positioning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A507EE-3D70-E186-3F97-2567DAB0D9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63" r="11160"/>
          <a:stretch/>
        </p:blipFill>
        <p:spPr>
          <a:xfrm>
            <a:off x="16" y="857257"/>
            <a:ext cx="2816054" cy="5143493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1" y="2508718"/>
            <a:ext cx="5086350" cy="2925548"/>
          </a:xfrm>
        </p:spPr>
        <p:txBody>
          <a:bodyPr anchor="t">
            <a:normAutofit lnSpcReduction="10000"/>
          </a:bodyPr>
          <a:lstStyle/>
          <a:p>
            <a:r>
              <a:rPr lang="en-GB" sz="1500"/>
              <a:t>Positioning…..”the place where a brand is perceived to occupy in the mind of the target market relative to other competing brands” (Masterson and Pickton, 2014, p.174)</a:t>
            </a:r>
          </a:p>
          <a:p>
            <a:r>
              <a:rPr lang="en-GB" sz="1500"/>
              <a:t>Creates a distinct competitive position (Baines et al, 2012)</a:t>
            </a:r>
          </a:p>
          <a:p>
            <a:endParaRPr lang="en-GB" sz="1500"/>
          </a:p>
          <a:p>
            <a:pPr lvl="0">
              <a:buClr>
                <a:srgbClr val="0BD0D9"/>
              </a:buClr>
            </a:pPr>
            <a:r>
              <a:rPr lang="en-GB" sz="1500"/>
              <a:t>Two fundamental elements: (Baines et al, 2012)</a:t>
            </a:r>
          </a:p>
          <a:p>
            <a:pPr lvl="1"/>
            <a:r>
              <a:rPr lang="en-GB" sz="1500"/>
              <a:t>Physical attributes - the functionality and capability that a brand offers.</a:t>
            </a:r>
          </a:p>
          <a:p>
            <a:pPr lvl="1"/>
            <a:r>
              <a:rPr lang="en-GB" sz="1500"/>
              <a:t>Communication - the way in which a brand is communicated and how consumers perceive the brand relative to other competing brands in the market place. 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0062671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1C15-E40E-F57F-921F-7EB9E3AD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05" y="-2019"/>
            <a:ext cx="7886700" cy="1325563"/>
          </a:xfrm>
        </p:spPr>
        <p:txBody>
          <a:bodyPr/>
          <a:lstStyle/>
          <a:p>
            <a:r>
              <a:rPr lang="en-GB"/>
              <a:t>Task………….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33E1C-01AA-CF4F-8E94-77CDC36EB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68" y="1318996"/>
            <a:ext cx="3270613" cy="3263504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Using the perceptual map undertake a positioning exercise of all the health and fitness clubs (UK) based on price and range of facilities</a:t>
            </a:r>
          </a:p>
          <a:p>
            <a:r>
              <a:rPr lang="en-GB"/>
              <a:t>Plot their position on the map and justify this with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951521-E921-903B-E413-5EC688A9B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469" y="1514475"/>
            <a:ext cx="5393531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8614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07975-7F7C-CF11-B426-D029B49A81BE}"/>
              </a:ext>
            </a:extLst>
          </p:cNvPr>
          <p:cNvSpPr txBox="1">
            <a:spLocks/>
          </p:cNvSpPr>
          <p:nvPr/>
        </p:nvSpPr>
        <p:spPr>
          <a:xfrm>
            <a:off x="1215539" y="3431376"/>
            <a:ext cx="6708294" cy="15967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Presentation</a:t>
            </a:r>
          </a:p>
          <a:p>
            <a:r>
              <a:rPr lang="en-GB" dirty="0">
                <a:ea typeface="Calibri"/>
                <a:cs typeface="Calibri"/>
              </a:rPr>
              <a:t>Assessment Brief and Requirements</a:t>
            </a:r>
          </a:p>
          <a:p>
            <a:r>
              <a:rPr lang="en-GB" dirty="0">
                <a:ea typeface="Calibri"/>
                <a:cs typeface="Calibri"/>
              </a:rPr>
              <a:t>In person Presentation </a:t>
            </a:r>
          </a:p>
        </p:txBody>
      </p:sp>
    </p:spTree>
    <p:extLst>
      <p:ext uri="{BB962C8B-B14F-4D97-AF65-F5344CB8AC3E}">
        <p14:creationId xmlns:p14="http://schemas.microsoft.com/office/powerpoint/2010/main" val="958231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961</Words>
  <Application>Microsoft Office PowerPoint</Application>
  <PresentationFormat>On-screen Show (4:3)</PresentationFormat>
  <Paragraphs>223</Paragraphs>
  <Slides>28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PowerPoint Presentation</vt:lpstr>
      <vt:lpstr>PowerPoint Presentation</vt:lpstr>
      <vt:lpstr>Three Sector Model for Sport  (Hoye, Smith, Nicholson and Stewart, 2015)</vt:lpstr>
      <vt:lpstr>Sport development environments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Planning</vt:lpstr>
      <vt:lpstr>PowerPoint Presentation</vt:lpstr>
      <vt:lpstr>Brainstorm</vt:lpstr>
      <vt:lpstr>Targeting age groups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Positioning</vt:lpstr>
      <vt:lpstr>Task………….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13</cp:revision>
  <dcterms:created xsi:type="dcterms:W3CDTF">2019-11-07T22:16:51Z</dcterms:created>
  <dcterms:modified xsi:type="dcterms:W3CDTF">2025-03-21T08:55:13Z</dcterms:modified>
</cp:coreProperties>
</file>