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1"/>
  </p:notesMasterIdLst>
  <p:sldIdLst>
    <p:sldId id="256" r:id="rId2"/>
    <p:sldId id="257" r:id="rId3"/>
    <p:sldId id="267" r:id="rId4"/>
    <p:sldId id="258" r:id="rId5"/>
    <p:sldId id="268" r:id="rId6"/>
    <p:sldId id="259" r:id="rId7"/>
    <p:sldId id="261" r:id="rId8"/>
    <p:sldId id="262" r:id="rId9"/>
    <p:sldId id="263" r:id="rId10"/>
    <p:sldId id="274" r:id="rId11"/>
    <p:sldId id="260" r:id="rId12"/>
    <p:sldId id="270" r:id="rId13"/>
    <p:sldId id="264" r:id="rId14"/>
    <p:sldId id="269" r:id="rId15"/>
    <p:sldId id="271" r:id="rId16"/>
    <p:sldId id="272" r:id="rId17"/>
    <p:sldId id="273" r:id="rId18"/>
    <p:sldId id="265" r:id="rId19"/>
    <p:sldId id="26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2E5B5"/>
    <a:srgbClr val="1C3682"/>
    <a:srgbClr val="284197"/>
    <a:srgbClr val="B08797"/>
    <a:srgbClr val="0683BD"/>
    <a:srgbClr val="067CB6"/>
    <a:srgbClr val="A3D81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ED3630-3EA4-4B4B-BA3F-7B2FA6C99E20}" v="100" dt="2021-01-21T20:32:12.5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2" d="100"/>
          <a:sy n="62" d="100"/>
        </p:scale>
        <p:origin x="82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Oddie" userId="3afb3b68-8cdd-46a4-96de-926eec81e451" providerId="ADAL" clId="{56ED3630-3EA4-4B4B-BA3F-7B2FA6C99E20}"/>
    <pc:docChg chg="undo custSel addSld delSld modSld sldOrd addMainMaster delMainMaster modMainMaster">
      <pc:chgData name="Naomi Oddie" userId="3afb3b68-8cdd-46a4-96de-926eec81e451" providerId="ADAL" clId="{56ED3630-3EA4-4B4B-BA3F-7B2FA6C99E20}" dt="2021-01-21T20:35:12.736" v="8951" actId="1076"/>
      <pc:docMkLst>
        <pc:docMk/>
      </pc:docMkLst>
      <pc:sldChg chg="delSp modSp mod">
        <pc:chgData name="Naomi Oddie" userId="3afb3b68-8cdd-46a4-96de-926eec81e451" providerId="ADAL" clId="{56ED3630-3EA4-4B4B-BA3F-7B2FA6C99E20}" dt="2021-01-21T12:52:52.639" v="1797"/>
        <pc:sldMkLst>
          <pc:docMk/>
          <pc:sldMk cId="1194725198" sldId="256"/>
        </pc:sldMkLst>
        <pc:spChg chg="del mod">
          <ac:chgData name="Naomi Oddie" userId="3afb3b68-8cdd-46a4-96de-926eec81e451" providerId="ADAL" clId="{56ED3630-3EA4-4B4B-BA3F-7B2FA6C99E20}" dt="2021-01-21T12:52:52.639" v="1797"/>
          <ac:spMkLst>
            <pc:docMk/>
            <pc:sldMk cId="1194725198" sldId="256"/>
            <ac:spMk id="7" creationId="{0FCBF614-0C74-447C-B5C4-79A5E3221ABB}"/>
          </ac:spMkLst>
        </pc:spChg>
        <pc:picChg chg="del">
          <ac:chgData name="Naomi Oddie" userId="3afb3b68-8cdd-46a4-96de-926eec81e451" providerId="ADAL" clId="{56ED3630-3EA4-4B4B-BA3F-7B2FA6C99E20}" dt="2021-01-21T12:52:52.639" v="1795" actId="478"/>
          <ac:picMkLst>
            <pc:docMk/>
            <pc:sldMk cId="1194725198" sldId="256"/>
            <ac:picMk id="16" creationId="{62E5D6A5-D68D-4EF8-A858-CFDF86899443}"/>
          </ac:picMkLst>
        </pc:picChg>
      </pc:sldChg>
      <pc:sldChg chg="modSp mod">
        <pc:chgData name="Naomi Oddie" userId="3afb3b68-8cdd-46a4-96de-926eec81e451" providerId="ADAL" clId="{56ED3630-3EA4-4B4B-BA3F-7B2FA6C99E20}" dt="2021-01-21T20:01:08.956" v="8548" actId="20577"/>
        <pc:sldMkLst>
          <pc:docMk/>
          <pc:sldMk cId="1972642097" sldId="257"/>
        </pc:sldMkLst>
        <pc:spChg chg="mod">
          <ac:chgData name="Naomi Oddie" userId="3afb3b68-8cdd-46a4-96de-926eec81e451" providerId="ADAL" clId="{56ED3630-3EA4-4B4B-BA3F-7B2FA6C99E20}" dt="2021-01-21T20:01:08.956" v="8548" actId="20577"/>
          <ac:spMkLst>
            <pc:docMk/>
            <pc:sldMk cId="1972642097" sldId="257"/>
            <ac:spMk id="3" creationId="{83C3BC8F-CD03-4F45-9F32-45DC5F66FCFD}"/>
          </ac:spMkLst>
        </pc:spChg>
        <pc:picChg chg="mod">
          <ac:chgData name="Naomi Oddie" userId="3afb3b68-8cdd-46a4-96de-926eec81e451" providerId="ADAL" clId="{56ED3630-3EA4-4B4B-BA3F-7B2FA6C99E20}" dt="2021-01-21T12:58:26.941" v="1852" actId="1076"/>
          <ac:picMkLst>
            <pc:docMk/>
            <pc:sldMk cId="1972642097" sldId="257"/>
            <ac:picMk id="9" creationId="{BD7BB251-DD5B-4755-9725-4AD4C6B4EC75}"/>
          </ac:picMkLst>
        </pc:picChg>
      </pc:sldChg>
      <pc:sldChg chg="addSp modSp mod ord">
        <pc:chgData name="Naomi Oddie" userId="3afb3b68-8cdd-46a4-96de-926eec81e451" providerId="ADAL" clId="{56ED3630-3EA4-4B4B-BA3F-7B2FA6C99E20}" dt="2021-01-21T19:56:32.714" v="8445" actId="13926"/>
        <pc:sldMkLst>
          <pc:docMk/>
          <pc:sldMk cId="789116886" sldId="258"/>
        </pc:sldMkLst>
        <pc:spChg chg="mod">
          <ac:chgData name="Naomi Oddie" userId="3afb3b68-8cdd-46a4-96de-926eec81e451" providerId="ADAL" clId="{56ED3630-3EA4-4B4B-BA3F-7B2FA6C99E20}" dt="2021-01-21T19:56:21.395" v="8443" actId="13926"/>
          <ac:spMkLst>
            <pc:docMk/>
            <pc:sldMk cId="789116886" sldId="258"/>
            <ac:spMk id="7" creationId="{3762C694-27A8-4F2E-96D4-15D37AB200E8}"/>
          </ac:spMkLst>
        </pc:spChg>
        <pc:spChg chg="add mod">
          <ac:chgData name="Naomi Oddie" userId="3afb3b68-8cdd-46a4-96de-926eec81e451" providerId="ADAL" clId="{56ED3630-3EA4-4B4B-BA3F-7B2FA6C99E20}" dt="2021-01-21T19:56:32.714" v="8445" actId="13926"/>
          <ac:spMkLst>
            <pc:docMk/>
            <pc:sldMk cId="789116886" sldId="258"/>
            <ac:spMk id="9" creationId="{D8E09E35-9534-4DC2-8760-B84352E73DB8}"/>
          </ac:spMkLst>
        </pc:spChg>
      </pc:sldChg>
      <pc:sldChg chg="addSp modSp mod ord">
        <pc:chgData name="Naomi Oddie" userId="3afb3b68-8cdd-46a4-96de-926eec81e451" providerId="ADAL" clId="{56ED3630-3EA4-4B4B-BA3F-7B2FA6C99E20}" dt="2021-01-21T19:57:12.219" v="8451" actId="13926"/>
        <pc:sldMkLst>
          <pc:docMk/>
          <pc:sldMk cId="731321302" sldId="259"/>
        </pc:sldMkLst>
        <pc:spChg chg="mod">
          <ac:chgData name="Naomi Oddie" userId="3afb3b68-8cdd-46a4-96de-926eec81e451" providerId="ADAL" clId="{56ED3630-3EA4-4B4B-BA3F-7B2FA6C99E20}" dt="2021-01-21T19:57:12.219" v="8451" actId="13926"/>
          <ac:spMkLst>
            <pc:docMk/>
            <pc:sldMk cId="731321302" sldId="259"/>
            <ac:spMk id="6" creationId="{945D2F3B-7EA6-4B73-9E7D-9089EF4C7F54}"/>
          </ac:spMkLst>
        </pc:spChg>
        <pc:spChg chg="mod">
          <ac:chgData name="Naomi Oddie" userId="3afb3b68-8cdd-46a4-96de-926eec81e451" providerId="ADAL" clId="{56ED3630-3EA4-4B4B-BA3F-7B2FA6C99E20}" dt="2021-01-21T15:50:13.991" v="3410" actId="20577"/>
          <ac:spMkLst>
            <pc:docMk/>
            <pc:sldMk cId="731321302" sldId="259"/>
            <ac:spMk id="7" creationId="{4005403E-0BB0-4147-A460-8F911D35413E}"/>
          </ac:spMkLst>
        </pc:spChg>
        <pc:spChg chg="add mod">
          <ac:chgData name="Naomi Oddie" userId="3afb3b68-8cdd-46a4-96de-926eec81e451" providerId="ADAL" clId="{56ED3630-3EA4-4B4B-BA3F-7B2FA6C99E20}" dt="2021-01-21T13:42:36.959" v="2246"/>
          <ac:spMkLst>
            <pc:docMk/>
            <pc:sldMk cId="731321302" sldId="259"/>
            <ac:spMk id="8" creationId="{1D31A07E-B943-422C-B5B6-739210766F52}"/>
          </ac:spMkLst>
        </pc:spChg>
      </pc:sldChg>
      <pc:sldChg chg="addSp delSp modSp mod ord">
        <pc:chgData name="Naomi Oddie" userId="3afb3b68-8cdd-46a4-96de-926eec81e451" providerId="ADAL" clId="{56ED3630-3EA4-4B4B-BA3F-7B2FA6C99E20}" dt="2021-01-21T20:18:06.395" v="8602" actId="1076"/>
        <pc:sldMkLst>
          <pc:docMk/>
          <pc:sldMk cId="3599260596" sldId="260"/>
        </pc:sldMkLst>
        <pc:spChg chg="add mod">
          <ac:chgData name="Naomi Oddie" userId="3afb3b68-8cdd-46a4-96de-926eec81e451" providerId="ADAL" clId="{56ED3630-3EA4-4B4B-BA3F-7B2FA6C99E20}" dt="2021-01-21T20:17:41.737" v="8596" actId="1076"/>
          <ac:spMkLst>
            <pc:docMk/>
            <pc:sldMk cId="3599260596" sldId="260"/>
            <ac:spMk id="2" creationId="{AE8948D2-18A8-4CD4-9A2D-80584F57D9C8}"/>
          </ac:spMkLst>
        </pc:spChg>
        <pc:spChg chg="del mod">
          <ac:chgData name="Naomi Oddie" userId="3afb3b68-8cdd-46a4-96de-926eec81e451" providerId="ADAL" clId="{56ED3630-3EA4-4B4B-BA3F-7B2FA6C99E20}" dt="2021-01-21T10:50:03.077" v="1059"/>
          <ac:spMkLst>
            <pc:docMk/>
            <pc:sldMk cId="3599260596" sldId="260"/>
            <ac:spMk id="6" creationId="{DD1C73D2-D031-4901-9266-1E6DB79DB775}"/>
          </ac:spMkLst>
        </pc:spChg>
        <pc:spChg chg="del mod">
          <ac:chgData name="Naomi Oddie" userId="3afb3b68-8cdd-46a4-96de-926eec81e451" providerId="ADAL" clId="{56ED3630-3EA4-4B4B-BA3F-7B2FA6C99E20}" dt="2021-01-21T18:29:08.290" v="5318" actId="478"/>
          <ac:spMkLst>
            <pc:docMk/>
            <pc:sldMk cId="3599260596" sldId="260"/>
            <ac:spMk id="7" creationId="{BE7D00A8-B01A-44D5-9E77-87803C692350}"/>
          </ac:spMkLst>
        </pc:spChg>
        <pc:spChg chg="add del mod">
          <ac:chgData name="Naomi Oddie" userId="3afb3b68-8cdd-46a4-96de-926eec81e451" providerId="ADAL" clId="{56ED3630-3EA4-4B4B-BA3F-7B2FA6C99E20}" dt="2021-01-21T16:43:35.174" v="4513"/>
          <ac:spMkLst>
            <pc:docMk/>
            <pc:sldMk cId="3599260596" sldId="260"/>
            <ac:spMk id="9" creationId="{B93E5B71-5D5D-4518-BE3F-D5B4935C9B8E}"/>
          </ac:spMkLst>
        </pc:spChg>
        <pc:spChg chg="add mod">
          <ac:chgData name="Naomi Oddie" userId="3afb3b68-8cdd-46a4-96de-926eec81e451" providerId="ADAL" clId="{56ED3630-3EA4-4B4B-BA3F-7B2FA6C99E20}" dt="2021-01-21T17:23:54.829" v="4950" actId="1076"/>
          <ac:spMkLst>
            <pc:docMk/>
            <pc:sldMk cId="3599260596" sldId="260"/>
            <ac:spMk id="10" creationId="{B7CC448F-C989-4BBB-ABF2-234352B63085}"/>
          </ac:spMkLst>
        </pc:spChg>
        <pc:spChg chg="add mod">
          <ac:chgData name="Naomi Oddie" userId="3afb3b68-8cdd-46a4-96de-926eec81e451" providerId="ADAL" clId="{56ED3630-3EA4-4B4B-BA3F-7B2FA6C99E20}" dt="2021-01-21T17:14:46.455" v="4875" actId="1076"/>
          <ac:spMkLst>
            <pc:docMk/>
            <pc:sldMk cId="3599260596" sldId="260"/>
            <ac:spMk id="11" creationId="{F455027C-B2DB-4FF9-A8B2-2271945E44BC}"/>
          </ac:spMkLst>
        </pc:spChg>
        <pc:spChg chg="add mod">
          <ac:chgData name="Naomi Oddie" userId="3afb3b68-8cdd-46a4-96de-926eec81e451" providerId="ADAL" clId="{56ED3630-3EA4-4B4B-BA3F-7B2FA6C99E20}" dt="2021-01-21T17:06:59.075" v="4813" actId="1076"/>
          <ac:spMkLst>
            <pc:docMk/>
            <pc:sldMk cId="3599260596" sldId="260"/>
            <ac:spMk id="13" creationId="{089D8601-C298-40D8-9C3A-D9296C092F48}"/>
          </ac:spMkLst>
        </pc:spChg>
        <pc:spChg chg="add mod">
          <ac:chgData name="Naomi Oddie" userId="3afb3b68-8cdd-46a4-96de-926eec81e451" providerId="ADAL" clId="{56ED3630-3EA4-4B4B-BA3F-7B2FA6C99E20}" dt="2021-01-21T17:07:06.324" v="4814" actId="1076"/>
          <ac:spMkLst>
            <pc:docMk/>
            <pc:sldMk cId="3599260596" sldId="260"/>
            <ac:spMk id="14" creationId="{24160564-45B4-4561-B99B-D6768A788318}"/>
          </ac:spMkLst>
        </pc:spChg>
        <pc:spChg chg="add del mod">
          <ac:chgData name="Naomi Oddie" userId="3afb3b68-8cdd-46a4-96de-926eec81e451" providerId="ADAL" clId="{56ED3630-3EA4-4B4B-BA3F-7B2FA6C99E20}" dt="2021-01-21T17:08:03.321" v="4830" actId="20577"/>
          <ac:spMkLst>
            <pc:docMk/>
            <pc:sldMk cId="3599260596" sldId="260"/>
            <ac:spMk id="16" creationId="{ED84ABBE-360C-46C3-A949-43904B0EDB07}"/>
          </ac:spMkLst>
        </pc:spChg>
        <pc:spChg chg="add mod">
          <ac:chgData name="Naomi Oddie" userId="3afb3b68-8cdd-46a4-96de-926eec81e451" providerId="ADAL" clId="{56ED3630-3EA4-4B4B-BA3F-7B2FA6C99E20}" dt="2021-01-21T19:58:17.931" v="8475" actId="20577"/>
          <ac:spMkLst>
            <pc:docMk/>
            <pc:sldMk cId="3599260596" sldId="260"/>
            <ac:spMk id="17" creationId="{3A727F51-026E-4F66-AD82-CF750BD9A672}"/>
          </ac:spMkLst>
        </pc:spChg>
        <pc:graphicFrameChg chg="add del modGraphic">
          <ac:chgData name="Naomi Oddie" userId="3afb3b68-8cdd-46a4-96de-926eec81e451" providerId="ADAL" clId="{56ED3630-3EA4-4B4B-BA3F-7B2FA6C99E20}" dt="2021-01-21T16:18:34.566" v="4323" actId="478"/>
          <ac:graphicFrameMkLst>
            <pc:docMk/>
            <pc:sldMk cId="3599260596" sldId="260"/>
            <ac:graphicFrameMk id="8" creationId="{E45AFE54-DEAD-4442-A4F9-E6FABC897A80}"/>
          </ac:graphicFrameMkLst>
        </pc:graphicFrameChg>
        <pc:picChg chg="add del">
          <ac:chgData name="Naomi Oddie" userId="3afb3b68-8cdd-46a4-96de-926eec81e451" providerId="ADAL" clId="{56ED3630-3EA4-4B4B-BA3F-7B2FA6C99E20}" dt="2021-01-21T16:40:30.462" v="4495" actId="478"/>
          <ac:picMkLst>
            <pc:docMk/>
            <pc:sldMk cId="3599260596" sldId="260"/>
            <ac:picMk id="2" creationId="{2D47FCD4-21AD-42D0-A5CF-5A55AFBFC8E2}"/>
          </ac:picMkLst>
        </pc:picChg>
        <pc:picChg chg="add del">
          <ac:chgData name="Naomi Oddie" userId="3afb3b68-8cdd-46a4-96de-926eec81e451" providerId="ADAL" clId="{56ED3630-3EA4-4B4B-BA3F-7B2FA6C99E20}" dt="2021-01-21T16:40:27.898" v="4494" actId="478"/>
          <ac:picMkLst>
            <pc:docMk/>
            <pc:sldMk cId="3599260596" sldId="260"/>
            <ac:picMk id="3" creationId="{754D0BE9-D56E-47AA-B49C-0F819141D3DE}"/>
          </ac:picMkLst>
        </pc:picChg>
        <pc:picChg chg="add mod">
          <ac:chgData name="Naomi Oddie" userId="3afb3b68-8cdd-46a4-96de-926eec81e451" providerId="ADAL" clId="{56ED3630-3EA4-4B4B-BA3F-7B2FA6C99E20}" dt="2021-01-21T20:17:59.269" v="8600" actId="1076"/>
          <ac:picMkLst>
            <pc:docMk/>
            <pc:sldMk cId="3599260596" sldId="260"/>
            <ac:picMk id="3" creationId="{DE4D07F8-5E57-437E-A3A0-0045D78AFC24}"/>
          </ac:picMkLst>
        </pc:picChg>
        <pc:picChg chg="add mod">
          <ac:chgData name="Naomi Oddie" userId="3afb3b68-8cdd-46a4-96de-926eec81e451" providerId="ADAL" clId="{56ED3630-3EA4-4B4B-BA3F-7B2FA6C99E20}" dt="2021-01-21T20:18:06.395" v="8602" actId="1076"/>
          <ac:picMkLst>
            <pc:docMk/>
            <pc:sldMk cId="3599260596" sldId="260"/>
            <ac:picMk id="5" creationId="{131F254D-2427-4D09-AD09-FA8C902DDF62}"/>
          </ac:picMkLst>
        </pc:picChg>
        <pc:picChg chg="add mod modCrop">
          <ac:chgData name="Naomi Oddie" userId="3afb3b68-8cdd-46a4-96de-926eec81e451" providerId="ADAL" clId="{56ED3630-3EA4-4B4B-BA3F-7B2FA6C99E20}" dt="2021-01-21T17:06:42.209" v="4808" actId="1076"/>
          <ac:picMkLst>
            <pc:docMk/>
            <pc:sldMk cId="3599260596" sldId="260"/>
            <ac:picMk id="6" creationId="{4F71108A-D35F-475D-B27C-20E05AB33FEE}"/>
          </ac:picMkLst>
        </pc:picChg>
        <pc:picChg chg="add mod modCrop">
          <ac:chgData name="Naomi Oddie" userId="3afb3b68-8cdd-46a4-96de-926eec81e451" providerId="ADAL" clId="{56ED3630-3EA4-4B4B-BA3F-7B2FA6C99E20}" dt="2021-01-21T20:17:51.996" v="8598" actId="1076"/>
          <ac:picMkLst>
            <pc:docMk/>
            <pc:sldMk cId="3599260596" sldId="260"/>
            <ac:picMk id="12" creationId="{BB86DCE7-8B06-46D5-9982-AB983A658D97}"/>
          </ac:picMkLst>
        </pc:picChg>
        <pc:picChg chg="add mod">
          <ac:chgData name="Naomi Oddie" userId="3afb3b68-8cdd-46a4-96de-926eec81e451" providerId="ADAL" clId="{56ED3630-3EA4-4B4B-BA3F-7B2FA6C99E20}" dt="2021-01-21T17:07:33.765" v="4822" actId="14100"/>
          <ac:picMkLst>
            <pc:docMk/>
            <pc:sldMk cId="3599260596" sldId="260"/>
            <ac:picMk id="15" creationId="{2A92453C-5FA7-4157-8199-8044BFF7412B}"/>
          </ac:picMkLst>
        </pc:picChg>
      </pc:sldChg>
      <pc:sldChg chg="addSp modSp mod">
        <pc:chgData name="Naomi Oddie" userId="3afb3b68-8cdd-46a4-96de-926eec81e451" providerId="ADAL" clId="{56ED3630-3EA4-4B4B-BA3F-7B2FA6C99E20}" dt="2021-01-21T19:47:29.932" v="7986" actId="20577"/>
        <pc:sldMkLst>
          <pc:docMk/>
          <pc:sldMk cId="2947591030" sldId="261"/>
        </pc:sldMkLst>
        <pc:spChg chg="add mod">
          <ac:chgData name="Naomi Oddie" userId="3afb3b68-8cdd-46a4-96de-926eec81e451" providerId="ADAL" clId="{56ED3630-3EA4-4B4B-BA3F-7B2FA6C99E20}" dt="2021-01-21T12:51:57.814" v="1788" actId="1076"/>
          <ac:spMkLst>
            <pc:docMk/>
            <pc:sldMk cId="2947591030" sldId="261"/>
            <ac:spMk id="5" creationId="{D20D9E17-84FF-4FE8-99A5-8D83A5044A1E}"/>
          </ac:spMkLst>
        </pc:spChg>
        <pc:spChg chg="mod">
          <ac:chgData name="Naomi Oddie" userId="3afb3b68-8cdd-46a4-96de-926eec81e451" providerId="ADAL" clId="{56ED3630-3EA4-4B4B-BA3F-7B2FA6C99E20}" dt="2021-01-21T19:47:29.932" v="7986" actId="20577"/>
          <ac:spMkLst>
            <pc:docMk/>
            <pc:sldMk cId="2947591030" sldId="261"/>
            <ac:spMk id="6" creationId="{F917A0CF-DE20-4C27-B7B4-5D34CA0A6BF3}"/>
          </ac:spMkLst>
        </pc:spChg>
        <pc:picChg chg="mod">
          <ac:chgData name="Naomi Oddie" userId="3afb3b68-8cdd-46a4-96de-926eec81e451" providerId="ADAL" clId="{56ED3630-3EA4-4B4B-BA3F-7B2FA6C99E20}" dt="2021-01-21T19:45:29.732" v="7968" actId="1076"/>
          <ac:picMkLst>
            <pc:docMk/>
            <pc:sldMk cId="2947591030" sldId="261"/>
            <ac:picMk id="2" creationId="{233FE25B-ED7D-45AA-8E4A-E7EF7992A274}"/>
          </ac:picMkLst>
        </pc:picChg>
        <pc:picChg chg="mod">
          <ac:chgData name="Naomi Oddie" userId="3afb3b68-8cdd-46a4-96de-926eec81e451" providerId="ADAL" clId="{56ED3630-3EA4-4B4B-BA3F-7B2FA6C99E20}" dt="2021-01-21T19:45:26.480" v="7967" actId="1076"/>
          <ac:picMkLst>
            <pc:docMk/>
            <pc:sldMk cId="2947591030" sldId="261"/>
            <ac:picMk id="3" creationId="{55D0E680-B06D-47ED-A0AD-AB3A8E796629}"/>
          </ac:picMkLst>
        </pc:picChg>
      </pc:sldChg>
      <pc:sldChg chg="addSp delSp modSp mod">
        <pc:chgData name="Naomi Oddie" userId="3afb3b68-8cdd-46a4-96de-926eec81e451" providerId="ADAL" clId="{56ED3630-3EA4-4B4B-BA3F-7B2FA6C99E20}" dt="2021-01-21T19:19:44.263" v="6763" actId="2710"/>
        <pc:sldMkLst>
          <pc:docMk/>
          <pc:sldMk cId="506446136" sldId="262"/>
        </pc:sldMkLst>
        <pc:spChg chg="mod">
          <ac:chgData name="Naomi Oddie" userId="3afb3b68-8cdd-46a4-96de-926eec81e451" providerId="ADAL" clId="{56ED3630-3EA4-4B4B-BA3F-7B2FA6C99E20}" dt="2021-01-21T19:19:04.883" v="6753" actId="1076"/>
          <ac:spMkLst>
            <pc:docMk/>
            <pc:sldMk cId="506446136" sldId="262"/>
            <ac:spMk id="5" creationId="{06FD8C66-E992-4249-9955-75A329F65110}"/>
          </ac:spMkLst>
        </pc:spChg>
        <pc:spChg chg="add del mod">
          <ac:chgData name="Naomi Oddie" userId="3afb3b68-8cdd-46a4-96de-926eec81e451" providerId="ADAL" clId="{56ED3630-3EA4-4B4B-BA3F-7B2FA6C99E20}" dt="2021-01-21T19:19:12.494" v="6756"/>
          <ac:spMkLst>
            <pc:docMk/>
            <pc:sldMk cId="506446136" sldId="262"/>
            <ac:spMk id="7" creationId="{AD81C7C2-AF5D-4636-B3AB-D44B00221326}"/>
          </ac:spMkLst>
        </pc:spChg>
        <pc:spChg chg="add mod">
          <ac:chgData name="Naomi Oddie" userId="3afb3b68-8cdd-46a4-96de-926eec81e451" providerId="ADAL" clId="{56ED3630-3EA4-4B4B-BA3F-7B2FA6C99E20}" dt="2021-01-21T12:52:20.610" v="1793" actId="1076"/>
          <ac:spMkLst>
            <pc:docMk/>
            <pc:sldMk cId="506446136" sldId="262"/>
            <ac:spMk id="8" creationId="{6A5FB979-238E-48A6-AD07-C6E6D20019BD}"/>
          </ac:spMkLst>
        </pc:spChg>
        <pc:spChg chg="add mod">
          <ac:chgData name="Naomi Oddie" userId="3afb3b68-8cdd-46a4-96de-926eec81e451" providerId="ADAL" clId="{56ED3630-3EA4-4B4B-BA3F-7B2FA6C99E20}" dt="2021-01-21T19:19:10.653" v="6754" actId="1076"/>
          <ac:spMkLst>
            <pc:docMk/>
            <pc:sldMk cId="506446136" sldId="262"/>
            <ac:spMk id="10" creationId="{44F98F4E-1CD6-4566-8BCC-D239F2876742}"/>
          </ac:spMkLst>
        </pc:spChg>
        <pc:spChg chg="add mod">
          <ac:chgData name="Naomi Oddie" userId="3afb3b68-8cdd-46a4-96de-926eec81e451" providerId="ADAL" clId="{56ED3630-3EA4-4B4B-BA3F-7B2FA6C99E20}" dt="2021-01-21T19:19:44.263" v="6763" actId="2710"/>
          <ac:spMkLst>
            <pc:docMk/>
            <pc:sldMk cId="506446136" sldId="262"/>
            <ac:spMk id="11" creationId="{7F5C6263-9E5F-4B0F-8724-5AB12BA27C18}"/>
          </ac:spMkLst>
        </pc:spChg>
        <pc:picChg chg="mod">
          <ac:chgData name="Naomi Oddie" userId="3afb3b68-8cdd-46a4-96de-926eec81e451" providerId="ADAL" clId="{56ED3630-3EA4-4B4B-BA3F-7B2FA6C99E20}" dt="2021-01-21T19:18:59.486" v="6752" actId="1076"/>
          <ac:picMkLst>
            <pc:docMk/>
            <pc:sldMk cId="506446136" sldId="262"/>
            <ac:picMk id="2" creationId="{58B4CE17-B54C-4CDA-8C33-3C3799FD433C}"/>
          </ac:picMkLst>
        </pc:picChg>
        <pc:picChg chg="mod">
          <ac:chgData name="Naomi Oddie" userId="3afb3b68-8cdd-46a4-96de-926eec81e451" providerId="ADAL" clId="{56ED3630-3EA4-4B4B-BA3F-7B2FA6C99E20}" dt="2021-01-21T19:18:56.043" v="6750" actId="1076"/>
          <ac:picMkLst>
            <pc:docMk/>
            <pc:sldMk cId="506446136" sldId="262"/>
            <ac:picMk id="3" creationId="{A4C89990-3EEA-4DFA-B03A-030F7C384595}"/>
          </ac:picMkLst>
        </pc:picChg>
      </pc:sldChg>
      <pc:sldChg chg="addSp delSp modSp mod">
        <pc:chgData name="Naomi Oddie" userId="3afb3b68-8cdd-46a4-96de-926eec81e451" providerId="ADAL" clId="{56ED3630-3EA4-4B4B-BA3F-7B2FA6C99E20}" dt="2021-01-21T19:18:36.751" v="6747" actId="2710"/>
        <pc:sldMkLst>
          <pc:docMk/>
          <pc:sldMk cId="3206331514" sldId="263"/>
        </pc:sldMkLst>
        <pc:spChg chg="del mod">
          <ac:chgData name="Naomi Oddie" userId="3afb3b68-8cdd-46a4-96de-926eec81e451" providerId="ADAL" clId="{56ED3630-3EA4-4B4B-BA3F-7B2FA6C99E20}" dt="2021-01-21T10:36:12.709" v="910"/>
          <ac:spMkLst>
            <pc:docMk/>
            <pc:sldMk cId="3206331514" sldId="263"/>
            <ac:spMk id="3" creationId="{19529EB9-32D4-4DAE-8991-A44D86925259}"/>
          </ac:spMkLst>
        </pc:spChg>
        <pc:spChg chg="add mod">
          <ac:chgData name="Naomi Oddie" userId="3afb3b68-8cdd-46a4-96de-926eec81e451" providerId="ADAL" clId="{56ED3630-3EA4-4B4B-BA3F-7B2FA6C99E20}" dt="2021-01-21T19:17:55.768" v="6739" actId="1076"/>
          <ac:spMkLst>
            <pc:docMk/>
            <pc:sldMk cId="3206331514" sldId="263"/>
            <ac:spMk id="3" creationId="{1A9173D4-658D-46B0-ABB8-2CDB888ACEEE}"/>
          </ac:spMkLst>
        </pc:spChg>
        <pc:spChg chg="add mod">
          <ac:chgData name="Naomi Oddie" userId="3afb3b68-8cdd-46a4-96de-926eec81e451" providerId="ADAL" clId="{56ED3630-3EA4-4B4B-BA3F-7B2FA6C99E20}" dt="2021-01-21T19:18:01.614" v="6740" actId="1076"/>
          <ac:spMkLst>
            <pc:docMk/>
            <pc:sldMk cId="3206331514" sldId="263"/>
            <ac:spMk id="5" creationId="{9A84D3BD-BC2B-4404-8D75-EAF5863F97B3}"/>
          </ac:spMkLst>
        </pc:spChg>
        <pc:spChg chg="add del mod">
          <ac:chgData name="Naomi Oddie" userId="3afb3b68-8cdd-46a4-96de-926eec81e451" providerId="ADAL" clId="{56ED3630-3EA4-4B4B-BA3F-7B2FA6C99E20}" dt="2021-01-21T13:01:35.314" v="1919"/>
          <ac:spMkLst>
            <pc:docMk/>
            <pc:sldMk cId="3206331514" sldId="263"/>
            <ac:spMk id="8" creationId="{8F93558D-DC7D-4A0C-9E43-59BCCA08E1BC}"/>
          </ac:spMkLst>
        </pc:spChg>
        <pc:spChg chg="add mod">
          <ac:chgData name="Naomi Oddie" userId="3afb3b68-8cdd-46a4-96de-926eec81e451" providerId="ADAL" clId="{56ED3630-3EA4-4B4B-BA3F-7B2FA6C99E20}" dt="2021-01-21T19:18:36.751" v="6747" actId="2710"/>
          <ac:spMkLst>
            <pc:docMk/>
            <pc:sldMk cId="3206331514" sldId="263"/>
            <ac:spMk id="9" creationId="{241F9278-DCA3-4896-BAA9-F4596A755921}"/>
          </ac:spMkLst>
        </pc:spChg>
        <pc:spChg chg="add del mod">
          <ac:chgData name="Naomi Oddie" userId="3afb3b68-8cdd-46a4-96de-926eec81e451" providerId="ADAL" clId="{56ED3630-3EA4-4B4B-BA3F-7B2FA6C99E20}" dt="2021-01-21T13:14:57.072" v="2212"/>
          <ac:spMkLst>
            <pc:docMk/>
            <pc:sldMk cId="3206331514" sldId="263"/>
            <ac:spMk id="9" creationId="{9D6B6B80-5A07-4E63-8BB7-E2C861ED11D2}"/>
          </ac:spMkLst>
        </pc:spChg>
        <pc:spChg chg="add mod">
          <ac:chgData name="Naomi Oddie" userId="3afb3b68-8cdd-46a4-96de-926eec81e451" providerId="ADAL" clId="{56ED3630-3EA4-4B4B-BA3F-7B2FA6C99E20}" dt="2021-01-21T13:15:20.515" v="2217" actId="1076"/>
          <ac:spMkLst>
            <pc:docMk/>
            <pc:sldMk cId="3206331514" sldId="263"/>
            <ac:spMk id="10" creationId="{779A6E4A-5BF5-4716-91F7-B901EE858299}"/>
          </ac:spMkLst>
        </pc:spChg>
        <pc:picChg chg="add mod">
          <ac:chgData name="Naomi Oddie" userId="3afb3b68-8cdd-46a4-96de-926eec81e451" providerId="ADAL" clId="{56ED3630-3EA4-4B4B-BA3F-7B2FA6C99E20}" dt="2021-01-21T18:25:17.189" v="5291" actId="1076"/>
          <ac:picMkLst>
            <pc:docMk/>
            <pc:sldMk cId="3206331514" sldId="263"/>
            <ac:picMk id="6" creationId="{A42DBDEE-390E-4BC6-A7C5-D85B82BE4C62}"/>
          </ac:picMkLst>
        </pc:picChg>
        <pc:picChg chg="add mod">
          <ac:chgData name="Naomi Oddie" userId="3afb3b68-8cdd-46a4-96de-926eec81e451" providerId="ADAL" clId="{56ED3630-3EA4-4B4B-BA3F-7B2FA6C99E20}" dt="2021-01-21T19:17:51.042" v="6738" actId="1076"/>
          <ac:picMkLst>
            <pc:docMk/>
            <pc:sldMk cId="3206331514" sldId="263"/>
            <ac:picMk id="7" creationId="{B3541747-3039-421F-8C16-9F9B83FD4EA3}"/>
          </ac:picMkLst>
        </pc:picChg>
      </pc:sldChg>
      <pc:sldChg chg="addSp delSp modSp mod ord">
        <pc:chgData name="Naomi Oddie" userId="3afb3b68-8cdd-46a4-96de-926eec81e451" providerId="ADAL" clId="{56ED3630-3EA4-4B4B-BA3F-7B2FA6C99E20}" dt="2021-01-21T20:19:02.090" v="8613" actId="1076"/>
        <pc:sldMkLst>
          <pc:docMk/>
          <pc:sldMk cId="812786987" sldId="264"/>
        </pc:sldMkLst>
        <pc:spChg chg="mod">
          <ac:chgData name="Naomi Oddie" userId="3afb3b68-8cdd-46a4-96de-926eec81e451" providerId="ADAL" clId="{56ED3630-3EA4-4B4B-BA3F-7B2FA6C99E20}" dt="2021-01-21T17:40:40.238" v="5051" actId="255"/>
          <ac:spMkLst>
            <pc:docMk/>
            <pc:sldMk cId="812786987" sldId="264"/>
            <ac:spMk id="2" creationId="{53B0F392-D274-47CA-AF27-92CDCA723A26}"/>
          </ac:spMkLst>
        </pc:spChg>
        <pc:spChg chg="add del mod">
          <ac:chgData name="Naomi Oddie" userId="3afb3b68-8cdd-46a4-96de-926eec81e451" providerId="ADAL" clId="{56ED3630-3EA4-4B4B-BA3F-7B2FA6C99E20}" dt="2021-01-21T17:40:03.855" v="5042" actId="478"/>
          <ac:spMkLst>
            <pc:docMk/>
            <pc:sldMk cId="812786987" sldId="264"/>
            <ac:spMk id="41" creationId="{C18A1F24-349D-46A9-8390-AED032443FC8}"/>
          </ac:spMkLst>
        </pc:spChg>
        <pc:spChg chg="add mod">
          <ac:chgData name="Naomi Oddie" userId="3afb3b68-8cdd-46a4-96de-926eec81e451" providerId="ADAL" clId="{56ED3630-3EA4-4B4B-BA3F-7B2FA6C99E20}" dt="2021-01-21T17:40:18.187" v="5047" actId="20577"/>
          <ac:spMkLst>
            <pc:docMk/>
            <pc:sldMk cId="812786987" sldId="264"/>
            <ac:spMk id="44" creationId="{2FBF3517-03DE-4385-A3B9-C5769693571E}"/>
          </ac:spMkLst>
        </pc:spChg>
        <pc:spChg chg="add mod">
          <ac:chgData name="Naomi Oddie" userId="3afb3b68-8cdd-46a4-96de-926eec81e451" providerId="ADAL" clId="{56ED3630-3EA4-4B4B-BA3F-7B2FA6C99E20}" dt="2021-01-21T17:40:28.426" v="5050" actId="20577"/>
          <ac:spMkLst>
            <pc:docMk/>
            <pc:sldMk cId="812786987" sldId="264"/>
            <ac:spMk id="45" creationId="{3A0BD7C8-8D32-4788-A4BD-DA7E877165D9}"/>
          </ac:spMkLst>
        </pc:spChg>
        <pc:spChg chg="add mod">
          <ac:chgData name="Naomi Oddie" userId="3afb3b68-8cdd-46a4-96de-926eec81e451" providerId="ADAL" clId="{56ED3630-3EA4-4B4B-BA3F-7B2FA6C99E20}" dt="2021-01-21T19:58:31.392" v="8479" actId="20577"/>
          <ac:spMkLst>
            <pc:docMk/>
            <pc:sldMk cId="812786987" sldId="264"/>
            <ac:spMk id="46" creationId="{258DDFD1-79C6-4DC3-A453-95138A1D178B}"/>
          </ac:spMkLst>
        </pc:spChg>
        <pc:picChg chg="add mod">
          <ac:chgData name="Naomi Oddie" userId="3afb3b68-8cdd-46a4-96de-926eec81e451" providerId="ADAL" clId="{56ED3630-3EA4-4B4B-BA3F-7B2FA6C99E20}" dt="2021-01-21T20:18:47.270" v="8611" actId="1076"/>
          <ac:picMkLst>
            <pc:docMk/>
            <pc:sldMk cId="812786987" sldId="264"/>
            <ac:picMk id="4" creationId="{E6390D08-CC51-4D4B-83E8-AD992A0CF4D3}"/>
          </ac:picMkLst>
        </pc:picChg>
        <pc:picChg chg="add del mod">
          <ac:chgData name="Naomi Oddie" userId="3afb3b68-8cdd-46a4-96de-926eec81e451" providerId="ADAL" clId="{56ED3630-3EA4-4B4B-BA3F-7B2FA6C99E20}" dt="2021-01-21T16:53:11.511" v="4578" actId="21"/>
          <ac:picMkLst>
            <pc:docMk/>
            <pc:sldMk cId="812786987" sldId="264"/>
            <ac:picMk id="5" creationId="{0DEF63FC-F523-41F5-90E4-FBEDE645B020}"/>
          </ac:picMkLst>
        </pc:picChg>
        <pc:picChg chg="add mod">
          <ac:chgData name="Naomi Oddie" userId="3afb3b68-8cdd-46a4-96de-926eec81e451" providerId="ADAL" clId="{56ED3630-3EA4-4B4B-BA3F-7B2FA6C99E20}" dt="2021-01-21T20:19:02.090" v="8613" actId="1076"/>
          <ac:picMkLst>
            <pc:docMk/>
            <pc:sldMk cId="812786987" sldId="264"/>
            <ac:picMk id="5" creationId="{27556920-5A95-4B9B-87F0-DA2888FEB985}"/>
          </ac:picMkLst>
        </pc:picChg>
        <pc:picChg chg="add del mod">
          <ac:chgData name="Naomi Oddie" userId="3afb3b68-8cdd-46a4-96de-926eec81e451" providerId="ADAL" clId="{56ED3630-3EA4-4B4B-BA3F-7B2FA6C99E20}" dt="2021-01-21T16:53:08.795" v="4577" actId="21"/>
          <ac:picMkLst>
            <pc:docMk/>
            <pc:sldMk cId="812786987" sldId="264"/>
            <ac:picMk id="7" creationId="{4FA79428-6168-4362-A106-DC81A079209D}"/>
          </ac:picMkLst>
        </pc:picChg>
        <pc:picChg chg="add del mod">
          <ac:chgData name="Naomi Oddie" userId="3afb3b68-8cdd-46a4-96de-926eec81e451" providerId="ADAL" clId="{56ED3630-3EA4-4B4B-BA3F-7B2FA6C99E20}" dt="2021-01-21T16:53:05.903" v="4576" actId="21"/>
          <ac:picMkLst>
            <pc:docMk/>
            <pc:sldMk cId="812786987" sldId="264"/>
            <ac:picMk id="9" creationId="{38551103-A39A-4B64-8E13-A7F63A7A1598}"/>
          </ac:picMkLst>
        </pc:picChg>
        <pc:picChg chg="add del mod">
          <ac:chgData name="Naomi Oddie" userId="3afb3b68-8cdd-46a4-96de-926eec81e451" providerId="ADAL" clId="{56ED3630-3EA4-4B4B-BA3F-7B2FA6C99E20}" dt="2021-01-21T16:53:03.293" v="4575" actId="21"/>
          <ac:picMkLst>
            <pc:docMk/>
            <pc:sldMk cId="812786987" sldId="264"/>
            <ac:picMk id="11" creationId="{19851060-DEDC-4243-93DF-F8D72FA4FED0}"/>
          </ac:picMkLst>
        </pc:picChg>
        <pc:picChg chg="add del mod">
          <ac:chgData name="Naomi Oddie" userId="3afb3b68-8cdd-46a4-96de-926eec81e451" providerId="ADAL" clId="{56ED3630-3EA4-4B4B-BA3F-7B2FA6C99E20}" dt="2021-01-21T16:52:59.791" v="4574" actId="21"/>
          <ac:picMkLst>
            <pc:docMk/>
            <pc:sldMk cId="812786987" sldId="264"/>
            <ac:picMk id="13" creationId="{506ACBF1-A700-463E-BB86-B14502073087}"/>
          </ac:picMkLst>
        </pc:picChg>
        <pc:picChg chg="add del mod">
          <ac:chgData name="Naomi Oddie" userId="3afb3b68-8cdd-46a4-96de-926eec81e451" providerId="ADAL" clId="{56ED3630-3EA4-4B4B-BA3F-7B2FA6C99E20}" dt="2021-01-21T16:52:41.063" v="4573" actId="21"/>
          <ac:picMkLst>
            <pc:docMk/>
            <pc:sldMk cId="812786987" sldId="264"/>
            <ac:picMk id="15" creationId="{5B99EFBB-0BF5-4D43-89D5-0BDD04185993}"/>
          </ac:picMkLst>
        </pc:picChg>
        <pc:picChg chg="add del mod">
          <ac:chgData name="Naomi Oddie" userId="3afb3b68-8cdd-46a4-96de-926eec81e451" providerId="ADAL" clId="{56ED3630-3EA4-4B4B-BA3F-7B2FA6C99E20}" dt="2021-01-21T16:52:38.135" v="4572" actId="21"/>
          <ac:picMkLst>
            <pc:docMk/>
            <pc:sldMk cId="812786987" sldId="264"/>
            <ac:picMk id="17" creationId="{78F9284C-8893-4AAD-AAB8-BFC4E6313B0C}"/>
          </ac:picMkLst>
        </pc:picChg>
        <pc:picChg chg="add del mod">
          <ac:chgData name="Naomi Oddie" userId="3afb3b68-8cdd-46a4-96de-926eec81e451" providerId="ADAL" clId="{56ED3630-3EA4-4B4B-BA3F-7B2FA6C99E20}" dt="2021-01-21T16:52:29.986" v="4571" actId="21"/>
          <ac:picMkLst>
            <pc:docMk/>
            <pc:sldMk cId="812786987" sldId="264"/>
            <ac:picMk id="19" creationId="{AC32B182-C960-4076-A2B0-F5AB14EBF88A}"/>
          </ac:picMkLst>
        </pc:picChg>
        <pc:picChg chg="add del mod">
          <ac:chgData name="Naomi Oddie" userId="3afb3b68-8cdd-46a4-96de-926eec81e451" providerId="ADAL" clId="{56ED3630-3EA4-4B4B-BA3F-7B2FA6C99E20}" dt="2021-01-21T16:50:30.974" v="4557" actId="21"/>
          <ac:picMkLst>
            <pc:docMk/>
            <pc:sldMk cId="812786987" sldId="264"/>
            <ac:picMk id="21" creationId="{DAF6C7FE-BE22-4583-AC32-8FC01CB290C0}"/>
          </ac:picMkLst>
        </pc:picChg>
        <pc:picChg chg="add del mod">
          <ac:chgData name="Naomi Oddie" userId="3afb3b68-8cdd-46a4-96de-926eec81e451" providerId="ADAL" clId="{56ED3630-3EA4-4B4B-BA3F-7B2FA6C99E20}" dt="2021-01-21T16:50:28.418" v="4556" actId="21"/>
          <ac:picMkLst>
            <pc:docMk/>
            <pc:sldMk cId="812786987" sldId="264"/>
            <ac:picMk id="23" creationId="{FC6E937E-EE26-437B-BD2C-14424C9BA905}"/>
          </ac:picMkLst>
        </pc:picChg>
        <pc:picChg chg="add del mod">
          <ac:chgData name="Naomi Oddie" userId="3afb3b68-8cdd-46a4-96de-926eec81e451" providerId="ADAL" clId="{56ED3630-3EA4-4B4B-BA3F-7B2FA6C99E20}" dt="2021-01-21T16:50:25.908" v="4555" actId="21"/>
          <ac:picMkLst>
            <pc:docMk/>
            <pc:sldMk cId="812786987" sldId="264"/>
            <ac:picMk id="25" creationId="{0FE7B12E-A77A-4686-AB00-99A9B0351254}"/>
          </ac:picMkLst>
        </pc:picChg>
        <pc:picChg chg="add del mod">
          <ac:chgData name="Naomi Oddie" userId="3afb3b68-8cdd-46a4-96de-926eec81e451" providerId="ADAL" clId="{56ED3630-3EA4-4B4B-BA3F-7B2FA6C99E20}" dt="2021-01-21T16:50:23.644" v="4554" actId="21"/>
          <ac:picMkLst>
            <pc:docMk/>
            <pc:sldMk cId="812786987" sldId="264"/>
            <ac:picMk id="27" creationId="{8A95B76F-06A8-43F2-B38C-C3A8046A9FFC}"/>
          </ac:picMkLst>
        </pc:picChg>
        <pc:picChg chg="add del mod">
          <ac:chgData name="Naomi Oddie" userId="3afb3b68-8cdd-46a4-96de-926eec81e451" providerId="ADAL" clId="{56ED3630-3EA4-4B4B-BA3F-7B2FA6C99E20}" dt="2021-01-21T16:50:21.186" v="4553" actId="21"/>
          <ac:picMkLst>
            <pc:docMk/>
            <pc:sldMk cId="812786987" sldId="264"/>
            <ac:picMk id="29" creationId="{97484329-2B5D-4FCF-B69E-35F6F001BEE1}"/>
          </ac:picMkLst>
        </pc:picChg>
        <pc:picChg chg="add del mod">
          <ac:chgData name="Naomi Oddie" userId="3afb3b68-8cdd-46a4-96de-926eec81e451" providerId="ADAL" clId="{56ED3630-3EA4-4B4B-BA3F-7B2FA6C99E20}" dt="2021-01-21T16:50:18.943" v="4552" actId="21"/>
          <ac:picMkLst>
            <pc:docMk/>
            <pc:sldMk cId="812786987" sldId="264"/>
            <ac:picMk id="31" creationId="{026BBBEC-395F-44EC-8FA4-7EBDC3A25D4C}"/>
          </ac:picMkLst>
        </pc:picChg>
        <pc:picChg chg="add del mod">
          <ac:chgData name="Naomi Oddie" userId="3afb3b68-8cdd-46a4-96de-926eec81e451" providerId="ADAL" clId="{56ED3630-3EA4-4B4B-BA3F-7B2FA6C99E20}" dt="2021-01-21T16:50:16.427" v="4551" actId="21"/>
          <ac:picMkLst>
            <pc:docMk/>
            <pc:sldMk cId="812786987" sldId="264"/>
            <ac:picMk id="33" creationId="{1499E8D7-94C6-43E5-A782-64DFAA51F55C}"/>
          </ac:picMkLst>
        </pc:picChg>
        <pc:picChg chg="add del mod">
          <ac:chgData name="Naomi Oddie" userId="3afb3b68-8cdd-46a4-96de-926eec81e451" providerId="ADAL" clId="{56ED3630-3EA4-4B4B-BA3F-7B2FA6C99E20}" dt="2021-01-21T16:50:14.730" v="4550" actId="21"/>
          <ac:picMkLst>
            <pc:docMk/>
            <pc:sldMk cId="812786987" sldId="264"/>
            <ac:picMk id="35" creationId="{5997B09D-72D8-4FC5-B911-FBB3F68649D7}"/>
          </ac:picMkLst>
        </pc:picChg>
        <pc:picChg chg="add del mod">
          <ac:chgData name="Naomi Oddie" userId="3afb3b68-8cdd-46a4-96de-926eec81e451" providerId="ADAL" clId="{56ED3630-3EA4-4B4B-BA3F-7B2FA6C99E20}" dt="2021-01-21T16:50:12.638" v="4549" actId="21"/>
          <ac:picMkLst>
            <pc:docMk/>
            <pc:sldMk cId="812786987" sldId="264"/>
            <ac:picMk id="37" creationId="{1A0D50E0-696E-4F81-8179-C428F7A1ABF4}"/>
          </ac:picMkLst>
        </pc:picChg>
        <pc:picChg chg="add del mod">
          <ac:chgData name="Naomi Oddie" userId="3afb3b68-8cdd-46a4-96de-926eec81e451" providerId="ADAL" clId="{56ED3630-3EA4-4B4B-BA3F-7B2FA6C99E20}" dt="2021-01-21T16:50:10.411" v="4548" actId="21"/>
          <ac:picMkLst>
            <pc:docMk/>
            <pc:sldMk cId="812786987" sldId="264"/>
            <ac:picMk id="39" creationId="{C3E4254E-A4D3-4A80-93B3-86C4FDD6E0F3}"/>
          </ac:picMkLst>
        </pc:picChg>
        <pc:picChg chg="add mod">
          <ac:chgData name="Naomi Oddie" userId="3afb3b68-8cdd-46a4-96de-926eec81e451" providerId="ADAL" clId="{56ED3630-3EA4-4B4B-BA3F-7B2FA6C99E20}" dt="2021-01-21T17:39:16.929" v="5032" actId="1076"/>
          <ac:picMkLst>
            <pc:docMk/>
            <pc:sldMk cId="812786987" sldId="264"/>
            <ac:picMk id="40" creationId="{7E30F41B-6AC2-4F98-B707-1D0C71308371}"/>
          </ac:picMkLst>
        </pc:picChg>
        <pc:picChg chg="add mod">
          <ac:chgData name="Naomi Oddie" userId="3afb3b68-8cdd-46a4-96de-926eec81e451" providerId="ADAL" clId="{56ED3630-3EA4-4B4B-BA3F-7B2FA6C99E20}" dt="2021-01-21T17:39:18.918" v="5033" actId="1076"/>
          <ac:picMkLst>
            <pc:docMk/>
            <pc:sldMk cId="812786987" sldId="264"/>
            <ac:picMk id="42" creationId="{A0F38C40-1B52-4686-AC9E-5434D23DAF7D}"/>
          </ac:picMkLst>
        </pc:picChg>
        <pc:picChg chg="add del mod">
          <ac:chgData name="Naomi Oddie" userId="3afb3b68-8cdd-46a4-96de-926eec81e451" providerId="ADAL" clId="{56ED3630-3EA4-4B4B-BA3F-7B2FA6C99E20}" dt="2021-01-21T17:39:59.310" v="5041" actId="478"/>
          <ac:picMkLst>
            <pc:docMk/>
            <pc:sldMk cId="812786987" sldId="264"/>
            <ac:picMk id="43" creationId="{7EB21498-6CCE-442F-87F3-8C8CCA8E5EA6}"/>
          </ac:picMkLst>
        </pc:picChg>
      </pc:sldChg>
      <pc:sldChg chg="addSp delSp modSp mod">
        <pc:chgData name="Naomi Oddie" userId="3afb3b68-8cdd-46a4-96de-926eec81e451" providerId="ADAL" clId="{56ED3630-3EA4-4B4B-BA3F-7B2FA6C99E20}" dt="2021-01-21T20:31:38.119" v="8791" actId="20577"/>
        <pc:sldMkLst>
          <pc:docMk/>
          <pc:sldMk cId="3572373595" sldId="265"/>
        </pc:sldMkLst>
        <pc:spChg chg="mod">
          <ac:chgData name="Naomi Oddie" userId="3afb3b68-8cdd-46a4-96de-926eec81e451" providerId="ADAL" clId="{56ED3630-3EA4-4B4B-BA3F-7B2FA6C99E20}" dt="2021-01-21T20:01:30.789" v="8551" actId="115"/>
          <ac:spMkLst>
            <pc:docMk/>
            <pc:sldMk cId="3572373595" sldId="265"/>
            <ac:spMk id="2" creationId="{7AEB1125-09DF-4064-8229-C5390A8EE415}"/>
          </ac:spMkLst>
        </pc:spChg>
        <pc:spChg chg="del mod">
          <ac:chgData name="Naomi Oddie" userId="3afb3b68-8cdd-46a4-96de-926eec81e451" providerId="ADAL" clId="{56ED3630-3EA4-4B4B-BA3F-7B2FA6C99E20}" dt="2021-01-21T19:35:37.427" v="7093"/>
          <ac:spMkLst>
            <pc:docMk/>
            <pc:sldMk cId="3572373595" sldId="265"/>
            <ac:spMk id="4" creationId="{933D2E05-15C8-48F2-95A5-F46695C13251}"/>
          </ac:spMkLst>
        </pc:spChg>
        <pc:spChg chg="add mod">
          <ac:chgData name="Naomi Oddie" userId="3afb3b68-8cdd-46a4-96de-926eec81e451" providerId="ADAL" clId="{56ED3630-3EA4-4B4B-BA3F-7B2FA6C99E20}" dt="2021-01-21T20:31:38.119" v="8791" actId="20577"/>
          <ac:spMkLst>
            <pc:docMk/>
            <pc:sldMk cId="3572373595" sldId="265"/>
            <ac:spMk id="4" creationId="{F6E3AF26-783F-42FD-AC40-71F4158F790D}"/>
          </ac:spMkLst>
        </pc:spChg>
        <pc:spChg chg="mod">
          <ac:chgData name="Naomi Oddie" userId="3afb3b68-8cdd-46a4-96de-926eec81e451" providerId="ADAL" clId="{56ED3630-3EA4-4B4B-BA3F-7B2FA6C99E20}" dt="2021-01-21T20:29:08.697" v="8684" actId="1076"/>
          <ac:spMkLst>
            <pc:docMk/>
            <pc:sldMk cId="3572373595" sldId="265"/>
            <ac:spMk id="5" creationId="{90FCEDF0-CB96-4515-B1DA-CB2FB694B1ED}"/>
          </ac:spMkLst>
        </pc:spChg>
        <pc:spChg chg="mod">
          <ac:chgData name="Naomi Oddie" userId="3afb3b68-8cdd-46a4-96de-926eec81e451" providerId="ADAL" clId="{56ED3630-3EA4-4B4B-BA3F-7B2FA6C99E20}" dt="2021-01-21T20:29:17.135" v="8685" actId="1076"/>
          <ac:spMkLst>
            <pc:docMk/>
            <pc:sldMk cId="3572373595" sldId="265"/>
            <ac:spMk id="6" creationId="{9EF15651-F300-4C68-9B76-1191E4F0AF64}"/>
          </ac:spMkLst>
        </pc:spChg>
        <pc:spChg chg="del mod">
          <ac:chgData name="Naomi Oddie" userId="3afb3b68-8cdd-46a4-96de-926eec81e451" providerId="ADAL" clId="{56ED3630-3EA4-4B4B-BA3F-7B2FA6C99E20}" dt="2021-01-21T20:28:15.908" v="8676" actId="478"/>
          <ac:spMkLst>
            <pc:docMk/>
            <pc:sldMk cId="3572373595" sldId="265"/>
            <ac:spMk id="7" creationId="{D27E68A8-D579-4132-BF73-B24DFF2682EC}"/>
          </ac:spMkLst>
        </pc:spChg>
        <pc:spChg chg="add mod">
          <ac:chgData name="Naomi Oddie" userId="3afb3b68-8cdd-46a4-96de-926eec81e451" providerId="ADAL" clId="{56ED3630-3EA4-4B4B-BA3F-7B2FA6C99E20}" dt="2021-01-21T19:31:38.116" v="6958" actId="1076"/>
          <ac:spMkLst>
            <pc:docMk/>
            <pc:sldMk cId="3572373595" sldId="265"/>
            <ac:spMk id="8" creationId="{56D2FE32-2688-45A8-8CA6-55ABB6F55F35}"/>
          </ac:spMkLst>
        </pc:spChg>
        <pc:spChg chg="mod">
          <ac:chgData name="Naomi Oddie" userId="3afb3b68-8cdd-46a4-96de-926eec81e451" providerId="ADAL" clId="{56ED3630-3EA4-4B4B-BA3F-7B2FA6C99E20}" dt="2021-01-21T20:29:21.604" v="8686" actId="1076"/>
          <ac:spMkLst>
            <pc:docMk/>
            <pc:sldMk cId="3572373595" sldId="265"/>
            <ac:spMk id="9" creationId="{B4FDF261-E77F-4F9A-B3A0-1A0C10E1249F}"/>
          </ac:spMkLst>
        </pc:spChg>
        <pc:spChg chg="add del mod">
          <ac:chgData name="Naomi Oddie" userId="3afb3b68-8cdd-46a4-96de-926eec81e451" providerId="ADAL" clId="{56ED3630-3EA4-4B4B-BA3F-7B2FA6C99E20}" dt="2021-01-21T15:07:47.634" v="2870" actId="21"/>
          <ac:spMkLst>
            <pc:docMk/>
            <pc:sldMk cId="3572373595" sldId="265"/>
            <ac:spMk id="10" creationId="{EC40C126-6541-4F1E-9266-DDA372EBF17C}"/>
          </ac:spMkLst>
        </pc:spChg>
        <pc:spChg chg="add del mod">
          <ac:chgData name="Naomi Oddie" userId="3afb3b68-8cdd-46a4-96de-926eec81e451" providerId="ADAL" clId="{56ED3630-3EA4-4B4B-BA3F-7B2FA6C99E20}" dt="2021-01-21T15:14:15.399" v="3002"/>
          <ac:spMkLst>
            <pc:docMk/>
            <pc:sldMk cId="3572373595" sldId="265"/>
            <ac:spMk id="11" creationId="{CA743A8A-F6FA-4565-A6D7-F0ADA0DA7463}"/>
          </ac:spMkLst>
        </pc:spChg>
        <pc:spChg chg="mod">
          <ac:chgData name="Naomi Oddie" userId="3afb3b68-8cdd-46a4-96de-926eec81e451" providerId="ADAL" clId="{56ED3630-3EA4-4B4B-BA3F-7B2FA6C99E20}" dt="2021-01-21T20:29:04.161" v="8683" actId="20577"/>
          <ac:spMkLst>
            <pc:docMk/>
            <pc:sldMk cId="3572373595" sldId="265"/>
            <ac:spMk id="12" creationId="{56E05B0E-4160-4F68-9630-0BF6772FE9E1}"/>
          </ac:spMkLst>
        </pc:spChg>
        <pc:spChg chg="add mod">
          <ac:chgData name="Naomi Oddie" userId="3afb3b68-8cdd-46a4-96de-926eec81e451" providerId="ADAL" clId="{56ED3630-3EA4-4B4B-BA3F-7B2FA6C99E20}" dt="2021-01-21T19:31:33.005" v="6957" actId="1076"/>
          <ac:spMkLst>
            <pc:docMk/>
            <pc:sldMk cId="3572373595" sldId="265"/>
            <ac:spMk id="13" creationId="{AF2EBED6-AAC2-4053-9624-02CE60C8F18C}"/>
          </ac:spMkLst>
        </pc:spChg>
        <pc:spChg chg="add mod">
          <ac:chgData name="Naomi Oddie" userId="3afb3b68-8cdd-46a4-96de-926eec81e451" providerId="ADAL" clId="{56ED3630-3EA4-4B4B-BA3F-7B2FA6C99E20}" dt="2021-01-21T19:31:40.777" v="6959" actId="1076"/>
          <ac:spMkLst>
            <pc:docMk/>
            <pc:sldMk cId="3572373595" sldId="265"/>
            <ac:spMk id="14" creationId="{A8C96D8E-5DE0-414A-BD44-1F3032059EE0}"/>
          </ac:spMkLst>
        </pc:spChg>
        <pc:spChg chg="add mod">
          <ac:chgData name="Naomi Oddie" userId="3afb3b68-8cdd-46a4-96de-926eec81e451" providerId="ADAL" clId="{56ED3630-3EA4-4B4B-BA3F-7B2FA6C99E20}" dt="2021-01-21T19:59:37.630" v="8489" actId="20577"/>
          <ac:spMkLst>
            <pc:docMk/>
            <pc:sldMk cId="3572373595" sldId="265"/>
            <ac:spMk id="15" creationId="{CEC85908-D113-4E1C-BDA5-DD4416AE2136}"/>
          </ac:spMkLst>
        </pc:spChg>
        <pc:spChg chg="add mod">
          <ac:chgData name="Naomi Oddie" userId="3afb3b68-8cdd-46a4-96de-926eec81e451" providerId="ADAL" clId="{56ED3630-3EA4-4B4B-BA3F-7B2FA6C99E20}" dt="2021-01-21T19:35:36.059" v="7091" actId="114"/>
          <ac:spMkLst>
            <pc:docMk/>
            <pc:sldMk cId="3572373595" sldId="265"/>
            <ac:spMk id="16" creationId="{179691D3-28C1-455B-8F8E-F714B2AAA9F9}"/>
          </ac:spMkLst>
        </pc:spChg>
      </pc:sldChg>
      <pc:sldChg chg="addSp delSp modSp mod">
        <pc:chgData name="Naomi Oddie" userId="3afb3b68-8cdd-46a4-96de-926eec81e451" providerId="ADAL" clId="{56ED3630-3EA4-4B4B-BA3F-7B2FA6C99E20}" dt="2021-01-21T20:35:12.736" v="8951" actId="1076"/>
        <pc:sldMkLst>
          <pc:docMk/>
          <pc:sldMk cId="1656178847" sldId="266"/>
        </pc:sldMkLst>
        <pc:spChg chg="add mod">
          <ac:chgData name="Naomi Oddie" userId="3afb3b68-8cdd-46a4-96de-926eec81e451" providerId="ADAL" clId="{56ED3630-3EA4-4B4B-BA3F-7B2FA6C99E20}" dt="2021-01-21T20:31:52.921" v="8792" actId="1076"/>
          <ac:spMkLst>
            <pc:docMk/>
            <pc:sldMk cId="1656178847" sldId="266"/>
            <ac:spMk id="4" creationId="{FBFD2EAB-EB7C-461D-B073-E13F5CCDE5E0}"/>
          </ac:spMkLst>
        </pc:spChg>
        <pc:spChg chg="add mod">
          <ac:chgData name="Naomi Oddie" userId="3afb3b68-8cdd-46a4-96de-926eec81e451" providerId="ADAL" clId="{56ED3630-3EA4-4B4B-BA3F-7B2FA6C99E20}" dt="2021-01-21T20:32:00.013" v="8794" actId="1076"/>
          <ac:spMkLst>
            <pc:docMk/>
            <pc:sldMk cId="1656178847" sldId="266"/>
            <ac:spMk id="6" creationId="{AC13CADB-B9D1-4168-8558-FD005FCA7314}"/>
          </ac:spMkLst>
        </pc:spChg>
        <pc:spChg chg="add mod">
          <ac:chgData name="Naomi Oddie" userId="3afb3b68-8cdd-46a4-96de-926eec81e451" providerId="ADAL" clId="{56ED3630-3EA4-4B4B-BA3F-7B2FA6C99E20}" dt="2021-01-21T20:32:02.847" v="8795" actId="1076"/>
          <ac:spMkLst>
            <pc:docMk/>
            <pc:sldMk cId="1656178847" sldId="266"/>
            <ac:spMk id="7" creationId="{92D56237-87F5-4814-8975-45DBEBB9F964}"/>
          </ac:spMkLst>
        </pc:spChg>
        <pc:spChg chg="add mod">
          <ac:chgData name="Naomi Oddie" userId="3afb3b68-8cdd-46a4-96de-926eec81e451" providerId="ADAL" clId="{56ED3630-3EA4-4B4B-BA3F-7B2FA6C99E20}" dt="2021-01-21T20:31:56.955" v="8793" actId="1076"/>
          <ac:spMkLst>
            <pc:docMk/>
            <pc:sldMk cId="1656178847" sldId="266"/>
            <ac:spMk id="8" creationId="{C3F10383-8232-49AE-8C11-3BDE5FDF907E}"/>
          </ac:spMkLst>
        </pc:spChg>
        <pc:spChg chg="add mod">
          <ac:chgData name="Naomi Oddie" userId="3afb3b68-8cdd-46a4-96de-926eec81e451" providerId="ADAL" clId="{56ED3630-3EA4-4B4B-BA3F-7B2FA6C99E20}" dt="2021-01-21T19:59:44.184" v="8493" actId="20577"/>
          <ac:spMkLst>
            <pc:docMk/>
            <pc:sldMk cId="1656178847" sldId="266"/>
            <ac:spMk id="9" creationId="{A1CC6E21-9A2F-459F-8B65-FAD0DDF29EE7}"/>
          </ac:spMkLst>
        </pc:spChg>
        <pc:spChg chg="add mod">
          <ac:chgData name="Naomi Oddie" userId="3afb3b68-8cdd-46a4-96de-926eec81e451" providerId="ADAL" clId="{56ED3630-3EA4-4B4B-BA3F-7B2FA6C99E20}" dt="2021-01-21T20:35:12.736" v="8951" actId="1076"/>
          <ac:spMkLst>
            <pc:docMk/>
            <pc:sldMk cId="1656178847" sldId="266"/>
            <ac:spMk id="11" creationId="{02BE05E6-C99D-4385-9692-5AD4B5DC7032}"/>
          </ac:spMkLst>
        </pc:spChg>
        <pc:spChg chg="add mod">
          <ac:chgData name="Naomi Oddie" userId="3afb3b68-8cdd-46a4-96de-926eec81e451" providerId="ADAL" clId="{56ED3630-3EA4-4B4B-BA3F-7B2FA6C99E20}" dt="2021-01-21T20:02:18.022" v="8576" actId="1076"/>
          <ac:spMkLst>
            <pc:docMk/>
            <pc:sldMk cId="1656178847" sldId="266"/>
            <ac:spMk id="12" creationId="{8D3C825D-3588-4C48-9F18-71116C3EC117}"/>
          </ac:spMkLst>
        </pc:spChg>
        <pc:spChg chg="add del">
          <ac:chgData name="Naomi Oddie" userId="3afb3b68-8cdd-46a4-96de-926eec81e451" providerId="ADAL" clId="{56ED3630-3EA4-4B4B-BA3F-7B2FA6C99E20}" dt="2021-01-21T20:27:11.645" v="8662" actId="22"/>
          <ac:spMkLst>
            <pc:docMk/>
            <pc:sldMk cId="1656178847" sldId="266"/>
            <ac:spMk id="13" creationId="{8877F1A2-C199-421A-AABB-27C33D398F3F}"/>
          </ac:spMkLst>
        </pc:spChg>
        <pc:spChg chg="add del">
          <ac:chgData name="Naomi Oddie" userId="3afb3b68-8cdd-46a4-96de-926eec81e451" providerId="ADAL" clId="{56ED3630-3EA4-4B4B-BA3F-7B2FA6C99E20}" dt="2021-01-21T20:27:17.675" v="8664" actId="22"/>
          <ac:spMkLst>
            <pc:docMk/>
            <pc:sldMk cId="1656178847" sldId="266"/>
            <ac:spMk id="14" creationId="{66696343-771F-4D1B-984B-4512D89D97D6}"/>
          </ac:spMkLst>
        </pc:spChg>
        <pc:spChg chg="add mod">
          <ac:chgData name="Naomi Oddie" userId="3afb3b68-8cdd-46a4-96de-926eec81e451" providerId="ADAL" clId="{56ED3630-3EA4-4B4B-BA3F-7B2FA6C99E20}" dt="2021-01-21T20:28:27.125" v="8677" actId="1076"/>
          <ac:spMkLst>
            <pc:docMk/>
            <pc:sldMk cId="1656178847" sldId="266"/>
            <ac:spMk id="15" creationId="{9D3B7024-1128-40E6-ABBC-318562C52349}"/>
          </ac:spMkLst>
        </pc:spChg>
        <pc:spChg chg="add mod">
          <ac:chgData name="Naomi Oddie" userId="3afb3b68-8cdd-46a4-96de-926eec81e451" providerId="ADAL" clId="{56ED3630-3EA4-4B4B-BA3F-7B2FA6C99E20}" dt="2021-01-21T20:28:53.950" v="8682" actId="14100"/>
          <ac:spMkLst>
            <pc:docMk/>
            <pc:sldMk cId="1656178847" sldId="266"/>
            <ac:spMk id="17" creationId="{0E414A87-B606-43DD-95AD-D6DCDEE7BE2B}"/>
          </ac:spMkLst>
        </pc:spChg>
        <pc:spChg chg="add mod">
          <ac:chgData name="Naomi Oddie" userId="3afb3b68-8cdd-46a4-96de-926eec81e451" providerId="ADAL" clId="{56ED3630-3EA4-4B4B-BA3F-7B2FA6C99E20}" dt="2021-01-21T20:35:06.945" v="8949" actId="20577"/>
          <ac:spMkLst>
            <pc:docMk/>
            <pc:sldMk cId="1656178847" sldId="266"/>
            <ac:spMk id="18" creationId="{D9F7A0C6-19F5-40D8-AF70-751EDC722447}"/>
          </ac:spMkLst>
        </pc:spChg>
      </pc:sldChg>
      <pc:sldChg chg="modSp mod">
        <pc:chgData name="Naomi Oddie" userId="3afb3b68-8cdd-46a4-96de-926eec81e451" providerId="ADAL" clId="{56ED3630-3EA4-4B4B-BA3F-7B2FA6C99E20}" dt="2021-01-21T19:56:14.590" v="8442" actId="13926"/>
        <pc:sldMkLst>
          <pc:docMk/>
          <pc:sldMk cId="4025826059" sldId="267"/>
        </pc:sldMkLst>
        <pc:spChg chg="mod">
          <ac:chgData name="Naomi Oddie" userId="3afb3b68-8cdd-46a4-96de-926eec81e451" providerId="ADAL" clId="{56ED3630-3EA4-4B4B-BA3F-7B2FA6C99E20}" dt="2021-01-21T19:56:14.590" v="8442" actId="13926"/>
          <ac:spMkLst>
            <pc:docMk/>
            <pc:sldMk cId="4025826059" sldId="267"/>
            <ac:spMk id="7" creationId="{754CE85E-CF17-42B3-8979-F03D9B716CA7}"/>
          </ac:spMkLst>
        </pc:spChg>
      </pc:sldChg>
      <pc:sldChg chg="addSp delSp modSp new mod ord">
        <pc:chgData name="Naomi Oddie" userId="3afb3b68-8cdd-46a4-96de-926eec81e451" providerId="ADAL" clId="{56ED3630-3EA4-4B4B-BA3F-7B2FA6C99E20}" dt="2021-01-21T19:56:56.898" v="8449" actId="13926"/>
        <pc:sldMkLst>
          <pc:docMk/>
          <pc:sldMk cId="1609012129" sldId="268"/>
        </pc:sldMkLst>
        <pc:spChg chg="add mod">
          <ac:chgData name="Naomi Oddie" userId="3afb3b68-8cdd-46a4-96de-926eec81e451" providerId="ADAL" clId="{56ED3630-3EA4-4B4B-BA3F-7B2FA6C99E20}" dt="2021-01-21T19:56:51.754" v="8448" actId="13926"/>
          <ac:spMkLst>
            <pc:docMk/>
            <pc:sldMk cId="1609012129" sldId="268"/>
            <ac:spMk id="6" creationId="{2D0636DB-EA91-4DC5-8AC4-205DD0C7BFCC}"/>
          </ac:spMkLst>
        </pc:spChg>
        <pc:spChg chg="add mod">
          <ac:chgData name="Naomi Oddie" userId="3afb3b68-8cdd-46a4-96de-926eec81e451" providerId="ADAL" clId="{56ED3630-3EA4-4B4B-BA3F-7B2FA6C99E20}" dt="2021-01-21T19:56:56.898" v="8449" actId="13926"/>
          <ac:spMkLst>
            <pc:docMk/>
            <pc:sldMk cId="1609012129" sldId="268"/>
            <ac:spMk id="8" creationId="{54B3274D-E00A-4E80-B4CC-FCA1BF25A323}"/>
          </ac:spMkLst>
        </pc:spChg>
        <pc:spChg chg="add del mod">
          <ac:chgData name="Naomi Oddie" userId="3afb3b68-8cdd-46a4-96de-926eec81e451" providerId="ADAL" clId="{56ED3630-3EA4-4B4B-BA3F-7B2FA6C99E20}" dt="2021-01-21T12:50:56.039" v="1776"/>
          <ac:spMkLst>
            <pc:docMk/>
            <pc:sldMk cId="1609012129" sldId="268"/>
            <ac:spMk id="9" creationId="{D3909908-734D-43F6-8B90-EA0C08300C27}"/>
          </ac:spMkLst>
        </pc:spChg>
        <pc:spChg chg="add mod">
          <ac:chgData name="Naomi Oddie" userId="3afb3b68-8cdd-46a4-96de-926eec81e451" providerId="ADAL" clId="{56ED3630-3EA4-4B4B-BA3F-7B2FA6C99E20}" dt="2021-01-21T15:50:08.747" v="3408" actId="20577"/>
          <ac:spMkLst>
            <pc:docMk/>
            <pc:sldMk cId="1609012129" sldId="268"/>
            <ac:spMk id="10" creationId="{148B3578-2504-4F3C-AA8E-2AAF8D35BC6D}"/>
          </ac:spMkLst>
        </pc:spChg>
        <pc:picChg chg="add mod">
          <ac:chgData name="Naomi Oddie" userId="3afb3b68-8cdd-46a4-96de-926eec81e451" providerId="ADAL" clId="{56ED3630-3EA4-4B4B-BA3F-7B2FA6C99E20}" dt="2021-01-21T10:38:57.407" v="929" actId="1076"/>
          <ac:picMkLst>
            <pc:docMk/>
            <pc:sldMk cId="1609012129" sldId="268"/>
            <ac:picMk id="3" creationId="{23E4D1AC-ED47-4ACF-BA38-DE2F50CF5CCE}"/>
          </ac:picMkLst>
        </pc:picChg>
        <pc:picChg chg="add mod">
          <ac:chgData name="Naomi Oddie" userId="3afb3b68-8cdd-46a4-96de-926eec81e451" providerId="ADAL" clId="{56ED3630-3EA4-4B4B-BA3F-7B2FA6C99E20}" dt="2021-01-21T10:46:26.887" v="1027" actId="1076"/>
          <ac:picMkLst>
            <pc:docMk/>
            <pc:sldMk cId="1609012129" sldId="268"/>
            <ac:picMk id="4" creationId="{4873E403-8470-4B2D-AADE-8006F38660AD}"/>
          </ac:picMkLst>
        </pc:picChg>
      </pc:sldChg>
      <pc:sldChg chg="addSp delSp modSp new mod ord">
        <pc:chgData name="Naomi Oddie" userId="3afb3b68-8cdd-46a4-96de-926eec81e451" providerId="ADAL" clId="{56ED3630-3EA4-4B4B-BA3F-7B2FA6C99E20}" dt="2021-01-21T20:22:00.877" v="8628" actId="1076"/>
        <pc:sldMkLst>
          <pc:docMk/>
          <pc:sldMk cId="2001073793" sldId="269"/>
        </pc:sldMkLst>
        <pc:spChg chg="add mod">
          <ac:chgData name="Naomi Oddie" userId="3afb3b68-8cdd-46a4-96de-926eec81e451" providerId="ADAL" clId="{56ED3630-3EA4-4B4B-BA3F-7B2FA6C99E20}" dt="2021-01-21T17:24:13.915" v="4951" actId="255"/>
          <ac:spMkLst>
            <pc:docMk/>
            <pc:sldMk cId="2001073793" sldId="269"/>
            <ac:spMk id="7" creationId="{0F26F269-7600-4806-BE15-5CB25D774448}"/>
          </ac:spMkLst>
        </pc:spChg>
        <pc:spChg chg="add del mod">
          <ac:chgData name="Naomi Oddie" userId="3afb3b68-8cdd-46a4-96de-926eec81e451" providerId="ADAL" clId="{56ED3630-3EA4-4B4B-BA3F-7B2FA6C99E20}" dt="2021-01-21T17:38:38.141" v="5028" actId="478"/>
          <ac:spMkLst>
            <pc:docMk/>
            <pc:sldMk cId="2001073793" sldId="269"/>
            <ac:spMk id="8" creationId="{E1F487D7-C842-4141-82CE-C204B0AD8B5D}"/>
          </ac:spMkLst>
        </pc:spChg>
        <pc:spChg chg="add mod">
          <ac:chgData name="Naomi Oddie" userId="3afb3b68-8cdd-46a4-96de-926eec81e451" providerId="ADAL" clId="{56ED3630-3EA4-4B4B-BA3F-7B2FA6C99E20}" dt="2021-01-21T17:42:49.573" v="5060" actId="20577"/>
          <ac:spMkLst>
            <pc:docMk/>
            <pc:sldMk cId="2001073793" sldId="269"/>
            <ac:spMk id="11" creationId="{1A04F294-CC51-42C4-9E6A-D5DAC6C8120F}"/>
          </ac:spMkLst>
        </pc:spChg>
        <pc:spChg chg="add del mod">
          <ac:chgData name="Naomi Oddie" userId="3afb3b68-8cdd-46a4-96de-926eec81e451" providerId="ADAL" clId="{56ED3630-3EA4-4B4B-BA3F-7B2FA6C99E20}" dt="2021-01-21T17:44:23.421" v="5072" actId="21"/>
          <ac:spMkLst>
            <pc:docMk/>
            <pc:sldMk cId="2001073793" sldId="269"/>
            <ac:spMk id="12" creationId="{D9274410-1BA9-4B1D-8922-817DF3B95CF6}"/>
          </ac:spMkLst>
        </pc:spChg>
        <pc:spChg chg="add del mod">
          <ac:chgData name="Naomi Oddie" userId="3afb3b68-8cdd-46a4-96de-926eec81e451" providerId="ADAL" clId="{56ED3630-3EA4-4B4B-BA3F-7B2FA6C99E20}" dt="2021-01-21T17:48:42.377" v="5100" actId="478"/>
          <ac:spMkLst>
            <pc:docMk/>
            <pc:sldMk cId="2001073793" sldId="269"/>
            <ac:spMk id="13" creationId="{176F3AEE-FAE4-4553-A215-9269022866A5}"/>
          </ac:spMkLst>
        </pc:spChg>
        <pc:spChg chg="add del mod">
          <ac:chgData name="Naomi Oddie" userId="3afb3b68-8cdd-46a4-96de-926eec81e451" providerId="ADAL" clId="{56ED3630-3EA4-4B4B-BA3F-7B2FA6C99E20}" dt="2021-01-21T17:48:40.334" v="5099" actId="478"/>
          <ac:spMkLst>
            <pc:docMk/>
            <pc:sldMk cId="2001073793" sldId="269"/>
            <ac:spMk id="14" creationId="{084A2D93-7818-44B2-B892-F1E24163212B}"/>
          </ac:spMkLst>
        </pc:spChg>
        <pc:spChg chg="add mod">
          <ac:chgData name="Naomi Oddie" userId="3afb3b68-8cdd-46a4-96de-926eec81e451" providerId="ADAL" clId="{56ED3630-3EA4-4B4B-BA3F-7B2FA6C99E20}" dt="2021-01-21T17:49:34.644" v="5109" actId="20577"/>
          <ac:spMkLst>
            <pc:docMk/>
            <pc:sldMk cId="2001073793" sldId="269"/>
            <ac:spMk id="16" creationId="{D2AF50D5-3E35-4419-9D64-ABE1957091EA}"/>
          </ac:spMkLst>
        </pc:spChg>
        <pc:spChg chg="add mod">
          <ac:chgData name="Naomi Oddie" userId="3afb3b68-8cdd-46a4-96de-926eec81e451" providerId="ADAL" clId="{56ED3630-3EA4-4B4B-BA3F-7B2FA6C99E20}" dt="2021-01-21T19:58:37.764" v="8481" actId="20577"/>
          <ac:spMkLst>
            <pc:docMk/>
            <pc:sldMk cId="2001073793" sldId="269"/>
            <ac:spMk id="17" creationId="{E27FA516-7B6D-48C3-9ED9-522C669E4FC1}"/>
          </ac:spMkLst>
        </pc:spChg>
        <pc:picChg chg="add mod">
          <ac:chgData name="Naomi Oddie" userId="3afb3b68-8cdd-46a4-96de-926eec81e451" providerId="ADAL" clId="{56ED3630-3EA4-4B4B-BA3F-7B2FA6C99E20}" dt="2021-01-21T20:21:53.611" v="8626" actId="1076"/>
          <ac:picMkLst>
            <pc:docMk/>
            <pc:sldMk cId="2001073793" sldId="269"/>
            <ac:picMk id="3" creationId="{6F33E7F7-8F36-488C-A924-ACA2C87490A8}"/>
          </ac:picMkLst>
        </pc:picChg>
        <pc:picChg chg="add del mod modCrop">
          <ac:chgData name="Naomi Oddie" userId="3afb3b68-8cdd-46a4-96de-926eec81e451" providerId="ADAL" clId="{56ED3630-3EA4-4B4B-BA3F-7B2FA6C99E20}" dt="2021-01-21T17:09:10.589" v="4837" actId="478"/>
          <ac:picMkLst>
            <pc:docMk/>
            <pc:sldMk cId="2001073793" sldId="269"/>
            <ac:picMk id="3" creationId="{E7E3518F-349F-4ED0-B6F9-42C99C820CAA}"/>
          </ac:picMkLst>
        </pc:picChg>
        <pc:picChg chg="add mod">
          <ac:chgData name="Naomi Oddie" userId="3afb3b68-8cdd-46a4-96de-926eec81e451" providerId="ADAL" clId="{56ED3630-3EA4-4B4B-BA3F-7B2FA6C99E20}" dt="2021-01-21T20:22:00.877" v="8628" actId="1076"/>
          <ac:picMkLst>
            <pc:docMk/>
            <pc:sldMk cId="2001073793" sldId="269"/>
            <ac:picMk id="4" creationId="{6C56C1C9-759C-4EE5-9538-15DC3A47CE23}"/>
          </ac:picMkLst>
        </pc:picChg>
        <pc:picChg chg="add del mod modCrop">
          <ac:chgData name="Naomi Oddie" userId="3afb3b68-8cdd-46a4-96de-926eec81e451" providerId="ADAL" clId="{56ED3630-3EA4-4B4B-BA3F-7B2FA6C99E20}" dt="2021-01-21T17:08:10.090" v="4832" actId="478"/>
          <ac:picMkLst>
            <pc:docMk/>
            <pc:sldMk cId="2001073793" sldId="269"/>
            <ac:picMk id="4" creationId="{CA6E088C-4691-46AE-8985-D2C8C9F15104}"/>
          </ac:picMkLst>
        </pc:picChg>
        <pc:picChg chg="add del mod modCrop">
          <ac:chgData name="Naomi Oddie" userId="3afb3b68-8cdd-46a4-96de-926eec81e451" providerId="ADAL" clId="{56ED3630-3EA4-4B4B-BA3F-7B2FA6C99E20}" dt="2021-01-21T17:38:32.712" v="5027" actId="478"/>
          <ac:picMkLst>
            <pc:docMk/>
            <pc:sldMk cId="2001073793" sldId="269"/>
            <ac:picMk id="6" creationId="{E92B66D0-E26D-4F68-8A68-08419E302076}"/>
          </ac:picMkLst>
        </pc:picChg>
        <pc:picChg chg="add mod">
          <ac:chgData name="Naomi Oddie" userId="3afb3b68-8cdd-46a4-96de-926eec81e451" providerId="ADAL" clId="{56ED3630-3EA4-4B4B-BA3F-7B2FA6C99E20}" dt="2021-01-21T20:21:41.976" v="8621" actId="14100"/>
          <ac:picMkLst>
            <pc:docMk/>
            <pc:sldMk cId="2001073793" sldId="269"/>
            <ac:picMk id="10" creationId="{6CF1DCE9-2AE6-4553-9D74-B22564638C63}"/>
          </ac:picMkLst>
        </pc:picChg>
        <pc:picChg chg="add mod">
          <ac:chgData name="Naomi Oddie" userId="3afb3b68-8cdd-46a4-96de-926eec81e451" providerId="ADAL" clId="{56ED3630-3EA4-4B4B-BA3F-7B2FA6C99E20}" dt="2021-01-21T20:21:47.604" v="8624" actId="14100"/>
          <ac:picMkLst>
            <pc:docMk/>
            <pc:sldMk cId="2001073793" sldId="269"/>
            <ac:picMk id="15" creationId="{2AE95784-68AF-4013-B7AC-F9AACEF982DA}"/>
          </ac:picMkLst>
        </pc:picChg>
      </pc:sldChg>
      <pc:sldChg chg="addSp delSp modSp new mod">
        <pc:chgData name="Naomi Oddie" userId="3afb3b68-8cdd-46a4-96de-926eec81e451" providerId="ADAL" clId="{56ED3630-3EA4-4B4B-BA3F-7B2FA6C99E20}" dt="2021-01-21T20:18:38.984" v="8609" actId="1076"/>
        <pc:sldMkLst>
          <pc:docMk/>
          <pc:sldMk cId="535731225" sldId="270"/>
        </pc:sldMkLst>
        <pc:spChg chg="add mod">
          <ac:chgData name="Naomi Oddie" userId="3afb3b68-8cdd-46a4-96de-926eec81e451" providerId="ADAL" clId="{56ED3630-3EA4-4B4B-BA3F-7B2FA6C99E20}" dt="2021-01-21T17:37:34.938" v="5015" actId="1076"/>
          <ac:spMkLst>
            <pc:docMk/>
            <pc:sldMk cId="535731225" sldId="270"/>
            <ac:spMk id="6" creationId="{5E664E06-E160-443A-9C38-33F4AC346629}"/>
          </ac:spMkLst>
        </pc:spChg>
        <pc:spChg chg="add mod">
          <ac:chgData name="Naomi Oddie" userId="3afb3b68-8cdd-46a4-96de-926eec81e451" providerId="ADAL" clId="{56ED3630-3EA4-4B4B-BA3F-7B2FA6C99E20}" dt="2021-01-21T17:37:39.364" v="5016" actId="1076"/>
          <ac:spMkLst>
            <pc:docMk/>
            <pc:sldMk cId="535731225" sldId="270"/>
            <ac:spMk id="8" creationId="{B3A32DB4-39FB-43C1-98C8-7DD275992510}"/>
          </ac:spMkLst>
        </pc:spChg>
        <pc:spChg chg="add mod">
          <ac:chgData name="Naomi Oddie" userId="3afb3b68-8cdd-46a4-96de-926eec81e451" providerId="ADAL" clId="{56ED3630-3EA4-4B4B-BA3F-7B2FA6C99E20}" dt="2021-01-21T17:37:50.878" v="5019" actId="1076"/>
          <ac:spMkLst>
            <pc:docMk/>
            <pc:sldMk cId="535731225" sldId="270"/>
            <ac:spMk id="9" creationId="{9915459D-8714-4B50-AC43-325FF8DF2E47}"/>
          </ac:spMkLst>
        </pc:spChg>
        <pc:spChg chg="add mod">
          <ac:chgData name="Naomi Oddie" userId="3afb3b68-8cdd-46a4-96de-926eec81e451" providerId="ADAL" clId="{56ED3630-3EA4-4B4B-BA3F-7B2FA6C99E20}" dt="2021-01-21T17:37:48.217" v="5018" actId="1076"/>
          <ac:spMkLst>
            <pc:docMk/>
            <pc:sldMk cId="535731225" sldId="270"/>
            <ac:spMk id="10" creationId="{DB998BF5-8966-41E1-B25D-55920C33BF0B}"/>
          </ac:spMkLst>
        </pc:spChg>
        <pc:spChg chg="add mod">
          <ac:chgData name="Naomi Oddie" userId="3afb3b68-8cdd-46a4-96de-926eec81e451" providerId="ADAL" clId="{56ED3630-3EA4-4B4B-BA3F-7B2FA6C99E20}" dt="2021-01-21T17:39:30.913" v="5035" actId="20577"/>
          <ac:spMkLst>
            <pc:docMk/>
            <pc:sldMk cId="535731225" sldId="270"/>
            <ac:spMk id="11" creationId="{6E345D5D-A7F5-4A90-ADA5-140EE7940A69}"/>
          </ac:spMkLst>
        </pc:spChg>
        <pc:spChg chg="add mod">
          <ac:chgData name="Naomi Oddie" userId="3afb3b68-8cdd-46a4-96de-926eec81e451" providerId="ADAL" clId="{56ED3630-3EA4-4B4B-BA3F-7B2FA6C99E20}" dt="2021-01-21T17:39:34.275" v="5037" actId="20577"/>
          <ac:spMkLst>
            <pc:docMk/>
            <pc:sldMk cId="535731225" sldId="270"/>
            <ac:spMk id="12" creationId="{5D6B26E9-7E0E-40D9-A8A3-B34F3A471272}"/>
          </ac:spMkLst>
        </pc:spChg>
        <pc:spChg chg="add mod">
          <ac:chgData name="Naomi Oddie" userId="3afb3b68-8cdd-46a4-96de-926eec81e451" providerId="ADAL" clId="{56ED3630-3EA4-4B4B-BA3F-7B2FA6C99E20}" dt="2021-01-21T17:40:49.435" v="5052" actId="255"/>
          <ac:spMkLst>
            <pc:docMk/>
            <pc:sldMk cId="535731225" sldId="270"/>
            <ac:spMk id="15" creationId="{C6A8BAD0-CDAE-4E0A-B1E1-A7DABA453FA6}"/>
          </ac:spMkLst>
        </pc:spChg>
        <pc:spChg chg="add mod">
          <ac:chgData name="Naomi Oddie" userId="3afb3b68-8cdd-46a4-96de-926eec81e451" providerId="ADAL" clId="{56ED3630-3EA4-4B4B-BA3F-7B2FA6C99E20}" dt="2021-01-21T17:39:41.006" v="5039" actId="20577"/>
          <ac:spMkLst>
            <pc:docMk/>
            <pc:sldMk cId="535731225" sldId="270"/>
            <ac:spMk id="18" creationId="{20AC5D7D-5A9A-49CA-ABED-17525C7275E1}"/>
          </ac:spMkLst>
        </pc:spChg>
        <pc:spChg chg="add mod">
          <ac:chgData name="Naomi Oddie" userId="3afb3b68-8cdd-46a4-96de-926eec81e451" providerId="ADAL" clId="{56ED3630-3EA4-4B4B-BA3F-7B2FA6C99E20}" dt="2021-01-21T19:58:25.860" v="8477" actId="20577"/>
          <ac:spMkLst>
            <pc:docMk/>
            <pc:sldMk cId="535731225" sldId="270"/>
            <ac:spMk id="20" creationId="{57576539-E62E-4C03-877E-6386D771CA14}"/>
          </ac:spMkLst>
        </pc:spChg>
        <pc:picChg chg="add mod">
          <ac:chgData name="Naomi Oddie" userId="3afb3b68-8cdd-46a4-96de-926eec81e451" providerId="ADAL" clId="{56ED3630-3EA4-4B4B-BA3F-7B2FA6C99E20}" dt="2021-01-21T17:38:26.446" v="5026" actId="14100"/>
          <ac:picMkLst>
            <pc:docMk/>
            <pc:sldMk cId="535731225" sldId="270"/>
            <ac:picMk id="3" creationId="{4F277C61-7459-4AB2-A2A2-7B5BBCFE2A90}"/>
          </ac:picMkLst>
        </pc:picChg>
        <pc:picChg chg="add mod">
          <ac:chgData name="Naomi Oddie" userId="3afb3b68-8cdd-46a4-96de-926eec81e451" providerId="ADAL" clId="{56ED3630-3EA4-4B4B-BA3F-7B2FA6C99E20}" dt="2021-01-21T20:18:20.290" v="8604" actId="1076"/>
          <ac:picMkLst>
            <pc:docMk/>
            <pc:sldMk cId="535731225" sldId="270"/>
            <ac:picMk id="4" creationId="{07CBA6BD-ED64-40CE-B01A-1C3275A9534E}"/>
          </ac:picMkLst>
        </pc:picChg>
        <pc:picChg chg="add mod">
          <ac:chgData name="Naomi Oddie" userId="3afb3b68-8cdd-46a4-96de-926eec81e451" providerId="ADAL" clId="{56ED3630-3EA4-4B4B-BA3F-7B2FA6C99E20}" dt="2021-01-21T20:18:26.408" v="8606" actId="1076"/>
          <ac:picMkLst>
            <pc:docMk/>
            <pc:sldMk cId="535731225" sldId="270"/>
            <ac:picMk id="5" creationId="{226B1A21-F7EA-4B0D-99B8-D86DB5FED72C}"/>
          </ac:picMkLst>
        </pc:picChg>
        <pc:picChg chg="add mod">
          <ac:chgData name="Naomi Oddie" userId="3afb3b68-8cdd-46a4-96de-926eec81e451" providerId="ADAL" clId="{56ED3630-3EA4-4B4B-BA3F-7B2FA6C99E20}" dt="2021-01-21T20:18:32.621" v="8607" actId="1076"/>
          <ac:picMkLst>
            <pc:docMk/>
            <pc:sldMk cId="535731225" sldId="270"/>
            <ac:picMk id="7" creationId="{4F346288-4FD4-477B-8C5E-5DFA5081255F}"/>
          </ac:picMkLst>
        </pc:picChg>
        <pc:picChg chg="add del">
          <ac:chgData name="Naomi Oddie" userId="3afb3b68-8cdd-46a4-96de-926eec81e451" providerId="ADAL" clId="{56ED3630-3EA4-4B4B-BA3F-7B2FA6C99E20}" dt="2021-01-21T17:37:21.203" v="5013" actId="478"/>
          <ac:picMkLst>
            <pc:docMk/>
            <pc:sldMk cId="535731225" sldId="270"/>
            <ac:picMk id="7" creationId="{BA1EEFED-57CE-4FCE-BAAC-A842131CC21E}"/>
          </ac:picMkLst>
        </pc:picChg>
        <pc:picChg chg="add del mod modCrop">
          <ac:chgData name="Naomi Oddie" userId="3afb3b68-8cdd-46a4-96de-926eec81e451" providerId="ADAL" clId="{56ED3630-3EA4-4B4B-BA3F-7B2FA6C99E20}" dt="2021-01-21T17:17:58.882" v="4904" actId="478"/>
          <ac:picMkLst>
            <pc:docMk/>
            <pc:sldMk cId="535731225" sldId="270"/>
            <ac:picMk id="13" creationId="{5E39D3CB-764C-4BCC-AF7D-C361A281ECD0}"/>
          </ac:picMkLst>
        </pc:picChg>
        <pc:picChg chg="add mod">
          <ac:chgData name="Naomi Oddie" userId="3afb3b68-8cdd-46a4-96de-926eec81e451" providerId="ADAL" clId="{56ED3630-3EA4-4B4B-BA3F-7B2FA6C99E20}" dt="2021-01-21T20:18:38.984" v="8609" actId="1076"/>
          <ac:picMkLst>
            <pc:docMk/>
            <pc:sldMk cId="535731225" sldId="270"/>
            <ac:picMk id="13" creationId="{D469EBEC-B782-478C-A439-02FE1D29B9F6}"/>
          </ac:picMkLst>
        </pc:picChg>
        <pc:picChg chg="add del mod">
          <ac:chgData name="Naomi Oddie" userId="3afb3b68-8cdd-46a4-96de-926eec81e451" providerId="ADAL" clId="{56ED3630-3EA4-4B4B-BA3F-7B2FA6C99E20}" dt="2021-01-21T17:37:10.376" v="5011" actId="478"/>
          <ac:picMkLst>
            <pc:docMk/>
            <pc:sldMk cId="535731225" sldId="270"/>
            <ac:picMk id="17" creationId="{30D73271-2CFE-45D5-87B6-33A97E6F5608}"/>
          </ac:picMkLst>
        </pc:picChg>
        <pc:picChg chg="add mod">
          <ac:chgData name="Naomi Oddie" userId="3afb3b68-8cdd-46a4-96de-926eec81e451" providerId="ADAL" clId="{56ED3630-3EA4-4B4B-BA3F-7B2FA6C99E20}" dt="2021-01-21T17:38:12.110" v="5022" actId="1076"/>
          <ac:picMkLst>
            <pc:docMk/>
            <pc:sldMk cId="535731225" sldId="270"/>
            <ac:picMk id="19" creationId="{56EA2489-74DE-4A6B-84CF-20CBB91993EB}"/>
          </ac:picMkLst>
        </pc:picChg>
      </pc:sldChg>
      <pc:sldChg chg="addSp modSp new mod">
        <pc:chgData name="Naomi Oddie" userId="3afb3b68-8cdd-46a4-96de-926eec81e451" providerId="ADAL" clId="{56ED3630-3EA4-4B4B-BA3F-7B2FA6C99E20}" dt="2021-01-21T19:58:45.391" v="8483" actId="20577"/>
        <pc:sldMkLst>
          <pc:docMk/>
          <pc:sldMk cId="1649754764" sldId="271"/>
        </pc:sldMkLst>
        <pc:spChg chg="add mod">
          <ac:chgData name="Naomi Oddie" userId="3afb3b68-8cdd-46a4-96de-926eec81e451" providerId="ADAL" clId="{56ED3630-3EA4-4B4B-BA3F-7B2FA6C99E20}" dt="2021-01-21T17:50:16.731" v="5127" actId="1076"/>
          <ac:spMkLst>
            <pc:docMk/>
            <pc:sldMk cId="1649754764" sldId="271"/>
            <ac:spMk id="3" creationId="{DE58E496-320A-4821-ABC8-82C1414AD401}"/>
          </ac:spMkLst>
        </pc:spChg>
        <pc:spChg chg="add mod">
          <ac:chgData name="Naomi Oddie" userId="3afb3b68-8cdd-46a4-96de-926eec81e451" providerId="ADAL" clId="{56ED3630-3EA4-4B4B-BA3F-7B2FA6C99E20}" dt="2021-01-21T17:58:31.461" v="5145" actId="20577"/>
          <ac:spMkLst>
            <pc:docMk/>
            <pc:sldMk cId="1649754764" sldId="271"/>
            <ac:spMk id="6" creationId="{D80FE212-8938-450D-B992-301D20A69CB8}"/>
          </ac:spMkLst>
        </pc:spChg>
        <pc:spChg chg="add mod">
          <ac:chgData name="Naomi Oddie" userId="3afb3b68-8cdd-46a4-96de-926eec81e451" providerId="ADAL" clId="{56ED3630-3EA4-4B4B-BA3F-7B2FA6C99E20}" dt="2021-01-21T18:00:26.575" v="5160" actId="20577"/>
          <ac:spMkLst>
            <pc:docMk/>
            <pc:sldMk cId="1649754764" sldId="271"/>
            <ac:spMk id="9" creationId="{E30024CC-0A61-4414-85DE-8E0340D1D3CE}"/>
          </ac:spMkLst>
        </pc:spChg>
        <pc:spChg chg="add mod">
          <ac:chgData name="Naomi Oddie" userId="3afb3b68-8cdd-46a4-96de-926eec81e451" providerId="ADAL" clId="{56ED3630-3EA4-4B4B-BA3F-7B2FA6C99E20}" dt="2021-01-21T19:58:45.391" v="8483" actId="20577"/>
          <ac:spMkLst>
            <pc:docMk/>
            <pc:sldMk cId="1649754764" sldId="271"/>
            <ac:spMk id="10" creationId="{66C96530-E0FF-404E-ADB2-B9A4D9708CEB}"/>
          </ac:spMkLst>
        </pc:spChg>
        <pc:picChg chg="add mod">
          <ac:chgData name="Naomi Oddie" userId="3afb3b68-8cdd-46a4-96de-926eec81e451" providerId="ADAL" clId="{56ED3630-3EA4-4B4B-BA3F-7B2FA6C99E20}" dt="2021-01-21T18:00:08.214" v="5152" actId="14100"/>
          <ac:picMkLst>
            <pc:docMk/>
            <pc:sldMk cId="1649754764" sldId="271"/>
            <ac:picMk id="5" creationId="{755C4C15-481C-4211-B93B-0A1179F0FB24}"/>
          </ac:picMkLst>
        </pc:picChg>
        <pc:picChg chg="add mod">
          <ac:chgData name="Naomi Oddie" userId="3afb3b68-8cdd-46a4-96de-926eec81e451" providerId="ADAL" clId="{56ED3630-3EA4-4B4B-BA3F-7B2FA6C99E20}" dt="2021-01-21T17:59:59.437" v="5148" actId="1076"/>
          <ac:picMkLst>
            <pc:docMk/>
            <pc:sldMk cId="1649754764" sldId="271"/>
            <ac:picMk id="8" creationId="{7C9F631C-C219-4BE3-8378-279033E876B6}"/>
          </ac:picMkLst>
        </pc:picChg>
      </pc:sldChg>
      <pc:sldChg chg="addSp delSp modSp new mod">
        <pc:chgData name="Naomi Oddie" userId="3afb3b68-8cdd-46a4-96de-926eec81e451" providerId="ADAL" clId="{56ED3630-3EA4-4B4B-BA3F-7B2FA6C99E20}" dt="2021-01-21T20:26:14.401" v="8654" actId="255"/>
        <pc:sldMkLst>
          <pc:docMk/>
          <pc:sldMk cId="2588919970" sldId="272"/>
        </pc:sldMkLst>
        <pc:spChg chg="add mod">
          <ac:chgData name="Naomi Oddie" userId="3afb3b68-8cdd-46a4-96de-926eec81e451" providerId="ADAL" clId="{56ED3630-3EA4-4B4B-BA3F-7B2FA6C99E20}" dt="2021-01-21T18:02:12.648" v="5185" actId="115"/>
          <ac:spMkLst>
            <pc:docMk/>
            <pc:sldMk cId="2588919970" sldId="272"/>
            <ac:spMk id="6" creationId="{AFDD5F30-CD5A-4588-99F3-8CF45066DDC8}"/>
          </ac:spMkLst>
        </pc:spChg>
        <pc:spChg chg="add mod">
          <ac:chgData name="Naomi Oddie" userId="3afb3b68-8cdd-46a4-96de-926eec81e451" providerId="ADAL" clId="{56ED3630-3EA4-4B4B-BA3F-7B2FA6C99E20}" dt="2021-01-21T18:02:46.777" v="5223" actId="1076"/>
          <ac:spMkLst>
            <pc:docMk/>
            <pc:sldMk cId="2588919970" sldId="272"/>
            <ac:spMk id="7" creationId="{C79BB933-99D1-4858-A7FB-72434A0931B2}"/>
          </ac:spMkLst>
        </pc:spChg>
        <pc:spChg chg="add mod">
          <ac:chgData name="Naomi Oddie" userId="3afb3b68-8cdd-46a4-96de-926eec81e451" providerId="ADAL" clId="{56ED3630-3EA4-4B4B-BA3F-7B2FA6C99E20}" dt="2021-01-21T18:11:56.121" v="5231" actId="20577"/>
          <ac:spMkLst>
            <pc:docMk/>
            <pc:sldMk cId="2588919970" sldId="272"/>
            <ac:spMk id="10" creationId="{68F04C9A-DBE9-4B9F-88F2-15A5C28D8958}"/>
          </ac:spMkLst>
        </pc:spChg>
        <pc:spChg chg="add mod">
          <ac:chgData name="Naomi Oddie" userId="3afb3b68-8cdd-46a4-96de-926eec81e451" providerId="ADAL" clId="{56ED3630-3EA4-4B4B-BA3F-7B2FA6C99E20}" dt="2021-01-21T19:58:50.992" v="8485" actId="20577"/>
          <ac:spMkLst>
            <pc:docMk/>
            <pc:sldMk cId="2588919970" sldId="272"/>
            <ac:spMk id="11" creationId="{812BB613-5B69-44BD-9972-86F822DB3F43}"/>
          </ac:spMkLst>
        </pc:spChg>
        <pc:spChg chg="add mod">
          <ac:chgData name="Naomi Oddie" userId="3afb3b68-8cdd-46a4-96de-926eec81e451" providerId="ADAL" clId="{56ED3630-3EA4-4B4B-BA3F-7B2FA6C99E20}" dt="2021-01-21T20:26:14.401" v="8654" actId="255"/>
          <ac:spMkLst>
            <pc:docMk/>
            <pc:sldMk cId="2588919970" sldId="272"/>
            <ac:spMk id="12" creationId="{67C90200-8B03-4CE3-8964-2D221C09DE48}"/>
          </ac:spMkLst>
        </pc:spChg>
        <pc:picChg chg="add mod">
          <ac:chgData name="Naomi Oddie" userId="3afb3b68-8cdd-46a4-96de-926eec81e451" providerId="ADAL" clId="{56ED3630-3EA4-4B4B-BA3F-7B2FA6C99E20}" dt="2021-01-21T20:22:20.656" v="8630" actId="1076"/>
          <ac:picMkLst>
            <pc:docMk/>
            <pc:sldMk cId="2588919970" sldId="272"/>
            <ac:picMk id="3" creationId="{B1FE8C9D-F02C-4C94-AA10-DF6ED5151E3A}"/>
          </ac:picMkLst>
        </pc:picChg>
        <pc:picChg chg="add mod modCrop">
          <ac:chgData name="Naomi Oddie" userId="3afb3b68-8cdd-46a4-96de-926eec81e451" providerId="ADAL" clId="{56ED3630-3EA4-4B4B-BA3F-7B2FA6C99E20}" dt="2021-01-21T18:01:19.856" v="5169" actId="1076"/>
          <ac:picMkLst>
            <pc:docMk/>
            <pc:sldMk cId="2588919970" sldId="272"/>
            <ac:picMk id="4" creationId="{B7B3572A-20F0-4084-992A-0A26F804218A}"/>
          </ac:picMkLst>
        </pc:picChg>
        <pc:picChg chg="add mod">
          <ac:chgData name="Naomi Oddie" userId="3afb3b68-8cdd-46a4-96de-926eec81e451" providerId="ADAL" clId="{56ED3630-3EA4-4B4B-BA3F-7B2FA6C99E20}" dt="2021-01-21T20:25:29.219" v="8632" actId="1076"/>
          <ac:picMkLst>
            <pc:docMk/>
            <pc:sldMk cId="2588919970" sldId="272"/>
            <ac:picMk id="5" creationId="{E604299D-72D9-419A-AC02-04DA7966BDF8}"/>
          </ac:picMkLst>
        </pc:picChg>
        <pc:picChg chg="add del mod">
          <ac:chgData name="Naomi Oddie" userId="3afb3b68-8cdd-46a4-96de-926eec81e451" providerId="ADAL" clId="{56ED3630-3EA4-4B4B-BA3F-7B2FA6C99E20}" dt="2021-01-21T20:25:39.771" v="8634" actId="478"/>
          <ac:picMkLst>
            <pc:docMk/>
            <pc:sldMk cId="2588919970" sldId="272"/>
            <ac:picMk id="8" creationId="{6CCD24AE-08E7-4E79-9CE2-6A27B469FFF8}"/>
          </ac:picMkLst>
        </pc:picChg>
        <pc:picChg chg="add mod">
          <ac:chgData name="Naomi Oddie" userId="3afb3b68-8cdd-46a4-96de-926eec81e451" providerId="ADAL" clId="{56ED3630-3EA4-4B4B-BA3F-7B2FA6C99E20}" dt="2021-01-21T18:11:43.475" v="5227" actId="1076"/>
          <ac:picMkLst>
            <pc:docMk/>
            <pc:sldMk cId="2588919970" sldId="272"/>
            <ac:picMk id="9" creationId="{F20F28FE-B961-4602-ACDB-75648E18BCEF}"/>
          </ac:picMkLst>
        </pc:picChg>
      </pc:sldChg>
      <pc:sldChg chg="addSp modSp new mod">
        <pc:chgData name="Naomi Oddie" userId="3afb3b68-8cdd-46a4-96de-926eec81e451" providerId="ADAL" clId="{56ED3630-3EA4-4B4B-BA3F-7B2FA6C99E20}" dt="2021-01-21T20:19:49.260" v="8617" actId="1076"/>
        <pc:sldMkLst>
          <pc:docMk/>
          <pc:sldMk cId="827452984" sldId="273"/>
        </pc:sldMkLst>
        <pc:spChg chg="add mod">
          <ac:chgData name="Naomi Oddie" userId="3afb3b68-8cdd-46a4-96de-926eec81e451" providerId="ADAL" clId="{56ED3630-3EA4-4B4B-BA3F-7B2FA6C99E20}" dt="2021-01-21T18:14:09.803" v="5243" actId="14100"/>
          <ac:spMkLst>
            <pc:docMk/>
            <pc:sldMk cId="827452984" sldId="273"/>
            <ac:spMk id="4" creationId="{03E5CA9A-2220-440B-81DF-0750E1CB78B2}"/>
          </ac:spMkLst>
        </pc:spChg>
        <pc:spChg chg="add mod">
          <ac:chgData name="Naomi Oddie" userId="3afb3b68-8cdd-46a4-96de-926eec81e451" providerId="ADAL" clId="{56ED3630-3EA4-4B4B-BA3F-7B2FA6C99E20}" dt="2021-01-21T18:24:50.671" v="5286" actId="1076"/>
          <ac:spMkLst>
            <pc:docMk/>
            <pc:sldMk cId="827452984" sldId="273"/>
            <ac:spMk id="5" creationId="{75CB4373-8D30-483B-988C-2F144F579986}"/>
          </ac:spMkLst>
        </pc:spChg>
        <pc:spChg chg="add mod">
          <ac:chgData name="Naomi Oddie" userId="3afb3b68-8cdd-46a4-96de-926eec81e451" providerId="ADAL" clId="{56ED3630-3EA4-4B4B-BA3F-7B2FA6C99E20}" dt="2021-01-21T18:24:53.071" v="5287" actId="1076"/>
          <ac:spMkLst>
            <pc:docMk/>
            <pc:sldMk cId="827452984" sldId="273"/>
            <ac:spMk id="6" creationId="{128CF0E3-3D48-4E92-9687-4161E174F105}"/>
          </ac:spMkLst>
        </pc:spChg>
        <pc:spChg chg="add mod">
          <ac:chgData name="Naomi Oddie" userId="3afb3b68-8cdd-46a4-96de-926eec81e451" providerId="ADAL" clId="{56ED3630-3EA4-4B4B-BA3F-7B2FA6C99E20}" dt="2021-01-21T18:24:55.763" v="5288" actId="1076"/>
          <ac:spMkLst>
            <pc:docMk/>
            <pc:sldMk cId="827452984" sldId="273"/>
            <ac:spMk id="7" creationId="{A921B50C-88E8-480F-861D-3D858F9F1893}"/>
          </ac:spMkLst>
        </pc:spChg>
        <pc:spChg chg="add mod">
          <ac:chgData name="Naomi Oddie" userId="3afb3b68-8cdd-46a4-96de-926eec81e451" providerId="ADAL" clId="{56ED3630-3EA4-4B4B-BA3F-7B2FA6C99E20}" dt="2021-01-21T18:24:03.801" v="5269" actId="115"/>
          <ac:spMkLst>
            <pc:docMk/>
            <pc:sldMk cId="827452984" sldId="273"/>
            <ac:spMk id="10" creationId="{4C64C17C-D9ED-4036-A186-48F7B3983355}"/>
          </ac:spMkLst>
        </pc:spChg>
        <pc:spChg chg="add mod">
          <ac:chgData name="Naomi Oddie" userId="3afb3b68-8cdd-46a4-96de-926eec81e451" providerId="ADAL" clId="{56ED3630-3EA4-4B4B-BA3F-7B2FA6C99E20}" dt="2021-01-21T18:24:22.054" v="5277" actId="20577"/>
          <ac:spMkLst>
            <pc:docMk/>
            <pc:sldMk cId="827452984" sldId="273"/>
            <ac:spMk id="11" creationId="{C1C469AA-8742-47D3-AE78-52CEE2C107F0}"/>
          </ac:spMkLst>
        </pc:spChg>
        <pc:spChg chg="add mod">
          <ac:chgData name="Naomi Oddie" userId="3afb3b68-8cdd-46a4-96de-926eec81e451" providerId="ADAL" clId="{56ED3630-3EA4-4B4B-BA3F-7B2FA6C99E20}" dt="2021-01-21T18:24:43.709" v="5285" actId="20577"/>
          <ac:spMkLst>
            <pc:docMk/>
            <pc:sldMk cId="827452984" sldId="273"/>
            <ac:spMk id="12" creationId="{B2B788D7-B386-497A-981E-A06400F5EB2F}"/>
          </ac:spMkLst>
        </pc:spChg>
        <pc:spChg chg="add mod">
          <ac:chgData name="Naomi Oddie" userId="3afb3b68-8cdd-46a4-96de-926eec81e451" providerId="ADAL" clId="{56ED3630-3EA4-4B4B-BA3F-7B2FA6C99E20}" dt="2021-01-21T19:58:58.460" v="8487" actId="20577"/>
          <ac:spMkLst>
            <pc:docMk/>
            <pc:sldMk cId="827452984" sldId="273"/>
            <ac:spMk id="13" creationId="{30E8A360-7419-4183-A0DE-A7A392D51C84}"/>
          </ac:spMkLst>
        </pc:spChg>
        <pc:picChg chg="add mod modCrop">
          <ac:chgData name="Naomi Oddie" userId="3afb3b68-8cdd-46a4-96de-926eec81e451" providerId="ADAL" clId="{56ED3630-3EA4-4B4B-BA3F-7B2FA6C99E20}" dt="2021-01-21T18:15:04.213" v="5250" actId="1076"/>
          <ac:picMkLst>
            <pc:docMk/>
            <pc:sldMk cId="827452984" sldId="273"/>
            <ac:picMk id="3" creationId="{C264B7A4-0DF0-44E5-89C8-9A52C033DCA9}"/>
          </ac:picMkLst>
        </pc:picChg>
        <pc:picChg chg="add mod">
          <ac:chgData name="Naomi Oddie" userId="3afb3b68-8cdd-46a4-96de-926eec81e451" providerId="ADAL" clId="{56ED3630-3EA4-4B4B-BA3F-7B2FA6C99E20}" dt="2021-01-21T20:19:41.465" v="8615" actId="1076"/>
          <ac:picMkLst>
            <pc:docMk/>
            <pc:sldMk cId="827452984" sldId="273"/>
            <ac:picMk id="8" creationId="{089F661F-DDAA-4044-8E7A-5CBA137997D7}"/>
          </ac:picMkLst>
        </pc:picChg>
        <pc:picChg chg="add mod">
          <ac:chgData name="Naomi Oddie" userId="3afb3b68-8cdd-46a4-96de-926eec81e451" providerId="ADAL" clId="{56ED3630-3EA4-4B4B-BA3F-7B2FA6C99E20}" dt="2021-01-21T18:23:32.665" v="5255" actId="14100"/>
          <ac:picMkLst>
            <pc:docMk/>
            <pc:sldMk cId="827452984" sldId="273"/>
            <ac:picMk id="9" creationId="{423B874D-B533-489E-8B9D-B95A3968EDB5}"/>
          </ac:picMkLst>
        </pc:picChg>
        <pc:picChg chg="add mod">
          <ac:chgData name="Naomi Oddie" userId="3afb3b68-8cdd-46a4-96de-926eec81e451" providerId="ADAL" clId="{56ED3630-3EA4-4B4B-BA3F-7B2FA6C99E20}" dt="2021-01-21T20:19:49.260" v="8617" actId="1076"/>
          <ac:picMkLst>
            <pc:docMk/>
            <pc:sldMk cId="827452984" sldId="273"/>
            <ac:picMk id="14" creationId="{7B27CA9C-CC18-4F6A-B772-EAD6C9A4F22F}"/>
          </ac:picMkLst>
        </pc:picChg>
      </pc:sldChg>
      <pc:sldChg chg="addSp delSp modSp new mod ord">
        <pc:chgData name="Naomi Oddie" userId="3afb3b68-8cdd-46a4-96de-926eec81e451" providerId="ADAL" clId="{56ED3630-3EA4-4B4B-BA3F-7B2FA6C99E20}" dt="2021-01-21T19:54:57.295" v="8439" actId="20577"/>
        <pc:sldMkLst>
          <pc:docMk/>
          <pc:sldMk cId="313045554" sldId="274"/>
        </pc:sldMkLst>
        <pc:spChg chg="add del mod">
          <ac:chgData name="Naomi Oddie" userId="3afb3b68-8cdd-46a4-96de-926eec81e451" providerId="ADAL" clId="{56ED3630-3EA4-4B4B-BA3F-7B2FA6C99E20}" dt="2021-01-21T18:26:31.625" v="5299"/>
          <ac:spMkLst>
            <pc:docMk/>
            <pc:sldMk cId="313045554" sldId="274"/>
            <ac:spMk id="5" creationId="{198650E7-FAD9-4F91-BB45-0E6B23DDBEBC}"/>
          </ac:spMkLst>
        </pc:spChg>
        <pc:spChg chg="add mod">
          <ac:chgData name="Naomi Oddie" userId="3afb3b68-8cdd-46a4-96de-926eec81e451" providerId="ADAL" clId="{56ED3630-3EA4-4B4B-BA3F-7B2FA6C99E20}" dt="2021-01-21T18:28:17.666" v="5309" actId="1076"/>
          <ac:spMkLst>
            <pc:docMk/>
            <pc:sldMk cId="313045554" sldId="274"/>
            <ac:spMk id="6" creationId="{5F105B9D-5C8E-42E0-A8E9-E5D2387069A6}"/>
          </ac:spMkLst>
        </pc:spChg>
        <pc:spChg chg="add del mod">
          <ac:chgData name="Naomi Oddie" userId="3afb3b68-8cdd-46a4-96de-926eec81e451" providerId="ADAL" clId="{56ED3630-3EA4-4B4B-BA3F-7B2FA6C99E20}" dt="2021-01-21T18:47:43.618" v="6659"/>
          <ac:spMkLst>
            <pc:docMk/>
            <pc:sldMk cId="313045554" sldId="274"/>
            <ac:spMk id="7" creationId="{5D0BB39C-74E6-47F6-9B7E-187EF318DAF9}"/>
          </ac:spMkLst>
        </pc:spChg>
        <pc:spChg chg="add mod">
          <ac:chgData name="Naomi Oddie" userId="3afb3b68-8cdd-46a4-96de-926eec81e451" providerId="ADAL" clId="{56ED3630-3EA4-4B4B-BA3F-7B2FA6C99E20}" dt="2021-01-21T19:54:57.295" v="8439" actId="20577"/>
          <ac:spMkLst>
            <pc:docMk/>
            <pc:sldMk cId="313045554" sldId="274"/>
            <ac:spMk id="8" creationId="{4486AA48-ECB9-4B11-83E7-5D3A6216962B}"/>
          </ac:spMkLst>
        </pc:spChg>
        <pc:picChg chg="add mod">
          <ac:chgData name="Naomi Oddie" userId="3afb3b68-8cdd-46a4-96de-926eec81e451" providerId="ADAL" clId="{56ED3630-3EA4-4B4B-BA3F-7B2FA6C99E20}" dt="2021-01-21T19:53:09.932" v="8431" actId="1076"/>
          <ac:picMkLst>
            <pc:docMk/>
            <pc:sldMk cId="313045554" sldId="274"/>
            <ac:picMk id="3" creationId="{0D238DFA-36E1-4598-B56C-18F6EF42A1B9}"/>
          </ac:picMkLst>
        </pc:picChg>
        <pc:picChg chg="add mod">
          <ac:chgData name="Naomi Oddie" userId="3afb3b68-8cdd-46a4-96de-926eec81e451" providerId="ADAL" clId="{56ED3630-3EA4-4B4B-BA3F-7B2FA6C99E20}" dt="2021-01-21T18:25:42.154" v="5295" actId="1076"/>
          <ac:picMkLst>
            <pc:docMk/>
            <pc:sldMk cId="313045554" sldId="274"/>
            <ac:picMk id="4" creationId="{34E02FFD-846D-4B84-9F2B-44002F797122}"/>
          </ac:picMkLst>
        </pc:picChg>
      </pc:sldChg>
      <pc:sldChg chg="addSp modSp new del mod">
        <pc:chgData name="Naomi Oddie" userId="3afb3b68-8cdd-46a4-96de-926eec81e451" providerId="ADAL" clId="{56ED3630-3EA4-4B4B-BA3F-7B2FA6C99E20}" dt="2021-01-21T19:58:09.482" v="8473" actId="2696"/>
        <pc:sldMkLst>
          <pc:docMk/>
          <pc:sldMk cId="1848365450" sldId="275"/>
        </pc:sldMkLst>
        <pc:spChg chg="add mod">
          <ac:chgData name="Naomi Oddie" userId="3afb3b68-8cdd-46a4-96de-926eec81e451" providerId="ADAL" clId="{56ED3630-3EA4-4B4B-BA3F-7B2FA6C99E20}" dt="2021-01-21T18:29:01.481" v="5317" actId="20577"/>
          <ac:spMkLst>
            <pc:docMk/>
            <pc:sldMk cId="1848365450" sldId="275"/>
            <ac:spMk id="5" creationId="{72B1314C-0759-4426-AE1A-6CA51E3BB276}"/>
          </ac:spMkLst>
        </pc:spChg>
        <pc:picChg chg="add mod">
          <ac:chgData name="Naomi Oddie" userId="3afb3b68-8cdd-46a4-96de-926eec81e451" providerId="ADAL" clId="{56ED3630-3EA4-4B4B-BA3F-7B2FA6C99E20}" dt="2021-01-21T18:28:31.457" v="5311" actId="1076"/>
          <ac:picMkLst>
            <pc:docMk/>
            <pc:sldMk cId="1848365450" sldId="275"/>
            <ac:picMk id="3" creationId="{166284CF-03C0-4DE2-9BC4-F70DA2283283}"/>
          </ac:picMkLst>
        </pc:picChg>
        <pc:picChg chg="add mod">
          <ac:chgData name="Naomi Oddie" userId="3afb3b68-8cdd-46a4-96de-926eec81e451" providerId="ADAL" clId="{56ED3630-3EA4-4B4B-BA3F-7B2FA6C99E20}" dt="2021-01-21T18:28:44.709" v="5313" actId="1076"/>
          <ac:picMkLst>
            <pc:docMk/>
            <pc:sldMk cId="1848365450" sldId="275"/>
            <ac:picMk id="4" creationId="{FEEE9B31-03E8-4582-8B5B-6DA1247328AB}"/>
          </ac:picMkLst>
        </pc:picChg>
      </pc:sldChg>
      <pc:sldMasterChg chg="new del mod addSldLayout delSldLayout">
        <pc:chgData name="Naomi Oddie" userId="3afb3b68-8cdd-46a4-96de-926eec81e451" providerId="ADAL" clId="{56ED3630-3EA4-4B4B-BA3F-7B2FA6C99E20}" dt="2021-01-21T17:58:20.560" v="5142" actId="6938"/>
        <pc:sldMasterMkLst>
          <pc:docMk/>
          <pc:sldMasterMk cId="2710586872" sldId="2147483687"/>
        </pc:sldMasterMkLst>
        <pc:sldLayoutChg chg="new del replId">
          <pc:chgData name="Naomi Oddie" userId="3afb3b68-8cdd-46a4-96de-926eec81e451" providerId="ADAL" clId="{56ED3630-3EA4-4B4B-BA3F-7B2FA6C99E20}" dt="2021-01-21T17:58:20.560" v="5142" actId="6938"/>
          <pc:sldLayoutMkLst>
            <pc:docMk/>
            <pc:sldMasterMk cId="2710586872" sldId="2147483687"/>
            <pc:sldLayoutMk cId="1455552742" sldId="2147483688"/>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2585885939" sldId="2147483689"/>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2367365257" sldId="2147483690"/>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3179332443" sldId="2147483691"/>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1448446852" sldId="2147483692"/>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2582560102" sldId="2147483693"/>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3140083327" sldId="2147483694"/>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3572871448" sldId="2147483695"/>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3570804104" sldId="2147483696"/>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4150855209" sldId="2147483697"/>
          </pc:sldLayoutMkLst>
        </pc:sldLayoutChg>
        <pc:sldLayoutChg chg="new del replId">
          <pc:chgData name="Naomi Oddie" userId="3afb3b68-8cdd-46a4-96de-926eec81e451" providerId="ADAL" clId="{56ED3630-3EA4-4B4B-BA3F-7B2FA6C99E20}" dt="2021-01-21T17:58:20.560" v="5142" actId="6938"/>
          <pc:sldLayoutMkLst>
            <pc:docMk/>
            <pc:sldMasterMk cId="2710586872" sldId="2147483687"/>
            <pc:sldLayoutMk cId="2719035538" sldId="2147483698"/>
          </pc:sldLayoutMkLst>
        </pc:sldLayoutChg>
      </pc:sldMasterChg>
      <pc:sldMasterChg chg="new del mod addSldLayout delSldLayout">
        <pc:chgData name="Naomi Oddie" userId="3afb3b68-8cdd-46a4-96de-926eec81e451" providerId="ADAL" clId="{56ED3630-3EA4-4B4B-BA3F-7B2FA6C99E20}" dt="2021-01-21T17:58:19.798" v="5141" actId="6938"/>
        <pc:sldMasterMkLst>
          <pc:docMk/>
          <pc:sldMasterMk cId="3017559710" sldId="2147483699"/>
        </pc:sldMasterMkLst>
        <pc:sldLayoutChg chg="new del replId">
          <pc:chgData name="Naomi Oddie" userId="3afb3b68-8cdd-46a4-96de-926eec81e451" providerId="ADAL" clId="{56ED3630-3EA4-4B4B-BA3F-7B2FA6C99E20}" dt="2021-01-21T17:58:19.798" v="5141" actId="6938"/>
          <pc:sldLayoutMkLst>
            <pc:docMk/>
            <pc:sldMasterMk cId="3017559710" sldId="2147483699"/>
            <pc:sldLayoutMk cId="3171666296" sldId="2147483700"/>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1138791151" sldId="2147483701"/>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2731597767" sldId="2147483702"/>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4226536291" sldId="2147483703"/>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1916341732" sldId="2147483704"/>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212445057" sldId="2147483705"/>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723081828" sldId="2147483706"/>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2322814888" sldId="2147483707"/>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628468958" sldId="2147483708"/>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2287339412" sldId="2147483709"/>
          </pc:sldLayoutMkLst>
        </pc:sldLayoutChg>
        <pc:sldLayoutChg chg="new del replId">
          <pc:chgData name="Naomi Oddie" userId="3afb3b68-8cdd-46a4-96de-926eec81e451" providerId="ADAL" clId="{56ED3630-3EA4-4B4B-BA3F-7B2FA6C99E20}" dt="2021-01-21T17:58:19.798" v="5141" actId="6938"/>
          <pc:sldLayoutMkLst>
            <pc:docMk/>
            <pc:sldMasterMk cId="3017559710" sldId="2147483699"/>
            <pc:sldLayoutMk cId="1360999807" sldId="214748371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5736C2-E48D-4105-8EA1-D076CD584C36}" type="datetimeFigureOut">
              <a:rPr lang="en-GB" smtClean="0"/>
              <a:t>21/01/2021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CA3B5-9B35-4407-924E-AA57C95FA0B5}" type="slidenum">
              <a:rPr lang="en-GB" smtClean="0"/>
              <a:t>‹#›</a:t>
            </a:fld>
            <a:endParaRPr lang="en-GB" dirty="0"/>
          </a:p>
        </p:txBody>
      </p:sp>
    </p:spTree>
    <p:extLst>
      <p:ext uri="{BB962C8B-B14F-4D97-AF65-F5344CB8AC3E}">
        <p14:creationId xmlns:p14="http://schemas.microsoft.com/office/powerpoint/2010/main" val="3118836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DA7238F1-B07E-4B0D-A760-42B1B40580EB}" type="datetime1">
              <a:rPr lang="en-US" smtClean="0"/>
              <a:t>1/21/2021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164617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3620576E-CB75-4EAE-8DFD-F60F612AD731}" type="datetime1">
              <a:rPr lang="en-US" smtClean="0"/>
              <a:t>1/21/2021</a:t>
            </a:fld>
            <a:endParaRPr lang="en-US" dirty="0"/>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589874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CEC13378-C9EC-4CD4-86EA-56638C6D0E40}" type="datetime1">
              <a:rPr lang="en-US" smtClean="0"/>
              <a:t>1/21/2021</a:t>
            </a:fld>
            <a:endParaRPr lang="en-US" dirty="0"/>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211280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E96FA891-AE57-4ED2-BE1B-102414CD4031}" type="datetime1">
              <a:rPr lang="en-US" smtClean="0"/>
              <a:t>1/21/2021</a:t>
            </a:fld>
            <a:endParaRPr lang="en-US" dirty="0"/>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902546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1DA2C87E-0700-400E-808C-DB7114ABD85C}" type="datetime1">
              <a:rPr lang="en-US" smtClean="0"/>
              <a:t>1/21/2021</a:t>
            </a:fld>
            <a:endParaRPr lang="en-US" dirty="0"/>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638153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BD86A66F-32C2-449E-8811-D20C493481BE}" type="datetime1">
              <a:rPr lang="en-US" smtClean="0"/>
              <a:t>1/21/2021</a:t>
            </a:fld>
            <a:endParaRPr lang="en-US" dirty="0"/>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791610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116878B6-BDE7-45DF-AF42-2ADE299FB92A}" type="datetime1">
              <a:rPr lang="en-US" smtClean="0"/>
              <a:t>1/21/2021</a:t>
            </a:fld>
            <a:endParaRPr lang="en-US" dirty="0"/>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324406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B164FE0B-6BBF-4EBC-81A6-6AA07ECD5589}" type="datetime1">
              <a:rPr lang="en-US" smtClean="0"/>
              <a:t>1/21/2021</a:t>
            </a:fld>
            <a:endParaRPr lang="en-US" dirty="0"/>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53005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BEB47AF4-D5C8-4397-A8C6-3CA80ED87342}" type="datetime1">
              <a:rPr lang="en-US" smtClean="0"/>
              <a:t>1/21/2021</a:t>
            </a:fld>
            <a:endParaRPr lang="en-US" dirty="0"/>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35629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A1F0B3A4-300C-4DB9-9EF4-92593AEC3D64}" type="datetime1">
              <a:rPr lang="en-US" smtClean="0"/>
              <a:t>1/21/2021</a:t>
            </a:fld>
            <a:endParaRPr lang="en-US" dirty="0"/>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973765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DC4FDFA3-5243-4CD0-B79B-95184F27CE23}" type="datetime1">
              <a:rPr lang="en-US" smtClean="0"/>
              <a:t>1/21/2021</a:t>
            </a:fld>
            <a:endParaRPr lang="en-US" dirty="0"/>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655249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2CFFC041-73CD-4BFC-8CED-17B4CBCE99AF}" type="datetime1">
              <a:rPr lang="en-US" smtClean="0"/>
              <a:t>1/21/2021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103918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hdr="0" ftr="0" dt="0"/>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hyperlink" Target="https://gov.wales/sites/default/files/publications/2018-03/successful-futures.pdf" TargetMode="External"/><Relationship Id="rId2" Type="http://schemas.openxmlformats.org/officeDocument/2006/relationships/hyperlink" Target="https://www.mercator-research.eu/fileadmin/mercator/documents/regional_dossiers/welsh_in_the_uk_2nd.pdf"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37ACEE-A7D9-443C-963F-46E4E1507C47}"/>
              </a:ext>
            </a:extLst>
          </p:cNvPr>
          <p:cNvSpPr>
            <a:spLocks noGrp="1"/>
          </p:cNvSpPr>
          <p:nvPr>
            <p:ph type="ctrTitle"/>
          </p:nvPr>
        </p:nvSpPr>
        <p:spPr>
          <a:xfrm>
            <a:off x="799676" y="312391"/>
            <a:ext cx="10909640" cy="1065836"/>
          </a:xfrm>
        </p:spPr>
        <p:txBody>
          <a:bodyPr anchor="ctr">
            <a:noAutofit/>
          </a:bodyPr>
          <a:lstStyle/>
          <a:p>
            <a:pPr algn="ctr">
              <a:lnSpc>
                <a:spcPct val="90000"/>
              </a:lnSpc>
            </a:pPr>
            <a:r>
              <a:rPr lang="en-GB" sz="4800" dirty="0"/>
              <a:t>Activities used in schools to promote the Welsh Language</a:t>
            </a:r>
          </a:p>
        </p:txBody>
      </p:sp>
      <p:sp>
        <p:nvSpPr>
          <p:cNvPr id="28" name="Rectangle 6">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27432"/>
          </a:xfrm>
          <a:custGeom>
            <a:avLst/>
            <a:gdLst>
              <a:gd name="connsiteX0" fmla="*/ 0 w 3291840"/>
              <a:gd name="connsiteY0" fmla="*/ 0 h 27432"/>
              <a:gd name="connsiteX1" fmla="*/ 625450 w 3291840"/>
              <a:gd name="connsiteY1" fmla="*/ 0 h 27432"/>
              <a:gd name="connsiteX2" fmla="*/ 1283818 w 3291840"/>
              <a:gd name="connsiteY2" fmla="*/ 0 h 27432"/>
              <a:gd name="connsiteX3" fmla="*/ 1975104 w 3291840"/>
              <a:gd name="connsiteY3" fmla="*/ 0 h 27432"/>
              <a:gd name="connsiteX4" fmla="*/ 2666390 w 3291840"/>
              <a:gd name="connsiteY4" fmla="*/ 0 h 27432"/>
              <a:gd name="connsiteX5" fmla="*/ 3291840 w 3291840"/>
              <a:gd name="connsiteY5" fmla="*/ 0 h 27432"/>
              <a:gd name="connsiteX6" fmla="*/ 3291840 w 3291840"/>
              <a:gd name="connsiteY6" fmla="*/ 27432 h 27432"/>
              <a:gd name="connsiteX7" fmla="*/ 2567635 w 3291840"/>
              <a:gd name="connsiteY7" fmla="*/ 27432 h 27432"/>
              <a:gd name="connsiteX8" fmla="*/ 1843430 w 3291840"/>
              <a:gd name="connsiteY8" fmla="*/ 27432 h 27432"/>
              <a:gd name="connsiteX9" fmla="*/ 1185062 w 3291840"/>
              <a:gd name="connsiteY9" fmla="*/ 27432 h 27432"/>
              <a:gd name="connsiteX10" fmla="*/ 0 w 3291840"/>
              <a:gd name="connsiteY10" fmla="*/ 27432 h 27432"/>
              <a:gd name="connsiteX11" fmla="*/ 0 w 329184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27432"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0674" y="7395"/>
                  <a:pt x="3291885" y="21864"/>
                  <a:pt x="3291840" y="27432"/>
                </a:cubicBezTo>
                <a:cubicBezTo>
                  <a:pt x="3043276" y="47012"/>
                  <a:pt x="2921041" y="-3764"/>
                  <a:pt x="2567635" y="27432"/>
                </a:cubicBezTo>
                <a:cubicBezTo>
                  <a:pt x="2214230" y="58628"/>
                  <a:pt x="2189623" y="-3875"/>
                  <a:pt x="1843430" y="27432"/>
                </a:cubicBezTo>
                <a:cubicBezTo>
                  <a:pt x="1497237" y="58739"/>
                  <a:pt x="1492584" y="38324"/>
                  <a:pt x="1185062" y="27432"/>
                </a:cubicBezTo>
                <a:cubicBezTo>
                  <a:pt x="877540" y="16540"/>
                  <a:pt x="313238" y="55587"/>
                  <a:pt x="0" y="27432"/>
                </a:cubicBezTo>
                <a:cubicBezTo>
                  <a:pt x="-503" y="20663"/>
                  <a:pt x="1168" y="5855"/>
                  <a:pt x="0" y="0"/>
                </a:cubicBezTo>
                <a:close/>
              </a:path>
              <a:path w="3291840" h="27432"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2033" y="12649"/>
                  <a:pt x="3290852" y="17989"/>
                  <a:pt x="3291840" y="27432"/>
                </a:cubicBezTo>
                <a:cubicBezTo>
                  <a:pt x="3120474" y="24858"/>
                  <a:pt x="2816568" y="13777"/>
                  <a:pt x="2633472" y="27432"/>
                </a:cubicBezTo>
                <a:cubicBezTo>
                  <a:pt x="2450376" y="41087"/>
                  <a:pt x="2160769" y="46494"/>
                  <a:pt x="1909267" y="27432"/>
                </a:cubicBezTo>
                <a:cubicBezTo>
                  <a:pt x="1657765" y="8370"/>
                  <a:pt x="1623992" y="18792"/>
                  <a:pt x="1349654" y="27432"/>
                </a:cubicBezTo>
                <a:cubicBezTo>
                  <a:pt x="1075316" y="36072"/>
                  <a:pt x="833426" y="43325"/>
                  <a:pt x="691286" y="27432"/>
                </a:cubicBezTo>
                <a:cubicBezTo>
                  <a:pt x="549146" y="11539"/>
                  <a:pt x="342011" y="33345"/>
                  <a:pt x="0" y="27432"/>
                </a:cubicBezTo>
                <a:cubicBezTo>
                  <a:pt x="1300" y="19678"/>
                  <a:pt x="-86" y="12044"/>
                  <a:pt x="0" y="0"/>
                </a:cubicBezTo>
                <a:close/>
              </a:path>
            </a:pathLst>
          </a:custGeom>
          <a:solidFill>
            <a:srgbClr val="5BB320"/>
          </a:solidFill>
          <a:ln w="38100" cap="rnd">
            <a:solidFill>
              <a:srgbClr val="5BB3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a:extLst>
              <a:ext uri="{FF2B5EF4-FFF2-40B4-BE49-F238E27FC236}">
                <a16:creationId xmlns:a16="http://schemas.microsoft.com/office/drawing/2014/main" id="{DCA04BFD-0010-431D-AB3B-5CBAED56E6E8}"/>
              </a:ext>
            </a:extLst>
          </p:cNvPr>
          <p:cNvPicPr>
            <a:picLocks noChangeAspect="1"/>
          </p:cNvPicPr>
          <p:nvPr/>
        </p:nvPicPr>
        <p:blipFill rotWithShape="1">
          <a:blip r:embed="rId2"/>
          <a:srcRect t="11930" b="5344"/>
          <a:stretch/>
        </p:blipFill>
        <p:spPr>
          <a:xfrm>
            <a:off x="6096000" y="3906786"/>
            <a:ext cx="5772912" cy="2844806"/>
          </a:xfrm>
          <a:prstGeom prst="rect">
            <a:avLst/>
          </a:prstGeom>
        </p:spPr>
      </p:pic>
      <p:pic>
        <p:nvPicPr>
          <p:cNvPr id="11" name="Picture 10">
            <a:extLst>
              <a:ext uri="{FF2B5EF4-FFF2-40B4-BE49-F238E27FC236}">
                <a16:creationId xmlns:a16="http://schemas.microsoft.com/office/drawing/2014/main" id="{F1945288-AF21-4294-9295-64BC0E63E502}"/>
              </a:ext>
            </a:extLst>
          </p:cNvPr>
          <p:cNvPicPr>
            <a:picLocks noChangeAspect="1"/>
          </p:cNvPicPr>
          <p:nvPr/>
        </p:nvPicPr>
        <p:blipFill rotWithShape="1">
          <a:blip r:embed="rId3"/>
          <a:srcRect l="6116" t="22383" r="8495" b="19339"/>
          <a:stretch/>
        </p:blipFill>
        <p:spPr>
          <a:xfrm>
            <a:off x="144000" y="3287937"/>
            <a:ext cx="6110496" cy="3357247"/>
          </a:xfrm>
          <a:prstGeom prst="rect">
            <a:avLst/>
          </a:prstGeom>
          <a:effectLst>
            <a:softEdge rad="292100"/>
          </a:effectLst>
        </p:spPr>
      </p:pic>
      <p:sp>
        <p:nvSpPr>
          <p:cNvPr id="3" name="Slide Number Placeholder 2">
            <a:extLst>
              <a:ext uri="{FF2B5EF4-FFF2-40B4-BE49-F238E27FC236}">
                <a16:creationId xmlns:a16="http://schemas.microsoft.com/office/drawing/2014/main" id="{02EBCEAB-2D20-451F-B3DA-40CFA8675001}"/>
              </a:ext>
            </a:extLst>
          </p:cNvPr>
          <p:cNvSpPr>
            <a:spLocks noGrp="1"/>
          </p:cNvSpPr>
          <p:nvPr>
            <p:ph type="sldNum" sz="quarter" idx="12"/>
          </p:nvPr>
        </p:nvSpPr>
        <p:spPr/>
        <p:txBody>
          <a:bodyPr/>
          <a:lstStyle/>
          <a:p>
            <a:fld id="{A7CD31F4-64FA-4BA0-9498-67783267A8C8}" type="slidenum">
              <a:rPr lang="en-US" smtClean="0"/>
              <a:t>1</a:t>
            </a:fld>
            <a:endParaRPr lang="en-US" dirty="0"/>
          </a:p>
        </p:txBody>
      </p:sp>
    </p:spTree>
    <p:extLst>
      <p:ext uri="{BB962C8B-B14F-4D97-AF65-F5344CB8AC3E}">
        <p14:creationId xmlns:p14="http://schemas.microsoft.com/office/powerpoint/2010/main" val="1194725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493FF10A-0493-4037-8F00-2A2F20E2F21C}"/>
              </a:ext>
            </a:extLst>
          </p:cNvPr>
          <p:cNvSpPr/>
          <p:nvPr/>
        </p:nvSpPr>
        <p:spPr>
          <a:xfrm>
            <a:off x="3230898" y="-278291"/>
            <a:ext cx="6251110" cy="1783080"/>
          </a:xfrm>
          <a:prstGeom prst="rect">
            <a:avLst/>
          </a:prstGeom>
        </p:spPr>
        <p:txBody>
          <a:bodyPr vert="horz" lIns="91440" tIns="45720" rIns="91440" bIns="45720" rtlCol="0" anchor="b">
            <a:normAutofit/>
          </a:bodyPr>
          <a:lstStyle/>
          <a:p>
            <a:pPr>
              <a:spcBef>
                <a:spcPct val="0"/>
              </a:spcBef>
              <a:spcAft>
                <a:spcPts val="600"/>
              </a:spcAft>
            </a:pPr>
            <a:r>
              <a:rPr lang="en-US" sz="7200" b="1" dirty="0">
                <a:ln w="13462">
                  <a:solidFill>
                    <a:schemeClr val="bg1"/>
                  </a:solidFill>
                  <a:prstDash val="solid"/>
                </a:ln>
                <a:effectLst>
                  <a:outerShdw dist="38100" dir="2700000" algn="bl" rotWithShape="0">
                    <a:schemeClr val="accent5"/>
                  </a:outerShdw>
                </a:effectLst>
                <a:latin typeface="+mj-lt"/>
                <a:ea typeface="+mj-ea"/>
                <a:cs typeface="+mj-cs"/>
              </a:rPr>
              <a:t>contents</a:t>
            </a:r>
          </a:p>
        </p:txBody>
      </p:sp>
      <p:sp>
        <p:nvSpPr>
          <p:cNvPr id="1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5BB320"/>
          </a:solidFill>
          <a:ln w="38100" cap="rnd">
            <a:solidFill>
              <a:srgbClr val="5BB3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3C3BC8F-CD03-4F45-9F32-45DC5F66FCFD}"/>
              </a:ext>
            </a:extLst>
          </p:cNvPr>
          <p:cNvSpPr txBox="1"/>
          <p:nvPr/>
        </p:nvSpPr>
        <p:spPr>
          <a:xfrm>
            <a:off x="522920" y="1497632"/>
            <a:ext cx="6251110" cy="4065770"/>
          </a:xfrm>
          <a:prstGeom prst="rect">
            <a:avLst/>
          </a:prstGeom>
        </p:spPr>
        <p:txBody>
          <a:bodyPr vert="horz" lIns="91440" tIns="45720" rIns="91440" bIns="45720" rtlCol="0">
            <a:noAutofit/>
          </a:bodyPr>
          <a:lstStyle/>
          <a:p>
            <a:pPr>
              <a:lnSpc>
                <a:spcPct val="110000"/>
              </a:lnSpc>
              <a:spcAft>
                <a:spcPts val="600"/>
              </a:spcAft>
            </a:pPr>
            <a:r>
              <a:rPr lang="en-US" sz="2000" b="1" dirty="0">
                <a:latin typeface="Book Antiqua" panose="02040602050305030304" pitchFamily="18" charset="0"/>
              </a:rPr>
              <a:t>2 - 5            Rationale</a:t>
            </a:r>
          </a:p>
          <a:p>
            <a:pPr>
              <a:lnSpc>
                <a:spcPct val="110000"/>
              </a:lnSpc>
              <a:spcAft>
                <a:spcPts val="600"/>
              </a:spcAft>
            </a:pPr>
            <a:endParaRPr lang="en-US" sz="2000" b="1" dirty="0">
              <a:latin typeface="Book Antiqua" panose="02040602050305030304" pitchFamily="18" charset="0"/>
            </a:endParaRPr>
          </a:p>
          <a:p>
            <a:pPr>
              <a:lnSpc>
                <a:spcPct val="110000"/>
              </a:lnSpc>
              <a:spcAft>
                <a:spcPts val="600"/>
              </a:spcAft>
            </a:pPr>
            <a:r>
              <a:rPr lang="en-US" sz="2000" b="1" dirty="0">
                <a:latin typeface="Book Antiqua" panose="02040602050305030304" pitchFamily="18" charset="0"/>
              </a:rPr>
              <a:t>6 - 8            Activities</a:t>
            </a:r>
          </a:p>
          <a:p>
            <a:pPr>
              <a:lnSpc>
                <a:spcPct val="110000"/>
              </a:lnSpc>
              <a:spcAft>
                <a:spcPts val="600"/>
              </a:spcAft>
            </a:pPr>
            <a:endParaRPr lang="en-US" sz="2000" b="1" dirty="0">
              <a:latin typeface="Book Antiqua" panose="02040602050305030304" pitchFamily="18" charset="0"/>
            </a:endParaRPr>
          </a:p>
          <a:p>
            <a:pPr>
              <a:lnSpc>
                <a:spcPct val="110000"/>
              </a:lnSpc>
              <a:spcAft>
                <a:spcPts val="600"/>
              </a:spcAft>
            </a:pPr>
            <a:r>
              <a:rPr lang="en-US" sz="2000" b="1" dirty="0">
                <a:latin typeface="Book Antiqua" panose="02040602050305030304" pitchFamily="18" charset="0"/>
              </a:rPr>
              <a:t>   9               Evaluation</a:t>
            </a:r>
          </a:p>
          <a:p>
            <a:pPr>
              <a:lnSpc>
                <a:spcPct val="110000"/>
              </a:lnSpc>
              <a:spcAft>
                <a:spcPts val="600"/>
              </a:spcAft>
            </a:pPr>
            <a:endParaRPr lang="en-US" sz="2000" b="1" dirty="0">
              <a:latin typeface="Book Antiqua" panose="02040602050305030304" pitchFamily="18" charset="0"/>
            </a:endParaRPr>
          </a:p>
          <a:p>
            <a:pPr>
              <a:lnSpc>
                <a:spcPct val="110000"/>
              </a:lnSpc>
              <a:spcAft>
                <a:spcPts val="600"/>
              </a:spcAft>
            </a:pPr>
            <a:r>
              <a:rPr lang="en-US" sz="2000" b="1" dirty="0">
                <a:latin typeface="Book Antiqua" panose="02040602050305030304" pitchFamily="18" charset="0"/>
              </a:rPr>
              <a:t>10 - 16        Appendix</a:t>
            </a:r>
          </a:p>
          <a:p>
            <a:pPr indent="-228600">
              <a:lnSpc>
                <a:spcPct val="110000"/>
              </a:lnSpc>
              <a:spcAft>
                <a:spcPts val="600"/>
              </a:spcAft>
              <a:buFont typeface="Arial" panose="020B0604020202020204" pitchFamily="34" charset="0"/>
              <a:buChar char="•"/>
            </a:pPr>
            <a:endParaRPr lang="en-US" sz="2000" b="1" dirty="0">
              <a:latin typeface="Book Antiqua" panose="02040602050305030304" pitchFamily="18" charset="0"/>
            </a:endParaRPr>
          </a:p>
          <a:p>
            <a:pPr>
              <a:lnSpc>
                <a:spcPct val="110000"/>
              </a:lnSpc>
              <a:spcAft>
                <a:spcPts val="600"/>
              </a:spcAft>
            </a:pPr>
            <a:r>
              <a:rPr lang="en-US" sz="2000" b="1" dirty="0">
                <a:latin typeface="Book Antiqua" panose="02040602050305030304" pitchFamily="18" charset="0"/>
              </a:rPr>
              <a:t>17 - 18        References </a:t>
            </a:r>
          </a:p>
        </p:txBody>
      </p:sp>
      <p:pic>
        <p:nvPicPr>
          <p:cNvPr id="9" name="Picture 8">
            <a:extLst>
              <a:ext uri="{FF2B5EF4-FFF2-40B4-BE49-F238E27FC236}">
                <a16:creationId xmlns:a16="http://schemas.microsoft.com/office/drawing/2014/main" id="{BD7BB251-DD5B-4755-9725-4AD4C6B4EC75}"/>
              </a:ext>
            </a:extLst>
          </p:cNvPr>
          <p:cNvPicPr>
            <a:picLocks noChangeAspect="1"/>
          </p:cNvPicPr>
          <p:nvPr/>
        </p:nvPicPr>
        <p:blipFill>
          <a:blip r:embed="rId2">
            <a:alphaModFix amt="37000"/>
          </a:blip>
          <a:stretch>
            <a:fillRect/>
          </a:stretch>
        </p:blipFill>
        <p:spPr>
          <a:xfrm>
            <a:off x="0" y="5120641"/>
            <a:ext cx="12192000" cy="2307657"/>
          </a:xfrm>
          <a:prstGeom prst="rect">
            <a:avLst/>
          </a:prstGeom>
          <a:effectLst>
            <a:softEdge rad="482600"/>
          </a:effectLst>
        </p:spPr>
      </p:pic>
      <p:pic>
        <p:nvPicPr>
          <p:cNvPr id="10" name="Picture 9">
            <a:extLst>
              <a:ext uri="{FF2B5EF4-FFF2-40B4-BE49-F238E27FC236}">
                <a16:creationId xmlns:a16="http://schemas.microsoft.com/office/drawing/2014/main" id="{CF6C440B-473C-458F-A4B7-BCC216C799AF}"/>
              </a:ext>
            </a:extLst>
          </p:cNvPr>
          <p:cNvPicPr>
            <a:picLocks noChangeAspect="1"/>
          </p:cNvPicPr>
          <p:nvPr/>
        </p:nvPicPr>
        <p:blipFill rotWithShape="1">
          <a:blip r:embed="rId3"/>
          <a:srcRect t="21756" b="20041"/>
          <a:stretch/>
        </p:blipFill>
        <p:spPr>
          <a:xfrm>
            <a:off x="9529499" y="250257"/>
            <a:ext cx="2938527" cy="2512194"/>
          </a:xfrm>
          <a:prstGeom prst="rect">
            <a:avLst/>
          </a:prstGeom>
          <a:effectLst>
            <a:softEdge rad="215900"/>
          </a:effectLst>
        </p:spPr>
      </p:pic>
      <p:sp>
        <p:nvSpPr>
          <p:cNvPr id="4" name="Slide Number Placeholder 3">
            <a:extLst>
              <a:ext uri="{FF2B5EF4-FFF2-40B4-BE49-F238E27FC236}">
                <a16:creationId xmlns:a16="http://schemas.microsoft.com/office/drawing/2014/main" id="{58301BBA-5CFF-4CCD-B45D-DFA897C08E36}"/>
              </a:ext>
            </a:extLst>
          </p:cNvPr>
          <p:cNvSpPr>
            <a:spLocks noGrp="1"/>
          </p:cNvSpPr>
          <p:nvPr>
            <p:ph type="sldNum" sz="quarter" idx="12"/>
          </p:nvPr>
        </p:nvSpPr>
        <p:spPr/>
        <p:txBody>
          <a:bodyPr/>
          <a:lstStyle/>
          <a:p>
            <a:fld id="{A7CD31F4-64FA-4BA0-9498-67783267A8C8}" type="slidenum">
              <a:rPr lang="en-US" smtClean="0"/>
              <a:t>2</a:t>
            </a:fld>
            <a:endParaRPr lang="en-US" dirty="0"/>
          </a:p>
        </p:txBody>
      </p:sp>
      <p:sp>
        <p:nvSpPr>
          <p:cNvPr id="5" name="TextBox 4">
            <a:extLst>
              <a:ext uri="{FF2B5EF4-FFF2-40B4-BE49-F238E27FC236}">
                <a16:creationId xmlns:a16="http://schemas.microsoft.com/office/drawing/2014/main" id="{5441F817-592B-44B6-9619-B0735D2B5092}"/>
              </a:ext>
            </a:extLst>
          </p:cNvPr>
          <p:cNvSpPr txBox="1"/>
          <p:nvPr/>
        </p:nvSpPr>
        <p:spPr>
          <a:xfrm>
            <a:off x="5573027" y="6356350"/>
            <a:ext cx="52297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1</a:t>
            </a:r>
          </a:p>
        </p:txBody>
      </p:sp>
    </p:spTree>
    <p:extLst>
      <p:ext uri="{BB962C8B-B14F-4D97-AF65-F5344CB8AC3E}">
        <p14:creationId xmlns:p14="http://schemas.microsoft.com/office/powerpoint/2010/main" val="1972642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5A1C40-0C3D-4192-81F7-9ED482E07D06}"/>
              </a:ext>
            </a:extLst>
          </p:cNvPr>
          <p:cNvPicPr>
            <a:picLocks noChangeAspect="1"/>
          </p:cNvPicPr>
          <p:nvPr/>
        </p:nvPicPr>
        <p:blipFill>
          <a:blip r:embed="rId2"/>
          <a:stretch>
            <a:fillRect/>
          </a:stretch>
        </p:blipFill>
        <p:spPr>
          <a:xfrm>
            <a:off x="-192505" y="5184452"/>
            <a:ext cx="12192000" cy="2304288"/>
          </a:xfrm>
          <a:prstGeom prst="rect">
            <a:avLst/>
          </a:prstGeom>
        </p:spPr>
      </p:pic>
      <p:pic>
        <p:nvPicPr>
          <p:cNvPr id="5" name="Picture 4">
            <a:extLst>
              <a:ext uri="{FF2B5EF4-FFF2-40B4-BE49-F238E27FC236}">
                <a16:creationId xmlns:a16="http://schemas.microsoft.com/office/drawing/2014/main" id="{B36A86D3-EBCA-411F-B9C9-8128CD2C589F}"/>
              </a:ext>
            </a:extLst>
          </p:cNvPr>
          <p:cNvPicPr>
            <a:picLocks noChangeAspect="1"/>
          </p:cNvPicPr>
          <p:nvPr/>
        </p:nvPicPr>
        <p:blipFill>
          <a:blip r:embed="rId3"/>
          <a:stretch>
            <a:fillRect/>
          </a:stretch>
        </p:blipFill>
        <p:spPr>
          <a:xfrm>
            <a:off x="9445978" y="4993179"/>
            <a:ext cx="2938527" cy="2511770"/>
          </a:xfrm>
          <a:prstGeom prst="rect">
            <a:avLst/>
          </a:prstGeom>
        </p:spPr>
      </p:pic>
      <p:sp>
        <p:nvSpPr>
          <p:cNvPr id="3" name="Slide Number Placeholder 2">
            <a:extLst>
              <a:ext uri="{FF2B5EF4-FFF2-40B4-BE49-F238E27FC236}">
                <a16:creationId xmlns:a16="http://schemas.microsoft.com/office/drawing/2014/main" id="{3E0F6989-9C3B-43FF-9DBF-81DB86713CDF}"/>
              </a:ext>
            </a:extLst>
          </p:cNvPr>
          <p:cNvSpPr>
            <a:spLocks noGrp="1"/>
          </p:cNvSpPr>
          <p:nvPr>
            <p:ph type="sldNum" sz="quarter" idx="12"/>
          </p:nvPr>
        </p:nvSpPr>
        <p:spPr/>
        <p:txBody>
          <a:bodyPr/>
          <a:lstStyle/>
          <a:p>
            <a:fld id="{A7CD31F4-64FA-4BA0-9498-67783267A8C8}" type="slidenum">
              <a:rPr lang="en-US" smtClean="0"/>
              <a:t>3</a:t>
            </a:fld>
            <a:endParaRPr lang="en-US" dirty="0"/>
          </a:p>
        </p:txBody>
      </p:sp>
      <p:sp>
        <p:nvSpPr>
          <p:cNvPr id="7" name="TextBox 6">
            <a:extLst>
              <a:ext uri="{FF2B5EF4-FFF2-40B4-BE49-F238E27FC236}">
                <a16:creationId xmlns:a16="http://schemas.microsoft.com/office/drawing/2014/main" id="{754CE85E-CF17-42B3-8979-F03D9B716CA7}"/>
              </a:ext>
            </a:extLst>
          </p:cNvPr>
          <p:cNvSpPr txBox="1"/>
          <p:nvPr/>
        </p:nvSpPr>
        <p:spPr>
          <a:xfrm>
            <a:off x="192505" y="136525"/>
            <a:ext cx="11566358" cy="4253537"/>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In schools all over wales, a great effort is being made to sustain the Welsh language, culture and history. A great emphasis has been made to incorporate an element of welsh into all core subjects with activities that are designed to promote cultural, historical and geographic awareness, the school that I work in is one of these. It is a mainstream school with a part-time nursery and four STF units contained within.  I will be referring to this school as school A, during this portfolio.</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There is no denying that the Welsh language is one of Europe’s most robust minority languages, if you look back at the Welsh language you will discover that it is over 4,000 years old and was once the dominant language of the British Isles, but due to English speaking invaders taking over and English becoming one of the most dominating languages of the past two centuries. the Welsh language over time has been suppressed till it had almost disappeared in many areas. (Mercator, 2014) Wales has always been a proud and diverse country with strong cultural, oral and written traditions such as ‘The black book of Carmarthen’ (National Library of Wales 2021) and despite oppression, through the ages such as the Act of Union in 1536 (Morgan 2008 pg.50-51), the Language has been passed down through the generations and the church by doing this has survived.</a:t>
            </a:r>
          </a:p>
        </p:txBody>
      </p:sp>
      <p:sp>
        <p:nvSpPr>
          <p:cNvPr id="8" name="TextBox 7">
            <a:extLst>
              <a:ext uri="{FF2B5EF4-FFF2-40B4-BE49-F238E27FC236}">
                <a16:creationId xmlns:a16="http://schemas.microsoft.com/office/drawing/2014/main" id="{9812FDAC-A798-497E-A8CA-E1691032C83F}"/>
              </a:ext>
            </a:extLst>
          </p:cNvPr>
          <p:cNvSpPr txBox="1"/>
          <p:nvPr/>
        </p:nvSpPr>
        <p:spPr>
          <a:xfrm>
            <a:off x="5465545" y="6463469"/>
            <a:ext cx="87589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2</a:t>
            </a:r>
          </a:p>
        </p:txBody>
      </p:sp>
    </p:spTree>
    <p:extLst>
      <p:ext uri="{BB962C8B-B14F-4D97-AF65-F5344CB8AC3E}">
        <p14:creationId xmlns:p14="http://schemas.microsoft.com/office/powerpoint/2010/main" val="4025826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CFA6CB7-4DFF-427F-888E-2E984A4D902A}"/>
              </a:ext>
            </a:extLst>
          </p:cNvPr>
          <p:cNvPicPr>
            <a:picLocks noChangeAspect="1"/>
          </p:cNvPicPr>
          <p:nvPr/>
        </p:nvPicPr>
        <p:blipFill>
          <a:blip r:embed="rId2"/>
          <a:stretch>
            <a:fillRect/>
          </a:stretch>
        </p:blipFill>
        <p:spPr>
          <a:xfrm>
            <a:off x="-73235" y="5690966"/>
            <a:ext cx="12192000" cy="2304288"/>
          </a:xfrm>
          <a:prstGeom prst="rect">
            <a:avLst/>
          </a:prstGeom>
        </p:spPr>
      </p:pic>
      <p:pic>
        <p:nvPicPr>
          <p:cNvPr id="3" name="Picture 2">
            <a:extLst>
              <a:ext uri="{FF2B5EF4-FFF2-40B4-BE49-F238E27FC236}">
                <a16:creationId xmlns:a16="http://schemas.microsoft.com/office/drawing/2014/main" id="{C2144B97-29AD-4AAE-B018-728AB7AF6315}"/>
              </a:ext>
            </a:extLst>
          </p:cNvPr>
          <p:cNvPicPr>
            <a:picLocks noChangeAspect="1"/>
          </p:cNvPicPr>
          <p:nvPr/>
        </p:nvPicPr>
        <p:blipFill>
          <a:blip r:embed="rId3"/>
          <a:stretch>
            <a:fillRect/>
          </a:stretch>
        </p:blipFill>
        <p:spPr>
          <a:xfrm>
            <a:off x="9447217" y="5587225"/>
            <a:ext cx="2938527" cy="2511770"/>
          </a:xfrm>
          <a:prstGeom prst="rect">
            <a:avLst/>
          </a:prstGeom>
        </p:spPr>
      </p:pic>
      <p:sp>
        <p:nvSpPr>
          <p:cNvPr id="4" name="Slide Number Placeholder 3">
            <a:extLst>
              <a:ext uri="{FF2B5EF4-FFF2-40B4-BE49-F238E27FC236}">
                <a16:creationId xmlns:a16="http://schemas.microsoft.com/office/drawing/2014/main" id="{ED4E71B7-3DC5-41B4-A647-7F4EE11370DC}"/>
              </a:ext>
            </a:extLst>
          </p:cNvPr>
          <p:cNvSpPr>
            <a:spLocks noGrp="1"/>
          </p:cNvSpPr>
          <p:nvPr>
            <p:ph type="sldNum" sz="quarter" idx="12"/>
          </p:nvPr>
        </p:nvSpPr>
        <p:spPr/>
        <p:txBody>
          <a:bodyPr/>
          <a:lstStyle/>
          <a:p>
            <a:fld id="{A7CD31F4-64FA-4BA0-9498-67783267A8C8}" type="slidenum">
              <a:rPr lang="en-US" smtClean="0"/>
              <a:t>4</a:t>
            </a:fld>
            <a:endParaRPr lang="en-US" dirty="0"/>
          </a:p>
        </p:txBody>
      </p:sp>
      <p:sp>
        <p:nvSpPr>
          <p:cNvPr id="7" name="TextBox 6">
            <a:extLst>
              <a:ext uri="{FF2B5EF4-FFF2-40B4-BE49-F238E27FC236}">
                <a16:creationId xmlns:a16="http://schemas.microsoft.com/office/drawing/2014/main" id="{3762C694-27A8-4F2E-96D4-15D37AB200E8}"/>
              </a:ext>
            </a:extLst>
          </p:cNvPr>
          <p:cNvSpPr txBox="1"/>
          <p:nvPr/>
        </p:nvSpPr>
        <p:spPr>
          <a:xfrm>
            <a:off x="295733" y="262526"/>
            <a:ext cx="11454063" cy="2314544"/>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Theorist Jim Cummings 2013 theory on language, power and pedagogy show that there are great advantages to having bilingual education a greater awareness of language and how it works, greater control over learning and a faster, more effective way of learning additional languages. He believes that during a child learning one language they gain a set of skills to start with they develop BICS basic interpersonal skills these allow the child to interact socially with others developing skills needed in social situations day to day, next comes CALP cognitive Academic language proficiency this allows them to use the correct academic language BICS and CALP bring in critical thinking and then leads on to CULP “common underlying language proficiency” this is then used for demanding tasks all of these skills can then be drawn upon when learning a second language.</a:t>
            </a:r>
          </a:p>
        </p:txBody>
      </p:sp>
      <p:sp>
        <p:nvSpPr>
          <p:cNvPr id="8" name="TextBox 7">
            <a:extLst>
              <a:ext uri="{FF2B5EF4-FFF2-40B4-BE49-F238E27FC236}">
                <a16:creationId xmlns:a16="http://schemas.microsoft.com/office/drawing/2014/main" id="{F02E7E09-1725-436E-8EA4-65D1C7B2791E}"/>
              </a:ext>
            </a:extLst>
          </p:cNvPr>
          <p:cNvSpPr txBox="1"/>
          <p:nvPr/>
        </p:nvSpPr>
        <p:spPr>
          <a:xfrm>
            <a:off x="5661259" y="6488668"/>
            <a:ext cx="115824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3</a:t>
            </a:r>
          </a:p>
        </p:txBody>
      </p:sp>
      <p:sp>
        <p:nvSpPr>
          <p:cNvPr id="9" name="TextBox 8">
            <a:extLst>
              <a:ext uri="{FF2B5EF4-FFF2-40B4-BE49-F238E27FC236}">
                <a16:creationId xmlns:a16="http://schemas.microsoft.com/office/drawing/2014/main" id="{D8E09E35-9534-4DC2-8760-B84352E73DB8}"/>
              </a:ext>
            </a:extLst>
          </p:cNvPr>
          <p:cNvSpPr txBox="1"/>
          <p:nvPr/>
        </p:nvSpPr>
        <p:spPr>
          <a:xfrm>
            <a:off x="295732" y="2893261"/>
            <a:ext cx="11454063" cy="1991379"/>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Schools have played a significant part in sustaining the Welsh language its culture and history, since the campaign for a separate curriculum in wales from England in 1988. schools have become increasingly aware that they play an important part in keeping the Welsh Language, history and culture alive. They have used the curriculum Cymraeg to try to bring together the different core subjects and an element of welsh to try to bring an understanding of local areas, by developing activities that not only promote cultural elements but geographical and historic areas too all whilst developing the Welsh language. (Welsh Assembly Government 2019) by following, school policies and the curriculum schools can strengthen and support the economic framework of communities at the same time as being sensitive towards local circumstances. (Wagg 2003)</a:t>
            </a:r>
          </a:p>
        </p:txBody>
      </p:sp>
    </p:spTree>
    <p:extLst>
      <p:ext uri="{BB962C8B-B14F-4D97-AF65-F5344CB8AC3E}">
        <p14:creationId xmlns:p14="http://schemas.microsoft.com/office/powerpoint/2010/main" val="789116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C607BBA-93D1-4995-BAFD-57E9449432C2}"/>
              </a:ext>
            </a:extLst>
          </p:cNvPr>
          <p:cNvSpPr>
            <a:spLocks noGrp="1"/>
          </p:cNvSpPr>
          <p:nvPr>
            <p:ph type="sldNum" sz="quarter" idx="12"/>
          </p:nvPr>
        </p:nvSpPr>
        <p:spPr/>
        <p:txBody>
          <a:bodyPr/>
          <a:lstStyle/>
          <a:p>
            <a:fld id="{A7CD31F4-64FA-4BA0-9498-67783267A8C8}" type="slidenum">
              <a:rPr lang="en-US" smtClean="0"/>
              <a:t>5</a:t>
            </a:fld>
            <a:endParaRPr lang="en-US" dirty="0"/>
          </a:p>
        </p:txBody>
      </p:sp>
      <p:pic>
        <p:nvPicPr>
          <p:cNvPr id="3" name="Picture 2">
            <a:extLst>
              <a:ext uri="{FF2B5EF4-FFF2-40B4-BE49-F238E27FC236}">
                <a16:creationId xmlns:a16="http://schemas.microsoft.com/office/drawing/2014/main" id="{23E4D1AC-ED47-4ACF-BA38-DE2F50CF5CCE}"/>
              </a:ext>
            </a:extLst>
          </p:cNvPr>
          <p:cNvPicPr>
            <a:picLocks noChangeAspect="1"/>
          </p:cNvPicPr>
          <p:nvPr/>
        </p:nvPicPr>
        <p:blipFill>
          <a:blip r:embed="rId2"/>
          <a:stretch>
            <a:fillRect/>
          </a:stretch>
        </p:blipFill>
        <p:spPr>
          <a:xfrm>
            <a:off x="-86628" y="5204206"/>
            <a:ext cx="12192000" cy="2304288"/>
          </a:xfrm>
          <a:prstGeom prst="rect">
            <a:avLst/>
          </a:prstGeom>
        </p:spPr>
      </p:pic>
      <p:pic>
        <p:nvPicPr>
          <p:cNvPr id="4" name="Picture 3">
            <a:extLst>
              <a:ext uri="{FF2B5EF4-FFF2-40B4-BE49-F238E27FC236}">
                <a16:creationId xmlns:a16="http://schemas.microsoft.com/office/drawing/2014/main" id="{4873E403-8470-4B2D-AADE-8006F38660AD}"/>
              </a:ext>
            </a:extLst>
          </p:cNvPr>
          <p:cNvPicPr>
            <a:picLocks noChangeAspect="1"/>
          </p:cNvPicPr>
          <p:nvPr/>
        </p:nvPicPr>
        <p:blipFill>
          <a:blip r:embed="rId3"/>
          <a:stretch>
            <a:fillRect/>
          </a:stretch>
        </p:blipFill>
        <p:spPr>
          <a:xfrm>
            <a:off x="9445978" y="5100465"/>
            <a:ext cx="2938527" cy="2511770"/>
          </a:xfrm>
          <a:prstGeom prst="rect">
            <a:avLst/>
          </a:prstGeom>
        </p:spPr>
      </p:pic>
      <p:sp>
        <p:nvSpPr>
          <p:cNvPr id="6" name="TextBox 5">
            <a:extLst>
              <a:ext uri="{FF2B5EF4-FFF2-40B4-BE49-F238E27FC236}">
                <a16:creationId xmlns:a16="http://schemas.microsoft.com/office/drawing/2014/main" id="{2D0636DB-EA91-4DC5-8AC4-205DD0C7BFCC}"/>
              </a:ext>
            </a:extLst>
          </p:cNvPr>
          <p:cNvSpPr txBox="1"/>
          <p:nvPr/>
        </p:nvSpPr>
        <p:spPr>
          <a:xfrm>
            <a:off x="192505" y="266899"/>
            <a:ext cx="11434812" cy="2637710"/>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After years of wales fighting to get their rights back through campaigns, acts and legislation such as The Welsh Language Act in 1967, shown in legislation.gov (2021) the Welsh language is again slowly growing in strength. In 1988, Welsh was recognised as a Core Subject in Welsh-medium schools and a foundation subject in all other Welsh schools. In 1993 The Welsh language Board was given official recognition to be able to promote and facilitate the use of the Welsh Language. Education has and is playing a major role in developing and keeping the Welsh Language alive “curriculum Cymraeg” has been used in Welsh schools for the last 28 years. Curriculum Cymraeg aimed to have all schools bring an element of Welsh into all its curriculum subjects this was to hopefully instil a sense of community and belonging to pupils although this was a good idea and worked to varying degrees issues were often had as to access to classroom resources and so it has not developed to its full potential. (Welsh assembly Government 2003)</a:t>
            </a:r>
          </a:p>
        </p:txBody>
      </p:sp>
      <p:sp>
        <p:nvSpPr>
          <p:cNvPr id="8" name="TextBox 7">
            <a:extLst>
              <a:ext uri="{FF2B5EF4-FFF2-40B4-BE49-F238E27FC236}">
                <a16:creationId xmlns:a16="http://schemas.microsoft.com/office/drawing/2014/main" id="{54B3274D-E00A-4E80-B4CC-FCA1BF25A323}"/>
              </a:ext>
            </a:extLst>
          </p:cNvPr>
          <p:cNvSpPr txBox="1"/>
          <p:nvPr/>
        </p:nvSpPr>
        <p:spPr>
          <a:xfrm>
            <a:off x="192505" y="3104602"/>
            <a:ext cx="11434812" cy="2314544"/>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 The idea was to introduce Welsh starting in the Early years and progress through, then In 2010 The Welsh Assembly Government brought out The Welsh-medium education strategy, this gave Welsh-medium Education through all the phases of education. They believed that this was the best way to develop young people into being truly bilingual. (WAG 2010) Being bilingual today is of utmost importance in our diverse society with one in every three people being either bilingual or multilingual much research has been done on bilingual youngsters and it has been discovered that most children who speak a second language have vastly improved, critical thinking abilities as well as mental flexibility and increased problem-solving skills. Young children are considered to pick up languages like sponges. Baker (2014) states “children learn to speak because they need to interact with adults in their lives daily”.</a:t>
            </a:r>
          </a:p>
        </p:txBody>
      </p:sp>
      <p:sp>
        <p:nvSpPr>
          <p:cNvPr id="10" name="TextBox 9">
            <a:extLst>
              <a:ext uri="{FF2B5EF4-FFF2-40B4-BE49-F238E27FC236}">
                <a16:creationId xmlns:a16="http://schemas.microsoft.com/office/drawing/2014/main" id="{148B3578-2504-4F3C-AA8E-2AAF8D35BC6D}"/>
              </a:ext>
            </a:extLst>
          </p:cNvPr>
          <p:cNvSpPr txBox="1"/>
          <p:nvPr/>
        </p:nvSpPr>
        <p:spPr>
          <a:xfrm>
            <a:off x="5875228" y="6348579"/>
            <a:ext cx="118390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4</a:t>
            </a:r>
          </a:p>
        </p:txBody>
      </p:sp>
    </p:spTree>
    <p:extLst>
      <p:ext uri="{BB962C8B-B14F-4D97-AF65-F5344CB8AC3E}">
        <p14:creationId xmlns:p14="http://schemas.microsoft.com/office/powerpoint/2010/main" val="1609012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B4541BE-6551-4D8D-A35D-F57D7D05B0EF}"/>
              </a:ext>
            </a:extLst>
          </p:cNvPr>
          <p:cNvPicPr>
            <a:picLocks noChangeAspect="1"/>
          </p:cNvPicPr>
          <p:nvPr/>
        </p:nvPicPr>
        <p:blipFill>
          <a:blip r:embed="rId2"/>
          <a:stretch>
            <a:fillRect/>
          </a:stretch>
        </p:blipFill>
        <p:spPr>
          <a:xfrm>
            <a:off x="9519579" y="4346230"/>
            <a:ext cx="2938527" cy="2511770"/>
          </a:xfrm>
          <a:prstGeom prst="rect">
            <a:avLst/>
          </a:prstGeom>
        </p:spPr>
      </p:pic>
      <p:pic>
        <p:nvPicPr>
          <p:cNvPr id="3" name="Picture 2">
            <a:extLst>
              <a:ext uri="{FF2B5EF4-FFF2-40B4-BE49-F238E27FC236}">
                <a16:creationId xmlns:a16="http://schemas.microsoft.com/office/drawing/2014/main" id="{B40DBA66-52E7-4EE1-BD3A-6E1ADDD60A5C}"/>
              </a:ext>
            </a:extLst>
          </p:cNvPr>
          <p:cNvPicPr>
            <a:picLocks noChangeAspect="1"/>
          </p:cNvPicPr>
          <p:nvPr/>
        </p:nvPicPr>
        <p:blipFill>
          <a:blip r:embed="rId3"/>
          <a:stretch>
            <a:fillRect/>
          </a:stretch>
        </p:blipFill>
        <p:spPr>
          <a:xfrm>
            <a:off x="-186088" y="5204206"/>
            <a:ext cx="12192000" cy="2304288"/>
          </a:xfrm>
          <a:prstGeom prst="rect">
            <a:avLst/>
          </a:prstGeom>
        </p:spPr>
      </p:pic>
      <p:sp>
        <p:nvSpPr>
          <p:cNvPr id="4" name="Slide Number Placeholder 3">
            <a:extLst>
              <a:ext uri="{FF2B5EF4-FFF2-40B4-BE49-F238E27FC236}">
                <a16:creationId xmlns:a16="http://schemas.microsoft.com/office/drawing/2014/main" id="{5B768154-A938-4CBF-BEEA-07995F477D10}"/>
              </a:ext>
            </a:extLst>
          </p:cNvPr>
          <p:cNvSpPr>
            <a:spLocks noGrp="1"/>
          </p:cNvSpPr>
          <p:nvPr>
            <p:ph type="sldNum" sz="quarter" idx="12"/>
          </p:nvPr>
        </p:nvSpPr>
        <p:spPr/>
        <p:txBody>
          <a:bodyPr/>
          <a:lstStyle/>
          <a:p>
            <a:fld id="{A7CD31F4-64FA-4BA0-9498-67783267A8C8}" type="slidenum">
              <a:rPr lang="en-US" smtClean="0"/>
              <a:t>6</a:t>
            </a:fld>
            <a:endParaRPr lang="en-US" dirty="0"/>
          </a:p>
        </p:txBody>
      </p:sp>
      <p:sp>
        <p:nvSpPr>
          <p:cNvPr id="6" name="TextBox 5">
            <a:extLst>
              <a:ext uri="{FF2B5EF4-FFF2-40B4-BE49-F238E27FC236}">
                <a16:creationId xmlns:a16="http://schemas.microsoft.com/office/drawing/2014/main" id="{945D2F3B-7EA6-4B73-9E7D-9089EF4C7F54}"/>
              </a:ext>
            </a:extLst>
          </p:cNvPr>
          <p:cNvSpPr txBox="1"/>
          <p:nvPr/>
        </p:nvSpPr>
        <p:spPr>
          <a:xfrm>
            <a:off x="324050" y="299288"/>
            <a:ext cx="11325727" cy="3284041"/>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Professor Donaldson in 2015 wrote a report for the Welsh Government called successful futures inside of this he recommended a new Welsh curriculum as the current curriculum was out of date which has brought about great change for Wales, he recommended an introduction of progression steps instead of key stages which would provide a better basis to assessment, teaching and learning he also suggested six areas of learning as the basis of the new curriculum. (Donaldson 2017-18) This moved the Welsh government to begin development of a new curriculum which will be rolled out by 2022.</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 The Cymraeg 2050 strategy was launched in July 2017. As shown in Morgan (2017) It sets out the Government of Wales’s long-term approach to reach its target of a million Welsh speakers by 2050.  To achieve this the government gave three strategic themes, “Increasing the number of Welsh speakers, Increasing the use of the Welsh language and Creating favourable conditions – infrastructure and context”.  they want schools to help to achieve this in the new curriculum by becoming bilingual schools.</a:t>
            </a:r>
          </a:p>
        </p:txBody>
      </p:sp>
      <p:sp>
        <p:nvSpPr>
          <p:cNvPr id="7" name="TextBox 6">
            <a:extLst>
              <a:ext uri="{FF2B5EF4-FFF2-40B4-BE49-F238E27FC236}">
                <a16:creationId xmlns:a16="http://schemas.microsoft.com/office/drawing/2014/main" id="{4005403E-0BB0-4147-A460-8F911D35413E}"/>
              </a:ext>
            </a:extLst>
          </p:cNvPr>
          <p:cNvSpPr txBox="1"/>
          <p:nvPr/>
        </p:nvSpPr>
        <p:spPr>
          <a:xfrm>
            <a:off x="5322771" y="6356350"/>
            <a:ext cx="66414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5</a:t>
            </a:r>
          </a:p>
        </p:txBody>
      </p:sp>
      <p:sp>
        <p:nvSpPr>
          <p:cNvPr id="8" name="TextBox 7">
            <a:extLst>
              <a:ext uri="{FF2B5EF4-FFF2-40B4-BE49-F238E27FC236}">
                <a16:creationId xmlns:a16="http://schemas.microsoft.com/office/drawing/2014/main" id="{1D31A07E-B943-422C-B5B6-739210766F52}"/>
              </a:ext>
            </a:extLst>
          </p:cNvPr>
          <p:cNvSpPr txBox="1"/>
          <p:nvPr/>
        </p:nvSpPr>
        <p:spPr>
          <a:xfrm>
            <a:off x="324050" y="3678405"/>
            <a:ext cx="9474469" cy="1668214"/>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School A has had the opportunity to begin the introduction of the new Welsh curriculum early as a test to see if it is successful and to suggest any amendments to the welsh government. They have taken Donaldson’s four purposes and added characters of porpoises to each one this has been a great success for our students, and they remember the characters and what they stand for and have taken to the curriculum well. Here are some of the activities that they do regularly to be bilingual and promote the Welsh language.</a:t>
            </a:r>
          </a:p>
        </p:txBody>
      </p:sp>
    </p:spTree>
    <p:extLst>
      <p:ext uri="{BB962C8B-B14F-4D97-AF65-F5344CB8AC3E}">
        <p14:creationId xmlns:p14="http://schemas.microsoft.com/office/powerpoint/2010/main" val="731321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33FE25B-ED7D-45AA-8E4A-E7EF7992A274}"/>
              </a:ext>
            </a:extLst>
          </p:cNvPr>
          <p:cNvPicPr>
            <a:picLocks noChangeAspect="1"/>
          </p:cNvPicPr>
          <p:nvPr/>
        </p:nvPicPr>
        <p:blipFill>
          <a:blip r:embed="rId2"/>
          <a:stretch>
            <a:fillRect/>
          </a:stretch>
        </p:blipFill>
        <p:spPr>
          <a:xfrm>
            <a:off x="9551856" y="5100465"/>
            <a:ext cx="2938527" cy="2511770"/>
          </a:xfrm>
          <a:prstGeom prst="rect">
            <a:avLst/>
          </a:prstGeom>
        </p:spPr>
      </p:pic>
      <p:pic>
        <p:nvPicPr>
          <p:cNvPr id="3" name="Picture 2">
            <a:extLst>
              <a:ext uri="{FF2B5EF4-FFF2-40B4-BE49-F238E27FC236}">
                <a16:creationId xmlns:a16="http://schemas.microsoft.com/office/drawing/2014/main" id="{55D0E680-B06D-47ED-A0AD-AB3A8E796629}"/>
              </a:ext>
            </a:extLst>
          </p:cNvPr>
          <p:cNvPicPr>
            <a:picLocks noChangeAspect="1"/>
          </p:cNvPicPr>
          <p:nvPr/>
        </p:nvPicPr>
        <p:blipFill>
          <a:blip r:embed="rId3"/>
          <a:stretch>
            <a:fillRect/>
          </a:stretch>
        </p:blipFill>
        <p:spPr>
          <a:xfrm>
            <a:off x="13233" y="5263580"/>
            <a:ext cx="12192000" cy="2304288"/>
          </a:xfrm>
          <a:prstGeom prst="rect">
            <a:avLst/>
          </a:prstGeom>
        </p:spPr>
      </p:pic>
      <p:sp>
        <p:nvSpPr>
          <p:cNvPr id="4" name="Slide Number Placeholder 3">
            <a:extLst>
              <a:ext uri="{FF2B5EF4-FFF2-40B4-BE49-F238E27FC236}">
                <a16:creationId xmlns:a16="http://schemas.microsoft.com/office/drawing/2014/main" id="{F5A6F83C-9DF4-43ED-A621-70F5138C1182}"/>
              </a:ext>
            </a:extLst>
          </p:cNvPr>
          <p:cNvSpPr>
            <a:spLocks noGrp="1"/>
          </p:cNvSpPr>
          <p:nvPr>
            <p:ph type="sldNum" sz="quarter" idx="12"/>
          </p:nvPr>
        </p:nvSpPr>
        <p:spPr/>
        <p:txBody>
          <a:bodyPr/>
          <a:lstStyle/>
          <a:p>
            <a:fld id="{A7CD31F4-64FA-4BA0-9498-67783267A8C8}" type="slidenum">
              <a:rPr lang="en-US" smtClean="0"/>
              <a:t>7</a:t>
            </a:fld>
            <a:endParaRPr lang="en-US" dirty="0"/>
          </a:p>
        </p:txBody>
      </p:sp>
      <p:sp>
        <p:nvSpPr>
          <p:cNvPr id="6" name="TextBox 5">
            <a:extLst>
              <a:ext uri="{FF2B5EF4-FFF2-40B4-BE49-F238E27FC236}">
                <a16:creationId xmlns:a16="http://schemas.microsoft.com/office/drawing/2014/main" id="{F917A0CF-DE20-4C27-B7B4-5D34CA0A6BF3}"/>
              </a:ext>
            </a:extLst>
          </p:cNvPr>
          <p:cNvSpPr txBox="1"/>
          <p:nvPr/>
        </p:nvSpPr>
        <p:spPr>
          <a:xfrm>
            <a:off x="298383" y="113562"/>
            <a:ext cx="10578164" cy="7956024"/>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School A, has a strong bilingualism policy, and a whole school approach on the use of Welsh, although the main teaching is done in English, all core subjects have an element of welsh, from the initial start of Nursery right through to year 6. Bilingualism and the four porpoises are introduced in a fun way. (see appendix 1) there is a child centred approach to each activity and Storybooks such as teddy twt (see appendix 2 and 3) are read bilingually introducing the children to welsh right up to year 4 including most of the STF classes. They are also encouraged to answer their names during registration this begins in nursey and continues throughout primary school (in both the mainstream and STF classes) in welsh saying “</a:t>
            </a:r>
            <a:r>
              <a:rPr lang="en-GB" sz="1400" dirty="0" err="1">
                <a:latin typeface="Arial" panose="020B0604020202020204" pitchFamily="34" charset="0"/>
                <a:cs typeface="Arial" panose="020B0604020202020204" pitchFamily="34" charset="0"/>
              </a:rPr>
              <a:t>yma</a:t>
            </a:r>
            <a:r>
              <a:rPr lang="en-GB" sz="1400" dirty="0">
                <a:latin typeface="Arial" panose="020B0604020202020204" pitchFamily="34" charset="0"/>
                <a:cs typeface="Arial" panose="020B0604020202020204" pitchFamily="34" charset="0"/>
              </a:rPr>
              <a:t>” which is the Welsh word for here when their name is called. Throughout the school displays and signs are bilingual in both Welsh and English (see appendix 4) and years five and six get the opportunity to film and edit their news report bilingually on events that have occurred both in school and current events outside of school which is put onto Twitter and the school web site.( See appendix 5)</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 This goes along side Piaget’s 1936-1950 theory of cognitive development (Aubrey and Riley 2019)  Piaget talks about the four stages that a child goes through in order to develop. Stage 1 takes place from birth to age 2 and is learning through senses and actions. Stage 2 is understanding the world through language and mental images, this is where nursery introduces the welsh language in a child centred approach.  Stage 3 is understanding the world through logical thinking and categories by introducing the welsh language in a child centred approach through song, images, repetition and activities that advance according to ability and understanding  we are adding to children’s development in a positive way and by building on the stages  we are helping to build confidence and well-rounded individuals. </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D20D9E17-84FF-4FE8-99A5-8D83A5044A1E}"/>
              </a:ext>
            </a:extLst>
          </p:cNvPr>
          <p:cNvSpPr txBox="1"/>
          <p:nvPr/>
        </p:nvSpPr>
        <p:spPr>
          <a:xfrm>
            <a:off x="5703368" y="6231058"/>
            <a:ext cx="811731"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6</a:t>
            </a:r>
          </a:p>
        </p:txBody>
      </p:sp>
    </p:spTree>
    <p:extLst>
      <p:ext uri="{BB962C8B-B14F-4D97-AF65-F5344CB8AC3E}">
        <p14:creationId xmlns:p14="http://schemas.microsoft.com/office/powerpoint/2010/main" val="2947591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8B4CE17-B54C-4CDA-8C33-3C3799FD433C}"/>
              </a:ext>
            </a:extLst>
          </p:cNvPr>
          <p:cNvPicPr>
            <a:picLocks noChangeAspect="1"/>
          </p:cNvPicPr>
          <p:nvPr/>
        </p:nvPicPr>
        <p:blipFill>
          <a:blip r:embed="rId2"/>
          <a:stretch>
            <a:fillRect/>
          </a:stretch>
        </p:blipFill>
        <p:spPr>
          <a:xfrm>
            <a:off x="9574247" y="5040884"/>
            <a:ext cx="2938527" cy="2511770"/>
          </a:xfrm>
          <a:prstGeom prst="rect">
            <a:avLst/>
          </a:prstGeom>
        </p:spPr>
      </p:pic>
      <p:pic>
        <p:nvPicPr>
          <p:cNvPr id="3" name="Picture 2">
            <a:extLst>
              <a:ext uri="{FF2B5EF4-FFF2-40B4-BE49-F238E27FC236}">
                <a16:creationId xmlns:a16="http://schemas.microsoft.com/office/drawing/2014/main" id="{A4C89990-3EEA-4DFA-B03A-030F7C384595}"/>
              </a:ext>
            </a:extLst>
          </p:cNvPr>
          <p:cNvPicPr>
            <a:picLocks noChangeAspect="1"/>
          </p:cNvPicPr>
          <p:nvPr/>
        </p:nvPicPr>
        <p:blipFill>
          <a:blip r:embed="rId3"/>
          <a:stretch>
            <a:fillRect/>
          </a:stretch>
        </p:blipFill>
        <p:spPr>
          <a:xfrm>
            <a:off x="-215225" y="5248366"/>
            <a:ext cx="12192000" cy="2304288"/>
          </a:xfrm>
          <a:prstGeom prst="rect">
            <a:avLst/>
          </a:prstGeom>
        </p:spPr>
      </p:pic>
      <p:sp>
        <p:nvSpPr>
          <p:cNvPr id="4" name="Slide Number Placeholder 3">
            <a:extLst>
              <a:ext uri="{FF2B5EF4-FFF2-40B4-BE49-F238E27FC236}">
                <a16:creationId xmlns:a16="http://schemas.microsoft.com/office/drawing/2014/main" id="{823ABB8F-168D-4D18-B0F3-F8CD59FEC58A}"/>
              </a:ext>
            </a:extLst>
          </p:cNvPr>
          <p:cNvSpPr>
            <a:spLocks noGrp="1"/>
          </p:cNvSpPr>
          <p:nvPr>
            <p:ph type="sldNum" sz="quarter" idx="12"/>
          </p:nvPr>
        </p:nvSpPr>
        <p:spPr/>
        <p:txBody>
          <a:bodyPr/>
          <a:lstStyle/>
          <a:p>
            <a:fld id="{A7CD31F4-64FA-4BA0-9498-67783267A8C8}" type="slidenum">
              <a:rPr lang="en-US" smtClean="0"/>
              <a:t>8</a:t>
            </a:fld>
            <a:endParaRPr lang="en-US" dirty="0"/>
          </a:p>
        </p:txBody>
      </p:sp>
      <p:sp>
        <p:nvSpPr>
          <p:cNvPr id="5" name="TextBox 4">
            <a:extLst>
              <a:ext uri="{FF2B5EF4-FFF2-40B4-BE49-F238E27FC236}">
                <a16:creationId xmlns:a16="http://schemas.microsoft.com/office/drawing/2014/main" id="{06FD8C66-E992-4249-9955-75A329F65110}"/>
              </a:ext>
            </a:extLst>
          </p:cNvPr>
          <p:cNvSpPr txBox="1"/>
          <p:nvPr/>
        </p:nvSpPr>
        <p:spPr>
          <a:xfrm>
            <a:off x="215225" y="3062971"/>
            <a:ext cx="11242307" cy="2314544"/>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The school as a whole feel that it is of the utmost importance for children to be proud of their heritage and identity. (UNCRC 1989 article 8,22 and 30) They do this by celebrating Welsh heritage through poems, stories and art.  The children get to do activities that they enjoy based on these, such as activity sheets,(see Appendix 9) going on trips (See appendix 10) and writing their own poems or painting similar pictures (see appendix 11)</a:t>
            </a:r>
          </a:p>
          <a:p>
            <a:pPr algn="just">
              <a:lnSpc>
                <a:spcPct val="150000"/>
              </a:lnSpc>
            </a:pPr>
            <a:r>
              <a:rPr lang="en-GB" sz="1400" dirty="0">
                <a:latin typeface="Arial" panose="020B0604020202020204" pitchFamily="34" charset="0"/>
                <a:cs typeface="Arial" panose="020B0604020202020204" pitchFamily="34" charset="0"/>
              </a:rPr>
              <a:t>The school holds every year a designated Welsh week where pupils can focus on famous Welsh people, places and what’s around them in their communities. (see appendix 12) St David’s day is also celebrated by allowing the children to dress up in national costume or rugby tops, all activities on that day are designed around the story of saint David and what it means to be Welsh. (See appendix 13-14)</a:t>
            </a:r>
          </a:p>
        </p:txBody>
      </p:sp>
      <p:sp>
        <p:nvSpPr>
          <p:cNvPr id="8" name="TextBox 7">
            <a:extLst>
              <a:ext uri="{FF2B5EF4-FFF2-40B4-BE49-F238E27FC236}">
                <a16:creationId xmlns:a16="http://schemas.microsoft.com/office/drawing/2014/main" id="{6A5FB979-238E-48A6-AD07-C6E6D20019BD}"/>
              </a:ext>
            </a:extLst>
          </p:cNvPr>
          <p:cNvSpPr txBox="1"/>
          <p:nvPr/>
        </p:nvSpPr>
        <p:spPr>
          <a:xfrm>
            <a:off x="6018998" y="6401420"/>
            <a:ext cx="1020278"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7</a:t>
            </a:r>
          </a:p>
        </p:txBody>
      </p:sp>
      <p:sp>
        <p:nvSpPr>
          <p:cNvPr id="10" name="TextBox 9">
            <a:extLst>
              <a:ext uri="{FF2B5EF4-FFF2-40B4-BE49-F238E27FC236}">
                <a16:creationId xmlns:a16="http://schemas.microsoft.com/office/drawing/2014/main" id="{44F98F4E-1CD6-4566-8BCC-D239F2876742}"/>
              </a:ext>
            </a:extLst>
          </p:cNvPr>
          <p:cNvSpPr txBox="1"/>
          <p:nvPr/>
        </p:nvSpPr>
        <p:spPr>
          <a:xfrm>
            <a:off x="258502" y="1933408"/>
            <a:ext cx="11348183" cy="1021883"/>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This is all in line with the new curriculum that pupils should be given opportunities to develop and apply knowledge and understanding of welsh and Vygotsky’s theory of cognitive development (Aubrey and Riley 2019) by school A socially guiding and instructing pupils as well as bringing in the welsh culture we are helping pupils to develop specific abilities, such as learning, memory, attention, and problem-solving.</a:t>
            </a:r>
          </a:p>
        </p:txBody>
      </p:sp>
      <p:sp>
        <p:nvSpPr>
          <p:cNvPr id="11" name="TextBox 10">
            <a:extLst>
              <a:ext uri="{FF2B5EF4-FFF2-40B4-BE49-F238E27FC236}">
                <a16:creationId xmlns:a16="http://schemas.microsoft.com/office/drawing/2014/main" id="{7F5C6263-9E5F-4B0F-8724-5AB12BA27C18}"/>
              </a:ext>
            </a:extLst>
          </p:cNvPr>
          <p:cNvSpPr txBox="1"/>
          <p:nvPr/>
        </p:nvSpPr>
        <p:spPr>
          <a:xfrm>
            <a:off x="258502" y="87248"/>
            <a:ext cx="11674996" cy="1668214"/>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 In the morning, all year groups are encouraged to say how they feel, they do this by placing their image or name depending on the year group (indicators are in the shape of flowers on sticks) that they can put into jars which have choices of feelings in both Welsh and English with images to help. (See appendix 6) Introductions of days of the week, counting, colours, singing and art and the welsh and English alphabet are also introduced in nursery and used throughout the school through posters and activities (see appendix 7-8) instructions are also introduced bilingually like sit down, shut the door, etc and children are encouraged to ask for things in welsh and say please and thank you.</a:t>
            </a:r>
          </a:p>
        </p:txBody>
      </p:sp>
    </p:spTree>
    <p:extLst>
      <p:ext uri="{BB962C8B-B14F-4D97-AF65-F5344CB8AC3E}">
        <p14:creationId xmlns:p14="http://schemas.microsoft.com/office/powerpoint/2010/main" val="506446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516A92D-7A9C-404C-AFB4-F2491C3E1F42}"/>
              </a:ext>
            </a:extLst>
          </p:cNvPr>
          <p:cNvSpPr>
            <a:spLocks noGrp="1"/>
          </p:cNvSpPr>
          <p:nvPr>
            <p:ph type="sldNum" sz="quarter" idx="12"/>
          </p:nvPr>
        </p:nvSpPr>
        <p:spPr/>
        <p:txBody>
          <a:bodyPr/>
          <a:lstStyle/>
          <a:p>
            <a:fld id="{A7CD31F4-64FA-4BA0-9498-67783267A8C8}" type="slidenum">
              <a:rPr lang="en-US" smtClean="0"/>
              <a:t>9</a:t>
            </a:fld>
            <a:endParaRPr lang="en-US" dirty="0"/>
          </a:p>
        </p:txBody>
      </p:sp>
      <p:sp>
        <p:nvSpPr>
          <p:cNvPr id="5" name="TextBox 4">
            <a:extLst>
              <a:ext uri="{FF2B5EF4-FFF2-40B4-BE49-F238E27FC236}">
                <a16:creationId xmlns:a16="http://schemas.microsoft.com/office/drawing/2014/main" id="{9A84D3BD-BC2B-4404-8D75-EAF5863F97B3}"/>
              </a:ext>
            </a:extLst>
          </p:cNvPr>
          <p:cNvSpPr txBox="1"/>
          <p:nvPr/>
        </p:nvSpPr>
        <p:spPr>
          <a:xfrm>
            <a:off x="291912" y="1233766"/>
            <a:ext cx="11186962" cy="1991379"/>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The school also uses the local community as a stimulus for learning holding annually a pop-up shop which the children design bilingual signs for and take turns in running. (See appendix 16) Donations and crafts that the children have made are sold to the community to raise money for charity. They also run weekly coffee morning for the parents of all the children to sit down and chat with a cup of coffee or tea and biscuits which the children take the orders for and with supervision serve the parents.(see appendix 17) By doing this they are learning real-life skills in a meaningful and memorable way thus supporting their local Welsh community and allowing the opportunity for the local Welsh community to support and encourage them this gives them a sense of pride in their welsh community.</a:t>
            </a:r>
          </a:p>
        </p:txBody>
      </p:sp>
      <p:pic>
        <p:nvPicPr>
          <p:cNvPr id="6" name="Picture 5">
            <a:extLst>
              <a:ext uri="{FF2B5EF4-FFF2-40B4-BE49-F238E27FC236}">
                <a16:creationId xmlns:a16="http://schemas.microsoft.com/office/drawing/2014/main" id="{A42DBDEE-390E-4BC6-A7C5-D85B82BE4C62}"/>
              </a:ext>
            </a:extLst>
          </p:cNvPr>
          <p:cNvPicPr>
            <a:picLocks noChangeAspect="1"/>
          </p:cNvPicPr>
          <p:nvPr/>
        </p:nvPicPr>
        <p:blipFill>
          <a:blip r:embed="rId2"/>
          <a:stretch>
            <a:fillRect/>
          </a:stretch>
        </p:blipFill>
        <p:spPr>
          <a:xfrm>
            <a:off x="-250257" y="5310532"/>
            <a:ext cx="12192000" cy="2304288"/>
          </a:xfrm>
          <a:prstGeom prst="rect">
            <a:avLst/>
          </a:prstGeom>
        </p:spPr>
      </p:pic>
      <p:pic>
        <p:nvPicPr>
          <p:cNvPr id="7" name="Picture 6">
            <a:extLst>
              <a:ext uri="{FF2B5EF4-FFF2-40B4-BE49-F238E27FC236}">
                <a16:creationId xmlns:a16="http://schemas.microsoft.com/office/drawing/2014/main" id="{B3541747-3039-421F-8C16-9F9B83FD4EA3}"/>
              </a:ext>
            </a:extLst>
          </p:cNvPr>
          <p:cNvPicPr>
            <a:picLocks noChangeAspect="1"/>
          </p:cNvPicPr>
          <p:nvPr/>
        </p:nvPicPr>
        <p:blipFill>
          <a:blip r:embed="rId3"/>
          <a:stretch>
            <a:fillRect/>
          </a:stretch>
        </p:blipFill>
        <p:spPr>
          <a:xfrm>
            <a:off x="9601316" y="4982989"/>
            <a:ext cx="2938527" cy="2511770"/>
          </a:xfrm>
          <a:prstGeom prst="rect">
            <a:avLst/>
          </a:prstGeom>
        </p:spPr>
      </p:pic>
      <p:sp>
        <p:nvSpPr>
          <p:cNvPr id="10" name="TextBox 9">
            <a:extLst>
              <a:ext uri="{FF2B5EF4-FFF2-40B4-BE49-F238E27FC236}">
                <a16:creationId xmlns:a16="http://schemas.microsoft.com/office/drawing/2014/main" id="{779A6E4A-5BF5-4716-91F7-B901EE858299}"/>
              </a:ext>
            </a:extLst>
          </p:cNvPr>
          <p:cNvSpPr txBox="1"/>
          <p:nvPr/>
        </p:nvSpPr>
        <p:spPr>
          <a:xfrm>
            <a:off x="5457524" y="6352143"/>
            <a:ext cx="1100488"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8</a:t>
            </a:r>
          </a:p>
        </p:txBody>
      </p:sp>
      <p:sp>
        <p:nvSpPr>
          <p:cNvPr id="3" name="TextBox 2">
            <a:extLst>
              <a:ext uri="{FF2B5EF4-FFF2-40B4-BE49-F238E27FC236}">
                <a16:creationId xmlns:a16="http://schemas.microsoft.com/office/drawing/2014/main" id="{1A9173D4-658D-46B0-ABB8-2CDB888ACEEE}"/>
              </a:ext>
            </a:extLst>
          </p:cNvPr>
          <p:cNvSpPr txBox="1"/>
          <p:nvPr/>
        </p:nvSpPr>
        <p:spPr>
          <a:xfrm>
            <a:off x="291912" y="3309690"/>
            <a:ext cx="11431712" cy="2314544"/>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While School A, does all these different activities and many more they also embrace global citizenship, Recognising the diversity within the school and working closely with the ethnic minority achievement unit as well as parents and the surrounding community. This is in order to ensure that our pupils are respectful and aware of other cultures.</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By doing these activities they gain key skills which are increasingly being seen as a key employment skill in Wales. School A strives to develop and promote the Welsh language proactively by stimulating pupil’s interests and motivate them, building their confidence in being able to speak Welsh.</a:t>
            </a:r>
          </a:p>
        </p:txBody>
      </p:sp>
      <p:sp>
        <p:nvSpPr>
          <p:cNvPr id="9" name="TextBox 8">
            <a:extLst>
              <a:ext uri="{FF2B5EF4-FFF2-40B4-BE49-F238E27FC236}">
                <a16:creationId xmlns:a16="http://schemas.microsoft.com/office/drawing/2014/main" id="{241F9278-DCA3-4896-BAA9-F4596A755921}"/>
              </a:ext>
            </a:extLst>
          </p:cNvPr>
          <p:cNvSpPr txBox="1"/>
          <p:nvPr/>
        </p:nvSpPr>
        <p:spPr>
          <a:xfrm>
            <a:off x="291912" y="150637"/>
            <a:ext cx="11061888" cy="1021883"/>
          </a:xfrm>
          <a:prstGeom prst="rect">
            <a:avLst/>
          </a:prstGeom>
          <a:noFill/>
        </p:spPr>
        <p:txBody>
          <a:bodyPr wrap="square">
            <a:spAutoFit/>
          </a:bodyPr>
          <a:lstStyle/>
          <a:p>
            <a:pPr algn="just">
              <a:lnSpc>
                <a:spcPct val="150000"/>
              </a:lnSpc>
            </a:pPr>
            <a:r>
              <a:rPr lang="en-GB" sz="1400" dirty="0">
                <a:latin typeface="Arial" panose="020B0604020202020204" pitchFamily="34" charset="0"/>
                <a:cs typeface="Arial" panose="020B0604020202020204" pitchFamily="34" charset="0"/>
              </a:rPr>
              <a:t>The annual Eisteddfod is also celebrated, and children are encouraged to enter competitions in welsh poetry, dancing and singing (see appendix 15) the children enjoy this and embrace their Welsh Heritage. they also celebrate Welsh sporting success and allow the children and staff to support the welsh rugby team by watching the final match on the big screen in the hall.</a:t>
            </a:r>
          </a:p>
        </p:txBody>
      </p:sp>
    </p:spTree>
    <p:extLst>
      <p:ext uri="{BB962C8B-B14F-4D97-AF65-F5344CB8AC3E}">
        <p14:creationId xmlns:p14="http://schemas.microsoft.com/office/powerpoint/2010/main" val="3206331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14D8EF1-23BF-47C4-8942-EECABD50F300}"/>
              </a:ext>
            </a:extLst>
          </p:cNvPr>
          <p:cNvSpPr>
            <a:spLocks noGrp="1"/>
          </p:cNvSpPr>
          <p:nvPr>
            <p:ph type="sldNum" sz="quarter" idx="12"/>
          </p:nvPr>
        </p:nvSpPr>
        <p:spPr/>
        <p:txBody>
          <a:bodyPr/>
          <a:lstStyle/>
          <a:p>
            <a:fld id="{A7CD31F4-64FA-4BA0-9498-67783267A8C8}" type="slidenum">
              <a:rPr lang="en-US" smtClean="0"/>
              <a:t>10</a:t>
            </a:fld>
            <a:endParaRPr lang="en-US" dirty="0"/>
          </a:p>
        </p:txBody>
      </p:sp>
      <p:pic>
        <p:nvPicPr>
          <p:cNvPr id="3" name="Picture 2">
            <a:extLst>
              <a:ext uri="{FF2B5EF4-FFF2-40B4-BE49-F238E27FC236}">
                <a16:creationId xmlns:a16="http://schemas.microsoft.com/office/drawing/2014/main" id="{0D238DFA-36E1-4598-B56C-18F6EF42A1B9}"/>
              </a:ext>
            </a:extLst>
          </p:cNvPr>
          <p:cNvPicPr>
            <a:picLocks noChangeAspect="1"/>
          </p:cNvPicPr>
          <p:nvPr/>
        </p:nvPicPr>
        <p:blipFill>
          <a:blip r:embed="rId2"/>
          <a:stretch>
            <a:fillRect/>
          </a:stretch>
        </p:blipFill>
        <p:spPr>
          <a:xfrm>
            <a:off x="-74428" y="5168911"/>
            <a:ext cx="12192000" cy="2304288"/>
          </a:xfrm>
          <a:prstGeom prst="rect">
            <a:avLst/>
          </a:prstGeom>
        </p:spPr>
      </p:pic>
      <p:pic>
        <p:nvPicPr>
          <p:cNvPr id="4" name="Picture 3">
            <a:extLst>
              <a:ext uri="{FF2B5EF4-FFF2-40B4-BE49-F238E27FC236}">
                <a16:creationId xmlns:a16="http://schemas.microsoft.com/office/drawing/2014/main" id="{34E02FFD-846D-4B84-9F2B-44002F797122}"/>
              </a:ext>
            </a:extLst>
          </p:cNvPr>
          <p:cNvPicPr>
            <a:picLocks noChangeAspect="1"/>
          </p:cNvPicPr>
          <p:nvPr/>
        </p:nvPicPr>
        <p:blipFill>
          <a:blip r:embed="rId3"/>
          <a:stretch>
            <a:fillRect/>
          </a:stretch>
        </p:blipFill>
        <p:spPr>
          <a:xfrm>
            <a:off x="9464550" y="4346230"/>
            <a:ext cx="2938527" cy="2511770"/>
          </a:xfrm>
          <a:prstGeom prst="rect">
            <a:avLst/>
          </a:prstGeom>
        </p:spPr>
      </p:pic>
      <p:sp>
        <p:nvSpPr>
          <p:cNvPr id="6" name="TextBox 5">
            <a:extLst>
              <a:ext uri="{FF2B5EF4-FFF2-40B4-BE49-F238E27FC236}">
                <a16:creationId xmlns:a16="http://schemas.microsoft.com/office/drawing/2014/main" id="{5F105B9D-5C8E-42E0-A8E9-E5D2387069A6}"/>
              </a:ext>
            </a:extLst>
          </p:cNvPr>
          <p:cNvSpPr txBox="1"/>
          <p:nvPr/>
        </p:nvSpPr>
        <p:spPr>
          <a:xfrm>
            <a:off x="5559942" y="6356350"/>
            <a:ext cx="91794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9</a:t>
            </a:r>
          </a:p>
        </p:txBody>
      </p:sp>
      <p:sp>
        <p:nvSpPr>
          <p:cNvPr id="8" name="TextBox 7">
            <a:extLst>
              <a:ext uri="{FF2B5EF4-FFF2-40B4-BE49-F238E27FC236}">
                <a16:creationId xmlns:a16="http://schemas.microsoft.com/office/drawing/2014/main" id="{4486AA48-ECB9-4B11-83E7-5D3A6216962B}"/>
              </a:ext>
            </a:extLst>
          </p:cNvPr>
          <p:cNvSpPr txBox="1"/>
          <p:nvPr/>
        </p:nvSpPr>
        <p:spPr>
          <a:xfrm>
            <a:off x="393405" y="244549"/>
            <a:ext cx="11451265" cy="4576702"/>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Although school A, has developed a strong bilingual ethos around the school and many of its activities to promote the welsh language work well to give the pupils a strong starting block to develop their knowledge, it does have issues with adapting some of the activities for the STF units many of the children expecially in the infant STF are non-verbal and have behaviour issues, they also have problems understanding and developing English without introducing Welsh in any great form. This prevents them from being able to participate in some of the activities along with the rest of the school due to either sensory issues, or lack of ability. The school does compensate these children and adapt many of the activities to be more sensory based, but it does feel on many occasions that they are missing out. The whole school activities such as the Eisteddfod and the St David’s day activities are very well thought out and adaptable for all the children and any that are not adaptable are exchanged for something more to their ability and taste.</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The school does tend to repeat activities and although they are still relevant, and the children’s abilities have changed it can sometimes be repetitive and the children loose interest quickly. </a:t>
            </a:r>
          </a:p>
          <a:p>
            <a:pPr algn="just">
              <a:lnSpc>
                <a:spcPct val="150000"/>
              </a:lnSpc>
            </a:pPr>
            <a:r>
              <a:rPr lang="en-GB" sz="1400" dirty="0">
                <a:latin typeface="Arial" panose="020B0604020202020204" pitchFamily="34" charset="0"/>
                <a:cs typeface="Arial" panose="020B0604020202020204" pitchFamily="34" charset="0"/>
              </a:rPr>
              <a:t>One hopes that as the new curriculum is developed further, all this is taken into account  and more activities are developed for STF children. </a:t>
            </a:r>
          </a:p>
          <a:p>
            <a:pPr algn="just">
              <a:lnSpc>
                <a:spcPct val="150000"/>
              </a:lnSpc>
            </a:pPr>
            <a:r>
              <a:rPr lang="en-GB" sz="1400" dirty="0">
                <a:latin typeface="Arial" panose="020B0604020202020204" pitchFamily="34" charset="0"/>
                <a:cs typeface="Arial" panose="020B0604020202020204" pitchFamily="34" charset="0"/>
              </a:rPr>
              <a:t>So far, the school has done really well adapting and introducing the new Curriculum which hopefully with further development can only get better.</a:t>
            </a:r>
          </a:p>
        </p:txBody>
      </p:sp>
    </p:spTree>
    <p:extLst>
      <p:ext uri="{BB962C8B-B14F-4D97-AF65-F5344CB8AC3E}">
        <p14:creationId xmlns:p14="http://schemas.microsoft.com/office/powerpoint/2010/main" val="313045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15D6FE2-F141-46B1-AF6D-D2C36FF5CDD3}"/>
              </a:ext>
            </a:extLst>
          </p:cNvPr>
          <p:cNvSpPr>
            <a:spLocks noGrp="1"/>
          </p:cNvSpPr>
          <p:nvPr>
            <p:ph type="sldNum" sz="quarter" idx="12"/>
          </p:nvPr>
        </p:nvSpPr>
        <p:spPr/>
        <p:txBody>
          <a:bodyPr/>
          <a:lstStyle/>
          <a:p>
            <a:fld id="{A7CD31F4-64FA-4BA0-9498-67783267A8C8}" type="slidenum">
              <a:rPr lang="en-US" smtClean="0"/>
              <a:t>11</a:t>
            </a:fld>
            <a:endParaRPr lang="en-US" dirty="0"/>
          </a:p>
        </p:txBody>
      </p:sp>
      <p:pic>
        <p:nvPicPr>
          <p:cNvPr id="6" name="Picture 5">
            <a:extLst>
              <a:ext uri="{FF2B5EF4-FFF2-40B4-BE49-F238E27FC236}">
                <a16:creationId xmlns:a16="http://schemas.microsoft.com/office/drawing/2014/main" id="{4F71108A-D35F-475D-B27C-20E05AB33FEE}"/>
              </a:ext>
            </a:extLst>
          </p:cNvPr>
          <p:cNvPicPr>
            <a:picLocks noChangeAspect="1"/>
          </p:cNvPicPr>
          <p:nvPr/>
        </p:nvPicPr>
        <p:blipFill rotWithShape="1">
          <a:blip r:embed="rId2"/>
          <a:srcRect l="37501" t="22936" r="39359" b="15138"/>
          <a:stretch/>
        </p:blipFill>
        <p:spPr>
          <a:xfrm>
            <a:off x="668430" y="1796688"/>
            <a:ext cx="3205168" cy="3452376"/>
          </a:xfrm>
          <a:prstGeom prst="rect">
            <a:avLst/>
          </a:prstGeom>
        </p:spPr>
      </p:pic>
      <p:sp>
        <p:nvSpPr>
          <p:cNvPr id="10" name="TextBox 9">
            <a:extLst>
              <a:ext uri="{FF2B5EF4-FFF2-40B4-BE49-F238E27FC236}">
                <a16:creationId xmlns:a16="http://schemas.microsoft.com/office/drawing/2014/main" id="{B7CC448F-C989-4BBB-ABF2-234352B63085}"/>
              </a:ext>
            </a:extLst>
          </p:cNvPr>
          <p:cNvSpPr txBox="1"/>
          <p:nvPr/>
        </p:nvSpPr>
        <p:spPr>
          <a:xfrm>
            <a:off x="4853893" y="73608"/>
            <a:ext cx="9891132" cy="800219"/>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Appendix</a:t>
            </a:r>
            <a:r>
              <a:rPr lang="en-GB" dirty="0"/>
              <a:t> </a:t>
            </a:r>
          </a:p>
          <a:p>
            <a:endParaRPr lang="en-GB" dirty="0"/>
          </a:p>
        </p:txBody>
      </p:sp>
      <p:sp>
        <p:nvSpPr>
          <p:cNvPr id="11" name="TextBox 10">
            <a:extLst>
              <a:ext uri="{FF2B5EF4-FFF2-40B4-BE49-F238E27FC236}">
                <a16:creationId xmlns:a16="http://schemas.microsoft.com/office/drawing/2014/main" id="{F455027C-B2DB-4FF9-A8B2-2271945E44BC}"/>
              </a:ext>
            </a:extLst>
          </p:cNvPr>
          <p:cNvSpPr txBox="1"/>
          <p:nvPr/>
        </p:nvSpPr>
        <p:spPr>
          <a:xfrm>
            <a:off x="1959762" y="1424270"/>
            <a:ext cx="86979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a:t>
            </a:r>
          </a:p>
        </p:txBody>
      </p:sp>
      <p:pic>
        <p:nvPicPr>
          <p:cNvPr id="12" name="Picture 11">
            <a:extLst>
              <a:ext uri="{FF2B5EF4-FFF2-40B4-BE49-F238E27FC236}">
                <a16:creationId xmlns:a16="http://schemas.microsoft.com/office/drawing/2014/main" id="{BB86DCE7-8B06-46D5-9982-AB983A658D97}"/>
              </a:ext>
            </a:extLst>
          </p:cNvPr>
          <p:cNvPicPr>
            <a:picLocks noChangeAspect="1"/>
          </p:cNvPicPr>
          <p:nvPr/>
        </p:nvPicPr>
        <p:blipFill rotWithShape="1">
          <a:blip r:embed="rId3"/>
          <a:srcRect t="17805" b="23908"/>
          <a:stretch/>
        </p:blipFill>
        <p:spPr>
          <a:xfrm>
            <a:off x="5207239" y="1796688"/>
            <a:ext cx="2733511" cy="3452376"/>
          </a:xfrm>
          <a:prstGeom prst="rect">
            <a:avLst/>
          </a:prstGeom>
        </p:spPr>
      </p:pic>
      <p:sp>
        <p:nvSpPr>
          <p:cNvPr id="13" name="Rectangle 12">
            <a:extLst>
              <a:ext uri="{FF2B5EF4-FFF2-40B4-BE49-F238E27FC236}">
                <a16:creationId xmlns:a16="http://schemas.microsoft.com/office/drawing/2014/main" id="{089D8601-C298-40D8-9C3A-D9296C092F48}"/>
              </a:ext>
            </a:extLst>
          </p:cNvPr>
          <p:cNvSpPr/>
          <p:nvPr/>
        </p:nvSpPr>
        <p:spPr>
          <a:xfrm rot="21347092">
            <a:off x="7143479" y="1896465"/>
            <a:ext cx="297366" cy="293459"/>
          </a:xfrm>
          <a:prstGeom prst="rect">
            <a:avLst/>
          </a:prstGeom>
          <a:solidFill>
            <a:srgbClr val="0683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4160564-45B4-4561-B99B-D6768A788318}"/>
              </a:ext>
            </a:extLst>
          </p:cNvPr>
          <p:cNvSpPr txBox="1"/>
          <p:nvPr/>
        </p:nvSpPr>
        <p:spPr>
          <a:xfrm>
            <a:off x="6266672" y="1427356"/>
            <a:ext cx="62020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2</a:t>
            </a:r>
          </a:p>
        </p:txBody>
      </p:sp>
      <p:pic>
        <p:nvPicPr>
          <p:cNvPr id="15" name="Picture 14">
            <a:extLst>
              <a:ext uri="{FF2B5EF4-FFF2-40B4-BE49-F238E27FC236}">
                <a16:creationId xmlns:a16="http://schemas.microsoft.com/office/drawing/2014/main" id="{2A92453C-5FA7-4157-8199-8044BFF7412B}"/>
              </a:ext>
            </a:extLst>
          </p:cNvPr>
          <p:cNvPicPr>
            <a:picLocks noChangeAspect="1"/>
          </p:cNvPicPr>
          <p:nvPr/>
        </p:nvPicPr>
        <p:blipFill>
          <a:blip r:embed="rId4"/>
          <a:stretch>
            <a:fillRect/>
          </a:stretch>
        </p:blipFill>
        <p:spPr>
          <a:xfrm>
            <a:off x="8994627" y="1796688"/>
            <a:ext cx="2740173" cy="3514159"/>
          </a:xfrm>
          <a:prstGeom prst="rect">
            <a:avLst/>
          </a:prstGeom>
        </p:spPr>
      </p:pic>
      <p:sp>
        <p:nvSpPr>
          <p:cNvPr id="16" name="TextBox 15">
            <a:extLst>
              <a:ext uri="{FF2B5EF4-FFF2-40B4-BE49-F238E27FC236}">
                <a16:creationId xmlns:a16="http://schemas.microsoft.com/office/drawing/2014/main" id="{ED84ABBE-360C-46C3-A949-43904B0EDB07}"/>
              </a:ext>
            </a:extLst>
          </p:cNvPr>
          <p:cNvSpPr txBox="1"/>
          <p:nvPr/>
        </p:nvSpPr>
        <p:spPr>
          <a:xfrm>
            <a:off x="9888279" y="1427356"/>
            <a:ext cx="62020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3</a:t>
            </a:r>
          </a:p>
        </p:txBody>
      </p:sp>
      <p:sp>
        <p:nvSpPr>
          <p:cNvPr id="17" name="TextBox 16">
            <a:extLst>
              <a:ext uri="{FF2B5EF4-FFF2-40B4-BE49-F238E27FC236}">
                <a16:creationId xmlns:a16="http://schemas.microsoft.com/office/drawing/2014/main" id="{3A727F51-026E-4F66-AD82-CF750BD9A672}"/>
              </a:ext>
            </a:extLst>
          </p:cNvPr>
          <p:cNvSpPr txBox="1"/>
          <p:nvPr/>
        </p:nvSpPr>
        <p:spPr>
          <a:xfrm>
            <a:off x="5812985" y="6488668"/>
            <a:ext cx="107388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AE8948D2-18A8-4CD4-9A2D-80584F57D9C8}"/>
              </a:ext>
            </a:extLst>
          </p:cNvPr>
          <p:cNvSpPr txBox="1"/>
          <p:nvPr/>
        </p:nvSpPr>
        <p:spPr>
          <a:xfrm>
            <a:off x="1037690" y="5278725"/>
            <a:ext cx="2159684"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School A (2021)</a:t>
            </a:r>
          </a:p>
        </p:txBody>
      </p:sp>
      <p:pic>
        <p:nvPicPr>
          <p:cNvPr id="3" name="Picture 2">
            <a:extLst>
              <a:ext uri="{FF2B5EF4-FFF2-40B4-BE49-F238E27FC236}">
                <a16:creationId xmlns:a16="http://schemas.microsoft.com/office/drawing/2014/main" id="{DE4D07F8-5E57-437E-A3A0-0045D78AFC24}"/>
              </a:ext>
            </a:extLst>
          </p:cNvPr>
          <p:cNvPicPr>
            <a:picLocks noChangeAspect="1"/>
          </p:cNvPicPr>
          <p:nvPr/>
        </p:nvPicPr>
        <p:blipFill>
          <a:blip r:embed="rId5"/>
          <a:stretch>
            <a:fillRect/>
          </a:stretch>
        </p:blipFill>
        <p:spPr>
          <a:xfrm>
            <a:off x="5491860" y="5338309"/>
            <a:ext cx="2164268" cy="304826"/>
          </a:xfrm>
          <a:prstGeom prst="rect">
            <a:avLst/>
          </a:prstGeom>
        </p:spPr>
      </p:pic>
      <p:pic>
        <p:nvPicPr>
          <p:cNvPr id="5" name="Picture 4">
            <a:extLst>
              <a:ext uri="{FF2B5EF4-FFF2-40B4-BE49-F238E27FC236}">
                <a16:creationId xmlns:a16="http://schemas.microsoft.com/office/drawing/2014/main" id="{131F254D-2427-4D09-AD09-FA8C902DDF62}"/>
              </a:ext>
            </a:extLst>
          </p:cNvPr>
          <p:cNvPicPr>
            <a:picLocks noChangeAspect="1"/>
          </p:cNvPicPr>
          <p:nvPr/>
        </p:nvPicPr>
        <p:blipFill>
          <a:blip r:embed="rId5"/>
          <a:stretch>
            <a:fillRect/>
          </a:stretch>
        </p:blipFill>
        <p:spPr>
          <a:xfrm>
            <a:off x="9799459" y="5362863"/>
            <a:ext cx="2164268" cy="304826"/>
          </a:xfrm>
          <a:prstGeom prst="rect">
            <a:avLst/>
          </a:prstGeom>
        </p:spPr>
      </p:pic>
    </p:spTree>
    <p:extLst>
      <p:ext uri="{BB962C8B-B14F-4D97-AF65-F5344CB8AC3E}">
        <p14:creationId xmlns:p14="http://schemas.microsoft.com/office/powerpoint/2010/main" val="3599260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5886BA-5845-451A-A13B-9C5FC446C8F1}"/>
              </a:ext>
            </a:extLst>
          </p:cNvPr>
          <p:cNvSpPr>
            <a:spLocks noGrp="1"/>
          </p:cNvSpPr>
          <p:nvPr>
            <p:ph type="sldNum" sz="quarter" idx="12"/>
          </p:nvPr>
        </p:nvSpPr>
        <p:spPr/>
        <p:txBody>
          <a:bodyPr/>
          <a:lstStyle/>
          <a:p>
            <a:fld id="{A7CD31F4-64FA-4BA0-9498-67783267A8C8}" type="slidenum">
              <a:rPr lang="en-US" smtClean="0"/>
              <a:t>12</a:t>
            </a:fld>
            <a:endParaRPr lang="en-US" dirty="0"/>
          </a:p>
        </p:txBody>
      </p:sp>
      <p:pic>
        <p:nvPicPr>
          <p:cNvPr id="3" name="Picture 2">
            <a:extLst>
              <a:ext uri="{FF2B5EF4-FFF2-40B4-BE49-F238E27FC236}">
                <a16:creationId xmlns:a16="http://schemas.microsoft.com/office/drawing/2014/main" id="{4F277C61-7459-4AB2-A2A2-7B5BBCFE2A90}"/>
              </a:ext>
            </a:extLst>
          </p:cNvPr>
          <p:cNvPicPr>
            <a:picLocks noChangeAspect="1"/>
          </p:cNvPicPr>
          <p:nvPr/>
        </p:nvPicPr>
        <p:blipFill>
          <a:blip r:embed="rId2"/>
          <a:stretch>
            <a:fillRect/>
          </a:stretch>
        </p:blipFill>
        <p:spPr>
          <a:xfrm>
            <a:off x="8318654" y="1891194"/>
            <a:ext cx="3139250" cy="3441142"/>
          </a:xfrm>
          <a:prstGeom prst="rect">
            <a:avLst/>
          </a:prstGeom>
        </p:spPr>
      </p:pic>
      <p:pic>
        <p:nvPicPr>
          <p:cNvPr id="5" name="Picture 4">
            <a:extLst>
              <a:ext uri="{FF2B5EF4-FFF2-40B4-BE49-F238E27FC236}">
                <a16:creationId xmlns:a16="http://schemas.microsoft.com/office/drawing/2014/main" id="{226B1A21-F7EA-4B0D-99B8-D86DB5FED72C}"/>
              </a:ext>
            </a:extLst>
          </p:cNvPr>
          <p:cNvPicPr>
            <a:picLocks noChangeAspect="1"/>
          </p:cNvPicPr>
          <p:nvPr/>
        </p:nvPicPr>
        <p:blipFill>
          <a:blip r:embed="rId3"/>
          <a:stretch>
            <a:fillRect/>
          </a:stretch>
        </p:blipFill>
        <p:spPr>
          <a:xfrm>
            <a:off x="4631418" y="2034686"/>
            <a:ext cx="2857500" cy="3297650"/>
          </a:xfrm>
          <a:prstGeom prst="rect">
            <a:avLst/>
          </a:prstGeom>
        </p:spPr>
      </p:pic>
      <p:sp>
        <p:nvSpPr>
          <p:cNvPr id="6" name="Oval 5">
            <a:extLst>
              <a:ext uri="{FF2B5EF4-FFF2-40B4-BE49-F238E27FC236}">
                <a16:creationId xmlns:a16="http://schemas.microsoft.com/office/drawing/2014/main" id="{5E664E06-E160-443A-9C38-33F4AC346629}"/>
              </a:ext>
            </a:extLst>
          </p:cNvPr>
          <p:cNvSpPr/>
          <p:nvPr/>
        </p:nvSpPr>
        <p:spPr>
          <a:xfrm>
            <a:off x="6536906" y="3312041"/>
            <a:ext cx="244549" cy="478465"/>
          </a:xfrm>
          <a:prstGeom prst="ellipse">
            <a:avLst/>
          </a:prstGeom>
          <a:solidFill>
            <a:srgbClr val="B08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B3A32DB4-39FB-43C1-98C8-7DD275992510}"/>
              </a:ext>
            </a:extLst>
          </p:cNvPr>
          <p:cNvSpPr/>
          <p:nvPr/>
        </p:nvSpPr>
        <p:spPr>
          <a:xfrm>
            <a:off x="5357529" y="3304344"/>
            <a:ext cx="244549" cy="370672"/>
          </a:xfrm>
          <a:prstGeom prst="ellipse">
            <a:avLst/>
          </a:prstGeom>
          <a:solidFill>
            <a:srgbClr val="B08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915459D-8714-4B50-AC43-325FF8DF2E47}"/>
              </a:ext>
            </a:extLst>
          </p:cNvPr>
          <p:cNvSpPr/>
          <p:nvPr/>
        </p:nvSpPr>
        <p:spPr>
          <a:xfrm>
            <a:off x="5565314" y="4135597"/>
            <a:ext cx="143540" cy="370672"/>
          </a:xfrm>
          <a:prstGeom prst="rect">
            <a:avLst/>
          </a:prstGeom>
          <a:solidFill>
            <a:srgbClr val="2841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B998BF5-8966-41E1-B25D-55920C33BF0B}"/>
              </a:ext>
            </a:extLst>
          </p:cNvPr>
          <p:cNvSpPr/>
          <p:nvPr/>
        </p:nvSpPr>
        <p:spPr>
          <a:xfrm>
            <a:off x="6750457" y="4278637"/>
            <a:ext cx="143540" cy="455265"/>
          </a:xfrm>
          <a:prstGeom prst="ellipse">
            <a:avLst/>
          </a:prstGeom>
          <a:solidFill>
            <a:srgbClr val="1C36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6E345D5D-A7F5-4A90-ADA5-140EE7940A69}"/>
              </a:ext>
            </a:extLst>
          </p:cNvPr>
          <p:cNvSpPr txBox="1"/>
          <p:nvPr/>
        </p:nvSpPr>
        <p:spPr>
          <a:xfrm>
            <a:off x="1812851" y="1481731"/>
            <a:ext cx="113768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4</a:t>
            </a:r>
          </a:p>
        </p:txBody>
      </p:sp>
      <p:sp>
        <p:nvSpPr>
          <p:cNvPr id="12" name="TextBox 11">
            <a:extLst>
              <a:ext uri="{FF2B5EF4-FFF2-40B4-BE49-F238E27FC236}">
                <a16:creationId xmlns:a16="http://schemas.microsoft.com/office/drawing/2014/main" id="{5D6B26E9-7E0E-40D9-A8A3-B34F3A471272}"/>
              </a:ext>
            </a:extLst>
          </p:cNvPr>
          <p:cNvSpPr txBox="1"/>
          <p:nvPr/>
        </p:nvSpPr>
        <p:spPr>
          <a:xfrm>
            <a:off x="5776678" y="1525664"/>
            <a:ext cx="88250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5</a:t>
            </a:r>
          </a:p>
        </p:txBody>
      </p:sp>
      <p:sp>
        <p:nvSpPr>
          <p:cNvPr id="15" name="TextBox 14">
            <a:extLst>
              <a:ext uri="{FF2B5EF4-FFF2-40B4-BE49-F238E27FC236}">
                <a16:creationId xmlns:a16="http://schemas.microsoft.com/office/drawing/2014/main" id="{C6A8BAD0-CDAE-4E0A-B1E1-A7DABA453FA6}"/>
              </a:ext>
            </a:extLst>
          </p:cNvPr>
          <p:cNvSpPr txBox="1"/>
          <p:nvPr/>
        </p:nvSpPr>
        <p:spPr>
          <a:xfrm>
            <a:off x="4898951" y="125376"/>
            <a:ext cx="6097772"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Appendix</a:t>
            </a:r>
          </a:p>
        </p:txBody>
      </p:sp>
      <p:sp>
        <p:nvSpPr>
          <p:cNvPr id="18" name="TextBox 17">
            <a:extLst>
              <a:ext uri="{FF2B5EF4-FFF2-40B4-BE49-F238E27FC236}">
                <a16:creationId xmlns:a16="http://schemas.microsoft.com/office/drawing/2014/main" id="{20AC5D7D-5A9A-49CA-ABED-17525C7275E1}"/>
              </a:ext>
            </a:extLst>
          </p:cNvPr>
          <p:cNvSpPr txBox="1"/>
          <p:nvPr/>
        </p:nvSpPr>
        <p:spPr>
          <a:xfrm>
            <a:off x="9324753" y="1525664"/>
            <a:ext cx="56352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6</a:t>
            </a:r>
          </a:p>
        </p:txBody>
      </p:sp>
      <p:pic>
        <p:nvPicPr>
          <p:cNvPr id="19" name="Picture 18">
            <a:extLst>
              <a:ext uri="{FF2B5EF4-FFF2-40B4-BE49-F238E27FC236}">
                <a16:creationId xmlns:a16="http://schemas.microsoft.com/office/drawing/2014/main" id="{56EA2489-74DE-4A6B-84CF-20CBB91993EB}"/>
              </a:ext>
            </a:extLst>
          </p:cNvPr>
          <p:cNvPicPr>
            <a:picLocks noChangeAspect="1"/>
          </p:cNvPicPr>
          <p:nvPr/>
        </p:nvPicPr>
        <p:blipFill>
          <a:blip r:embed="rId4"/>
          <a:stretch>
            <a:fillRect/>
          </a:stretch>
        </p:blipFill>
        <p:spPr>
          <a:xfrm>
            <a:off x="379950" y="1958323"/>
            <a:ext cx="3828620" cy="4444369"/>
          </a:xfrm>
          <a:prstGeom prst="rect">
            <a:avLst/>
          </a:prstGeom>
        </p:spPr>
      </p:pic>
      <p:sp>
        <p:nvSpPr>
          <p:cNvPr id="20" name="TextBox 19">
            <a:extLst>
              <a:ext uri="{FF2B5EF4-FFF2-40B4-BE49-F238E27FC236}">
                <a16:creationId xmlns:a16="http://schemas.microsoft.com/office/drawing/2014/main" id="{57576539-E62E-4C03-877E-6386D771CA14}"/>
              </a:ext>
            </a:extLst>
          </p:cNvPr>
          <p:cNvSpPr txBox="1"/>
          <p:nvPr/>
        </p:nvSpPr>
        <p:spPr>
          <a:xfrm>
            <a:off x="5811775" y="6402692"/>
            <a:ext cx="118514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11</a:t>
            </a:r>
          </a:p>
        </p:txBody>
      </p:sp>
      <p:pic>
        <p:nvPicPr>
          <p:cNvPr id="4" name="Picture 3">
            <a:extLst>
              <a:ext uri="{FF2B5EF4-FFF2-40B4-BE49-F238E27FC236}">
                <a16:creationId xmlns:a16="http://schemas.microsoft.com/office/drawing/2014/main" id="{07CBA6BD-ED64-40CE-B01A-1C3275A9534E}"/>
              </a:ext>
            </a:extLst>
          </p:cNvPr>
          <p:cNvPicPr>
            <a:picLocks noChangeAspect="1"/>
          </p:cNvPicPr>
          <p:nvPr/>
        </p:nvPicPr>
        <p:blipFill>
          <a:blip r:embed="rId5"/>
          <a:stretch>
            <a:fillRect/>
          </a:stretch>
        </p:blipFill>
        <p:spPr>
          <a:xfrm>
            <a:off x="1868401" y="6434945"/>
            <a:ext cx="2164268" cy="304826"/>
          </a:xfrm>
          <a:prstGeom prst="rect">
            <a:avLst/>
          </a:prstGeom>
        </p:spPr>
      </p:pic>
      <p:pic>
        <p:nvPicPr>
          <p:cNvPr id="7" name="Picture 6">
            <a:extLst>
              <a:ext uri="{FF2B5EF4-FFF2-40B4-BE49-F238E27FC236}">
                <a16:creationId xmlns:a16="http://schemas.microsoft.com/office/drawing/2014/main" id="{4F346288-4FD4-477B-8C5E-5DFA5081255F}"/>
              </a:ext>
            </a:extLst>
          </p:cNvPr>
          <p:cNvPicPr>
            <a:picLocks noChangeAspect="1"/>
          </p:cNvPicPr>
          <p:nvPr/>
        </p:nvPicPr>
        <p:blipFill>
          <a:blip r:embed="rId5"/>
          <a:stretch>
            <a:fillRect/>
          </a:stretch>
        </p:blipFill>
        <p:spPr>
          <a:xfrm>
            <a:off x="5454772" y="5423988"/>
            <a:ext cx="2164268" cy="304826"/>
          </a:xfrm>
          <a:prstGeom prst="rect">
            <a:avLst/>
          </a:prstGeom>
        </p:spPr>
      </p:pic>
      <p:pic>
        <p:nvPicPr>
          <p:cNvPr id="13" name="Picture 12">
            <a:extLst>
              <a:ext uri="{FF2B5EF4-FFF2-40B4-BE49-F238E27FC236}">
                <a16:creationId xmlns:a16="http://schemas.microsoft.com/office/drawing/2014/main" id="{D469EBEC-B782-478C-A439-02FE1D29B9F6}"/>
              </a:ext>
            </a:extLst>
          </p:cNvPr>
          <p:cNvPicPr>
            <a:picLocks noChangeAspect="1"/>
          </p:cNvPicPr>
          <p:nvPr/>
        </p:nvPicPr>
        <p:blipFill>
          <a:blip r:embed="rId5"/>
          <a:stretch>
            <a:fillRect/>
          </a:stretch>
        </p:blipFill>
        <p:spPr>
          <a:xfrm>
            <a:off x="9189532" y="5423988"/>
            <a:ext cx="2164268" cy="304826"/>
          </a:xfrm>
          <a:prstGeom prst="rect">
            <a:avLst/>
          </a:prstGeom>
        </p:spPr>
      </p:pic>
    </p:spTree>
    <p:extLst>
      <p:ext uri="{BB962C8B-B14F-4D97-AF65-F5344CB8AC3E}">
        <p14:creationId xmlns:p14="http://schemas.microsoft.com/office/powerpoint/2010/main" val="535731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B0F392-D274-47CA-AF27-92CDCA723A26}"/>
              </a:ext>
            </a:extLst>
          </p:cNvPr>
          <p:cNvSpPr txBox="1"/>
          <p:nvPr/>
        </p:nvSpPr>
        <p:spPr>
          <a:xfrm>
            <a:off x="4724400" y="406400"/>
            <a:ext cx="3332480" cy="523220"/>
          </a:xfrm>
          <a:prstGeom prst="rect">
            <a:avLst/>
          </a:prstGeom>
          <a:noFill/>
        </p:spPr>
        <p:txBody>
          <a:bodyPr wrap="square" rtlCol="0">
            <a:spAutoFit/>
          </a:bodyPr>
          <a:lstStyle/>
          <a:p>
            <a:r>
              <a:rPr lang="en-GB" sz="2800" dirty="0">
                <a:latin typeface="Arial Black" panose="020B0A04020102020204" pitchFamily="34" charset="0"/>
              </a:rPr>
              <a:t>Appendix</a:t>
            </a:r>
          </a:p>
        </p:txBody>
      </p:sp>
      <p:sp>
        <p:nvSpPr>
          <p:cNvPr id="3" name="Slide Number Placeholder 2">
            <a:extLst>
              <a:ext uri="{FF2B5EF4-FFF2-40B4-BE49-F238E27FC236}">
                <a16:creationId xmlns:a16="http://schemas.microsoft.com/office/drawing/2014/main" id="{074BA683-1D67-405B-A993-6BE6277DBAE8}"/>
              </a:ext>
            </a:extLst>
          </p:cNvPr>
          <p:cNvSpPr>
            <a:spLocks noGrp="1"/>
          </p:cNvSpPr>
          <p:nvPr>
            <p:ph type="sldNum" sz="quarter" idx="12"/>
          </p:nvPr>
        </p:nvSpPr>
        <p:spPr/>
        <p:txBody>
          <a:bodyPr/>
          <a:lstStyle/>
          <a:p>
            <a:fld id="{A7CD31F4-64FA-4BA0-9498-67783267A8C8}" type="slidenum">
              <a:rPr lang="en-US" smtClean="0"/>
              <a:t>13</a:t>
            </a:fld>
            <a:endParaRPr lang="en-US" dirty="0"/>
          </a:p>
        </p:txBody>
      </p:sp>
      <p:pic>
        <p:nvPicPr>
          <p:cNvPr id="40" name="Picture 39">
            <a:extLst>
              <a:ext uri="{FF2B5EF4-FFF2-40B4-BE49-F238E27FC236}">
                <a16:creationId xmlns:a16="http://schemas.microsoft.com/office/drawing/2014/main" id="{7E30F41B-6AC2-4F98-B707-1D0C71308371}"/>
              </a:ext>
            </a:extLst>
          </p:cNvPr>
          <p:cNvPicPr>
            <a:picLocks noChangeAspect="1"/>
          </p:cNvPicPr>
          <p:nvPr/>
        </p:nvPicPr>
        <p:blipFill>
          <a:blip r:embed="rId2"/>
          <a:stretch>
            <a:fillRect/>
          </a:stretch>
        </p:blipFill>
        <p:spPr>
          <a:xfrm rot="5400000">
            <a:off x="1919892" y="679427"/>
            <a:ext cx="3267739" cy="6413548"/>
          </a:xfrm>
          <a:prstGeom prst="rect">
            <a:avLst/>
          </a:prstGeom>
        </p:spPr>
      </p:pic>
      <p:pic>
        <p:nvPicPr>
          <p:cNvPr id="42" name="Picture 41">
            <a:extLst>
              <a:ext uri="{FF2B5EF4-FFF2-40B4-BE49-F238E27FC236}">
                <a16:creationId xmlns:a16="http://schemas.microsoft.com/office/drawing/2014/main" id="{A0F38C40-1B52-4686-AC9E-5434D23DAF7D}"/>
              </a:ext>
            </a:extLst>
          </p:cNvPr>
          <p:cNvPicPr>
            <a:picLocks noChangeAspect="1"/>
          </p:cNvPicPr>
          <p:nvPr/>
        </p:nvPicPr>
        <p:blipFill>
          <a:blip r:embed="rId3"/>
          <a:stretch>
            <a:fillRect/>
          </a:stretch>
        </p:blipFill>
        <p:spPr>
          <a:xfrm>
            <a:off x="8056880" y="2252332"/>
            <a:ext cx="3029975" cy="3267739"/>
          </a:xfrm>
          <a:prstGeom prst="rect">
            <a:avLst/>
          </a:prstGeom>
        </p:spPr>
      </p:pic>
      <p:sp>
        <p:nvSpPr>
          <p:cNvPr id="44" name="TextBox 43">
            <a:extLst>
              <a:ext uri="{FF2B5EF4-FFF2-40B4-BE49-F238E27FC236}">
                <a16:creationId xmlns:a16="http://schemas.microsoft.com/office/drawing/2014/main" id="{2FBF3517-03DE-4385-A3B9-C5769693571E}"/>
              </a:ext>
            </a:extLst>
          </p:cNvPr>
          <p:cNvSpPr txBox="1"/>
          <p:nvPr/>
        </p:nvSpPr>
        <p:spPr>
          <a:xfrm>
            <a:off x="2445488" y="1850065"/>
            <a:ext cx="99946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7</a:t>
            </a:r>
          </a:p>
        </p:txBody>
      </p:sp>
      <p:sp>
        <p:nvSpPr>
          <p:cNvPr id="45" name="TextBox 44">
            <a:extLst>
              <a:ext uri="{FF2B5EF4-FFF2-40B4-BE49-F238E27FC236}">
                <a16:creationId xmlns:a16="http://schemas.microsoft.com/office/drawing/2014/main" id="{3A0BD7C8-8D32-4788-A4BD-DA7E877165D9}"/>
              </a:ext>
            </a:extLst>
          </p:cNvPr>
          <p:cNvSpPr txBox="1"/>
          <p:nvPr/>
        </p:nvSpPr>
        <p:spPr>
          <a:xfrm>
            <a:off x="9016409" y="1605516"/>
            <a:ext cx="73010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8</a:t>
            </a:r>
          </a:p>
        </p:txBody>
      </p:sp>
      <p:sp>
        <p:nvSpPr>
          <p:cNvPr id="46" name="TextBox 45">
            <a:extLst>
              <a:ext uri="{FF2B5EF4-FFF2-40B4-BE49-F238E27FC236}">
                <a16:creationId xmlns:a16="http://schemas.microsoft.com/office/drawing/2014/main" id="{258DDFD1-79C6-4DC3-A453-95138A1D178B}"/>
              </a:ext>
            </a:extLst>
          </p:cNvPr>
          <p:cNvSpPr txBox="1"/>
          <p:nvPr/>
        </p:nvSpPr>
        <p:spPr>
          <a:xfrm>
            <a:off x="4922874" y="6356350"/>
            <a:ext cx="129717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12</a:t>
            </a:r>
          </a:p>
        </p:txBody>
      </p:sp>
      <p:pic>
        <p:nvPicPr>
          <p:cNvPr id="4" name="Picture 3">
            <a:extLst>
              <a:ext uri="{FF2B5EF4-FFF2-40B4-BE49-F238E27FC236}">
                <a16:creationId xmlns:a16="http://schemas.microsoft.com/office/drawing/2014/main" id="{E6390D08-CC51-4D4B-83E8-AD992A0CF4D3}"/>
              </a:ext>
            </a:extLst>
          </p:cNvPr>
          <p:cNvPicPr>
            <a:picLocks noChangeAspect="1"/>
          </p:cNvPicPr>
          <p:nvPr/>
        </p:nvPicPr>
        <p:blipFill>
          <a:blip r:embed="rId4"/>
          <a:stretch>
            <a:fillRect/>
          </a:stretch>
        </p:blipFill>
        <p:spPr>
          <a:xfrm>
            <a:off x="3164518" y="5633384"/>
            <a:ext cx="2164268" cy="304826"/>
          </a:xfrm>
          <a:prstGeom prst="rect">
            <a:avLst/>
          </a:prstGeom>
        </p:spPr>
      </p:pic>
      <p:pic>
        <p:nvPicPr>
          <p:cNvPr id="5" name="Picture 4">
            <a:extLst>
              <a:ext uri="{FF2B5EF4-FFF2-40B4-BE49-F238E27FC236}">
                <a16:creationId xmlns:a16="http://schemas.microsoft.com/office/drawing/2014/main" id="{27556920-5A95-4B9B-87F0-DA2888FEB985}"/>
              </a:ext>
            </a:extLst>
          </p:cNvPr>
          <p:cNvPicPr>
            <a:picLocks noChangeAspect="1"/>
          </p:cNvPicPr>
          <p:nvPr/>
        </p:nvPicPr>
        <p:blipFill>
          <a:blip r:embed="rId4"/>
          <a:stretch>
            <a:fillRect/>
          </a:stretch>
        </p:blipFill>
        <p:spPr>
          <a:xfrm>
            <a:off x="8610600" y="5633384"/>
            <a:ext cx="2164268" cy="304826"/>
          </a:xfrm>
          <a:prstGeom prst="rect">
            <a:avLst/>
          </a:prstGeom>
        </p:spPr>
      </p:pic>
    </p:spTree>
    <p:extLst>
      <p:ext uri="{BB962C8B-B14F-4D97-AF65-F5344CB8AC3E}">
        <p14:creationId xmlns:p14="http://schemas.microsoft.com/office/powerpoint/2010/main" val="812786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D9BF95F-EC93-48B9-9393-B4F003952409}"/>
              </a:ext>
            </a:extLst>
          </p:cNvPr>
          <p:cNvSpPr>
            <a:spLocks noGrp="1"/>
          </p:cNvSpPr>
          <p:nvPr>
            <p:ph type="sldNum" sz="quarter" idx="12"/>
          </p:nvPr>
        </p:nvSpPr>
        <p:spPr/>
        <p:txBody>
          <a:bodyPr/>
          <a:lstStyle/>
          <a:p>
            <a:fld id="{A7CD31F4-64FA-4BA0-9498-67783267A8C8}" type="slidenum">
              <a:rPr lang="en-US" smtClean="0"/>
              <a:t>14</a:t>
            </a:fld>
            <a:endParaRPr lang="en-US" dirty="0"/>
          </a:p>
        </p:txBody>
      </p:sp>
      <p:sp>
        <p:nvSpPr>
          <p:cNvPr id="7" name="TextBox 6">
            <a:extLst>
              <a:ext uri="{FF2B5EF4-FFF2-40B4-BE49-F238E27FC236}">
                <a16:creationId xmlns:a16="http://schemas.microsoft.com/office/drawing/2014/main" id="{0F26F269-7600-4806-BE15-5CB25D774448}"/>
              </a:ext>
            </a:extLst>
          </p:cNvPr>
          <p:cNvSpPr txBox="1"/>
          <p:nvPr/>
        </p:nvSpPr>
        <p:spPr>
          <a:xfrm>
            <a:off x="5443870" y="85060"/>
            <a:ext cx="3423683"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Appendix</a:t>
            </a:r>
          </a:p>
        </p:txBody>
      </p:sp>
      <p:pic>
        <p:nvPicPr>
          <p:cNvPr id="10" name="Picture 9">
            <a:extLst>
              <a:ext uri="{FF2B5EF4-FFF2-40B4-BE49-F238E27FC236}">
                <a16:creationId xmlns:a16="http://schemas.microsoft.com/office/drawing/2014/main" id="{6CF1DCE9-2AE6-4553-9D74-B22564638C63}"/>
              </a:ext>
            </a:extLst>
          </p:cNvPr>
          <p:cNvPicPr>
            <a:picLocks noChangeAspect="1"/>
          </p:cNvPicPr>
          <p:nvPr/>
        </p:nvPicPr>
        <p:blipFill>
          <a:blip r:embed="rId2"/>
          <a:stretch>
            <a:fillRect/>
          </a:stretch>
        </p:blipFill>
        <p:spPr>
          <a:xfrm>
            <a:off x="478464" y="1161820"/>
            <a:ext cx="3744215" cy="4722952"/>
          </a:xfrm>
          <a:prstGeom prst="rect">
            <a:avLst/>
          </a:prstGeom>
        </p:spPr>
      </p:pic>
      <p:sp>
        <p:nvSpPr>
          <p:cNvPr id="11" name="TextBox 10">
            <a:extLst>
              <a:ext uri="{FF2B5EF4-FFF2-40B4-BE49-F238E27FC236}">
                <a16:creationId xmlns:a16="http://schemas.microsoft.com/office/drawing/2014/main" id="{1A04F294-CC51-42C4-9E6A-D5DAC6C8120F}"/>
              </a:ext>
            </a:extLst>
          </p:cNvPr>
          <p:cNvSpPr txBox="1"/>
          <p:nvPr/>
        </p:nvSpPr>
        <p:spPr>
          <a:xfrm>
            <a:off x="2062716" y="712381"/>
            <a:ext cx="101009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9</a:t>
            </a:r>
          </a:p>
        </p:txBody>
      </p:sp>
      <p:pic>
        <p:nvPicPr>
          <p:cNvPr id="15" name="Picture 14">
            <a:extLst>
              <a:ext uri="{FF2B5EF4-FFF2-40B4-BE49-F238E27FC236}">
                <a16:creationId xmlns:a16="http://schemas.microsoft.com/office/drawing/2014/main" id="{2AE95784-68AF-4013-B7AC-F9AACEF982DA}"/>
              </a:ext>
            </a:extLst>
          </p:cNvPr>
          <p:cNvPicPr>
            <a:picLocks noChangeAspect="1"/>
          </p:cNvPicPr>
          <p:nvPr/>
        </p:nvPicPr>
        <p:blipFill>
          <a:blip r:embed="rId3"/>
          <a:stretch>
            <a:fillRect/>
          </a:stretch>
        </p:blipFill>
        <p:spPr>
          <a:xfrm>
            <a:off x="6869591" y="1161821"/>
            <a:ext cx="4268081" cy="4721096"/>
          </a:xfrm>
          <a:prstGeom prst="rect">
            <a:avLst/>
          </a:prstGeom>
        </p:spPr>
      </p:pic>
      <p:sp>
        <p:nvSpPr>
          <p:cNvPr id="16" name="TextBox 15">
            <a:extLst>
              <a:ext uri="{FF2B5EF4-FFF2-40B4-BE49-F238E27FC236}">
                <a16:creationId xmlns:a16="http://schemas.microsoft.com/office/drawing/2014/main" id="{D2AF50D5-3E35-4419-9D64-ABE1957091EA}"/>
              </a:ext>
            </a:extLst>
          </p:cNvPr>
          <p:cNvSpPr txBox="1"/>
          <p:nvPr/>
        </p:nvSpPr>
        <p:spPr>
          <a:xfrm>
            <a:off x="8144540" y="712381"/>
            <a:ext cx="115894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10</a:t>
            </a:r>
          </a:p>
        </p:txBody>
      </p:sp>
      <p:sp>
        <p:nvSpPr>
          <p:cNvPr id="17" name="TextBox 16">
            <a:extLst>
              <a:ext uri="{FF2B5EF4-FFF2-40B4-BE49-F238E27FC236}">
                <a16:creationId xmlns:a16="http://schemas.microsoft.com/office/drawing/2014/main" id="{E27FA516-7B6D-48C3-9ED9-522C669E4FC1}"/>
              </a:ext>
            </a:extLst>
          </p:cNvPr>
          <p:cNvSpPr txBox="1"/>
          <p:nvPr/>
        </p:nvSpPr>
        <p:spPr>
          <a:xfrm>
            <a:off x="5443870" y="6356350"/>
            <a:ext cx="80807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13</a:t>
            </a:r>
          </a:p>
        </p:txBody>
      </p:sp>
      <p:pic>
        <p:nvPicPr>
          <p:cNvPr id="3" name="Picture 2">
            <a:extLst>
              <a:ext uri="{FF2B5EF4-FFF2-40B4-BE49-F238E27FC236}">
                <a16:creationId xmlns:a16="http://schemas.microsoft.com/office/drawing/2014/main" id="{6F33E7F7-8F36-488C-A924-ACA2C87490A8}"/>
              </a:ext>
            </a:extLst>
          </p:cNvPr>
          <p:cNvPicPr>
            <a:picLocks noChangeAspect="1"/>
          </p:cNvPicPr>
          <p:nvPr/>
        </p:nvPicPr>
        <p:blipFill>
          <a:blip r:embed="rId4"/>
          <a:stretch>
            <a:fillRect/>
          </a:stretch>
        </p:blipFill>
        <p:spPr>
          <a:xfrm>
            <a:off x="1990675" y="5964879"/>
            <a:ext cx="2164268" cy="304826"/>
          </a:xfrm>
          <a:prstGeom prst="rect">
            <a:avLst/>
          </a:prstGeom>
        </p:spPr>
      </p:pic>
      <p:pic>
        <p:nvPicPr>
          <p:cNvPr id="4" name="Picture 3">
            <a:extLst>
              <a:ext uri="{FF2B5EF4-FFF2-40B4-BE49-F238E27FC236}">
                <a16:creationId xmlns:a16="http://schemas.microsoft.com/office/drawing/2014/main" id="{6C56C1C9-759C-4EE5-9538-15DC3A47CE23}"/>
              </a:ext>
            </a:extLst>
          </p:cNvPr>
          <p:cNvPicPr>
            <a:picLocks noChangeAspect="1"/>
          </p:cNvPicPr>
          <p:nvPr/>
        </p:nvPicPr>
        <p:blipFill>
          <a:blip r:embed="rId4"/>
          <a:stretch>
            <a:fillRect/>
          </a:stretch>
        </p:blipFill>
        <p:spPr>
          <a:xfrm>
            <a:off x="8037059" y="5964879"/>
            <a:ext cx="2164268" cy="304826"/>
          </a:xfrm>
          <a:prstGeom prst="rect">
            <a:avLst/>
          </a:prstGeom>
        </p:spPr>
      </p:pic>
    </p:spTree>
    <p:extLst>
      <p:ext uri="{BB962C8B-B14F-4D97-AF65-F5344CB8AC3E}">
        <p14:creationId xmlns:p14="http://schemas.microsoft.com/office/powerpoint/2010/main" val="2001073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D5716BD-6D05-4DE5-A6E4-3FF7C4764422}"/>
              </a:ext>
            </a:extLst>
          </p:cNvPr>
          <p:cNvSpPr>
            <a:spLocks noGrp="1"/>
          </p:cNvSpPr>
          <p:nvPr>
            <p:ph type="sldNum" sz="quarter" idx="12"/>
          </p:nvPr>
        </p:nvSpPr>
        <p:spPr/>
        <p:txBody>
          <a:bodyPr/>
          <a:lstStyle/>
          <a:p>
            <a:fld id="{A7CD31F4-64FA-4BA0-9498-67783267A8C8}" type="slidenum">
              <a:rPr lang="en-US" smtClean="0"/>
              <a:t>15</a:t>
            </a:fld>
            <a:endParaRPr lang="en-US" dirty="0"/>
          </a:p>
        </p:txBody>
      </p:sp>
      <p:sp>
        <p:nvSpPr>
          <p:cNvPr id="3" name="TextBox 2">
            <a:extLst>
              <a:ext uri="{FF2B5EF4-FFF2-40B4-BE49-F238E27FC236}">
                <a16:creationId xmlns:a16="http://schemas.microsoft.com/office/drawing/2014/main" id="{DE58E496-320A-4821-ABC8-82C1414AD401}"/>
              </a:ext>
            </a:extLst>
          </p:cNvPr>
          <p:cNvSpPr txBox="1"/>
          <p:nvPr/>
        </p:nvSpPr>
        <p:spPr>
          <a:xfrm>
            <a:off x="4805916" y="361508"/>
            <a:ext cx="3189768"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Appendix</a:t>
            </a:r>
          </a:p>
        </p:txBody>
      </p:sp>
      <p:pic>
        <p:nvPicPr>
          <p:cNvPr id="5" name="Picture 4">
            <a:extLst>
              <a:ext uri="{FF2B5EF4-FFF2-40B4-BE49-F238E27FC236}">
                <a16:creationId xmlns:a16="http://schemas.microsoft.com/office/drawing/2014/main" id="{755C4C15-481C-4211-B93B-0A1179F0FB24}"/>
              </a:ext>
            </a:extLst>
          </p:cNvPr>
          <p:cNvPicPr>
            <a:picLocks noChangeAspect="1"/>
          </p:cNvPicPr>
          <p:nvPr/>
        </p:nvPicPr>
        <p:blipFill>
          <a:blip r:embed="rId2"/>
          <a:stretch>
            <a:fillRect/>
          </a:stretch>
        </p:blipFill>
        <p:spPr>
          <a:xfrm>
            <a:off x="819317" y="2030819"/>
            <a:ext cx="4791739" cy="3678863"/>
          </a:xfrm>
          <a:prstGeom prst="rect">
            <a:avLst/>
          </a:prstGeom>
        </p:spPr>
      </p:pic>
      <p:sp>
        <p:nvSpPr>
          <p:cNvPr id="6" name="TextBox 5">
            <a:extLst>
              <a:ext uri="{FF2B5EF4-FFF2-40B4-BE49-F238E27FC236}">
                <a16:creationId xmlns:a16="http://schemas.microsoft.com/office/drawing/2014/main" id="{D80FE212-8938-450D-B992-301D20A69CB8}"/>
              </a:ext>
            </a:extLst>
          </p:cNvPr>
          <p:cNvSpPr txBox="1"/>
          <p:nvPr/>
        </p:nvSpPr>
        <p:spPr>
          <a:xfrm>
            <a:off x="2317898" y="1637414"/>
            <a:ext cx="978195" cy="37213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11</a:t>
            </a:r>
          </a:p>
        </p:txBody>
      </p:sp>
      <p:pic>
        <p:nvPicPr>
          <p:cNvPr id="8" name="Picture 7">
            <a:extLst>
              <a:ext uri="{FF2B5EF4-FFF2-40B4-BE49-F238E27FC236}">
                <a16:creationId xmlns:a16="http://schemas.microsoft.com/office/drawing/2014/main" id="{7C9F631C-C219-4BE3-8378-279033E876B6}"/>
              </a:ext>
            </a:extLst>
          </p:cNvPr>
          <p:cNvPicPr>
            <a:picLocks noChangeAspect="1"/>
          </p:cNvPicPr>
          <p:nvPr/>
        </p:nvPicPr>
        <p:blipFill>
          <a:blip r:embed="rId3"/>
          <a:stretch>
            <a:fillRect/>
          </a:stretch>
        </p:blipFill>
        <p:spPr>
          <a:xfrm>
            <a:off x="6419134" y="2009553"/>
            <a:ext cx="4953549" cy="3700130"/>
          </a:xfrm>
          <a:prstGeom prst="rect">
            <a:avLst/>
          </a:prstGeom>
        </p:spPr>
      </p:pic>
      <p:sp>
        <p:nvSpPr>
          <p:cNvPr id="9" name="TextBox 8">
            <a:extLst>
              <a:ext uri="{FF2B5EF4-FFF2-40B4-BE49-F238E27FC236}">
                <a16:creationId xmlns:a16="http://schemas.microsoft.com/office/drawing/2014/main" id="{E30024CC-0A61-4414-85DE-8E0340D1D3CE}"/>
              </a:ext>
            </a:extLst>
          </p:cNvPr>
          <p:cNvSpPr txBox="1"/>
          <p:nvPr/>
        </p:nvSpPr>
        <p:spPr>
          <a:xfrm>
            <a:off x="8293395" y="1488558"/>
            <a:ext cx="818707" cy="37213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12</a:t>
            </a:r>
          </a:p>
        </p:txBody>
      </p:sp>
      <p:sp>
        <p:nvSpPr>
          <p:cNvPr id="10" name="TextBox 9">
            <a:extLst>
              <a:ext uri="{FF2B5EF4-FFF2-40B4-BE49-F238E27FC236}">
                <a16:creationId xmlns:a16="http://schemas.microsoft.com/office/drawing/2014/main" id="{66C96530-E0FF-404E-ADB2-B9A4D9708CEB}"/>
              </a:ext>
            </a:extLst>
          </p:cNvPr>
          <p:cNvSpPr txBox="1"/>
          <p:nvPr/>
        </p:nvSpPr>
        <p:spPr>
          <a:xfrm>
            <a:off x="5611056" y="6177516"/>
            <a:ext cx="101302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14</a:t>
            </a:r>
          </a:p>
        </p:txBody>
      </p:sp>
    </p:spTree>
    <p:extLst>
      <p:ext uri="{BB962C8B-B14F-4D97-AF65-F5344CB8AC3E}">
        <p14:creationId xmlns:p14="http://schemas.microsoft.com/office/powerpoint/2010/main" val="1649754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0B2329-E364-4044-90DF-A0BAA7FDFDC8}"/>
              </a:ext>
            </a:extLst>
          </p:cNvPr>
          <p:cNvSpPr>
            <a:spLocks noGrp="1"/>
          </p:cNvSpPr>
          <p:nvPr>
            <p:ph type="sldNum" sz="quarter" idx="12"/>
          </p:nvPr>
        </p:nvSpPr>
        <p:spPr/>
        <p:txBody>
          <a:bodyPr/>
          <a:lstStyle/>
          <a:p>
            <a:fld id="{A7CD31F4-64FA-4BA0-9498-67783267A8C8}" type="slidenum">
              <a:rPr lang="en-US" smtClean="0"/>
              <a:t>16</a:t>
            </a:fld>
            <a:endParaRPr lang="en-US" dirty="0"/>
          </a:p>
        </p:txBody>
      </p:sp>
      <p:pic>
        <p:nvPicPr>
          <p:cNvPr id="4" name="Picture 3" descr="A picture containing indoor, clothes&#10;&#10;Description automatically generated">
            <a:extLst>
              <a:ext uri="{FF2B5EF4-FFF2-40B4-BE49-F238E27FC236}">
                <a16:creationId xmlns:a16="http://schemas.microsoft.com/office/drawing/2014/main" id="{B7B3572A-20F0-4084-992A-0A26F804218A}"/>
              </a:ext>
            </a:extLst>
          </p:cNvPr>
          <p:cNvPicPr>
            <a:picLocks noChangeAspect="1"/>
          </p:cNvPicPr>
          <p:nvPr/>
        </p:nvPicPr>
        <p:blipFill rotWithShape="1">
          <a:blip r:embed="rId2">
            <a:extLst>
              <a:ext uri="{28A0092B-C50C-407E-A947-70E740481C1C}">
                <a14:useLocalDpi xmlns:a14="http://schemas.microsoft.com/office/drawing/2010/main" val="0"/>
              </a:ext>
            </a:extLst>
          </a:blip>
          <a:srcRect t="900" b="1"/>
          <a:stretch/>
        </p:blipFill>
        <p:spPr>
          <a:xfrm>
            <a:off x="1561069" y="1520456"/>
            <a:ext cx="2480033" cy="4359348"/>
          </a:xfrm>
          <a:prstGeom prst="rect">
            <a:avLst/>
          </a:prstGeom>
        </p:spPr>
      </p:pic>
      <p:pic>
        <p:nvPicPr>
          <p:cNvPr id="5" name="Picture 4">
            <a:extLst>
              <a:ext uri="{FF2B5EF4-FFF2-40B4-BE49-F238E27FC236}">
                <a16:creationId xmlns:a16="http://schemas.microsoft.com/office/drawing/2014/main" id="{E604299D-72D9-419A-AC02-04DA7966BDF8}"/>
              </a:ext>
            </a:extLst>
          </p:cNvPr>
          <p:cNvPicPr>
            <a:picLocks noChangeAspect="1"/>
          </p:cNvPicPr>
          <p:nvPr/>
        </p:nvPicPr>
        <p:blipFill>
          <a:blip r:embed="rId3"/>
          <a:stretch>
            <a:fillRect/>
          </a:stretch>
        </p:blipFill>
        <p:spPr>
          <a:xfrm>
            <a:off x="3951728" y="1512048"/>
            <a:ext cx="3090426" cy="4503192"/>
          </a:xfrm>
          <a:prstGeom prst="rect">
            <a:avLst/>
          </a:prstGeom>
        </p:spPr>
      </p:pic>
      <p:sp>
        <p:nvSpPr>
          <p:cNvPr id="6" name="TextBox 5">
            <a:extLst>
              <a:ext uri="{FF2B5EF4-FFF2-40B4-BE49-F238E27FC236}">
                <a16:creationId xmlns:a16="http://schemas.microsoft.com/office/drawing/2014/main" id="{AFDD5F30-CD5A-4588-99F3-8CF45066DDC8}"/>
              </a:ext>
            </a:extLst>
          </p:cNvPr>
          <p:cNvSpPr txBox="1"/>
          <p:nvPr/>
        </p:nvSpPr>
        <p:spPr>
          <a:xfrm>
            <a:off x="5061098" y="244549"/>
            <a:ext cx="3646967"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Appendix</a:t>
            </a:r>
          </a:p>
        </p:txBody>
      </p:sp>
      <p:sp>
        <p:nvSpPr>
          <p:cNvPr id="7" name="TextBox 6">
            <a:extLst>
              <a:ext uri="{FF2B5EF4-FFF2-40B4-BE49-F238E27FC236}">
                <a16:creationId xmlns:a16="http://schemas.microsoft.com/office/drawing/2014/main" id="{C79BB933-99D1-4858-A7FB-72434A0931B2}"/>
              </a:ext>
            </a:extLst>
          </p:cNvPr>
          <p:cNvSpPr txBox="1"/>
          <p:nvPr/>
        </p:nvSpPr>
        <p:spPr>
          <a:xfrm>
            <a:off x="2690037" y="1142716"/>
            <a:ext cx="296648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13                              14</a:t>
            </a:r>
          </a:p>
        </p:txBody>
      </p:sp>
      <p:pic>
        <p:nvPicPr>
          <p:cNvPr id="9" name="Picture 8">
            <a:extLst>
              <a:ext uri="{FF2B5EF4-FFF2-40B4-BE49-F238E27FC236}">
                <a16:creationId xmlns:a16="http://schemas.microsoft.com/office/drawing/2014/main" id="{F20F28FE-B961-4602-ACDB-75648E18BCEF}"/>
              </a:ext>
            </a:extLst>
          </p:cNvPr>
          <p:cNvPicPr>
            <a:picLocks noChangeAspect="1"/>
          </p:cNvPicPr>
          <p:nvPr/>
        </p:nvPicPr>
        <p:blipFill>
          <a:blip r:embed="rId4"/>
          <a:stretch>
            <a:fillRect/>
          </a:stretch>
        </p:blipFill>
        <p:spPr>
          <a:xfrm>
            <a:off x="7696087" y="1614895"/>
            <a:ext cx="4314313" cy="4314313"/>
          </a:xfrm>
          <a:prstGeom prst="rect">
            <a:avLst/>
          </a:prstGeom>
        </p:spPr>
      </p:pic>
      <p:sp>
        <p:nvSpPr>
          <p:cNvPr id="10" name="TextBox 9">
            <a:extLst>
              <a:ext uri="{FF2B5EF4-FFF2-40B4-BE49-F238E27FC236}">
                <a16:creationId xmlns:a16="http://schemas.microsoft.com/office/drawing/2014/main" id="{68F04C9A-DBE9-4B9F-88F2-15A5C28D8958}"/>
              </a:ext>
            </a:extLst>
          </p:cNvPr>
          <p:cNvSpPr txBox="1"/>
          <p:nvPr/>
        </p:nvSpPr>
        <p:spPr>
          <a:xfrm>
            <a:off x="9227329" y="1233377"/>
            <a:ext cx="96929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15</a:t>
            </a:r>
          </a:p>
        </p:txBody>
      </p:sp>
      <p:sp>
        <p:nvSpPr>
          <p:cNvPr id="11" name="TextBox 10">
            <a:extLst>
              <a:ext uri="{FF2B5EF4-FFF2-40B4-BE49-F238E27FC236}">
                <a16:creationId xmlns:a16="http://schemas.microsoft.com/office/drawing/2014/main" id="{812BB613-5B69-44BD-9972-86F822DB3F43}"/>
              </a:ext>
            </a:extLst>
          </p:cNvPr>
          <p:cNvSpPr txBox="1"/>
          <p:nvPr/>
        </p:nvSpPr>
        <p:spPr>
          <a:xfrm>
            <a:off x="4805916" y="6198781"/>
            <a:ext cx="101009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15</a:t>
            </a:r>
          </a:p>
        </p:txBody>
      </p:sp>
      <p:pic>
        <p:nvPicPr>
          <p:cNvPr id="3" name="Picture 2">
            <a:extLst>
              <a:ext uri="{FF2B5EF4-FFF2-40B4-BE49-F238E27FC236}">
                <a16:creationId xmlns:a16="http://schemas.microsoft.com/office/drawing/2014/main" id="{B1FE8C9D-F02C-4C94-AA10-DF6ED5151E3A}"/>
              </a:ext>
            </a:extLst>
          </p:cNvPr>
          <p:cNvPicPr>
            <a:picLocks noChangeAspect="1"/>
          </p:cNvPicPr>
          <p:nvPr/>
        </p:nvPicPr>
        <p:blipFill>
          <a:blip r:embed="rId5"/>
          <a:stretch>
            <a:fillRect/>
          </a:stretch>
        </p:blipFill>
        <p:spPr>
          <a:xfrm>
            <a:off x="9227329" y="6023648"/>
            <a:ext cx="2164268" cy="304826"/>
          </a:xfrm>
          <a:prstGeom prst="rect">
            <a:avLst/>
          </a:prstGeom>
        </p:spPr>
      </p:pic>
      <p:sp>
        <p:nvSpPr>
          <p:cNvPr id="12" name="TextBox 11">
            <a:extLst>
              <a:ext uri="{FF2B5EF4-FFF2-40B4-BE49-F238E27FC236}">
                <a16:creationId xmlns:a16="http://schemas.microsoft.com/office/drawing/2014/main" id="{67C90200-8B03-4CE3-8964-2D221C09DE48}"/>
              </a:ext>
            </a:extLst>
          </p:cNvPr>
          <p:cNvSpPr txBox="1"/>
          <p:nvPr/>
        </p:nvSpPr>
        <p:spPr>
          <a:xfrm>
            <a:off x="1787703" y="6015240"/>
            <a:ext cx="192126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Harrington (2015)</a:t>
            </a:r>
          </a:p>
        </p:txBody>
      </p:sp>
    </p:spTree>
    <p:extLst>
      <p:ext uri="{BB962C8B-B14F-4D97-AF65-F5344CB8AC3E}">
        <p14:creationId xmlns:p14="http://schemas.microsoft.com/office/powerpoint/2010/main" val="2588919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EFA07B1-C728-4DE3-ACA9-D54DA7094099}"/>
              </a:ext>
            </a:extLst>
          </p:cNvPr>
          <p:cNvSpPr>
            <a:spLocks noGrp="1"/>
          </p:cNvSpPr>
          <p:nvPr>
            <p:ph type="sldNum" sz="quarter" idx="12"/>
          </p:nvPr>
        </p:nvSpPr>
        <p:spPr/>
        <p:txBody>
          <a:bodyPr/>
          <a:lstStyle/>
          <a:p>
            <a:fld id="{A7CD31F4-64FA-4BA0-9498-67783267A8C8}" type="slidenum">
              <a:rPr lang="en-US" smtClean="0"/>
              <a:t>17</a:t>
            </a:fld>
            <a:endParaRPr lang="en-US" dirty="0"/>
          </a:p>
        </p:txBody>
      </p:sp>
      <p:pic>
        <p:nvPicPr>
          <p:cNvPr id="3" name="Picture 2">
            <a:extLst>
              <a:ext uri="{FF2B5EF4-FFF2-40B4-BE49-F238E27FC236}">
                <a16:creationId xmlns:a16="http://schemas.microsoft.com/office/drawing/2014/main" id="{C264B7A4-0DF0-44E5-89C8-9A52C033DCA9}"/>
              </a:ext>
            </a:extLst>
          </p:cNvPr>
          <p:cNvPicPr>
            <a:picLocks noChangeAspect="1"/>
          </p:cNvPicPr>
          <p:nvPr/>
        </p:nvPicPr>
        <p:blipFill rotWithShape="1">
          <a:blip r:embed="rId2"/>
          <a:srcRect l="26236" t="75039" r="23925" b="5272"/>
          <a:stretch/>
        </p:blipFill>
        <p:spPr>
          <a:xfrm>
            <a:off x="553148" y="1562987"/>
            <a:ext cx="5379819" cy="4486939"/>
          </a:xfrm>
          <a:prstGeom prst="rect">
            <a:avLst/>
          </a:prstGeom>
        </p:spPr>
      </p:pic>
      <p:sp>
        <p:nvSpPr>
          <p:cNvPr id="4" name="Oval 3">
            <a:extLst>
              <a:ext uri="{FF2B5EF4-FFF2-40B4-BE49-F238E27FC236}">
                <a16:creationId xmlns:a16="http://schemas.microsoft.com/office/drawing/2014/main" id="{03E5CA9A-2220-440B-81DF-0750E1CB78B2}"/>
              </a:ext>
            </a:extLst>
          </p:cNvPr>
          <p:cNvSpPr/>
          <p:nvPr/>
        </p:nvSpPr>
        <p:spPr>
          <a:xfrm>
            <a:off x="988828" y="3040912"/>
            <a:ext cx="382772" cy="180753"/>
          </a:xfrm>
          <a:prstGeom prst="ellipse">
            <a:avLst/>
          </a:prstGeom>
          <a:solidFill>
            <a:srgbClr val="E2E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75CB4373-8D30-483B-988C-2F144F579986}"/>
              </a:ext>
            </a:extLst>
          </p:cNvPr>
          <p:cNvSpPr/>
          <p:nvPr/>
        </p:nvSpPr>
        <p:spPr>
          <a:xfrm>
            <a:off x="1961708" y="4550735"/>
            <a:ext cx="1052622" cy="5422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128CF0E3-3D48-4E92-9687-4161E174F105}"/>
              </a:ext>
            </a:extLst>
          </p:cNvPr>
          <p:cNvSpPr/>
          <p:nvPr/>
        </p:nvSpPr>
        <p:spPr>
          <a:xfrm>
            <a:off x="4183657" y="4657061"/>
            <a:ext cx="244549" cy="2977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A921B50C-88E8-480F-861D-3D858F9F1893}"/>
              </a:ext>
            </a:extLst>
          </p:cNvPr>
          <p:cNvSpPr/>
          <p:nvPr/>
        </p:nvSpPr>
        <p:spPr>
          <a:xfrm>
            <a:off x="5289443" y="4625163"/>
            <a:ext cx="361507" cy="4678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423B874D-B533-489E-8B9D-B95A3968EDB5}"/>
              </a:ext>
            </a:extLst>
          </p:cNvPr>
          <p:cNvPicPr>
            <a:picLocks noChangeAspect="1"/>
          </p:cNvPicPr>
          <p:nvPr/>
        </p:nvPicPr>
        <p:blipFill>
          <a:blip r:embed="rId3"/>
          <a:stretch>
            <a:fillRect/>
          </a:stretch>
        </p:blipFill>
        <p:spPr>
          <a:xfrm>
            <a:off x="7155711" y="1562986"/>
            <a:ext cx="4323907" cy="4486939"/>
          </a:xfrm>
          <a:prstGeom prst="rect">
            <a:avLst/>
          </a:prstGeom>
        </p:spPr>
      </p:pic>
      <p:sp>
        <p:nvSpPr>
          <p:cNvPr id="10" name="TextBox 9">
            <a:extLst>
              <a:ext uri="{FF2B5EF4-FFF2-40B4-BE49-F238E27FC236}">
                <a16:creationId xmlns:a16="http://schemas.microsoft.com/office/drawing/2014/main" id="{4C64C17C-D9ED-4036-A186-48F7B3983355}"/>
              </a:ext>
            </a:extLst>
          </p:cNvPr>
          <p:cNvSpPr txBox="1"/>
          <p:nvPr/>
        </p:nvSpPr>
        <p:spPr>
          <a:xfrm>
            <a:off x="4758069" y="36101"/>
            <a:ext cx="4965404"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Appendix</a:t>
            </a:r>
          </a:p>
        </p:txBody>
      </p:sp>
      <p:sp>
        <p:nvSpPr>
          <p:cNvPr id="11" name="TextBox 10">
            <a:extLst>
              <a:ext uri="{FF2B5EF4-FFF2-40B4-BE49-F238E27FC236}">
                <a16:creationId xmlns:a16="http://schemas.microsoft.com/office/drawing/2014/main" id="{C1C469AA-8742-47D3-AE78-52CEE2C107F0}"/>
              </a:ext>
            </a:extLst>
          </p:cNvPr>
          <p:cNvSpPr txBox="1"/>
          <p:nvPr/>
        </p:nvSpPr>
        <p:spPr>
          <a:xfrm>
            <a:off x="2488019" y="978195"/>
            <a:ext cx="111641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16</a:t>
            </a:r>
          </a:p>
        </p:txBody>
      </p:sp>
      <p:sp>
        <p:nvSpPr>
          <p:cNvPr id="12" name="TextBox 11">
            <a:extLst>
              <a:ext uri="{FF2B5EF4-FFF2-40B4-BE49-F238E27FC236}">
                <a16:creationId xmlns:a16="http://schemas.microsoft.com/office/drawing/2014/main" id="{B2B788D7-B386-497A-981E-A06400F5EB2F}"/>
              </a:ext>
            </a:extLst>
          </p:cNvPr>
          <p:cNvSpPr txBox="1"/>
          <p:nvPr/>
        </p:nvSpPr>
        <p:spPr>
          <a:xfrm>
            <a:off x="8218967" y="1063256"/>
            <a:ext cx="171184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17</a:t>
            </a:r>
          </a:p>
        </p:txBody>
      </p:sp>
      <p:sp>
        <p:nvSpPr>
          <p:cNvPr id="13" name="TextBox 12">
            <a:extLst>
              <a:ext uri="{FF2B5EF4-FFF2-40B4-BE49-F238E27FC236}">
                <a16:creationId xmlns:a16="http://schemas.microsoft.com/office/drawing/2014/main" id="{30E8A360-7419-4183-A0DE-A7A392D51C84}"/>
              </a:ext>
            </a:extLst>
          </p:cNvPr>
          <p:cNvSpPr txBox="1"/>
          <p:nvPr/>
        </p:nvSpPr>
        <p:spPr>
          <a:xfrm>
            <a:off x="4922874" y="6241312"/>
            <a:ext cx="101009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16</a:t>
            </a:r>
          </a:p>
        </p:txBody>
      </p:sp>
      <p:pic>
        <p:nvPicPr>
          <p:cNvPr id="8" name="Picture 7">
            <a:extLst>
              <a:ext uri="{FF2B5EF4-FFF2-40B4-BE49-F238E27FC236}">
                <a16:creationId xmlns:a16="http://schemas.microsoft.com/office/drawing/2014/main" id="{089F661F-DDAA-4044-8E7A-5CBA137997D7}"/>
              </a:ext>
            </a:extLst>
          </p:cNvPr>
          <p:cNvPicPr>
            <a:picLocks noChangeAspect="1"/>
          </p:cNvPicPr>
          <p:nvPr/>
        </p:nvPicPr>
        <p:blipFill>
          <a:blip r:embed="rId4"/>
          <a:stretch>
            <a:fillRect/>
          </a:stretch>
        </p:blipFill>
        <p:spPr>
          <a:xfrm>
            <a:off x="2263938" y="6185521"/>
            <a:ext cx="2164268" cy="304826"/>
          </a:xfrm>
          <a:prstGeom prst="rect">
            <a:avLst/>
          </a:prstGeom>
        </p:spPr>
      </p:pic>
      <p:pic>
        <p:nvPicPr>
          <p:cNvPr id="14" name="Picture 13">
            <a:extLst>
              <a:ext uri="{FF2B5EF4-FFF2-40B4-BE49-F238E27FC236}">
                <a16:creationId xmlns:a16="http://schemas.microsoft.com/office/drawing/2014/main" id="{7B27CA9C-CC18-4F6A-B772-EAD6C9A4F22F}"/>
              </a:ext>
            </a:extLst>
          </p:cNvPr>
          <p:cNvPicPr>
            <a:picLocks noChangeAspect="1"/>
          </p:cNvPicPr>
          <p:nvPr/>
        </p:nvPicPr>
        <p:blipFill>
          <a:blip r:embed="rId4"/>
          <a:stretch>
            <a:fillRect/>
          </a:stretch>
        </p:blipFill>
        <p:spPr>
          <a:xfrm>
            <a:off x="8900066" y="6127006"/>
            <a:ext cx="2164268" cy="304826"/>
          </a:xfrm>
          <a:prstGeom prst="rect">
            <a:avLst/>
          </a:prstGeom>
        </p:spPr>
      </p:pic>
    </p:spTree>
    <p:extLst>
      <p:ext uri="{BB962C8B-B14F-4D97-AF65-F5344CB8AC3E}">
        <p14:creationId xmlns:p14="http://schemas.microsoft.com/office/powerpoint/2010/main" val="827452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EB1125-09DF-4064-8229-C5390A8EE415}"/>
              </a:ext>
            </a:extLst>
          </p:cNvPr>
          <p:cNvSpPr txBox="1"/>
          <p:nvPr/>
        </p:nvSpPr>
        <p:spPr>
          <a:xfrm>
            <a:off x="4628707" y="266900"/>
            <a:ext cx="4521200" cy="369332"/>
          </a:xfrm>
          <a:prstGeom prst="rect">
            <a:avLst/>
          </a:prstGeom>
          <a:noFill/>
        </p:spPr>
        <p:txBody>
          <a:bodyPr wrap="square" rtlCol="0">
            <a:spAutoFit/>
          </a:bodyPr>
          <a:lstStyle/>
          <a:p>
            <a:r>
              <a:rPr lang="en-GB" b="1" u="sng" dirty="0">
                <a:latin typeface="Arial Black" panose="020B0A04020102020204" pitchFamily="34" charset="0"/>
              </a:rPr>
              <a:t>References</a:t>
            </a:r>
          </a:p>
        </p:txBody>
      </p:sp>
      <p:sp>
        <p:nvSpPr>
          <p:cNvPr id="3" name="Slide Number Placeholder 2">
            <a:extLst>
              <a:ext uri="{FF2B5EF4-FFF2-40B4-BE49-F238E27FC236}">
                <a16:creationId xmlns:a16="http://schemas.microsoft.com/office/drawing/2014/main" id="{D66E848C-C2DD-4A1E-9718-8A208E25A611}"/>
              </a:ext>
            </a:extLst>
          </p:cNvPr>
          <p:cNvSpPr>
            <a:spLocks noGrp="1"/>
          </p:cNvSpPr>
          <p:nvPr>
            <p:ph type="sldNum" sz="quarter" idx="12"/>
          </p:nvPr>
        </p:nvSpPr>
        <p:spPr/>
        <p:txBody>
          <a:bodyPr/>
          <a:lstStyle/>
          <a:p>
            <a:fld id="{A7CD31F4-64FA-4BA0-9498-67783267A8C8}" type="slidenum">
              <a:rPr lang="en-US" smtClean="0"/>
              <a:t>18</a:t>
            </a:fld>
            <a:endParaRPr lang="en-US" dirty="0"/>
          </a:p>
        </p:txBody>
      </p:sp>
      <p:sp>
        <p:nvSpPr>
          <p:cNvPr id="6" name="TextBox 5">
            <a:extLst>
              <a:ext uri="{FF2B5EF4-FFF2-40B4-BE49-F238E27FC236}">
                <a16:creationId xmlns:a16="http://schemas.microsoft.com/office/drawing/2014/main" id="{9EF15651-F300-4C68-9B76-1191E4F0AF64}"/>
              </a:ext>
            </a:extLst>
          </p:cNvPr>
          <p:cNvSpPr txBox="1"/>
          <p:nvPr/>
        </p:nvSpPr>
        <p:spPr>
          <a:xfrm>
            <a:off x="313911" y="4275013"/>
            <a:ext cx="11479696" cy="738664"/>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Mercator (2014) </a:t>
            </a:r>
            <a:r>
              <a:rPr lang="en-GB" sz="1400" i="1" dirty="0">
                <a:latin typeface="Arial" panose="020B0604020202020204" pitchFamily="34" charset="0"/>
                <a:cs typeface="Arial" panose="020B0604020202020204" pitchFamily="34" charset="0"/>
              </a:rPr>
              <a:t>The Welsh language in education in the UK | 2nd Edition | </a:t>
            </a:r>
            <a:r>
              <a:rPr lang="en-GB" sz="1400" dirty="0">
                <a:latin typeface="Arial" panose="020B0604020202020204" pitchFamily="34" charset="0"/>
                <a:cs typeface="Arial" panose="020B0604020202020204" pitchFamily="34" charset="0"/>
              </a:rPr>
              <a:t>, Mercator European Research centre on multilingualism and language learning with financial support from the Fryske akadamy and the province of Fryslan. Available at:-</a:t>
            </a:r>
          </a:p>
          <a:p>
            <a:r>
              <a:rPr lang="en-GB" sz="1400" dirty="0">
                <a:latin typeface="Arial" panose="020B0604020202020204" pitchFamily="34" charset="0"/>
                <a:cs typeface="Arial" panose="020B0604020202020204" pitchFamily="34" charset="0"/>
                <a:hlinkClick r:id="rId2"/>
              </a:rPr>
              <a:t>https://www.mercator-research.eu/fileadmin/mercator/documents/regional_dossiers/welsh_in_the_uk_2nd.pdf</a:t>
            </a:r>
            <a:r>
              <a:rPr lang="en-GB" sz="1400" dirty="0">
                <a:latin typeface="Arial" panose="020B0604020202020204" pitchFamily="34" charset="0"/>
                <a:cs typeface="Arial" panose="020B0604020202020204" pitchFamily="34" charset="0"/>
              </a:rPr>
              <a:t> (Accessed Jan 2021)</a:t>
            </a:r>
          </a:p>
        </p:txBody>
      </p:sp>
      <p:sp>
        <p:nvSpPr>
          <p:cNvPr id="9" name="TextBox 8">
            <a:extLst>
              <a:ext uri="{FF2B5EF4-FFF2-40B4-BE49-F238E27FC236}">
                <a16:creationId xmlns:a16="http://schemas.microsoft.com/office/drawing/2014/main" id="{B4FDF261-E77F-4F9A-B3A0-1A0C10E1249F}"/>
              </a:ext>
            </a:extLst>
          </p:cNvPr>
          <p:cNvSpPr txBox="1"/>
          <p:nvPr/>
        </p:nvSpPr>
        <p:spPr>
          <a:xfrm>
            <a:off x="313911" y="3807096"/>
            <a:ext cx="11380305"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Legislation.gov, (2021) </a:t>
            </a:r>
            <a:r>
              <a:rPr lang="en-GB" sz="1400" i="1" dirty="0">
                <a:latin typeface="Arial" panose="020B0604020202020204" pitchFamily="34" charset="0"/>
                <a:cs typeface="Arial" panose="020B0604020202020204" pitchFamily="34" charset="0"/>
              </a:rPr>
              <a:t>Welsh Language Act 1967, Available at :-</a:t>
            </a:r>
            <a:r>
              <a:rPr lang="en-GB" sz="1400" dirty="0">
                <a:latin typeface="Arial" panose="020B0604020202020204" pitchFamily="34" charset="0"/>
                <a:cs typeface="Arial" panose="020B0604020202020204" pitchFamily="34" charset="0"/>
              </a:rPr>
              <a:t>https://www.legislation.gov.uk/ukpga/1967/66/enacted (Accessed Jan 2021)</a:t>
            </a:r>
          </a:p>
        </p:txBody>
      </p:sp>
      <p:sp>
        <p:nvSpPr>
          <p:cNvPr id="12" name="TextBox 11">
            <a:extLst>
              <a:ext uri="{FF2B5EF4-FFF2-40B4-BE49-F238E27FC236}">
                <a16:creationId xmlns:a16="http://schemas.microsoft.com/office/drawing/2014/main" id="{56E05B0E-4160-4F68-9630-0BF6772FE9E1}"/>
              </a:ext>
            </a:extLst>
          </p:cNvPr>
          <p:cNvSpPr txBox="1"/>
          <p:nvPr/>
        </p:nvSpPr>
        <p:spPr>
          <a:xfrm>
            <a:off x="313911" y="5161793"/>
            <a:ext cx="11226800"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a:t>
            </a:r>
          </a:p>
        </p:txBody>
      </p:sp>
      <p:sp>
        <p:nvSpPr>
          <p:cNvPr id="5" name="TextBox 4">
            <a:extLst>
              <a:ext uri="{FF2B5EF4-FFF2-40B4-BE49-F238E27FC236}">
                <a16:creationId xmlns:a16="http://schemas.microsoft.com/office/drawing/2014/main" id="{90FCEDF0-CB96-4515-B1DA-CB2FB694B1ED}"/>
              </a:ext>
            </a:extLst>
          </p:cNvPr>
          <p:cNvSpPr txBox="1"/>
          <p:nvPr/>
        </p:nvSpPr>
        <p:spPr>
          <a:xfrm>
            <a:off x="313911" y="5174296"/>
            <a:ext cx="10995992"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Morgan, E (2017) Cymraeg 2050:a million welsh speakers, Cardiff- Welsh Government Available at:- :https://gov.wales/sites/default/files/publications/2019-03/cymraeg-2050-a-million-welsh-speakers-annual-report-2017-18.pdf (Accessed Jan2021) </a:t>
            </a:r>
          </a:p>
        </p:txBody>
      </p:sp>
      <p:sp>
        <p:nvSpPr>
          <p:cNvPr id="8" name="TextBox 7">
            <a:extLst>
              <a:ext uri="{FF2B5EF4-FFF2-40B4-BE49-F238E27FC236}">
                <a16:creationId xmlns:a16="http://schemas.microsoft.com/office/drawing/2014/main" id="{56D2FE32-2688-45A8-8CA6-55ABB6F55F35}"/>
              </a:ext>
            </a:extLst>
          </p:cNvPr>
          <p:cNvSpPr txBox="1"/>
          <p:nvPr/>
        </p:nvSpPr>
        <p:spPr>
          <a:xfrm>
            <a:off x="296792" y="1825141"/>
            <a:ext cx="11340549"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Cummings, J (2013) Theory on language, power and pedagogy [video] Available at:-https://www.youtube.com/watch?v=xrQQVkCINPQ (Accessed Jan 2021)</a:t>
            </a:r>
          </a:p>
        </p:txBody>
      </p:sp>
      <p:sp>
        <p:nvSpPr>
          <p:cNvPr id="13" name="TextBox 12">
            <a:extLst>
              <a:ext uri="{FF2B5EF4-FFF2-40B4-BE49-F238E27FC236}">
                <a16:creationId xmlns:a16="http://schemas.microsoft.com/office/drawing/2014/main" id="{AF2EBED6-AAC2-4053-9624-02CE60C8F18C}"/>
              </a:ext>
            </a:extLst>
          </p:cNvPr>
          <p:cNvSpPr txBox="1"/>
          <p:nvPr/>
        </p:nvSpPr>
        <p:spPr>
          <a:xfrm>
            <a:off x="313911" y="2415495"/>
            <a:ext cx="11263796" cy="523220"/>
          </a:xfrm>
          <a:prstGeom prst="rect">
            <a:avLst/>
          </a:prstGeom>
          <a:noFill/>
        </p:spPr>
        <p:txBody>
          <a:bodyPr wrap="square" rtlCol="0">
            <a:spAutoFit/>
          </a:bodyPr>
          <a:lstStyle/>
          <a:p>
            <a:r>
              <a:rPr lang="en-GB" sz="1400" dirty="0" err="1">
                <a:latin typeface="Arial" panose="020B0604020202020204" pitchFamily="34" charset="0"/>
                <a:cs typeface="Arial" panose="020B0604020202020204" pitchFamily="34" charset="0"/>
              </a:rPr>
              <a:t>Donaldson,G</a:t>
            </a:r>
            <a:r>
              <a:rPr lang="en-GB" sz="1400" dirty="0">
                <a:latin typeface="Arial" panose="020B0604020202020204" pitchFamily="34" charset="0"/>
                <a:cs typeface="Arial" panose="020B0604020202020204" pitchFamily="34" charset="0"/>
              </a:rPr>
              <a:t> (2017) </a:t>
            </a:r>
            <a:r>
              <a:rPr lang="en-GB" sz="1400" i="1" dirty="0">
                <a:latin typeface="Arial" panose="020B0604020202020204" pitchFamily="34" charset="0"/>
                <a:cs typeface="Arial" panose="020B0604020202020204" pitchFamily="34" charset="0"/>
              </a:rPr>
              <a:t>Successful Futures: Independent Review of Curriculum and Assessment Arrangements in Wales -</a:t>
            </a:r>
            <a:r>
              <a:rPr lang="en-GB" sz="1400" dirty="0">
                <a:latin typeface="Arial" panose="020B0604020202020204" pitchFamily="34" charset="0"/>
                <a:cs typeface="Arial" panose="020B0604020202020204" pitchFamily="34" charset="0"/>
              </a:rPr>
              <a:t>Scarlet Design International Ltd :Available at :- </a:t>
            </a:r>
            <a:r>
              <a:rPr lang="en-GB" sz="1400" dirty="0">
                <a:latin typeface="Arial" panose="020B0604020202020204" pitchFamily="34" charset="0"/>
                <a:cs typeface="Arial" panose="020B0604020202020204" pitchFamily="34" charset="0"/>
                <a:hlinkClick r:id="rId3"/>
              </a:rPr>
              <a:t>https://gov.wales/sites/default/files/publications/2018-03/successful-futures.pdf</a:t>
            </a:r>
            <a:r>
              <a:rPr lang="en-GB" sz="1400" dirty="0">
                <a:latin typeface="Arial" panose="020B0604020202020204" pitchFamily="34" charset="0"/>
                <a:cs typeface="Arial" panose="020B0604020202020204" pitchFamily="34" charset="0"/>
              </a:rPr>
              <a:t> (Accessed Jan 2021)</a:t>
            </a:r>
          </a:p>
        </p:txBody>
      </p:sp>
      <p:sp>
        <p:nvSpPr>
          <p:cNvPr id="14" name="TextBox 13">
            <a:extLst>
              <a:ext uri="{FF2B5EF4-FFF2-40B4-BE49-F238E27FC236}">
                <a16:creationId xmlns:a16="http://schemas.microsoft.com/office/drawing/2014/main" id="{A8C96D8E-5DE0-414A-BD44-1F3032059EE0}"/>
              </a:ext>
            </a:extLst>
          </p:cNvPr>
          <p:cNvSpPr txBox="1"/>
          <p:nvPr/>
        </p:nvSpPr>
        <p:spPr>
          <a:xfrm>
            <a:off x="313911" y="1443306"/>
            <a:ext cx="1055156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Baker, C (2014) A parents’ and Teachers’ guide to Bilingualism: Bristol: Multilingual matters.</a:t>
            </a:r>
          </a:p>
        </p:txBody>
      </p:sp>
      <p:sp>
        <p:nvSpPr>
          <p:cNvPr id="15" name="TextBox 14">
            <a:extLst>
              <a:ext uri="{FF2B5EF4-FFF2-40B4-BE49-F238E27FC236}">
                <a16:creationId xmlns:a16="http://schemas.microsoft.com/office/drawing/2014/main" id="{CEC85908-D113-4E1C-BDA5-DD4416AE2136}"/>
              </a:ext>
            </a:extLst>
          </p:cNvPr>
          <p:cNvSpPr txBox="1"/>
          <p:nvPr/>
        </p:nvSpPr>
        <p:spPr>
          <a:xfrm>
            <a:off x="4976037" y="6356350"/>
            <a:ext cx="69111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17</a:t>
            </a:r>
          </a:p>
        </p:txBody>
      </p:sp>
      <p:sp>
        <p:nvSpPr>
          <p:cNvPr id="16" name="TextBox 15">
            <a:extLst>
              <a:ext uri="{FF2B5EF4-FFF2-40B4-BE49-F238E27FC236}">
                <a16:creationId xmlns:a16="http://schemas.microsoft.com/office/drawing/2014/main" id="{179691D3-28C1-455B-8F8E-F714B2AAA9F9}"/>
              </a:ext>
            </a:extLst>
          </p:cNvPr>
          <p:cNvSpPr txBox="1"/>
          <p:nvPr/>
        </p:nvSpPr>
        <p:spPr>
          <a:xfrm>
            <a:off x="313911" y="967456"/>
            <a:ext cx="10313581" cy="375552"/>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Aubrey, K and Riley, A (2019) </a:t>
            </a:r>
            <a:r>
              <a:rPr lang="en-GB" sz="1400" i="1" dirty="0">
                <a:latin typeface="Arial" panose="020B0604020202020204" pitchFamily="34" charset="0"/>
                <a:cs typeface="Arial" panose="020B0604020202020204" pitchFamily="34" charset="0"/>
              </a:rPr>
              <a:t>Understanding Educational Theories </a:t>
            </a:r>
            <a:r>
              <a:rPr lang="en-GB" sz="1400" dirty="0">
                <a:latin typeface="Arial" panose="020B0604020202020204" pitchFamily="34" charset="0"/>
                <a:cs typeface="Arial" panose="020B0604020202020204" pitchFamily="34" charset="0"/>
              </a:rPr>
              <a:t>: 2</a:t>
            </a:r>
            <a:r>
              <a:rPr lang="en-GB" sz="1400" baseline="30000" dirty="0">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Edition London Sage publications ltd.</a:t>
            </a:r>
          </a:p>
        </p:txBody>
      </p:sp>
      <p:sp>
        <p:nvSpPr>
          <p:cNvPr id="4" name="TextBox 3">
            <a:extLst>
              <a:ext uri="{FF2B5EF4-FFF2-40B4-BE49-F238E27FC236}">
                <a16:creationId xmlns:a16="http://schemas.microsoft.com/office/drawing/2014/main" id="{F6E3AF26-783F-42FD-AC40-71F4158F790D}"/>
              </a:ext>
            </a:extLst>
          </p:cNvPr>
          <p:cNvSpPr txBox="1"/>
          <p:nvPr/>
        </p:nvSpPr>
        <p:spPr>
          <a:xfrm>
            <a:off x="390418" y="3143892"/>
            <a:ext cx="10798139"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Harrington, J (2015) Girls Welsh Costume [image] Available at:-https://wizzley.com/welsh-costumes-for-st-david-s-day/   (Accessed Jan 2021) </a:t>
            </a:r>
          </a:p>
        </p:txBody>
      </p:sp>
    </p:spTree>
    <p:extLst>
      <p:ext uri="{BB962C8B-B14F-4D97-AF65-F5344CB8AC3E}">
        <p14:creationId xmlns:p14="http://schemas.microsoft.com/office/powerpoint/2010/main" val="3572373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D20955D-7A5A-47D3-A265-A599A8CCF9B2}"/>
              </a:ext>
            </a:extLst>
          </p:cNvPr>
          <p:cNvSpPr>
            <a:spLocks noGrp="1"/>
          </p:cNvSpPr>
          <p:nvPr>
            <p:ph type="sldNum" sz="quarter" idx="12"/>
          </p:nvPr>
        </p:nvSpPr>
        <p:spPr/>
        <p:txBody>
          <a:bodyPr/>
          <a:lstStyle/>
          <a:p>
            <a:fld id="{A7CD31F4-64FA-4BA0-9498-67783267A8C8}" type="slidenum">
              <a:rPr lang="en-US" smtClean="0"/>
              <a:t>19</a:t>
            </a:fld>
            <a:endParaRPr lang="en-US" dirty="0"/>
          </a:p>
        </p:txBody>
      </p:sp>
      <p:sp>
        <p:nvSpPr>
          <p:cNvPr id="4" name="TextBox 3">
            <a:extLst>
              <a:ext uri="{FF2B5EF4-FFF2-40B4-BE49-F238E27FC236}">
                <a16:creationId xmlns:a16="http://schemas.microsoft.com/office/drawing/2014/main" id="{FBFD2EAB-EB7C-461D-B073-E13F5CCDE5E0}"/>
              </a:ext>
            </a:extLst>
          </p:cNvPr>
          <p:cNvSpPr txBox="1"/>
          <p:nvPr/>
        </p:nvSpPr>
        <p:spPr>
          <a:xfrm rot="10800000" flipV="1">
            <a:off x="459605" y="5630662"/>
            <a:ext cx="10687854" cy="523220"/>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Welsh assembly government (2019) Developing the Curriculum </a:t>
            </a:r>
            <a:r>
              <a:rPr lang="en-GB" sz="1400" dirty="0" err="1">
                <a:latin typeface="Arial" panose="020B0604020202020204" pitchFamily="34" charset="0"/>
                <a:cs typeface="Arial" panose="020B0604020202020204" pitchFamily="34" charset="0"/>
              </a:rPr>
              <a:t>Cymreig</a:t>
            </a:r>
            <a:r>
              <a:rPr lang="en-GB" sz="1400" dirty="0">
                <a:latin typeface="Arial" panose="020B0604020202020204" pitchFamily="34" charset="0"/>
                <a:cs typeface="Arial" panose="020B0604020202020204" pitchFamily="34" charset="0"/>
              </a:rPr>
              <a:t> Available at:- http://www.wasacre.org.uk/publications/wag/E-developingthecurriculumcymreig.pdf-  (Accessed Jan 2021) </a:t>
            </a:r>
          </a:p>
        </p:txBody>
      </p:sp>
      <p:sp>
        <p:nvSpPr>
          <p:cNvPr id="6" name="TextBox 5">
            <a:extLst>
              <a:ext uri="{FF2B5EF4-FFF2-40B4-BE49-F238E27FC236}">
                <a16:creationId xmlns:a16="http://schemas.microsoft.com/office/drawing/2014/main" id="{AC13CADB-B9D1-4168-8558-FD005FCA7314}"/>
              </a:ext>
            </a:extLst>
          </p:cNvPr>
          <p:cNvSpPr txBox="1"/>
          <p:nvPr/>
        </p:nvSpPr>
        <p:spPr>
          <a:xfrm>
            <a:off x="459605" y="4229889"/>
            <a:ext cx="11026901" cy="523220"/>
          </a:xfrm>
          <a:prstGeom prst="rect">
            <a:avLst/>
          </a:prstGeom>
          <a:noFill/>
        </p:spPr>
        <p:txBody>
          <a:bodyPr wrap="square">
            <a:spAutoFit/>
          </a:bodyPr>
          <a:lstStyle/>
          <a:p>
            <a:pPr algn="just"/>
            <a:r>
              <a:rPr lang="en-GB" sz="1400" dirty="0">
                <a:latin typeface="Arial" panose="020B0604020202020204" pitchFamily="34" charset="0"/>
                <a:cs typeface="Arial" panose="020B0604020202020204" pitchFamily="34" charset="0"/>
              </a:rPr>
              <a:t>WAG (2003) Welsh Assembly Government Iaith </a:t>
            </a:r>
            <a:r>
              <a:rPr lang="en-GB" sz="1400" dirty="0" err="1">
                <a:latin typeface="Arial" panose="020B0604020202020204" pitchFamily="34" charset="0"/>
                <a:cs typeface="Arial" panose="020B0604020202020204" pitchFamily="34" charset="0"/>
              </a:rPr>
              <a:t>Pawb:A</a:t>
            </a:r>
            <a:r>
              <a:rPr lang="en-GB" sz="1400" dirty="0">
                <a:latin typeface="Arial" panose="020B0604020202020204" pitchFamily="34" charset="0"/>
                <a:cs typeface="Arial" panose="020B0604020202020204" pitchFamily="34" charset="0"/>
              </a:rPr>
              <a:t> national Action plan for a bilingual wales. Cardiff: WAG Available at:-http;//www.weacymru.org.uk/userfiles/files/doc-language_for_all-en.pdf (Accessed Jan 2021)</a:t>
            </a:r>
          </a:p>
        </p:txBody>
      </p:sp>
      <p:sp>
        <p:nvSpPr>
          <p:cNvPr id="7" name="TextBox 6">
            <a:extLst>
              <a:ext uri="{FF2B5EF4-FFF2-40B4-BE49-F238E27FC236}">
                <a16:creationId xmlns:a16="http://schemas.microsoft.com/office/drawing/2014/main" id="{92D56237-87F5-4814-8975-45DBEBB9F964}"/>
              </a:ext>
            </a:extLst>
          </p:cNvPr>
          <p:cNvSpPr txBox="1"/>
          <p:nvPr/>
        </p:nvSpPr>
        <p:spPr>
          <a:xfrm>
            <a:off x="459605" y="3625884"/>
            <a:ext cx="10894193" cy="523220"/>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Welsh Assembly Government (2003) </a:t>
            </a:r>
            <a:r>
              <a:rPr lang="en-GB" sz="1400" i="1" dirty="0">
                <a:latin typeface="Arial" panose="020B0604020202020204" pitchFamily="34" charset="0"/>
                <a:cs typeface="Arial" panose="020B0604020202020204" pitchFamily="34" charset="0"/>
              </a:rPr>
              <a:t>Developing the Curriculum </a:t>
            </a:r>
            <a:r>
              <a:rPr lang="en-GB" sz="1400" i="1" dirty="0" err="1">
                <a:latin typeface="Arial" panose="020B0604020202020204" pitchFamily="34" charset="0"/>
                <a:cs typeface="Arial" panose="020B0604020202020204" pitchFamily="34" charset="0"/>
              </a:rPr>
              <a:t>Cymreig</a:t>
            </a:r>
            <a:r>
              <a:rPr lang="en-GB" sz="1400" i="1" dirty="0">
                <a:latin typeface="Arial" panose="020B0604020202020204" pitchFamily="34" charset="0"/>
                <a:cs typeface="Arial" panose="020B0604020202020204" pitchFamily="34" charset="0"/>
              </a:rPr>
              <a:t> available </a:t>
            </a:r>
            <a:r>
              <a:rPr lang="en-GB" sz="1400" i="1" dirty="0" err="1">
                <a:latin typeface="Arial" panose="020B0604020202020204" pitchFamily="34" charset="0"/>
                <a:cs typeface="Arial" panose="020B0604020202020204" pitchFamily="34" charset="0"/>
              </a:rPr>
              <a:t>at:http</a:t>
            </a:r>
            <a:r>
              <a:rPr lang="en-GB" sz="1400" i="1" dirty="0">
                <a:latin typeface="Arial" panose="020B0604020202020204" pitchFamily="34" charset="0"/>
                <a:cs typeface="Arial" panose="020B0604020202020204" pitchFamily="34" charset="0"/>
              </a:rPr>
              <a:t>://www.wasacre.org.uk/publications/wag/E-developingthecurriculumcymreig.pdf </a:t>
            </a:r>
          </a:p>
        </p:txBody>
      </p:sp>
      <p:sp>
        <p:nvSpPr>
          <p:cNvPr id="8" name="TextBox 7">
            <a:extLst>
              <a:ext uri="{FF2B5EF4-FFF2-40B4-BE49-F238E27FC236}">
                <a16:creationId xmlns:a16="http://schemas.microsoft.com/office/drawing/2014/main" id="{C3F10383-8232-49AE-8C11-3BDE5FDF907E}"/>
              </a:ext>
            </a:extLst>
          </p:cNvPr>
          <p:cNvSpPr txBox="1"/>
          <p:nvPr/>
        </p:nvSpPr>
        <p:spPr>
          <a:xfrm>
            <a:off x="459605" y="4904975"/>
            <a:ext cx="11407045"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Welsh Assembly Government (2010) Welsh-medium Education Strategy Available at: https://dera.ioe.ac.uk/4248/1/100420welshmediumstrategyen.pdf  (Accessed Jan 2021)</a:t>
            </a:r>
          </a:p>
        </p:txBody>
      </p:sp>
      <p:sp>
        <p:nvSpPr>
          <p:cNvPr id="9" name="TextBox 8">
            <a:extLst>
              <a:ext uri="{FF2B5EF4-FFF2-40B4-BE49-F238E27FC236}">
                <a16:creationId xmlns:a16="http://schemas.microsoft.com/office/drawing/2014/main" id="{A1CC6E21-9A2F-459F-8B65-FAD0DDF29EE7}"/>
              </a:ext>
            </a:extLst>
          </p:cNvPr>
          <p:cNvSpPr txBox="1"/>
          <p:nvPr/>
        </p:nvSpPr>
        <p:spPr>
          <a:xfrm>
            <a:off x="5542438" y="6309019"/>
            <a:ext cx="86123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18</a:t>
            </a:r>
          </a:p>
        </p:txBody>
      </p:sp>
      <p:sp>
        <p:nvSpPr>
          <p:cNvPr id="11" name="TextBox 10">
            <a:extLst>
              <a:ext uri="{FF2B5EF4-FFF2-40B4-BE49-F238E27FC236}">
                <a16:creationId xmlns:a16="http://schemas.microsoft.com/office/drawing/2014/main" id="{02BE05E6-C99D-4385-9692-5AD4B5DC7032}"/>
              </a:ext>
            </a:extLst>
          </p:cNvPr>
          <p:cNvSpPr txBox="1"/>
          <p:nvPr/>
        </p:nvSpPr>
        <p:spPr>
          <a:xfrm>
            <a:off x="459605" y="2264335"/>
            <a:ext cx="10894193" cy="523220"/>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Red dragon (2021) [image] Welsh Red Dragon Available at :- https://www.reddragonflagmakers.co.uk/products/welsh-dragon-flag?variant=32889786925159 (Accessed Jan 2021) </a:t>
            </a:r>
          </a:p>
        </p:txBody>
      </p:sp>
      <p:sp>
        <p:nvSpPr>
          <p:cNvPr id="12" name="TextBox 11">
            <a:extLst>
              <a:ext uri="{FF2B5EF4-FFF2-40B4-BE49-F238E27FC236}">
                <a16:creationId xmlns:a16="http://schemas.microsoft.com/office/drawing/2014/main" id="{8D3C825D-3588-4C48-9F18-71116C3EC117}"/>
              </a:ext>
            </a:extLst>
          </p:cNvPr>
          <p:cNvSpPr txBox="1"/>
          <p:nvPr/>
        </p:nvSpPr>
        <p:spPr>
          <a:xfrm>
            <a:off x="4947014" y="229087"/>
            <a:ext cx="2913321"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References</a:t>
            </a:r>
          </a:p>
        </p:txBody>
      </p:sp>
      <p:sp>
        <p:nvSpPr>
          <p:cNvPr id="15" name="TextBox 14">
            <a:extLst>
              <a:ext uri="{FF2B5EF4-FFF2-40B4-BE49-F238E27FC236}">
                <a16:creationId xmlns:a16="http://schemas.microsoft.com/office/drawing/2014/main" id="{9D3B7024-1128-40E6-ABBC-318562C52349}"/>
              </a:ext>
            </a:extLst>
          </p:cNvPr>
          <p:cNvSpPr txBox="1"/>
          <p:nvPr/>
        </p:nvSpPr>
        <p:spPr>
          <a:xfrm>
            <a:off x="459606" y="1336341"/>
            <a:ext cx="11119370" cy="738664"/>
          </a:xfrm>
          <a:prstGeom prst="rect">
            <a:avLst/>
          </a:prstGeom>
          <a:noFill/>
        </p:spPr>
        <p:txBody>
          <a:bodyPr wrap="square">
            <a:spAutoFit/>
          </a:bodyPr>
          <a:lstStyle/>
          <a:p>
            <a:pPr algn="just"/>
            <a:r>
              <a:rPr lang="en-GB" sz="1400" dirty="0">
                <a:latin typeface="Arial" panose="020B0604020202020204" pitchFamily="34" charset="0"/>
                <a:cs typeface="Arial" panose="020B0604020202020204" pitchFamily="34" charset="0"/>
              </a:rPr>
              <a:t>National Library of Wales (2021) The Black Book Of Carmarthen Available at :- </a:t>
            </a:r>
          </a:p>
          <a:p>
            <a:pPr algn="just"/>
            <a:r>
              <a:rPr lang="en-GB" sz="1400" dirty="0">
                <a:latin typeface="Arial" panose="020B0604020202020204" pitchFamily="34" charset="0"/>
                <a:cs typeface="Arial" panose="020B0604020202020204" pitchFamily="34" charset="0"/>
              </a:rPr>
              <a:t>https://www.library.wales/discover/digital-gallery/manuscripts/the-middle-ages/the-black-book-of-carmarthen#?c=&amp;m=&amp;s=&amp;cv=&amp;xywh=-580%2C0%2C3517%2C2990 (Accessed Jan 2021)</a:t>
            </a:r>
          </a:p>
        </p:txBody>
      </p:sp>
      <p:sp>
        <p:nvSpPr>
          <p:cNvPr id="17" name="TextBox 16">
            <a:extLst>
              <a:ext uri="{FF2B5EF4-FFF2-40B4-BE49-F238E27FC236}">
                <a16:creationId xmlns:a16="http://schemas.microsoft.com/office/drawing/2014/main" id="{0E414A87-B606-43DD-95AD-D6DCDEE7BE2B}"/>
              </a:ext>
            </a:extLst>
          </p:cNvPr>
          <p:cNvSpPr txBox="1"/>
          <p:nvPr/>
        </p:nvSpPr>
        <p:spPr>
          <a:xfrm>
            <a:off x="459605" y="965728"/>
            <a:ext cx="10687853"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Morgan, G (2008) A Brief History of Wales,  Ceredigion: Y </a:t>
            </a:r>
            <a:r>
              <a:rPr lang="en-GB" sz="1400" dirty="0" err="1">
                <a:latin typeface="Arial" panose="020B0604020202020204" pitchFamily="34" charset="0"/>
                <a:cs typeface="Arial" panose="020B0604020202020204" pitchFamily="34" charset="0"/>
              </a:rPr>
              <a:t>Lofa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Talybont</a:t>
            </a:r>
            <a:endParaRPr lang="en-GB" sz="14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D9F7A0C6-19F5-40D8-AF70-751EDC722447}"/>
              </a:ext>
            </a:extLst>
          </p:cNvPr>
          <p:cNvSpPr txBox="1"/>
          <p:nvPr/>
        </p:nvSpPr>
        <p:spPr>
          <a:xfrm>
            <a:off x="459605" y="3031494"/>
            <a:ext cx="10613202"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School A (2021) [images] taken either from School website or photographed in school.. Unable to give further details due to privacy rules  </a:t>
            </a:r>
          </a:p>
        </p:txBody>
      </p:sp>
    </p:spTree>
    <p:extLst>
      <p:ext uri="{BB962C8B-B14F-4D97-AF65-F5344CB8AC3E}">
        <p14:creationId xmlns:p14="http://schemas.microsoft.com/office/powerpoint/2010/main" val="1656178847"/>
      </p:ext>
    </p:extLst>
  </p:cSld>
  <p:clrMapOvr>
    <a:masterClrMapping/>
  </p:clrMapOvr>
</p:sld>
</file>

<file path=ppt/theme/theme1.xml><?xml version="1.0" encoding="utf-8"?>
<a:theme xmlns:a="http://schemas.openxmlformats.org/drawingml/2006/main" name="SketchyVTI">
  <a:themeElements>
    <a:clrScheme name="AnalogousFromDarkSeedLeftStep">
      <a:dk1>
        <a:srgbClr val="000000"/>
      </a:dk1>
      <a:lt1>
        <a:srgbClr val="FFFFFF"/>
      </a:lt1>
      <a:dk2>
        <a:srgbClr val="35221E"/>
      </a:dk2>
      <a:lt2>
        <a:srgbClr val="E6E2E8"/>
      </a:lt2>
      <a:accent1>
        <a:srgbClr val="5BB320"/>
      </a:accent1>
      <a:accent2>
        <a:srgbClr val="90AC13"/>
      </a:accent2>
      <a:accent3>
        <a:srgbClr val="C29C22"/>
      </a:accent3>
      <a:accent4>
        <a:srgbClr val="D55917"/>
      </a:accent4>
      <a:accent5>
        <a:srgbClr val="E72936"/>
      </a:accent5>
      <a:accent6>
        <a:srgbClr val="D51774"/>
      </a:accent6>
      <a:hlink>
        <a:srgbClr val="BF4B3F"/>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2321</TotalTime>
  <Words>3200</Words>
  <Application>Microsoft Office PowerPoint</Application>
  <PresentationFormat>Widescreen</PresentationFormat>
  <Paragraphs>132</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Arial Black</vt:lpstr>
      <vt:lpstr>Book Antiqua</vt:lpstr>
      <vt:lpstr>Calibri</vt:lpstr>
      <vt:lpstr>Modern Love</vt:lpstr>
      <vt:lpstr>The Hand</vt:lpstr>
      <vt:lpstr>SketchyVTI</vt:lpstr>
      <vt:lpstr>Activities used in schools to promote the Welsh Language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Activities used in schools to promote the Welsh Language</dc:title>
  <dc:creator>naomi oddie</dc:creator>
  <cp:lastModifiedBy>naomi oddie</cp:lastModifiedBy>
  <cp:revision>10</cp:revision>
  <dcterms:created xsi:type="dcterms:W3CDTF">2021-01-16T10:35:36Z</dcterms:created>
  <dcterms:modified xsi:type="dcterms:W3CDTF">2021-01-21T20:35:24Z</dcterms:modified>
</cp:coreProperties>
</file>